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media/image4.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bookmarkIdSeed="3">
  <p:sldMasterIdLst>
    <p:sldMasterId id="2147483648" r:id="rId1"/>
    <p:sldMasterId id="2147483658" r:id="rId3"/>
    <p:sldMasterId id="2147483668" r:id="rId4"/>
  </p:sldMasterIdLst>
  <p:notesMasterIdLst>
    <p:notesMasterId r:id="rId6"/>
  </p:notesMasterIdLst>
  <p:sldIdLst>
    <p:sldId id="1854" r:id="rId5"/>
    <p:sldId id="9155" r:id="rId7"/>
    <p:sldId id="9171" r:id="rId8"/>
    <p:sldId id="16342628" r:id="rId9"/>
    <p:sldId id="16342713" r:id="rId10"/>
    <p:sldId id="16342712" r:id="rId11"/>
    <p:sldId id="16342629" r:id="rId12"/>
    <p:sldId id="16342630" r:id="rId13"/>
    <p:sldId id="16342714" r:id="rId14"/>
    <p:sldId id="16342715" r:id="rId15"/>
  </p:sldIdLst>
  <p:sldSz cx="12192000" cy="6858000"/>
  <p:notesSz cx="6858000" cy="9144000"/>
  <p:custDataLst>
    <p:tags r:id="rId1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54" userDrawn="1">
          <p15:clr>
            <a:srgbClr val="A4A3A4"/>
          </p15:clr>
        </p15:guide>
        <p15:guide id="2" orient="horz" pos="241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D3DFF"/>
    <a:srgbClr val="5E5EE3"/>
    <a:srgbClr val="EDF6E8"/>
    <a:srgbClr val="FFFFCC"/>
    <a:srgbClr val="FFFFFF"/>
    <a:srgbClr val="FFCC99"/>
    <a:srgbClr val="99FF99"/>
    <a:srgbClr val="66B3FF"/>
    <a:srgbClr val="FF9999"/>
    <a:srgbClr val="00E64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414" autoAdjust="0"/>
    <p:restoredTop sz="83605" autoAdjust="0"/>
  </p:normalViewPr>
  <p:slideViewPr>
    <p:cSldViewPr snapToGrid="0" showGuides="1">
      <p:cViewPr varScale="1">
        <p:scale>
          <a:sx n="95" d="100"/>
          <a:sy n="95" d="100"/>
        </p:scale>
        <p:origin x="1128" y="108"/>
      </p:cViewPr>
      <p:guideLst>
        <p:guide pos="54"/>
        <p:guide orient="horz" pos="2418"/>
      </p:guideLst>
    </p:cSldViewPr>
  </p:slideViewPr>
  <p:outlineViewPr>
    <p:cViewPr>
      <p:scale>
        <a:sx n="33" d="100"/>
        <a:sy n="33" d="100"/>
      </p:scale>
      <p:origin x="0" y="-21176"/>
    </p:cViewPr>
  </p:outlineViewPr>
  <p:notesTextViewPr>
    <p:cViewPr>
      <p:scale>
        <a:sx n="1" d="1"/>
        <a:sy n="1" d="1"/>
      </p:scale>
      <p:origin x="0" y="0"/>
    </p:cViewPr>
  </p:notesTextViewPr>
  <p:sorterViewPr>
    <p:cViewPr>
      <p:scale>
        <a:sx n="150" d="100"/>
        <a:sy n="150" d="100"/>
      </p:scale>
      <p:origin x="0" y="-15132"/>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4.xml"/><Relationship Id="rId8" Type="http://schemas.openxmlformats.org/officeDocument/2006/relationships/slide" Target="slides/slide3.xml"/><Relationship Id="rId7" Type="http://schemas.openxmlformats.org/officeDocument/2006/relationships/slide" Target="slides/slide2.xml"/><Relationship Id="rId6" Type="http://schemas.openxmlformats.org/officeDocument/2006/relationships/notesMaster" Target="notesMasters/notesMaster1.xml"/><Relationship Id="rId5" Type="http://schemas.openxmlformats.org/officeDocument/2006/relationships/slide" Target="slides/slide1.xml"/><Relationship Id="rId4" Type="http://schemas.openxmlformats.org/officeDocument/2006/relationships/slideMaster" Target="slideMasters/slideMaster3.xml"/><Relationship Id="rId3" Type="http://schemas.openxmlformats.org/officeDocument/2006/relationships/slideMaster" Target="slideMasters/slideMaster2.xml"/><Relationship Id="rId2" Type="http://schemas.openxmlformats.org/officeDocument/2006/relationships/theme" Target="theme/theme1.xml"/><Relationship Id="rId19" Type="http://schemas.openxmlformats.org/officeDocument/2006/relationships/tags" Target="tags/tag30.xml"/><Relationship Id="rId18" Type="http://schemas.openxmlformats.org/officeDocument/2006/relationships/tableStyles" Target="tableStyles.xml"/><Relationship Id="rId17" Type="http://schemas.openxmlformats.org/officeDocument/2006/relationships/viewProps" Target="viewProps.xml"/><Relationship Id="rId16" Type="http://schemas.openxmlformats.org/officeDocument/2006/relationships/presProps" Target="presProps.xml"/><Relationship Id="rId15" Type="http://schemas.openxmlformats.org/officeDocument/2006/relationships/slide" Target="slides/slide10.xml"/><Relationship Id="rId14" Type="http://schemas.openxmlformats.org/officeDocument/2006/relationships/slide" Target="slides/slide9.xml"/><Relationship Id="rId13" Type="http://schemas.openxmlformats.org/officeDocument/2006/relationships/slide" Target="slides/slide8.xml"/><Relationship Id="rId12" Type="http://schemas.openxmlformats.org/officeDocument/2006/relationships/slide" Target="slides/slide7.xml"/><Relationship Id="rId11" Type="http://schemas.openxmlformats.org/officeDocument/2006/relationships/slide" Target="slides/slide6.xml"/><Relationship Id="rId10" Type="http://schemas.openxmlformats.org/officeDocument/2006/relationships/slide" Target="slides/slide5.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60AF3D1-403A-473A-8C32-7C90DA3FF738}"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9FDAC4-1C63-4D21-B8B7-5B705D1488E1}"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1987"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zh-CN" altLang="en-US" dirty="0"/>
          </a:p>
          <a:p>
            <a:pPr eaLnBrk="1" hangingPunct="1">
              <a:spcBef>
                <a:spcPct val="0"/>
              </a:spcBef>
            </a:pPr>
            <a:endParaRPr lang="zh-CN" altLang="en-US" dirty="0"/>
          </a:p>
        </p:txBody>
      </p:sp>
      <p:sp>
        <p:nvSpPr>
          <p:cNvPr id="2" name="灯片编号占位符 1"/>
          <p:cNvSpPr>
            <a:spLocks noGrp="1"/>
          </p:cNvSpPr>
          <p:nvPr>
            <p:ph type="sldNum" sz="quarter" idx="10"/>
          </p:nvPr>
        </p:nvSpPr>
        <p:spPr/>
        <p:txBody>
          <a:bodyPr/>
          <a:lstStyle/>
          <a:p>
            <a:pPr>
              <a:defRPr/>
            </a:pPr>
            <a:fld id="{A5F037CB-F019-48BF-97A9-1E0ACCB396B9}"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indent="0" algn="l">
              <a:lnSpc>
                <a:spcPct val="120000"/>
              </a:lnSpc>
              <a:buNone/>
            </a:pPr>
            <a:r>
              <a:rPr lang="zh-CN" altLang="en-US" dirty="0"/>
              <a:t>总价来看，本项目针对端侧大模型模型模态多、计算开销大、量化误差高的挑战，设计了三项创新性的研究内容。本项目期望</a:t>
            </a:r>
            <a:r>
              <a:rPr lang="zh-CN" altLang="en-US" b="1" dirty="0">
                <a:solidFill>
                  <a:srgbClr val="0000FF"/>
                </a:solidFill>
                <a:latin typeface="微软雅黑" panose="020B0503020204020204" pitchFamily="34" charset="-122"/>
                <a:ea typeface="微软雅黑" panose="020B0503020204020204" pitchFamily="34" charset="-122"/>
                <a:sym typeface="+mn-ea"/>
              </a:rPr>
              <a:t>研究统一高效的端侧大模型性能提升技术，引领端侧计算新生态，抢占战略先机</a:t>
            </a:r>
            <a:r>
              <a:rPr lang="en-US" altLang="zh-CN" b="1" dirty="0">
                <a:solidFill>
                  <a:srgbClr val="0000FF"/>
                </a:solidFill>
                <a:latin typeface="微软雅黑" panose="020B0503020204020204" pitchFamily="34" charset="-122"/>
                <a:ea typeface="微软雅黑" panose="020B0503020204020204" pitchFamily="34" charset="-122"/>
                <a:sym typeface="+mn-ea"/>
              </a:rPr>
              <a:t> (15s</a:t>
            </a:r>
            <a:endParaRPr lang="en-US" altLang="zh-CN" b="1" dirty="0">
              <a:solidFill>
                <a:srgbClr val="0000FF"/>
              </a:solidFill>
              <a:latin typeface="微软雅黑" panose="020B0503020204020204" pitchFamily="34" charset="-122"/>
              <a:ea typeface="微软雅黑" panose="020B0503020204020204" pitchFamily="34" charset="-122"/>
              <a:sym typeface="+mn-ea"/>
            </a:endParaRPr>
          </a:p>
        </p:txBody>
      </p:sp>
      <p:sp>
        <p:nvSpPr>
          <p:cNvPr id="4" name="灯片编号占位符 3"/>
          <p:cNvSpPr>
            <a:spLocks noGrp="1"/>
          </p:cNvSpPr>
          <p:nvPr>
            <p:ph type="sldNum" sz="quarter" idx="5"/>
          </p:nvPr>
        </p:nvSpPr>
        <p:spPr/>
        <p:txBody>
          <a:bodyPr/>
          <a:lstStyle/>
          <a:p>
            <a:fld id="{1C9FDAC4-1C63-4D21-B8B7-5B705D1488E1}"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b="1" u="sng" dirty="0">
              <a:solidFill>
                <a:srgbClr val="404040"/>
              </a:solidFill>
              <a:effectLst/>
              <a:latin typeface="MicrosoftYaHei Bold"/>
              <a:sym typeface="+mn-ea"/>
            </a:endParaRPr>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1C9FDAC4-1C63-4D21-B8B7-5B705D1488E1}"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1C9FDAC4-1C63-4D21-B8B7-5B705D1488E1}"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1C9FDAC4-1C63-4D21-B8B7-5B705D1488E1}"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1C9FDAC4-1C63-4D21-B8B7-5B705D1488E1}"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1C9FDAC4-1C63-4D21-B8B7-5B705D1488E1}"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1C9FDAC4-1C63-4D21-B8B7-5B705D1488E1}"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1C9FDAC4-1C63-4D21-B8B7-5B705D1488E1}"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1C9FDAC4-1C63-4D21-B8B7-5B705D1488E1}"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5" Type="http://schemas.openxmlformats.org/officeDocument/2006/relationships/image" Target="../media/image6.png"/><Relationship Id="rId4" Type="http://schemas.openxmlformats.org/officeDocument/2006/relationships/image" Target="../media/image5.png"/><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6"/>
            <a:ext cx="10363200" cy="1470025"/>
          </a:xfrm>
        </p:spPr>
        <p:txBody>
          <a:bodyPr/>
          <a:lstStyle/>
          <a:p>
            <a:r>
              <a:rPr lang="zh-CN" altLang="en-US"/>
              <a:t>单击此处编辑母版标题样式</a:t>
            </a:r>
            <a:endParaRPr lang="zh-CN" altLang="en-US"/>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lvl1pPr>
              <a:defRPr/>
            </a:lvl1pPr>
          </a:lstStyle>
          <a:p>
            <a:pPr>
              <a:defRPr/>
            </a:pPr>
            <a:fld id="{723FEE8E-D24A-4A44-8DE8-B648F5D23951}" type="datetime1">
              <a:rPr lang="zh-CN" altLang="en-US" smtClean="0"/>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885F6B25-B226-4643-90C1-04E13EEEA3CF}" type="slidenum">
              <a:rPr lang="zh-CN" altLang="en-US"/>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6"/>
            <a:ext cx="10363200" cy="1470025"/>
          </a:xfrm>
        </p:spPr>
        <p:txBody>
          <a:bodyPr/>
          <a:lstStyle/>
          <a:p>
            <a:r>
              <a:rPr lang="zh-CN" altLang="en-US"/>
              <a:t>单击此处编辑母版标题样式</a:t>
            </a:r>
            <a:endParaRPr lang="zh-CN" altLang="en-US"/>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lvl1pPr>
              <a:defRPr/>
            </a:lvl1pPr>
          </a:lstStyle>
          <a:p>
            <a:pPr>
              <a:defRPr/>
            </a:pPr>
            <a:fld id="{723FEE8E-D24A-4A44-8DE8-B648F5D23951}" type="datetime1">
              <a:rPr lang="zh-CN" altLang="en-US" smtClean="0"/>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885F6B25-B226-4643-90C1-04E13EEEA3CF}" type="slidenum">
              <a:rPr lang="zh-CN" altLang="en-US"/>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0" y="0"/>
            <a:ext cx="12192000" cy="785794"/>
          </a:xfrm>
        </p:spPr>
        <p:txBody>
          <a:bodyPr>
            <a:normAutofit/>
          </a:bodyPr>
          <a:lstStyle>
            <a:lvl1pPr>
              <a:defRPr lang="zh-CN" altLang="en-US" sz="3600" b="0" kern="1200" dirty="0">
                <a:solidFill>
                  <a:schemeClr val="tx1"/>
                </a:solidFill>
                <a:effectLst>
                  <a:outerShdw blurRad="38100" dist="38100" dir="2700000" algn="tl">
                    <a:srgbClr val="000000">
                      <a:alpha val="43137"/>
                    </a:srgbClr>
                  </a:outerShdw>
                </a:effectLst>
                <a:latin typeface="Times New Roman" panose="02020503050405090304" pitchFamily="18" charset="0"/>
                <a:ea typeface="黑体" pitchFamily="2" charset="-122"/>
                <a:cs typeface="Times New Roman" panose="02020503050405090304" pitchFamily="18" charset="0"/>
              </a:defRPr>
            </a:lvl1pPr>
          </a:lstStyle>
          <a:p>
            <a:r>
              <a:rPr lang="zh-CN" altLang="en-US" dirty="0"/>
              <a:t>单击此处编辑母版标题样式</a:t>
            </a:r>
            <a:endParaRPr lang="zh-CN" altLang="en-US" dirty="0"/>
          </a:p>
        </p:txBody>
      </p:sp>
      <p:sp>
        <p:nvSpPr>
          <p:cNvPr id="3" name="内容占位符 2"/>
          <p:cNvSpPr>
            <a:spLocks noGrp="1"/>
          </p:cNvSpPr>
          <p:nvPr>
            <p:ph idx="1"/>
          </p:nvPr>
        </p:nvSpPr>
        <p:spPr>
          <a:xfrm>
            <a:off x="0" y="1298111"/>
            <a:ext cx="12192000" cy="4697427"/>
          </a:xfrm>
        </p:spPr>
        <p:txBody>
          <a:bodyPr/>
          <a:lstStyle>
            <a:lvl1pPr marL="452755" indent="-452755">
              <a:buClr>
                <a:srgbClr val="C00000"/>
              </a:buClr>
              <a:buFont typeface="Wingdings" panose="05000000000000000000" pitchFamily="2" charset="2"/>
              <a:buChar char="p"/>
              <a:defRPr sz="2400" baseline="0">
                <a:latin typeface="Times New Roman" panose="02020503050405090304" pitchFamily="18" charset="0"/>
                <a:ea typeface="黑体" pitchFamily="2" charset="-122"/>
                <a:cs typeface="Times New Roman" panose="02020503050405090304" pitchFamily="18" charset="0"/>
              </a:defRPr>
            </a:lvl1pPr>
            <a:lvl2pPr marL="714375" indent="-357505">
              <a:buClr>
                <a:srgbClr val="C00000"/>
              </a:buClr>
              <a:buFont typeface="Wingdings" panose="05000000000000000000" pitchFamily="2" charset="2"/>
              <a:buChar char="u"/>
              <a:defRPr sz="2200" baseline="0">
                <a:latin typeface="Times New Roman" panose="02020503050405090304" pitchFamily="18" charset="0"/>
                <a:ea typeface="黑体" pitchFamily="2" charset="-122"/>
                <a:cs typeface="Times New Roman" panose="02020503050405090304" pitchFamily="18" charset="0"/>
              </a:defRPr>
            </a:lvl2pPr>
            <a:lvl3pPr marL="1071880" indent="-262255">
              <a:buClr>
                <a:srgbClr val="C00000"/>
              </a:buClr>
              <a:buFont typeface="Wingdings" panose="05000000000000000000" pitchFamily="2" charset="2"/>
              <a:buChar char="Ø"/>
              <a:defRPr sz="2000" baseline="0">
                <a:latin typeface="Times New Roman" panose="02020503050405090304" pitchFamily="18" charset="0"/>
                <a:ea typeface="黑体" pitchFamily="2" charset="-122"/>
                <a:cs typeface="Times New Roman" panose="02020503050405090304" pitchFamily="18" charset="0"/>
              </a:defRPr>
            </a:lvl3pPr>
            <a:lvl4pPr marL="1344930" indent="-273050">
              <a:buClr>
                <a:srgbClr val="C00000"/>
              </a:buClr>
              <a:defRPr baseline="0">
                <a:latin typeface="Times New Roman" panose="02020503050405090304" pitchFamily="18" charset="0"/>
                <a:ea typeface="黑体" pitchFamily="2" charset="-122"/>
                <a:cs typeface="Times New Roman" panose="02020503050405090304" pitchFamily="18" charset="0"/>
              </a:defRPr>
            </a:lvl4pPr>
            <a:lvl5pPr marL="1600200" indent="-349250">
              <a:defRPr baseline="0">
                <a:latin typeface="Times New Roman" panose="02020503050405090304" pitchFamily="18" charset="0"/>
                <a:ea typeface="黑体" pitchFamily="2" charset="-122"/>
                <a:cs typeface="Times New Roman" panose="02020503050405090304" pitchFamily="18" charset="0"/>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8" name="文本占位符 2"/>
          <p:cNvSpPr>
            <a:spLocks noGrp="1"/>
          </p:cNvSpPr>
          <p:nvPr>
            <p:ph type="body" idx="13"/>
          </p:nvPr>
        </p:nvSpPr>
        <p:spPr>
          <a:xfrm>
            <a:off x="0" y="785794"/>
            <a:ext cx="12192000" cy="500066"/>
          </a:xfrm>
        </p:spPr>
        <p:txBody>
          <a:bodyPr anchor="b">
            <a:noAutofit/>
          </a:bodyPr>
          <a:lstStyle>
            <a:lvl1pPr marL="0" indent="0">
              <a:buNone/>
              <a:defRPr sz="2800" b="0">
                <a:solidFill>
                  <a:schemeClr val="bg1"/>
                </a:solidFill>
                <a:latin typeface="Times New Roman" panose="02020503050405090304" pitchFamily="18" charset="0"/>
                <a:ea typeface="黑体" pitchFamily="2" charset="-122"/>
                <a:cs typeface="Times New Roman" panose="02020503050405090304"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endParaRPr lang="zh-CN" altLang="en-US" dirty="0"/>
          </a:p>
        </p:txBody>
      </p:sp>
      <p:sp>
        <p:nvSpPr>
          <p:cNvPr id="4" name="日期占位符 3"/>
          <p:cNvSpPr>
            <a:spLocks noGrp="1"/>
          </p:cNvSpPr>
          <p:nvPr>
            <p:ph type="dt" sz="half" idx="14"/>
          </p:nvPr>
        </p:nvSpPr>
        <p:spPr/>
        <p:txBody>
          <a:bodyPr/>
          <a:lstStyle/>
          <a:p>
            <a:pPr>
              <a:defRPr/>
            </a:pPr>
            <a:fld id="{97C2475A-0CD0-47A3-A878-5A984DE8400C}" type="datetime1">
              <a:rPr lang="zh-CN" altLang="en-US" smtClean="0"/>
            </a:fld>
            <a:endParaRPr lang="zh-CN" altLang="en-US"/>
          </a:p>
        </p:txBody>
      </p:sp>
      <p:sp>
        <p:nvSpPr>
          <p:cNvPr id="13" name="页脚占位符 12"/>
          <p:cNvSpPr>
            <a:spLocks noGrp="1"/>
          </p:cNvSpPr>
          <p:nvPr>
            <p:ph type="ftr" sz="quarter" idx="15"/>
          </p:nvPr>
        </p:nvSpPr>
        <p:spPr/>
        <p:txBody>
          <a:bodyPr/>
          <a:lstStyle/>
          <a:p>
            <a:pPr>
              <a:defRPr/>
            </a:pPr>
            <a:endParaRPr lang="zh-CN" altLang="en-US"/>
          </a:p>
        </p:txBody>
      </p:sp>
      <p:sp>
        <p:nvSpPr>
          <p:cNvPr id="14" name="灯片编号占位符 13"/>
          <p:cNvSpPr>
            <a:spLocks noGrp="1"/>
          </p:cNvSpPr>
          <p:nvPr>
            <p:ph type="sldNum" sz="quarter" idx="16"/>
          </p:nvPr>
        </p:nvSpPr>
        <p:spPr/>
        <p:txBody>
          <a:bodyPr/>
          <a:lstStyle/>
          <a:p>
            <a:pPr>
              <a:defRPr/>
            </a:pPr>
            <a:fld id="{964FF393-C57C-4479-9082-F0FC1A543F6A}"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a:xfrm>
            <a:off x="609600" y="6356351"/>
            <a:ext cx="2844800" cy="365125"/>
          </a:xfrm>
          <a:prstGeom prst="rect">
            <a:avLst/>
          </a:prstGeom>
        </p:spPr>
        <p:txBody>
          <a:bodyPr/>
          <a:lstStyle/>
          <a:p>
            <a:pPr>
              <a:defRPr/>
            </a:pPr>
            <a:fld id="{C610A5DB-924D-4186-B2CE-FC9431D1DECB}" type="datetime1">
              <a:rPr lang="zh-CN" altLang="en-US" smtClean="0">
                <a:solidFill>
                  <a:prstClr val="black"/>
                </a:solidFill>
              </a:rPr>
            </a:fld>
            <a:endParaRPr lang="zh-CN" altLang="en-US">
              <a:solidFill>
                <a:prstClr val="black"/>
              </a:solidFill>
            </a:endParaRPr>
          </a:p>
        </p:txBody>
      </p:sp>
      <p:sp>
        <p:nvSpPr>
          <p:cNvPr id="4" name="页脚占位符 3"/>
          <p:cNvSpPr>
            <a:spLocks noGrp="1"/>
          </p:cNvSpPr>
          <p:nvPr>
            <p:ph type="ftr" sz="quarter" idx="11"/>
          </p:nvPr>
        </p:nvSpPr>
        <p:spPr>
          <a:xfrm>
            <a:off x="4165600" y="6356351"/>
            <a:ext cx="3860800" cy="365125"/>
          </a:xfrm>
          <a:prstGeom prst="rect">
            <a:avLst/>
          </a:prstGeom>
        </p:spPr>
        <p:txBody>
          <a:bodyPr/>
          <a:lstStyle/>
          <a:p>
            <a:pPr>
              <a:defRPr/>
            </a:pPr>
            <a:endParaRPr lang="zh-CN" altLang="en-US">
              <a:solidFill>
                <a:prstClr val="black"/>
              </a:solidFill>
            </a:endParaRPr>
          </a:p>
        </p:txBody>
      </p:sp>
      <p:sp>
        <p:nvSpPr>
          <p:cNvPr id="5" name="灯片编号占位符 4"/>
          <p:cNvSpPr>
            <a:spLocks noGrp="1"/>
          </p:cNvSpPr>
          <p:nvPr>
            <p:ph type="sldNum" sz="quarter" idx="12"/>
          </p:nvPr>
        </p:nvSpPr>
        <p:spPr>
          <a:xfrm>
            <a:off x="9239251" y="6356351"/>
            <a:ext cx="2844800" cy="365125"/>
          </a:xfrm>
          <a:prstGeom prst="rect">
            <a:avLst/>
          </a:prstGeom>
        </p:spPr>
        <p:txBody>
          <a:bodyPr/>
          <a:lstStyle/>
          <a:p>
            <a:pPr>
              <a:defRPr/>
            </a:pPr>
            <a:fld id="{9273A2F2-AC94-4518-B158-12152C9C62F0}" type="slidenum">
              <a:rPr lang="zh-CN" altLang="en-US" smtClean="0">
                <a:solidFill>
                  <a:prstClr val="black"/>
                </a:solidFill>
              </a:rPr>
            </a:fld>
            <a:endParaRPr lang="zh-CN" altLang="en-US" dirty="0">
              <a:solidFill>
                <a:prstClr val="black"/>
              </a:solidFill>
            </a:endParaRPr>
          </a:p>
        </p:txBody>
      </p:sp>
      <p:pic>
        <p:nvPicPr>
          <p:cNvPr id="7" name="图片 11" descr="北理标志.gif"/>
          <p:cNvPicPr>
            <a:picLocks noChangeAspect="1"/>
          </p:cNvPicPr>
          <p:nvPr userDrawn="1"/>
        </p:nvPicPr>
        <p:blipFill>
          <a:blip r:embed="rId2"/>
          <a:srcRect/>
          <a:stretch>
            <a:fillRect/>
          </a:stretch>
        </p:blipFill>
        <p:spPr bwMode="auto">
          <a:xfrm>
            <a:off x="2" y="0"/>
            <a:ext cx="981633" cy="823662"/>
          </a:xfrm>
          <a:prstGeom prst="rect">
            <a:avLst/>
          </a:prstGeom>
          <a:noFill/>
          <a:ln w="9525">
            <a:noFill/>
            <a:miter lim="800000"/>
            <a:headEnd/>
            <a:tailEnd/>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a:xfrm>
            <a:off x="609600" y="6356351"/>
            <a:ext cx="2844800" cy="365125"/>
          </a:xfrm>
          <a:prstGeom prst="rect">
            <a:avLst/>
          </a:prstGeom>
        </p:spPr>
        <p:txBody>
          <a:bodyPr/>
          <a:lstStyle/>
          <a:p>
            <a:pPr>
              <a:defRPr/>
            </a:pPr>
            <a:fld id="{C610A5DB-924D-4186-B2CE-FC9431D1DECB}" type="datetime1">
              <a:rPr lang="zh-CN" altLang="en-US" smtClean="0">
                <a:solidFill>
                  <a:prstClr val="black"/>
                </a:solidFill>
              </a:rPr>
            </a:fld>
            <a:endParaRPr lang="zh-CN" altLang="en-US">
              <a:solidFill>
                <a:prstClr val="black"/>
              </a:solidFill>
            </a:endParaRPr>
          </a:p>
        </p:txBody>
      </p:sp>
      <p:sp>
        <p:nvSpPr>
          <p:cNvPr id="4" name="页脚占位符 3"/>
          <p:cNvSpPr>
            <a:spLocks noGrp="1"/>
          </p:cNvSpPr>
          <p:nvPr>
            <p:ph type="ftr" sz="quarter" idx="11"/>
          </p:nvPr>
        </p:nvSpPr>
        <p:spPr>
          <a:xfrm>
            <a:off x="4165600" y="6356351"/>
            <a:ext cx="3860800" cy="365125"/>
          </a:xfrm>
          <a:prstGeom prst="rect">
            <a:avLst/>
          </a:prstGeom>
        </p:spPr>
        <p:txBody>
          <a:bodyPr/>
          <a:lstStyle/>
          <a:p>
            <a:pPr>
              <a:defRPr/>
            </a:pPr>
            <a:endParaRPr lang="zh-CN" altLang="en-US">
              <a:solidFill>
                <a:prstClr val="black"/>
              </a:solidFill>
            </a:endParaRPr>
          </a:p>
        </p:txBody>
      </p:sp>
      <p:sp>
        <p:nvSpPr>
          <p:cNvPr id="5" name="灯片编号占位符 4"/>
          <p:cNvSpPr>
            <a:spLocks noGrp="1"/>
          </p:cNvSpPr>
          <p:nvPr>
            <p:ph type="sldNum" sz="quarter" idx="12"/>
          </p:nvPr>
        </p:nvSpPr>
        <p:spPr>
          <a:xfrm>
            <a:off x="9239251" y="6356351"/>
            <a:ext cx="2844800" cy="365125"/>
          </a:xfrm>
          <a:prstGeom prst="rect">
            <a:avLst/>
          </a:prstGeom>
        </p:spPr>
        <p:txBody>
          <a:bodyPr/>
          <a:lstStyle/>
          <a:p>
            <a:pPr>
              <a:defRPr/>
            </a:pPr>
            <a:fld id="{9273A2F2-AC94-4518-B158-12152C9C62F0}" type="slidenum">
              <a:rPr lang="zh-CN" altLang="en-US" smtClean="0">
                <a:solidFill>
                  <a:prstClr val="black"/>
                </a:solidFill>
              </a:rPr>
            </a:fld>
            <a:endParaRPr lang="zh-CN" altLang="en-US" dirty="0">
              <a:solidFill>
                <a:prstClr val="black"/>
              </a:solidFill>
            </a:endParaRPr>
          </a:p>
        </p:txBody>
      </p:sp>
      <p:pic>
        <p:nvPicPr>
          <p:cNvPr id="7" name="图片 11" descr="北理标志.gif"/>
          <p:cNvPicPr>
            <a:picLocks noChangeAspect="1"/>
          </p:cNvPicPr>
          <p:nvPr userDrawn="1"/>
        </p:nvPicPr>
        <p:blipFill>
          <a:blip r:embed="rId2"/>
          <a:srcRect/>
          <a:stretch>
            <a:fillRect/>
          </a:stretch>
        </p:blipFill>
        <p:spPr bwMode="auto">
          <a:xfrm>
            <a:off x="2" y="0"/>
            <a:ext cx="1103445" cy="823662"/>
          </a:xfrm>
          <a:prstGeom prst="rect">
            <a:avLst/>
          </a:prstGeom>
          <a:noFill/>
          <a:ln w="9525">
            <a:noFill/>
            <a:miter lim="800000"/>
            <a:headEnd/>
            <a:tailEnd/>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0" y="0"/>
            <a:ext cx="12192000" cy="1016736"/>
          </a:xfrm>
        </p:spPr>
        <p:txBody>
          <a:bodyPr>
            <a:noAutofit/>
          </a:bodyPr>
          <a:lstStyle>
            <a:lvl1pPr algn="l">
              <a:defRPr sz="3200" b="1">
                <a:solidFill>
                  <a:schemeClr val="tx1"/>
                </a:solidFill>
                <a:effectLst/>
                <a:latin typeface="黑体" pitchFamily="2" charset="-122"/>
                <a:ea typeface="黑体" pitchFamily="2" charset="-122"/>
              </a:defRPr>
            </a:lvl1pPr>
          </a:lstStyle>
          <a:p>
            <a:r>
              <a:rPr lang="zh-CN" altLang="en-US" dirty="0"/>
              <a:t>单击此处编辑母版标题样式</a:t>
            </a:r>
            <a:endParaRPr lang="zh-CN" altLang="en-US" dirty="0"/>
          </a:p>
        </p:txBody>
      </p:sp>
      <p:sp>
        <p:nvSpPr>
          <p:cNvPr id="3" name="内容占位符 2"/>
          <p:cNvSpPr>
            <a:spLocks noGrp="1"/>
          </p:cNvSpPr>
          <p:nvPr>
            <p:ph idx="1"/>
          </p:nvPr>
        </p:nvSpPr>
        <p:spPr>
          <a:xfrm>
            <a:off x="0" y="1105745"/>
            <a:ext cx="12192000" cy="4942801"/>
          </a:xfrm>
        </p:spPr>
        <p:txBody>
          <a:bodyPr/>
          <a:lstStyle>
            <a:lvl1pPr marL="452755" indent="-452755">
              <a:buClr>
                <a:srgbClr val="C00000"/>
              </a:buClr>
              <a:buFont typeface="Wingdings" panose="05000000000000000000" pitchFamily="2" charset="2"/>
              <a:buChar char="p"/>
              <a:defRPr sz="2800" baseline="0">
                <a:latin typeface="Times New Roman" panose="02020503050405090304" pitchFamily="18" charset="0"/>
                <a:ea typeface="黑体" pitchFamily="2" charset="-122"/>
              </a:defRPr>
            </a:lvl1pPr>
            <a:lvl2pPr marL="714375" indent="-357505">
              <a:buClr>
                <a:srgbClr val="C00000"/>
              </a:buClr>
              <a:buFont typeface="Wingdings" panose="05000000000000000000" pitchFamily="2" charset="2"/>
              <a:buChar char="u"/>
              <a:defRPr sz="2400" baseline="0">
                <a:latin typeface="Times New Roman" panose="02020503050405090304" pitchFamily="18" charset="0"/>
                <a:ea typeface="黑体" pitchFamily="2" charset="-122"/>
              </a:defRPr>
            </a:lvl2pPr>
            <a:lvl3pPr marL="1071880" indent="-262255">
              <a:buClr>
                <a:srgbClr val="C00000"/>
              </a:buClr>
              <a:buFont typeface="Wingdings" panose="05000000000000000000" pitchFamily="2" charset="2"/>
              <a:buChar char="Ø"/>
              <a:defRPr sz="2000" baseline="0">
                <a:latin typeface="Times New Roman" panose="02020503050405090304" pitchFamily="18" charset="0"/>
                <a:ea typeface="黑体" pitchFamily="2" charset="-122"/>
              </a:defRPr>
            </a:lvl3pPr>
            <a:lvl4pPr marL="1344930" indent="-273050">
              <a:buClr>
                <a:srgbClr val="C00000"/>
              </a:buClr>
              <a:defRPr baseline="0">
                <a:latin typeface="Times New Roman" panose="02020503050405090304" pitchFamily="18" charset="0"/>
                <a:ea typeface="黑体" pitchFamily="2" charset="-122"/>
              </a:defRPr>
            </a:lvl4pPr>
            <a:lvl5pPr marL="1600200" indent="-349250">
              <a:defRPr baseline="0">
                <a:latin typeface="Times New Roman" panose="02020503050405090304" pitchFamily="18" charset="0"/>
                <a:ea typeface="黑体" pitchFamily="2"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3"/>
          <p:cNvSpPr>
            <a:spLocks noGrp="1"/>
          </p:cNvSpPr>
          <p:nvPr>
            <p:ph type="dt" sz="half" idx="14"/>
          </p:nvPr>
        </p:nvSpPr>
        <p:spPr/>
        <p:txBody>
          <a:bodyPr/>
          <a:lstStyle>
            <a:lvl1pPr>
              <a:defRPr/>
            </a:lvl1pPr>
          </a:lstStyle>
          <a:p>
            <a:pPr>
              <a:defRPr/>
            </a:pPr>
            <a:fld id="{F1EBA75B-223A-463E-BA82-707D30408981}" type="datetime1">
              <a:rPr lang="zh-CN" altLang="en-US"/>
            </a:fld>
            <a:endParaRPr lang="zh-CN" altLang="en-US"/>
          </a:p>
        </p:txBody>
      </p:sp>
      <p:sp>
        <p:nvSpPr>
          <p:cNvPr id="6" name="页脚占位符 4"/>
          <p:cNvSpPr>
            <a:spLocks noGrp="1"/>
          </p:cNvSpPr>
          <p:nvPr>
            <p:ph type="ftr" sz="quarter" idx="15"/>
          </p:nvPr>
        </p:nvSpPr>
        <p:spPr/>
        <p:txBody>
          <a:bodyPr/>
          <a:lstStyle>
            <a:lvl1pPr>
              <a:defRPr/>
            </a:lvl1pPr>
          </a:lstStyle>
          <a:p>
            <a:pPr>
              <a:defRPr/>
            </a:pPr>
            <a:endParaRPr lang="zh-CN" altLang="en-US"/>
          </a:p>
        </p:txBody>
      </p:sp>
      <p:sp>
        <p:nvSpPr>
          <p:cNvPr id="7" name="灯片编号占位符 5"/>
          <p:cNvSpPr>
            <a:spLocks noGrp="1"/>
          </p:cNvSpPr>
          <p:nvPr>
            <p:ph type="sldNum" sz="quarter" idx="16"/>
          </p:nvPr>
        </p:nvSpPr>
        <p:spPr/>
        <p:txBody>
          <a:bodyPr/>
          <a:lstStyle>
            <a:lvl1pPr>
              <a:defRPr/>
            </a:lvl1pPr>
          </a:lstStyle>
          <a:p>
            <a:pPr>
              <a:defRPr/>
            </a:pPr>
            <a:fld id="{A1AAF15E-CBEF-432B-B719-FD7914F887D9}" type="slidenum">
              <a:rPr lang="zh-CN" altLang="en-US"/>
            </a:fld>
            <a:endParaRPr lang="zh-CN" altLang="en-US"/>
          </a:p>
        </p:txBody>
      </p:sp>
      <p:sp>
        <p:nvSpPr>
          <p:cNvPr id="4" name="矩形 3"/>
          <p:cNvSpPr/>
          <p:nvPr userDrawn="1"/>
        </p:nvSpPr>
        <p:spPr>
          <a:xfrm>
            <a:off x="0" y="1016736"/>
            <a:ext cx="12192000" cy="36000"/>
          </a:xfrm>
          <a:prstGeom prst="rect">
            <a:avLst/>
          </a:prstGeom>
          <a:gradFill flip="none" rotWithShape="1">
            <a:gsLst>
              <a:gs pos="0">
                <a:srgbClr val="1A3360"/>
              </a:gs>
              <a:gs pos="89000">
                <a:srgbClr val="7494CE"/>
              </a:gs>
              <a:gs pos="95000">
                <a:schemeClr val="accent1">
                  <a:tint val="44500"/>
                  <a:satMod val="160000"/>
                </a:schemeClr>
              </a:gs>
              <a:gs pos="100000">
                <a:schemeClr val="accent1">
                  <a:tint val="23500"/>
                  <a:satMod val="1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0" y="0"/>
            <a:ext cx="12192000" cy="1016736"/>
          </a:xfrm>
        </p:spPr>
        <p:txBody>
          <a:bodyPr>
            <a:noAutofit/>
          </a:bodyPr>
          <a:lstStyle>
            <a:lvl1pPr algn="l">
              <a:defRPr sz="3200" b="1" baseline="0">
                <a:solidFill>
                  <a:schemeClr val="tx1"/>
                </a:solidFill>
                <a:effectLst/>
                <a:latin typeface="Times New Roman" panose="02020503050405090304" pitchFamily="18" charset="0"/>
                <a:ea typeface="黑体" pitchFamily="2" charset="-122"/>
              </a:defRPr>
            </a:lvl1pPr>
          </a:lstStyle>
          <a:p>
            <a:r>
              <a:rPr lang="zh-CN" altLang="en-US" dirty="0"/>
              <a:t>单击此处编辑母版标题样式</a:t>
            </a:r>
            <a:endParaRPr lang="zh-CN" altLang="en-US" dirty="0"/>
          </a:p>
        </p:txBody>
      </p:sp>
      <p:sp>
        <p:nvSpPr>
          <p:cNvPr id="3" name="内容占位符 2"/>
          <p:cNvSpPr>
            <a:spLocks noGrp="1"/>
          </p:cNvSpPr>
          <p:nvPr>
            <p:ph idx="1"/>
          </p:nvPr>
        </p:nvSpPr>
        <p:spPr>
          <a:xfrm>
            <a:off x="0" y="1105745"/>
            <a:ext cx="12192000" cy="4942801"/>
          </a:xfrm>
        </p:spPr>
        <p:txBody>
          <a:bodyPr/>
          <a:lstStyle>
            <a:lvl1pPr marL="452755" indent="-452755">
              <a:buClr>
                <a:srgbClr val="C00000"/>
              </a:buClr>
              <a:buFont typeface="Wingdings" panose="05000000000000000000" pitchFamily="2" charset="2"/>
              <a:buChar char="p"/>
              <a:defRPr sz="2600" baseline="0">
                <a:latin typeface="Times New Roman" panose="02020503050405090304" pitchFamily="18" charset="0"/>
                <a:ea typeface="黑体" pitchFamily="2" charset="-122"/>
              </a:defRPr>
            </a:lvl1pPr>
            <a:lvl2pPr marL="714375" indent="-357505">
              <a:buClr>
                <a:srgbClr val="C00000"/>
              </a:buClr>
              <a:buFont typeface="Wingdings" panose="05000000000000000000" pitchFamily="2" charset="2"/>
              <a:buChar char="u"/>
              <a:defRPr sz="2200" baseline="0">
                <a:latin typeface="Times New Roman" panose="02020503050405090304" pitchFamily="18" charset="0"/>
                <a:ea typeface="黑体" pitchFamily="2" charset="-122"/>
              </a:defRPr>
            </a:lvl2pPr>
            <a:lvl3pPr marL="1071880" indent="-262255">
              <a:buClr>
                <a:srgbClr val="C00000"/>
              </a:buClr>
              <a:buFont typeface="Wingdings" panose="05000000000000000000" pitchFamily="2" charset="2"/>
              <a:buChar char="Ø"/>
              <a:defRPr sz="2000" baseline="0">
                <a:latin typeface="Times New Roman" panose="02020503050405090304" pitchFamily="18" charset="0"/>
                <a:ea typeface="黑体" pitchFamily="2" charset="-122"/>
              </a:defRPr>
            </a:lvl3pPr>
            <a:lvl4pPr marL="1344930" indent="-273050">
              <a:buClr>
                <a:srgbClr val="C00000"/>
              </a:buClr>
              <a:defRPr baseline="0">
                <a:latin typeface="Times New Roman" panose="02020503050405090304" pitchFamily="18" charset="0"/>
                <a:ea typeface="黑体" pitchFamily="2" charset="-122"/>
              </a:defRPr>
            </a:lvl4pPr>
            <a:lvl5pPr marL="1600200" indent="-349250">
              <a:defRPr baseline="0">
                <a:latin typeface="Times New Roman" panose="02020503050405090304" pitchFamily="18" charset="0"/>
                <a:ea typeface="黑体" pitchFamily="2"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3"/>
          <p:cNvSpPr>
            <a:spLocks noGrp="1"/>
          </p:cNvSpPr>
          <p:nvPr>
            <p:ph type="dt" sz="half" idx="14"/>
          </p:nvPr>
        </p:nvSpPr>
        <p:spPr/>
        <p:txBody>
          <a:bodyPr/>
          <a:lstStyle>
            <a:lvl1pPr>
              <a:defRPr/>
            </a:lvl1pPr>
          </a:lstStyle>
          <a:p>
            <a:pPr>
              <a:defRPr/>
            </a:pPr>
            <a:fld id="{4A692703-636F-46C0-8135-AA5BC408966F}" type="datetime1">
              <a:rPr lang="zh-CN" altLang="en-US" smtClean="0"/>
            </a:fld>
            <a:endParaRPr lang="zh-CN" altLang="en-US"/>
          </a:p>
        </p:txBody>
      </p:sp>
      <p:sp>
        <p:nvSpPr>
          <p:cNvPr id="6" name="页脚占位符 4"/>
          <p:cNvSpPr>
            <a:spLocks noGrp="1"/>
          </p:cNvSpPr>
          <p:nvPr>
            <p:ph type="ftr" sz="quarter" idx="15"/>
          </p:nvPr>
        </p:nvSpPr>
        <p:spPr/>
        <p:txBody>
          <a:bodyPr/>
          <a:lstStyle>
            <a:lvl1pPr>
              <a:defRPr/>
            </a:lvl1pPr>
          </a:lstStyle>
          <a:p>
            <a:pPr>
              <a:defRPr/>
            </a:pPr>
            <a:endParaRPr lang="zh-CN" altLang="en-US"/>
          </a:p>
        </p:txBody>
      </p:sp>
      <p:sp>
        <p:nvSpPr>
          <p:cNvPr id="7" name="灯片编号占位符 5"/>
          <p:cNvSpPr>
            <a:spLocks noGrp="1"/>
          </p:cNvSpPr>
          <p:nvPr>
            <p:ph type="sldNum" sz="quarter" idx="16"/>
          </p:nvPr>
        </p:nvSpPr>
        <p:spPr/>
        <p:txBody>
          <a:bodyPr/>
          <a:lstStyle>
            <a:lvl1pPr>
              <a:defRPr/>
            </a:lvl1pPr>
          </a:lstStyle>
          <a:p>
            <a:pPr>
              <a:defRPr/>
            </a:pPr>
            <a:fld id="{A1AAF15E-CBEF-432B-B719-FD7914F887D9}" type="slidenum">
              <a:rPr lang="zh-CN" altLang="en-US" smtClean="0"/>
            </a:fld>
            <a:endParaRPr lang="zh-CN" altLang="en-US"/>
          </a:p>
        </p:txBody>
      </p:sp>
      <p:sp>
        <p:nvSpPr>
          <p:cNvPr id="4" name="矩形 3"/>
          <p:cNvSpPr/>
          <p:nvPr userDrawn="1"/>
        </p:nvSpPr>
        <p:spPr>
          <a:xfrm>
            <a:off x="0" y="1016736"/>
            <a:ext cx="12192000" cy="36000"/>
          </a:xfrm>
          <a:prstGeom prst="rect">
            <a:avLst/>
          </a:prstGeom>
          <a:gradFill flip="none" rotWithShape="1">
            <a:gsLst>
              <a:gs pos="0">
                <a:srgbClr val="1A3360"/>
              </a:gs>
              <a:gs pos="89000">
                <a:srgbClr val="7494CE"/>
              </a:gs>
              <a:gs pos="95000">
                <a:schemeClr val="accent1">
                  <a:tint val="44500"/>
                  <a:satMod val="160000"/>
                </a:schemeClr>
              </a:gs>
              <a:gs pos="100000">
                <a:schemeClr val="accent1">
                  <a:tint val="23500"/>
                  <a:satMod val="1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4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0" y="0"/>
            <a:ext cx="12192000" cy="692696"/>
          </a:xfrm>
        </p:spPr>
        <p:txBody>
          <a:bodyPr>
            <a:normAutofit/>
          </a:bodyPr>
          <a:lstStyle>
            <a:lvl1pPr>
              <a:defRPr sz="3600" b="1">
                <a:solidFill>
                  <a:schemeClr val="tx1"/>
                </a:solidFill>
                <a:effectLst/>
                <a:latin typeface="Times New Roman" panose="02020503050405090304" pitchFamily="18" charset="0"/>
                <a:ea typeface="黑体" pitchFamily="2" charset="-122"/>
                <a:cs typeface="Times New Roman" panose="02020503050405090304" pitchFamily="18" charset="0"/>
              </a:defRPr>
            </a:lvl1pPr>
          </a:lstStyle>
          <a:p>
            <a:r>
              <a:rPr lang="zh-CN" altLang="en-US" dirty="0"/>
              <a:t>单击此处编辑母版标题样式</a:t>
            </a:r>
            <a:endParaRPr lang="zh-CN" altLang="en-US" dirty="0"/>
          </a:p>
        </p:txBody>
      </p:sp>
      <p:sp>
        <p:nvSpPr>
          <p:cNvPr id="3" name="内容占位符 2"/>
          <p:cNvSpPr>
            <a:spLocks noGrp="1"/>
          </p:cNvSpPr>
          <p:nvPr>
            <p:ph idx="1"/>
          </p:nvPr>
        </p:nvSpPr>
        <p:spPr>
          <a:xfrm>
            <a:off x="143131" y="1379910"/>
            <a:ext cx="12001541" cy="5073427"/>
          </a:xfrm>
          <a:prstGeom prst="rect">
            <a:avLst/>
          </a:prstGeom>
        </p:spPr>
        <p:txBody>
          <a:bodyPr/>
          <a:lstStyle>
            <a:lvl1pPr marL="452755" indent="-452755">
              <a:buClr>
                <a:srgbClr val="C00000"/>
              </a:buClr>
              <a:buFont typeface="Wingdings" panose="05000000000000000000" pitchFamily="2" charset="2"/>
              <a:buChar char="p"/>
              <a:defRPr sz="2400" b="0">
                <a:solidFill>
                  <a:schemeClr val="tx1"/>
                </a:solidFill>
                <a:latin typeface="Times New Roman" panose="02020503050405090304" pitchFamily="18" charset="0"/>
                <a:ea typeface="黑体" pitchFamily="2" charset="-122"/>
                <a:cs typeface="Times New Roman" panose="02020503050405090304" pitchFamily="18" charset="0"/>
              </a:defRPr>
            </a:lvl1pPr>
            <a:lvl2pPr marL="714375" indent="-357505">
              <a:buClr>
                <a:srgbClr val="C00000"/>
              </a:buClr>
              <a:buFont typeface="Wingdings" panose="05000000000000000000" pitchFamily="2" charset="2"/>
              <a:buChar char="u"/>
              <a:defRPr sz="2200">
                <a:solidFill>
                  <a:schemeClr val="tx1"/>
                </a:solidFill>
                <a:latin typeface="Times New Roman" panose="02020503050405090304" pitchFamily="18" charset="0"/>
                <a:ea typeface="黑体" pitchFamily="2" charset="-122"/>
                <a:cs typeface="Times New Roman" panose="02020503050405090304" pitchFamily="18" charset="0"/>
              </a:defRPr>
            </a:lvl2pPr>
            <a:lvl3pPr marL="1071880" indent="-262255">
              <a:buClr>
                <a:srgbClr val="C00000"/>
              </a:buClr>
              <a:buFont typeface="Wingdings" panose="05000000000000000000" pitchFamily="2" charset="2"/>
              <a:buChar char="Ø"/>
              <a:defRPr sz="2000">
                <a:solidFill>
                  <a:schemeClr val="tx1"/>
                </a:solidFill>
                <a:latin typeface="Times New Roman" panose="02020503050405090304" pitchFamily="18" charset="0"/>
                <a:ea typeface="黑体" pitchFamily="2" charset="-122"/>
                <a:cs typeface="Times New Roman" panose="02020503050405090304" pitchFamily="18" charset="0"/>
              </a:defRPr>
            </a:lvl3pPr>
            <a:lvl4pPr marL="1344930" indent="-273050">
              <a:buClr>
                <a:srgbClr val="C00000"/>
              </a:buClr>
              <a:defRPr sz="2000">
                <a:solidFill>
                  <a:schemeClr val="tx1"/>
                </a:solidFill>
                <a:latin typeface="Times New Roman" panose="02020503050405090304" pitchFamily="18" charset="0"/>
                <a:ea typeface="黑体" pitchFamily="2" charset="-122"/>
                <a:cs typeface="Times New Roman" panose="02020503050405090304" pitchFamily="18" charset="0"/>
              </a:defRPr>
            </a:lvl4pPr>
            <a:lvl5pPr marL="1600200" indent="-349250">
              <a:defRPr sz="2000">
                <a:solidFill>
                  <a:schemeClr val="tx1"/>
                </a:solidFill>
                <a:latin typeface="Times New Roman" panose="02020503050405090304" pitchFamily="18" charset="0"/>
                <a:ea typeface="黑体" pitchFamily="2" charset="-122"/>
                <a:cs typeface="Times New Roman" panose="02020503050405090304" pitchFamily="18" charset="0"/>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Rectangle 10"/>
          <p:cNvSpPr>
            <a:spLocks noGrp="1" noChangeArrowheads="1"/>
          </p:cNvSpPr>
          <p:nvPr>
            <p:ph type="dt" sz="half" idx="10"/>
          </p:nvPr>
        </p:nvSpPr>
        <p:spPr/>
        <p:txBody>
          <a:bodyPr/>
          <a:lstStyle>
            <a:lvl1pPr>
              <a:defRPr>
                <a:latin typeface="Times New Roman" panose="02020503050405090304" pitchFamily="18" charset="0"/>
                <a:cs typeface="Times New Roman" panose="02020503050405090304" pitchFamily="18" charset="0"/>
              </a:defRPr>
            </a:lvl1pPr>
          </a:lstStyle>
          <a:p>
            <a:pPr>
              <a:defRPr/>
            </a:pPr>
            <a:fld id="{748894D5-26E4-4FD4-9797-E6B3565EF700}" type="datetimeFigureOut">
              <a:rPr lang="zh-CN" altLang="en-US" smtClean="0"/>
            </a:fld>
            <a:endParaRPr lang="zh-CN" altLang="en-US"/>
          </a:p>
        </p:txBody>
      </p:sp>
      <p:sp>
        <p:nvSpPr>
          <p:cNvPr id="5" name="Rectangle 11"/>
          <p:cNvSpPr>
            <a:spLocks noGrp="1" noChangeArrowheads="1"/>
          </p:cNvSpPr>
          <p:nvPr>
            <p:ph type="ftr" sz="quarter" idx="11"/>
          </p:nvPr>
        </p:nvSpPr>
        <p:spPr/>
        <p:txBody>
          <a:bodyPr/>
          <a:lstStyle>
            <a:lvl1pPr>
              <a:defRPr>
                <a:latin typeface="Times New Roman" panose="02020503050405090304" pitchFamily="18" charset="0"/>
                <a:cs typeface="Times New Roman" panose="02020503050405090304" pitchFamily="18" charset="0"/>
              </a:defRPr>
            </a:lvl1pPr>
          </a:lstStyle>
          <a:p>
            <a:pPr>
              <a:defRPr/>
            </a:pPr>
            <a:endParaRPr lang="zh-CN" altLang="en-US"/>
          </a:p>
        </p:txBody>
      </p:sp>
      <p:sp>
        <p:nvSpPr>
          <p:cNvPr id="6" name="Rectangle 12"/>
          <p:cNvSpPr>
            <a:spLocks noGrp="1" noChangeArrowheads="1"/>
          </p:cNvSpPr>
          <p:nvPr>
            <p:ph type="sldNum" sz="quarter" idx="12"/>
          </p:nvPr>
        </p:nvSpPr>
        <p:spPr/>
        <p:txBody>
          <a:bodyPr/>
          <a:lstStyle>
            <a:lvl1pPr>
              <a:defRPr>
                <a:latin typeface="Times New Roman" panose="02020503050405090304" pitchFamily="18" charset="0"/>
                <a:cs typeface="Times New Roman" panose="02020503050405090304" pitchFamily="18" charset="0"/>
              </a:defRPr>
            </a:lvl1pPr>
          </a:lstStyle>
          <a:p>
            <a:pPr>
              <a:defRPr/>
            </a:pPr>
            <a:fld id="{6E84837F-13C3-4D04-999D-D7C4CE9492C8}" type="slidenum">
              <a:rPr lang="zh-CN" altLang="en-US" smtClean="0"/>
            </a:fld>
            <a:endParaRPr lang="zh-CN" altLang="en-US" dirty="0"/>
          </a:p>
        </p:txBody>
      </p:sp>
      <p:sp>
        <p:nvSpPr>
          <p:cNvPr id="7" name="文本占位符 2"/>
          <p:cNvSpPr>
            <a:spLocks noGrp="1"/>
          </p:cNvSpPr>
          <p:nvPr>
            <p:ph type="body" idx="13"/>
          </p:nvPr>
        </p:nvSpPr>
        <p:spPr>
          <a:xfrm>
            <a:off x="-336715" y="706590"/>
            <a:ext cx="12192000" cy="500066"/>
          </a:xfrm>
          <a:prstGeom prst="rect">
            <a:avLst/>
          </a:prstGeom>
        </p:spPr>
        <p:txBody>
          <a:bodyPr anchor="b">
            <a:noAutofit/>
          </a:bodyPr>
          <a:lstStyle>
            <a:lvl1pPr marL="0" indent="357505">
              <a:buNone/>
              <a:defRPr sz="2800" b="0">
                <a:solidFill>
                  <a:schemeClr val="bg1"/>
                </a:solidFill>
                <a:effectLst/>
                <a:latin typeface="Times New Roman" panose="02020503050405090304" pitchFamily="18" charset="0"/>
                <a:ea typeface="黑体" pitchFamily="2" charset="-122"/>
                <a:cs typeface="Times New Roman" panose="02020503050405090304"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endParaRPr lang="zh-CN" alt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3"/>
            <a:ext cx="10363200" cy="1362075"/>
          </a:xfrm>
        </p:spPr>
        <p:txBody>
          <a:bodyPr anchor="t"/>
          <a:lstStyle>
            <a:lvl1pPr algn="l">
              <a:defRPr sz="4000" b="1" cap="all"/>
            </a:lvl1pPr>
          </a:lstStyle>
          <a:p>
            <a:r>
              <a:rPr lang="zh-CN" altLang="en-US"/>
              <a:t>单击此处编辑母版标题样式</a:t>
            </a:r>
            <a:endParaRPr lang="zh-CN" altLang="en-US"/>
          </a:p>
        </p:txBody>
      </p:sp>
      <p:sp>
        <p:nvSpPr>
          <p:cNvPr id="3" name="文本占位符 2"/>
          <p:cNvSpPr>
            <a:spLocks noGrp="1"/>
          </p:cNvSpPr>
          <p:nvPr>
            <p:ph type="body" idx="1"/>
          </p:nvPr>
        </p:nvSpPr>
        <p:spPr>
          <a:xfrm>
            <a:off x="963084" y="2906713"/>
            <a:ext cx="103632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lvl1pPr>
              <a:defRPr/>
            </a:lvl1pPr>
          </a:lstStyle>
          <a:p>
            <a:pPr>
              <a:defRPr/>
            </a:pPr>
            <a:fld id="{21428765-A346-4CA8-B10A-8B8FE67481D5}" type="datetime1">
              <a:rPr lang="zh-CN" altLang="en-US" smtClean="0"/>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65D3C1C0-7132-4C12-BA84-B80FA0E735FD}" type="slidenum">
              <a:rPr lang="zh-CN" altLang="en-US"/>
            </a:fld>
            <a:endParaRPr lang="zh-CN" alt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通用">
    <p:spTree>
      <p:nvGrpSpPr>
        <p:cNvPr id="1" name=""/>
        <p:cNvGrpSpPr/>
        <p:nvPr/>
      </p:nvGrpSpPr>
      <p:grpSpPr>
        <a:xfrm>
          <a:off x="0" y="0"/>
          <a:ext cx="0" cy="0"/>
          <a:chOff x="0" y="0"/>
          <a:chExt cx="0" cy="0"/>
        </a:xfrm>
      </p:grpSpPr>
      <p:sp>
        <p:nvSpPr>
          <p:cNvPr id="2" name="标题 1"/>
          <p:cNvSpPr>
            <a:spLocks noGrp="1"/>
          </p:cNvSpPr>
          <p:nvPr>
            <p:ph type="title"/>
          </p:nvPr>
        </p:nvSpPr>
        <p:spPr>
          <a:xfrm>
            <a:off x="0" y="0"/>
            <a:ext cx="12192000" cy="692696"/>
          </a:xfrm>
        </p:spPr>
        <p:txBody>
          <a:bodyPr>
            <a:normAutofit/>
          </a:bodyPr>
          <a:lstStyle>
            <a:lvl1pPr>
              <a:defRPr sz="4000" b="0">
                <a:solidFill>
                  <a:schemeClr val="tx1"/>
                </a:solidFill>
                <a:effectLst>
                  <a:outerShdw blurRad="38100" dist="38100" dir="2700000" algn="tl">
                    <a:srgbClr val="000000">
                      <a:alpha val="43137"/>
                    </a:srgbClr>
                  </a:outerShdw>
                </a:effectLst>
                <a:latin typeface="黑体" pitchFamily="2" charset="-122"/>
                <a:ea typeface="黑体" pitchFamily="2" charset="-122"/>
              </a:defRPr>
            </a:lvl1pPr>
          </a:lstStyle>
          <a:p>
            <a:r>
              <a:rPr lang="zh-CN" altLang="en-US" dirty="0"/>
              <a:t>单击此处编辑母版标题样式</a:t>
            </a:r>
            <a:endParaRPr lang="zh-CN" altLang="en-US" dirty="0"/>
          </a:p>
        </p:txBody>
      </p:sp>
      <p:sp>
        <p:nvSpPr>
          <p:cNvPr id="3" name="内容占位符 2"/>
          <p:cNvSpPr>
            <a:spLocks noGrp="1"/>
          </p:cNvSpPr>
          <p:nvPr>
            <p:ph idx="1"/>
          </p:nvPr>
        </p:nvSpPr>
        <p:spPr>
          <a:xfrm>
            <a:off x="12160" y="1235265"/>
            <a:ext cx="12001541" cy="4697427"/>
          </a:xfrm>
          <a:prstGeom prst="rect">
            <a:avLst/>
          </a:prstGeom>
        </p:spPr>
        <p:txBody>
          <a:bodyPr/>
          <a:lstStyle>
            <a:lvl1pPr marL="452755" indent="-452755">
              <a:buClr>
                <a:srgbClr val="C00000"/>
              </a:buClr>
              <a:buFont typeface="Wingdings" panose="05000000000000000000" pitchFamily="2" charset="2"/>
              <a:buChar char="p"/>
              <a:defRPr sz="2800" b="0">
                <a:latin typeface="Times New Roman" panose="02020503050405090304" pitchFamily="18" charset="0"/>
                <a:ea typeface="黑体" pitchFamily="2" charset="-122"/>
                <a:cs typeface="Times New Roman" panose="02020503050405090304" pitchFamily="18" charset="0"/>
              </a:defRPr>
            </a:lvl1pPr>
            <a:lvl2pPr marL="714375" indent="-357505">
              <a:buClr>
                <a:srgbClr val="C00000"/>
              </a:buClr>
              <a:buFont typeface="Wingdings" panose="05000000000000000000" pitchFamily="2" charset="2"/>
              <a:buChar char="u"/>
              <a:defRPr sz="2400">
                <a:latin typeface="Times New Roman" panose="02020503050405090304" pitchFamily="18" charset="0"/>
                <a:ea typeface="黑体" pitchFamily="2" charset="-122"/>
                <a:cs typeface="Times New Roman" panose="02020503050405090304" pitchFamily="18" charset="0"/>
              </a:defRPr>
            </a:lvl2pPr>
            <a:lvl3pPr marL="1071880" indent="-262255">
              <a:buClr>
                <a:srgbClr val="C00000"/>
              </a:buClr>
              <a:buFont typeface="Wingdings" panose="05000000000000000000" pitchFamily="2" charset="2"/>
              <a:buChar char="Ø"/>
              <a:defRPr sz="2200">
                <a:latin typeface="Times New Roman" panose="02020503050405090304" pitchFamily="18" charset="0"/>
                <a:ea typeface="黑体" pitchFamily="2" charset="-122"/>
                <a:cs typeface="Times New Roman" panose="02020503050405090304" pitchFamily="18" charset="0"/>
              </a:defRPr>
            </a:lvl3pPr>
            <a:lvl4pPr marL="1344930" indent="-273050">
              <a:buClr>
                <a:srgbClr val="C00000"/>
              </a:buClr>
              <a:defRPr>
                <a:latin typeface="Times New Roman" panose="02020503050405090304" pitchFamily="18" charset="0"/>
                <a:ea typeface="黑体" pitchFamily="2" charset="-122"/>
                <a:cs typeface="Times New Roman" panose="02020503050405090304" pitchFamily="18" charset="0"/>
              </a:defRPr>
            </a:lvl4pPr>
            <a:lvl5pPr marL="1600200" indent="-349250">
              <a:defRPr>
                <a:latin typeface="Times New Roman" panose="02020503050405090304" pitchFamily="18" charset="0"/>
                <a:ea typeface="黑体" pitchFamily="2" charset="-122"/>
                <a:cs typeface="Times New Roman" panose="02020503050405090304" pitchFamily="18" charset="0"/>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8" name="文本占位符 2"/>
          <p:cNvSpPr>
            <a:spLocks noGrp="1"/>
          </p:cNvSpPr>
          <p:nvPr>
            <p:ph type="body" idx="13"/>
          </p:nvPr>
        </p:nvSpPr>
        <p:spPr>
          <a:xfrm>
            <a:off x="-336715" y="706590"/>
            <a:ext cx="12192000" cy="500066"/>
          </a:xfrm>
          <a:prstGeom prst="rect">
            <a:avLst/>
          </a:prstGeom>
        </p:spPr>
        <p:txBody>
          <a:bodyPr anchor="b">
            <a:noAutofit/>
          </a:bodyPr>
          <a:lstStyle>
            <a:lvl1pPr marL="0" indent="357505">
              <a:buNone/>
              <a:defRPr sz="3200" b="0">
                <a:solidFill>
                  <a:schemeClr val="bg1"/>
                </a:solidFill>
                <a:effectLst/>
                <a:latin typeface="黑体" pitchFamily="2" charset="-122"/>
                <a:ea typeface="黑体" pitchFamily="2"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endParaRPr lang="zh-CN" altLang="en-US" dirty="0"/>
          </a:p>
        </p:txBody>
      </p:sp>
      <p:sp>
        <p:nvSpPr>
          <p:cNvPr id="5" name="日期占位符 3"/>
          <p:cNvSpPr>
            <a:spLocks noGrp="1"/>
          </p:cNvSpPr>
          <p:nvPr>
            <p:ph type="dt" sz="half" idx="14"/>
          </p:nvPr>
        </p:nvSpPr>
        <p:spPr/>
        <p:txBody>
          <a:bodyPr/>
          <a:lstStyle>
            <a:lvl1pPr>
              <a:defRPr/>
            </a:lvl1pPr>
          </a:lstStyle>
          <a:p>
            <a:pPr>
              <a:defRPr/>
            </a:pPr>
            <a:fld id="{200D73BF-9194-4026-BD25-3666B6D49A77}" type="datetime1">
              <a:rPr lang="zh-CN" altLang="en-US"/>
            </a:fld>
            <a:endParaRPr lang="zh-CN" altLang="en-US"/>
          </a:p>
        </p:txBody>
      </p:sp>
      <p:sp>
        <p:nvSpPr>
          <p:cNvPr id="6" name="页脚占位符 4"/>
          <p:cNvSpPr>
            <a:spLocks noGrp="1"/>
          </p:cNvSpPr>
          <p:nvPr>
            <p:ph type="ftr" sz="quarter" idx="15"/>
          </p:nvPr>
        </p:nvSpPr>
        <p:spPr/>
        <p:txBody>
          <a:bodyPr/>
          <a:lstStyle>
            <a:lvl1pPr>
              <a:defRPr/>
            </a:lvl1pPr>
          </a:lstStyle>
          <a:p>
            <a:pPr>
              <a:defRPr/>
            </a:pPr>
            <a:endParaRPr lang="zh-CN" altLang="en-US"/>
          </a:p>
        </p:txBody>
      </p:sp>
      <p:sp>
        <p:nvSpPr>
          <p:cNvPr id="7" name="灯片编号占位符 5"/>
          <p:cNvSpPr>
            <a:spLocks noGrp="1"/>
          </p:cNvSpPr>
          <p:nvPr>
            <p:ph type="sldNum" sz="quarter" idx="16"/>
          </p:nvPr>
        </p:nvSpPr>
        <p:spPr/>
        <p:txBody>
          <a:bodyPr/>
          <a:lstStyle>
            <a:lvl1pPr>
              <a:defRPr/>
            </a:lvl1pPr>
          </a:lstStyle>
          <a:p>
            <a:pPr>
              <a:defRPr/>
            </a:pPr>
            <a:fld id="{EB186389-CA0A-4186-BD59-0B9E12040C94}" type="slidenum">
              <a:rPr lang="zh-CN" altLang="en-US"/>
            </a:fld>
            <a:endParaRPr lang="zh-CN" altLang="en-US"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封面-1">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stretch>
            <a:fillRect/>
          </a:stretch>
        </p:blipFill>
        <p:spPr>
          <a:xfrm>
            <a:off x="0" y="0"/>
            <a:ext cx="12192000" cy="3357217"/>
          </a:xfrm>
          <a:prstGeom prst="rect">
            <a:avLst/>
          </a:prstGeom>
        </p:spPr>
      </p:pic>
      <p:sp>
        <p:nvSpPr>
          <p:cNvPr id="4" name="矩形 3"/>
          <p:cNvSpPr/>
          <p:nvPr userDrawn="1"/>
        </p:nvSpPr>
        <p:spPr>
          <a:xfrm>
            <a:off x="-800" y="-7913"/>
            <a:ext cx="12192000" cy="3361208"/>
          </a:xfrm>
          <a:prstGeom prst="rect">
            <a:avLst/>
          </a:prstGeom>
          <a:solidFill>
            <a:srgbClr val="9A0001">
              <a:alpha val="2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椭圆 4"/>
          <p:cNvSpPr/>
          <p:nvPr userDrawn="1"/>
        </p:nvSpPr>
        <p:spPr>
          <a:xfrm>
            <a:off x="5303520" y="2562096"/>
            <a:ext cx="1584960" cy="15849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6" name="组合 5"/>
          <p:cNvGrpSpPr/>
          <p:nvPr userDrawn="1"/>
        </p:nvGrpSpPr>
        <p:grpSpPr>
          <a:xfrm>
            <a:off x="5410200" y="2670375"/>
            <a:ext cx="1371600" cy="1368402"/>
            <a:chOff x="2105799" y="20055838"/>
            <a:chExt cx="6748090" cy="6732363"/>
          </a:xfrm>
          <a:solidFill>
            <a:srgbClr val="8B0012">
              <a:alpha val="80000"/>
            </a:srgbClr>
          </a:solidFill>
        </p:grpSpPr>
        <p:sp>
          <p:nvSpPr>
            <p:cNvPr id="7" name="Freeform 8"/>
            <p:cNvSpPr>
              <a:spLocks noEditPoints="1"/>
            </p:cNvSpPr>
            <p:nvPr/>
          </p:nvSpPr>
          <p:spPr bwMode="auto">
            <a:xfrm>
              <a:off x="2105799" y="20055838"/>
              <a:ext cx="6748090" cy="6732363"/>
            </a:xfrm>
            <a:custGeom>
              <a:avLst/>
              <a:gdLst>
                <a:gd name="T0" fmla="*/ 0 w 965"/>
                <a:gd name="T1" fmla="*/ 465 h 963"/>
                <a:gd name="T2" fmla="*/ 1 w 965"/>
                <a:gd name="T3" fmla="*/ 453 h 963"/>
                <a:gd name="T4" fmla="*/ 10 w 965"/>
                <a:gd name="T5" fmla="*/ 384 h 963"/>
                <a:gd name="T6" fmla="*/ 50 w 965"/>
                <a:gd name="T7" fmla="*/ 269 h 963"/>
                <a:gd name="T8" fmla="*/ 220 w 965"/>
                <a:gd name="T9" fmla="*/ 78 h 963"/>
                <a:gd name="T10" fmla="*/ 368 w 965"/>
                <a:gd name="T11" fmla="*/ 14 h 963"/>
                <a:gd name="T12" fmla="*/ 459 w 965"/>
                <a:gd name="T13" fmla="*/ 1 h 963"/>
                <a:gd name="T14" fmla="*/ 465 w 965"/>
                <a:gd name="T15" fmla="*/ 0 h 963"/>
                <a:gd name="T16" fmla="*/ 498 w 965"/>
                <a:gd name="T17" fmla="*/ 0 h 963"/>
                <a:gd name="T18" fmla="*/ 503 w 965"/>
                <a:gd name="T19" fmla="*/ 1 h 963"/>
                <a:gd name="T20" fmla="*/ 746 w 965"/>
                <a:gd name="T21" fmla="*/ 80 h 963"/>
                <a:gd name="T22" fmla="*/ 941 w 965"/>
                <a:gd name="T23" fmla="*/ 338 h 963"/>
                <a:gd name="T24" fmla="*/ 962 w 965"/>
                <a:gd name="T25" fmla="*/ 447 h 963"/>
                <a:gd name="T26" fmla="*/ 945 w 965"/>
                <a:gd name="T27" fmla="*/ 612 h 963"/>
                <a:gd name="T28" fmla="*/ 857 w 965"/>
                <a:gd name="T29" fmla="*/ 782 h 963"/>
                <a:gd name="T30" fmla="*/ 722 w 965"/>
                <a:gd name="T31" fmla="*/ 897 h 963"/>
                <a:gd name="T32" fmla="*/ 584 w 965"/>
                <a:gd name="T33" fmla="*/ 951 h 963"/>
                <a:gd name="T34" fmla="*/ 502 w 965"/>
                <a:gd name="T35" fmla="*/ 962 h 963"/>
                <a:gd name="T36" fmla="*/ 497 w 965"/>
                <a:gd name="T37" fmla="*/ 963 h 963"/>
                <a:gd name="T38" fmla="*/ 466 w 965"/>
                <a:gd name="T39" fmla="*/ 963 h 963"/>
                <a:gd name="T40" fmla="*/ 449 w 965"/>
                <a:gd name="T41" fmla="*/ 961 h 963"/>
                <a:gd name="T42" fmla="*/ 332 w 965"/>
                <a:gd name="T43" fmla="*/ 938 h 963"/>
                <a:gd name="T44" fmla="*/ 51 w 965"/>
                <a:gd name="T45" fmla="*/ 695 h 963"/>
                <a:gd name="T46" fmla="*/ 8 w 965"/>
                <a:gd name="T47" fmla="*/ 564 h 963"/>
                <a:gd name="T48" fmla="*/ 1 w 965"/>
                <a:gd name="T49" fmla="*/ 510 h 963"/>
                <a:gd name="T50" fmla="*/ 0 w 965"/>
                <a:gd name="T51" fmla="*/ 497 h 963"/>
                <a:gd name="T52" fmla="*/ 0 w 965"/>
                <a:gd name="T53" fmla="*/ 465 h 963"/>
                <a:gd name="T54" fmla="*/ 481 w 965"/>
                <a:gd name="T55" fmla="*/ 946 h 963"/>
                <a:gd name="T56" fmla="*/ 946 w 965"/>
                <a:gd name="T57" fmla="*/ 481 h 963"/>
                <a:gd name="T58" fmla="*/ 482 w 965"/>
                <a:gd name="T59" fmla="*/ 17 h 963"/>
                <a:gd name="T60" fmla="*/ 17 w 965"/>
                <a:gd name="T61" fmla="*/ 480 h 963"/>
                <a:gd name="T62" fmla="*/ 481 w 965"/>
                <a:gd name="T63" fmla="*/ 946 h 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65" h="963">
                  <a:moveTo>
                    <a:pt x="0" y="465"/>
                  </a:moveTo>
                  <a:cubicBezTo>
                    <a:pt x="0" y="461"/>
                    <a:pt x="1" y="457"/>
                    <a:pt x="1" y="453"/>
                  </a:cubicBezTo>
                  <a:cubicBezTo>
                    <a:pt x="3" y="430"/>
                    <a:pt x="6" y="407"/>
                    <a:pt x="10" y="384"/>
                  </a:cubicBezTo>
                  <a:cubicBezTo>
                    <a:pt x="19" y="344"/>
                    <a:pt x="32" y="306"/>
                    <a:pt x="50" y="269"/>
                  </a:cubicBezTo>
                  <a:cubicBezTo>
                    <a:pt x="89" y="190"/>
                    <a:pt x="146" y="127"/>
                    <a:pt x="220" y="78"/>
                  </a:cubicBezTo>
                  <a:cubicBezTo>
                    <a:pt x="265" y="48"/>
                    <a:pt x="315" y="27"/>
                    <a:pt x="368" y="14"/>
                  </a:cubicBezTo>
                  <a:cubicBezTo>
                    <a:pt x="398" y="6"/>
                    <a:pt x="429" y="2"/>
                    <a:pt x="459" y="1"/>
                  </a:cubicBezTo>
                  <a:cubicBezTo>
                    <a:pt x="461" y="1"/>
                    <a:pt x="463" y="0"/>
                    <a:pt x="465" y="0"/>
                  </a:cubicBezTo>
                  <a:cubicBezTo>
                    <a:pt x="476" y="0"/>
                    <a:pt x="487" y="0"/>
                    <a:pt x="498" y="0"/>
                  </a:cubicBezTo>
                  <a:cubicBezTo>
                    <a:pt x="500" y="0"/>
                    <a:pt x="501" y="1"/>
                    <a:pt x="503" y="1"/>
                  </a:cubicBezTo>
                  <a:cubicBezTo>
                    <a:pt x="592" y="5"/>
                    <a:pt x="673" y="31"/>
                    <a:pt x="746" y="80"/>
                  </a:cubicBezTo>
                  <a:cubicBezTo>
                    <a:pt x="841" y="143"/>
                    <a:pt x="906" y="229"/>
                    <a:pt x="941" y="338"/>
                  </a:cubicBezTo>
                  <a:cubicBezTo>
                    <a:pt x="952" y="373"/>
                    <a:pt x="959" y="410"/>
                    <a:pt x="962" y="447"/>
                  </a:cubicBezTo>
                  <a:cubicBezTo>
                    <a:pt x="965" y="503"/>
                    <a:pt x="960" y="558"/>
                    <a:pt x="945" y="612"/>
                  </a:cubicBezTo>
                  <a:cubicBezTo>
                    <a:pt x="927" y="674"/>
                    <a:pt x="897" y="731"/>
                    <a:pt x="857" y="782"/>
                  </a:cubicBezTo>
                  <a:cubicBezTo>
                    <a:pt x="819" y="829"/>
                    <a:pt x="774" y="867"/>
                    <a:pt x="722" y="897"/>
                  </a:cubicBezTo>
                  <a:cubicBezTo>
                    <a:pt x="679" y="923"/>
                    <a:pt x="633" y="940"/>
                    <a:pt x="584" y="951"/>
                  </a:cubicBezTo>
                  <a:cubicBezTo>
                    <a:pt x="557" y="957"/>
                    <a:pt x="530" y="960"/>
                    <a:pt x="502" y="962"/>
                  </a:cubicBezTo>
                  <a:cubicBezTo>
                    <a:pt x="500" y="962"/>
                    <a:pt x="498" y="962"/>
                    <a:pt x="497" y="963"/>
                  </a:cubicBezTo>
                  <a:cubicBezTo>
                    <a:pt x="487" y="963"/>
                    <a:pt x="476" y="963"/>
                    <a:pt x="466" y="963"/>
                  </a:cubicBezTo>
                  <a:cubicBezTo>
                    <a:pt x="460" y="962"/>
                    <a:pt x="455" y="961"/>
                    <a:pt x="449" y="961"/>
                  </a:cubicBezTo>
                  <a:cubicBezTo>
                    <a:pt x="409" y="958"/>
                    <a:pt x="370" y="951"/>
                    <a:pt x="332" y="938"/>
                  </a:cubicBezTo>
                  <a:cubicBezTo>
                    <a:pt x="206" y="895"/>
                    <a:pt x="112" y="814"/>
                    <a:pt x="51" y="695"/>
                  </a:cubicBezTo>
                  <a:cubicBezTo>
                    <a:pt x="30" y="654"/>
                    <a:pt x="16" y="610"/>
                    <a:pt x="8" y="564"/>
                  </a:cubicBezTo>
                  <a:cubicBezTo>
                    <a:pt x="4" y="546"/>
                    <a:pt x="2" y="528"/>
                    <a:pt x="1" y="510"/>
                  </a:cubicBezTo>
                  <a:cubicBezTo>
                    <a:pt x="1" y="506"/>
                    <a:pt x="0" y="501"/>
                    <a:pt x="0" y="497"/>
                  </a:cubicBezTo>
                  <a:cubicBezTo>
                    <a:pt x="0" y="486"/>
                    <a:pt x="0" y="475"/>
                    <a:pt x="0" y="465"/>
                  </a:cubicBezTo>
                  <a:close/>
                  <a:moveTo>
                    <a:pt x="481" y="946"/>
                  </a:moveTo>
                  <a:cubicBezTo>
                    <a:pt x="738" y="946"/>
                    <a:pt x="946" y="736"/>
                    <a:pt x="946" y="481"/>
                  </a:cubicBezTo>
                  <a:cubicBezTo>
                    <a:pt x="947" y="228"/>
                    <a:pt x="740" y="17"/>
                    <a:pt x="482" y="17"/>
                  </a:cubicBezTo>
                  <a:cubicBezTo>
                    <a:pt x="226" y="16"/>
                    <a:pt x="17" y="225"/>
                    <a:pt x="17" y="480"/>
                  </a:cubicBezTo>
                  <a:cubicBezTo>
                    <a:pt x="16" y="736"/>
                    <a:pt x="225" y="945"/>
                    <a:pt x="481" y="946"/>
                  </a:cubicBezTo>
                  <a:close/>
                </a:path>
              </a:pathLst>
            </a:custGeom>
            <a:grpFill/>
            <a:ln>
              <a:noFill/>
            </a:ln>
          </p:spPr>
          <p:txBody>
            <a:bodyPr vert="horz" wrap="square" lIns="91440" tIns="45720" rIns="91440" bIns="45720" numCol="1" anchor="t" anchorCtr="0" compatLnSpc="1"/>
            <a:lstStyle/>
            <a:p>
              <a:endParaRPr lang="zh-CN" altLang="en-US">
                <a:solidFill>
                  <a:srgbClr val="FF0000"/>
                </a:solidFill>
              </a:endParaRPr>
            </a:p>
          </p:txBody>
        </p:sp>
        <p:sp>
          <p:nvSpPr>
            <p:cNvPr id="8" name="Freeform 42"/>
            <p:cNvSpPr>
              <a:spLocks noEditPoints="1"/>
            </p:cNvSpPr>
            <p:nvPr/>
          </p:nvSpPr>
          <p:spPr bwMode="auto">
            <a:xfrm>
              <a:off x="2986668" y="20928842"/>
              <a:ext cx="4978486" cy="4970622"/>
            </a:xfrm>
            <a:custGeom>
              <a:avLst/>
              <a:gdLst>
                <a:gd name="T0" fmla="*/ 711 w 711"/>
                <a:gd name="T1" fmla="*/ 356 h 711"/>
                <a:gd name="T2" fmla="*/ 355 w 711"/>
                <a:gd name="T3" fmla="*/ 711 h 711"/>
                <a:gd name="T4" fmla="*/ 0 w 711"/>
                <a:gd name="T5" fmla="*/ 357 h 711"/>
                <a:gd name="T6" fmla="*/ 354 w 711"/>
                <a:gd name="T7" fmla="*/ 1 h 711"/>
                <a:gd name="T8" fmla="*/ 711 w 711"/>
                <a:gd name="T9" fmla="*/ 356 h 711"/>
                <a:gd name="T10" fmla="*/ 355 w 711"/>
                <a:gd name="T11" fmla="*/ 700 h 711"/>
                <a:gd name="T12" fmla="*/ 700 w 711"/>
                <a:gd name="T13" fmla="*/ 356 h 711"/>
                <a:gd name="T14" fmla="*/ 355 w 711"/>
                <a:gd name="T15" fmla="*/ 12 h 711"/>
                <a:gd name="T16" fmla="*/ 11 w 711"/>
                <a:gd name="T17" fmla="*/ 356 h 711"/>
                <a:gd name="T18" fmla="*/ 355 w 711"/>
                <a:gd name="T19" fmla="*/ 700 h 7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1" h="711">
                  <a:moveTo>
                    <a:pt x="711" y="356"/>
                  </a:moveTo>
                  <a:cubicBezTo>
                    <a:pt x="711" y="552"/>
                    <a:pt x="551" y="711"/>
                    <a:pt x="355" y="711"/>
                  </a:cubicBezTo>
                  <a:cubicBezTo>
                    <a:pt x="159" y="711"/>
                    <a:pt x="1" y="551"/>
                    <a:pt x="0" y="357"/>
                  </a:cubicBezTo>
                  <a:cubicBezTo>
                    <a:pt x="0" y="162"/>
                    <a:pt x="158" y="2"/>
                    <a:pt x="354" y="1"/>
                  </a:cubicBezTo>
                  <a:cubicBezTo>
                    <a:pt x="551" y="0"/>
                    <a:pt x="711" y="159"/>
                    <a:pt x="711" y="356"/>
                  </a:cubicBezTo>
                  <a:close/>
                  <a:moveTo>
                    <a:pt x="355" y="700"/>
                  </a:moveTo>
                  <a:cubicBezTo>
                    <a:pt x="545" y="701"/>
                    <a:pt x="700" y="546"/>
                    <a:pt x="700" y="356"/>
                  </a:cubicBezTo>
                  <a:cubicBezTo>
                    <a:pt x="700" y="166"/>
                    <a:pt x="545" y="12"/>
                    <a:pt x="355" y="12"/>
                  </a:cubicBezTo>
                  <a:cubicBezTo>
                    <a:pt x="166" y="12"/>
                    <a:pt x="11" y="166"/>
                    <a:pt x="11" y="356"/>
                  </a:cubicBezTo>
                  <a:cubicBezTo>
                    <a:pt x="11" y="545"/>
                    <a:pt x="166" y="700"/>
                    <a:pt x="355" y="700"/>
                  </a:cubicBezTo>
                  <a:close/>
                </a:path>
              </a:pathLst>
            </a:custGeom>
            <a:grpFill/>
            <a:ln>
              <a:noFill/>
            </a:ln>
          </p:spPr>
          <p:txBody>
            <a:bodyPr vert="horz" wrap="square" lIns="91440" tIns="45720" rIns="91440" bIns="45720" numCol="1" anchor="t" anchorCtr="0" compatLnSpc="1"/>
            <a:lstStyle/>
            <a:p>
              <a:endParaRPr lang="zh-CN" altLang="en-US">
                <a:solidFill>
                  <a:srgbClr val="FF0000"/>
                </a:solidFill>
              </a:endParaRPr>
            </a:p>
          </p:txBody>
        </p:sp>
        <p:sp>
          <p:nvSpPr>
            <p:cNvPr id="9" name="Freeform 43"/>
            <p:cNvSpPr>
              <a:spLocks noEditPoints="1"/>
            </p:cNvSpPr>
            <p:nvPr/>
          </p:nvSpPr>
          <p:spPr bwMode="auto">
            <a:xfrm>
              <a:off x="7508990" y="21424332"/>
              <a:ext cx="550543" cy="660652"/>
            </a:xfrm>
            <a:custGeom>
              <a:avLst/>
              <a:gdLst>
                <a:gd name="T0" fmla="*/ 37 w 79"/>
                <a:gd name="T1" fmla="*/ 41 h 94"/>
                <a:gd name="T2" fmla="*/ 21 w 79"/>
                <a:gd name="T3" fmla="*/ 55 h 94"/>
                <a:gd name="T4" fmla="*/ 19 w 79"/>
                <a:gd name="T5" fmla="*/ 62 h 94"/>
                <a:gd name="T6" fmla="*/ 20 w 79"/>
                <a:gd name="T7" fmla="*/ 66 h 94"/>
                <a:gd name="T8" fmla="*/ 0 w 79"/>
                <a:gd name="T9" fmla="*/ 40 h 94"/>
                <a:gd name="T10" fmla="*/ 3 w 79"/>
                <a:gd name="T11" fmla="*/ 42 h 94"/>
                <a:gd name="T12" fmla="*/ 12 w 79"/>
                <a:gd name="T13" fmla="*/ 42 h 94"/>
                <a:gd name="T14" fmla="*/ 48 w 79"/>
                <a:gd name="T15" fmla="*/ 12 h 94"/>
                <a:gd name="T16" fmla="*/ 50 w 79"/>
                <a:gd name="T17" fmla="*/ 2 h 94"/>
                <a:gd name="T18" fmla="*/ 50 w 79"/>
                <a:gd name="T19" fmla="*/ 0 h 94"/>
                <a:gd name="T20" fmla="*/ 52 w 79"/>
                <a:gd name="T21" fmla="*/ 2 h 94"/>
                <a:gd name="T22" fmla="*/ 70 w 79"/>
                <a:gd name="T23" fmla="*/ 26 h 94"/>
                <a:gd name="T24" fmla="*/ 77 w 79"/>
                <a:gd name="T25" fmla="*/ 40 h 94"/>
                <a:gd name="T26" fmla="*/ 75 w 79"/>
                <a:gd name="T27" fmla="*/ 54 h 94"/>
                <a:gd name="T28" fmla="*/ 57 w 79"/>
                <a:gd name="T29" fmla="*/ 59 h 94"/>
                <a:gd name="T30" fmla="*/ 50 w 79"/>
                <a:gd name="T31" fmla="*/ 56 h 94"/>
                <a:gd name="T32" fmla="*/ 40 w 79"/>
                <a:gd name="T33" fmla="*/ 94 h 94"/>
                <a:gd name="T34" fmla="*/ 38 w 79"/>
                <a:gd name="T35" fmla="*/ 92 h 94"/>
                <a:gd name="T36" fmla="*/ 31 w 79"/>
                <a:gd name="T37" fmla="*/ 82 h 94"/>
                <a:gd name="T38" fmla="*/ 29 w 79"/>
                <a:gd name="T39" fmla="*/ 75 h 94"/>
                <a:gd name="T40" fmla="*/ 38 w 79"/>
                <a:gd name="T41" fmla="*/ 47 h 94"/>
                <a:gd name="T42" fmla="*/ 37 w 79"/>
                <a:gd name="T43" fmla="*/ 41 h 94"/>
                <a:gd name="T44" fmla="*/ 40 w 79"/>
                <a:gd name="T45" fmla="*/ 39 h 94"/>
                <a:gd name="T46" fmla="*/ 45 w 79"/>
                <a:gd name="T47" fmla="*/ 45 h 94"/>
                <a:gd name="T48" fmla="*/ 61 w 79"/>
                <a:gd name="T49" fmla="*/ 45 h 94"/>
                <a:gd name="T50" fmla="*/ 65 w 79"/>
                <a:gd name="T51" fmla="*/ 43 h 94"/>
                <a:gd name="T52" fmla="*/ 65 w 79"/>
                <a:gd name="T53" fmla="*/ 24 h 94"/>
                <a:gd name="T54" fmla="*/ 59 w 79"/>
                <a:gd name="T55" fmla="*/ 24 h 94"/>
                <a:gd name="T56" fmla="*/ 45 w 79"/>
                <a:gd name="T57" fmla="*/ 35 h 94"/>
                <a:gd name="T58" fmla="*/ 40 w 79"/>
                <a:gd name="T59" fmla="*/ 39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9" h="94">
                  <a:moveTo>
                    <a:pt x="37" y="41"/>
                  </a:moveTo>
                  <a:cubicBezTo>
                    <a:pt x="32" y="46"/>
                    <a:pt x="26" y="50"/>
                    <a:pt x="21" y="55"/>
                  </a:cubicBezTo>
                  <a:cubicBezTo>
                    <a:pt x="18" y="57"/>
                    <a:pt x="18" y="60"/>
                    <a:pt x="19" y="62"/>
                  </a:cubicBezTo>
                  <a:cubicBezTo>
                    <a:pt x="20" y="64"/>
                    <a:pt x="20" y="65"/>
                    <a:pt x="20" y="66"/>
                  </a:cubicBezTo>
                  <a:cubicBezTo>
                    <a:pt x="17" y="65"/>
                    <a:pt x="3" y="47"/>
                    <a:pt x="0" y="40"/>
                  </a:cubicBezTo>
                  <a:cubicBezTo>
                    <a:pt x="2" y="41"/>
                    <a:pt x="2" y="41"/>
                    <a:pt x="3" y="42"/>
                  </a:cubicBezTo>
                  <a:cubicBezTo>
                    <a:pt x="7" y="44"/>
                    <a:pt x="9" y="44"/>
                    <a:pt x="12" y="42"/>
                  </a:cubicBezTo>
                  <a:cubicBezTo>
                    <a:pt x="24" y="32"/>
                    <a:pt x="36" y="22"/>
                    <a:pt x="48" y="12"/>
                  </a:cubicBezTo>
                  <a:cubicBezTo>
                    <a:pt x="52" y="9"/>
                    <a:pt x="52" y="7"/>
                    <a:pt x="50" y="2"/>
                  </a:cubicBezTo>
                  <a:cubicBezTo>
                    <a:pt x="50" y="1"/>
                    <a:pt x="50" y="1"/>
                    <a:pt x="50" y="0"/>
                  </a:cubicBezTo>
                  <a:cubicBezTo>
                    <a:pt x="51" y="1"/>
                    <a:pt x="52" y="1"/>
                    <a:pt x="52" y="2"/>
                  </a:cubicBezTo>
                  <a:cubicBezTo>
                    <a:pt x="58" y="10"/>
                    <a:pt x="64" y="18"/>
                    <a:pt x="70" y="26"/>
                  </a:cubicBezTo>
                  <a:cubicBezTo>
                    <a:pt x="73" y="30"/>
                    <a:pt x="75" y="35"/>
                    <a:pt x="77" y="40"/>
                  </a:cubicBezTo>
                  <a:cubicBezTo>
                    <a:pt x="79" y="45"/>
                    <a:pt x="79" y="50"/>
                    <a:pt x="75" y="54"/>
                  </a:cubicBezTo>
                  <a:cubicBezTo>
                    <a:pt x="71" y="60"/>
                    <a:pt x="64" y="62"/>
                    <a:pt x="57" y="59"/>
                  </a:cubicBezTo>
                  <a:cubicBezTo>
                    <a:pt x="55" y="58"/>
                    <a:pt x="53" y="57"/>
                    <a:pt x="50" y="56"/>
                  </a:cubicBezTo>
                  <a:cubicBezTo>
                    <a:pt x="47" y="69"/>
                    <a:pt x="42" y="81"/>
                    <a:pt x="40" y="94"/>
                  </a:cubicBezTo>
                  <a:cubicBezTo>
                    <a:pt x="40" y="94"/>
                    <a:pt x="39" y="93"/>
                    <a:pt x="38" y="92"/>
                  </a:cubicBezTo>
                  <a:cubicBezTo>
                    <a:pt x="36" y="89"/>
                    <a:pt x="33" y="85"/>
                    <a:pt x="31" y="82"/>
                  </a:cubicBezTo>
                  <a:cubicBezTo>
                    <a:pt x="29" y="80"/>
                    <a:pt x="29" y="78"/>
                    <a:pt x="29" y="75"/>
                  </a:cubicBezTo>
                  <a:cubicBezTo>
                    <a:pt x="33" y="66"/>
                    <a:pt x="36" y="56"/>
                    <a:pt x="38" y="47"/>
                  </a:cubicBezTo>
                  <a:cubicBezTo>
                    <a:pt x="39" y="45"/>
                    <a:pt x="40" y="43"/>
                    <a:pt x="37" y="41"/>
                  </a:cubicBezTo>
                  <a:close/>
                  <a:moveTo>
                    <a:pt x="40" y="39"/>
                  </a:moveTo>
                  <a:cubicBezTo>
                    <a:pt x="42" y="41"/>
                    <a:pt x="43" y="43"/>
                    <a:pt x="45" y="45"/>
                  </a:cubicBezTo>
                  <a:cubicBezTo>
                    <a:pt x="50" y="50"/>
                    <a:pt x="55" y="50"/>
                    <a:pt x="61" y="45"/>
                  </a:cubicBezTo>
                  <a:cubicBezTo>
                    <a:pt x="63" y="45"/>
                    <a:pt x="64" y="44"/>
                    <a:pt x="65" y="43"/>
                  </a:cubicBezTo>
                  <a:cubicBezTo>
                    <a:pt x="71" y="37"/>
                    <a:pt x="71" y="31"/>
                    <a:pt x="65" y="24"/>
                  </a:cubicBezTo>
                  <a:cubicBezTo>
                    <a:pt x="63" y="22"/>
                    <a:pt x="62" y="21"/>
                    <a:pt x="59" y="24"/>
                  </a:cubicBezTo>
                  <a:cubicBezTo>
                    <a:pt x="54" y="27"/>
                    <a:pt x="50" y="31"/>
                    <a:pt x="45" y="35"/>
                  </a:cubicBezTo>
                  <a:cubicBezTo>
                    <a:pt x="44" y="36"/>
                    <a:pt x="42" y="38"/>
                    <a:pt x="40" y="39"/>
                  </a:cubicBezTo>
                  <a:close/>
                </a:path>
              </a:pathLst>
            </a:custGeom>
            <a:grpFill/>
            <a:ln>
              <a:noFill/>
            </a:ln>
          </p:spPr>
          <p:txBody>
            <a:bodyPr vert="horz" wrap="square" lIns="91440" tIns="45720" rIns="91440" bIns="45720" numCol="1" anchor="t" anchorCtr="0" compatLnSpc="1"/>
            <a:lstStyle/>
            <a:p>
              <a:endParaRPr lang="zh-CN" altLang="en-US">
                <a:solidFill>
                  <a:srgbClr val="FF0000"/>
                </a:solidFill>
              </a:endParaRPr>
            </a:p>
          </p:txBody>
        </p:sp>
        <p:sp>
          <p:nvSpPr>
            <p:cNvPr id="10" name="Freeform 44"/>
            <p:cNvSpPr/>
            <p:nvPr/>
          </p:nvSpPr>
          <p:spPr bwMode="auto">
            <a:xfrm>
              <a:off x="2373206" y="22674853"/>
              <a:ext cx="526949" cy="566274"/>
            </a:xfrm>
            <a:custGeom>
              <a:avLst/>
              <a:gdLst>
                <a:gd name="T0" fmla="*/ 0 w 76"/>
                <a:gd name="T1" fmla="*/ 68 h 80"/>
                <a:gd name="T2" fmla="*/ 5 w 76"/>
                <a:gd name="T3" fmla="*/ 36 h 80"/>
                <a:gd name="T4" fmla="*/ 7 w 76"/>
                <a:gd name="T5" fmla="*/ 36 h 80"/>
                <a:gd name="T6" fmla="*/ 7 w 76"/>
                <a:gd name="T7" fmla="*/ 39 h 80"/>
                <a:gd name="T8" fmla="*/ 13 w 76"/>
                <a:gd name="T9" fmla="*/ 46 h 80"/>
                <a:gd name="T10" fmla="*/ 35 w 76"/>
                <a:gd name="T11" fmla="*/ 50 h 80"/>
                <a:gd name="T12" fmla="*/ 33 w 76"/>
                <a:gd name="T13" fmla="*/ 47 h 80"/>
                <a:gd name="T14" fmla="*/ 18 w 76"/>
                <a:gd name="T15" fmla="*/ 24 h 80"/>
                <a:gd name="T16" fmla="*/ 17 w 76"/>
                <a:gd name="T17" fmla="*/ 22 h 80"/>
                <a:gd name="T18" fmla="*/ 10 w 76"/>
                <a:gd name="T19" fmla="*/ 23 h 80"/>
                <a:gd name="T20" fmla="*/ 8 w 76"/>
                <a:gd name="T21" fmla="*/ 29 h 80"/>
                <a:gd name="T22" fmla="*/ 12 w 76"/>
                <a:gd name="T23" fmla="*/ 0 h 80"/>
                <a:gd name="T24" fmla="*/ 13 w 76"/>
                <a:gd name="T25" fmla="*/ 1 h 80"/>
                <a:gd name="T26" fmla="*/ 19 w 76"/>
                <a:gd name="T27" fmla="*/ 19 h 80"/>
                <a:gd name="T28" fmla="*/ 29 w 76"/>
                <a:gd name="T29" fmla="*/ 35 h 80"/>
                <a:gd name="T30" fmla="*/ 33 w 76"/>
                <a:gd name="T31" fmla="*/ 34 h 80"/>
                <a:gd name="T32" fmla="*/ 69 w 76"/>
                <a:gd name="T33" fmla="*/ 13 h 80"/>
                <a:gd name="T34" fmla="*/ 75 w 76"/>
                <a:gd name="T35" fmla="*/ 8 h 80"/>
                <a:gd name="T36" fmla="*/ 74 w 76"/>
                <a:gd name="T37" fmla="*/ 18 h 80"/>
                <a:gd name="T38" fmla="*/ 72 w 76"/>
                <a:gd name="T39" fmla="*/ 30 h 80"/>
                <a:gd name="T40" fmla="*/ 70 w 76"/>
                <a:gd name="T41" fmla="*/ 40 h 80"/>
                <a:gd name="T42" fmla="*/ 69 w 76"/>
                <a:gd name="T43" fmla="*/ 40 h 80"/>
                <a:gd name="T44" fmla="*/ 68 w 76"/>
                <a:gd name="T45" fmla="*/ 32 h 80"/>
                <a:gd name="T46" fmla="*/ 64 w 76"/>
                <a:gd name="T47" fmla="*/ 33 h 80"/>
                <a:gd name="T48" fmla="*/ 39 w 76"/>
                <a:gd name="T49" fmla="*/ 48 h 80"/>
                <a:gd name="T50" fmla="*/ 42 w 76"/>
                <a:gd name="T51" fmla="*/ 51 h 80"/>
                <a:gd name="T52" fmla="*/ 60 w 76"/>
                <a:gd name="T53" fmla="*/ 55 h 80"/>
                <a:gd name="T54" fmla="*/ 66 w 76"/>
                <a:gd name="T55" fmla="*/ 51 h 80"/>
                <a:gd name="T56" fmla="*/ 68 w 76"/>
                <a:gd name="T57" fmla="*/ 48 h 80"/>
                <a:gd name="T58" fmla="*/ 63 w 76"/>
                <a:gd name="T59" fmla="*/ 80 h 80"/>
                <a:gd name="T60" fmla="*/ 62 w 76"/>
                <a:gd name="T61" fmla="*/ 80 h 80"/>
                <a:gd name="T62" fmla="*/ 62 w 76"/>
                <a:gd name="T63" fmla="*/ 77 h 80"/>
                <a:gd name="T64" fmla="*/ 55 w 76"/>
                <a:gd name="T65" fmla="*/ 70 h 80"/>
                <a:gd name="T66" fmla="*/ 11 w 76"/>
                <a:gd name="T67" fmla="*/ 62 h 80"/>
                <a:gd name="T68" fmla="*/ 3 w 76"/>
                <a:gd name="T69" fmla="*/ 66 h 80"/>
                <a:gd name="T70" fmla="*/ 1 w 76"/>
                <a:gd name="T71" fmla="*/ 68 h 80"/>
                <a:gd name="T72" fmla="*/ 0 w 76"/>
                <a:gd name="T73" fmla="*/ 68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6" h="80">
                  <a:moveTo>
                    <a:pt x="0" y="68"/>
                  </a:moveTo>
                  <a:cubicBezTo>
                    <a:pt x="2" y="57"/>
                    <a:pt x="4" y="47"/>
                    <a:pt x="5" y="36"/>
                  </a:cubicBezTo>
                  <a:cubicBezTo>
                    <a:pt x="6" y="36"/>
                    <a:pt x="6" y="36"/>
                    <a:pt x="7" y="36"/>
                  </a:cubicBezTo>
                  <a:cubicBezTo>
                    <a:pt x="7" y="37"/>
                    <a:pt x="7" y="38"/>
                    <a:pt x="7" y="39"/>
                  </a:cubicBezTo>
                  <a:cubicBezTo>
                    <a:pt x="8" y="43"/>
                    <a:pt x="9" y="45"/>
                    <a:pt x="13" y="46"/>
                  </a:cubicBezTo>
                  <a:cubicBezTo>
                    <a:pt x="20" y="48"/>
                    <a:pt x="27" y="49"/>
                    <a:pt x="35" y="50"/>
                  </a:cubicBezTo>
                  <a:cubicBezTo>
                    <a:pt x="34" y="49"/>
                    <a:pt x="34" y="48"/>
                    <a:pt x="33" y="47"/>
                  </a:cubicBezTo>
                  <a:cubicBezTo>
                    <a:pt x="28" y="39"/>
                    <a:pt x="23" y="32"/>
                    <a:pt x="18" y="24"/>
                  </a:cubicBezTo>
                  <a:cubicBezTo>
                    <a:pt x="18" y="24"/>
                    <a:pt x="17" y="23"/>
                    <a:pt x="17" y="22"/>
                  </a:cubicBezTo>
                  <a:cubicBezTo>
                    <a:pt x="14" y="19"/>
                    <a:pt x="12" y="20"/>
                    <a:pt x="10" y="23"/>
                  </a:cubicBezTo>
                  <a:cubicBezTo>
                    <a:pt x="10" y="25"/>
                    <a:pt x="9" y="26"/>
                    <a:pt x="8" y="29"/>
                  </a:cubicBezTo>
                  <a:cubicBezTo>
                    <a:pt x="7" y="24"/>
                    <a:pt x="10" y="4"/>
                    <a:pt x="12" y="0"/>
                  </a:cubicBezTo>
                  <a:cubicBezTo>
                    <a:pt x="13" y="0"/>
                    <a:pt x="13" y="1"/>
                    <a:pt x="13" y="1"/>
                  </a:cubicBezTo>
                  <a:cubicBezTo>
                    <a:pt x="13" y="8"/>
                    <a:pt x="16" y="14"/>
                    <a:pt x="19" y="19"/>
                  </a:cubicBezTo>
                  <a:cubicBezTo>
                    <a:pt x="22" y="25"/>
                    <a:pt x="26" y="30"/>
                    <a:pt x="29" y="35"/>
                  </a:cubicBezTo>
                  <a:cubicBezTo>
                    <a:pt x="31" y="35"/>
                    <a:pt x="32" y="34"/>
                    <a:pt x="33" y="34"/>
                  </a:cubicBezTo>
                  <a:cubicBezTo>
                    <a:pt x="45" y="27"/>
                    <a:pt x="57" y="20"/>
                    <a:pt x="69" y="13"/>
                  </a:cubicBezTo>
                  <a:cubicBezTo>
                    <a:pt x="71" y="12"/>
                    <a:pt x="73" y="10"/>
                    <a:pt x="75" y="8"/>
                  </a:cubicBezTo>
                  <a:cubicBezTo>
                    <a:pt x="76" y="12"/>
                    <a:pt x="74" y="15"/>
                    <a:pt x="74" y="18"/>
                  </a:cubicBezTo>
                  <a:cubicBezTo>
                    <a:pt x="73" y="22"/>
                    <a:pt x="73" y="26"/>
                    <a:pt x="72" y="30"/>
                  </a:cubicBezTo>
                  <a:cubicBezTo>
                    <a:pt x="71" y="33"/>
                    <a:pt x="71" y="37"/>
                    <a:pt x="70" y="40"/>
                  </a:cubicBezTo>
                  <a:cubicBezTo>
                    <a:pt x="69" y="40"/>
                    <a:pt x="69" y="40"/>
                    <a:pt x="69" y="40"/>
                  </a:cubicBezTo>
                  <a:cubicBezTo>
                    <a:pt x="68" y="38"/>
                    <a:pt x="68" y="35"/>
                    <a:pt x="68" y="32"/>
                  </a:cubicBezTo>
                  <a:cubicBezTo>
                    <a:pt x="66" y="32"/>
                    <a:pt x="65" y="33"/>
                    <a:pt x="64" y="33"/>
                  </a:cubicBezTo>
                  <a:cubicBezTo>
                    <a:pt x="55" y="38"/>
                    <a:pt x="47" y="43"/>
                    <a:pt x="39" y="48"/>
                  </a:cubicBezTo>
                  <a:cubicBezTo>
                    <a:pt x="39" y="50"/>
                    <a:pt x="40" y="51"/>
                    <a:pt x="42" y="51"/>
                  </a:cubicBezTo>
                  <a:cubicBezTo>
                    <a:pt x="48" y="53"/>
                    <a:pt x="54" y="54"/>
                    <a:pt x="60" y="55"/>
                  </a:cubicBezTo>
                  <a:cubicBezTo>
                    <a:pt x="63" y="55"/>
                    <a:pt x="64" y="54"/>
                    <a:pt x="66" y="51"/>
                  </a:cubicBezTo>
                  <a:cubicBezTo>
                    <a:pt x="66" y="50"/>
                    <a:pt x="67" y="49"/>
                    <a:pt x="68" y="48"/>
                  </a:cubicBezTo>
                  <a:cubicBezTo>
                    <a:pt x="67" y="58"/>
                    <a:pt x="65" y="69"/>
                    <a:pt x="63" y="80"/>
                  </a:cubicBezTo>
                  <a:cubicBezTo>
                    <a:pt x="63" y="80"/>
                    <a:pt x="63" y="80"/>
                    <a:pt x="62" y="80"/>
                  </a:cubicBezTo>
                  <a:cubicBezTo>
                    <a:pt x="62" y="79"/>
                    <a:pt x="62" y="78"/>
                    <a:pt x="62" y="77"/>
                  </a:cubicBezTo>
                  <a:cubicBezTo>
                    <a:pt x="61" y="72"/>
                    <a:pt x="60" y="71"/>
                    <a:pt x="55" y="70"/>
                  </a:cubicBezTo>
                  <a:cubicBezTo>
                    <a:pt x="40" y="67"/>
                    <a:pt x="26" y="64"/>
                    <a:pt x="11" y="62"/>
                  </a:cubicBezTo>
                  <a:cubicBezTo>
                    <a:pt x="6" y="61"/>
                    <a:pt x="5" y="62"/>
                    <a:pt x="3" y="66"/>
                  </a:cubicBezTo>
                  <a:cubicBezTo>
                    <a:pt x="2" y="67"/>
                    <a:pt x="2" y="68"/>
                    <a:pt x="1" y="68"/>
                  </a:cubicBezTo>
                  <a:cubicBezTo>
                    <a:pt x="1" y="68"/>
                    <a:pt x="1" y="68"/>
                    <a:pt x="0" y="68"/>
                  </a:cubicBezTo>
                  <a:close/>
                </a:path>
              </a:pathLst>
            </a:custGeom>
            <a:grpFill/>
            <a:ln>
              <a:noFill/>
            </a:ln>
          </p:spPr>
          <p:txBody>
            <a:bodyPr vert="horz" wrap="square" lIns="91440" tIns="45720" rIns="91440" bIns="45720" numCol="1" anchor="t" anchorCtr="0" compatLnSpc="1"/>
            <a:lstStyle/>
            <a:p>
              <a:endParaRPr lang="zh-CN" altLang="en-US">
                <a:solidFill>
                  <a:srgbClr val="FF0000"/>
                </a:solidFill>
              </a:endParaRPr>
            </a:p>
          </p:txBody>
        </p:sp>
        <p:sp>
          <p:nvSpPr>
            <p:cNvPr id="11" name="Freeform 45"/>
            <p:cNvSpPr/>
            <p:nvPr/>
          </p:nvSpPr>
          <p:spPr bwMode="auto">
            <a:xfrm>
              <a:off x="6989906" y="20865924"/>
              <a:ext cx="574138" cy="613463"/>
            </a:xfrm>
            <a:custGeom>
              <a:avLst/>
              <a:gdLst>
                <a:gd name="T0" fmla="*/ 61 w 82"/>
                <a:gd name="T1" fmla="*/ 37 h 87"/>
                <a:gd name="T2" fmla="*/ 42 w 82"/>
                <a:gd name="T3" fmla="*/ 65 h 87"/>
                <a:gd name="T4" fmla="*/ 44 w 82"/>
                <a:gd name="T5" fmla="*/ 59 h 87"/>
                <a:gd name="T6" fmla="*/ 37 w 82"/>
                <a:gd name="T7" fmla="*/ 42 h 87"/>
                <a:gd name="T8" fmla="*/ 36 w 82"/>
                <a:gd name="T9" fmla="*/ 44 h 87"/>
                <a:gd name="T10" fmla="*/ 24 w 82"/>
                <a:gd name="T11" fmla="*/ 61 h 87"/>
                <a:gd name="T12" fmla="*/ 25 w 82"/>
                <a:gd name="T13" fmla="*/ 68 h 87"/>
                <a:gd name="T14" fmla="*/ 54 w 82"/>
                <a:gd name="T15" fmla="*/ 74 h 87"/>
                <a:gd name="T16" fmla="*/ 59 w 82"/>
                <a:gd name="T17" fmla="*/ 73 h 87"/>
                <a:gd name="T18" fmla="*/ 45 w 82"/>
                <a:gd name="T19" fmla="*/ 87 h 87"/>
                <a:gd name="T20" fmla="*/ 0 w 82"/>
                <a:gd name="T21" fmla="*/ 52 h 87"/>
                <a:gd name="T22" fmla="*/ 4 w 82"/>
                <a:gd name="T23" fmla="*/ 54 h 87"/>
                <a:gd name="T24" fmla="*/ 12 w 82"/>
                <a:gd name="T25" fmla="*/ 51 h 87"/>
                <a:gd name="T26" fmla="*/ 39 w 82"/>
                <a:gd name="T27" fmla="*/ 12 h 87"/>
                <a:gd name="T28" fmla="*/ 39 w 82"/>
                <a:gd name="T29" fmla="*/ 3 h 87"/>
                <a:gd name="T30" fmla="*/ 37 w 82"/>
                <a:gd name="T31" fmla="*/ 0 h 87"/>
                <a:gd name="T32" fmla="*/ 82 w 82"/>
                <a:gd name="T33" fmla="*/ 33 h 87"/>
                <a:gd name="T34" fmla="*/ 70 w 82"/>
                <a:gd name="T35" fmla="*/ 48 h 87"/>
                <a:gd name="T36" fmla="*/ 70 w 82"/>
                <a:gd name="T37" fmla="*/ 46 h 87"/>
                <a:gd name="T38" fmla="*/ 65 w 82"/>
                <a:gd name="T39" fmla="*/ 24 h 87"/>
                <a:gd name="T40" fmla="*/ 58 w 82"/>
                <a:gd name="T41" fmla="*/ 19 h 87"/>
                <a:gd name="T42" fmla="*/ 53 w 82"/>
                <a:gd name="T43" fmla="*/ 20 h 87"/>
                <a:gd name="T44" fmla="*/ 41 w 82"/>
                <a:gd name="T45" fmla="*/ 36 h 87"/>
                <a:gd name="T46" fmla="*/ 40 w 82"/>
                <a:gd name="T47" fmla="*/ 39 h 87"/>
                <a:gd name="T48" fmla="*/ 51 w 82"/>
                <a:gd name="T49" fmla="*/ 43 h 87"/>
                <a:gd name="T50" fmla="*/ 61 w 82"/>
                <a:gd name="T51" fmla="*/ 3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2" h="87">
                  <a:moveTo>
                    <a:pt x="61" y="37"/>
                  </a:moveTo>
                  <a:cubicBezTo>
                    <a:pt x="60" y="41"/>
                    <a:pt x="46" y="62"/>
                    <a:pt x="42" y="65"/>
                  </a:cubicBezTo>
                  <a:cubicBezTo>
                    <a:pt x="43" y="62"/>
                    <a:pt x="43" y="60"/>
                    <a:pt x="44" y="59"/>
                  </a:cubicBezTo>
                  <a:cubicBezTo>
                    <a:pt x="46" y="52"/>
                    <a:pt x="44" y="46"/>
                    <a:pt x="37" y="42"/>
                  </a:cubicBezTo>
                  <a:cubicBezTo>
                    <a:pt x="37" y="42"/>
                    <a:pt x="36" y="43"/>
                    <a:pt x="36" y="44"/>
                  </a:cubicBezTo>
                  <a:cubicBezTo>
                    <a:pt x="32" y="50"/>
                    <a:pt x="28" y="55"/>
                    <a:pt x="24" y="61"/>
                  </a:cubicBezTo>
                  <a:cubicBezTo>
                    <a:pt x="22" y="64"/>
                    <a:pt x="22" y="66"/>
                    <a:pt x="25" y="68"/>
                  </a:cubicBezTo>
                  <a:cubicBezTo>
                    <a:pt x="33" y="76"/>
                    <a:pt x="42" y="80"/>
                    <a:pt x="54" y="74"/>
                  </a:cubicBezTo>
                  <a:cubicBezTo>
                    <a:pt x="56" y="73"/>
                    <a:pt x="56" y="73"/>
                    <a:pt x="59" y="73"/>
                  </a:cubicBezTo>
                  <a:cubicBezTo>
                    <a:pt x="57" y="76"/>
                    <a:pt x="50" y="84"/>
                    <a:pt x="45" y="87"/>
                  </a:cubicBezTo>
                  <a:cubicBezTo>
                    <a:pt x="36" y="82"/>
                    <a:pt x="2" y="56"/>
                    <a:pt x="0" y="52"/>
                  </a:cubicBezTo>
                  <a:cubicBezTo>
                    <a:pt x="2" y="53"/>
                    <a:pt x="3" y="53"/>
                    <a:pt x="4" y="54"/>
                  </a:cubicBezTo>
                  <a:cubicBezTo>
                    <a:pt x="8" y="55"/>
                    <a:pt x="10" y="54"/>
                    <a:pt x="12" y="51"/>
                  </a:cubicBezTo>
                  <a:cubicBezTo>
                    <a:pt x="21" y="38"/>
                    <a:pt x="30" y="25"/>
                    <a:pt x="39" y="12"/>
                  </a:cubicBezTo>
                  <a:cubicBezTo>
                    <a:pt x="42" y="8"/>
                    <a:pt x="41" y="6"/>
                    <a:pt x="39" y="3"/>
                  </a:cubicBezTo>
                  <a:cubicBezTo>
                    <a:pt x="38" y="2"/>
                    <a:pt x="38" y="1"/>
                    <a:pt x="37" y="0"/>
                  </a:cubicBezTo>
                  <a:cubicBezTo>
                    <a:pt x="40" y="1"/>
                    <a:pt x="76" y="27"/>
                    <a:pt x="82" y="33"/>
                  </a:cubicBezTo>
                  <a:cubicBezTo>
                    <a:pt x="79" y="38"/>
                    <a:pt x="73" y="46"/>
                    <a:pt x="70" y="48"/>
                  </a:cubicBezTo>
                  <a:cubicBezTo>
                    <a:pt x="70" y="47"/>
                    <a:pt x="70" y="46"/>
                    <a:pt x="70" y="46"/>
                  </a:cubicBezTo>
                  <a:cubicBezTo>
                    <a:pt x="74" y="36"/>
                    <a:pt x="72" y="30"/>
                    <a:pt x="65" y="24"/>
                  </a:cubicBezTo>
                  <a:cubicBezTo>
                    <a:pt x="63" y="22"/>
                    <a:pt x="61" y="20"/>
                    <a:pt x="58" y="19"/>
                  </a:cubicBezTo>
                  <a:cubicBezTo>
                    <a:pt x="56" y="17"/>
                    <a:pt x="54" y="18"/>
                    <a:pt x="53" y="20"/>
                  </a:cubicBezTo>
                  <a:cubicBezTo>
                    <a:pt x="49" y="25"/>
                    <a:pt x="45" y="30"/>
                    <a:pt x="41" y="36"/>
                  </a:cubicBezTo>
                  <a:cubicBezTo>
                    <a:pt x="41" y="37"/>
                    <a:pt x="40" y="38"/>
                    <a:pt x="40" y="39"/>
                  </a:cubicBezTo>
                  <a:cubicBezTo>
                    <a:pt x="43" y="42"/>
                    <a:pt x="46" y="44"/>
                    <a:pt x="51" y="43"/>
                  </a:cubicBezTo>
                  <a:cubicBezTo>
                    <a:pt x="54" y="42"/>
                    <a:pt x="58" y="39"/>
                    <a:pt x="61" y="37"/>
                  </a:cubicBezTo>
                  <a:close/>
                </a:path>
              </a:pathLst>
            </a:custGeom>
            <a:grpFill/>
            <a:ln>
              <a:noFill/>
            </a:ln>
          </p:spPr>
          <p:txBody>
            <a:bodyPr vert="horz" wrap="square" lIns="91440" tIns="45720" rIns="91440" bIns="45720" numCol="1" anchor="t" anchorCtr="0" compatLnSpc="1"/>
            <a:lstStyle/>
            <a:p>
              <a:endParaRPr lang="zh-CN" altLang="en-US">
                <a:solidFill>
                  <a:srgbClr val="FF0000"/>
                </a:solidFill>
              </a:endParaRPr>
            </a:p>
          </p:txBody>
        </p:sp>
        <p:sp>
          <p:nvSpPr>
            <p:cNvPr id="12" name="Freeform 46"/>
            <p:cNvSpPr/>
            <p:nvPr/>
          </p:nvSpPr>
          <p:spPr bwMode="auto">
            <a:xfrm>
              <a:off x="2373206" y="23555723"/>
              <a:ext cx="495489" cy="471895"/>
            </a:xfrm>
            <a:custGeom>
              <a:avLst/>
              <a:gdLst>
                <a:gd name="T0" fmla="*/ 49 w 71"/>
                <a:gd name="T1" fmla="*/ 20 h 68"/>
                <a:gd name="T2" fmla="*/ 37 w 71"/>
                <a:gd name="T3" fmla="*/ 29 h 68"/>
                <a:gd name="T4" fmla="*/ 38 w 71"/>
                <a:gd name="T5" fmla="*/ 39 h 68"/>
                <a:gd name="T6" fmla="*/ 44 w 71"/>
                <a:gd name="T7" fmla="*/ 38 h 68"/>
                <a:gd name="T8" fmla="*/ 60 w 71"/>
                <a:gd name="T9" fmla="*/ 36 h 68"/>
                <a:gd name="T10" fmla="*/ 65 w 71"/>
                <a:gd name="T11" fmla="*/ 30 h 68"/>
                <a:gd name="T12" fmla="*/ 48 w 71"/>
                <a:gd name="T13" fmla="*/ 4 h 68"/>
                <a:gd name="T14" fmla="*/ 44 w 71"/>
                <a:gd name="T15" fmla="*/ 0 h 68"/>
                <a:gd name="T16" fmla="*/ 63 w 71"/>
                <a:gd name="T17" fmla="*/ 1 h 68"/>
                <a:gd name="T18" fmla="*/ 70 w 71"/>
                <a:gd name="T19" fmla="*/ 59 h 68"/>
                <a:gd name="T20" fmla="*/ 68 w 71"/>
                <a:gd name="T21" fmla="*/ 55 h 68"/>
                <a:gd name="T22" fmla="*/ 62 w 71"/>
                <a:gd name="T23" fmla="*/ 51 h 68"/>
                <a:gd name="T24" fmla="*/ 16 w 71"/>
                <a:gd name="T25" fmla="*/ 58 h 68"/>
                <a:gd name="T26" fmla="*/ 9 w 71"/>
                <a:gd name="T27" fmla="*/ 65 h 68"/>
                <a:gd name="T28" fmla="*/ 9 w 71"/>
                <a:gd name="T29" fmla="*/ 68 h 68"/>
                <a:gd name="T30" fmla="*/ 1 w 71"/>
                <a:gd name="T31" fmla="*/ 11 h 68"/>
                <a:gd name="T32" fmla="*/ 18 w 71"/>
                <a:gd name="T33" fmla="*/ 9 h 68"/>
                <a:gd name="T34" fmla="*/ 19 w 71"/>
                <a:gd name="T35" fmla="*/ 10 h 68"/>
                <a:gd name="T36" fmla="*/ 17 w 71"/>
                <a:gd name="T37" fmla="*/ 11 h 68"/>
                <a:gd name="T38" fmla="*/ 6 w 71"/>
                <a:gd name="T39" fmla="*/ 30 h 68"/>
                <a:gd name="T40" fmla="*/ 7 w 71"/>
                <a:gd name="T41" fmla="*/ 38 h 68"/>
                <a:gd name="T42" fmla="*/ 13 w 71"/>
                <a:gd name="T43" fmla="*/ 42 h 68"/>
                <a:gd name="T44" fmla="*/ 33 w 71"/>
                <a:gd name="T45" fmla="*/ 39 h 68"/>
                <a:gd name="T46" fmla="*/ 29 w 71"/>
                <a:gd name="T47" fmla="*/ 28 h 68"/>
                <a:gd name="T48" fmla="*/ 18 w 71"/>
                <a:gd name="T49" fmla="*/ 24 h 68"/>
                <a:gd name="T50" fmla="*/ 19 w 71"/>
                <a:gd name="T51" fmla="*/ 22 h 68"/>
                <a:gd name="T52" fmla="*/ 49 w 71"/>
                <a:gd name="T53" fmla="*/ 18 h 68"/>
                <a:gd name="T54" fmla="*/ 49 w 71"/>
                <a:gd name="T55" fmla="*/ 2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1" h="68">
                  <a:moveTo>
                    <a:pt x="49" y="20"/>
                  </a:moveTo>
                  <a:cubicBezTo>
                    <a:pt x="44" y="22"/>
                    <a:pt x="39" y="24"/>
                    <a:pt x="37" y="29"/>
                  </a:cubicBezTo>
                  <a:cubicBezTo>
                    <a:pt x="36" y="32"/>
                    <a:pt x="36" y="35"/>
                    <a:pt x="38" y="39"/>
                  </a:cubicBezTo>
                  <a:cubicBezTo>
                    <a:pt x="40" y="38"/>
                    <a:pt x="42" y="38"/>
                    <a:pt x="44" y="38"/>
                  </a:cubicBezTo>
                  <a:cubicBezTo>
                    <a:pt x="49" y="37"/>
                    <a:pt x="54" y="36"/>
                    <a:pt x="60" y="36"/>
                  </a:cubicBezTo>
                  <a:cubicBezTo>
                    <a:pt x="63" y="35"/>
                    <a:pt x="64" y="34"/>
                    <a:pt x="65" y="30"/>
                  </a:cubicBezTo>
                  <a:cubicBezTo>
                    <a:pt x="65" y="18"/>
                    <a:pt x="59" y="8"/>
                    <a:pt x="48" y="4"/>
                  </a:cubicBezTo>
                  <a:cubicBezTo>
                    <a:pt x="47" y="3"/>
                    <a:pt x="45" y="3"/>
                    <a:pt x="44" y="0"/>
                  </a:cubicBezTo>
                  <a:cubicBezTo>
                    <a:pt x="51" y="0"/>
                    <a:pt x="57" y="1"/>
                    <a:pt x="63" y="1"/>
                  </a:cubicBezTo>
                  <a:cubicBezTo>
                    <a:pt x="65" y="5"/>
                    <a:pt x="71" y="54"/>
                    <a:pt x="70" y="59"/>
                  </a:cubicBezTo>
                  <a:cubicBezTo>
                    <a:pt x="69" y="57"/>
                    <a:pt x="69" y="56"/>
                    <a:pt x="68" y="55"/>
                  </a:cubicBezTo>
                  <a:cubicBezTo>
                    <a:pt x="67" y="52"/>
                    <a:pt x="65" y="51"/>
                    <a:pt x="62" y="51"/>
                  </a:cubicBezTo>
                  <a:cubicBezTo>
                    <a:pt x="46" y="53"/>
                    <a:pt x="31" y="55"/>
                    <a:pt x="16" y="58"/>
                  </a:cubicBezTo>
                  <a:cubicBezTo>
                    <a:pt x="12" y="58"/>
                    <a:pt x="10" y="60"/>
                    <a:pt x="9" y="65"/>
                  </a:cubicBezTo>
                  <a:cubicBezTo>
                    <a:pt x="9" y="66"/>
                    <a:pt x="9" y="67"/>
                    <a:pt x="9" y="68"/>
                  </a:cubicBezTo>
                  <a:cubicBezTo>
                    <a:pt x="7" y="65"/>
                    <a:pt x="0" y="17"/>
                    <a:pt x="1" y="11"/>
                  </a:cubicBezTo>
                  <a:cubicBezTo>
                    <a:pt x="7" y="10"/>
                    <a:pt x="12" y="9"/>
                    <a:pt x="18" y="9"/>
                  </a:cubicBezTo>
                  <a:cubicBezTo>
                    <a:pt x="18" y="9"/>
                    <a:pt x="19" y="9"/>
                    <a:pt x="19" y="10"/>
                  </a:cubicBezTo>
                  <a:cubicBezTo>
                    <a:pt x="18" y="10"/>
                    <a:pt x="18" y="11"/>
                    <a:pt x="17" y="11"/>
                  </a:cubicBezTo>
                  <a:cubicBezTo>
                    <a:pt x="8" y="14"/>
                    <a:pt x="5" y="21"/>
                    <a:pt x="6" y="30"/>
                  </a:cubicBezTo>
                  <a:cubicBezTo>
                    <a:pt x="6" y="32"/>
                    <a:pt x="6" y="35"/>
                    <a:pt x="7" y="38"/>
                  </a:cubicBezTo>
                  <a:cubicBezTo>
                    <a:pt x="7" y="42"/>
                    <a:pt x="8" y="43"/>
                    <a:pt x="13" y="42"/>
                  </a:cubicBezTo>
                  <a:cubicBezTo>
                    <a:pt x="20" y="41"/>
                    <a:pt x="26" y="40"/>
                    <a:pt x="33" y="39"/>
                  </a:cubicBezTo>
                  <a:cubicBezTo>
                    <a:pt x="34" y="34"/>
                    <a:pt x="33" y="30"/>
                    <a:pt x="29" y="28"/>
                  </a:cubicBezTo>
                  <a:cubicBezTo>
                    <a:pt x="26" y="26"/>
                    <a:pt x="22" y="25"/>
                    <a:pt x="18" y="24"/>
                  </a:cubicBezTo>
                  <a:cubicBezTo>
                    <a:pt x="18" y="23"/>
                    <a:pt x="19" y="23"/>
                    <a:pt x="19" y="22"/>
                  </a:cubicBezTo>
                  <a:cubicBezTo>
                    <a:pt x="29" y="21"/>
                    <a:pt x="39" y="20"/>
                    <a:pt x="49" y="18"/>
                  </a:cubicBezTo>
                  <a:cubicBezTo>
                    <a:pt x="49" y="19"/>
                    <a:pt x="49" y="19"/>
                    <a:pt x="49" y="20"/>
                  </a:cubicBezTo>
                  <a:close/>
                </a:path>
              </a:pathLst>
            </a:custGeom>
            <a:grpFill/>
            <a:ln>
              <a:noFill/>
            </a:ln>
          </p:spPr>
          <p:txBody>
            <a:bodyPr vert="horz" wrap="square" lIns="91440" tIns="45720" rIns="91440" bIns="45720" numCol="1" anchor="t" anchorCtr="0" compatLnSpc="1"/>
            <a:lstStyle/>
            <a:p>
              <a:endParaRPr lang="zh-CN" altLang="en-US">
                <a:solidFill>
                  <a:srgbClr val="FF0000"/>
                </a:solidFill>
              </a:endParaRPr>
            </a:p>
          </p:txBody>
        </p:sp>
        <p:sp>
          <p:nvSpPr>
            <p:cNvPr id="13" name="Freeform 47"/>
            <p:cNvSpPr>
              <a:spLocks noEditPoints="1"/>
            </p:cNvSpPr>
            <p:nvPr/>
          </p:nvSpPr>
          <p:spPr bwMode="auto">
            <a:xfrm>
              <a:off x="4897841" y="26009575"/>
              <a:ext cx="346056" cy="495489"/>
            </a:xfrm>
            <a:custGeom>
              <a:avLst/>
              <a:gdLst>
                <a:gd name="T0" fmla="*/ 17 w 50"/>
                <a:gd name="T1" fmla="*/ 35 h 70"/>
                <a:gd name="T2" fmla="*/ 10 w 50"/>
                <a:gd name="T3" fmla="*/ 27 h 70"/>
                <a:gd name="T4" fmla="*/ 8 w 50"/>
                <a:gd name="T5" fmla="*/ 11 h 70"/>
                <a:gd name="T6" fmla="*/ 19 w 50"/>
                <a:gd name="T7" fmla="*/ 1 h 70"/>
                <a:gd name="T8" fmla="*/ 39 w 50"/>
                <a:gd name="T9" fmla="*/ 3 h 70"/>
                <a:gd name="T10" fmla="*/ 48 w 50"/>
                <a:gd name="T11" fmla="*/ 12 h 70"/>
                <a:gd name="T12" fmla="*/ 42 w 50"/>
                <a:gd name="T13" fmla="*/ 27 h 70"/>
                <a:gd name="T14" fmla="*/ 34 w 50"/>
                <a:gd name="T15" fmla="*/ 30 h 70"/>
                <a:gd name="T16" fmla="*/ 37 w 50"/>
                <a:gd name="T17" fmla="*/ 33 h 70"/>
                <a:gd name="T18" fmla="*/ 44 w 50"/>
                <a:gd name="T19" fmla="*/ 44 h 70"/>
                <a:gd name="T20" fmla="*/ 30 w 50"/>
                <a:gd name="T21" fmla="*/ 69 h 70"/>
                <a:gd name="T22" fmla="*/ 9 w 50"/>
                <a:gd name="T23" fmla="*/ 65 h 70"/>
                <a:gd name="T24" fmla="*/ 1 w 50"/>
                <a:gd name="T25" fmla="*/ 51 h 70"/>
                <a:gd name="T26" fmla="*/ 11 w 50"/>
                <a:gd name="T27" fmla="*/ 38 h 70"/>
                <a:gd name="T28" fmla="*/ 17 w 50"/>
                <a:gd name="T29" fmla="*/ 35 h 70"/>
                <a:gd name="T30" fmla="*/ 20 w 50"/>
                <a:gd name="T31" fmla="*/ 38 h 70"/>
                <a:gd name="T32" fmla="*/ 14 w 50"/>
                <a:gd name="T33" fmla="*/ 61 h 70"/>
                <a:gd name="T34" fmla="*/ 22 w 50"/>
                <a:gd name="T35" fmla="*/ 67 h 70"/>
                <a:gd name="T36" fmla="*/ 30 w 50"/>
                <a:gd name="T37" fmla="*/ 61 h 70"/>
                <a:gd name="T38" fmla="*/ 20 w 50"/>
                <a:gd name="T39" fmla="*/ 38 h 70"/>
                <a:gd name="T40" fmla="*/ 31 w 50"/>
                <a:gd name="T41" fmla="*/ 27 h 70"/>
                <a:gd name="T42" fmla="*/ 36 w 50"/>
                <a:gd name="T43" fmla="*/ 8 h 70"/>
                <a:gd name="T44" fmla="*/ 28 w 50"/>
                <a:gd name="T45" fmla="*/ 3 h 70"/>
                <a:gd name="T46" fmla="*/ 21 w 50"/>
                <a:gd name="T47" fmla="*/ 8 h 70"/>
                <a:gd name="T48" fmla="*/ 22 w 50"/>
                <a:gd name="T49" fmla="*/ 18 h 70"/>
                <a:gd name="T50" fmla="*/ 31 w 50"/>
                <a:gd name="T51" fmla="*/ 2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 h="70">
                  <a:moveTo>
                    <a:pt x="17" y="35"/>
                  </a:moveTo>
                  <a:cubicBezTo>
                    <a:pt x="15" y="33"/>
                    <a:pt x="12" y="30"/>
                    <a:pt x="10" y="27"/>
                  </a:cubicBezTo>
                  <a:cubicBezTo>
                    <a:pt x="7" y="22"/>
                    <a:pt x="6" y="17"/>
                    <a:pt x="8" y="11"/>
                  </a:cubicBezTo>
                  <a:cubicBezTo>
                    <a:pt x="10" y="6"/>
                    <a:pt x="14" y="3"/>
                    <a:pt x="19" y="1"/>
                  </a:cubicBezTo>
                  <a:cubicBezTo>
                    <a:pt x="26" y="0"/>
                    <a:pt x="33" y="0"/>
                    <a:pt x="39" y="3"/>
                  </a:cubicBezTo>
                  <a:cubicBezTo>
                    <a:pt x="43" y="5"/>
                    <a:pt x="46" y="8"/>
                    <a:pt x="48" y="12"/>
                  </a:cubicBezTo>
                  <a:cubicBezTo>
                    <a:pt x="50" y="18"/>
                    <a:pt x="48" y="24"/>
                    <a:pt x="42" y="27"/>
                  </a:cubicBezTo>
                  <a:cubicBezTo>
                    <a:pt x="39" y="28"/>
                    <a:pt x="37" y="29"/>
                    <a:pt x="34" y="30"/>
                  </a:cubicBezTo>
                  <a:cubicBezTo>
                    <a:pt x="35" y="31"/>
                    <a:pt x="36" y="32"/>
                    <a:pt x="37" y="33"/>
                  </a:cubicBezTo>
                  <a:cubicBezTo>
                    <a:pt x="40" y="37"/>
                    <a:pt x="43" y="40"/>
                    <a:pt x="44" y="44"/>
                  </a:cubicBezTo>
                  <a:cubicBezTo>
                    <a:pt x="48" y="55"/>
                    <a:pt x="42" y="66"/>
                    <a:pt x="30" y="69"/>
                  </a:cubicBezTo>
                  <a:cubicBezTo>
                    <a:pt x="23" y="70"/>
                    <a:pt x="16" y="69"/>
                    <a:pt x="9" y="65"/>
                  </a:cubicBezTo>
                  <a:cubicBezTo>
                    <a:pt x="3" y="62"/>
                    <a:pt x="0" y="57"/>
                    <a:pt x="1" y="51"/>
                  </a:cubicBezTo>
                  <a:cubicBezTo>
                    <a:pt x="1" y="44"/>
                    <a:pt x="5" y="40"/>
                    <a:pt x="11" y="38"/>
                  </a:cubicBezTo>
                  <a:cubicBezTo>
                    <a:pt x="13" y="37"/>
                    <a:pt x="15" y="36"/>
                    <a:pt x="17" y="35"/>
                  </a:cubicBezTo>
                  <a:close/>
                  <a:moveTo>
                    <a:pt x="20" y="38"/>
                  </a:moveTo>
                  <a:cubicBezTo>
                    <a:pt x="13" y="44"/>
                    <a:pt x="10" y="54"/>
                    <a:pt x="14" y="61"/>
                  </a:cubicBezTo>
                  <a:cubicBezTo>
                    <a:pt x="15" y="65"/>
                    <a:pt x="18" y="67"/>
                    <a:pt x="22" y="67"/>
                  </a:cubicBezTo>
                  <a:cubicBezTo>
                    <a:pt x="26" y="67"/>
                    <a:pt x="28" y="64"/>
                    <a:pt x="30" y="61"/>
                  </a:cubicBezTo>
                  <a:cubicBezTo>
                    <a:pt x="33" y="53"/>
                    <a:pt x="29" y="44"/>
                    <a:pt x="20" y="38"/>
                  </a:cubicBezTo>
                  <a:close/>
                  <a:moveTo>
                    <a:pt x="31" y="27"/>
                  </a:moveTo>
                  <a:cubicBezTo>
                    <a:pt x="37" y="23"/>
                    <a:pt x="39" y="14"/>
                    <a:pt x="36" y="8"/>
                  </a:cubicBezTo>
                  <a:cubicBezTo>
                    <a:pt x="35" y="4"/>
                    <a:pt x="32" y="3"/>
                    <a:pt x="28" y="3"/>
                  </a:cubicBezTo>
                  <a:cubicBezTo>
                    <a:pt x="25" y="3"/>
                    <a:pt x="23" y="5"/>
                    <a:pt x="21" y="8"/>
                  </a:cubicBezTo>
                  <a:cubicBezTo>
                    <a:pt x="20" y="11"/>
                    <a:pt x="20" y="15"/>
                    <a:pt x="22" y="18"/>
                  </a:cubicBezTo>
                  <a:cubicBezTo>
                    <a:pt x="24" y="22"/>
                    <a:pt x="27" y="25"/>
                    <a:pt x="31" y="27"/>
                  </a:cubicBezTo>
                  <a:close/>
                </a:path>
              </a:pathLst>
            </a:custGeom>
            <a:grpFill/>
            <a:ln>
              <a:noFill/>
            </a:ln>
          </p:spPr>
          <p:txBody>
            <a:bodyPr vert="horz" wrap="square" lIns="91440" tIns="45720" rIns="91440" bIns="45720" numCol="1" anchor="t" anchorCtr="0" compatLnSpc="1"/>
            <a:lstStyle/>
            <a:p>
              <a:endParaRPr lang="zh-CN" altLang="en-US">
                <a:solidFill>
                  <a:srgbClr val="FF0000"/>
                </a:solidFill>
              </a:endParaRPr>
            </a:p>
          </p:txBody>
        </p:sp>
        <p:sp>
          <p:nvSpPr>
            <p:cNvPr id="14" name="Freeform 48"/>
            <p:cNvSpPr>
              <a:spLocks noEditPoints="1"/>
            </p:cNvSpPr>
            <p:nvPr/>
          </p:nvSpPr>
          <p:spPr bwMode="auto">
            <a:xfrm>
              <a:off x="2569829" y="24342214"/>
              <a:ext cx="511219" cy="440435"/>
            </a:xfrm>
            <a:custGeom>
              <a:avLst/>
              <a:gdLst>
                <a:gd name="T0" fmla="*/ 16 w 74"/>
                <a:gd name="T1" fmla="*/ 63 h 63"/>
                <a:gd name="T2" fmla="*/ 14 w 74"/>
                <a:gd name="T3" fmla="*/ 60 h 63"/>
                <a:gd name="T4" fmla="*/ 3 w 74"/>
                <a:gd name="T5" fmla="*/ 34 h 63"/>
                <a:gd name="T6" fmla="*/ 0 w 74"/>
                <a:gd name="T7" fmla="*/ 18 h 63"/>
                <a:gd name="T8" fmla="*/ 8 w 74"/>
                <a:gd name="T9" fmla="*/ 3 h 63"/>
                <a:gd name="T10" fmla="*/ 25 w 74"/>
                <a:gd name="T11" fmla="*/ 4 h 63"/>
                <a:gd name="T12" fmla="*/ 33 w 74"/>
                <a:gd name="T13" fmla="*/ 13 h 63"/>
                <a:gd name="T14" fmla="*/ 38 w 74"/>
                <a:gd name="T15" fmla="*/ 26 h 63"/>
                <a:gd name="T16" fmla="*/ 42 w 74"/>
                <a:gd name="T17" fmla="*/ 25 h 63"/>
                <a:gd name="T18" fmla="*/ 55 w 74"/>
                <a:gd name="T19" fmla="*/ 19 h 63"/>
                <a:gd name="T20" fmla="*/ 61 w 74"/>
                <a:gd name="T21" fmla="*/ 9 h 63"/>
                <a:gd name="T22" fmla="*/ 61 w 74"/>
                <a:gd name="T23" fmla="*/ 6 h 63"/>
                <a:gd name="T24" fmla="*/ 66 w 74"/>
                <a:gd name="T25" fmla="*/ 16 h 63"/>
                <a:gd name="T26" fmla="*/ 70 w 74"/>
                <a:gd name="T27" fmla="*/ 27 h 63"/>
                <a:gd name="T28" fmla="*/ 73 w 74"/>
                <a:gd name="T29" fmla="*/ 38 h 63"/>
                <a:gd name="T30" fmla="*/ 70 w 74"/>
                <a:gd name="T31" fmla="*/ 34 h 63"/>
                <a:gd name="T32" fmla="*/ 64 w 74"/>
                <a:gd name="T33" fmla="*/ 32 h 63"/>
                <a:gd name="T34" fmla="*/ 58 w 74"/>
                <a:gd name="T35" fmla="*/ 35 h 63"/>
                <a:gd name="T36" fmla="*/ 22 w 74"/>
                <a:gd name="T37" fmla="*/ 50 h 63"/>
                <a:gd name="T38" fmla="*/ 16 w 74"/>
                <a:gd name="T39" fmla="*/ 61 h 63"/>
                <a:gd name="T40" fmla="*/ 16 w 74"/>
                <a:gd name="T41" fmla="*/ 63 h 63"/>
                <a:gd name="T42" fmla="*/ 36 w 74"/>
                <a:gd name="T43" fmla="*/ 27 h 63"/>
                <a:gd name="T44" fmla="*/ 32 w 74"/>
                <a:gd name="T45" fmla="*/ 20 h 63"/>
                <a:gd name="T46" fmla="*/ 21 w 74"/>
                <a:gd name="T47" fmla="*/ 16 h 63"/>
                <a:gd name="T48" fmla="*/ 10 w 74"/>
                <a:gd name="T49" fmla="*/ 21 h 63"/>
                <a:gd name="T50" fmla="*/ 7 w 74"/>
                <a:gd name="T51" fmla="*/ 35 h 63"/>
                <a:gd name="T52" fmla="*/ 13 w 74"/>
                <a:gd name="T53" fmla="*/ 38 h 63"/>
                <a:gd name="T54" fmla="*/ 36 w 74"/>
                <a:gd name="T55" fmla="*/ 27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4" h="63">
                  <a:moveTo>
                    <a:pt x="16" y="63"/>
                  </a:moveTo>
                  <a:cubicBezTo>
                    <a:pt x="15" y="62"/>
                    <a:pt x="14" y="61"/>
                    <a:pt x="14" y="60"/>
                  </a:cubicBezTo>
                  <a:cubicBezTo>
                    <a:pt x="10" y="51"/>
                    <a:pt x="7" y="42"/>
                    <a:pt x="3" y="34"/>
                  </a:cubicBezTo>
                  <a:cubicBezTo>
                    <a:pt x="1" y="29"/>
                    <a:pt x="0" y="23"/>
                    <a:pt x="0" y="18"/>
                  </a:cubicBezTo>
                  <a:cubicBezTo>
                    <a:pt x="0" y="11"/>
                    <a:pt x="2" y="6"/>
                    <a:pt x="8" y="3"/>
                  </a:cubicBezTo>
                  <a:cubicBezTo>
                    <a:pt x="14" y="0"/>
                    <a:pt x="19" y="1"/>
                    <a:pt x="25" y="4"/>
                  </a:cubicBezTo>
                  <a:cubicBezTo>
                    <a:pt x="28" y="6"/>
                    <a:pt x="31" y="10"/>
                    <a:pt x="33" y="13"/>
                  </a:cubicBezTo>
                  <a:cubicBezTo>
                    <a:pt x="35" y="17"/>
                    <a:pt x="36" y="22"/>
                    <a:pt x="38" y="26"/>
                  </a:cubicBezTo>
                  <a:cubicBezTo>
                    <a:pt x="40" y="25"/>
                    <a:pt x="41" y="25"/>
                    <a:pt x="42" y="25"/>
                  </a:cubicBezTo>
                  <a:cubicBezTo>
                    <a:pt x="46" y="23"/>
                    <a:pt x="51" y="21"/>
                    <a:pt x="55" y="19"/>
                  </a:cubicBezTo>
                  <a:cubicBezTo>
                    <a:pt x="61" y="16"/>
                    <a:pt x="62" y="15"/>
                    <a:pt x="61" y="9"/>
                  </a:cubicBezTo>
                  <a:cubicBezTo>
                    <a:pt x="61" y="8"/>
                    <a:pt x="61" y="7"/>
                    <a:pt x="61" y="6"/>
                  </a:cubicBezTo>
                  <a:cubicBezTo>
                    <a:pt x="64" y="9"/>
                    <a:pt x="64" y="13"/>
                    <a:pt x="66" y="16"/>
                  </a:cubicBezTo>
                  <a:cubicBezTo>
                    <a:pt x="67" y="20"/>
                    <a:pt x="69" y="23"/>
                    <a:pt x="70" y="27"/>
                  </a:cubicBezTo>
                  <a:cubicBezTo>
                    <a:pt x="71" y="30"/>
                    <a:pt x="74" y="33"/>
                    <a:pt x="73" y="38"/>
                  </a:cubicBezTo>
                  <a:cubicBezTo>
                    <a:pt x="72" y="36"/>
                    <a:pt x="71" y="35"/>
                    <a:pt x="70" y="34"/>
                  </a:cubicBezTo>
                  <a:cubicBezTo>
                    <a:pt x="68" y="32"/>
                    <a:pt x="66" y="31"/>
                    <a:pt x="64" y="32"/>
                  </a:cubicBezTo>
                  <a:cubicBezTo>
                    <a:pt x="62" y="33"/>
                    <a:pt x="60" y="34"/>
                    <a:pt x="58" y="35"/>
                  </a:cubicBezTo>
                  <a:cubicBezTo>
                    <a:pt x="46" y="40"/>
                    <a:pt x="34" y="45"/>
                    <a:pt x="22" y="50"/>
                  </a:cubicBezTo>
                  <a:cubicBezTo>
                    <a:pt x="16" y="53"/>
                    <a:pt x="16" y="54"/>
                    <a:pt x="16" y="61"/>
                  </a:cubicBezTo>
                  <a:cubicBezTo>
                    <a:pt x="16" y="62"/>
                    <a:pt x="16" y="62"/>
                    <a:pt x="16" y="63"/>
                  </a:cubicBezTo>
                  <a:close/>
                  <a:moveTo>
                    <a:pt x="36" y="27"/>
                  </a:moveTo>
                  <a:cubicBezTo>
                    <a:pt x="34" y="25"/>
                    <a:pt x="34" y="22"/>
                    <a:pt x="32" y="20"/>
                  </a:cubicBezTo>
                  <a:cubicBezTo>
                    <a:pt x="29" y="16"/>
                    <a:pt x="25" y="14"/>
                    <a:pt x="21" y="16"/>
                  </a:cubicBezTo>
                  <a:cubicBezTo>
                    <a:pt x="17" y="17"/>
                    <a:pt x="13" y="19"/>
                    <a:pt x="10" y="21"/>
                  </a:cubicBezTo>
                  <a:cubicBezTo>
                    <a:pt x="5" y="24"/>
                    <a:pt x="4" y="30"/>
                    <a:pt x="7" y="35"/>
                  </a:cubicBezTo>
                  <a:cubicBezTo>
                    <a:pt x="9" y="38"/>
                    <a:pt x="10" y="39"/>
                    <a:pt x="13" y="38"/>
                  </a:cubicBezTo>
                  <a:cubicBezTo>
                    <a:pt x="20" y="34"/>
                    <a:pt x="28" y="31"/>
                    <a:pt x="36" y="27"/>
                  </a:cubicBezTo>
                  <a:close/>
                </a:path>
              </a:pathLst>
            </a:custGeom>
            <a:grpFill/>
            <a:ln>
              <a:noFill/>
            </a:ln>
          </p:spPr>
          <p:txBody>
            <a:bodyPr vert="horz" wrap="square" lIns="91440" tIns="45720" rIns="91440" bIns="45720" numCol="1" anchor="t" anchorCtr="0" compatLnSpc="1"/>
            <a:lstStyle/>
            <a:p>
              <a:endParaRPr lang="zh-CN" altLang="en-US">
                <a:solidFill>
                  <a:srgbClr val="FF0000"/>
                </a:solidFill>
              </a:endParaRPr>
            </a:p>
          </p:txBody>
        </p:sp>
        <p:sp>
          <p:nvSpPr>
            <p:cNvPr id="15" name="Freeform 49"/>
            <p:cNvSpPr/>
            <p:nvPr/>
          </p:nvSpPr>
          <p:spPr bwMode="auto">
            <a:xfrm>
              <a:off x="2868695" y="21353548"/>
              <a:ext cx="605598" cy="660652"/>
            </a:xfrm>
            <a:custGeom>
              <a:avLst/>
              <a:gdLst>
                <a:gd name="T0" fmla="*/ 0 w 87"/>
                <a:gd name="T1" fmla="*/ 51 h 95"/>
                <a:gd name="T2" fmla="*/ 6 w 87"/>
                <a:gd name="T3" fmla="*/ 43 h 95"/>
                <a:gd name="T4" fmla="*/ 22 w 87"/>
                <a:gd name="T5" fmla="*/ 36 h 95"/>
                <a:gd name="T6" fmla="*/ 59 w 87"/>
                <a:gd name="T7" fmla="*/ 36 h 95"/>
                <a:gd name="T8" fmla="*/ 64 w 87"/>
                <a:gd name="T9" fmla="*/ 36 h 95"/>
                <a:gd name="T10" fmla="*/ 62 w 87"/>
                <a:gd name="T11" fmla="*/ 33 h 95"/>
                <a:gd name="T12" fmla="*/ 44 w 87"/>
                <a:gd name="T13" fmla="*/ 18 h 95"/>
                <a:gd name="T14" fmla="*/ 30 w 87"/>
                <a:gd name="T15" fmla="*/ 16 h 95"/>
                <a:gd name="T16" fmla="*/ 29 w 87"/>
                <a:gd name="T17" fmla="*/ 16 h 95"/>
                <a:gd name="T18" fmla="*/ 42 w 87"/>
                <a:gd name="T19" fmla="*/ 0 h 95"/>
                <a:gd name="T20" fmla="*/ 42 w 87"/>
                <a:gd name="T21" fmla="*/ 3 h 95"/>
                <a:gd name="T22" fmla="*/ 44 w 87"/>
                <a:gd name="T23" fmla="*/ 13 h 95"/>
                <a:gd name="T24" fmla="*/ 74 w 87"/>
                <a:gd name="T25" fmla="*/ 38 h 95"/>
                <a:gd name="T26" fmla="*/ 87 w 87"/>
                <a:gd name="T27" fmla="*/ 50 h 95"/>
                <a:gd name="T28" fmla="*/ 83 w 87"/>
                <a:gd name="T29" fmla="*/ 52 h 95"/>
                <a:gd name="T30" fmla="*/ 77 w 87"/>
                <a:gd name="T31" fmla="*/ 52 h 95"/>
                <a:gd name="T32" fmla="*/ 25 w 87"/>
                <a:gd name="T33" fmla="*/ 51 h 95"/>
                <a:gd name="T34" fmla="*/ 19 w 87"/>
                <a:gd name="T35" fmla="*/ 51 h 95"/>
                <a:gd name="T36" fmla="*/ 22 w 87"/>
                <a:gd name="T37" fmla="*/ 55 h 95"/>
                <a:gd name="T38" fmla="*/ 47 w 87"/>
                <a:gd name="T39" fmla="*/ 77 h 95"/>
                <a:gd name="T40" fmla="*/ 61 w 87"/>
                <a:gd name="T41" fmla="*/ 78 h 95"/>
                <a:gd name="T42" fmla="*/ 61 w 87"/>
                <a:gd name="T43" fmla="*/ 77 h 95"/>
                <a:gd name="T44" fmla="*/ 48 w 87"/>
                <a:gd name="T45" fmla="*/ 95 h 95"/>
                <a:gd name="T46" fmla="*/ 49 w 87"/>
                <a:gd name="T47" fmla="*/ 91 h 95"/>
                <a:gd name="T48" fmla="*/ 47 w 87"/>
                <a:gd name="T49" fmla="*/ 82 h 95"/>
                <a:gd name="T50" fmla="*/ 30 w 87"/>
                <a:gd name="T51" fmla="*/ 67 h 95"/>
                <a:gd name="T52" fmla="*/ 15 w 87"/>
                <a:gd name="T53" fmla="*/ 54 h 95"/>
                <a:gd name="T54" fmla="*/ 7 w 87"/>
                <a:gd name="T55" fmla="*/ 51 h 95"/>
                <a:gd name="T56" fmla="*/ 1 w 87"/>
                <a:gd name="T57" fmla="*/ 52 h 95"/>
                <a:gd name="T58" fmla="*/ 0 w 87"/>
                <a:gd name="T59" fmla="*/ 51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7" h="95">
                  <a:moveTo>
                    <a:pt x="0" y="51"/>
                  </a:moveTo>
                  <a:cubicBezTo>
                    <a:pt x="2" y="49"/>
                    <a:pt x="5" y="46"/>
                    <a:pt x="6" y="43"/>
                  </a:cubicBezTo>
                  <a:cubicBezTo>
                    <a:pt x="10" y="37"/>
                    <a:pt x="15" y="35"/>
                    <a:pt x="22" y="36"/>
                  </a:cubicBezTo>
                  <a:cubicBezTo>
                    <a:pt x="34" y="36"/>
                    <a:pt x="47" y="36"/>
                    <a:pt x="59" y="36"/>
                  </a:cubicBezTo>
                  <a:cubicBezTo>
                    <a:pt x="61" y="36"/>
                    <a:pt x="62" y="36"/>
                    <a:pt x="64" y="36"/>
                  </a:cubicBezTo>
                  <a:cubicBezTo>
                    <a:pt x="63" y="35"/>
                    <a:pt x="63" y="34"/>
                    <a:pt x="62" y="33"/>
                  </a:cubicBezTo>
                  <a:cubicBezTo>
                    <a:pt x="56" y="28"/>
                    <a:pt x="50" y="23"/>
                    <a:pt x="44" y="18"/>
                  </a:cubicBezTo>
                  <a:cubicBezTo>
                    <a:pt x="38" y="12"/>
                    <a:pt x="37" y="12"/>
                    <a:pt x="30" y="16"/>
                  </a:cubicBezTo>
                  <a:cubicBezTo>
                    <a:pt x="30" y="17"/>
                    <a:pt x="30" y="16"/>
                    <a:pt x="29" y="16"/>
                  </a:cubicBezTo>
                  <a:cubicBezTo>
                    <a:pt x="30" y="13"/>
                    <a:pt x="38" y="3"/>
                    <a:pt x="42" y="0"/>
                  </a:cubicBezTo>
                  <a:cubicBezTo>
                    <a:pt x="42" y="2"/>
                    <a:pt x="42" y="2"/>
                    <a:pt x="42" y="3"/>
                  </a:cubicBezTo>
                  <a:cubicBezTo>
                    <a:pt x="40" y="7"/>
                    <a:pt x="41" y="10"/>
                    <a:pt x="44" y="13"/>
                  </a:cubicBezTo>
                  <a:cubicBezTo>
                    <a:pt x="54" y="21"/>
                    <a:pt x="64" y="30"/>
                    <a:pt x="74" y="38"/>
                  </a:cubicBezTo>
                  <a:cubicBezTo>
                    <a:pt x="78" y="42"/>
                    <a:pt x="82" y="46"/>
                    <a:pt x="87" y="50"/>
                  </a:cubicBezTo>
                  <a:cubicBezTo>
                    <a:pt x="85" y="51"/>
                    <a:pt x="84" y="52"/>
                    <a:pt x="83" y="52"/>
                  </a:cubicBezTo>
                  <a:cubicBezTo>
                    <a:pt x="81" y="52"/>
                    <a:pt x="79" y="52"/>
                    <a:pt x="77" y="52"/>
                  </a:cubicBezTo>
                  <a:cubicBezTo>
                    <a:pt x="60" y="52"/>
                    <a:pt x="42" y="52"/>
                    <a:pt x="25" y="51"/>
                  </a:cubicBezTo>
                  <a:cubicBezTo>
                    <a:pt x="23" y="51"/>
                    <a:pt x="22" y="51"/>
                    <a:pt x="19" y="51"/>
                  </a:cubicBezTo>
                  <a:cubicBezTo>
                    <a:pt x="20" y="53"/>
                    <a:pt x="21" y="54"/>
                    <a:pt x="22" y="55"/>
                  </a:cubicBezTo>
                  <a:cubicBezTo>
                    <a:pt x="30" y="62"/>
                    <a:pt x="39" y="69"/>
                    <a:pt x="47" y="77"/>
                  </a:cubicBezTo>
                  <a:cubicBezTo>
                    <a:pt x="51" y="81"/>
                    <a:pt x="55" y="83"/>
                    <a:pt x="61" y="78"/>
                  </a:cubicBezTo>
                  <a:cubicBezTo>
                    <a:pt x="61" y="77"/>
                    <a:pt x="61" y="77"/>
                    <a:pt x="61" y="77"/>
                  </a:cubicBezTo>
                  <a:cubicBezTo>
                    <a:pt x="61" y="80"/>
                    <a:pt x="52" y="92"/>
                    <a:pt x="48" y="95"/>
                  </a:cubicBezTo>
                  <a:cubicBezTo>
                    <a:pt x="48" y="93"/>
                    <a:pt x="48" y="92"/>
                    <a:pt x="49" y="91"/>
                  </a:cubicBezTo>
                  <a:cubicBezTo>
                    <a:pt x="51" y="87"/>
                    <a:pt x="50" y="85"/>
                    <a:pt x="47" y="82"/>
                  </a:cubicBezTo>
                  <a:cubicBezTo>
                    <a:pt x="41" y="77"/>
                    <a:pt x="35" y="72"/>
                    <a:pt x="30" y="67"/>
                  </a:cubicBezTo>
                  <a:cubicBezTo>
                    <a:pt x="25" y="62"/>
                    <a:pt x="20" y="58"/>
                    <a:pt x="15" y="54"/>
                  </a:cubicBezTo>
                  <a:cubicBezTo>
                    <a:pt x="12" y="51"/>
                    <a:pt x="10" y="51"/>
                    <a:pt x="7" y="51"/>
                  </a:cubicBezTo>
                  <a:cubicBezTo>
                    <a:pt x="5" y="52"/>
                    <a:pt x="3" y="52"/>
                    <a:pt x="1" y="52"/>
                  </a:cubicBezTo>
                  <a:cubicBezTo>
                    <a:pt x="0" y="52"/>
                    <a:pt x="0" y="52"/>
                    <a:pt x="0" y="51"/>
                  </a:cubicBezTo>
                  <a:close/>
                </a:path>
              </a:pathLst>
            </a:custGeom>
            <a:grpFill/>
            <a:ln>
              <a:noFill/>
            </a:ln>
          </p:spPr>
          <p:txBody>
            <a:bodyPr vert="horz" wrap="square" lIns="91440" tIns="45720" rIns="91440" bIns="45720" numCol="1" anchor="t" anchorCtr="0" compatLnSpc="1"/>
            <a:lstStyle/>
            <a:p>
              <a:endParaRPr lang="zh-CN" altLang="en-US">
                <a:solidFill>
                  <a:srgbClr val="FF0000"/>
                </a:solidFill>
              </a:endParaRPr>
            </a:p>
          </p:txBody>
        </p:sp>
        <p:sp>
          <p:nvSpPr>
            <p:cNvPr id="16" name="Freeform 50"/>
            <p:cNvSpPr>
              <a:spLocks noEditPoints="1"/>
            </p:cNvSpPr>
            <p:nvPr/>
          </p:nvSpPr>
          <p:spPr bwMode="auto">
            <a:xfrm>
              <a:off x="6423633" y="25797222"/>
              <a:ext cx="424705" cy="487624"/>
            </a:xfrm>
            <a:custGeom>
              <a:avLst/>
              <a:gdLst>
                <a:gd name="T0" fmla="*/ 36 w 61"/>
                <a:gd name="T1" fmla="*/ 26 h 70"/>
                <a:gd name="T2" fmla="*/ 46 w 61"/>
                <a:gd name="T3" fmla="*/ 29 h 70"/>
                <a:gd name="T4" fmla="*/ 60 w 61"/>
                <a:gd name="T5" fmla="*/ 45 h 70"/>
                <a:gd name="T6" fmla="*/ 55 w 61"/>
                <a:gd name="T7" fmla="*/ 59 h 70"/>
                <a:gd name="T8" fmla="*/ 34 w 61"/>
                <a:gd name="T9" fmla="*/ 69 h 70"/>
                <a:gd name="T10" fmla="*/ 21 w 61"/>
                <a:gd name="T11" fmla="*/ 62 h 70"/>
                <a:gd name="T12" fmla="*/ 21 w 61"/>
                <a:gd name="T13" fmla="*/ 46 h 70"/>
                <a:gd name="T14" fmla="*/ 26 w 61"/>
                <a:gd name="T15" fmla="*/ 39 h 70"/>
                <a:gd name="T16" fmla="*/ 17 w 61"/>
                <a:gd name="T17" fmla="*/ 37 h 70"/>
                <a:gd name="T18" fmla="*/ 11 w 61"/>
                <a:gd name="T19" fmla="*/ 8 h 70"/>
                <a:gd name="T20" fmla="*/ 28 w 61"/>
                <a:gd name="T21" fmla="*/ 0 h 70"/>
                <a:gd name="T22" fmla="*/ 42 w 61"/>
                <a:gd name="T23" fmla="*/ 7 h 70"/>
                <a:gd name="T24" fmla="*/ 40 w 61"/>
                <a:gd name="T25" fmla="*/ 21 h 70"/>
                <a:gd name="T26" fmla="*/ 36 w 61"/>
                <a:gd name="T27" fmla="*/ 26 h 70"/>
                <a:gd name="T28" fmla="*/ 29 w 61"/>
                <a:gd name="T29" fmla="*/ 40 h 70"/>
                <a:gd name="T30" fmla="*/ 28 w 61"/>
                <a:gd name="T31" fmla="*/ 48 h 70"/>
                <a:gd name="T32" fmla="*/ 37 w 61"/>
                <a:gd name="T33" fmla="*/ 63 h 70"/>
                <a:gd name="T34" fmla="*/ 46 w 61"/>
                <a:gd name="T35" fmla="*/ 64 h 70"/>
                <a:gd name="T36" fmla="*/ 50 w 61"/>
                <a:gd name="T37" fmla="*/ 55 h 70"/>
                <a:gd name="T38" fmla="*/ 41 w 61"/>
                <a:gd name="T39" fmla="*/ 43 h 70"/>
                <a:gd name="T40" fmla="*/ 29 w 61"/>
                <a:gd name="T41" fmla="*/ 40 h 70"/>
                <a:gd name="T42" fmla="*/ 33 w 61"/>
                <a:gd name="T43" fmla="*/ 26 h 70"/>
                <a:gd name="T44" fmla="*/ 28 w 61"/>
                <a:gd name="T45" fmla="*/ 7 h 70"/>
                <a:gd name="T46" fmla="*/ 22 w 61"/>
                <a:gd name="T47" fmla="*/ 5 h 70"/>
                <a:gd name="T48" fmla="*/ 14 w 61"/>
                <a:gd name="T49" fmla="*/ 10 h 70"/>
                <a:gd name="T50" fmla="*/ 16 w 61"/>
                <a:gd name="T51" fmla="*/ 19 h 70"/>
                <a:gd name="T52" fmla="*/ 33 w 61"/>
                <a:gd name="T53" fmla="*/ 26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1" h="70">
                  <a:moveTo>
                    <a:pt x="36" y="26"/>
                  </a:moveTo>
                  <a:cubicBezTo>
                    <a:pt x="40" y="27"/>
                    <a:pt x="43" y="28"/>
                    <a:pt x="46" y="29"/>
                  </a:cubicBezTo>
                  <a:cubicBezTo>
                    <a:pt x="54" y="31"/>
                    <a:pt x="59" y="37"/>
                    <a:pt x="60" y="45"/>
                  </a:cubicBezTo>
                  <a:cubicBezTo>
                    <a:pt x="61" y="51"/>
                    <a:pt x="59" y="55"/>
                    <a:pt x="55" y="59"/>
                  </a:cubicBezTo>
                  <a:cubicBezTo>
                    <a:pt x="50" y="65"/>
                    <a:pt x="42" y="69"/>
                    <a:pt x="34" y="69"/>
                  </a:cubicBezTo>
                  <a:cubicBezTo>
                    <a:pt x="28" y="70"/>
                    <a:pt x="24" y="67"/>
                    <a:pt x="21" y="62"/>
                  </a:cubicBezTo>
                  <a:cubicBezTo>
                    <a:pt x="17" y="57"/>
                    <a:pt x="17" y="51"/>
                    <a:pt x="21" y="46"/>
                  </a:cubicBezTo>
                  <a:cubicBezTo>
                    <a:pt x="22" y="44"/>
                    <a:pt x="24" y="42"/>
                    <a:pt x="26" y="39"/>
                  </a:cubicBezTo>
                  <a:cubicBezTo>
                    <a:pt x="23" y="39"/>
                    <a:pt x="20" y="38"/>
                    <a:pt x="17" y="37"/>
                  </a:cubicBezTo>
                  <a:cubicBezTo>
                    <a:pt x="3" y="32"/>
                    <a:pt x="0" y="17"/>
                    <a:pt x="11" y="8"/>
                  </a:cubicBezTo>
                  <a:cubicBezTo>
                    <a:pt x="16" y="4"/>
                    <a:pt x="22" y="1"/>
                    <a:pt x="28" y="0"/>
                  </a:cubicBezTo>
                  <a:cubicBezTo>
                    <a:pt x="34" y="0"/>
                    <a:pt x="39" y="2"/>
                    <a:pt x="42" y="7"/>
                  </a:cubicBezTo>
                  <a:cubicBezTo>
                    <a:pt x="45" y="12"/>
                    <a:pt x="43" y="17"/>
                    <a:pt x="40" y="21"/>
                  </a:cubicBezTo>
                  <a:cubicBezTo>
                    <a:pt x="39" y="23"/>
                    <a:pt x="38" y="24"/>
                    <a:pt x="36" y="26"/>
                  </a:cubicBezTo>
                  <a:close/>
                  <a:moveTo>
                    <a:pt x="29" y="40"/>
                  </a:moveTo>
                  <a:cubicBezTo>
                    <a:pt x="29" y="43"/>
                    <a:pt x="28" y="46"/>
                    <a:pt x="28" y="48"/>
                  </a:cubicBezTo>
                  <a:cubicBezTo>
                    <a:pt x="29" y="54"/>
                    <a:pt x="32" y="59"/>
                    <a:pt x="37" y="63"/>
                  </a:cubicBezTo>
                  <a:cubicBezTo>
                    <a:pt x="40" y="65"/>
                    <a:pt x="43" y="66"/>
                    <a:pt x="46" y="64"/>
                  </a:cubicBezTo>
                  <a:cubicBezTo>
                    <a:pt x="50" y="62"/>
                    <a:pt x="51" y="58"/>
                    <a:pt x="50" y="55"/>
                  </a:cubicBezTo>
                  <a:cubicBezTo>
                    <a:pt x="49" y="49"/>
                    <a:pt x="46" y="45"/>
                    <a:pt x="41" y="43"/>
                  </a:cubicBezTo>
                  <a:cubicBezTo>
                    <a:pt x="37" y="41"/>
                    <a:pt x="34" y="41"/>
                    <a:pt x="29" y="40"/>
                  </a:cubicBezTo>
                  <a:close/>
                  <a:moveTo>
                    <a:pt x="33" y="26"/>
                  </a:moveTo>
                  <a:cubicBezTo>
                    <a:pt x="35" y="18"/>
                    <a:pt x="33" y="12"/>
                    <a:pt x="28" y="7"/>
                  </a:cubicBezTo>
                  <a:cubicBezTo>
                    <a:pt x="26" y="5"/>
                    <a:pt x="24" y="5"/>
                    <a:pt x="22" y="5"/>
                  </a:cubicBezTo>
                  <a:cubicBezTo>
                    <a:pt x="18" y="5"/>
                    <a:pt x="16" y="7"/>
                    <a:pt x="14" y="10"/>
                  </a:cubicBezTo>
                  <a:cubicBezTo>
                    <a:pt x="13" y="13"/>
                    <a:pt x="14" y="16"/>
                    <a:pt x="16" y="19"/>
                  </a:cubicBezTo>
                  <a:cubicBezTo>
                    <a:pt x="21" y="24"/>
                    <a:pt x="26" y="25"/>
                    <a:pt x="33" y="26"/>
                  </a:cubicBezTo>
                  <a:close/>
                </a:path>
              </a:pathLst>
            </a:custGeom>
            <a:grpFill/>
            <a:ln>
              <a:noFill/>
            </a:ln>
          </p:spPr>
          <p:txBody>
            <a:bodyPr vert="horz" wrap="square" lIns="91440" tIns="45720" rIns="91440" bIns="45720" numCol="1" anchor="t" anchorCtr="0" compatLnSpc="1"/>
            <a:lstStyle/>
            <a:p>
              <a:endParaRPr lang="zh-CN" altLang="en-US">
                <a:solidFill>
                  <a:srgbClr val="FF0000"/>
                </a:solidFill>
              </a:endParaRPr>
            </a:p>
          </p:txBody>
        </p:sp>
        <p:sp>
          <p:nvSpPr>
            <p:cNvPr id="17" name="Freeform 51"/>
            <p:cNvSpPr/>
            <p:nvPr/>
          </p:nvSpPr>
          <p:spPr bwMode="auto">
            <a:xfrm>
              <a:off x="3442833" y="20803004"/>
              <a:ext cx="574138" cy="558409"/>
            </a:xfrm>
            <a:custGeom>
              <a:avLst/>
              <a:gdLst>
                <a:gd name="T0" fmla="*/ 44 w 82"/>
                <a:gd name="T1" fmla="*/ 0 h 80"/>
                <a:gd name="T2" fmla="*/ 57 w 82"/>
                <a:gd name="T3" fmla="*/ 19 h 80"/>
                <a:gd name="T4" fmla="*/ 53 w 82"/>
                <a:gd name="T5" fmla="*/ 18 h 80"/>
                <a:gd name="T6" fmla="*/ 38 w 82"/>
                <a:gd name="T7" fmla="*/ 14 h 80"/>
                <a:gd name="T8" fmla="*/ 21 w 82"/>
                <a:gd name="T9" fmla="*/ 35 h 80"/>
                <a:gd name="T10" fmla="*/ 44 w 82"/>
                <a:gd name="T11" fmla="*/ 68 h 80"/>
                <a:gd name="T12" fmla="*/ 67 w 82"/>
                <a:gd name="T13" fmla="*/ 66 h 80"/>
                <a:gd name="T14" fmla="*/ 68 w 82"/>
                <a:gd name="T15" fmla="*/ 56 h 80"/>
                <a:gd name="T16" fmla="*/ 62 w 82"/>
                <a:gd name="T17" fmla="*/ 48 h 80"/>
                <a:gd name="T18" fmla="*/ 53 w 82"/>
                <a:gd name="T19" fmla="*/ 46 h 80"/>
                <a:gd name="T20" fmla="*/ 50 w 82"/>
                <a:gd name="T21" fmla="*/ 47 h 80"/>
                <a:gd name="T22" fmla="*/ 58 w 82"/>
                <a:gd name="T23" fmla="*/ 40 h 80"/>
                <a:gd name="T24" fmla="*/ 67 w 82"/>
                <a:gd name="T25" fmla="*/ 33 h 80"/>
                <a:gd name="T26" fmla="*/ 75 w 82"/>
                <a:gd name="T27" fmla="*/ 27 h 80"/>
                <a:gd name="T28" fmla="*/ 76 w 82"/>
                <a:gd name="T29" fmla="*/ 28 h 80"/>
                <a:gd name="T30" fmla="*/ 75 w 82"/>
                <a:gd name="T31" fmla="*/ 29 h 80"/>
                <a:gd name="T32" fmla="*/ 75 w 82"/>
                <a:gd name="T33" fmla="*/ 40 h 80"/>
                <a:gd name="T34" fmla="*/ 82 w 82"/>
                <a:gd name="T35" fmla="*/ 50 h 80"/>
                <a:gd name="T36" fmla="*/ 82 w 82"/>
                <a:gd name="T37" fmla="*/ 52 h 80"/>
                <a:gd name="T38" fmla="*/ 49 w 82"/>
                <a:gd name="T39" fmla="*/ 78 h 80"/>
                <a:gd name="T40" fmla="*/ 31 w 82"/>
                <a:gd name="T41" fmla="*/ 76 h 80"/>
                <a:gd name="T42" fmla="*/ 24 w 82"/>
                <a:gd name="T43" fmla="*/ 15 h 80"/>
                <a:gd name="T44" fmla="*/ 36 w 82"/>
                <a:gd name="T45" fmla="*/ 10 h 80"/>
                <a:gd name="T46" fmla="*/ 39 w 82"/>
                <a:gd name="T47" fmla="*/ 9 h 80"/>
                <a:gd name="T48" fmla="*/ 44 w 82"/>
                <a:gd name="T49" fmla="*/ 2 h 80"/>
                <a:gd name="T50" fmla="*/ 44 w 82"/>
                <a:gd name="T51" fmla="*/ 1 h 80"/>
                <a:gd name="T52" fmla="*/ 44 w 82"/>
                <a:gd name="T53"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2" h="80">
                  <a:moveTo>
                    <a:pt x="44" y="0"/>
                  </a:moveTo>
                  <a:cubicBezTo>
                    <a:pt x="47" y="2"/>
                    <a:pt x="56" y="14"/>
                    <a:pt x="57" y="19"/>
                  </a:cubicBezTo>
                  <a:cubicBezTo>
                    <a:pt x="56" y="20"/>
                    <a:pt x="55" y="18"/>
                    <a:pt x="53" y="18"/>
                  </a:cubicBezTo>
                  <a:cubicBezTo>
                    <a:pt x="48" y="15"/>
                    <a:pt x="43" y="14"/>
                    <a:pt x="38" y="14"/>
                  </a:cubicBezTo>
                  <a:cubicBezTo>
                    <a:pt x="26" y="14"/>
                    <a:pt x="18" y="23"/>
                    <a:pt x="21" y="35"/>
                  </a:cubicBezTo>
                  <a:cubicBezTo>
                    <a:pt x="25" y="48"/>
                    <a:pt x="33" y="60"/>
                    <a:pt x="44" y="68"/>
                  </a:cubicBezTo>
                  <a:cubicBezTo>
                    <a:pt x="52" y="74"/>
                    <a:pt x="60" y="73"/>
                    <a:pt x="67" y="66"/>
                  </a:cubicBezTo>
                  <a:cubicBezTo>
                    <a:pt x="70" y="63"/>
                    <a:pt x="71" y="60"/>
                    <a:pt x="68" y="56"/>
                  </a:cubicBezTo>
                  <a:cubicBezTo>
                    <a:pt x="66" y="54"/>
                    <a:pt x="64" y="51"/>
                    <a:pt x="62" y="48"/>
                  </a:cubicBezTo>
                  <a:cubicBezTo>
                    <a:pt x="59" y="44"/>
                    <a:pt x="58" y="44"/>
                    <a:pt x="53" y="46"/>
                  </a:cubicBezTo>
                  <a:cubicBezTo>
                    <a:pt x="52" y="47"/>
                    <a:pt x="51" y="47"/>
                    <a:pt x="50" y="47"/>
                  </a:cubicBezTo>
                  <a:cubicBezTo>
                    <a:pt x="52" y="44"/>
                    <a:pt x="55" y="42"/>
                    <a:pt x="58" y="40"/>
                  </a:cubicBezTo>
                  <a:cubicBezTo>
                    <a:pt x="61" y="38"/>
                    <a:pt x="64" y="35"/>
                    <a:pt x="67" y="33"/>
                  </a:cubicBezTo>
                  <a:cubicBezTo>
                    <a:pt x="70" y="31"/>
                    <a:pt x="72" y="29"/>
                    <a:pt x="75" y="27"/>
                  </a:cubicBezTo>
                  <a:cubicBezTo>
                    <a:pt x="76" y="27"/>
                    <a:pt x="76" y="27"/>
                    <a:pt x="76" y="28"/>
                  </a:cubicBezTo>
                  <a:cubicBezTo>
                    <a:pt x="76" y="28"/>
                    <a:pt x="75" y="29"/>
                    <a:pt x="75" y="29"/>
                  </a:cubicBezTo>
                  <a:cubicBezTo>
                    <a:pt x="72" y="34"/>
                    <a:pt x="71" y="36"/>
                    <a:pt x="75" y="40"/>
                  </a:cubicBezTo>
                  <a:cubicBezTo>
                    <a:pt x="77" y="44"/>
                    <a:pt x="80" y="47"/>
                    <a:pt x="82" y="50"/>
                  </a:cubicBezTo>
                  <a:cubicBezTo>
                    <a:pt x="82" y="51"/>
                    <a:pt x="82" y="51"/>
                    <a:pt x="82" y="52"/>
                  </a:cubicBezTo>
                  <a:cubicBezTo>
                    <a:pt x="74" y="64"/>
                    <a:pt x="64" y="74"/>
                    <a:pt x="49" y="78"/>
                  </a:cubicBezTo>
                  <a:cubicBezTo>
                    <a:pt x="43" y="80"/>
                    <a:pt x="37" y="79"/>
                    <a:pt x="31" y="76"/>
                  </a:cubicBezTo>
                  <a:cubicBezTo>
                    <a:pt x="11" y="66"/>
                    <a:pt x="0" y="35"/>
                    <a:pt x="24" y="15"/>
                  </a:cubicBezTo>
                  <a:cubicBezTo>
                    <a:pt x="27" y="13"/>
                    <a:pt x="32" y="12"/>
                    <a:pt x="36" y="10"/>
                  </a:cubicBezTo>
                  <a:cubicBezTo>
                    <a:pt x="37" y="9"/>
                    <a:pt x="38" y="9"/>
                    <a:pt x="39" y="9"/>
                  </a:cubicBezTo>
                  <a:cubicBezTo>
                    <a:pt x="44" y="7"/>
                    <a:pt x="44" y="7"/>
                    <a:pt x="44" y="2"/>
                  </a:cubicBezTo>
                  <a:cubicBezTo>
                    <a:pt x="44" y="2"/>
                    <a:pt x="44" y="2"/>
                    <a:pt x="44" y="1"/>
                  </a:cubicBezTo>
                  <a:cubicBezTo>
                    <a:pt x="44" y="1"/>
                    <a:pt x="44" y="1"/>
                    <a:pt x="44" y="0"/>
                  </a:cubicBezTo>
                  <a:close/>
                </a:path>
              </a:pathLst>
            </a:custGeom>
            <a:grpFill/>
            <a:ln>
              <a:noFill/>
            </a:ln>
          </p:spPr>
          <p:txBody>
            <a:bodyPr vert="horz" wrap="square" lIns="91440" tIns="45720" rIns="91440" bIns="45720" numCol="1" anchor="t" anchorCtr="0" compatLnSpc="1"/>
            <a:lstStyle/>
            <a:p>
              <a:endParaRPr lang="zh-CN" altLang="en-US">
                <a:solidFill>
                  <a:srgbClr val="FF0000"/>
                </a:solidFill>
              </a:endParaRPr>
            </a:p>
          </p:txBody>
        </p:sp>
        <p:sp>
          <p:nvSpPr>
            <p:cNvPr id="18" name="Freeform 52"/>
            <p:cNvSpPr/>
            <p:nvPr/>
          </p:nvSpPr>
          <p:spPr bwMode="auto">
            <a:xfrm>
              <a:off x="5141653" y="20291785"/>
              <a:ext cx="456165" cy="495489"/>
            </a:xfrm>
            <a:custGeom>
              <a:avLst/>
              <a:gdLst>
                <a:gd name="T0" fmla="*/ 58 w 65"/>
                <a:gd name="T1" fmla="*/ 69 h 70"/>
                <a:gd name="T2" fmla="*/ 53 w 65"/>
                <a:gd name="T3" fmla="*/ 66 h 70"/>
                <a:gd name="T4" fmla="*/ 25 w 65"/>
                <a:gd name="T5" fmla="*/ 31 h 70"/>
                <a:gd name="T6" fmla="*/ 13 w 65"/>
                <a:gd name="T7" fmla="*/ 17 h 70"/>
                <a:gd name="T8" fmla="*/ 12 w 65"/>
                <a:gd name="T9" fmla="*/ 21 h 70"/>
                <a:gd name="T10" fmla="*/ 12 w 65"/>
                <a:gd name="T11" fmla="*/ 56 h 70"/>
                <a:gd name="T12" fmla="*/ 20 w 65"/>
                <a:gd name="T13" fmla="*/ 66 h 70"/>
                <a:gd name="T14" fmla="*/ 21 w 65"/>
                <a:gd name="T15" fmla="*/ 68 h 70"/>
                <a:gd name="T16" fmla="*/ 0 w 65"/>
                <a:gd name="T17" fmla="*/ 68 h 70"/>
                <a:gd name="T18" fmla="*/ 3 w 65"/>
                <a:gd name="T19" fmla="*/ 66 h 70"/>
                <a:gd name="T20" fmla="*/ 9 w 65"/>
                <a:gd name="T21" fmla="*/ 58 h 70"/>
                <a:gd name="T22" fmla="*/ 9 w 65"/>
                <a:gd name="T23" fmla="*/ 14 h 70"/>
                <a:gd name="T24" fmla="*/ 6 w 65"/>
                <a:gd name="T25" fmla="*/ 8 h 70"/>
                <a:gd name="T26" fmla="*/ 0 w 65"/>
                <a:gd name="T27" fmla="*/ 2 h 70"/>
                <a:gd name="T28" fmla="*/ 10 w 65"/>
                <a:gd name="T29" fmla="*/ 1 h 70"/>
                <a:gd name="T30" fmla="*/ 27 w 65"/>
                <a:gd name="T31" fmla="*/ 9 h 70"/>
                <a:gd name="T32" fmla="*/ 50 w 65"/>
                <a:gd name="T33" fmla="*/ 39 h 70"/>
                <a:gd name="T34" fmla="*/ 54 w 65"/>
                <a:gd name="T35" fmla="*/ 42 h 70"/>
                <a:gd name="T36" fmla="*/ 54 w 65"/>
                <a:gd name="T37" fmla="*/ 38 h 70"/>
                <a:gd name="T38" fmla="*/ 54 w 65"/>
                <a:gd name="T39" fmla="*/ 15 h 70"/>
                <a:gd name="T40" fmla="*/ 46 w 65"/>
                <a:gd name="T41" fmla="*/ 3 h 70"/>
                <a:gd name="T42" fmla="*/ 45 w 65"/>
                <a:gd name="T43" fmla="*/ 3 h 70"/>
                <a:gd name="T44" fmla="*/ 65 w 65"/>
                <a:gd name="T45" fmla="*/ 2 h 70"/>
                <a:gd name="T46" fmla="*/ 63 w 65"/>
                <a:gd name="T47" fmla="*/ 4 h 70"/>
                <a:gd name="T48" fmla="*/ 58 w 65"/>
                <a:gd name="T49" fmla="*/ 12 h 70"/>
                <a:gd name="T50" fmla="*/ 58 w 65"/>
                <a:gd name="T51" fmla="*/ 26 h 70"/>
                <a:gd name="T52" fmla="*/ 58 w 65"/>
                <a:gd name="T53" fmla="*/ 64 h 70"/>
                <a:gd name="T54" fmla="*/ 58 w 65"/>
                <a:gd name="T55" fmla="*/ 69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5" h="70">
                  <a:moveTo>
                    <a:pt x="58" y="69"/>
                  </a:moveTo>
                  <a:cubicBezTo>
                    <a:pt x="54" y="70"/>
                    <a:pt x="54" y="68"/>
                    <a:pt x="53" y="66"/>
                  </a:cubicBezTo>
                  <a:cubicBezTo>
                    <a:pt x="43" y="55"/>
                    <a:pt x="34" y="43"/>
                    <a:pt x="25" y="31"/>
                  </a:cubicBezTo>
                  <a:cubicBezTo>
                    <a:pt x="21" y="27"/>
                    <a:pt x="17" y="22"/>
                    <a:pt x="13" y="17"/>
                  </a:cubicBezTo>
                  <a:cubicBezTo>
                    <a:pt x="13" y="19"/>
                    <a:pt x="12" y="20"/>
                    <a:pt x="12" y="21"/>
                  </a:cubicBezTo>
                  <a:cubicBezTo>
                    <a:pt x="12" y="33"/>
                    <a:pt x="12" y="44"/>
                    <a:pt x="12" y="56"/>
                  </a:cubicBezTo>
                  <a:cubicBezTo>
                    <a:pt x="12" y="63"/>
                    <a:pt x="13" y="64"/>
                    <a:pt x="20" y="66"/>
                  </a:cubicBezTo>
                  <a:cubicBezTo>
                    <a:pt x="20" y="67"/>
                    <a:pt x="21" y="67"/>
                    <a:pt x="21" y="68"/>
                  </a:cubicBezTo>
                  <a:cubicBezTo>
                    <a:pt x="18" y="69"/>
                    <a:pt x="5" y="69"/>
                    <a:pt x="0" y="68"/>
                  </a:cubicBezTo>
                  <a:cubicBezTo>
                    <a:pt x="1" y="67"/>
                    <a:pt x="2" y="66"/>
                    <a:pt x="3" y="66"/>
                  </a:cubicBezTo>
                  <a:cubicBezTo>
                    <a:pt x="7" y="65"/>
                    <a:pt x="9" y="63"/>
                    <a:pt x="9" y="58"/>
                  </a:cubicBezTo>
                  <a:cubicBezTo>
                    <a:pt x="9" y="44"/>
                    <a:pt x="9" y="29"/>
                    <a:pt x="9" y="14"/>
                  </a:cubicBezTo>
                  <a:cubicBezTo>
                    <a:pt x="9" y="11"/>
                    <a:pt x="7" y="9"/>
                    <a:pt x="6" y="8"/>
                  </a:cubicBezTo>
                  <a:cubicBezTo>
                    <a:pt x="4" y="6"/>
                    <a:pt x="2" y="4"/>
                    <a:pt x="0" y="2"/>
                  </a:cubicBezTo>
                  <a:cubicBezTo>
                    <a:pt x="4" y="1"/>
                    <a:pt x="7" y="2"/>
                    <a:pt x="10" y="1"/>
                  </a:cubicBezTo>
                  <a:cubicBezTo>
                    <a:pt x="18" y="0"/>
                    <a:pt x="22" y="3"/>
                    <a:pt x="27" y="9"/>
                  </a:cubicBezTo>
                  <a:cubicBezTo>
                    <a:pt x="34" y="19"/>
                    <a:pt x="42" y="29"/>
                    <a:pt x="50" y="39"/>
                  </a:cubicBezTo>
                  <a:cubicBezTo>
                    <a:pt x="51" y="40"/>
                    <a:pt x="52" y="41"/>
                    <a:pt x="54" y="42"/>
                  </a:cubicBezTo>
                  <a:cubicBezTo>
                    <a:pt x="54" y="41"/>
                    <a:pt x="54" y="39"/>
                    <a:pt x="54" y="38"/>
                  </a:cubicBezTo>
                  <a:cubicBezTo>
                    <a:pt x="54" y="30"/>
                    <a:pt x="54" y="23"/>
                    <a:pt x="54" y="15"/>
                  </a:cubicBezTo>
                  <a:cubicBezTo>
                    <a:pt x="54" y="9"/>
                    <a:pt x="53" y="4"/>
                    <a:pt x="46" y="3"/>
                  </a:cubicBezTo>
                  <a:cubicBezTo>
                    <a:pt x="46" y="3"/>
                    <a:pt x="45" y="3"/>
                    <a:pt x="45" y="3"/>
                  </a:cubicBezTo>
                  <a:cubicBezTo>
                    <a:pt x="48" y="1"/>
                    <a:pt x="61" y="1"/>
                    <a:pt x="65" y="2"/>
                  </a:cubicBezTo>
                  <a:cubicBezTo>
                    <a:pt x="64" y="3"/>
                    <a:pt x="64" y="3"/>
                    <a:pt x="63" y="4"/>
                  </a:cubicBezTo>
                  <a:cubicBezTo>
                    <a:pt x="59" y="5"/>
                    <a:pt x="57" y="8"/>
                    <a:pt x="58" y="12"/>
                  </a:cubicBezTo>
                  <a:cubicBezTo>
                    <a:pt x="58" y="17"/>
                    <a:pt x="58" y="22"/>
                    <a:pt x="58" y="26"/>
                  </a:cubicBezTo>
                  <a:cubicBezTo>
                    <a:pt x="58" y="39"/>
                    <a:pt x="58" y="51"/>
                    <a:pt x="58" y="64"/>
                  </a:cubicBezTo>
                  <a:cubicBezTo>
                    <a:pt x="58" y="66"/>
                    <a:pt x="58" y="67"/>
                    <a:pt x="58" y="69"/>
                  </a:cubicBezTo>
                  <a:close/>
                </a:path>
              </a:pathLst>
            </a:custGeom>
            <a:grpFill/>
            <a:ln>
              <a:noFill/>
            </a:ln>
          </p:spPr>
          <p:txBody>
            <a:bodyPr vert="horz" wrap="square" lIns="91440" tIns="45720" rIns="91440" bIns="45720" numCol="1" anchor="t" anchorCtr="0" compatLnSpc="1"/>
            <a:lstStyle/>
            <a:p>
              <a:endParaRPr lang="zh-CN" altLang="en-US">
                <a:solidFill>
                  <a:srgbClr val="FF0000"/>
                </a:solidFill>
              </a:endParaRPr>
            </a:p>
          </p:txBody>
        </p:sp>
        <p:sp>
          <p:nvSpPr>
            <p:cNvPr id="19" name="Freeform 53"/>
            <p:cNvSpPr>
              <a:spLocks noEditPoints="1"/>
            </p:cNvSpPr>
            <p:nvPr/>
          </p:nvSpPr>
          <p:spPr bwMode="auto">
            <a:xfrm>
              <a:off x="5700062" y="26009575"/>
              <a:ext cx="353921" cy="503354"/>
            </a:xfrm>
            <a:custGeom>
              <a:avLst/>
              <a:gdLst>
                <a:gd name="T0" fmla="*/ 9 w 50"/>
                <a:gd name="T1" fmla="*/ 71 h 71"/>
                <a:gd name="T2" fmla="*/ 31 w 50"/>
                <a:gd name="T3" fmla="*/ 41 h 71"/>
                <a:gd name="T4" fmla="*/ 23 w 50"/>
                <a:gd name="T5" fmla="*/ 44 h 71"/>
                <a:gd name="T6" fmla="*/ 3 w 50"/>
                <a:gd name="T7" fmla="*/ 33 h 71"/>
                <a:gd name="T8" fmla="*/ 3 w 50"/>
                <a:gd name="T9" fmla="*/ 13 h 71"/>
                <a:gd name="T10" fmla="*/ 21 w 50"/>
                <a:gd name="T11" fmla="*/ 1 h 71"/>
                <a:gd name="T12" fmla="*/ 41 w 50"/>
                <a:gd name="T13" fmla="*/ 11 h 71"/>
                <a:gd name="T14" fmla="*/ 34 w 50"/>
                <a:gd name="T15" fmla="*/ 59 h 71"/>
                <a:gd name="T16" fmla="*/ 9 w 50"/>
                <a:gd name="T17" fmla="*/ 71 h 71"/>
                <a:gd name="T18" fmla="*/ 31 w 50"/>
                <a:gd name="T19" fmla="*/ 32 h 71"/>
                <a:gd name="T20" fmla="*/ 32 w 50"/>
                <a:gd name="T21" fmla="*/ 32 h 71"/>
                <a:gd name="T22" fmla="*/ 28 w 50"/>
                <a:gd name="T23" fmla="*/ 12 h 71"/>
                <a:gd name="T24" fmla="*/ 25 w 50"/>
                <a:gd name="T25" fmla="*/ 6 h 71"/>
                <a:gd name="T26" fmla="*/ 19 w 50"/>
                <a:gd name="T27" fmla="*/ 3 h 71"/>
                <a:gd name="T28" fmla="*/ 15 w 50"/>
                <a:gd name="T29" fmla="*/ 8 h 71"/>
                <a:gd name="T30" fmla="*/ 14 w 50"/>
                <a:gd name="T31" fmla="*/ 10 h 71"/>
                <a:gd name="T32" fmla="*/ 18 w 50"/>
                <a:gd name="T33" fmla="*/ 32 h 71"/>
                <a:gd name="T34" fmla="*/ 21 w 50"/>
                <a:gd name="T35" fmla="*/ 37 h 71"/>
                <a:gd name="T36" fmla="*/ 29 w 50"/>
                <a:gd name="T37" fmla="*/ 39 h 71"/>
                <a:gd name="T38" fmla="*/ 31 w 50"/>
                <a:gd name="T39" fmla="*/ 33 h 71"/>
                <a:gd name="T40" fmla="*/ 31 w 50"/>
                <a:gd name="T41" fmla="*/ 3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71">
                  <a:moveTo>
                    <a:pt x="9" y="71"/>
                  </a:moveTo>
                  <a:cubicBezTo>
                    <a:pt x="22" y="66"/>
                    <a:pt x="29" y="55"/>
                    <a:pt x="31" y="41"/>
                  </a:cubicBezTo>
                  <a:cubicBezTo>
                    <a:pt x="28" y="42"/>
                    <a:pt x="26" y="43"/>
                    <a:pt x="23" y="44"/>
                  </a:cubicBezTo>
                  <a:cubicBezTo>
                    <a:pt x="14" y="46"/>
                    <a:pt x="7" y="42"/>
                    <a:pt x="3" y="33"/>
                  </a:cubicBezTo>
                  <a:cubicBezTo>
                    <a:pt x="0" y="26"/>
                    <a:pt x="1" y="19"/>
                    <a:pt x="3" y="13"/>
                  </a:cubicBezTo>
                  <a:cubicBezTo>
                    <a:pt x="7" y="5"/>
                    <a:pt x="13" y="1"/>
                    <a:pt x="21" y="1"/>
                  </a:cubicBezTo>
                  <a:cubicBezTo>
                    <a:pt x="29" y="0"/>
                    <a:pt x="36" y="3"/>
                    <a:pt x="41" y="11"/>
                  </a:cubicBezTo>
                  <a:cubicBezTo>
                    <a:pt x="50" y="26"/>
                    <a:pt x="47" y="47"/>
                    <a:pt x="34" y="59"/>
                  </a:cubicBezTo>
                  <a:cubicBezTo>
                    <a:pt x="28" y="65"/>
                    <a:pt x="17" y="70"/>
                    <a:pt x="9" y="71"/>
                  </a:cubicBezTo>
                  <a:close/>
                  <a:moveTo>
                    <a:pt x="31" y="32"/>
                  </a:moveTo>
                  <a:cubicBezTo>
                    <a:pt x="31" y="32"/>
                    <a:pt x="31" y="32"/>
                    <a:pt x="32" y="32"/>
                  </a:cubicBezTo>
                  <a:cubicBezTo>
                    <a:pt x="30" y="25"/>
                    <a:pt x="29" y="19"/>
                    <a:pt x="28" y="12"/>
                  </a:cubicBezTo>
                  <a:cubicBezTo>
                    <a:pt x="27" y="10"/>
                    <a:pt x="26" y="8"/>
                    <a:pt x="25" y="6"/>
                  </a:cubicBezTo>
                  <a:cubicBezTo>
                    <a:pt x="24" y="4"/>
                    <a:pt x="22" y="3"/>
                    <a:pt x="19" y="3"/>
                  </a:cubicBezTo>
                  <a:cubicBezTo>
                    <a:pt x="17" y="4"/>
                    <a:pt x="15" y="5"/>
                    <a:pt x="15" y="8"/>
                  </a:cubicBezTo>
                  <a:cubicBezTo>
                    <a:pt x="15" y="9"/>
                    <a:pt x="14" y="10"/>
                    <a:pt x="14" y="10"/>
                  </a:cubicBezTo>
                  <a:cubicBezTo>
                    <a:pt x="15" y="18"/>
                    <a:pt x="16" y="25"/>
                    <a:pt x="18" y="32"/>
                  </a:cubicBezTo>
                  <a:cubicBezTo>
                    <a:pt x="19" y="34"/>
                    <a:pt x="20" y="35"/>
                    <a:pt x="21" y="37"/>
                  </a:cubicBezTo>
                  <a:cubicBezTo>
                    <a:pt x="23" y="39"/>
                    <a:pt x="25" y="39"/>
                    <a:pt x="29" y="39"/>
                  </a:cubicBezTo>
                  <a:cubicBezTo>
                    <a:pt x="32" y="38"/>
                    <a:pt x="31" y="35"/>
                    <a:pt x="31" y="33"/>
                  </a:cubicBezTo>
                  <a:cubicBezTo>
                    <a:pt x="31" y="33"/>
                    <a:pt x="31" y="32"/>
                    <a:pt x="31" y="32"/>
                  </a:cubicBezTo>
                  <a:close/>
                </a:path>
              </a:pathLst>
            </a:custGeom>
            <a:grpFill/>
            <a:ln>
              <a:noFill/>
            </a:ln>
          </p:spPr>
          <p:txBody>
            <a:bodyPr vert="horz" wrap="square" lIns="91440" tIns="45720" rIns="91440" bIns="45720" numCol="1" anchor="t" anchorCtr="0" compatLnSpc="1"/>
            <a:lstStyle/>
            <a:p>
              <a:endParaRPr lang="zh-CN" altLang="en-US">
                <a:solidFill>
                  <a:srgbClr val="FF0000"/>
                </a:solidFill>
              </a:endParaRPr>
            </a:p>
          </p:txBody>
        </p:sp>
        <p:sp>
          <p:nvSpPr>
            <p:cNvPr id="20" name="Freeform 54"/>
            <p:cNvSpPr/>
            <p:nvPr/>
          </p:nvSpPr>
          <p:spPr bwMode="auto">
            <a:xfrm>
              <a:off x="4323703" y="20386164"/>
              <a:ext cx="471894" cy="534814"/>
            </a:xfrm>
            <a:custGeom>
              <a:avLst/>
              <a:gdLst>
                <a:gd name="T0" fmla="*/ 42 w 68"/>
                <a:gd name="T1" fmla="*/ 7 h 77"/>
                <a:gd name="T2" fmla="*/ 62 w 68"/>
                <a:gd name="T3" fmla="*/ 0 h 77"/>
                <a:gd name="T4" fmla="*/ 60 w 68"/>
                <a:gd name="T5" fmla="*/ 3 h 77"/>
                <a:gd name="T6" fmla="*/ 57 w 68"/>
                <a:gd name="T7" fmla="*/ 12 h 77"/>
                <a:gd name="T8" fmla="*/ 65 w 68"/>
                <a:gd name="T9" fmla="*/ 40 h 77"/>
                <a:gd name="T10" fmla="*/ 67 w 68"/>
                <a:gd name="T11" fmla="*/ 55 h 77"/>
                <a:gd name="T12" fmla="*/ 62 w 68"/>
                <a:gd name="T13" fmla="*/ 68 h 77"/>
                <a:gd name="T14" fmla="*/ 34 w 68"/>
                <a:gd name="T15" fmla="*/ 76 h 77"/>
                <a:gd name="T16" fmla="*/ 21 w 68"/>
                <a:gd name="T17" fmla="*/ 66 h 77"/>
                <a:gd name="T18" fmla="*/ 19 w 68"/>
                <a:gd name="T19" fmla="*/ 60 h 77"/>
                <a:gd name="T20" fmla="*/ 10 w 68"/>
                <a:gd name="T21" fmla="*/ 27 h 77"/>
                <a:gd name="T22" fmla="*/ 9 w 68"/>
                <a:gd name="T23" fmla="*/ 25 h 77"/>
                <a:gd name="T24" fmla="*/ 2 w 68"/>
                <a:gd name="T25" fmla="*/ 20 h 77"/>
                <a:gd name="T26" fmla="*/ 0 w 68"/>
                <a:gd name="T27" fmla="*/ 19 h 77"/>
                <a:gd name="T28" fmla="*/ 27 w 68"/>
                <a:gd name="T29" fmla="*/ 10 h 77"/>
                <a:gd name="T30" fmla="*/ 30 w 68"/>
                <a:gd name="T31" fmla="*/ 10 h 77"/>
                <a:gd name="T32" fmla="*/ 30 w 68"/>
                <a:gd name="T33" fmla="*/ 11 h 77"/>
                <a:gd name="T34" fmla="*/ 27 w 68"/>
                <a:gd name="T35" fmla="*/ 12 h 77"/>
                <a:gd name="T36" fmla="*/ 24 w 68"/>
                <a:gd name="T37" fmla="*/ 20 h 77"/>
                <a:gd name="T38" fmla="*/ 34 w 68"/>
                <a:gd name="T39" fmla="*/ 59 h 77"/>
                <a:gd name="T40" fmla="*/ 35 w 68"/>
                <a:gd name="T41" fmla="*/ 61 h 77"/>
                <a:gd name="T42" fmla="*/ 50 w 68"/>
                <a:gd name="T43" fmla="*/ 70 h 77"/>
                <a:gd name="T44" fmla="*/ 64 w 68"/>
                <a:gd name="T45" fmla="*/ 55 h 77"/>
                <a:gd name="T46" fmla="*/ 63 w 68"/>
                <a:gd name="T47" fmla="*/ 45 h 77"/>
                <a:gd name="T48" fmla="*/ 54 w 68"/>
                <a:gd name="T49" fmla="*/ 15 h 77"/>
                <a:gd name="T50" fmla="*/ 44 w 68"/>
                <a:gd name="T51" fmla="*/ 7 h 77"/>
                <a:gd name="T52" fmla="*/ 42 w 68"/>
                <a:gd name="T53" fmla="*/ 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8" h="77">
                  <a:moveTo>
                    <a:pt x="42" y="7"/>
                  </a:moveTo>
                  <a:cubicBezTo>
                    <a:pt x="45" y="4"/>
                    <a:pt x="57" y="1"/>
                    <a:pt x="62" y="0"/>
                  </a:cubicBezTo>
                  <a:cubicBezTo>
                    <a:pt x="61" y="1"/>
                    <a:pt x="61" y="2"/>
                    <a:pt x="60" y="3"/>
                  </a:cubicBezTo>
                  <a:cubicBezTo>
                    <a:pt x="57" y="5"/>
                    <a:pt x="56" y="8"/>
                    <a:pt x="57" y="12"/>
                  </a:cubicBezTo>
                  <a:cubicBezTo>
                    <a:pt x="60" y="21"/>
                    <a:pt x="63" y="31"/>
                    <a:pt x="65" y="40"/>
                  </a:cubicBezTo>
                  <a:cubicBezTo>
                    <a:pt x="66" y="45"/>
                    <a:pt x="67" y="50"/>
                    <a:pt x="67" y="55"/>
                  </a:cubicBezTo>
                  <a:cubicBezTo>
                    <a:pt x="68" y="61"/>
                    <a:pt x="66" y="65"/>
                    <a:pt x="62" y="68"/>
                  </a:cubicBezTo>
                  <a:cubicBezTo>
                    <a:pt x="54" y="74"/>
                    <a:pt x="44" y="77"/>
                    <a:pt x="34" y="76"/>
                  </a:cubicBezTo>
                  <a:cubicBezTo>
                    <a:pt x="28" y="75"/>
                    <a:pt x="24" y="72"/>
                    <a:pt x="21" y="66"/>
                  </a:cubicBezTo>
                  <a:cubicBezTo>
                    <a:pt x="20" y="64"/>
                    <a:pt x="19" y="62"/>
                    <a:pt x="19" y="60"/>
                  </a:cubicBezTo>
                  <a:cubicBezTo>
                    <a:pt x="16" y="49"/>
                    <a:pt x="13" y="38"/>
                    <a:pt x="10" y="27"/>
                  </a:cubicBezTo>
                  <a:cubicBezTo>
                    <a:pt x="10" y="27"/>
                    <a:pt x="9" y="26"/>
                    <a:pt x="9" y="25"/>
                  </a:cubicBezTo>
                  <a:cubicBezTo>
                    <a:pt x="8" y="22"/>
                    <a:pt x="6" y="20"/>
                    <a:pt x="2" y="20"/>
                  </a:cubicBezTo>
                  <a:cubicBezTo>
                    <a:pt x="1" y="20"/>
                    <a:pt x="1" y="20"/>
                    <a:pt x="0" y="19"/>
                  </a:cubicBezTo>
                  <a:cubicBezTo>
                    <a:pt x="8" y="15"/>
                    <a:pt x="18" y="13"/>
                    <a:pt x="27" y="10"/>
                  </a:cubicBezTo>
                  <a:cubicBezTo>
                    <a:pt x="28" y="10"/>
                    <a:pt x="29" y="10"/>
                    <a:pt x="30" y="10"/>
                  </a:cubicBezTo>
                  <a:cubicBezTo>
                    <a:pt x="30" y="10"/>
                    <a:pt x="30" y="10"/>
                    <a:pt x="30" y="11"/>
                  </a:cubicBezTo>
                  <a:cubicBezTo>
                    <a:pt x="29" y="11"/>
                    <a:pt x="28" y="12"/>
                    <a:pt x="27" y="12"/>
                  </a:cubicBezTo>
                  <a:cubicBezTo>
                    <a:pt x="24" y="14"/>
                    <a:pt x="23" y="16"/>
                    <a:pt x="24" y="20"/>
                  </a:cubicBezTo>
                  <a:cubicBezTo>
                    <a:pt x="27" y="33"/>
                    <a:pt x="31" y="46"/>
                    <a:pt x="34" y="59"/>
                  </a:cubicBezTo>
                  <a:cubicBezTo>
                    <a:pt x="35" y="60"/>
                    <a:pt x="35" y="60"/>
                    <a:pt x="35" y="61"/>
                  </a:cubicBezTo>
                  <a:cubicBezTo>
                    <a:pt x="38" y="68"/>
                    <a:pt x="43" y="71"/>
                    <a:pt x="50" y="70"/>
                  </a:cubicBezTo>
                  <a:cubicBezTo>
                    <a:pt x="59" y="68"/>
                    <a:pt x="64" y="63"/>
                    <a:pt x="64" y="55"/>
                  </a:cubicBezTo>
                  <a:cubicBezTo>
                    <a:pt x="64" y="51"/>
                    <a:pt x="63" y="48"/>
                    <a:pt x="63" y="45"/>
                  </a:cubicBezTo>
                  <a:cubicBezTo>
                    <a:pt x="60" y="35"/>
                    <a:pt x="57" y="25"/>
                    <a:pt x="54" y="15"/>
                  </a:cubicBezTo>
                  <a:cubicBezTo>
                    <a:pt x="52" y="8"/>
                    <a:pt x="51" y="7"/>
                    <a:pt x="44" y="7"/>
                  </a:cubicBezTo>
                  <a:cubicBezTo>
                    <a:pt x="43" y="7"/>
                    <a:pt x="43" y="7"/>
                    <a:pt x="42" y="7"/>
                  </a:cubicBezTo>
                  <a:close/>
                </a:path>
              </a:pathLst>
            </a:custGeom>
            <a:grpFill/>
            <a:ln>
              <a:noFill/>
            </a:ln>
          </p:spPr>
          <p:txBody>
            <a:bodyPr vert="horz" wrap="square" lIns="91440" tIns="45720" rIns="91440" bIns="45720" numCol="1" anchor="t" anchorCtr="0" compatLnSpc="1"/>
            <a:lstStyle/>
            <a:p>
              <a:endParaRPr lang="zh-CN" altLang="en-US">
                <a:solidFill>
                  <a:srgbClr val="FF0000"/>
                </a:solidFill>
              </a:endParaRPr>
            </a:p>
          </p:txBody>
        </p:sp>
        <p:sp>
          <p:nvSpPr>
            <p:cNvPr id="21" name="Freeform 55"/>
            <p:cNvSpPr/>
            <p:nvPr/>
          </p:nvSpPr>
          <p:spPr bwMode="auto">
            <a:xfrm>
              <a:off x="7894371" y="22195094"/>
              <a:ext cx="550543" cy="440435"/>
            </a:xfrm>
            <a:custGeom>
              <a:avLst/>
              <a:gdLst>
                <a:gd name="T0" fmla="*/ 0 w 79"/>
                <a:gd name="T1" fmla="*/ 22 h 63"/>
                <a:gd name="T2" fmla="*/ 20 w 79"/>
                <a:gd name="T3" fmla="*/ 13 h 63"/>
                <a:gd name="T4" fmla="*/ 20 w 79"/>
                <a:gd name="T5" fmla="*/ 17 h 63"/>
                <a:gd name="T6" fmla="*/ 12 w 79"/>
                <a:gd name="T7" fmla="*/ 26 h 63"/>
                <a:gd name="T8" fmla="*/ 13 w 79"/>
                <a:gd name="T9" fmla="*/ 46 h 63"/>
                <a:gd name="T10" fmla="*/ 24 w 79"/>
                <a:gd name="T11" fmla="*/ 50 h 63"/>
                <a:gd name="T12" fmla="*/ 32 w 79"/>
                <a:gd name="T13" fmla="*/ 42 h 63"/>
                <a:gd name="T14" fmla="*/ 32 w 79"/>
                <a:gd name="T15" fmla="*/ 35 h 63"/>
                <a:gd name="T16" fmla="*/ 35 w 79"/>
                <a:gd name="T17" fmla="*/ 14 h 63"/>
                <a:gd name="T18" fmla="*/ 51 w 79"/>
                <a:gd name="T19" fmla="*/ 1 h 63"/>
                <a:gd name="T20" fmla="*/ 66 w 79"/>
                <a:gd name="T21" fmla="*/ 7 h 63"/>
                <a:gd name="T22" fmla="*/ 73 w 79"/>
                <a:gd name="T23" fmla="*/ 24 h 63"/>
                <a:gd name="T24" fmla="*/ 73 w 79"/>
                <a:gd name="T25" fmla="*/ 28 h 63"/>
                <a:gd name="T26" fmla="*/ 76 w 79"/>
                <a:gd name="T27" fmla="*/ 32 h 63"/>
                <a:gd name="T28" fmla="*/ 79 w 79"/>
                <a:gd name="T29" fmla="*/ 34 h 63"/>
                <a:gd name="T30" fmla="*/ 59 w 79"/>
                <a:gd name="T31" fmla="*/ 42 h 63"/>
                <a:gd name="T32" fmla="*/ 62 w 79"/>
                <a:gd name="T33" fmla="*/ 38 h 63"/>
                <a:gd name="T34" fmla="*/ 69 w 79"/>
                <a:gd name="T35" fmla="*/ 26 h 63"/>
                <a:gd name="T36" fmla="*/ 65 w 79"/>
                <a:gd name="T37" fmla="*/ 12 h 63"/>
                <a:gd name="T38" fmla="*/ 50 w 79"/>
                <a:gd name="T39" fmla="*/ 14 h 63"/>
                <a:gd name="T40" fmla="*/ 49 w 79"/>
                <a:gd name="T41" fmla="*/ 21 h 63"/>
                <a:gd name="T42" fmla="*/ 48 w 79"/>
                <a:gd name="T43" fmla="*/ 39 h 63"/>
                <a:gd name="T44" fmla="*/ 45 w 79"/>
                <a:gd name="T45" fmla="*/ 50 h 63"/>
                <a:gd name="T46" fmla="*/ 15 w 79"/>
                <a:gd name="T47" fmla="*/ 53 h 63"/>
                <a:gd name="T48" fmla="*/ 7 w 79"/>
                <a:gd name="T49" fmla="*/ 34 h 63"/>
                <a:gd name="T50" fmla="*/ 0 w 79"/>
                <a:gd name="T51" fmla="*/ 22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9" h="63">
                  <a:moveTo>
                    <a:pt x="0" y="22"/>
                  </a:moveTo>
                  <a:cubicBezTo>
                    <a:pt x="7" y="19"/>
                    <a:pt x="14" y="16"/>
                    <a:pt x="20" y="13"/>
                  </a:cubicBezTo>
                  <a:cubicBezTo>
                    <a:pt x="22" y="15"/>
                    <a:pt x="21" y="16"/>
                    <a:pt x="20" y="17"/>
                  </a:cubicBezTo>
                  <a:cubicBezTo>
                    <a:pt x="17" y="20"/>
                    <a:pt x="14" y="23"/>
                    <a:pt x="12" y="26"/>
                  </a:cubicBezTo>
                  <a:cubicBezTo>
                    <a:pt x="8" y="33"/>
                    <a:pt x="9" y="39"/>
                    <a:pt x="13" y="46"/>
                  </a:cubicBezTo>
                  <a:cubicBezTo>
                    <a:pt x="16" y="50"/>
                    <a:pt x="19" y="51"/>
                    <a:pt x="24" y="50"/>
                  </a:cubicBezTo>
                  <a:cubicBezTo>
                    <a:pt x="28" y="49"/>
                    <a:pt x="31" y="46"/>
                    <a:pt x="32" y="42"/>
                  </a:cubicBezTo>
                  <a:cubicBezTo>
                    <a:pt x="32" y="40"/>
                    <a:pt x="32" y="37"/>
                    <a:pt x="32" y="35"/>
                  </a:cubicBezTo>
                  <a:cubicBezTo>
                    <a:pt x="33" y="28"/>
                    <a:pt x="33" y="21"/>
                    <a:pt x="35" y="14"/>
                  </a:cubicBezTo>
                  <a:cubicBezTo>
                    <a:pt x="37" y="6"/>
                    <a:pt x="43" y="2"/>
                    <a:pt x="51" y="1"/>
                  </a:cubicBezTo>
                  <a:cubicBezTo>
                    <a:pt x="57" y="0"/>
                    <a:pt x="62" y="3"/>
                    <a:pt x="66" y="7"/>
                  </a:cubicBezTo>
                  <a:cubicBezTo>
                    <a:pt x="70" y="12"/>
                    <a:pt x="72" y="18"/>
                    <a:pt x="73" y="24"/>
                  </a:cubicBezTo>
                  <a:cubicBezTo>
                    <a:pt x="73" y="26"/>
                    <a:pt x="73" y="27"/>
                    <a:pt x="73" y="28"/>
                  </a:cubicBezTo>
                  <a:cubicBezTo>
                    <a:pt x="73" y="30"/>
                    <a:pt x="74" y="32"/>
                    <a:pt x="76" y="32"/>
                  </a:cubicBezTo>
                  <a:cubicBezTo>
                    <a:pt x="77" y="32"/>
                    <a:pt x="78" y="33"/>
                    <a:pt x="79" y="34"/>
                  </a:cubicBezTo>
                  <a:cubicBezTo>
                    <a:pt x="75" y="37"/>
                    <a:pt x="63" y="42"/>
                    <a:pt x="59" y="42"/>
                  </a:cubicBezTo>
                  <a:cubicBezTo>
                    <a:pt x="60" y="40"/>
                    <a:pt x="61" y="39"/>
                    <a:pt x="62" y="38"/>
                  </a:cubicBezTo>
                  <a:cubicBezTo>
                    <a:pt x="65" y="34"/>
                    <a:pt x="68" y="31"/>
                    <a:pt x="69" y="26"/>
                  </a:cubicBezTo>
                  <a:cubicBezTo>
                    <a:pt x="70" y="21"/>
                    <a:pt x="69" y="16"/>
                    <a:pt x="65" y="12"/>
                  </a:cubicBezTo>
                  <a:cubicBezTo>
                    <a:pt x="61" y="7"/>
                    <a:pt x="53" y="8"/>
                    <a:pt x="50" y="14"/>
                  </a:cubicBezTo>
                  <a:cubicBezTo>
                    <a:pt x="49" y="16"/>
                    <a:pt x="49" y="19"/>
                    <a:pt x="49" y="21"/>
                  </a:cubicBezTo>
                  <a:cubicBezTo>
                    <a:pt x="48" y="27"/>
                    <a:pt x="49" y="33"/>
                    <a:pt x="48" y="39"/>
                  </a:cubicBezTo>
                  <a:cubicBezTo>
                    <a:pt x="47" y="42"/>
                    <a:pt x="47" y="46"/>
                    <a:pt x="45" y="50"/>
                  </a:cubicBezTo>
                  <a:cubicBezTo>
                    <a:pt x="39" y="60"/>
                    <a:pt x="24" y="63"/>
                    <a:pt x="15" y="53"/>
                  </a:cubicBezTo>
                  <a:cubicBezTo>
                    <a:pt x="11" y="47"/>
                    <a:pt x="8" y="41"/>
                    <a:pt x="7" y="34"/>
                  </a:cubicBezTo>
                  <a:cubicBezTo>
                    <a:pt x="5" y="27"/>
                    <a:pt x="5" y="27"/>
                    <a:pt x="0" y="22"/>
                  </a:cubicBezTo>
                  <a:close/>
                </a:path>
              </a:pathLst>
            </a:custGeom>
            <a:grpFill/>
            <a:ln>
              <a:noFill/>
            </a:ln>
          </p:spPr>
          <p:txBody>
            <a:bodyPr vert="horz" wrap="square" lIns="91440" tIns="45720" rIns="91440" bIns="45720" numCol="1" anchor="t" anchorCtr="0" compatLnSpc="1"/>
            <a:lstStyle/>
            <a:p>
              <a:endParaRPr lang="zh-CN" altLang="en-US">
                <a:solidFill>
                  <a:srgbClr val="FF0000"/>
                </a:solidFill>
              </a:endParaRPr>
            </a:p>
          </p:txBody>
        </p:sp>
        <p:sp>
          <p:nvSpPr>
            <p:cNvPr id="22" name="Freeform 56"/>
            <p:cNvSpPr/>
            <p:nvPr/>
          </p:nvSpPr>
          <p:spPr bwMode="auto">
            <a:xfrm>
              <a:off x="7902235" y="24263565"/>
              <a:ext cx="542679" cy="503354"/>
            </a:xfrm>
            <a:custGeom>
              <a:avLst/>
              <a:gdLst>
                <a:gd name="T0" fmla="*/ 64 w 77"/>
                <a:gd name="T1" fmla="*/ 40 h 72"/>
                <a:gd name="T2" fmla="*/ 65 w 77"/>
                <a:gd name="T3" fmla="*/ 37 h 72"/>
                <a:gd name="T4" fmla="*/ 59 w 77"/>
                <a:gd name="T5" fmla="*/ 30 h 72"/>
                <a:gd name="T6" fmla="*/ 45 w 77"/>
                <a:gd name="T7" fmla="*/ 32 h 72"/>
                <a:gd name="T8" fmla="*/ 37 w 77"/>
                <a:gd name="T9" fmla="*/ 32 h 72"/>
                <a:gd name="T10" fmla="*/ 33 w 77"/>
                <a:gd name="T11" fmla="*/ 33 h 72"/>
                <a:gd name="T12" fmla="*/ 39 w 77"/>
                <a:gd name="T13" fmla="*/ 41 h 72"/>
                <a:gd name="T14" fmla="*/ 47 w 77"/>
                <a:gd name="T15" fmla="*/ 52 h 72"/>
                <a:gd name="T16" fmla="*/ 50 w 77"/>
                <a:gd name="T17" fmla="*/ 56 h 72"/>
                <a:gd name="T18" fmla="*/ 57 w 77"/>
                <a:gd name="T19" fmla="*/ 55 h 72"/>
                <a:gd name="T20" fmla="*/ 60 w 77"/>
                <a:gd name="T21" fmla="*/ 51 h 72"/>
                <a:gd name="T22" fmla="*/ 53 w 77"/>
                <a:gd name="T23" fmla="*/ 72 h 72"/>
                <a:gd name="T24" fmla="*/ 52 w 77"/>
                <a:gd name="T25" fmla="*/ 71 h 72"/>
                <a:gd name="T26" fmla="*/ 48 w 77"/>
                <a:gd name="T27" fmla="*/ 60 h 72"/>
                <a:gd name="T28" fmla="*/ 31 w 77"/>
                <a:gd name="T29" fmla="*/ 37 h 72"/>
                <a:gd name="T30" fmla="*/ 26 w 77"/>
                <a:gd name="T31" fmla="*/ 33 h 72"/>
                <a:gd name="T32" fmla="*/ 13 w 77"/>
                <a:gd name="T33" fmla="*/ 27 h 72"/>
                <a:gd name="T34" fmla="*/ 2 w 77"/>
                <a:gd name="T35" fmla="*/ 31 h 72"/>
                <a:gd name="T36" fmla="*/ 1 w 77"/>
                <a:gd name="T37" fmla="*/ 32 h 72"/>
                <a:gd name="T38" fmla="*/ 0 w 77"/>
                <a:gd name="T39" fmla="*/ 30 h 72"/>
                <a:gd name="T40" fmla="*/ 12 w 77"/>
                <a:gd name="T41" fmla="*/ 1 h 72"/>
                <a:gd name="T42" fmla="*/ 13 w 77"/>
                <a:gd name="T43" fmla="*/ 0 h 72"/>
                <a:gd name="T44" fmla="*/ 13 w 77"/>
                <a:gd name="T45" fmla="*/ 3 h 72"/>
                <a:gd name="T46" fmla="*/ 18 w 77"/>
                <a:gd name="T47" fmla="*/ 12 h 72"/>
                <a:gd name="T48" fmla="*/ 30 w 77"/>
                <a:gd name="T49" fmla="*/ 17 h 72"/>
                <a:gd name="T50" fmla="*/ 34 w 77"/>
                <a:gd name="T51" fmla="*/ 18 h 72"/>
                <a:gd name="T52" fmla="*/ 67 w 77"/>
                <a:gd name="T53" fmla="*/ 14 h 72"/>
                <a:gd name="T54" fmla="*/ 76 w 77"/>
                <a:gd name="T55" fmla="*/ 8 h 72"/>
                <a:gd name="T56" fmla="*/ 77 w 77"/>
                <a:gd name="T57" fmla="*/ 10 h 72"/>
                <a:gd name="T58" fmla="*/ 66 w 77"/>
                <a:gd name="T59" fmla="*/ 39 h 72"/>
                <a:gd name="T60" fmla="*/ 64 w 77"/>
                <a:gd name="T61" fmla="*/ 4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7" h="72">
                  <a:moveTo>
                    <a:pt x="64" y="40"/>
                  </a:moveTo>
                  <a:cubicBezTo>
                    <a:pt x="65" y="39"/>
                    <a:pt x="65" y="38"/>
                    <a:pt x="65" y="37"/>
                  </a:cubicBezTo>
                  <a:cubicBezTo>
                    <a:pt x="67" y="31"/>
                    <a:pt x="66" y="30"/>
                    <a:pt x="59" y="30"/>
                  </a:cubicBezTo>
                  <a:cubicBezTo>
                    <a:pt x="54" y="31"/>
                    <a:pt x="50" y="31"/>
                    <a:pt x="45" y="32"/>
                  </a:cubicBezTo>
                  <a:cubicBezTo>
                    <a:pt x="42" y="32"/>
                    <a:pt x="40" y="32"/>
                    <a:pt x="37" y="32"/>
                  </a:cubicBezTo>
                  <a:cubicBezTo>
                    <a:pt x="36" y="33"/>
                    <a:pt x="35" y="33"/>
                    <a:pt x="33" y="33"/>
                  </a:cubicBezTo>
                  <a:cubicBezTo>
                    <a:pt x="35" y="36"/>
                    <a:pt x="37" y="39"/>
                    <a:pt x="39" y="41"/>
                  </a:cubicBezTo>
                  <a:cubicBezTo>
                    <a:pt x="41" y="45"/>
                    <a:pt x="44" y="48"/>
                    <a:pt x="47" y="52"/>
                  </a:cubicBezTo>
                  <a:cubicBezTo>
                    <a:pt x="48" y="53"/>
                    <a:pt x="49" y="55"/>
                    <a:pt x="50" y="56"/>
                  </a:cubicBezTo>
                  <a:cubicBezTo>
                    <a:pt x="53" y="58"/>
                    <a:pt x="55" y="58"/>
                    <a:pt x="57" y="55"/>
                  </a:cubicBezTo>
                  <a:cubicBezTo>
                    <a:pt x="58" y="54"/>
                    <a:pt x="59" y="53"/>
                    <a:pt x="60" y="51"/>
                  </a:cubicBezTo>
                  <a:cubicBezTo>
                    <a:pt x="60" y="55"/>
                    <a:pt x="56" y="68"/>
                    <a:pt x="53" y="72"/>
                  </a:cubicBezTo>
                  <a:cubicBezTo>
                    <a:pt x="53" y="71"/>
                    <a:pt x="52" y="71"/>
                    <a:pt x="52" y="71"/>
                  </a:cubicBezTo>
                  <a:cubicBezTo>
                    <a:pt x="52" y="67"/>
                    <a:pt x="50" y="64"/>
                    <a:pt x="48" y="60"/>
                  </a:cubicBezTo>
                  <a:cubicBezTo>
                    <a:pt x="42" y="53"/>
                    <a:pt x="37" y="45"/>
                    <a:pt x="31" y="37"/>
                  </a:cubicBezTo>
                  <a:cubicBezTo>
                    <a:pt x="30" y="35"/>
                    <a:pt x="29" y="34"/>
                    <a:pt x="26" y="33"/>
                  </a:cubicBezTo>
                  <a:cubicBezTo>
                    <a:pt x="22" y="31"/>
                    <a:pt x="17" y="29"/>
                    <a:pt x="13" y="27"/>
                  </a:cubicBezTo>
                  <a:cubicBezTo>
                    <a:pt x="7" y="25"/>
                    <a:pt x="6" y="25"/>
                    <a:pt x="2" y="31"/>
                  </a:cubicBezTo>
                  <a:cubicBezTo>
                    <a:pt x="2" y="31"/>
                    <a:pt x="1" y="31"/>
                    <a:pt x="1" y="32"/>
                  </a:cubicBezTo>
                  <a:cubicBezTo>
                    <a:pt x="1" y="31"/>
                    <a:pt x="0" y="31"/>
                    <a:pt x="0" y="30"/>
                  </a:cubicBezTo>
                  <a:cubicBezTo>
                    <a:pt x="4" y="20"/>
                    <a:pt x="8" y="11"/>
                    <a:pt x="12" y="1"/>
                  </a:cubicBezTo>
                  <a:cubicBezTo>
                    <a:pt x="12" y="1"/>
                    <a:pt x="12" y="0"/>
                    <a:pt x="13" y="0"/>
                  </a:cubicBezTo>
                  <a:cubicBezTo>
                    <a:pt x="13" y="1"/>
                    <a:pt x="13" y="2"/>
                    <a:pt x="13" y="3"/>
                  </a:cubicBezTo>
                  <a:cubicBezTo>
                    <a:pt x="12" y="8"/>
                    <a:pt x="13" y="10"/>
                    <a:pt x="18" y="12"/>
                  </a:cubicBezTo>
                  <a:cubicBezTo>
                    <a:pt x="22" y="14"/>
                    <a:pt x="26" y="16"/>
                    <a:pt x="30" y="17"/>
                  </a:cubicBezTo>
                  <a:cubicBezTo>
                    <a:pt x="31" y="18"/>
                    <a:pt x="33" y="18"/>
                    <a:pt x="34" y="18"/>
                  </a:cubicBezTo>
                  <a:cubicBezTo>
                    <a:pt x="45" y="17"/>
                    <a:pt x="56" y="15"/>
                    <a:pt x="67" y="14"/>
                  </a:cubicBezTo>
                  <a:cubicBezTo>
                    <a:pt x="70" y="13"/>
                    <a:pt x="74" y="12"/>
                    <a:pt x="76" y="8"/>
                  </a:cubicBezTo>
                  <a:cubicBezTo>
                    <a:pt x="77" y="9"/>
                    <a:pt x="77" y="10"/>
                    <a:pt x="77" y="10"/>
                  </a:cubicBezTo>
                  <a:cubicBezTo>
                    <a:pt x="74" y="20"/>
                    <a:pt x="70" y="29"/>
                    <a:pt x="66" y="39"/>
                  </a:cubicBezTo>
                  <a:cubicBezTo>
                    <a:pt x="66" y="39"/>
                    <a:pt x="66" y="39"/>
                    <a:pt x="64" y="40"/>
                  </a:cubicBezTo>
                  <a:close/>
                </a:path>
              </a:pathLst>
            </a:custGeom>
            <a:grpFill/>
            <a:ln>
              <a:noFill/>
            </a:ln>
          </p:spPr>
          <p:txBody>
            <a:bodyPr vert="horz" wrap="square" lIns="91440" tIns="45720" rIns="91440" bIns="45720" numCol="1" anchor="t" anchorCtr="0" compatLnSpc="1"/>
            <a:lstStyle/>
            <a:p>
              <a:endParaRPr lang="zh-CN" altLang="en-US">
                <a:solidFill>
                  <a:srgbClr val="FF0000"/>
                </a:solidFill>
              </a:endParaRPr>
            </a:p>
          </p:txBody>
        </p:sp>
        <p:sp>
          <p:nvSpPr>
            <p:cNvPr id="23" name="Freeform 57"/>
            <p:cNvSpPr/>
            <p:nvPr/>
          </p:nvSpPr>
          <p:spPr bwMode="auto">
            <a:xfrm>
              <a:off x="8098858" y="23484939"/>
              <a:ext cx="479759" cy="424705"/>
            </a:xfrm>
            <a:custGeom>
              <a:avLst/>
              <a:gdLst>
                <a:gd name="T0" fmla="*/ 5 w 68"/>
                <a:gd name="T1" fmla="*/ 10 h 61"/>
                <a:gd name="T2" fmla="*/ 5 w 68"/>
                <a:gd name="T3" fmla="*/ 13 h 61"/>
                <a:gd name="T4" fmla="*/ 12 w 68"/>
                <a:gd name="T5" fmla="*/ 20 h 61"/>
                <a:gd name="T6" fmla="*/ 37 w 68"/>
                <a:gd name="T7" fmla="*/ 22 h 61"/>
                <a:gd name="T8" fmla="*/ 61 w 68"/>
                <a:gd name="T9" fmla="*/ 23 h 61"/>
                <a:gd name="T10" fmla="*/ 64 w 68"/>
                <a:gd name="T11" fmla="*/ 23 h 61"/>
                <a:gd name="T12" fmla="*/ 63 w 68"/>
                <a:gd name="T13" fmla="*/ 14 h 61"/>
                <a:gd name="T14" fmla="*/ 58 w 68"/>
                <a:gd name="T15" fmla="*/ 6 h 61"/>
                <a:gd name="T16" fmla="*/ 50 w 68"/>
                <a:gd name="T17" fmla="*/ 1 h 61"/>
                <a:gd name="T18" fmla="*/ 68 w 68"/>
                <a:gd name="T19" fmla="*/ 2 h 61"/>
                <a:gd name="T20" fmla="*/ 64 w 68"/>
                <a:gd name="T21" fmla="*/ 61 h 61"/>
                <a:gd name="T22" fmla="*/ 46 w 68"/>
                <a:gd name="T23" fmla="*/ 60 h 61"/>
                <a:gd name="T24" fmla="*/ 47 w 68"/>
                <a:gd name="T25" fmla="*/ 57 h 61"/>
                <a:gd name="T26" fmla="*/ 49 w 68"/>
                <a:gd name="T27" fmla="*/ 57 h 61"/>
                <a:gd name="T28" fmla="*/ 63 w 68"/>
                <a:gd name="T29" fmla="*/ 40 h 61"/>
                <a:gd name="T30" fmla="*/ 60 w 68"/>
                <a:gd name="T31" fmla="*/ 39 h 61"/>
                <a:gd name="T32" fmla="*/ 17 w 68"/>
                <a:gd name="T33" fmla="*/ 36 h 61"/>
                <a:gd name="T34" fmla="*/ 12 w 68"/>
                <a:gd name="T35" fmla="*/ 35 h 61"/>
                <a:gd name="T36" fmla="*/ 3 w 68"/>
                <a:gd name="T37" fmla="*/ 41 h 61"/>
                <a:gd name="T38" fmla="*/ 2 w 68"/>
                <a:gd name="T39" fmla="*/ 45 h 61"/>
                <a:gd name="T40" fmla="*/ 2 w 68"/>
                <a:gd name="T41" fmla="*/ 36 h 61"/>
                <a:gd name="T42" fmla="*/ 2 w 68"/>
                <a:gd name="T43" fmla="*/ 27 h 61"/>
                <a:gd name="T44" fmla="*/ 3 w 68"/>
                <a:gd name="T45" fmla="*/ 18 h 61"/>
                <a:gd name="T46" fmla="*/ 4 w 68"/>
                <a:gd name="T47" fmla="*/ 9 h 61"/>
                <a:gd name="T48" fmla="*/ 5 w 68"/>
                <a:gd name="T49" fmla="*/ 1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8" h="61">
                  <a:moveTo>
                    <a:pt x="5" y="10"/>
                  </a:moveTo>
                  <a:cubicBezTo>
                    <a:pt x="5" y="11"/>
                    <a:pt x="5" y="12"/>
                    <a:pt x="5" y="13"/>
                  </a:cubicBezTo>
                  <a:cubicBezTo>
                    <a:pt x="6" y="17"/>
                    <a:pt x="8" y="19"/>
                    <a:pt x="12" y="20"/>
                  </a:cubicBezTo>
                  <a:cubicBezTo>
                    <a:pt x="20" y="20"/>
                    <a:pt x="29" y="21"/>
                    <a:pt x="37" y="22"/>
                  </a:cubicBezTo>
                  <a:cubicBezTo>
                    <a:pt x="45" y="22"/>
                    <a:pt x="53" y="23"/>
                    <a:pt x="61" y="23"/>
                  </a:cubicBezTo>
                  <a:cubicBezTo>
                    <a:pt x="62" y="23"/>
                    <a:pt x="63" y="23"/>
                    <a:pt x="64" y="23"/>
                  </a:cubicBezTo>
                  <a:cubicBezTo>
                    <a:pt x="65" y="20"/>
                    <a:pt x="64" y="17"/>
                    <a:pt x="63" y="14"/>
                  </a:cubicBezTo>
                  <a:cubicBezTo>
                    <a:pt x="62" y="10"/>
                    <a:pt x="61" y="8"/>
                    <a:pt x="58" y="6"/>
                  </a:cubicBezTo>
                  <a:cubicBezTo>
                    <a:pt x="55" y="4"/>
                    <a:pt x="52" y="3"/>
                    <a:pt x="50" y="1"/>
                  </a:cubicBezTo>
                  <a:cubicBezTo>
                    <a:pt x="56" y="0"/>
                    <a:pt x="62" y="1"/>
                    <a:pt x="68" y="2"/>
                  </a:cubicBezTo>
                  <a:cubicBezTo>
                    <a:pt x="67" y="21"/>
                    <a:pt x="65" y="41"/>
                    <a:pt x="64" y="61"/>
                  </a:cubicBezTo>
                  <a:cubicBezTo>
                    <a:pt x="58" y="61"/>
                    <a:pt x="52" y="61"/>
                    <a:pt x="46" y="60"/>
                  </a:cubicBezTo>
                  <a:cubicBezTo>
                    <a:pt x="46" y="59"/>
                    <a:pt x="46" y="58"/>
                    <a:pt x="47" y="57"/>
                  </a:cubicBezTo>
                  <a:cubicBezTo>
                    <a:pt x="47" y="57"/>
                    <a:pt x="48" y="57"/>
                    <a:pt x="49" y="57"/>
                  </a:cubicBezTo>
                  <a:cubicBezTo>
                    <a:pt x="58" y="55"/>
                    <a:pt x="63" y="50"/>
                    <a:pt x="63" y="40"/>
                  </a:cubicBezTo>
                  <a:cubicBezTo>
                    <a:pt x="62" y="39"/>
                    <a:pt x="61" y="39"/>
                    <a:pt x="60" y="39"/>
                  </a:cubicBezTo>
                  <a:cubicBezTo>
                    <a:pt x="46" y="38"/>
                    <a:pt x="31" y="37"/>
                    <a:pt x="17" y="36"/>
                  </a:cubicBezTo>
                  <a:cubicBezTo>
                    <a:pt x="15" y="36"/>
                    <a:pt x="13" y="35"/>
                    <a:pt x="12" y="35"/>
                  </a:cubicBezTo>
                  <a:cubicBezTo>
                    <a:pt x="7" y="35"/>
                    <a:pt x="4" y="36"/>
                    <a:pt x="3" y="41"/>
                  </a:cubicBezTo>
                  <a:cubicBezTo>
                    <a:pt x="3" y="42"/>
                    <a:pt x="3" y="43"/>
                    <a:pt x="2" y="45"/>
                  </a:cubicBezTo>
                  <a:cubicBezTo>
                    <a:pt x="0" y="41"/>
                    <a:pt x="2" y="38"/>
                    <a:pt x="2" y="36"/>
                  </a:cubicBezTo>
                  <a:cubicBezTo>
                    <a:pt x="2" y="33"/>
                    <a:pt x="2" y="30"/>
                    <a:pt x="2" y="27"/>
                  </a:cubicBezTo>
                  <a:cubicBezTo>
                    <a:pt x="2" y="24"/>
                    <a:pt x="2" y="21"/>
                    <a:pt x="3" y="18"/>
                  </a:cubicBezTo>
                  <a:cubicBezTo>
                    <a:pt x="3" y="15"/>
                    <a:pt x="2" y="12"/>
                    <a:pt x="4" y="9"/>
                  </a:cubicBezTo>
                  <a:cubicBezTo>
                    <a:pt x="4" y="9"/>
                    <a:pt x="4" y="10"/>
                    <a:pt x="5" y="10"/>
                  </a:cubicBezTo>
                  <a:close/>
                </a:path>
              </a:pathLst>
            </a:custGeom>
            <a:grpFill/>
            <a:ln>
              <a:noFill/>
            </a:ln>
          </p:spPr>
          <p:txBody>
            <a:bodyPr vert="horz" wrap="square" lIns="91440" tIns="45720" rIns="91440" bIns="45720" numCol="1" anchor="t" anchorCtr="0" compatLnSpc="1"/>
            <a:lstStyle/>
            <a:p>
              <a:endParaRPr lang="zh-CN" altLang="en-US">
                <a:solidFill>
                  <a:srgbClr val="FF0000"/>
                </a:solidFill>
              </a:endParaRPr>
            </a:p>
          </p:txBody>
        </p:sp>
        <p:sp>
          <p:nvSpPr>
            <p:cNvPr id="24" name="Freeform 58"/>
            <p:cNvSpPr/>
            <p:nvPr/>
          </p:nvSpPr>
          <p:spPr bwMode="auto">
            <a:xfrm>
              <a:off x="6510147" y="20480543"/>
              <a:ext cx="432570" cy="542679"/>
            </a:xfrm>
            <a:custGeom>
              <a:avLst/>
              <a:gdLst>
                <a:gd name="T0" fmla="*/ 6 w 61"/>
                <a:gd name="T1" fmla="*/ 77 h 77"/>
                <a:gd name="T2" fmla="*/ 5 w 61"/>
                <a:gd name="T3" fmla="*/ 71 h 77"/>
                <a:gd name="T4" fmla="*/ 5 w 61"/>
                <a:gd name="T5" fmla="*/ 14 h 77"/>
                <a:gd name="T6" fmla="*/ 0 w 61"/>
                <a:gd name="T7" fmla="*/ 1 h 77"/>
                <a:gd name="T8" fmla="*/ 29 w 61"/>
                <a:gd name="T9" fmla="*/ 14 h 77"/>
                <a:gd name="T10" fmla="*/ 25 w 61"/>
                <a:gd name="T11" fmla="*/ 13 h 77"/>
                <a:gd name="T12" fmla="*/ 20 w 61"/>
                <a:gd name="T13" fmla="*/ 16 h 77"/>
                <a:gd name="T14" fmla="*/ 20 w 61"/>
                <a:gd name="T15" fmla="*/ 19 h 77"/>
                <a:gd name="T16" fmla="*/ 19 w 61"/>
                <a:gd name="T17" fmla="*/ 55 h 77"/>
                <a:gd name="T18" fmla="*/ 20 w 61"/>
                <a:gd name="T19" fmla="*/ 57 h 77"/>
                <a:gd name="T20" fmla="*/ 21 w 61"/>
                <a:gd name="T21" fmla="*/ 57 h 77"/>
                <a:gd name="T22" fmla="*/ 45 w 61"/>
                <a:gd name="T23" fmla="*/ 31 h 77"/>
                <a:gd name="T24" fmla="*/ 45 w 61"/>
                <a:gd name="T25" fmla="*/ 31 h 77"/>
                <a:gd name="T26" fmla="*/ 44 w 61"/>
                <a:gd name="T27" fmla="*/ 21 h 77"/>
                <a:gd name="T28" fmla="*/ 43 w 61"/>
                <a:gd name="T29" fmla="*/ 19 h 77"/>
                <a:gd name="T30" fmla="*/ 61 w 61"/>
                <a:gd name="T31" fmla="*/ 26 h 77"/>
                <a:gd name="T32" fmla="*/ 59 w 61"/>
                <a:gd name="T33" fmla="*/ 27 h 77"/>
                <a:gd name="T34" fmla="*/ 49 w 61"/>
                <a:gd name="T35" fmla="*/ 32 h 77"/>
                <a:gd name="T36" fmla="*/ 10 w 61"/>
                <a:gd name="T37" fmla="*/ 73 h 77"/>
                <a:gd name="T38" fmla="*/ 6 w 61"/>
                <a:gd name="T39"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1" h="77">
                  <a:moveTo>
                    <a:pt x="6" y="77"/>
                  </a:moveTo>
                  <a:cubicBezTo>
                    <a:pt x="5" y="74"/>
                    <a:pt x="5" y="73"/>
                    <a:pt x="5" y="71"/>
                  </a:cubicBezTo>
                  <a:cubicBezTo>
                    <a:pt x="5" y="52"/>
                    <a:pt x="5" y="33"/>
                    <a:pt x="5" y="14"/>
                  </a:cubicBezTo>
                  <a:cubicBezTo>
                    <a:pt x="5" y="9"/>
                    <a:pt x="5" y="4"/>
                    <a:pt x="0" y="1"/>
                  </a:cubicBezTo>
                  <a:cubicBezTo>
                    <a:pt x="4" y="0"/>
                    <a:pt x="26" y="10"/>
                    <a:pt x="29" y="14"/>
                  </a:cubicBezTo>
                  <a:cubicBezTo>
                    <a:pt x="28" y="13"/>
                    <a:pt x="27" y="13"/>
                    <a:pt x="25" y="13"/>
                  </a:cubicBezTo>
                  <a:cubicBezTo>
                    <a:pt x="22" y="12"/>
                    <a:pt x="21" y="13"/>
                    <a:pt x="20" y="16"/>
                  </a:cubicBezTo>
                  <a:cubicBezTo>
                    <a:pt x="20" y="17"/>
                    <a:pt x="20" y="18"/>
                    <a:pt x="20" y="19"/>
                  </a:cubicBezTo>
                  <a:cubicBezTo>
                    <a:pt x="19" y="31"/>
                    <a:pt x="19" y="43"/>
                    <a:pt x="19" y="55"/>
                  </a:cubicBezTo>
                  <a:cubicBezTo>
                    <a:pt x="19" y="55"/>
                    <a:pt x="19" y="56"/>
                    <a:pt x="20" y="57"/>
                  </a:cubicBezTo>
                  <a:cubicBezTo>
                    <a:pt x="20" y="57"/>
                    <a:pt x="21" y="57"/>
                    <a:pt x="21" y="57"/>
                  </a:cubicBezTo>
                  <a:cubicBezTo>
                    <a:pt x="29" y="48"/>
                    <a:pt x="37" y="40"/>
                    <a:pt x="45" y="31"/>
                  </a:cubicBezTo>
                  <a:cubicBezTo>
                    <a:pt x="45" y="31"/>
                    <a:pt x="45" y="31"/>
                    <a:pt x="45" y="31"/>
                  </a:cubicBezTo>
                  <a:cubicBezTo>
                    <a:pt x="49" y="26"/>
                    <a:pt x="49" y="24"/>
                    <a:pt x="44" y="21"/>
                  </a:cubicBezTo>
                  <a:cubicBezTo>
                    <a:pt x="43" y="20"/>
                    <a:pt x="43" y="20"/>
                    <a:pt x="43" y="19"/>
                  </a:cubicBezTo>
                  <a:cubicBezTo>
                    <a:pt x="49" y="20"/>
                    <a:pt x="55" y="23"/>
                    <a:pt x="61" y="26"/>
                  </a:cubicBezTo>
                  <a:cubicBezTo>
                    <a:pt x="60" y="27"/>
                    <a:pt x="60" y="27"/>
                    <a:pt x="59" y="27"/>
                  </a:cubicBezTo>
                  <a:cubicBezTo>
                    <a:pt x="55" y="27"/>
                    <a:pt x="52" y="29"/>
                    <a:pt x="49" y="32"/>
                  </a:cubicBezTo>
                  <a:cubicBezTo>
                    <a:pt x="36" y="46"/>
                    <a:pt x="23" y="60"/>
                    <a:pt x="10" y="73"/>
                  </a:cubicBezTo>
                  <a:cubicBezTo>
                    <a:pt x="9" y="74"/>
                    <a:pt x="8" y="75"/>
                    <a:pt x="6" y="77"/>
                  </a:cubicBezTo>
                  <a:close/>
                </a:path>
              </a:pathLst>
            </a:custGeom>
            <a:grpFill/>
            <a:ln>
              <a:noFill/>
            </a:ln>
          </p:spPr>
          <p:txBody>
            <a:bodyPr vert="horz" wrap="square" lIns="91440" tIns="45720" rIns="91440" bIns="45720" numCol="1" anchor="t" anchorCtr="0" compatLnSpc="1"/>
            <a:lstStyle/>
            <a:p>
              <a:endParaRPr lang="zh-CN" altLang="en-US">
                <a:solidFill>
                  <a:srgbClr val="FF0000"/>
                </a:solidFill>
              </a:endParaRPr>
            </a:p>
          </p:txBody>
        </p:sp>
        <p:sp>
          <p:nvSpPr>
            <p:cNvPr id="25" name="Freeform 59"/>
            <p:cNvSpPr/>
            <p:nvPr/>
          </p:nvSpPr>
          <p:spPr bwMode="auto">
            <a:xfrm>
              <a:off x="2585558" y="22053525"/>
              <a:ext cx="495489" cy="432570"/>
            </a:xfrm>
            <a:custGeom>
              <a:avLst/>
              <a:gdLst>
                <a:gd name="T0" fmla="*/ 0 w 71"/>
                <a:gd name="T1" fmla="*/ 32 h 61"/>
                <a:gd name="T2" fmla="*/ 15 w 71"/>
                <a:gd name="T3" fmla="*/ 0 h 61"/>
                <a:gd name="T4" fmla="*/ 14 w 71"/>
                <a:gd name="T5" fmla="*/ 3 h 61"/>
                <a:gd name="T6" fmla="*/ 19 w 71"/>
                <a:gd name="T7" fmla="*/ 13 h 61"/>
                <a:gd name="T8" fmla="*/ 58 w 71"/>
                <a:gd name="T9" fmla="*/ 33 h 61"/>
                <a:gd name="T10" fmla="*/ 68 w 71"/>
                <a:gd name="T11" fmla="*/ 31 h 61"/>
                <a:gd name="T12" fmla="*/ 71 w 71"/>
                <a:gd name="T13" fmla="*/ 28 h 61"/>
                <a:gd name="T14" fmla="*/ 56 w 71"/>
                <a:gd name="T15" fmla="*/ 61 h 61"/>
                <a:gd name="T16" fmla="*/ 56 w 71"/>
                <a:gd name="T17" fmla="*/ 57 h 61"/>
                <a:gd name="T18" fmla="*/ 52 w 71"/>
                <a:gd name="T19" fmla="*/ 47 h 61"/>
                <a:gd name="T20" fmla="*/ 13 w 71"/>
                <a:gd name="T21" fmla="*/ 28 h 61"/>
                <a:gd name="T22" fmla="*/ 1 w 71"/>
                <a:gd name="T23" fmla="*/ 30 h 61"/>
                <a:gd name="T24" fmla="*/ 0 w 71"/>
                <a:gd name="T25" fmla="*/ 32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1" h="61">
                  <a:moveTo>
                    <a:pt x="0" y="32"/>
                  </a:moveTo>
                  <a:cubicBezTo>
                    <a:pt x="0" y="27"/>
                    <a:pt x="11" y="4"/>
                    <a:pt x="15" y="0"/>
                  </a:cubicBezTo>
                  <a:cubicBezTo>
                    <a:pt x="14" y="1"/>
                    <a:pt x="14" y="2"/>
                    <a:pt x="14" y="3"/>
                  </a:cubicBezTo>
                  <a:cubicBezTo>
                    <a:pt x="13" y="9"/>
                    <a:pt x="14" y="11"/>
                    <a:pt x="19" y="13"/>
                  </a:cubicBezTo>
                  <a:cubicBezTo>
                    <a:pt x="32" y="20"/>
                    <a:pt x="45" y="27"/>
                    <a:pt x="58" y="33"/>
                  </a:cubicBezTo>
                  <a:cubicBezTo>
                    <a:pt x="63" y="36"/>
                    <a:pt x="65" y="35"/>
                    <a:pt x="68" y="31"/>
                  </a:cubicBezTo>
                  <a:cubicBezTo>
                    <a:pt x="69" y="30"/>
                    <a:pt x="70" y="29"/>
                    <a:pt x="71" y="28"/>
                  </a:cubicBezTo>
                  <a:cubicBezTo>
                    <a:pt x="70" y="32"/>
                    <a:pt x="60" y="56"/>
                    <a:pt x="56" y="61"/>
                  </a:cubicBezTo>
                  <a:cubicBezTo>
                    <a:pt x="56" y="59"/>
                    <a:pt x="56" y="58"/>
                    <a:pt x="56" y="57"/>
                  </a:cubicBezTo>
                  <a:cubicBezTo>
                    <a:pt x="57" y="52"/>
                    <a:pt x="56" y="50"/>
                    <a:pt x="52" y="47"/>
                  </a:cubicBezTo>
                  <a:cubicBezTo>
                    <a:pt x="39" y="41"/>
                    <a:pt x="26" y="34"/>
                    <a:pt x="13" y="28"/>
                  </a:cubicBezTo>
                  <a:cubicBezTo>
                    <a:pt x="7" y="25"/>
                    <a:pt x="6" y="25"/>
                    <a:pt x="1" y="30"/>
                  </a:cubicBezTo>
                  <a:cubicBezTo>
                    <a:pt x="1" y="31"/>
                    <a:pt x="1" y="31"/>
                    <a:pt x="0" y="32"/>
                  </a:cubicBezTo>
                  <a:close/>
                </a:path>
              </a:pathLst>
            </a:custGeom>
            <a:grpFill/>
            <a:ln>
              <a:noFill/>
            </a:ln>
          </p:spPr>
          <p:txBody>
            <a:bodyPr vert="horz" wrap="square" lIns="91440" tIns="45720" rIns="91440" bIns="45720" numCol="1" anchor="t" anchorCtr="0" compatLnSpc="1"/>
            <a:lstStyle/>
            <a:p>
              <a:endParaRPr lang="zh-CN" altLang="en-US">
                <a:solidFill>
                  <a:srgbClr val="FF0000"/>
                </a:solidFill>
              </a:endParaRPr>
            </a:p>
          </p:txBody>
        </p:sp>
        <p:sp>
          <p:nvSpPr>
            <p:cNvPr id="26" name="Freeform 60"/>
            <p:cNvSpPr/>
            <p:nvPr/>
          </p:nvSpPr>
          <p:spPr bwMode="auto">
            <a:xfrm>
              <a:off x="8090993" y="22863611"/>
              <a:ext cx="479759" cy="314596"/>
            </a:xfrm>
            <a:custGeom>
              <a:avLst/>
              <a:gdLst>
                <a:gd name="T0" fmla="*/ 5 w 69"/>
                <a:gd name="T1" fmla="*/ 45 h 45"/>
                <a:gd name="T2" fmla="*/ 0 w 69"/>
                <a:gd name="T3" fmla="*/ 13 h 45"/>
                <a:gd name="T4" fmla="*/ 1 w 69"/>
                <a:gd name="T5" fmla="*/ 11 h 45"/>
                <a:gd name="T6" fmla="*/ 3 w 69"/>
                <a:gd name="T7" fmla="*/ 15 h 45"/>
                <a:gd name="T8" fmla="*/ 11 w 69"/>
                <a:gd name="T9" fmla="*/ 19 h 45"/>
                <a:gd name="T10" fmla="*/ 47 w 69"/>
                <a:gd name="T11" fmla="*/ 13 h 45"/>
                <a:gd name="T12" fmla="*/ 55 w 69"/>
                <a:gd name="T13" fmla="*/ 12 h 45"/>
                <a:gd name="T14" fmla="*/ 62 w 69"/>
                <a:gd name="T15" fmla="*/ 5 h 45"/>
                <a:gd name="T16" fmla="*/ 62 w 69"/>
                <a:gd name="T17" fmla="*/ 0 h 45"/>
                <a:gd name="T18" fmla="*/ 64 w 69"/>
                <a:gd name="T19" fmla="*/ 3 h 45"/>
                <a:gd name="T20" fmla="*/ 69 w 69"/>
                <a:gd name="T21" fmla="*/ 35 h 45"/>
                <a:gd name="T22" fmla="*/ 67 w 69"/>
                <a:gd name="T23" fmla="*/ 35 h 45"/>
                <a:gd name="T24" fmla="*/ 66 w 69"/>
                <a:gd name="T25" fmla="*/ 33 h 45"/>
                <a:gd name="T26" fmla="*/ 57 w 69"/>
                <a:gd name="T27" fmla="*/ 27 h 45"/>
                <a:gd name="T28" fmla="*/ 14 w 69"/>
                <a:gd name="T29" fmla="*/ 35 h 45"/>
                <a:gd name="T30" fmla="*/ 7 w 69"/>
                <a:gd name="T31" fmla="*/ 42 h 45"/>
                <a:gd name="T32" fmla="*/ 6 w 69"/>
                <a:gd name="T33" fmla="*/ 45 h 45"/>
                <a:gd name="T34" fmla="*/ 5 w 69"/>
                <a:gd name="T35"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9" h="45">
                  <a:moveTo>
                    <a:pt x="5" y="45"/>
                  </a:moveTo>
                  <a:cubicBezTo>
                    <a:pt x="3" y="35"/>
                    <a:pt x="2" y="24"/>
                    <a:pt x="0" y="13"/>
                  </a:cubicBezTo>
                  <a:cubicBezTo>
                    <a:pt x="0" y="13"/>
                    <a:pt x="0" y="12"/>
                    <a:pt x="1" y="11"/>
                  </a:cubicBezTo>
                  <a:cubicBezTo>
                    <a:pt x="2" y="13"/>
                    <a:pt x="2" y="14"/>
                    <a:pt x="3" y="15"/>
                  </a:cubicBezTo>
                  <a:cubicBezTo>
                    <a:pt x="5" y="19"/>
                    <a:pt x="6" y="20"/>
                    <a:pt x="11" y="19"/>
                  </a:cubicBezTo>
                  <a:cubicBezTo>
                    <a:pt x="23" y="17"/>
                    <a:pt x="35" y="15"/>
                    <a:pt x="47" y="13"/>
                  </a:cubicBezTo>
                  <a:cubicBezTo>
                    <a:pt x="50" y="13"/>
                    <a:pt x="52" y="12"/>
                    <a:pt x="55" y="12"/>
                  </a:cubicBezTo>
                  <a:cubicBezTo>
                    <a:pt x="60" y="11"/>
                    <a:pt x="61" y="9"/>
                    <a:pt x="62" y="5"/>
                  </a:cubicBezTo>
                  <a:cubicBezTo>
                    <a:pt x="62" y="4"/>
                    <a:pt x="62" y="3"/>
                    <a:pt x="62" y="0"/>
                  </a:cubicBezTo>
                  <a:cubicBezTo>
                    <a:pt x="63" y="2"/>
                    <a:pt x="64" y="3"/>
                    <a:pt x="64" y="3"/>
                  </a:cubicBezTo>
                  <a:cubicBezTo>
                    <a:pt x="65" y="14"/>
                    <a:pt x="67" y="24"/>
                    <a:pt x="69" y="35"/>
                  </a:cubicBezTo>
                  <a:cubicBezTo>
                    <a:pt x="68" y="35"/>
                    <a:pt x="68" y="35"/>
                    <a:pt x="67" y="35"/>
                  </a:cubicBezTo>
                  <a:cubicBezTo>
                    <a:pt x="67" y="35"/>
                    <a:pt x="66" y="34"/>
                    <a:pt x="66" y="33"/>
                  </a:cubicBezTo>
                  <a:cubicBezTo>
                    <a:pt x="64" y="28"/>
                    <a:pt x="62" y="27"/>
                    <a:pt x="57" y="27"/>
                  </a:cubicBezTo>
                  <a:cubicBezTo>
                    <a:pt x="43" y="30"/>
                    <a:pt x="28" y="32"/>
                    <a:pt x="14" y="35"/>
                  </a:cubicBezTo>
                  <a:cubicBezTo>
                    <a:pt x="9" y="35"/>
                    <a:pt x="7" y="37"/>
                    <a:pt x="7" y="42"/>
                  </a:cubicBezTo>
                  <a:cubicBezTo>
                    <a:pt x="7" y="43"/>
                    <a:pt x="6" y="44"/>
                    <a:pt x="6" y="45"/>
                  </a:cubicBezTo>
                  <a:cubicBezTo>
                    <a:pt x="6" y="45"/>
                    <a:pt x="5" y="45"/>
                    <a:pt x="5" y="45"/>
                  </a:cubicBezTo>
                  <a:close/>
                </a:path>
              </a:pathLst>
            </a:custGeom>
            <a:grpFill/>
            <a:ln>
              <a:noFill/>
            </a:ln>
          </p:spPr>
          <p:txBody>
            <a:bodyPr vert="horz" wrap="square" lIns="91440" tIns="45720" rIns="91440" bIns="45720" numCol="1" anchor="t" anchorCtr="0" compatLnSpc="1"/>
            <a:lstStyle/>
            <a:p>
              <a:endParaRPr lang="zh-CN" altLang="en-US">
                <a:solidFill>
                  <a:srgbClr val="FF0000"/>
                </a:solidFill>
              </a:endParaRPr>
            </a:p>
          </p:txBody>
        </p:sp>
        <p:sp>
          <p:nvSpPr>
            <p:cNvPr id="27" name="Freeform 61"/>
            <p:cNvSpPr/>
            <p:nvPr/>
          </p:nvSpPr>
          <p:spPr bwMode="auto">
            <a:xfrm>
              <a:off x="5865225" y="20346840"/>
              <a:ext cx="291002" cy="487624"/>
            </a:xfrm>
            <a:custGeom>
              <a:avLst/>
              <a:gdLst>
                <a:gd name="T0" fmla="*/ 1 w 42"/>
                <a:gd name="T1" fmla="*/ 64 h 70"/>
                <a:gd name="T2" fmla="*/ 4 w 42"/>
                <a:gd name="T3" fmla="*/ 64 h 70"/>
                <a:gd name="T4" fmla="*/ 10 w 42"/>
                <a:gd name="T5" fmla="*/ 57 h 70"/>
                <a:gd name="T6" fmla="*/ 13 w 42"/>
                <a:gd name="T7" fmla="*/ 41 h 70"/>
                <a:gd name="T8" fmla="*/ 16 w 42"/>
                <a:gd name="T9" fmla="*/ 14 h 70"/>
                <a:gd name="T10" fmla="*/ 17 w 42"/>
                <a:gd name="T11" fmla="*/ 10 h 70"/>
                <a:gd name="T12" fmla="*/ 11 w 42"/>
                <a:gd name="T13" fmla="*/ 2 h 70"/>
                <a:gd name="T14" fmla="*/ 9 w 42"/>
                <a:gd name="T15" fmla="*/ 0 h 70"/>
                <a:gd name="T16" fmla="*/ 42 w 42"/>
                <a:gd name="T17" fmla="*/ 4 h 70"/>
                <a:gd name="T18" fmla="*/ 42 w 42"/>
                <a:gd name="T19" fmla="*/ 5 h 70"/>
                <a:gd name="T20" fmla="*/ 39 w 42"/>
                <a:gd name="T21" fmla="*/ 6 h 70"/>
                <a:gd name="T22" fmla="*/ 32 w 42"/>
                <a:gd name="T23" fmla="*/ 13 h 70"/>
                <a:gd name="T24" fmla="*/ 27 w 42"/>
                <a:gd name="T25" fmla="*/ 47 h 70"/>
                <a:gd name="T26" fmla="*/ 25 w 42"/>
                <a:gd name="T27" fmla="*/ 58 h 70"/>
                <a:gd name="T28" fmla="*/ 31 w 42"/>
                <a:gd name="T29" fmla="*/ 68 h 70"/>
                <a:gd name="T30" fmla="*/ 33 w 42"/>
                <a:gd name="T31" fmla="*/ 69 h 70"/>
                <a:gd name="T32" fmla="*/ 33 w 42"/>
                <a:gd name="T33" fmla="*/ 70 h 70"/>
                <a:gd name="T34" fmla="*/ 0 w 42"/>
                <a:gd name="T35" fmla="*/ 66 h 70"/>
                <a:gd name="T36" fmla="*/ 1 w 42"/>
                <a:gd name="T37" fmla="*/ 6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2" h="70">
                  <a:moveTo>
                    <a:pt x="1" y="64"/>
                  </a:moveTo>
                  <a:cubicBezTo>
                    <a:pt x="2" y="64"/>
                    <a:pt x="3" y="64"/>
                    <a:pt x="4" y="64"/>
                  </a:cubicBezTo>
                  <a:cubicBezTo>
                    <a:pt x="8" y="63"/>
                    <a:pt x="10" y="62"/>
                    <a:pt x="10" y="57"/>
                  </a:cubicBezTo>
                  <a:cubicBezTo>
                    <a:pt x="11" y="52"/>
                    <a:pt x="12" y="47"/>
                    <a:pt x="13" y="41"/>
                  </a:cubicBezTo>
                  <a:cubicBezTo>
                    <a:pt x="14" y="32"/>
                    <a:pt x="15" y="23"/>
                    <a:pt x="16" y="14"/>
                  </a:cubicBezTo>
                  <a:cubicBezTo>
                    <a:pt x="16" y="13"/>
                    <a:pt x="17" y="12"/>
                    <a:pt x="17" y="10"/>
                  </a:cubicBezTo>
                  <a:cubicBezTo>
                    <a:pt x="17" y="5"/>
                    <a:pt x="16" y="4"/>
                    <a:pt x="11" y="2"/>
                  </a:cubicBezTo>
                  <a:cubicBezTo>
                    <a:pt x="10" y="1"/>
                    <a:pt x="10" y="1"/>
                    <a:pt x="9" y="0"/>
                  </a:cubicBezTo>
                  <a:cubicBezTo>
                    <a:pt x="20" y="1"/>
                    <a:pt x="31" y="2"/>
                    <a:pt x="42" y="4"/>
                  </a:cubicBezTo>
                  <a:cubicBezTo>
                    <a:pt x="42" y="5"/>
                    <a:pt x="42" y="5"/>
                    <a:pt x="42" y="5"/>
                  </a:cubicBezTo>
                  <a:cubicBezTo>
                    <a:pt x="41" y="5"/>
                    <a:pt x="40" y="6"/>
                    <a:pt x="39" y="6"/>
                  </a:cubicBezTo>
                  <a:cubicBezTo>
                    <a:pt x="34" y="6"/>
                    <a:pt x="32" y="7"/>
                    <a:pt x="32" y="13"/>
                  </a:cubicBezTo>
                  <a:cubicBezTo>
                    <a:pt x="30" y="24"/>
                    <a:pt x="28" y="36"/>
                    <a:pt x="27" y="47"/>
                  </a:cubicBezTo>
                  <a:cubicBezTo>
                    <a:pt x="26" y="51"/>
                    <a:pt x="26" y="55"/>
                    <a:pt x="25" y="58"/>
                  </a:cubicBezTo>
                  <a:cubicBezTo>
                    <a:pt x="25" y="64"/>
                    <a:pt x="26" y="66"/>
                    <a:pt x="31" y="68"/>
                  </a:cubicBezTo>
                  <a:cubicBezTo>
                    <a:pt x="32" y="68"/>
                    <a:pt x="32" y="69"/>
                    <a:pt x="33" y="69"/>
                  </a:cubicBezTo>
                  <a:cubicBezTo>
                    <a:pt x="33" y="69"/>
                    <a:pt x="33" y="69"/>
                    <a:pt x="33" y="70"/>
                  </a:cubicBezTo>
                  <a:cubicBezTo>
                    <a:pt x="22" y="69"/>
                    <a:pt x="11" y="68"/>
                    <a:pt x="0" y="66"/>
                  </a:cubicBezTo>
                  <a:cubicBezTo>
                    <a:pt x="1" y="65"/>
                    <a:pt x="1" y="65"/>
                    <a:pt x="1" y="64"/>
                  </a:cubicBezTo>
                  <a:close/>
                </a:path>
              </a:pathLst>
            </a:custGeom>
            <a:grpFill/>
            <a:ln>
              <a:noFill/>
            </a:ln>
          </p:spPr>
          <p:txBody>
            <a:bodyPr vert="horz" wrap="square" lIns="91440" tIns="45720" rIns="91440" bIns="45720" numCol="1" anchor="t" anchorCtr="0" compatLnSpc="1"/>
            <a:lstStyle/>
            <a:p>
              <a:endParaRPr lang="zh-CN" altLang="en-US">
                <a:solidFill>
                  <a:srgbClr val="FF0000"/>
                </a:solidFill>
              </a:endParaRPr>
            </a:p>
          </p:txBody>
        </p:sp>
        <p:sp>
          <p:nvSpPr>
            <p:cNvPr id="28" name="Freeform 62"/>
            <p:cNvSpPr/>
            <p:nvPr/>
          </p:nvSpPr>
          <p:spPr bwMode="auto">
            <a:xfrm>
              <a:off x="4087756" y="25828682"/>
              <a:ext cx="361786" cy="471895"/>
            </a:xfrm>
            <a:custGeom>
              <a:avLst/>
              <a:gdLst>
                <a:gd name="T0" fmla="*/ 1 w 52"/>
                <a:gd name="T1" fmla="*/ 51 h 67"/>
                <a:gd name="T2" fmla="*/ 5 w 52"/>
                <a:gd name="T3" fmla="*/ 52 h 67"/>
                <a:gd name="T4" fmla="*/ 16 w 52"/>
                <a:gd name="T5" fmla="*/ 47 h 67"/>
                <a:gd name="T6" fmla="*/ 32 w 52"/>
                <a:gd name="T7" fmla="*/ 12 h 67"/>
                <a:gd name="T8" fmla="*/ 33 w 52"/>
                <a:gd name="T9" fmla="*/ 9 h 67"/>
                <a:gd name="T10" fmla="*/ 29 w 52"/>
                <a:gd name="T11" fmla="*/ 2 h 67"/>
                <a:gd name="T12" fmla="*/ 23 w 52"/>
                <a:gd name="T13" fmla="*/ 1 h 67"/>
                <a:gd name="T14" fmla="*/ 52 w 52"/>
                <a:gd name="T15" fmla="*/ 1 h 67"/>
                <a:gd name="T16" fmla="*/ 51 w 52"/>
                <a:gd name="T17" fmla="*/ 4 h 67"/>
                <a:gd name="T18" fmla="*/ 29 w 52"/>
                <a:gd name="T19" fmla="*/ 52 h 67"/>
                <a:gd name="T20" fmla="*/ 33 w 52"/>
                <a:gd name="T21" fmla="*/ 65 h 67"/>
                <a:gd name="T22" fmla="*/ 34 w 52"/>
                <a:gd name="T23" fmla="*/ 66 h 67"/>
                <a:gd name="T24" fmla="*/ 34 w 52"/>
                <a:gd name="T25" fmla="*/ 67 h 67"/>
                <a:gd name="T26" fmla="*/ 33 w 52"/>
                <a:gd name="T27" fmla="*/ 67 h 67"/>
                <a:gd name="T28" fmla="*/ 2 w 52"/>
                <a:gd name="T29" fmla="*/ 53 h 67"/>
                <a:gd name="T30" fmla="*/ 0 w 52"/>
                <a:gd name="T31" fmla="*/ 52 h 67"/>
                <a:gd name="T32" fmla="*/ 1 w 52"/>
                <a:gd name="T33" fmla="*/ 5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2" h="67">
                  <a:moveTo>
                    <a:pt x="1" y="51"/>
                  </a:moveTo>
                  <a:cubicBezTo>
                    <a:pt x="2" y="51"/>
                    <a:pt x="4" y="51"/>
                    <a:pt x="5" y="52"/>
                  </a:cubicBezTo>
                  <a:cubicBezTo>
                    <a:pt x="10" y="53"/>
                    <a:pt x="13" y="52"/>
                    <a:pt x="16" y="47"/>
                  </a:cubicBezTo>
                  <a:cubicBezTo>
                    <a:pt x="21" y="35"/>
                    <a:pt x="27" y="23"/>
                    <a:pt x="32" y="12"/>
                  </a:cubicBezTo>
                  <a:cubicBezTo>
                    <a:pt x="33" y="11"/>
                    <a:pt x="33" y="10"/>
                    <a:pt x="33" y="9"/>
                  </a:cubicBezTo>
                  <a:cubicBezTo>
                    <a:pt x="34" y="5"/>
                    <a:pt x="33" y="3"/>
                    <a:pt x="29" y="2"/>
                  </a:cubicBezTo>
                  <a:cubicBezTo>
                    <a:pt x="28" y="2"/>
                    <a:pt x="26" y="2"/>
                    <a:pt x="23" y="1"/>
                  </a:cubicBezTo>
                  <a:cubicBezTo>
                    <a:pt x="27" y="0"/>
                    <a:pt x="44" y="0"/>
                    <a:pt x="52" y="1"/>
                  </a:cubicBezTo>
                  <a:cubicBezTo>
                    <a:pt x="52" y="2"/>
                    <a:pt x="52" y="3"/>
                    <a:pt x="51" y="4"/>
                  </a:cubicBezTo>
                  <a:cubicBezTo>
                    <a:pt x="44" y="20"/>
                    <a:pt x="37" y="36"/>
                    <a:pt x="29" y="52"/>
                  </a:cubicBezTo>
                  <a:cubicBezTo>
                    <a:pt x="26" y="59"/>
                    <a:pt x="26" y="61"/>
                    <a:pt x="33" y="65"/>
                  </a:cubicBezTo>
                  <a:cubicBezTo>
                    <a:pt x="33" y="65"/>
                    <a:pt x="34" y="66"/>
                    <a:pt x="34" y="66"/>
                  </a:cubicBezTo>
                  <a:cubicBezTo>
                    <a:pt x="34" y="66"/>
                    <a:pt x="34" y="67"/>
                    <a:pt x="34" y="67"/>
                  </a:cubicBezTo>
                  <a:cubicBezTo>
                    <a:pt x="34" y="67"/>
                    <a:pt x="33" y="67"/>
                    <a:pt x="33" y="67"/>
                  </a:cubicBezTo>
                  <a:cubicBezTo>
                    <a:pt x="23" y="62"/>
                    <a:pt x="13" y="58"/>
                    <a:pt x="2" y="53"/>
                  </a:cubicBezTo>
                  <a:cubicBezTo>
                    <a:pt x="1" y="53"/>
                    <a:pt x="1" y="52"/>
                    <a:pt x="0" y="52"/>
                  </a:cubicBezTo>
                  <a:cubicBezTo>
                    <a:pt x="1" y="51"/>
                    <a:pt x="1" y="51"/>
                    <a:pt x="1" y="51"/>
                  </a:cubicBezTo>
                  <a:close/>
                </a:path>
              </a:pathLst>
            </a:custGeom>
            <a:grpFill/>
            <a:ln>
              <a:noFill/>
            </a:ln>
          </p:spPr>
          <p:txBody>
            <a:bodyPr vert="horz" wrap="square" lIns="91440" tIns="45720" rIns="91440" bIns="45720" numCol="1" anchor="t" anchorCtr="0" compatLnSpc="1"/>
            <a:lstStyle/>
            <a:p>
              <a:endParaRPr lang="zh-CN" altLang="en-US">
                <a:solidFill>
                  <a:srgbClr val="FF0000"/>
                </a:solidFill>
              </a:endParaRPr>
            </a:p>
          </p:txBody>
        </p:sp>
        <p:sp>
          <p:nvSpPr>
            <p:cNvPr id="29" name="Freeform 71"/>
            <p:cNvSpPr>
              <a:spLocks noEditPoints="1"/>
            </p:cNvSpPr>
            <p:nvPr/>
          </p:nvSpPr>
          <p:spPr bwMode="auto">
            <a:xfrm>
              <a:off x="3199023" y="21141194"/>
              <a:ext cx="4561646" cy="4553784"/>
            </a:xfrm>
            <a:custGeom>
              <a:avLst/>
              <a:gdLst>
                <a:gd name="T0" fmla="*/ 326 w 652"/>
                <a:gd name="T1" fmla="*/ 652 h 652"/>
                <a:gd name="T2" fmla="*/ 326 w 652"/>
                <a:gd name="T3" fmla="*/ 0 h 652"/>
                <a:gd name="T4" fmla="*/ 300 w 652"/>
                <a:gd name="T5" fmla="*/ 368 h 652"/>
                <a:gd name="T6" fmla="*/ 300 w 652"/>
                <a:gd name="T7" fmla="*/ 408 h 652"/>
                <a:gd name="T8" fmla="*/ 292 w 652"/>
                <a:gd name="T9" fmla="*/ 425 h 652"/>
                <a:gd name="T10" fmla="*/ 239 w 652"/>
                <a:gd name="T11" fmla="*/ 475 h 652"/>
                <a:gd name="T12" fmla="*/ 208 w 652"/>
                <a:gd name="T13" fmla="*/ 558 h 652"/>
                <a:gd name="T14" fmla="*/ 256 w 652"/>
                <a:gd name="T15" fmla="*/ 566 h 652"/>
                <a:gd name="T16" fmla="*/ 264 w 652"/>
                <a:gd name="T17" fmla="*/ 540 h 652"/>
                <a:gd name="T18" fmla="*/ 312 w 652"/>
                <a:gd name="T19" fmla="*/ 473 h 652"/>
                <a:gd name="T20" fmla="*/ 346 w 652"/>
                <a:gd name="T21" fmla="*/ 477 h 652"/>
                <a:gd name="T22" fmla="*/ 390 w 652"/>
                <a:gd name="T23" fmla="*/ 550 h 652"/>
                <a:gd name="T24" fmla="*/ 410 w 652"/>
                <a:gd name="T25" fmla="*/ 582 h 652"/>
                <a:gd name="T26" fmla="*/ 439 w 652"/>
                <a:gd name="T27" fmla="*/ 536 h 652"/>
                <a:gd name="T28" fmla="*/ 360 w 652"/>
                <a:gd name="T29" fmla="*/ 425 h 652"/>
                <a:gd name="T30" fmla="*/ 351 w 652"/>
                <a:gd name="T31" fmla="*/ 372 h 652"/>
                <a:gd name="T32" fmla="*/ 357 w 652"/>
                <a:gd name="T33" fmla="*/ 369 h 652"/>
                <a:gd name="T34" fmla="*/ 453 w 652"/>
                <a:gd name="T35" fmla="*/ 459 h 652"/>
                <a:gd name="T36" fmla="*/ 489 w 652"/>
                <a:gd name="T37" fmla="*/ 522 h 652"/>
                <a:gd name="T38" fmla="*/ 526 w 652"/>
                <a:gd name="T39" fmla="*/ 508 h 652"/>
                <a:gd name="T40" fmla="*/ 512 w 652"/>
                <a:gd name="T41" fmla="*/ 460 h 652"/>
                <a:gd name="T42" fmla="*/ 373 w 652"/>
                <a:gd name="T43" fmla="*/ 322 h 652"/>
                <a:gd name="T44" fmla="*/ 351 w 652"/>
                <a:gd name="T45" fmla="*/ 304 h 652"/>
                <a:gd name="T46" fmla="*/ 306 w 652"/>
                <a:gd name="T47" fmla="*/ 286 h 652"/>
                <a:gd name="T48" fmla="*/ 300 w 652"/>
                <a:gd name="T49" fmla="*/ 316 h 652"/>
                <a:gd name="T50" fmla="*/ 210 w 652"/>
                <a:gd name="T51" fmla="*/ 361 h 652"/>
                <a:gd name="T52" fmla="*/ 128 w 652"/>
                <a:gd name="T53" fmla="*/ 483 h 652"/>
                <a:gd name="T54" fmla="*/ 140 w 652"/>
                <a:gd name="T55" fmla="*/ 526 h 652"/>
                <a:gd name="T56" fmla="*/ 172 w 652"/>
                <a:gd name="T57" fmla="*/ 509 h 652"/>
                <a:gd name="T58" fmla="*/ 246 w 652"/>
                <a:gd name="T59" fmla="*/ 399 h 652"/>
                <a:gd name="T60" fmla="*/ 300 w 652"/>
                <a:gd name="T61" fmla="*/ 368 h 652"/>
                <a:gd name="T62" fmla="*/ 249 w 652"/>
                <a:gd name="T63" fmla="*/ 114 h 652"/>
                <a:gd name="T64" fmla="*/ 123 w 652"/>
                <a:gd name="T65" fmla="*/ 169 h 652"/>
                <a:gd name="T66" fmla="*/ 75 w 652"/>
                <a:gd name="T67" fmla="*/ 214 h 652"/>
                <a:gd name="T68" fmla="*/ 108 w 652"/>
                <a:gd name="T69" fmla="*/ 242 h 652"/>
                <a:gd name="T70" fmla="*/ 158 w 652"/>
                <a:gd name="T71" fmla="*/ 210 h 652"/>
                <a:gd name="T72" fmla="*/ 253 w 652"/>
                <a:gd name="T73" fmla="*/ 164 h 652"/>
                <a:gd name="T74" fmla="*/ 250 w 652"/>
                <a:gd name="T75" fmla="*/ 222 h 652"/>
                <a:gd name="T76" fmla="*/ 65 w 652"/>
                <a:gd name="T77" fmla="*/ 383 h 652"/>
                <a:gd name="T78" fmla="*/ 80 w 652"/>
                <a:gd name="T79" fmla="*/ 422 h 652"/>
                <a:gd name="T80" fmla="*/ 113 w 652"/>
                <a:gd name="T81" fmla="*/ 400 h 652"/>
                <a:gd name="T82" fmla="*/ 215 w 652"/>
                <a:gd name="T83" fmla="*/ 296 h 652"/>
                <a:gd name="T84" fmla="*/ 304 w 652"/>
                <a:gd name="T85" fmla="*/ 240 h 652"/>
                <a:gd name="T86" fmla="*/ 303 w 652"/>
                <a:gd name="T87" fmla="*/ 78 h 652"/>
                <a:gd name="T88" fmla="*/ 269 w 652"/>
                <a:gd name="T89" fmla="*/ 56 h 652"/>
                <a:gd name="T90" fmla="*/ 253 w 652"/>
                <a:gd name="T91" fmla="*/ 90 h 652"/>
                <a:gd name="T92" fmla="*/ 398 w 652"/>
                <a:gd name="T93" fmla="*/ 112 h 652"/>
                <a:gd name="T94" fmla="*/ 398 w 652"/>
                <a:gd name="T95" fmla="*/ 82 h 652"/>
                <a:gd name="T96" fmla="*/ 368 w 652"/>
                <a:gd name="T97" fmla="*/ 54 h 652"/>
                <a:gd name="T98" fmla="*/ 347 w 652"/>
                <a:gd name="T99" fmla="*/ 85 h 652"/>
                <a:gd name="T100" fmla="*/ 347 w 652"/>
                <a:gd name="T101" fmla="*/ 243 h 652"/>
                <a:gd name="T102" fmla="*/ 369 w 652"/>
                <a:gd name="T103" fmla="*/ 264 h 652"/>
                <a:gd name="T104" fmla="*/ 493 w 652"/>
                <a:gd name="T105" fmla="*/ 344 h 652"/>
                <a:gd name="T106" fmla="*/ 549 w 652"/>
                <a:gd name="T107" fmla="*/ 416 h 652"/>
                <a:gd name="T108" fmla="*/ 587 w 652"/>
                <a:gd name="T109" fmla="*/ 384 h 652"/>
                <a:gd name="T110" fmla="*/ 407 w 652"/>
                <a:gd name="T111" fmla="*/ 224 h 652"/>
                <a:gd name="T112" fmla="*/ 398 w 652"/>
                <a:gd name="T113" fmla="*/ 164 h 652"/>
                <a:gd name="T114" fmla="*/ 403 w 652"/>
                <a:gd name="T115" fmla="*/ 165 h 652"/>
                <a:gd name="T116" fmla="*/ 532 w 652"/>
                <a:gd name="T117" fmla="*/ 236 h 652"/>
                <a:gd name="T118" fmla="*/ 575 w 652"/>
                <a:gd name="T119" fmla="*/ 211 h 652"/>
                <a:gd name="T120" fmla="*/ 509 w 652"/>
                <a:gd name="T121" fmla="*/ 157 h 652"/>
                <a:gd name="T122" fmla="*/ 398 w 652"/>
                <a:gd name="T123" fmla="*/ 11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52" h="652">
                  <a:moveTo>
                    <a:pt x="652" y="326"/>
                  </a:moveTo>
                  <a:cubicBezTo>
                    <a:pt x="652" y="505"/>
                    <a:pt x="506" y="652"/>
                    <a:pt x="326" y="652"/>
                  </a:cubicBezTo>
                  <a:cubicBezTo>
                    <a:pt x="147" y="652"/>
                    <a:pt x="0" y="507"/>
                    <a:pt x="0" y="326"/>
                  </a:cubicBezTo>
                  <a:cubicBezTo>
                    <a:pt x="0" y="146"/>
                    <a:pt x="146" y="0"/>
                    <a:pt x="326" y="0"/>
                  </a:cubicBezTo>
                  <a:cubicBezTo>
                    <a:pt x="506" y="0"/>
                    <a:pt x="652" y="147"/>
                    <a:pt x="652" y="326"/>
                  </a:cubicBezTo>
                  <a:close/>
                  <a:moveTo>
                    <a:pt x="300" y="368"/>
                  </a:moveTo>
                  <a:cubicBezTo>
                    <a:pt x="300" y="370"/>
                    <a:pt x="300" y="371"/>
                    <a:pt x="300" y="373"/>
                  </a:cubicBezTo>
                  <a:cubicBezTo>
                    <a:pt x="300" y="385"/>
                    <a:pt x="300" y="396"/>
                    <a:pt x="300" y="408"/>
                  </a:cubicBezTo>
                  <a:cubicBezTo>
                    <a:pt x="300" y="409"/>
                    <a:pt x="300" y="410"/>
                    <a:pt x="300" y="411"/>
                  </a:cubicBezTo>
                  <a:cubicBezTo>
                    <a:pt x="300" y="417"/>
                    <a:pt x="297" y="422"/>
                    <a:pt x="292" y="425"/>
                  </a:cubicBezTo>
                  <a:cubicBezTo>
                    <a:pt x="290" y="426"/>
                    <a:pt x="288" y="428"/>
                    <a:pt x="285" y="429"/>
                  </a:cubicBezTo>
                  <a:cubicBezTo>
                    <a:pt x="267" y="441"/>
                    <a:pt x="252" y="457"/>
                    <a:pt x="239" y="475"/>
                  </a:cubicBezTo>
                  <a:cubicBezTo>
                    <a:pt x="225" y="496"/>
                    <a:pt x="216" y="520"/>
                    <a:pt x="210" y="544"/>
                  </a:cubicBezTo>
                  <a:cubicBezTo>
                    <a:pt x="209" y="549"/>
                    <a:pt x="208" y="553"/>
                    <a:pt x="208" y="558"/>
                  </a:cubicBezTo>
                  <a:cubicBezTo>
                    <a:pt x="207" y="571"/>
                    <a:pt x="215" y="581"/>
                    <a:pt x="228" y="583"/>
                  </a:cubicBezTo>
                  <a:cubicBezTo>
                    <a:pt x="239" y="585"/>
                    <a:pt x="252" y="581"/>
                    <a:pt x="256" y="566"/>
                  </a:cubicBezTo>
                  <a:cubicBezTo>
                    <a:pt x="256" y="565"/>
                    <a:pt x="257" y="563"/>
                    <a:pt x="257" y="562"/>
                  </a:cubicBezTo>
                  <a:cubicBezTo>
                    <a:pt x="260" y="555"/>
                    <a:pt x="262" y="547"/>
                    <a:pt x="264" y="540"/>
                  </a:cubicBezTo>
                  <a:cubicBezTo>
                    <a:pt x="270" y="523"/>
                    <a:pt x="278" y="508"/>
                    <a:pt x="289" y="493"/>
                  </a:cubicBezTo>
                  <a:cubicBezTo>
                    <a:pt x="295" y="485"/>
                    <a:pt x="303" y="478"/>
                    <a:pt x="312" y="473"/>
                  </a:cubicBezTo>
                  <a:cubicBezTo>
                    <a:pt x="321" y="468"/>
                    <a:pt x="330" y="468"/>
                    <a:pt x="339" y="473"/>
                  </a:cubicBezTo>
                  <a:cubicBezTo>
                    <a:pt x="341" y="474"/>
                    <a:pt x="344" y="475"/>
                    <a:pt x="346" y="477"/>
                  </a:cubicBezTo>
                  <a:cubicBezTo>
                    <a:pt x="355" y="483"/>
                    <a:pt x="362" y="491"/>
                    <a:pt x="368" y="500"/>
                  </a:cubicBezTo>
                  <a:cubicBezTo>
                    <a:pt x="378" y="516"/>
                    <a:pt x="385" y="533"/>
                    <a:pt x="390" y="550"/>
                  </a:cubicBezTo>
                  <a:cubicBezTo>
                    <a:pt x="392" y="556"/>
                    <a:pt x="394" y="563"/>
                    <a:pt x="396" y="569"/>
                  </a:cubicBezTo>
                  <a:cubicBezTo>
                    <a:pt x="399" y="576"/>
                    <a:pt x="403" y="580"/>
                    <a:pt x="410" y="582"/>
                  </a:cubicBezTo>
                  <a:cubicBezTo>
                    <a:pt x="425" y="588"/>
                    <a:pt x="446" y="577"/>
                    <a:pt x="443" y="555"/>
                  </a:cubicBezTo>
                  <a:cubicBezTo>
                    <a:pt x="442" y="548"/>
                    <a:pt x="440" y="542"/>
                    <a:pt x="439" y="536"/>
                  </a:cubicBezTo>
                  <a:cubicBezTo>
                    <a:pt x="433" y="515"/>
                    <a:pt x="426" y="496"/>
                    <a:pt x="414" y="478"/>
                  </a:cubicBezTo>
                  <a:cubicBezTo>
                    <a:pt x="400" y="456"/>
                    <a:pt x="382" y="439"/>
                    <a:pt x="360" y="425"/>
                  </a:cubicBezTo>
                  <a:cubicBezTo>
                    <a:pt x="354" y="422"/>
                    <a:pt x="351" y="417"/>
                    <a:pt x="351" y="410"/>
                  </a:cubicBezTo>
                  <a:cubicBezTo>
                    <a:pt x="351" y="397"/>
                    <a:pt x="351" y="385"/>
                    <a:pt x="351" y="372"/>
                  </a:cubicBezTo>
                  <a:cubicBezTo>
                    <a:pt x="351" y="371"/>
                    <a:pt x="351" y="370"/>
                    <a:pt x="352" y="368"/>
                  </a:cubicBezTo>
                  <a:cubicBezTo>
                    <a:pt x="354" y="368"/>
                    <a:pt x="355" y="369"/>
                    <a:pt x="357" y="369"/>
                  </a:cubicBezTo>
                  <a:cubicBezTo>
                    <a:pt x="376" y="376"/>
                    <a:pt x="392" y="386"/>
                    <a:pt x="406" y="400"/>
                  </a:cubicBezTo>
                  <a:cubicBezTo>
                    <a:pt x="425" y="417"/>
                    <a:pt x="439" y="437"/>
                    <a:pt x="453" y="459"/>
                  </a:cubicBezTo>
                  <a:cubicBezTo>
                    <a:pt x="462" y="475"/>
                    <a:pt x="471" y="492"/>
                    <a:pt x="479" y="509"/>
                  </a:cubicBezTo>
                  <a:cubicBezTo>
                    <a:pt x="481" y="514"/>
                    <a:pt x="484" y="518"/>
                    <a:pt x="489" y="522"/>
                  </a:cubicBezTo>
                  <a:cubicBezTo>
                    <a:pt x="494" y="526"/>
                    <a:pt x="501" y="529"/>
                    <a:pt x="508" y="527"/>
                  </a:cubicBezTo>
                  <a:cubicBezTo>
                    <a:pt x="518" y="524"/>
                    <a:pt x="524" y="518"/>
                    <a:pt x="526" y="508"/>
                  </a:cubicBezTo>
                  <a:cubicBezTo>
                    <a:pt x="528" y="500"/>
                    <a:pt x="527" y="493"/>
                    <a:pt x="524" y="486"/>
                  </a:cubicBezTo>
                  <a:cubicBezTo>
                    <a:pt x="520" y="477"/>
                    <a:pt x="516" y="469"/>
                    <a:pt x="512" y="460"/>
                  </a:cubicBezTo>
                  <a:cubicBezTo>
                    <a:pt x="498" y="429"/>
                    <a:pt x="480" y="400"/>
                    <a:pt x="456" y="375"/>
                  </a:cubicBezTo>
                  <a:cubicBezTo>
                    <a:pt x="432" y="351"/>
                    <a:pt x="405" y="333"/>
                    <a:pt x="373" y="322"/>
                  </a:cubicBezTo>
                  <a:cubicBezTo>
                    <a:pt x="366" y="320"/>
                    <a:pt x="359" y="318"/>
                    <a:pt x="351" y="316"/>
                  </a:cubicBezTo>
                  <a:cubicBezTo>
                    <a:pt x="351" y="312"/>
                    <a:pt x="351" y="308"/>
                    <a:pt x="351" y="304"/>
                  </a:cubicBezTo>
                  <a:cubicBezTo>
                    <a:pt x="350" y="298"/>
                    <a:pt x="349" y="291"/>
                    <a:pt x="345" y="286"/>
                  </a:cubicBezTo>
                  <a:cubicBezTo>
                    <a:pt x="335" y="271"/>
                    <a:pt x="316" y="271"/>
                    <a:pt x="306" y="286"/>
                  </a:cubicBezTo>
                  <a:cubicBezTo>
                    <a:pt x="302" y="292"/>
                    <a:pt x="301" y="299"/>
                    <a:pt x="301" y="305"/>
                  </a:cubicBezTo>
                  <a:cubicBezTo>
                    <a:pt x="300" y="309"/>
                    <a:pt x="300" y="312"/>
                    <a:pt x="300" y="316"/>
                  </a:cubicBezTo>
                  <a:cubicBezTo>
                    <a:pt x="299" y="317"/>
                    <a:pt x="298" y="317"/>
                    <a:pt x="296" y="317"/>
                  </a:cubicBezTo>
                  <a:cubicBezTo>
                    <a:pt x="264" y="325"/>
                    <a:pt x="235" y="339"/>
                    <a:pt x="210" y="361"/>
                  </a:cubicBezTo>
                  <a:cubicBezTo>
                    <a:pt x="191" y="378"/>
                    <a:pt x="175" y="398"/>
                    <a:pt x="161" y="420"/>
                  </a:cubicBezTo>
                  <a:cubicBezTo>
                    <a:pt x="148" y="440"/>
                    <a:pt x="138" y="462"/>
                    <a:pt x="128" y="483"/>
                  </a:cubicBezTo>
                  <a:cubicBezTo>
                    <a:pt x="126" y="490"/>
                    <a:pt x="124" y="497"/>
                    <a:pt x="125" y="504"/>
                  </a:cubicBezTo>
                  <a:cubicBezTo>
                    <a:pt x="126" y="515"/>
                    <a:pt x="130" y="522"/>
                    <a:pt x="140" y="526"/>
                  </a:cubicBezTo>
                  <a:cubicBezTo>
                    <a:pt x="150" y="530"/>
                    <a:pt x="159" y="526"/>
                    <a:pt x="165" y="519"/>
                  </a:cubicBezTo>
                  <a:cubicBezTo>
                    <a:pt x="168" y="516"/>
                    <a:pt x="170" y="512"/>
                    <a:pt x="172" y="509"/>
                  </a:cubicBezTo>
                  <a:cubicBezTo>
                    <a:pt x="181" y="493"/>
                    <a:pt x="189" y="476"/>
                    <a:pt x="198" y="461"/>
                  </a:cubicBezTo>
                  <a:cubicBezTo>
                    <a:pt x="211" y="438"/>
                    <a:pt x="227" y="417"/>
                    <a:pt x="246" y="399"/>
                  </a:cubicBezTo>
                  <a:cubicBezTo>
                    <a:pt x="260" y="386"/>
                    <a:pt x="276" y="376"/>
                    <a:pt x="294" y="370"/>
                  </a:cubicBezTo>
                  <a:cubicBezTo>
                    <a:pt x="296" y="369"/>
                    <a:pt x="298" y="368"/>
                    <a:pt x="300" y="368"/>
                  </a:cubicBezTo>
                  <a:close/>
                  <a:moveTo>
                    <a:pt x="253" y="112"/>
                  </a:moveTo>
                  <a:cubicBezTo>
                    <a:pt x="252" y="113"/>
                    <a:pt x="250" y="113"/>
                    <a:pt x="249" y="114"/>
                  </a:cubicBezTo>
                  <a:cubicBezTo>
                    <a:pt x="240" y="117"/>
                    <a:pt x="231" y="119"/>
                    <a:pt x="222" y="122"/>
                  </a:cubicBezTo>
                  <a:cubicBezTo>
                    <a:pt x="187" y="134"/>
                    <a:pt x="154" y="149"/>
                    <a:pt x="123" y="169"/>
                  </a:cubicBezTo>
                  <a:cubicBezTo>
                    <a:pt x="110" y="178"/>
                    <a:pt x="97" y="188"/>
                    <a:pt x="85" y="200"/>
                  </a:cubicBezTo>
                  <a:cubicBezTo>
                    <a:pt x="81" y="204"/>
                    <a:pt x="77" y="208"/>
                    <a:pt x="75" y="214"/>
                  </a:cubicBezTo>
                  <a:cubicBezTo>
                    <a:pt x="71" y="225"/>
                    <a:pt x="76" y="237"/>
                    <a:pt x="87" y="241"/>
                  </a:cubicBezTo>
                  <a:cubicBezTo>
                    <a:pt x="94" y="244"/>
                    <a:pt x="101" y="244"/>
                    <a:pt x="108" y="242"/>
                  </a:cubicBezTo>
                  <a:cubicBezTo>
                    <a:pt x="114" y="240"/>
                    <a:pt x="118" y="237"/>
                    <a:pt x="123" y="234"/>
                  </a:cubicBezTo>
                  <a:cubicBezTo>
                    <a:pt x="134" y="226"/>
                    <a:pt x="146" y="217"/>
                    <a:pt x="158" y="210"/>
                  </a:cubicBezTo>
                  <a:cubicBezTo>
                    <a:pt x="186" y="191"/>
                    <a:pt x="216" y="176"/>
                    <a:pt x="249" y="165"/>
                  </a:cubicBezTo>
                  <a:cubicBezTo>
                    <a:pt x="250" y="165"/>
                    <a:pt x="252" y="164"/>
                    <a:pt x="253" y="164"/>
                  </a:cubicBezTo>
                  <a:cubicBezTo>
                    <a:pt x="253" y="183"/>
                    <a:pt x="253" y="202"/>
                    <a:pt x="253" y="220"/>
                  </a:cubicBezTo>
                  <a:cubicBezTo>
                    <a:pt x="252" y="221"/>
                    <a:pt x="251" y="221"/>
                    <a:pt x="250" y="222"/>
                  </a:cubicBezTo>
                  <a:cubicBezTo>
                    <a:pt x="185" y="247"/>
                    <a:pt x="131" y="288"/>
                    <a:pt x="90" y="345"/>
                  </a:cubicBezTo>
                  <a:cubicBezTo>
                    <a:pt x="81" y="357"/>
                    <a:pt x="73" y="370"/>
                    <a:pt x="65" y="383"/>
                  </a:cubicBezTo>
                  <a:cubicBezTo>
                    <a:pt x="62" y="387"/>
                    <a:pt x="60" y="391"/>
                    <a:pt x="60" y="395"/>
                  </a:cubicBezTo>
                  <a:cubicBezTo>
                    <a:pt x="60" y="408"/>
                    <a:pt x="68" y="419"/>
                    <a:pt x="80" y="422"/>
                  </a:cubicBezTo>
                  <a:cubicBezTo>
                    <a:pt x="90" y="425"/>
                    <a:pt x="98" y="422"/>
                    <a:pt x="104" y="413"/>
                  </a:cubicBezTo>
                  <a:cubicBezTo>
                    <a:pt x="107" y="409"/>
                    <a:pt x="110" y="404"/>
                    <a:pt x="113" y="400"/>
                  </a:cubicBezTo>
                  <a:cubicBezTo>
                    <a:pt x="127" y="380"/>
                    <a:pt x="143" y="361"/>
                    <a:pt x="160" y="343"/>
                  </a:cubicBezTo>
                  <a:cubicBezTo>
                    <a:pt x="177" y="325"/>
                    <a:pt x="195" y="309"/>
                    <a:pt x="215" y="296"/>
                  </a:cubicBezTo>
                  <a:cubicBezTo>
                    <a:pt x="237" y="282"/>
                    <a:pt x="261" y="271"/>
                    <a:pt x="286" y="264"/>
                  </a:cubicBezTo>
                  <a:cubicBezTo>
                    <a:pt x="300" y="260"/>
                    <a:pt x="304" y="253"/>
                    <a:pt x="304" y="240"/>
                  </a:cubicBezTo>
                  <a:cubicBezTo>
                    <a:pt x="304" y="189"/>
                    <a:pt x="304" y="138"/>
                    <a:pt x="304" y="88"/>
                  </a:cubicBezTo>
                  <a:cubicBezTo>
                    <a:pt x="304" y="84"/>
                    <a:pt x="304" y="81"/>
                    <a:pt x="303" y="78"/>
                  </a:cubicBezTo>
                  <a:cubicBezTo>
                    <a:pt x="303" y="74"/>
                    <a:pt x="302" y="69"/>
                    <a:pt x="299" y="65"/>
                  </a:cubicBezTo>
                  <a:cubicBezTo>
                    <a:pt x="293" y="55"/>
                    <a:pt x="280" y="51"/>
                    <a:pt x="269" y="56"/>
                  </a:cubicBezTo>
                  <a:cubicBezTo>
                    <a:pt x="261" y="61"/>
                    <a:pt x="256" y="68"/>
                    <a:pt x="254" y="77"/>
                  </a:cubicBezTo>
                  <a:cubicBezTo>
                    <a:pt x="254" y="81"/>
                    <a:pt x="254" y="85"/>
                    <a:pt x="253" y="90"/>
                  </a:cubicBezTo>
                  <a:cubicBezTo>
                    <a:pt x="253" y="97"/>
                    <a:pt x="253" y="105"/>
                    <a:pt x="253" y="112"/>
                  </a:cubicBezTo>
                  <a:close/>
                  <a:moveTo>
                    <a:pt x="398" y="112"/>
                  </a:moveTo>
                  <a:cubicBezTo>
                    <a:pt x="398" y="110"/>
                    <a:pt x="398" y="108"/>
                    <a:pt x="398" y="106"/>
                  </a:cubicBezTo>
                  <a:cubicBezTo>
                    <a:pt x="398" y="98"/>
                    <a:pt x="398" y="90"/>
                    <a:pt x="398" y="82"/>
                  </a:cubicBezTo>
                  <a:cubicBezTo>
                    <a:pt x="397" y="76"/>
                    <a:pt x="396" y="70"/>
                    <a:pt x="392" y="65"/>
                  </a:cubicBezTo>
                  <a:cubicBezTo>
                    <a:pt x="386" y="57"/>
                    <a:pt x="378" y="53"/>
                    <a:pt x="368" y="54"/>
                  </a:cubicBezTo>
                  <a:cubicBezTo>
                    <a:pt x="358" y="56"/>
                    <a:pt x="352" y="62"/>
                    <a:pt x="349" y="71"/>
                  </a:cubicBezTo>
                  <a:cubicBezTo>
                    <a:pt x="348" y="75"/>
                    <a:pt x="347" y="80"/>
                    <a:pt x="347" y="85"/>
                  </a:cubicBezTo>
                  <a:cubicBezTo>
                    <a:pt x="347" y="137"/>
                    <a:pt x="347" y="189"/>
                    <a:pt x="347" y="242"/>
                  </a:cubicBezTo>
                  <a:cubicBezTo>
                    <a:pt x="347" y="242"/>
                    <a:pt x="347" y="243"/>
                    <a:pt x="347" y="243"/>
                  </a:cubicBezTo>
                  <a:cubicBezTo>
                    <a:pt x="347" y="251"/>
                    <a:pt x="351" y="257"/>
                    <a:pt x="358" y="260"/>
                  </a:cubicBezTo>
                  <a:cubicBezTo>
                    <a:pt x="361" y="262"/>
                    <a:pt x="365" y="263"/>
                    <a:pt x="369" y="264"/>
                  </a:cubicBezTo>
                  <a:cubicBezTo>
                    <a:pt x="387" y="270"/>
                    <a:pt x="405" y="277"/>
                    <a:pt x="421" y="286"/>
                  </a:cubicBezTo>
                  <a:cubicBezTo>
                    <a:pt x="449" y="301"/>
                    <a:pt x="473" y="321"/>
                    <a:pt x="493" y="344"/>
                  </a:cubicBezTo>
                  <a:cubicBezTo>
                    <a:pt x="513" y="365"/>
                    <a:pt x="530" y="388"/>
                    <a:pt x="546" y="412"/>
                  </a:cubicBezTo>
                  <a:cubicBezTo>
                    <a:pt x="547" y="413"/>
                    <a:pt x="548" y="415"/>
                    <a:pt x="549" y="416"/>
                  </a:cubicBezTo>
                  <a:cubicBezTo>
                    <a:pt x="553" y="421"/>
                    <a:pt x="558" y="423"/>
                    <a:pt x="564" y="423"/>
                  </a:cubicBezTo>
                  <a:cubicBezTo>
                    <a:pt x="584" y="423"/>
                    <a:pt x="598" y="402"/>
                    <a:pt x="587" y="384"/>
                  </a:cubicBezTo>
                  <a:cubicBezTo>
                    <a:pt x="581" y="374"/>
                    <a:pt x="576" y="365"/>
                    <a:pt x="569" y="355"/>
                  </a:cubicBezTo>
                  <a:cubicBezTo>
                    <a:pt x="528" y="296"/>
                    <a:pt x="474" y="251"/>
                    <a:pt x="407" y="224"/>
                  </a:cubicBezTo>
                  <a:cubicBezTo>
                    <a:pt x="404" y="223"/>
                    <a:pt x="401" y="222"/>
                    <a:pt x="398" y="220"/>
                  </a:cubicBezTo>
                  <a:cubicBezTo>
                    <a:pt x="398" y="201"/>
                    <a:pt x="398" y="183"/>
                    <a:pt x="398" y="164"/>
                  </a:cubicBezTo>
                  <a:cubicBezTo>
                    <a:pt x="399" y="164"/>
                    <a:pt x="399" y="164"/>
                    <a:pt x="399" y="164"/>
                  </a:cubicBezTo>
                  <a:cubicBezTo>
                    <a:pt x="401" y="165"/>
                    <a:pt x="402" y="165"/>
                    <a:pt x="403" y="165"/>
                  </a:cubicBezTo>
                  <a:cubicBezTo>
                    <a:pt x="439" y="177"/>
                    <a:pt x="473" y="195"/>
                    <a:pt x="504" y="217"/>
                  </a:cubicBezTo>
                  <a:cubicBezTo>
                    <a:pt x="513" y="223"/>
                    <a:pt x="522" y="230"/>
                    <a:pt x="532" y="236"/>
                  </a:cubicBezTo>
                  <a:cubicBezTo>
                    <a:pt x="539" y="242"/>
                    <a:pt x="547" y="244"/>
                    <a:pt x="556" y="243"/>
                  </a:cubicBezTo>
                  <a:cubicBezTo>
                    <a:pt x="573" y="242"/>
                    <a:pt x="582" y="226"/>
                    <a:pt x="575" y="211"/>
                  </a:cubicBezTo>
                  <a:cubicBezTo>
                    <a:pt x="572" y="206"/>
                    <a:pt x="569" y="202"/>
                    <a:pt x="566" y="199"/>
                  </a:cubicBezTo>
                  <a:cubicBezTo>
                    <a:pt x="549" y="182"/>
                    <a:pt x="529" y="169"/>
                    <a:pt x="509" y="157"/>
                  </a:cubicBezTo>
                  <a:cubicBezTo>
                    <a:pt x="480" y="141"/>
                    <a:pt x="450" y="129"/>
                    <a:pt x="418" y="119"/>
                  </a:cubicBezTo>
                  <a:cubicBezTo>
                    <a:pt x="412" y="116"/>
                    <a:pt x="405" y="114"/>
                    <a:pt x="398" y="112"/>
                  </a:cubicBezTo>
                  <a:close/>
                </a:path>
              </a:pathLst>
            </a:custGeom>
            <a:grpFill/>
            <a:ln>
              <a:noFill/>
            </a:ln>
          </p:spPr>
          <p:txBody>
            <a:bodyPr vert="horz" wrap="square" lIns="91440" tIns="45720" rIns="91440" bIns="45720" numCol="1" anchor="t" anchorCtr="0" compatLnSpc="1"/>
            <a:lstStyle/>
            <a:p>
              <a:endParaRPr lang="zh-CN" altLang="en-US">
                <a:solidFill>
                  <a:srgbClr val="FF0000"/>
                </a:solidFill>
              </a:endParaRPr>
            </a:p>
          </p:txBody>
        </p:sp>
      </p:grpSp>
      <p:sp>
        <p:nvSpPr>
          <p:cNvPr id="36" name="文本占位符 35"/>
          <p:cNvSpPr>
            <a:spLocks noGrp="1"/>
          </p:cNvSpPr>
          <p:nvPr userDrawn="1">
            <p:ph type="body" sz="quarter" idx="10" hasCustomPrompt="1"/>
          </p:nvPr>
        </p:nvSpPr>
        <p:spPr>
          <a:xfrm>
            <a:off x="1606550" y="4264178"/>
            <a:ext cx="8975725" cy="781050"/>
          </a:xfrm>
        </p:spPr>
        <p:txBody>
          <a:bodyPr>
            <a:normAutofit/>
          </a:bodyPr>
          <a:lstStyle>
            <a:lvl1pPr marL="0" indent="0" algn="ctr" defTabSz="914400" rtl="0" eaLnBrk="1" latinLnBrk="0" hangingPunct="1">
              <a:lnSpc>
                <a:spcPct val="120000"/>
              </a:lnSpc>
              <a:buNone/>
              <a:defRPr lang="zh-CN" altLang="en-US" sz="4000" b="1" kern="1200" spc="300">
                <a:solidFill>
                  <a:schemeClr val="tx1">
                    <a:lumMod val="85000"/>
                    <a:lumOff val="15000"/>
                  </a:schemeClr>
                </a:solidFill>
                <a:latin typeface="+mn-lt"/>
                <a:ea typeface="微软雅黑" panose="020B0503020204020204" pitchFamily="34" charset="-122"/>
                <a:cs typeface="微软雅黑" panose="020B0503020204020204" pitchFamily="34" charset="-122"/>
              </a:defRPr>
            </a:lvl1pPr>
          </a:lstStyle>
          <a:p>
            <a:pPr algn="ctr">
              <a:lnSpc>
                <a:spcPct val="120000"/>
              </a:lnSpc>
              <a:defRPr/>
            </a:pPr>
            <a:r>
              <a:rPr lang="zh-CN" altLang="en-US" sz="4000" b="1" spc="300" dirty="0">
                <a:solidFill>
                  <a:schemeClr val="tx1">
                    <a:lumMod val="85000"/>
                    <a:lumOff val="15000"/>
                  </a:schemeClr>
                </a:solidFill>
                <a:latin typeface="微软雅黑" panose="020B0503020204020204" pitchFamily="34" charset="-122"/>
                <a:ea typeface="微软雅黑" panose="020B0503020204020204" pitchFamily="34" charset="-122"/>
                <a:cs typeface="经典圆体简" panose="02010609000101010101" pitchFamily="49" charset="-122"/>
                <a:sym typeface="微软雅黑" panose="020B0503020204020204" pitchFamily="34" charset="-122"/>
              </a:rPr>
              <a:t>北京大学学术答辩通用</a:t>
            </a:r>
            <a:r>
              <a:rPr lang="en-US" altLang="zh-CN" sz="4000" b="1" spc="300" dirty="0">
                <a:solidFill>
                  <a:schemeClr val="tx1">
                    <a:lumMod val="85000"/>
                    <a:lumOff val="15000"/>
                  </a:schemeClr>
                </a:solidFill>
                <a:latin typeface="微软雅黑" panose="020B0503020204020204" pitchFamily="34" charset="-122"/>
                <a:ea typeface="微软雅黑" panose="020B0503020204020204" pitchFamily="34" charset="-122"/>
                <a:cs typeface="经典圆体简" panose="02010609000101010101" pitchFamily="49" charset="-122"/>
                <a:sym typeface="微软雅黑" panose="020B0503020204020204" pitchFamily="34" charset="-122"/>
              </a:rPr>
              <a:t>PPT</a:t>
            </a:r>
            <a:r>
              <a:rPr lang="zh-CN" altLang="en-US" sz="4000" b="1" spc="300" dirty="0">
                <a:solidFill>
                  <a:schemeClr val="tx1">
                    <a:lumMod val="85000"/>
                    <a:lumOff val="15000"/>
                  </a:schemeClr>
                </a:solidFill>
                <a:latin typeface="微软雅黑" panose="020B0503020204020204" pitchFamily="34" charset="-122"/>
                <a:ea typeface="微软雅黑" panose="020B0503020204020204" pitchFamily="34" charset="-122"/>
                <a:cs typeface="经典圆体简" panose="02010609000101010101" pitchFamily="49" charset="-122"/>
                <a:sym typeface="微软雅黑" panose="020B0503020204020204" pitchFamily="34" charset="-122"/>
              </a:rPr>
              <a:t>模板</a:t>
            </a:r>
            <a:endParaRPr lang="zh-CN" altLang="en-US" sz="4000" b="1" spc="300" dirty="0">
              <a:solidFill>
                <a:schemeClr val="tx1">
                  <a:lumMod val="85000"/>
                  <a:lumOff val="15000"/>
                </a:schemeClr>
              </a:solidFill>
              <a:latin typeface="微软雅黑" panose="020B0503020204020204" pitchFamily="34" charset="-122"/>
              <a:ea typeface="微软雅黑" panose="020B0503020204020204" pitchFamily="34" charset="-122"/>
              <a:cs typeface="经典圆体简" panose="02010609000101010101" pitchFamily="49" charset="-122"/>
              <a:sym typeface="微软雅黑" panose="020B0503020204020204" pitchFamily="34" charset="-122"/>
            </a:endParaRPr>
          </a:p>
        </p:txBody>
      </p:sp>
      <p:sp>
        <p:nvSpPr>
          <p:cNvPr id="41" name="文本占位符 37"/>
          <p:cNvSpPr>
            <a:spLocks noGrp="1"/>
          </p:cNvSpPr>
          <p:nvPr>
            <p:ph type="body" sz="quarter" idx="11" hasCustomPrompt="1"/>
          </p:nvPr>
        </p:nvSpPr>
        <p:spPr>
          <a:xfrm>
            <a:off x="2244991" y="5389156"/>
            <a:ext cx="1987550" cy="341632"/>
          </a:xfrm>
          <a:noFill/>
        </p:spPr>
        <p:txBody>
          <a:bodyPr wrap="square" rtlCol="0">
            <a:spAutoFit/>
          </a:bodyPr>
          <a:lstStyle>
            <a:lvl1pPr marL="0" indent="0">
              <a:buNone/>
              <a:defRPr lang="zh-CN" altLang="en-US" sz="1800" dirty="0">
                <a:solidFill>
                  <a:srgbClr val="222A35"/>
                </a:solidFill>
                <a:latin typeface="微软雅黑" panose="020B0503020204020204" pitchFamily="34" charset="-122"/>
                <a:ea typeface="微软雅黑" panose="020B0503020204020204" pitchFamily="34" charset="-122"/>
              </a:defRPr>
            </a:lvl1pPr>
          </a:lstStyle>
          <a:p>
            <a:pPr marL="0" lvl="0"/>
            <a:r>
              <a:rPr lang="zh-CN" altLang="en-US" dirty="0"/>
              <a:t>答辩人：</a:t>
            </a:r>
            <a:r>
              <a:rPr lang="en-US" altLang="zh-CN" dirty="0"/>
              <a:t>XXX</a:t>
            </a:r>
            <a:endParaRPr lang="zh-CN" altLang="en-US" dirty="0"/>
          </a:p>
        </p:txBody>
      </p:sp>
      <p:sp>
        <p:nvSpPr>
          <p:cNvPr id="42" name="文本占位符 37"/>
          <p:cNvSpPr>
            <a:spLocks noGrp="1"/>
          </p:cNvSpPr>
          <p:nvPr>
            <p:ph type="body" sz="quarter" idx="12" hasCustomPrompt="1"/>
          </p:nvPr>
        </p:nvSpPr>
        <p:spPr>
          <a:xfrm>
            <a:off x="5102225" y="5389156"/>
            <a:ext cx="1987550" cy="341632"/>
          </a:xfrm>
          <a:noFill/>
        </p:spPr>
        <p:txBody>
          <a:bodyPr wrap="square" rtlCol="0">
            <a:spAutoFit/>
          </a:bodyPr>
          <a:lstStyle>
            <a:lvl1pPr marL="0" indent="0" algn="ctr">
              <a:buNone/>
              <a:defRPr lang="zh-CN" altLang="en-US" sz="1800" dirty="0">
                <a:solidFill>
                  <a:srgbClr val="222A35"/>
                </a:solidFill>
                <a:latin typeface="微软雅黑" panose="020B0503020204020204" pitchFamily="34" charset="-122"/>
                <a:ea typeface="微软雅黑" panose="020B0503020204020204" pitchFamily="34" charset="-122"/>
              </a:defRPr>
            </a:lvl1pPr>
          </a:lstStyle>
          <a:p>
            <a:pPr marL="0" lvl="0"/>
            <a:r>
              <a:rPr lang="zh-CN" altLang="en-US" dirty="0"/>
              <a:t>指导教师：</a:t>
            </a:r>
            <a:r>
              <a:rPr lang="en-US" altLang="zh-CN" dirty="0"/>
              <a:t>XXX</a:t>
            </a:r>
            <a:endParaRPr lang="zh-CN" altLang="en-US" dirty="0"/>
          </a:p>
        </p:txBody>
      </p:sp>
      <p:sp>
        <p:nvSpPr>
          <p:cNvPr id="43" name="文本占位符 37"/>
          <p:cNvSpPr>
            <a:spLocks noGrp="1"/>
          </p:cNvSpPr>
          <p:nvPr>
            <p:ph type="body" sz="quarter" idx="13" hasCustomPrompt="1"/>
          </p:nvPr>
        </p:nvSpPr>
        <p:spPr>
          <a:xfrm>
            <a:off x="7959460" y="5389156"/>
            <a:ext cx="1987550" cy="341632"/>
          </a:xfrm>
          <a:noFill/>
        </p:spPr>
        <p:txBody>
          <a:bodyPr wrap="square" rtlCol="0">
            <a:spAutoFit/>
          </a:bodyPr>
          <a:lstStyle>
            <a:lvl1pPr marL="0" indent="0" algn="r">
              <a:buNone/>
              <a:defRPr lang="zh-CN" altLang="en-US" sz="1800" dirty="0">
                <a:solidFill>
                  <a:srgbClr val="222A35"/>
                </a:solidFill>
                <a:latin typeface="微软雅黑" panose="020B0503020204020204" pitchFamily="34" charset="-122"/>
                <a:ea typeface="微软雅黑" panose="020B0503020204020204" pitchFamily="34" charset="-122"/>
              </a:defRPr>
            </a:lvl1pPr>
          </a:lstStyle>
          <a:p>
            <a:pPr marL="0" lvl="0"/>
            <a:r>
              <a:rPr lang="zh-CN" altLang="en-US" dirty="0"/>
              <a:t>院系：</a:t>
            </a:r>
            <a:r>
              <a:rPr lang="en-US" altLang="zh-CN" dirty="0"/>
              <a:t>XXX</a:t>
            </a:r>
            <a:endParaRPr lang="zh-CN"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0" y="0"/>
            <a:ext cx="12192000" cy="785794"/>
          </a:xfrm>
        </p:spPr>
        <p:txBody>
          <a:bodyPr>
            <a:normAutofit/>
          </a:bodyPr>
          <a:lstStyle>
            <a:lvl1pPr>
              <a:defRPr lang="zh-CN" altLang="en-US" sz="3600" b="0" kern="1200" dirty="0">
                <a:solidFill>
                  <a:schemeClr val="tx1"/>
                </a:solidFill>
                <a:effectLst>
                  <a:outerShdw blurRad="38100" dist="38100" dir="2700000" algn="tl">
                    <a:srgbClr val="000000">
                      <a:alpha val="43137"/>
                    </a:srgbClr>
                  </a:outerShdw>
                </a:effectLst>
                <a:latin typeface="Times New Roman" panose="02020503050405090304" pitchFamily="18" charset="0"/>
                <a:ea typeface="黑体" pitchFamily="2" charset="-122"/>
                <a:cs typeface="Times New Roman" panose="02020503050405090304" pitchFamily="18" charset="0"/>
              </a:defRPr>
            </a:lvl1pPr>
          </a:lstStyle>
          <a:p>
            <a:r>
              <a:rPr lang="zh-CN" altLang="en-US" dirty="0"/>
              <a:t>单击此处编辑母版标题样式</a:t>
            </a:r>
            <a:endParaRPr lang="zh-CN" altLang="en-US" dirty="0"/>
          </a:p>
        </p:txBody>
      </p:sp>
      <p:sp>
        <p:nvSpPr>
          <p:cNvPr id="3" name="内容占位符 2"/>
          <p:cNvSpPr>
            <a:spLocks noGrp="1"/>
          </p:cNvSpPr>
          <p:nvPr>
            <p:ph idx="1"/>
          </p:nvPr>
        </p:nvSpPr>
        <p:spPr>
          <a:xfrm>
            <a:off x="0" y="1298111"/>
            <a:ext cx="12192000" cy="4697427"/>
          </a:xfrm>
        </p:spPr>
        <p:txBody>
          <a:bodyPr/>
          <a:lstStyle>
            <a:lvl1pPr marL="452755" indent="-452755">
              <a:buClr>
                <a:srgbClr val="C00000"/>
              </a:buClr>
              <a:buFont typeface="Wingdings" panose="05000000000000000000" pitchFamily="2" charset="2"/>
              <a:buChar char="p"/>
              <a:defRPr sz="2400" baseline="0">
                <a:latin typeface="Times New Roman" panose="02020503050405090304" pitchFamily="18" charset="0"/>
                <a:ea typeface="黑体" pitchFamily="2" charset="-122"/>
                <a:cs typeface="Times New Roman" panose="02020503050405090304" pitchFamily="18" charset="0"/>
              </a:defRPr>
            </a:lvl1pPr>
            <a:lvl2pPr marL="714375" indent="-357505">
              <a:buClr>
                <a:srgbClr val="C00000"/>
              </a:buClr>
              <a:buFont typeface="Wingdings" panose="05000000000000000000" pitchFamily="2" charset="2"/>
              <a:buChar char="u"/>
              <a:defRPr sz="2200" baseline="0">
                <a:latin typeface="Times New Roman" panose="02020503050405090304" pitchFamily="18" charset="0"/>
                <a:ea typeface="黑体" pitchFamily="2" charset="-122"/>
                <a:cs typeface="Times New Roman" panose="02020503050405090304" pitchFamily="18" charset="0"/>
              </a:defRPr>
            </a:lvl2pPr>
            <a:lvl3pPr marL="1071880" indent="-262255">
              <a:buClr>
                <a:srgbClr val="C00000"/>
              </a:buClr>
              <a:buFont typeface="Wingdings" panose="05000000000000000000" pitchFamily="2" charset="2"/>
              <a:buChar char="Ø"/>
              <a:defRPr sz="2000" baseline="0">
                <a:latin typeface="Times New Roman" panose="02020503050405090304" pitchFamily="18" charset="0"/>
                <a:ea typeface="黑体" pitchFamily="2" charset="-122"/>
                <a:cs typeface="Times New Roman" panose="02020503050405090304" pitchFamily="18" charset="0"/>
              </a:defRPr>
            </a:lvl3pPr>
            <a:lvl4pPr marL="1344930" indent="-273050">
              <a:buClr>
                <a:srgbClr val="C00000"/>
              </a:buClr>
              <a:defRPr baseline="0">
                <a:latin typeface="Times New Roman" panose="02020503050405090304" pitchFamily="18" charset="0"/>
                <a:ea typeface="黑体" pitchFamily="2" charset="-122"/>
                <a:cs typeface="Times New Roman" panose="02020503050405090304" pitchFamily="18" charset="0"/>
              </a:defRPr>
            </a:lvl4pPr>
            <a:lvl5pPr marL="1600200" indent="-349250">
              <a:defRPr baseline="0">
                <a:latin typeface="Times New Roman" panose="02020503050405090304" pitchFamily="18" charset="0"/>
                <a:ea typeface="黑体" pitchFamily="2" charset="-122"/>
                <a:cs typeface="Times New Roman" panose="02020503050405090304" pitchFamily="18" charset="0"/>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8" name="文本占位符 2"/>
          <p:cNvSpPr>
            <a:spLocks noGrp="1"/>
          </p:cNvSpPr>
          <p:nvPr>
            <p:ph type="body" idx="13"/>
          </p:nvPr>
        </p:nvSpPr>
        <p:spPr>
          <a:xfrm>
            <a:off x="0" y="785794"/>
            <a:ext cx="12192000" cy="500066"/>
          </a:xfrm>
        </p:spPr>
        <p:txBody>
          <a:bodyPr anchor="b">
            <a:noAutofit/>
          </a:bodyPr>
          <a:lstStyle>
            <a:lvl1pPr marL="0" indent="0">
              <a:buNone/>
              <a:defRPr sz="2800" b="0">
                <a:solidFill>
                  <a:schemeClr val="bg1"/>
                </a:solidFill>
                <a:latin typeface="Times New Roman" panose="02020503050405090304" pitchFamily="18" charset="0"/>
                <a:ea typeface="黑体" pitchFamily="2" charset="-122"/>
                <a:cs typeface="Times New Roman" panose="02020503050405090304"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endParaRPr lang="zh-CN" altLang="en-US" dirty="0"/>
          </a:p>
        </p:txBody>
      </p:sp>
      <p:sp>
        <p:nvSpPr>
          <p:cNvPr id="4" name="日期占位符 3"/>
          <p:cNvSpPr>
            <a:spLocks noGrp="1"/>
          </p:cNvSpPr>
          <p:nvPr>
            <p:ph type="dt" sz="half" idx="14"/>
          </p:nvPr>
        </p:nvSpPr>
        <p:spPr/>
        <p:txBody>
          <a:bodyPr/>
          <a:lstStyle/>
          <a:p>
            <a:pPr>
              <a:defRPr/>
            </a:pPr>
            <a:fld id="{97C2475A-0CD0-47A3-A878-5A984DE8400C}" type="datetime1">
              <a:rPr lang="zh-CN" altLang="en-US" smtClean="0"/>
            </a:fld>
            <a:endParaRPr lang="zh-CN" altLang="en-US"/>
          </a:p>
        </p:txBody>
      </p:sp>
      <p:sp>
        <p:nvSpPr>
          <p:cNvPr id="13" name="页脚占位符 12"/>
          <p:cNvSpPr>
            <a:spLocks noGrp="1"/>
          </p:cNvSpPr>
          <p:nvPr>
            <p:ph type="ftr" sz="quarter" idx="15"/>
          </p:nvPr>
        </p:nvSpPr>
        <p:spPr/>
        <p:txBody>
          <a:bodyPr/>
          <a:lstStyle/>
          <a:p>
            <a:pPr>
              <a:defRPr/>
            </a:pPr>
            <a:endParaRPr lang="zh-CN" altLang="en-US"/>
          </a:p>
        </p:txBody>
      </p:sp>
      <p:sp>
        <p:nvSpPr>
          <p:cNvPr id="14" name="灯片编号占位符 13"/>
          <p:cNvSpPr>
            <a:spLocks noGrp="1"/>
          </p:cNvSpPr>
          <p:nvPr>
            <p:ph type="sldNum" sz="quarter" idx="16"/>
          </p:nvPr>
        </p:nvSpPr>
        <p:spPr/>
        <p:txBody>
          <a:bodyPr/>
          <a:lstStyle/>
          <a:p>
            <a:pPr>
              <a:defRPr/>
            </a:pPr>
            <a:fld id="{964FF393-C57C-4479-9082-F0FC1A543F6A}" type="slidenum">
              <a:rPr lang="zh-CN" altLang="en-US" smtClean="0"/>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目录-4部分">
    <p:spTree>
      <p:nvGrpSpPr>
        <p:cNvPr id="1" name=""/>
        <p:cNvGrpSpPr/>
        <p:nvPr/>
      </p:nvGrpSpPr>
      <p:grpSpPr>
        <a:xfrm>
          <a:off x="0" y="0"/>
          <a:ext cx="0" cy="0"/>
          <a:chOff x="0" y="0"/>
          <a:chExt cx="0" cy="0"/>
        </a:xfrm>
      </p:grpSpPr>
      <p:sp>
        <p:nvSpPr>
          <p:cNvPr id="55" name="矩形 54"/>
          <p:cNvSpPr/>
          <p:nvPr userDrawn="1"/>
        </p:nvSpPr>
        <p:spPr>
          <a:xfrm>
            <a:off x="-1" y="0"/>
            <a:ext cx="609600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90204"/>
              <a:ea typeface="微软雅黑" panose="020B0503020204020204" pitchFamily="34" charset="-122"/>
              <a:cs typeface="+mn-ea"/>
              <a:sym typeface="+mn-lt"/>
            </a:endParaRPr>
          </a:p>
        </p:txBody>
      </p:sp>
      <p:pic>
        <p:nvPicPr>
          <p:cNvPr id="35" name="图形 34"/>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601832" y="3365787"/>
            <a:ext cx="6665290" cy="4818286"/>
          </a:xfrm>
          <a:prstGeom prst="rect">
            <a:avLst/>
          </a:prstGeom>
        </p:spPr>
      </p:pic>
      <p:sp>
        <p:nvSpPr>
          <p:cNvPr id="7" name="矩形 6"/>
          <p:cNvSpPr/>
          <p:nvPr userDrawn="1"/>
        </p:nvSpPr>
        <p:spPr>
          <a:xfrm>
            <a:off x="589281" y="476251"/>
            <a:ext cx="11013440" cy="5905500"/>
          </a:xfrm>
          <a:prstGeom prst="rect">
            <a:avLst/>
          </a:prstGeom>
          <a:solidFill>
            <a:schemeClr val="bg1"/>
          </a:solidFill>
          <a:ln>
            <a:noFill/>
          </a:ln>
          <a:effectLst>
            <a:glow rad="101600">
              <a:schemeClr val="tx1">
                <a:alpha val="1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90204"/>
              <a:ea typeface="微软雅黑" panose="020B0503020204020204" pitchFamily="34" charset="-122"/>
              <a:cs typeface="+mn-ea"/>
              <a:sym typeface="+mn-lt"/>
            </a:endParaRPr>
          </a:p>
        </p:txBody>
      </p:sp>
      <p:grpSp>
        <p:nvGrpSpPr>
          <p:cNvPr id="8" name="组合 7"/>
          <p:cNvGrpSpPr/>
          <p:nvPr userDrawn="1"/>
        </p:nvGrpSpPr>
        <p:grpSpPr>
          <a:xfrm>
            <a:off x="2296213" y="1033221"/>
            <a:ext cx="2354895" cy="1876405"/>
            <a:chOff x="2202591" y="1033221"/>
            <a:chExt cx="2354895" cy="1876405"/>
          </a:xfrm>
        </p:grpSpPr>
        <p:sp>
          <p:nvSpPr>
            <p:cNvPr id="9" name="标题 1"/>
            <p:cNvSpPr txBox="1"/>
            <p:nvPr/>
          </p:nvSpPr>
          <p:spPr>
            <a:xfrm>
              <a:off x="2202591" y="1033221"/>
              <a:ext cx="2165279" cy="1500655"/>
            </a:xfrm>
            <a:prstGeom prst="rect">
              <a:avLst/>
            </a:prstGeom>
          </p:spPr>
          <p:txBody>
            <a:bodyPr anchor="ctr">
              <a:normAutofit/>
            </a:bodyPr>
            <a:lstStyle>
              <a:lvl1pPr algn="l" defTabSz="914400" rtl="0" eaLnBrk="1" latinLnBrk="0" hangingPunct="1">
                <a:lnSpc>
                  <a:spcPct val="90000"/>
                </a:lnSpc>
                <a:spcBef>
                  <a:spcPct val="0"/>
                </a:spcBef>
                <a:buNone/>
                <a:defRPr sz="2800" b="1" kern="1200">
                  <a:solidFill>
                    <a:srgbClr val="0070C0"/>
                  </a:solidFill>
                  <a:latin typeface="+mj-lt"/>
                  <a:ea typeface="微软雅黑" panose="020B0503020204020204" pitchFamily="34" charset="-122"/>
                  <a:cs typeface="+mj-cs"/>
                </a:defRPr>
              </a:lvl1pPr>
            </a:lstStyle>
            <a:p>
              <a:pPr marL="0" marR="0" lvl="0" indent="0" algn="ctr" defTabSz="914400" rtl="0" eaLnBrk="1" fontAlgn="auto" latinLnBrk="0" hangingPunct="1">
                <a:lnSpc>
                  <a:spcPct val="90000"/>
                </a:lnSpc>
                <a:spcBef>
                  <a:spcPct val="0"/>
                </a:spcBef>
                <a:spcAft>
                  <a:spcPts val="0"/>
                </a:spcAft>
                <a:buClrTx/>
                <a:buSzTx/>
                <a:buFontTx/>
                <a:buNone/>
                <a:defRPr/>
              </a:pPr>
              <a:r>
                <a:rPr kumimoji="0" lang="zh-CN" altLang="en-US" sz="5400" b="1" i="0" u="none" strike="noStrike" kern="2200" cap="none" spc="0" normalizeH="0" baseline="0" noProof="0" dirty="0">
                  <a:ln>
                    <a:noFill/>
                  </a:ln>
                  <a:solidFill>
                    <a:schemeClr val="accent1"/>
                  </a:solidFill>
                  <a:effectLst/>
                  <a:uLnTx/>
                  <a:uFillTx/>
                  <a:latin typeface="Arial" panose="020B0604020202090204"/>
                  <a:ea typeface="微软雅黑" panose="020B0503020204020204" pitchFamily="34" charset="-122"/>
                  <a:cs typeface="+mn-ea"/>
                  <a:sym typeface="+mn-lt"/>
                </a:rPr>
                <a:t>目  录</a:t>
              </a:r>
              <a:endParaRPr kumimoji="0" lang="en-US" altLang="zh-CN" sz="5400" b="1" i="0" u="none" strike="noStrike" kern="2200" cap="none" spc="0" normalizeH="0" baseline="0" noProof="0" dirty="0">
                <a:ln>
                  <a:noFill/>
                </a:ln>
                <a:solidFill>
                  <a:schemeClr val="accent1"/>
                </a:solidFill>
                <a:effectLst/>
                <a:uLnTx/>
                <a:uFillTx/>
                <a:latin typeface="Arial" panose="020B0604020202090204"/>
                <a:ea typeface="微软雅黑" panose="020B0503020204020204" pitchFamily="34" charset="-122"/>
                <a:cs typeface="+mn-ea"/>
                <a:sym typeface="+mn-lt"/>
              </a:endParaRPr>
            </a:p>
          </p:txBody>
        </p:sp>
        <p:sp>
          <p:nvSpPr>
            <p:cNvPr id="10" name="文本框 9"/>
            <p:cNvSpPr txBox="1"/>
            <p:nvPr/>
          </p:nvSpPr>
          <p:spPr>
            <a:xfrm>
              <a:off x="2389402" y="2078629"/>
              <a:ext cx="216808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2200" cap="none" spc="-20" normalizeH="0" baseline="0" noProof="0" dirty="0">
                  <a:ln>
                    <a:noFill/>
                  </a:ln>
                  <a:solidFill>
                    <a:schemeClr val="accent1"/>
                  </a:solidFill>
                  <a:effectLst/>
                  <a:uLnTx/>
                  <a:uFillTx/>
                  <a:latin typeface="Arial" panose="020B0604020202090204"/>
                  <a:ea typeface="微软雅黑" panose="020B0503020204020204" pitchFamily="34" charset="-122"/>
                  <a:cs typeface="+mn-ea"/>
                  <a:sym typeface="+mn-lt"/>
                </a:rPr>
                <a:t>CONTENTS</a:t>
              </a:r>
              <a:endParaRPr kumimoji="0" lang="zh-CN" altLang="en-US" sz="2400" b="0" i="0" u="none" strike="noStrike" kern="2200" cap="none" spc="-20" normalizeH="0" baseline="0" noProof="0" dirty="0">
                <a:ln>
                  <a:noFill/>
                </a:ln>
                <a:solidFill>
                  <a:schemeClr val="accent1"/>
                </a:solidFill>
                <a:effectLst/>
                <a:uLnTx/>
                <a:uFillTx/>
                <a:latin typeface="Arial" panose="020B0604020202090204"/>
                <a:ea typeface="微软雅黑" panose="020B0503020204020204" pitchFamily="34" charset="-122"/>
                <a:cs typeface="+mn-ea"/>
                <a:sym typeface="+mn-lt"/>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20" normalizeH="0" baseline="0" noProof="0" dirty="0">
                <a:ln>
                  <a:noFill/>
                </a:ln>
                <a:solidFill>
                  <a:schemeClr val="accent1"/>
                </a:solidFill>
                <a:effectLst/>
                <a:uLnTx/>
                <a:uFillTx/>
                <a:latin typeface="Arial" panose="020B0604020202090204"/>
                <a:ea typeface="微软雅黑" panose="020B0503020204020204" pitchFamily="34" charset="-122"/>
                <a:cs typeface="+mn-ea"/>
                <a:sym typeface="+mn-lt"/>
              </a:endParaRPr>
            </a:p>
          </p:txBody>
        </p:sp>
      </p:grpSp>
      <p:sp>
        <p:nvSpPr>
          <p:cNvPr id="45" name="文本占位符 40"/>
          <p:cNvSpPr>
            <a:spLocks noGrp="1"/>
          </p:cNvSpPr>
          <p:nvPr>
            <p:ph type="body" sz="quarter" idx="10" hasCustomPrompt="1"/>
          </p:nvPr>
        </p:nvSpPr>
        <p:spPr>
          <a:xfrm>
            <a:off x="7825514" y="1561152"/>
            <a:ext cx="3055845" cy="487680"/>
          </a:xfrm>
        </p:spPr>
        <p:txBody>
          <a:bodyPr>
            <a:normAutofit/>
          </a:bodyPr>
          <a:lstStyle>
            <a:lvl1pPr marL="0" indent="0" algn="l" defTabSz="914400" rtl="0" eaLnBrk="1" latinLnBrk="0" hangingPunct="1">
              <a:buNone/>
              <a:defRPr lang="zh-CN" altLang="en-US" sz="2800" kern="1200" dirty="0" smtClean="0">
                <a:solidFill>
                  <a:srgbClr val="000000">
                    <a:lumMod val="85000"/>
                    <a:lumOff val="15000"/>
                  </a:srgbClr>
                </a:solidFill>
                <a:latin typeface="微软雅黑" panose="020B0503020204020204" pitchFamily="34" charset="-122"/>
                <a:ea typeface="+mn-ea"/>
                <a:cs typeface="+mn-cs"/>
              </a:defRPr>
            </a:lvl1pPr>
            <a:lvl2pPr marL="457200" indent="0">
              <a:buNone/>
              <a:defRPr/>
            </a:lvl2pPr>
          </a:lstStyle>
          <a:p>
            <a:pPr lvl="0"/>
            <a:r>
              <a:rPr lang="zh-CN" altLang="en-US" dirty="0"/>
              <a:t>输入目录标题</a:t>
            </a:r>
            <a:endParaRPr lang="zh-CN" altLang="en-US" dirty="0"/>
          </a:p>
        </p:txBody>
      </p:sp>
      <p:sp>
        <p:nvSpPr>
          <p:cNvPr id="46" name="文本占位符 40"/>
          <p:cNvSpPr>
            <a:spLocks noGrp="1"/>
          </p:cNvSpPr>
          <p:nvPr>
            <p:ph type="body" sz="quarter" idx="11" hasCustomPrompt="1"/>
          </p:nvPr>
        </p:nvSpPr>
        <p:spPr>
          <a:xfrm>
            <a:off x="7825514" y="2650906"/>
            <a:ext cx="3055845" cy="487680"/>
          </a:xfrm>
        </p:spPr>
        <p:txBody>
          <a:bodyPr>
            <a:normAutofit/>
          </a:bodyPr>
          <a:lstStyle>
            <a:lvl1pPr marL="0" indent="0" algn="l" defTabSz="914400" rtl="0" eaLnBrk="1" latinLnBrk="0" hangingPunct="1">
              <a:buNone/>
              <a:defRPr lang="zh-CN" altLang="en-US" sz="2800" kern="1200" dirty="0" smtClean="0">
                <a:solidFill>
                  <a:srgbClr val="000000">
                    <a:lumMod val="85000"/>
                    <a:lumOff val="15000"/>
                  </a:srgbClr>
                </a:solidFill>
                <a:latin typeface="微软雅黑" panose="020B0503020204020204" pitchFamily="34" charset="-122"/>
                <a:ea typeface="+mn-ea"/>
                <a:cs typeface="+mn-cs"/>
              </a:defRPr>
            </a:lvl1pPr>
            <a:lvl2pPr marL="457200" indent="0">
              <a:buNone/>
              <a:defRPr/>
            </a:lvl2pPr>
          </a:lstStyle>
          <a:p>
            <a:pPr lvl="0"/>
            <a:r>
              <a:rPr lang="zh-CN" altLang="en-US" dirty="0"/>
              <a:t>输入目录标题</a:t>
            </a:r>
            <a:endParaRPr lang="zh-CN" altLang="en-US" dirty="0"/>
          </a:p>
        </p:txBody>
      </p:sp>
      <p:sp>
        <p:nvSpPr>
          <p:cNvPr id="47" name="文本占位符 40"/>
          <p:cNvSpPr>
            <a:spLocks noGrp="1"/>
          </p:cNvSpPr>
          <p:nvPr>
            <p:ph type="body" sz="quarter" idx="12" hasCustomPrompt="1"/>
          </p:nvPr>
        </p:nvSpPr>
        <p:spPr>
          <a:xfrm>
            <a:off x="7825514" y="3740660"/>
            <a:ext cx="3055845" cy="487680"/>
          </a:xfrm>
        </p:spPr>
        <p:txBody>
          <a:bodyPr>
            <a:normAutofit/>
          </a:bodyPr>
          <a:lstStyle>
            <a:lvl1pPr marL="0" indent="0" algn="l" defTabSz="914400" rtl="0" eaLnBrk="1" latinLnBrk="0" hangingPunct="1">
              <a:buNone/>
              <a:defRPr lang="zh-CN" altLang="en-US" sz="2800" kern="1200" dirty="0" smtClean="0">
                <a:solidFill>
                  <a:srgbClr val="000000">
                    <a:lumMod val="85000"/>
                    <a:lumOff val="15000"/>
                  </a:srgbClr>
                </a:solidFill>
                <a:latin typeface="微软雅黑" panose="020B0503020204020204" pitchFamily="34" charset="-122"/>
                <a:ea typeface="+mn-ea"/>
                <a:cs typeface="+mn-cs"/>
              </a:defRPr>
            </a:lvl1pPr>
            <a:lvl2pPr marL="457200" indent="0">
              <a:buNone/>
              <a:defRPr/>
            </a:lvl2pPr>
          </a:lstStyle>
          <a:p>
            <a:pPr lvl="0"/>
            <a:r>
              <a:rPr lang="zh-CN" altLang="en-US" dirty="0"/>
              <a:t>输入目录标题</a:t>
            </a:r>
            <a:endParaRPr lang="zh-CN" altLang="en-US" dirty="0"/>
          </a:p>
        </p:txBody>
      </p:sp>
      <p:sp>
        <p:nvSpPr>
          <p:cNvPr id="49" name="文本占位符 40"/>
          <p:cNvSpPr>
            <a:spLocks noGrp="1"/>
          </p:cNvSpPr>
          <p:nvPr>
            <p:ph type="body" sz="quarter" idx="14" hasCustomPrompt="1"/>
          </p:nvPr>
        </p:nvSpPr>
        <p:spPr>
          <a:xfrm>
            <a:off x="7825514" y="4830414"/>
            <a:ext cx="3055845" cy="487680"/>
          </a:xfrm>
        </p:spPr>
        <p:txBody>
          <a:bodyPr>
            <a:normAutofit/>
          </a:bodyPr>
          <a:lstStyle>
            <a:lvl1pPr marL="0" indent="0" algn="l" defTabSz="914400" rtl="0" eaLnBrk="1" latinLnBrk="0" hangingPunct="1">
              <a:buNone/>
              <a:defRPr lang="zh-CN" altLang="en-US" sz="2800" kern="1200" dirty="0" smtClean="0">
                <a:solidFill>
                  <a:srgbClr val="000000">
                    <a:lumMod val="85000"/>
                    <a:lumOff val="15000"/>
                  </a:srgbClr>
                </a:solidFill>
                <a:latin typeface="微软雅黑" panose="020B0503020204020204" pitchFamily="34" charset="-122"/>
                <a:ea typeface="+mn-ea"/>
                <a:cs typeface="+mn-cs"/>
              </a:defRPr>
            </a:lvl1pPr>
            <a:lvl2pPr marL="457200" indent="0">
              <a:buNone/>
              <a:defRPr/>
            </a:lvl2pPr>
          </a:lstStyle>
          <a:p>
            <a:pPr lvl="0"/>
            <a:r>
              <a:rPr lang="zh-CN" altLang="en-US" dirty="0"/>
              <a:t>输入目录标题</a:t>
            </a:r>
            <a:endParaRPr lang="zh-CN" altLang="en-US" dirty="0"/>
          </a:p>
        </p:txBody>
      </p:sp>
      <p:sp>
        <p:nvSpPr>
          <p:cNvPr id="50" name="文本框 49"/>
          <p:cNvSpPr txBox="1"/>
          <p:nvPr userDrawn="1"/>
        </p:nvSpPr>
        <p:spPr>
          <a:xfrm>
            <a:off x="6814866" y="1512604"/>
            <a:ext cx="675822" cy="584775"/>
          </a:xfrm>
          <a:prstGeom prst="rect">
            <a:avLst/>
          </a:prstGeom>
          <a:noFill/>
        </p:spPr>
        <p:txBody>
          <a:bodyPr wrap="square" rtlCol="0">
            <a:spAutoFit/>
          </a:bodyPr>
          <a:lstStyle/>
          <a:p>
            <a:r>
              <a:rPr lang="en-US" altLang="zh-CN" sz="3200" b="1" dirty="0">
                <a:solidFill>
                  <a:srgbClr val="9A0001"/>
                </a:solidFill>
              </a:rPr>
              <a:t>01.</a:t>
            </a:r>
            <a:endParaRPr lang="zh-CN" altLang="en-US" sz="3200" b="1" dirty="0">
              <a:solidFill>
                <a:srgbClr val="9A0001"/>
              </a:solidFill>
            </a:endParaRPr>
          </a:p>
        </p:txBody>
      </p:sp>
      <p:sp>
        <p:nvSpPr>
          <p:cNvPr id="51" name="文本框 50"/>
          <p:cNvSpPr txBox="1"/>
          <p:nvPr userDrawn="1"/>
        </p:nvSpPr>
        <p:spPr>
          <a:xfrm>
            <a:off x="6814866" y="2596050"/>
            <a:ext cx="675822" cy="584775"/>
          </a:xfrm>
          <a:prstGeom prst="rect">
            <a:avLst/>
          </a:prstGeom>
          <a:noFill/>
        </p:spPr>
        <p:txBody>
          <a:bodyPr wrap="square" rtlCol="0">
            <a:spAutoFit/>
          </a:bodyPr>
          <a:lstStyle/>
          <a:p>
            <a:r>
              <a:rPr lang="en-US" altLang="zh-CN" sz="3200" b="1" dirty="0">
                <a:solidFill>
                  <a:srgbClr val="9A0001"/>
                </a:solidFill>
              </a:rPr>
              <a:t>02.</a:t>
            </a:r>
            <a:endParaRPr lang="zh-CN" altLang="en-US" sz="3200" b="1" dirty="0">
              <a:solidFill>
                <a:srgbClr val="9A0001"/>
              </a:solidFill>
            </a:endParaRPr>
          </a:p>
        </p:txBody>
      </p:sp>
      <p:sp>
        <p:nvSpPr>
          <p:cNvPr id="52" name="文本框 51"/>
          <p:cNvSpPr txBox="1"/>
          <p:nvPr userDrawn="1"/>
        </p:nvSpPr>
        <p:spPr>
          <a:xfrm>
            <a:off x="6814866" y="3679496"/>
            <a:ext cx="675822" cy="584775"/>
          </a:xfrm>
          <a:prstGeom prst="rect">
            <a:avLst/>
          </a:prstGeom>
          <a:noFill/>
        </p:spPr>
        <p:txBody>
          <a:bodyPr wrap="square" rtlCol="0">
            <a:spAutoFit/>
          </a:bodyPr>
          <a:lstStyle/>
          <a:p>
            <a:r>
              <a:rPr lang="en-US" altLang="zh-CN" sz="3200" b="1" dirty="0">
                <a:solidFill>
                  <a:srgbClr val="9A0001"/>
                </a:solidFill>
              </a:rPr>
              <a:t>03.</a:t>
            </a:r>
            <a:endParaRPr lang="zh-CN" altLang="en-US" sz="3200" b="1" dirty="0">
              <a:solidFill>
                <a:srgbClr val="9A0001"/>
              </a:solidFill>
            </a:endParaRPr>
          </a:p>
        </p:txBody>
      </p:sp>
      <p:sp>
        <p:nvSpPr>
          <p:cNvPr id="53" name="文本框 52"/>
          <p:cNvSpPr txBox="1"/>
          <p:nvPr userDrawn="1"/>
        </p:nvSpPr>
        <p:spPr>
          <a:xfrm>
            <a:off x="6814866" y="4762941"/>
            <a:ext cx="675822" cy="584775"/>
          </a:xfrm>
          <a:prstGeom prst="rect">
            <a:avLst/>
          </a:prstGeom>
          <a:noFill/>
        </p:spPr>
        <p:txBody>
          <a:bodyPr wrap="square" rtlCol="0">
            <a:spAutoFit/>
          </a:bodyPr>
          <a:lstStyle/>
          <a:p>
            <a:r>
              <a:rPr lang="en-US" altLang="zh-CN" sz="3200" b="1" dirty="0">
                <a:solidFill>
                  <a:srgbClr val="9A0001"/>
                </a:solidFill>
              </a:rPr>
              <a:t>04.</a:t>
            </a:r>
            <a:endParaRPr lang="zh-CN" altLang="en-US" sz="3200" b="1" dirty="0">
              <a:solidFill>
                <a:srgbClr val="9A0001"/>
              </a:solidFill>
            </a:endParaRPr>
          </a:p>
        </p:txBody>
      </p:sp>
      <p:grpSp>
        <p:nvGrpSpPr>
          <p:cNvPr id="56" name="组合 55"/>
          <p:cNvGrpSpPr/>
          <p:nvPr userDrawn="1"/>
        </p:nvGrpSpPr>
        <p:grpSpPr>
          <a:xfrm>
            <a:off x="2425132" y="3183822"/>
            <a:ext cx="1945700" cy="1941162"/>
            <a:chOff x="2105799" y="20055838"/>
            <a:chExt cx="6748090" cy="6732363"/>
          </a:xfrm>
          <a:solidFill>
            <a:schemeClr val="accent1"/>
          </a:solidFill>
        </p:grpSpPr>
        <p:sp>
          <p:nvSpPr>
            <p:cNvPr id="57" name="Freeform 8"/>
            <p:cNvSpPr>
              <a:spLocks noEditPoints="1"/>
            </p:cNvSpPr>
            <p:nvPr/>
          </p:nvSpPr>
          <p:spPr bwMode="auto">
            <a:xfrm>
              <a:off x="2105799" y="20055838"/>
              <a:ext cx="6748090" cy="6732363"/>
            </a:xfrm>
            <a:custGeom>
              <a:avLst/>
              <a:gdLst>
                <a:gd name="T0" fmla="*/ 0 w 965"/>
                <a:gd name="T1" fmla="*/ 465 h 963"/>
                <a:gd name="T2" fmla="*/ 1 w 965"/>
                <a:gd name="T3" fmla="*/ 453 h 963"/>
                <a:gd name="T4" fmla="*/ 10 w 965"/>
                <a:gd name="T5" fmla="*/ 384 h 963"/>
                <a:gd name="T6" fmla="*/ 50 w 965"/>
                <a:gd name="T7" fmla="*/ 269 h 963"/>
                <a:gd name="T8" fmla="*/ 220 w 965"/>
                <a:gd name="T9" fmla="*/ 78 h 963"/>
                <a:gd name="T10" fmla="*/ 368 w 965"/>
                <a:gd name="T11" fmla="*/ 14 h 963"/>
                <a:gd name="T12" fmla="*/ 459 w 965"/>
                <a:gd name="T13" fmla="*/ 1 h 963"/>
                <a:gd name="T14" fmla="*/ 465 w 965"/>
                <a:gd name="T15" fmla="*/ 0 h 963"/>
                <a:gd name="T16" fmla="*/ 498 w 965"/>
                <a:gd name="T17" fmla="*/ 0 h 963"/>
                <a:gd name="T18" fmla="*/ 503 w 965"/>
                <a:gd name="T19" fmla="*/ 1 h 963"/>
                <a:gd name="T20" fmla="*/ 746 w 965"/>
                <a:gd name="T21" fmla="*/ 80 h 963"/>
                <a:gd name="T22" fmla="*/ 941 w 965"/>
                <a:gd name="T23" fmla="*/ 338 h 963"/>
                <a:gd name="T24" fmla="*/ 962 w 965"/>
                <a:gd name="T25" fmla="*/ 447 h 963"/>
                <a:gd name="T26" fmla="*/ 945 w 965"/>
                <a:gd name="T27" fmla="*/ 612 h 963"/>
                <a:gd name="T28" fmla="*/ 857 w 965"/>
                <a:gd name="T29" fmla="*/ 782 h 963"/>
                <a:gd name="T30" fmla="*/ 722 w 965"/>
                <a:gd name="T31" fmla="*/ 897 h 963"/>
                <a:gd name="T32" fmla="*/ 584 w 965"/>
                <a:gd name="T33" fmla="*/ 951 h 963"/>
                <a:gd name="T34" fmla="*/ 502 w 965"/>
                <a:gd name="T35" fmla="*/ 962 h 963"/>
                <a:gd name="T36" fmla="*/ 497 w 965"/>
                <a:gd name="T37" fmla="*/ 963 h 963"/>
                <a:gd name="T38" fmla="*/ 466 w 965"/>
                <a:gd name="T39" fmla="*/ 963 h 963"/>
                <a:gd name="T40" fmla="*/ 449 w 965"/>
                <a:gd name="T41" fmla="*/ 961 h 963"/>
                <a:gd name="T42" fmla="*/ 332 w 965"/>
                <a:gd name="T43" fmla="*/ 938 h 963"/>
                <a:gd name="T44" fmla="*/ 51 w 965"/>
                <a:gd name="T45" fmla="*/ 695 h 963"/>
                <a:gd name="T46" fmla="*/ 8 w 965"/>
                <a:gd name="T47" fmla="*/ 564 h 963"/>
                <a:gd name="T48" fmla="*/ 1 w 965"/>
                <a:gd name="T49" fmla="*/ 510 h 963"/>
                <a:gd name="T50" fmla="*/ 0 w 965"/>
                <a:gd name="T51" fmla="*/ 497 h 963"/>
                <a:gd name="T52" fmla="*/ 0 w 965"/>
                <a:gd name="T53" fmla="*/ 465 h 963"/>
                <a:gd name="T54" fmla="*/ 481 w 965"/>
                <a:gd name="T55" fmla="*/ 946 h 963"/>
                <a:gd name="T56" fmla="*/ 946 w 965"/>
                <a:gd name="T57" fmla="*/ 481 h 963"/>
                <a:gd name="T58" fmla="*/ 482 w 965"/>
                <a:gd name="T59" fmla="*/ 17 h 963"/>
                <a:gd name="T60" fmla="*/ 17 w 965"/>
                <a:gd name="T61" fmla="*/ 480 h 963"/>
                <a:gd name="T62" fmla="*/ 481 w 965"/>
                <a:gd name="T63" fmla="*/ 946 h 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65" h="963">
                  <a:moveTo>
                    <a:pt x="0" y="465"/>
                  </a:moveTo>
                  <a:cubicBezTo>
                    <a:pt x="0" y="461"/>
                    <a:pt x="1" y="457"/>
                    <a:pt x="1" y="453"/>
                  </a:cubicBezTo>
                  <a:cubicBezTo>
                    <a:pt x="3" y="430"/>
                    <a:pt x="6" y="407"/>
                    <a:pt x="10" y="384"/>
                  </a:cubicBezTo>
                  <a:cubicBezTo>
                    <a:pt x="19" y="344"/>
                    <a:pt x="32" y="306"/>
                    <a:pt x="50" y="269"/>
                  </a:cubicBezTo>
                  <a:cubicBezTo>
                    <a:pt x="89" y="190"/>
                    <a:pt x="146" y="127"/>
                    <a:pt x="220" y="78"/>
                  </a:cubicBezTo>
                  <a:cubicBezTo>
                    <a:pt x="265" y="48"/>
                    <a:pt x="315" y="27"/>
                    <a:pt x="368" y="14"/>
                  </a:cubicBezTo>
                  <a:cubicBezTo>
                    <a:pt x="398" y="6"/>
                    <a:pt x="429" y="2"/>
                    <a:pt x="459" y="1"/>
                  </a:cubicBezTo>
                  <a:cubicBezTo>
                    <a:pt x="461" y="1"/>
                    <a:pt x="463" y="0"/>
                    <a:pt x="465" y="0"/>
                  </a:cubicBezTo>
                  <a:cubicBezTo>
                    <a:pt x="476" y="0"/>
                    <a:pt x="487" y="0"/>
                    <a:pt x="498" y="0"/>
                  </a:cubicBezTo>
                  <a:cubicBezTo>
                    <a:pt x="500" y="0"/>
                    <a:pt x="501" y="1"/>
                    <a:pt x="503" y="1"/>
                  </a:cubicBezTo>
                  <a:cubicBezTo>
                    <a:pt x="592" y="5"/>
                    <a:pt x="673" y="31"/>
                    <a:pt x="746" y="80"/>
                  </a:cubicBezTo>
                  <a:cubicBezTo>
                    <a:pt x="841" y="143"/>
                    <a:pt x="906" y="229"/>
                    <a:pt x="941" y="338"/>
                  </a:cubicBezTo>
                  <a:cubicBezTo>
                    <a:pt x="952" y="373"/>
                    <a:pt x="959" y="410"/>
                    <a:pt x="962" y="447"/>
                  </a:cubicBezTo>
                  <a:cubicBezTo>
                    <a:pt x="965" y="503"/>
                    <a:pt x="960" y="558"/>
                    <a:pt x="945" y="612"/>
                  </a:cubicBezTo>
                  <a:cubicBezTo>
                    <a:pt x="927" y="674"/>
                    <a:pt x="897" y="731"/>
                    <a:pt x="857" y="782"/>
                  </a:cubicBezTo>
                  <a:cubicBezTo>
                    <a:pt x="819" y="829"/>
                    <a:pt x="774" y="867"/>
                    <a:pt x="722" y="897"/>
                  </a:cubicBezTo>
                  <a:cubicBezTo>
                    <a:pt x="679" y="923"/>
                    <a:pt x="633" y="940"/>
                    <a:pt x="584" y="951"/>
                  </a:cubicBezTo>
                  <a:cubicBezTo>
                    <a:pt x="557" y="957"/>
                    <a:pt x="530" y="960"/>
                    <a:pt x="502" y="962"/>
                  </a:cubicBezTo>
                  <a:cubicBezTo>
                    <a:pt x="500" y="962"/>
                    <a:pt x="498" y="962"/>
                    <a:pt x="497" y="963"/>
                  </a:cubicBezTo>
                  <a:cubicBezTo>
                    <a:pt x="487" y="963"/>
                    <a:pt x="476" y="963"/>
                    <a:pt x="466" y="963"/>
                  </a:cubicBezTo>
                  <a:cubicBezTo>
                    <a:pt x="460" y="962"/>
                    <a:pt x="455" y="961"/>
                    <a:pt x="449" y="961"/>
                  </a:cubicBezTo>
                  <a:cubicBezTo>
                    <a:pt x="409" y="958"/>
                    <a:pt x="370" y="951"/>
                    <a:pt x="332" y="938"/>
                  </a:cubicBezTo>
                  <a:cubicBezTo>
                    <a:pt x="206" y="895"/>
                    <a:pt x="112" y="814"/>
                    <a:pt x="51" y="695"/>
                  </a:cubicBezTo>
                  <a:cubicBezTo>
                    <a:pt x="30" y="654"/>
                    <a:pt x="16" y="610"/>
                    <a:pt x="8" y="564"/>
                  </a:cubicBezTo>
                  <a:cubicBezTo>
                    <a:pt x="4" y="546"/>
                    <a:pt x="2" y="528"/>
                    <a:pt x="1" y="510"/>
                  </a:cubicBezTo>
                  <a:cubicBezTo>
                    <a:pt x="1" y="506"/>
                    <a:pt x="0" y="501"/>
                    <a:pt x="0" y="497"/>
                  </a:cubicBezTo>
                  <a:cubicBezTo>
                    <a:pt x="0" y="486"/>
                    <a:pt x="0" y="475"/>
                    <a:pt x="0" y="465"/>
                  </a:cubicBezTo>
                  <a:close/>
                  <a:moveTo>
                    <a:pt x="481" y="946"/>
                  </a:moveTo>
                  <a:cubicBezTo>
                    <a:pt x="738" y="946"/>
                    <a:pt x="946" y="736"/>
                    <a:pt x="946" y="481"/>
                  </a:cubicBezTo>
                  <a:cubicBezTo>
                    <a:pt x="947" y="228"/>
                    <a:pt x="740" y="17"/>
                    <a:pt x="482" y="17"/>
                  </a:cubicBezTo>
                  <a:cubicBezTo>
                    <a:pt x="226" y="16"/>
                    <a:pt x="17" y="225"/>
                    <a:pt x="17" y="480"/>
                  </a:cubicBezTo>
                  <a:cubicBezTo>
                    <a:pt x="16" y="736"/>
                    <a:pt x="225" y="945"/>
                    <a:pt x="481" y="946"/>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ea"/>
                <a:sym typeface="+mn-lt"/>
              </a:endParaRPr>
            </a:p>
          </p:txBody>
        </p:sp>
        <p:sp>
          <p:nvSpPr>
            <p:cNvPr id="58" name="Freeform 42"/>
            <p:cNvSpPr>
              <a:spLocks noEditPoints="1"/>
            </p:cNvSpPr>
            <p:nvPr/>
          </p:nvSpPr>
          <p:spPr bwMode="auto">
            <a:xfrm>
              <a:off x="2986668" y="20928842"/>
              <a:ext cx="4978486" cy="4970622"/>
            </a:xfrm>
            <a:custGeom>
              <a:avLst/>
              <a:gdLst>
                <a:gd name="T0" fmla="*/ 711 w 711"/>
                <a:gd name="T1" fmla="*/ 356 h 711"/>
                <a:gd name="T2" fmla="*/ 355 w 711"/>
                <a:gd name="T3" fmla="*/ 711 h 711"/>
                <a:gd name="T4" fmla="*/ 0 w 711"/>
                <a:gd name="T5" fmla="*/ 357 h 711"/>
                <a:gd name="T6" fmla="*/ 354 w 711"/>
                <a:gd name="T7" fmla="*/ 1 h 711"/>
                <a:gd name="T8" fmla="*/ 711 w 711"/>
                <a:gd name="T9" fmla="*/ 356 h 711"/>
                <a:gd name="T10" fmla="*/ 355 w 711"/>
                <a:gd name="T11" fmla="*/ 700 h 711"/>
                <a:gd name="T12" fmla="*/ 700 w 711"/>
                <a:gd name="T13" fmla="*/ 356 h 711"/>
                <a:gd name="T14" fmla="*/ 355 w 711"/>
                <a:gd name="T15" fmla="*/ 12 h 711"/>
                <a:gd name="T16" fmla="*/ 11 w 711"/>
                <a:gd name="T17" fmla="*/ 356 h 711"/>
                <a:gd name="T18" fmla="*/ 355 w 711"/>
                <a:gd name="T19" fmla="*/ 700 h 7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1" h="711">
                  <a:moveTo>
                    <a:pt x="711" y="356"/>
                  </a:moveTo>
                  <a:cubicBezTo>
                    <a:pt x="711" y="552"/>
                    <a:pt x="551" y="711"/>
                    <a:pt x="355" y="711"/>
                  </a:cubicBezTo>
                  <a:cubicBezTo>
                    <a:pt x="159" y="711"/>
                    <a:pt x="1" y="551"/>
                    <a:pt x="0" y="357"/>
                  </a:cubicBezTo>
                  <a:cubicBezTo>
                    <a:pt x="0" y="162"/>
                    <a:pt x="158" y="2"/>
                    <a:pt x="354" y="1"/>
                  </a:cubicBezTo>
                  <a:cubicBezTo>
                    <a:pt x="551" y="0"/>
                    <a:pt x="711" y="159"/>
                    <a:pt x="711" y="356"/>
                  </a:cubicBezTo>
                  <a:close/>
                  <a:moveTo>
                    <a:pt x="355" y="700"/>
                  </a:moveTo>
                  <a:cubicBezTo>
                    <a:pt x="545" y="701"/>
                    <a:pt x="700" y="546"/>
                    <a:pt x="700" y="356"/>
                  </a:cubicBezTo>
                  <a:cubicBezTo>
                    <a:pt x="700" y="166"/>
                    <a:pt x="545" y="12"/>
                    <a:pt x="355" y="12"/>
                  </a:cubicBezTo>
                  <a:cubicBezTo>
                    <a:pt x="166" y="12"/>
                    <a:pt x="11" y="166"/>
                    <a:pt x="11" y="356"/>
                  </a:cubicBezTo>
                  <a:cubicBezTo>
                    <a:pt x="11" y="545"/>
                    <a:pt x="166" y="700"/>
                    <a:pt x="355" y="70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ea"/>
                <a:sym typeface="+mn-lt"/>
              </a:endParaRPr>
            </a:p>
          </p:txBody>
        </p:sp>
        <p:sp>
          <p:nvSpPr>
            <p:cNvPr id="59" name="Freeform 43"/>
            <p:cNvSpPr>
              <a:spLocks noEditPoints="1"/>
            </p:cNvSpPr>
            <p:nvPr/>
          </p:nvSpPr>
          <p:spPr bwMode="auto">
            <a:xfrm>
              <a:off x="7508990" y="21424332"/>
              <a:ext cx="550543" cy="660652"/>
            </a:xfrm>
            <a:custGeom>
              <a:avLst/>
              <a:gdLst>
                <a:gd name="T0" fmla="*/ 37 w 79"/>
                <a:gd name="T1" fmla="*/ 41 h 94"/>
                <a:gd name="T2" fmla="*/ 21 w 79"/>
                <a:gd name="T3" fmla="*/ 55 h 94"/>
                <a:gd name="T4" fmla="*/ 19 w 79"/>
                <a:gd name="T5" fmla="*/ 62 h 94"/>
                <a:gd name="T6" fmla="*/ 20 w 79"/>
                <a:gd name="T7" fmla="*/ 66 h 94"/>
                <a:gd name="T8" fmla="*/ 0 w 79"/>
                <a:gd name="T9" fmla="*/ 40 h 94"/>
                <a:gd name="T10" fmla="*/ 3 w 79"/>
                <a:gd name="T11" fmla="*/ 42 h 94"/>
                <a:gd name="T12" fmla="*/ 12 w 79"/>
                <a:gd name="T13" fmla="*/ 42 h 94"/>
                <a:gd name="T14" fmla="*/ 48 w 79"/>
                <a:gd name="T15" fmla="*/ 12 h 94"/>
                <a:gd name="T16" fmla="*/ 50 w 79"/>
                <a:gd name="T17" fmla="*/ 2 h 94"/>
                <a:gd name="T18" fmla="*/ 50 w 79"/>
                <a:gd name="T19" fmla="*/ 0 h 94"/>
                <a:gd name="T20" fmla="*/ 52 w 79"/>
                <a:gd name="T21" fmla="*/ 2 h 94"/>
                <a:gd name="T22" fmla="*/ 70 w 79"/>
                <a:gd name="T23" fmla="*/ 26 h 94"/>
                <a:gd name="T24" fmla="*/ 77 w 79"/>
                <a:gd name="T25" fmla="*/ 40 h 94"/>
                <a:gd name="T26" fmla="*/ 75 w 79"/>
                <a:gd name="T27" fmla="*/ 54 h 94"/>
                <a:gd name="T28" fmla="*/ 57 w 79"/>
                <a:gd name="T29" fmla="*/ 59 h 94"/>
                <a:gd name="T30" fmla="*/ 50 w 79"/>
                <a:gd name="T31" fmla="*/ 56 h 94"/>
                <a:gd name="T32" fmla="*/ 40 w 79"/>
                <a:gd name="T33" fmla="*/ 94 h 94"/>
                <a:gd name="T34" fmla="*/ 38 w 79"/>
                <a:gd name="T35" fmla="*/ 92 h 94"/>
                <a:gd name="T36" fmla="*/ 31 w 79"/>
                <a:gd name="T37" fmla="*/ 82 h 94"/>
                <a:gd name="T38" fmla="*/ 29 w 79"/>
                <a:gd name="T39" fmla="*/ 75 h 94"/>
                <a:gd name="T40" fmla="*/ 38 w 79"/>
                <a:gd name="T41" fmla="*/ 47 h 94"/>
                <a:gd name="T42" fmla="*/ 37 w 79"/>
                <a:gd name="T43" fmla="*/ 41 h 94"/>
                <a:gd name="T44" fmla="*/ 40 w 79"/>
                <a:gd name="T45" fmla="*/ 39 h 94"/>
                <a:gd name="T46" fmla="*/ 45 w 79"/>
                <a:gd name="T47" fmla="*/ 45 h 94"/>
                <a:gd name="T48" fmla="*/ 61 w 79"/>
                <a:gd name="T49" fmla="*/ 45 h 94"/>
                <a:gd name="T50" fmla="*/ 65 w 79"/>
                <a:gd name="T51" fmla="*/ 43 h 94"/>
                <a:gd name="T52" fmla="*/ 65 w 79"/>
                <a:gd name="T53" fmla="*/ 24 h 94"/>
                <a:gd name="T54" fmla="*/ 59 w 79"/>
                <a:gd name="T55" fmla="*/ 24 h 94"/>
                <a:gd name="T56" fmla="*/ 45 w 79"/>
                <a:gd name="T57" fmla="*/ 35 h 94"/>
                <a:gd name="T58" fmla="*/ 40 w 79"/>
                <a:gd name="T59" fmla="*/ 39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9" h="94">
                  <a:moveTo>
                    <a:pt x="37" y="41"/>
                  </a:moveTo>
                  <a:cubicBezTo>
                    <a:pt x="32" y="46"/>
                    <a:pt x="26" y="50"/>
                    <a:pt x="21" y="55"/>
                  </a:cubicBezTo>
                  <a:cubicBezTo>
                    <a:pt x="18" y="57"/>
                    <a:pt x="18" y="60"/>
                    <a:pt x="19" y="62"/>
                  </a:cubicBezTo>
                  <a:cubicBezTo>
                    <a:pt x="20" y="64"/>
                    <a:pt x="20" y="65"/>
                    <a:pt x="20" y="66"/>
                  </a:cubicBezTo>
                  <a:cubicBezTo>
                    <a:pt x="17" y="65"/>
                    <a:pt x="3" y="47"/>
                    <a:pt x="0" y="40"/>
                  </a:cubicBezTo>
                  <a:cubicBezTo>
                    <a:pt x="2" y="41"/>
                    <a:pt x="2" y="41"/>
                    <a:pt x="3" y="42"/>
                  </a:cubicBezTo>
                  <a:cubicBezTo>
                    <a:pt x="7" y="44"/>
                    <a:pt x="9" y="44"/>
                    <a:pt x="12" y="42"/>
                  </a:cubicBezTo>
                  <a:cubicBezTo>
                    <a:pt x="24" y="32"/>
                    <a:pt x="36" y="22"/>
                    <a:pt x="48" y="12"/>
                  </a:cubicBezTo>
                  <a:cubicBezTo>
                    <a:pt x="52" y="9"/>
                    <a:pt x="52" y="7"/>
                    <a:pt x="50" y="2"/>
                  </a:cubicBezTo>
                  <a:cubicBezTo>
                    <a:pt x="50" y="1"/>
                    <a:pt x="50" y="1"/>
                    <a:pt x="50" y="0"/>
                  </a:cubicBezTo>
                  <a:cubicBezTo>
                    <a:pt x="51" y="1"/>
                    <a:pt x="52" y="1"/>
                    <a:pt x="52" y="2"/>
                  </a:cubicBezTo>
                  <a:cubicBezTo>
                    <a:pt x="58" y="10"/>
                    <a:pt x="64" y="18"/>
                    <a:pt x="70" y="26"/>
                  </a:cubicBezTo>
                  <a:cubicBezTo>
                    <a:pt x="73" y="30"/>
                    <a:pt x="75" y="35"/>
                    <a:pt x="77" y="40"/>
                  </a:cubicBezTo>
                  <a:cubicBezTo>
                    <a:pt x="79" y="45"/>
                    <a:pt x="79" y="50"/>
                    <a:pt x="75" y="54"/>
                  </a:cubicBezTo>
                  <a:cubicBezTo>
                    <a:pt x="71" y="60"/>
                    <a:pt x="64" y="62"/>
                    <a:pt x="57" y="59"/>
                  </a:cubicBezTo>
                  <a:cubicBezTo>
                    <a:pt x="55" y="58"/>
                    <a:pt x="53" y="57"/>
                    <a:pt x="50" y="56"/>
                  </a:cubicBezTo>
                  <a:cubicBezTo>
                    <a:pt x="47" y="69"/>
                    <a:pt x="42" y="81"/>
                    <a:pt x="40" y="94"/>
                  </a:cubicBezTo>
                  <a:cubicBezTo>
                    <a:pt x="40" y="94"/>
                    <a:pt x="39" y="93"/>
                    <a:pt x="38" y="92"/>
                  </a:cubicBezTo>
                  <a:cubicBezTo>
                    <a:pt x="36" y="89"/>
                    <a:pt x="33" y="85"/>
                    <a:pt x="31" y="82"/>
                  </a:cubicBezTo>
                  <a:cubicBezTo>
                    <a:pt x="29" y="80"/>
                    <a:pt x="29" y="78"/>
                    <a:pt x="29" y="75"/>
                  </a:cubicBezTo>
                  <a:cubicBezTo>
                    <a:pt x="33" y="66"/>
                    <a:pt x="36" y="56"/>
                    <a:pt x="38" y="47"/>
                  </a:cubicBezTo>
                  <a:cubicBezTo>
                    <a:pt x="39" y="45"/>
                    <a:pt x="40" y="43"/>
                    <a:pt x="37" y="41"/>
                  </a:cubicBezTo>
                  <a:close/>
                  <a:moveTo>
                    <a:pt x="40" y="39"/>
                  </a:moveTo>
                  <a:cubicBezTo>
                    <a:pt x="42" y="41"/>
                    <a:pt x="43" y="43"/>
                    <a:pt x="45" y="45"/>
                  </a:cubicBezTo>
                  <a:cubicBezTo>
                    <a:pt x="50" y="50"/>
                    <a:pt x="55" y="50"/>
                    <a:pt x="61" y="45"/>
                  </a:cubicBezTo>
                  <a:cubicBezTo>
                    <a:pt x="63" y="45"/>
                    <a:pt x="64" y="44"/>
                    <a:pt x="65" y="43"/>
                  </a:cubicBezTo>
                  <a:cubicBezTo>
                    <a:pt x="71" y="37"/>
                    <a:pt x="71" y="31"/>
                    <a:pt x="65" y="24"/>
                  </a:cubicBezTo>
                  <a:cubicBezTo>
                    <a:pt x="63" y="22"/>
                    <a:pt x="62" y="21"/>
                    <a:pt x="59" y="24"/>
                  </a:cubicBezTo>
                  <a:cubicBezTo>
                    <a:pt x="54" y="27"/>
                    <a:pt x="50" y="31"/>
                    <a:pt x="45" y="35"/>
                  </a:cubicBezTo>
                  <a:cubicBezTo>
                    <a:pt x="44" y="36"/>
                    <a:pt x="42" y="38"/>
                    <a:pt x="40" y="39"/>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ea"/>
                <a:sym typeface="+mn-lt"/>
              </a:endParaRPr>
            </a:p>
          </p:txBody>
        </p:sp>
        <p:sp>
          <p:nvSpPr>
            <p:cNvPr id="60" name="Freeform 44"/>
            <p:cNvSpPr/>
            <p:nvPr/>
          </p:nvSpPr>
          <p:spPr bwMode="auto">
            <a:xfrm>
              <a:off x="2373206" y="22674853"/>
              <a:ext cx="526949" cy="566274"/>
            </a:xfrm>
            <a:custGeom>
              <a:avLst/>
              <a:gdLst>
                <a:gd name="T0" fmla="*/ 0 w 76"/>
                <a:gd name="T1" fmla="*/ 68 h 80"/>
                <a:gd name="T2" fmla="*/ 5 w 76"/>
                <a:gd name="T3" fmla="*/ 36 h 80"/>
                <a:gd name="T4" fmla="*/ 7 w 76"/>
                <a:gd name="T5" fmla="*/ 36 h 80"/>
                <a:gd name="T6" fmla="*/ 7 w 76"/>
                <a:gd name="T7" fmla="*/ 39 h 80"/>
                <a:gd name="T8" fmla="*/ 13 w 76"/>
                <a:gd name="T9" fmla="*/ 46 h 80"/>
                <a:gd name="T10" fmla="*/ 35 w 76"/>
                <a:gd name="T11" fmla="*/ 50 h 80"/>
                <a:gd name="T12" fmla="*/ 33 w 76"/>
                <a:gd name="T13" fmla="*/ 47 h 80"/>
                <a:gd name="T14" fmla="*/ 18 w 76"/>
                <a:gd name="T15" fmla="*/ 24 h 80"/>
                <a:gd name="T16" fmla="*/ 17 w 76"/>
                <a:gd name="T17" fmla="*/ 22 h 80"/>
                <a:gd name="T18" fmla="*/ 10 w 76"/>
                <a:gd name="T19" fmla="*/ 23 h 80"/>
                <a:gd name="T20" fmla="*/ 8 w 76"/>
                <a:gd name="T21" fmla="*/ 29 h 80"/>
                <a:gd name="T22" fmla="*/ 12 w 76"/>
                <a:gd name="T23" fmla="*/ 0 h 80"/>
                <a:gd name="T24" fmla="*/ 13 w 76"/>
                <a:gd name="T25" fmla="*/ 1 h 80"/>
                <a:gd name="T26" fmla="*/ 19 w 76"/>
                <a:gd name="T27" fmla="*/ 19 h 80"/>
                <a:gd name="T28" fmla="*/ 29 w 76"/>
                <a:gd name="T29" fmla="*/ 35 h 80"/>
                <a:gd name="T30" fmla="*/ 33 w 76"/>
                <a:gd name="T31" fmla="*/ 34 h 80"/>
                <a:gd name="T32" fmla="*/ 69 w 76"/>
                <a:gd name="T33" fmla="*/ 13 h 80"/>
                <a:gd name="T34" fmla="*/ 75 w 76"/>
                <a:gd name="T35" fmla="*/ 8 h 80"/>
                <a:gd name="T36" fmla="*/ 74 w 76"/>
                <a:gd name="T37" fmla="*/ 18 h 80"/>
                <a:gd name="T38" fmla="*/ 72 w 76"/>
                <a:gd name="T39" fmla="*/ 30 h 80"/>
                <a:gd name="T40" fmla="*/ 70 w 76"/>
                <a:gd name="T41" fmla="*/ 40 h 80"/>
                <a:gd name="T42" fmla="*/ 69 w 76"/>
                <a:gd name="T43" fmla="*/ 40 h 80"/>
                <a:gd name="T44" fmla="*/ 68 w 76"/>
                <a:gd name="T45" fmla="*/ 32 h 80"/>
                <a:gd name="T46" fmla="*/ 64 w 76"/>
                <a:gd name="T47" fmla="*/ 33 h 80"/>
                <a:gd name="T48" fmla="*/ 39 w 76"/>
                <a:gd name="T49" fmla="*/ 48 h 80"/>
                <a:gd name="T50" fmla="*/ 42 w 76"/>
                <a:gd name="T51" fmla="*/ 51 h 80"/>
                <a:gd name="T52" fmla="*/ 60 w 76"/>
                <a:gd name="T53" fmla="*/ 55 h 80"/>
                <a:gd name="T54" fmla="*/ 66 w 76"/>
                <a:gd name="T55" fmla="*/ 51 h 80"/>
                <a:gd name="T56" fmla="*/ 68 w 76"/>
                <a:gd name="T57" fmla="*/ 48 h 80"/>
                <a:gd name="T58" fmla="*/ 63 w 76"/>
                <a:gd name="T59" fmla="*/ 80 h 80"/>
                <a:gd name="T60" fmla="*/ 62 w 76"/>
                <a:gd name="T61" fmla="*/ 80 h 80"/>
                <a:gd name="T62" fmla="*/ 62 w 76"/>
                <a:gd name="T63" fmla="*/ 77 h 80"/>
                <a:gd name="T64" fmla="*/ 55 w 76"/>
                <a:gd name="T65" fmla="*/ 70 h 80"/>
                <a:gd name="T66" fmla="*/ 11 w 76"/>
                <a:gd name="T67" fmla="*/ 62 h 80"/>
                <a:gd name="T68" fmla="*/ 3 w 76"/>
                <a:gd name="T69" fmla="*/ 66 h 80"/>
                <a:gd name="T70" fmla="*/ 1 w 76"/>
                <a:gd name="T71" fmla="*/ 68 h 80"/>
                <a:gd name="T72" fmla="*/ 0 w 76"/>
                <a:gd name="T73" fmla="*/ 68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6" h="80">
                  <a:moveTo>
                    <a:pt x="0" y="68"/>
                  </a:moveTo>
                  <a:cubicBezTo>
                    <a:pt x="2" y="57"/>
                    <a:pt x="4" y="47"/>
                    <a:pt x="5" y="36"/>
                  </a:cubicBezTo>
                  <a:cubicBezTo>
                    <a:pt x="6" y="36"/>
                    <a:pt x="6" y="36"/>
                    <a:pt x="7" y="36"/>
                  </a:cubicBezTo>
                  <a:cubicBezTo>
                    <a:pt x="7" y="37"/>
                    <a:pt x="7" y="38"/>
                    <a:pt x="7" y="39"/>
                  </a:cubicBezTo>
                  <a:cubicBezTo>
                    <a:pt x="8" y="43"/>
                    <a:pt x="9" y="45"/>
                    <a:pt x="13" y="46"/>
                  </a:cubicBezTo>
                  <a:cubicBezTo>
                    <a:pt x="20" y="48"/>
                    <a:pt x="27" y="49"/>
                    <a:pt x="35" y="50"/>
                  </a:cubicBezTo>
                  <a:cubicBezTo>
                    <a:pt x="34" y="49"/>
                    <a:pt x="34" y="48"/>
                    <a:pt x="33" y="47"/>
                  </a:cubicBezTo>
                  <a:cubicBezTo>
                    <a:pt x="28" y="39"/>
                    <a:pt x="23" y="32"/>
                    <a:pt x="18" y="24"/>
                  </a:cubicBezTo>
                  <a:cubicBezTo>
                    <a:pt x="18" y="24"/>
                    <a:pt x="17" y="23"/>
                    <a:pt x="17" y="22"/>
                  </a:cubicBezTo>
                  <a:cubicBezTo>
                    <a:pt x="14" y="19"/>
                    <a:pt x="12" y="20"/>
                    <a:pt x="10" y="23"/>
                  </a:cubicBezTo>
                  <a:cubicBezTo>
                    <a:pt x="10" y="25"/>
                    <a:pt x="9" y="26"/>
                    <a:pt x="8" y="29"/>
                  </a:cubicBezTo>
                  <a:cubicBezTo>
                    <a:pt x="7" y="24"/>
                    <a:pt x="10" y="4"/>
                    <a:pt x="12" y="0"/>
                  </a:cubicBezTo>
                  <a:cubicBezTo>
                    <a:pt x="13" y="0"/>
                    <a:pt x="13" y="1"/>
                    <a:pt x="13" y="1"/>
                  </a:cubicBezTo>
                  <a:cubicBezTo>
                    <a:pt x="13" y="8"/>
                    <a:pt x="16" y="14"/>
                    <a:pt x="19" y="19"/>
                  </a:cubicBezTo>
                  <a:cubicBezTo>
                    <a:pt x="22" y="25"/>
                    <a:pt x="26" y="30"/>
                    <a:pt x="29" y="35"/>
                  </a:cubicBezTo>
                  <a:cubicBezTo>
                    <a:pt x="31" y="35"/>
                    <a:pt x="32" y="34"/>
                    <a:pt x="33" y="34"/>
                  </a:cubicBezTo>
                  <a:cubicBezTo>
                    <a:pt x="45" y="27"/>
                    <a:pt x="57" y="20"/>
                    <a:pt x="69" y="13"/>
                  </a:cubicBezTo>
                  <a:cubicBezTo>
                    <a:pt x="71" y="12"/>
                    <a:pt x="73" y="10"/>
                    <a:pt x="75" y="8"/>
                  </a:cubicBezTo>
                  <a:cubicBezTo>
                    <a:pt x="76" y="12"/>
                    <a:pt x="74" y="15"/>
                    <a:pt x="74" y="18"/>
                  </a:cubicBezTo>
                  <a:cubicBezTo>
                    <a:pt x="73" y="22"/>
                    <a:pt x="73" y="26"/>
                    <a:pt x="72" y="30"/>
                  </a:cubicBezTo>
                  <a:cubicBezTo>
                    <a:pt x="71" y="33"/>
                    <a:pt x="71" y="37"/>
                    <a:pt x="70" y="40"/>
                  </a:cubicBezTo>
                  <a:cubicBezTo>
                    <a:pt x="69" y="40"/>
                    <a:pt x="69" y="40"/>
                    <a:pt x="69" y="40"/>
                  </a:cubicBezTo>
                  <a:cubicBezTo>
                    <a:pt x="68" y="38"/>
                    <a:pt x="68" y="35"/>
                    <a:pt x="68" y="32"/>
                  </a:cubicBezTo>
                  <a:cubicBezTo>
                    <a:pt x="66" y="32"/>
                    <a:pt x="65" y="33"/>
                    <a:pt x="64" y="33"/>
                  </a:cubicBezTo>
                  <a:cubicBezTo>
                    <a:pt x="55" y="38"/>
                    <a:pt x="47" y="43"/>
                    <a:pt x="39" y="48"/>
                  </a:cubicBezTo>
                  <a:cubicBezTo>
                    <a:pt x="39" y="50"/>
                    <a:pt x="40" y="51"/>
                    <a:pt x="42" y="51"/>
                  </a:cubicBezTo>
                  <a:cubicBezTo>
                    <a:pt x="48" y="53"/>
                    <a:pt x="54" y="54"/>
                    <a:pt x="60" y="55"/>
                  </a:cubicBezTo>
                  <a:cubicBezTo>
                    <a:pt x="63" y="55"/>
                    <a:pt x="64" y="54"/>
                    <a:pt x="66" y="51"/>
                  </a:cubicBezTo>
                  <a:cubicBezTo>
                    <a:pt x="66" y="50"/>
                    <a:pt x="67" y="49"/>
                    <a:pt x="68" y="48"/>
                  </a:cubicBezTo>
                  <a:cubicBezTo>
                    <a:pt x="67" y="58"/>
                    <a:pt x="65" y="69"/>
                    <a:pt x="63" y="80"/>
                  </a:cubicBezTo>
                  <a:cubicBezTo>
                    <a:pt x="63" y="80"/>
                    <a:pt x="63" y="80"/>
                    <a:pt x="62" y="80"/>
                  </a:cubicBezTo>
                  <a:cubicBezTo>
                    <a:pt x="62" y="79"/>
                    <a:pt x="62" y="78"/>
                    <a:pt x="62" y="77"/>
                  </a:cubicBezTo>
                  <a:cubicBezTo>
                    <a:pt x="61" y="72"/>
                    <a:pt x="60" y="71"/>
                    <a:pt x="55" y="70"/>
                  </a:cubicBezTo>
                  <a:cubicBezTo>
                    <a:pt x="40" y="67"/>
                    <a:pt x="26" y="64"/>
                    <a:pt x="11" y="62"/>
                  </a:cubicBezTo>
                  <a:cubicBezTo>
                    <a:pt x="6" y="61"/>
                    <a:pt x="5" y="62"/>
                    <a:pt x="3" y="66"/>
                  </a:cubicBezTo>
                  <a:cubicBezTo>
                    <a:pt x="2" y="67"/>
                    <a:pt x="2" y="68"/>
                    <a:pt x="1" y="68"/>
                  </a:cubicBezTo>
                  <a:cubicBezTo>
                    <a:pt x="1" y="68"/>
                    <a:pt x="1" y="68"/>
                    <a:pt x="0" y="68"/>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ea"/>
                <a:sym typeface="+mn-lt"/>
              </a:endParaRPr>
            </a:p>
          </p:txBody>
        </p:sp>
        <p:sp>
          <p:nvSpPr>
            <p:cNvPr id="61" name="Freeform 45"/>
            <p:cNvSpPr/>
            <p:nvPr/>
          </p:nvSpPr>
          <p:spPr bwMode="auto">
            <a:xfrm>
              <a:off x="6989906" y="20865924"/>
              <a:ext cx="574138" cy="613463"/>
            </a:xfrm>
            <a:custGeom>
              <a:avLst/>
              <a:gdLst>
                <a:gd name="T0" fmla="*/ 61 w 82"/>
                <a:gd name="T1" fmla="*/ 37 h 87"/>
                <a:gd name="T2" fmla="*/ 42 w 82"/>
                <a:gd name="T3" fmla="*/ 65 h 87"/>
                <a:gd name="T4" fmla="*/ 44 w 82"/>
                <a:gd name="T5" fmla="*/ 59 h 87"/>
                <a:gd name="T6" fmla="*/ 37 w 82"/>
                <a:gd name="T7" fmla="*/ 42 h 87"/>
                <a:gd name="T8" fmla="*/ 36 w 82"/>
                <a:gd name="T9" fmla="*/ 44 h 87"/>
                <a:gd name="T10" fmla="*/ 24 w 82"/>
                <a:gd name="T11" fmla="*/ 61 h 87"/>
                <a:gd name="T12" fmla="*/ 25 w 82"/>
                <a:gd name="T13" fmla="*/ 68 h 87"/>
                <a:gd name="T14" fmla="*/ 54 w 82"/>
                <a:gd name="T15" fmla="*/ 74 h 87"/>
                <a:gd name="T16" fmla="*/ 59 w 82"/>
                <a:gd name="T17" fmla="*/ 73 h 87"/>
                <a:gd name="T18" fmla="*/ 45 w 82"/>
                <a:gd name="T19" fmla="*/ 87 h 87"/>
                <a:gd name="T20" fmla="*/ 0 w 82"/>
                <a:gd name="T21" fmla="*/ 52 h 87"/>
                <a:gd name="T22" fmla="*/ 4 w 82"/>
                <a:gd name="T23" fmla="*/ 54 h 87"/>
                <a:gd name="T24" fmla="*/ 12 w 82"/>
                <a:gd name="T25" fmla="*/ 51 h 87"/>
                <a:gd name="T26" fmla="*/ 39 w 82"/>
                <a:gd name="T27" fmla="*/ 12 h 87"/>
                <a:gd name="T28" fmla="*/ 39 w 82"/>
                <a:gd name="T29" fmla="*/ 3 h 87"/>
                <a:gd name="T30" fmla="*/ 37 w 82"/>
                <a:gd name="T31" fmla="*/ 0 h 87"/>
                <a:gd name="T32" fmla="*/ 82 w 82"/>
                <a:gd name="T33" fmla="*/ 33 h 87"/>
                <a:gd name="T34" fmla="*/ 70 w 82"/>
                <a:gd name="T35" fmla="*/ 48 h 87"/>
                <a:gd name="T36" fmla="*/ 70 w 82"/>
                <a:gd name="T37" fmla="*/ 46 h 87"/>
                <a:gd name="T38" fmla="*/ 65 w 82"/>
                <a:gd name="T39" fmla="*/ 24 h 87"/>
                <a:gd name="T40" fmla="*/ 58 w 82"/>
                <a:gd name="T41" fmla="*/ 19 h 87"/>
                <a:gd name="T42" fmla="*/ 53 w 82"/>
                <a:gd name="T43" fmla="*/ 20 h 87"/>
                <a:gd name="T44" fmla="*/ 41 w 82"/>
                <a:gd name="T45" fmla="*/ 36 h 87"/>
                <a:gd name="T46" fmla="*/ 40 w 82"/>
                <a:gd name="T47" fmla="*/ 39 h 87"/>
                <a:gd name="T48" fmla="*/ 51 w 82"/>
                <a:gd name="T49" fmla="*/ 43 h 87"/>
                <a:gd name="T50" fmla="*/ 61 w 82"/>
                <a:gd name="T51" fmla="*/ 3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2" h="87">
                  <a:moveTo>
                    <a:pt x="61" y="37"/>
                  </a:moveTo>
                  <a:cubicBezTo>
                    <a:pt x="60" y="41"/>
                    <a:pt x="46" y="62"/>
                    <a:pt x="42" y="65"/>
                  </a:cubicBezTo>
                  <a:cubicBezTo>
                    <a:pt x="43" y="62"/>
                    <a:pt x="43" y="60"/>
                    <a:pt x="44" y="59"/>
                  </a:cubicBezTo>
                  <a:cubicBezTo>
                    <a:pt x="46" y="52"/>
                    <a:pt x="44" y="46"/>
                    <a:pt x="37" y="42"/>
                  </a:cubicBezTo>
                  <a:cubicBezTo>
                    <a:pt x="37" y="42"/>
                    <a:pt x="36" y="43"/>
                    <a:pt x="36" y="44"/>
                  </a:cubicBezTo>
                  <a:cubicBezTo>
                    <a:pt x="32" y="50"/>
                    <a:pt x="28" y="55"/>
                    <a:pt x="24" y="61"/>
                  </a:cubicBezTo>
                  <a:cubicBezTo>
                    <a:pt x="22" y="64"/>
                    <a:pt x="22" y="66"/>
                    <a:pt x="25" y="68"/>
                  </a:cubicBezTo>
                  <a:cubicBezTo>
                    <a:pt x="33" y="76"/>
                    <a:pt x="42" y="80"/>
                    <a:pt x="54" y="74"/>
                  </a:cubicBezTo>
                  <a:cubicBezTo>
                    <a:pt x="56" y="73"/>
                    <a:pt x="56" y="73"/>
                    <a:pt x="59" y="73"/>
                  </a:cubicBezTo>
                  <a:cubicBezTo>
                    <a:pt x="57" y="76"/>
                    <a:pt x="50" y="84"/>
                    <a:pt x="45" y="87"/>
                  </a:cubicBezTo>
                  <a:cubicBezTo>
                    <a:pt x="36" y="82"/>
                    <a:pt x="2" y="56"/>
                    <a:pt x="0" y="52"/>
                  </a:cubicBezTo>
                  <a:cubicBezTo>
                    <a:pt x="2" y="53"/>
                    <a:pt x="3" y="53"/>
                    <a:pt x="4" y="54"/>
                  </a:cubicBezTo>
                  <a:cubicBezTo>
                    <a:pt x="8" y="55"/>
                    <a:pt x="10" y="54"/>
                    <a:pt x="12" y="51"/>
                  </a:cubicBezTo>
                  <a:cubicBezTo>
                    <a:pt x="21" y="38"/>
                    <a:pt x="30" y="25"/>
                    <a:pt x="39" y="12"/>
                  </a:cubicBezTo>
                  <a:cubicBezTo>
                    <a:pt x="42" y="8"/>
                    <a:pt x="41" y="6"/>
                    <a:pt x="39" y="3"/>
                  </a:cubicBezTo>
                  <a:cubicBezTo>
                    <a:pt x="38" y="2"/>
                    <a:pt x="38" y="1"/>
                    <a:pt x="37" y="0"/>
                  </a:cubicBezTo>
                  <a:cubicBezTo>
                    <a:pt x="40" y="1"/>
                    <a:pt x="76" y="27"/>
                    <a:pt x="82" y="33"/>
                  </a:cubicBezTo>
                  <a:cubicBezTo>
                    <a:pt x="79" y="38"/>
                    <a:pt x="73" y="46"/>
                    <a:pt x="70" y="48"/>
                  </a:cubicBezTo>
                  <a:cubicBezTo>
                    <a:pt x="70" y="47"/>
                    <a:pt x="70" y="46"/>
                    <a:pt x="70" y="46"/>
                  </a:cubicBezTo>
                  <a:cubicBezTo>
                    <a:pt x="74" y="36"/>
                    <a:pt x="72" y="30"/>
                    <a:pt x="65" y="24"/>
                  </a:cubicBezTo>
                  <a:cubicBezTo>
                    <a:pt x="63" y="22"/>
                    <a:pt x="61" y="20"/>
                    <a:pt x="58" y="19"/>
                  </a:cubicBezTo>
                  <a:cubicBezTo>
                    <a:pt x="56" y="17"/>
                    <a:pt x="54" y="18"/>
                    <a:pt x="53" y="20"/>
                  </a:cubicBezTo>
                  <a:cubicBezTo>
                    <a:pt x="49" y="25"/>
                    <a:pt x="45" y="30"/>
                    <a:pt x="41" y="36"/>
                  </a:cubicBezTo>
                  <a:cubicBezTo>
                    <a:pt x="41" y="37"/>
                    <a:pt x="40" y="38"/>
                    <a:pt x="40" y="39"/>
                  </a:cubicBezTo>
                  <a:cubicBezTo>
                    <a:pt x="43" y="42"/>
                    <a:pt x="46" y="44"/>
                    <a:pt x="51" y="43"/>
                  </a:cubicBezTo>
                  <a:cubicBezTo>
                    <a:pt x="54" y="42"/>
                    <a:pt x="58" y="39"/>
                    <a:pt x="61" y="3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ea"/>
                <a:sym typeface="+mn-lt"/>
              </a:endParaRPr>
            </a:p>
          </p:txBody>
        </p:sp>
        <p:sp>
          <p:nvSpPr>
            <p:cNvPr id="62" name="Freeform 46"/>
            <p:cNvSpPr/>
            <p:nvPr/>
          </p:nvSpPr>
          <p:spPr bwMode="auto">
            <a:xfrm>
              <a:off x="2373206" y="23555723"/>
              <a:ext cx="495489" cy="471895"/>
            </a:xfrm>
            <a:custGeom>
              <a:avLst/>
              <a:gdLst>
                <a:gd name="T0" fmla="*/ 49 w 71"/>
                <a:gd name="T1" fmla="*/ 20 h 68"/>
                <a:gd name="T2" fmla="*/ 37 w 71"/>
                <a:gd name="T3" fmla="*/ 29 h 68"/>
                <a:gd name="T4" fmla="*/ 38 w 71"/>
                <a:gd name="T5" fmla="*/ 39 h 68"/>
                <a:gd name="T6" fmla="*/ 44 w 71"/>
                <a:gd name="T7" fmla="*/ 38 h 68"/>
                <a:gd name="T8" fmla="*/ 60 w 71"/>
                <a:gd name="T9" fmla="*/ 36 h 68"/>
                <a:gd name="T10" fmla="*/ 65 w 71"/>
                <a:gd name="T11" fmla="*/ 30 h 68"/>
                <a:gd name="T12" fmla="*/ 48 w 71"/>
                <a:gd name="T13" fmla="*/ 4 h 68"/>
                <a:gd name="T14" fmla="*/ 44 w 71"/>
                <a:gd name="T15" fmla="*/ 0 h 68"/>
                <a:gd name="T16" fmla="*/ 63 w 71"/>
                <a:gd name="T17" fmla="*/ 1 h 68"/>
                <a:gd name="T18" fmla="*/ 70 w 71"/>
                <a:gd name="T19" fmla="*/ 59 h 68"/>
                <a:gd name="T20" fmla="*/ 68 w 71"/>
                <a:gd name="T21" fmla="*/ 55 h 68"/>
                <a:gd name="T22" fmla="*/ 62 w 71"/>
                <a:gd name="T23" fmla="*/ 51 h 68"/>
                <a:gd name="T24" fmla="*/ 16 w 71"/>
                <a:gd name="T25" fmla="*/ 58 h 68"/>
                <a:gd name="T26" fmla="*/ 9 w 71"/>
                <a:gd name="T27" fmla="*/ 65 h 68"/>
                <a:gd name="T28" fmla="*/ 9 w 71"/>
                <a:gd name="T29" fmla="*/ 68 h 68"/>
                <a:gd name="T30" fmla="*/ 1 w 71"/>
                <a:gd name="T31" fmla="*/ 11 h 68"/>
                <a:gd name="T32" fmla="*/ 18 w 71"/>
                <a:gd name="T33" fmla="*/ 9 h 68"/>
                <a:gd name="T34" fmla="*/ 19 w 71"/>
                <a:gd name="T35" fmla="*/ 10 h 68"/>
                <a:gd name="T36" fmla="*/ 17 w 71"/>
                <a:gd name="T37" fmla="*/ 11 h 68"/>
                <a:gd name="T38" fmla="*/ 6 w 71"/>
                <a:gd name="T39" fmla="*/ 30 h 68"/>
                <a:gd name="T40" fmla="*/ 7 w 71"/>
                <a:gd name="T41" fmla="*/ 38 h 68"/>
                <a:gd name="T42" fmla="*/ 13 w 71"/>
                <a:gd name="T43" fmla="*/ 42 h 68"/>
                <a:gd name="T44" fmla="*/ 33 w 71"/>
                <a:gd name="T45" fmla="*/ 39 h 68"/>
                <a:gd name="T46" fmla="*/ 29 w 71"/>
                <a:gd name="T47" fmla="*/ 28 h 68"/>
                <a:gd name="T48" fmla="*/ 18 w 71"/>
                <a:gd name="T49" fmla="*/ 24 h 68"/>
                <a:gd name="T50" fmla="*/ 19 w 71"/>
                <a:gd name="T51" fmla="*/ 22 h 68"/>
                <a:gd name="T52" fmla="*/ 49 w 71"/>
                <a:gd name="T53" fmla="*/ 18 h 68"/>
                <a:gd name="T54" fmla="*/ 49 w 71"/>
                <a:gd name="T55" fmla="*/ 2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1" h="68">
                  <a:moveTo>
                    <a:pt x="49" y="20"/>
                  </a:moveTo>
                  <a:cubicBezTo>
                    <a:pt x="44" y="22"/>
                    <a:pt x="39" y="24"/>
                    <a:pt x="37" y="29"/>
                  </a:cubicBezTo>
                  <a:cubicBezTo>
                    <a:pt x="36" y="32"/>
                    <a:pt x="36" y="35"/>
                    <a:pt x="38" y="39"/>
                  </a:cubicBezTo>
                  <a:cubicBezTo>
                    <a:pt x="40" y="38"/>
                    <a:pt x="42" y="38"/>
                    <a:pt x="44" y="38"/>
                  </a:cubicBezTo>
                  <a:cubicBezTo>
                    <a:pt x="49" y="37"/>
                    <a:pt x="54" y="36"/>
                    <a:pt x="60" y="36"/>
                  </a:cubicBezTo>
                  <a:cubicBezTo>
                    <a:pt x="63" y="35"/>
                    <a:pt x="64" y="34"/>
                    <a:pt x="65" y="30"/>
                  </a:cubicBezTo>
                  <a:cubicBezTo>
                    <a:pt x="65" y="18"/>
                    <a:pt x="59" y="8"/>
                    <a:pt x="48" y="4"/>
                  </a:cubicBezTo>
                  <a:cubicBezTo>
                    <a:pt x="47" y="3"/>
                    <a:pt x="45" y="3"/>
                    <a:pt x="44" y="0"/>
                  </a:cubicBezTo>
                  <a:cubicBezTo>
                    <a:pt x="51" y="0"/>
                    <a:pt x="57" y="1"/>
                    <a:pt x="63" y="1"/>
                  </a:cubicBezTo>
                  <a:cubicBezTo>
                    <a:pt x="65" y="5"/>
                    <a:pt x="71" y="54"/>
                    <a:pt x="70" y="59"/>
                  </a:cubicBezTo>
                  <a:cubicBezTo>
                    <a:pt x="69" y="57"/>
                    <a:pt x="69" y="56"/>
                    <a:pt x="68" y="55"/>
                  </a:cubicBezTo>
                  <a:cubicBezTo>
                    <a:pt x="67" y="52"/>
                    <a:pt x="65" y="51"/>
                    <a:pt x="62" y="51"/>
                  </a:cubicBezTo>
                  <a:cubicBezTo>
                    <a:pt x="46" y="53"/>
                    <a:pt x="31" y="55"/>
                    <a:pt x="16" y="58"/>
                  </a:cubicBezTo>
                  <a:cubicBezTo>
                    <a:pt x="12" y="58"/>
                    <a:pt x="10" y="60"/>
                    <a:pt x="9" y="65"/>
                  </a:cubicBezTo>
                  <a:cubicBezTo>
                    <a:pt x="9" y="66"/>
                    <a:pt x="9" y="67"/>
                    <a:pt x="9" y="68"/>
                  </a:cubicBezTo>
                  <a:cubicBezTo>
                    <a:pt x="7" y="65"/>
                    <a:pt x="0" y="17"/>
                    <a:pt x="1" y="11"/>
                  </a:cubicBezTo>
                  <a:cubicBezTo>
                    <a:pt x="7" y="10"/>
                    <a:pt x="12" y="9"/>
                    <a:pt x="18" y="9"/>
                  </a:cubicBezTo>
                  <a:cubicBezTo>
                    <a:pt x="18" y="9"/>
                    <a:pt x="19" y="9"/>
                    <a:pt x="19" y="10"/>
                  </a:cubicBezTo>
                  <a:cubicBezTo>
                    <a:pt x="18" y="10"/>
                    <a:pt x="18" y="11"/>
                    <a:pt x="17" y="11"/>
                  </a:cubicBezTo>
                  <a:cubicBezTo>
                    <a:pt x="8" y="14"/>
                    <a:pt x="5" y="21"/>
                    <a:pt x="6" y="30"/>
                  </a:cubicBezTo>
                  <a:cubicBezTo>
                    <a:pt x="6" y="32"/>
                    <a:pt x="6" y="35"/>
                    <a:pt x="7" y="38"/>
                  </a:cubicBezTo>
                  <a:cubicBezTo>
                    <a:pt x="7" y="42"/>
                    <a:pt x="8" y="43"/>
                    <a:pt x="13" y="42"/>
                  </a:cubicBezTo>
                  <a:cubicBezTo>
                    <a:pt x="20" y="41"/>
                    <a:pt x="26" y="40"/>
                    <a:pt x="33" y="39"/>
                  </a:cubicBezTo>
                  <a:cubicBezTo>
                    <a:pt x="34" y="34"/>
                    <a:pt x="33" y="30"/>
                    <a:pt x="29" y="28"/>
                  </a:cubicBezTo>
                  <a:cubicBezTo>
                    <a:pt x="26" y="26"/>
                    <a:pt x="22" y="25"/>
                    <a:pt x="18" y="24"/>
                  </a:cubicBezTo>
                  <a:cubicBezTo>
                    <a:pt x="18" y="23"/>
                    <a:pt x="19" y="23"/>
                    <a:pt x="19" y="22"/>
                  </a:cubicBezTo>
                  <a:cubicBezTo>
                    <a:pt x="29" y="21"/>
                    <a:pt x="39" y="20"/>
                    <a:pt x="49" y="18"/>
                  </a:cubicBezTo>
                  <a:cubicBezTo>
                    <a:pt x="49" y="19"/>
                    <a:pt x="49" y="19"/>
                    <a:pt x="49" y="2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ea"/>
                <a:sym typeface="+mn-lt"/>
              </a:endParaRPr>
            </a:p>
          </p:txBody>
        </p:sp>
        <p:sp>
          <p:nvSpPr>
            <p:cNvPr id="63" name="Freeform 47"/>
            <p:cNvSpPr>
              <a:spLocks noEditPoints="1"/>
            </p:cNvSpPr>
            <p:nvPr/>
          </p:nvSpPr>
          <p:spPr bwMode="auto">
            <a:xfrm>
              <a:off x="4897841" y="26009575"/>
              <a:ext cx="346056" cy="495489"/>
            </a:xfrm>
            <a:custGeom>
              <a:avLst/>
              <a:gdLst>
                <a:gd name="T0" fmla="*/ 17 w 50"/>
                <a:gd name="T1" fmla="*/ 35 h 70"/>
                <a:gd name="T2" fmla="*/ 10 w 50"/>
                <a:gd name="T3" fmla="*/ 27 h 70"/>
                <a:gd name="T4" fmla="*/ 8 w 50"/>
                <a:gd name="T5" fmla="*/ 11 h 70"/>
                <a:gd name="T6" fmla="*/ 19 w 50"/>
                <a:gd name="T7" fmla="*/ 1 h 70"/>
                <a:gd name="T8" fmla="*/ 39 w 50"/>
                <a:gd name="T9" fmla="*/ 3 h 70"/>
                <a:gd name="T10" fmla="*/ 48 w 50"/>
                <a:gd name="T11" fmla="*/ 12 h 70"/>
                <a:gd name="T12" fmla="*/ 42 w 50"/>
                <a:gd name="T13" fmla="*/ 27 h 70"/>
                <a:gd name="T14" fmla="*/ 34 w 50"/>
                <a:gd name="T15" fmla="*/ 30 h 70"/>
                <a:gd name="T16" fmla="*/ 37 w 50"/>
                <a:gd name="T17" fmla="*/ 33 h 70"/>
                <a:gd name="T18" fmla="*/ 44 w 50"/>
                <a:gd name="T19" fmla="*/ 44 h 70"/>
                <a:gd name="T20" fmla="*/ 30 w 50"/>
                <a:gd name="T21" fmla="*/ 69 h 70"/>
                <a:gd name="T22" fmla="*/ 9 w 50"/>
                <a:gd name="T23" fmla="*/ 65 h 70"/>
                <a:gd name="T24" fmla="*/ 1 w 50"/>
                <a:gd name="T25" fmla="*/ 51 h 70"/>
                <a:gd name="T26" fmla="*/ 11 w 50"/>
                <a:gd name="T27" fmla="*/ 38 h 70"/>
                <a:gd name="T28" fmla="*/ 17 w 50"/>
                <a:gd name="T29" fmla="*/ 35 h 70"/>
                <a:gd name="T30" fmla="*/ 20 w 50"/>
                <a:gd name="T31" fmla="*/ 38 h 70"/>
                <a:gd name="T32" fmla="*/ 14 w 50"/>
                <a:gd name="T33" fmla="*/ 61 h 70"/>
                <a:gd name="T34" fmla="*/ 22 w 50"/>
                <a:gd name="T35" fmla="*/ 67 h 70"/>
                <a:gd name="T36" fmla="*/ 30 w 50"/>
                <a:gd name="T37" fmla="*/ 61 h 70"/>
                <a:gd name="T38" fmla="*/ 20 w 50"/>
                <a:gd name="T39" fmla="*/ 38 h 70"/>
                <a:gd name="T40" fmla="*/ 31 w 50"/>
                <a:gd name="T41" fmla="*/ 27 h 70"/>
                <a:gd name="T42" fmla="*/ 36 w 50"/>
                <a:gd name="T43" fmla="*/ 8 h 70"/>
                <a:gd name="T44" fmla="*/ 28 w 50"/>
                <a:gd name="T45" fmla="*/ 3 h 70"/>
                <a:gd name="T46" fmla="*/ 21 w 50"/>
                <a:gd name="T47" fmla="*/ 8 h 70"/>
                <a:gd name="T48" fmla="*/ 22 w 50"/>
                <a:gd name="T49" fmla="*/ 18 h 70"/>
                <a:gd name="T50" fmla="*/ 31 w 50"/>
                <a:gd name="T51" fmla="*/ 2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 h="70">
                  <a:moveTo>
                    <a:pt x="17" y="35"/>
                  </a:moveTo>
                  <a:cubicBezTo>
                    <a:pt x="15" y="33"/>
                    <a:pt x="12" y="30"/>
                    <a:pt x="10" y="27"/>
                  </a:cubicBezTo>
                  <a:cubicBezTo>
                    <a:pt x="7" y="22"/>
                    <a:pt x="6" y="17"/>
                    <a:pt x="8" y="11"/>
                  </a:cubicBezTo>
                  <a:cubicBezTo>
                    <a:pt x="10" y="6"/>
                    <a:pt x="14" y="3"/>
                    <a:pt x="19" y="1"/>
                  </a:cubicBezTo>
                  <a:cubicBezTo>
                    <a:pt x="26" y="0"/>
                    <a:pt x="33" y="0"/>
                    <a:pt x="39" y="3"/>
                  </a:cubicBezTo>
                  <a:cubicBezTo>
                    <a:pt x="43" y="5"/>
                    <a:pt x="46" y="8"/>
                    <a:pt x="48" y="12"/>
                  </a:cubicBezTo>
                  <a:cubicBezTo>
                    <a:pt x="50" y="18"/>
                    <a:pt x="48" y="24"/>
                    <a:pt x="42" y="27"/>
                  </a:cubicBezTo>
                  <a:cubicBezTo>
                    <a:pt x="39" y="28"/>
                    <a:pt x="37" y="29"/>
                    <a:pt x="34" y="30"/>
                  </a:cubicBezTo>
                  <a:cubicBezTo>
                    <a:pt x="35" y="31"/>
                    <a:pt x="36" y="32"/>
                    <a:pt x="37" y="33"/>
                  </a:cubicBezTo>
                  <a:cubicBezTo>
                    <a:pt x="40" y="37"/>
                    <a:pt x="43" y="40"/>
                    <a:pt x="44" y="44"/>
                  </a:cubicBezTo>
                  <a:cubicBezTo>
                    <a:pt x="48" y="55"/>
                    <a:pt x="42" y="66"/>
                    <a:pt x="30" y="69"/>
                  </a:cubicBezTo>
                  <a:cubicBezTo>
                    <a:pt x="23" y="70"/>
                    <a:pt x="16" y="69"/>
                    <a:pt x="9" y="65"/>
                  </a:cubicBezTo>
                  <a:cubicBezTo>
                    <a:pt x="3" y="62"/>
                    <a:pt x="0" y="57"/>
                    <a:pt x="1" y="51"/>
                  </a:cubicBezTo>
                  <a:cubicBezTo>
                    <a:pt x="1" y="44"/>
                    <a:pt x="5" y="40"/>
                    <a:pt x="11" y="38"/>
                  </a:cubicBezTo>
                  <a:cubicBezTo>
                    <a:pt x="13" y="37"/>
                    <a:pt x="15" y="36"/>
                    <a:pt x="17" y="35"/>
                  </a:cubicBezTo>
                  <a:close/>
                  <a:moveTo>
                    <a:pt x="20" y="38"/>
                  </a:moveTo>
                  <a:cubicBezTo>
                    <a:pt x="13" y="44"/>
                    <a:pt x="10" y="54"/>
                    <a:pt x="14" y="61"/>
                  </a:cubicBezTo>
                  <a:cubicBezTo>
                    <a:pt x="15" y="65"/>
                    <a:pt x="18" y="67"/>
                    <a:pt x="22" y="67"/>
                  </a:cubicBezTo>
                  <a:cubicBezTo>
                    <a:pt x="26" y="67"/>
                    <a:pt x="28" y="64"/>
                    <a:pt x="30" y="61"/>
                  </a:cubicBezTo>
                  <a:cubicBezTo>
                    <a:pt x="33" y="53"/>
                    <a:pt x="29" y="44"/>
                    <a:pt x="20" y="38"/>
                  </a:cubicBezTo>
                  <a:close/>
                  <a:moveTo>
                    <a:pt x="31" y="27"/>
                  </a:moveTo>
                  <a:cubicBezTo>
                    <a:pt x="37" y="23"/>
                    <a:pt x="39" y="14"/>
                    <a:pt x="36" y="8"/>
                  </a:cubicBezTo>
                  <a:cubicBezTo>
                    <a:pt x="35" y="4"/>
                    <a:pt x="32" y="3"/>
                    <a:pt x="28" y="3"/>
                  </a:cubicBezTo>
                  <a:cubicBezTo>
                    <a:pt x="25" y="3"/>
                    <a:pt x="23" y="5"/>
                    <a:pt x="21" y="8"/>
                  </a:cubicBezTo>
                  <a:cubicBezTo>
                    <a:pt x="20" y="11"/>
                    <a:pt x="20" y="15"/>
                    <a:pt x="22" y="18"/>
                  </a:cubicBezTo>
                  <a:cubicBezTo>
                    <a:pt x="24" y="22"/>
                    <a:pt x="27" y="25"/>
                    <a:pt x="31" y="2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ea"/>
                <a:sym typeface="+mn-lt"/>
              </a:endParaRPr>
            </a:p>
          </p:txBody>
        </p:sp>
        <p:sp>
          <p:nvSpPr>
            <p:cNvPr id="64" name="Freeform 48"/>
            <p:cNvSpPr>
              <a:spLocks noEditPoints="1"/>
            </p:cNvSpPr>
            <p:nvPr/>
          </p:nvSpPr>
          <p:spPr bwMode="auto">
            <a:xfrm>
              <a:off x="2569829" y="24342214"/>
              <a:ext cx="511219" cy="440435"/>
            </a:xfrm>
            <a:custGeom>
              <a:avLst/>
              <a:gdLst>
                <a:gd name="T0" fmla="*/ 16 w 74"/>
                <a:gd name="T1" fmla="*/ 63 h 63"/>
                <a:gd name="T2" fmla="*/ 14 w 74"/>
                <a:gd name="T3" fmla="*/ 60 h 63"/>
                <a:gd name="T4" fmla="*/ 3 w 74"/>
                <a:gd name="T5" fmla="*/ 34 h 63"/>
                <a:gd name="T6" fmla="*/ 0 w 74"/>
                <a:gd name="T7" fmla="*/ 18 h 63"/>
                <a:gd name="T8" fmla="*/ 8 w 74"/>
                <a:gd name="T9" fmla="*/ 3 h 63"/>
                <a:gd name="T10" fmla="*/ 25 w 74"/>
                <a:gd name="T11" fmla="*/ 4 h 63"/>
                <a:gd name="T12" fmla="*/ 33 w 74"/>
                <a:gd name="T13" fmla="*/ 13 h 63"/>
                <a:gd name="T14" fmla="*/ 38 w 74"/>
                <a:gd name="T15" fmla="*/ 26 h 63"/>
                <a:gd name="T16" fmla="*/ 42 w 74"/>
                <a:gd name="T17" fmla="*/ 25 h 63"/>
                <a:gd name="T18" fmla="*/ 55 w 74"/>
                <a:gd name="T19" fmla="*/ 19 h 63"/>
                <a:gd name="T20" fmla="*/ 61 w 74"/>
                <a:gd name="T21" fmla="*/ 9 h 63"/>
                <a:gd name="T22" fmla="*/ 61 w 74"/>
                <a:gd name="T23" fmla="*/ 6 h 63"/>
                <a:gd name="T24" fmla="*/ 66 w 74"/>
                <a:gd name="T25" fmla="*/ 16 h 63"/>
                <a:gd name="T26" fmla="*/ 70 w 74"/>
                <a:gd name="T27" fmla="*/ 27 h 63"/>
                <a:gd name="T28" fmla="*/ 73 w 74"/>
                <a:gd name="T29" fmla="*/ 38 h 63"/>
                <a:gd name="T30" fmla="*/ 70 w 74"/>
                <a:gd name="T31" fmla="*/ 34 h 63"/>
                <a:gd name="T32" fmla="*/ 64 w 74"/>
                <a:gd name="T33" fmla="*/ 32 h 63"/>
                <a:gd name="T34" fmla="*/ 58 w 74"/>
                <a:gd name="T35" fmla="*/ 35 h 63"/>
                <a:gd name="T36" fmla="*/ 22 w 74"/>
                <a:gd name="T37" fmla="*/ 50 h 63"/>
                <a:gd name="T38" fmla="*/ 16 w 74"/>
                <a:gd name="T39" fmla="*/ 61 h 63"/>
                <a:gd name="T40" fmla="*/ 16 w 74"/>
                <a:gd name="T41" fmla="*/ 63 h 63"/>
                <a:gd name="T42" fmla="*/ 36 w 74"/>
                <a:gd name="T43" fmla="*/ 27 h 63"/>
                <a:gd name="T44" fmla="*/ 32 w 74"/>
                <a:gd name="T45" fmla="*/ 20 h 63"/>
                <a:gd name="T46" fmla="*/ 21 w 74"/>
                <a:gd name="T47" fmla="*/ 16 h 63"/>
                <a:gd name="T48" fmla="*/ 10 w 74"/>
                <a:gd name="T49" fmla="*/ 21 h 63"/>
                <a:gd name="T50" fmla="*/ 7 w 74"/>
                <a:gd name="T51" fmla="*/ 35 h 63"/>
                <a:gd name="T52" fmla="*/ 13 w 74"/>
                <a:gd name="T53" fmla="*/ 38 h 63"/>
                <a:gd name="T54" fmla="*/ 36 w 74"/>
                <a:gd name="T55" fmla="*/ 27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4" h="63">
                  <a:moveTo>
                    <a:pt x="16" y="63"/>
                  </a:moveTo>
                  <a:cubicBezTo>
                    <a:pt x="15" y="62"/>
                    <a:pt x="14" y="61"/>
                    <a:pt x="14" y="60"/>
                  </a:cubicBezTo>
                  <a:cubicBezTo>
                    <a:pt x="10" y="51"/>
                    <a:pt x="7" y="42"/>
                    <a:pt x="3" y="34"/>
                  </a:cubicBezTo>
                  <a:cubicBezTo>
                    <a:pt x="1" y="29"/>
                    <a:pt x="0" y="23"/>
                    <a:pt x="0" y="18"/>
                  </a:cubicBezTo>
                  <a:cubicBezTo>
                    <a:pt x="0" y="11"/>
                    <a:pt x="2" y="6"/>
                    <a:pt x="8" y="3"/>
                  </a:cubicBezTo>
                  <a:cubicBezTo>
                    <a:pt x="14" y="0"/>
                    <a:pt x="19" y="1"/>
                    <a:pt x="25" y="4"/>
                  </a:cubicBezTo>
                  <a:cubicBezTo>
                    <a:pt x="28" y="6"/>
                    <a:pt x="31" y="10"/>
                    <a:pt x="33" y="13"/>
                  </a:cubicBezTo>
                  <a:cubicBezTo>
                    <a:pt x="35" y="17"/>
                    <a:pt x="36" y="22"/>
                    <a:pt x="38" y="26"/>
                  </a:cubicBezTo>
                  <a:cubicBezTo>
                    <a:pt x="40" y="25"/>
                    <a:pt x="41" y="25"/>
                    <a:pt x="42" y="25"/>
                  </a:cubicBezTo>
                  <a:cubicBezTo>
                    <a:pt x="46" y="23"/>
                    <a:pt x="51" y="21"/>
                    <a:pt x="55" y="19"/>
                  </a:cubicBezTo>
                  <a:cubicBezTo>
                    <a:pt x="61" y="16"/>
                    <a:pt x="62" y="15"/>
                    <a:pt x="61" y="9"/>
                  </a:cubicBezTo>
                  <a:cubicBezTo>
                    <a:pt x="61" y="8"/>
                    <a:pt x="61" y="7"/>
                    <a:pt x="61" y="6"/>
                  </a:cubicBezTo>
                  <a:cubicBezTo>
                    <a:pt x="64" y="9"/>
                    <a:pt x="64" y="13"/>
                    <a:pt x="66" y="16"/>
                  </a:cubicBezTo>
                  <a:cubicBezTo>
                    <a:pt x="67" y="20"/>
                    <a:pt x="69" y="23"/>
                    <a:pt x="70" y="27"/>
                  </a:cubicBezTo>
                  <a:cubicBezTo>
                    <a:pt x="71" y="30"/>
                    <a:pt x="74" y="33"/>
                    <a:pt x="73" y="38"/>
                  </a:cubicBezTo>
                  <a:cubicBezTo>
                    <a:pt x="72" y="36"/>
                    <a:pt x="71" y="35"/>
                    <a:pt x="70" y="34"/>
                  </a:cubicBezTo>
                  <a:cubicBezTo>
                    <a:pt x="68" y="32"/>
                    <a:pt x="66" y="31"/>
                    <a:pt x="64" y="32"/>
                  </a:cubicBezTo>
                  <a:cubicBezTo>
                    <a:pt x="62" y="33"/>
                    <a:pt x="60" y="34"/>
                    <a:pt x="58" y="35"/>
                  </a:cubicBezTo>
                  <a:cubicBezTo>
                    <a:pt x="46" y="40"/>
                    <a:pt x="34" y="45"/>
                    <a:pt x="22" y="50"/>
                  </a:cubicBezTo>
                  <a:cubicBezTo>
                    <a:pt x="16" y="53"/>
                    <a:pt x="16" y="54"/>
                    <a:pt x="16" y="61"/>
                  </a:cubicBezTo>
                  <a:cubicBezTo>
                    <a:pt x="16" y="62"/>
                    <a:pt x="16" y="62"/>
                    <a:pt x="16" y="63"/>
                  </a:cubicBezTo>
                  <a:close/>
                  <a:moveTo>
                    <a:pt x="36" y="27"/>
                  </a:moveTo>
                  <a:cubicBezTo>
                    <a:pt x="34" y="25"/>
                    <a:pt x="34" y="22"/>
                    <a:pt x="32" y="20"/>
                  </a:cubicBezTo>
                  <a:cubicBezTo>
                    <a:pt x="29" y="16"/>
                    <a:pt x="25" y="14"/>
                    <a:pt x="21" y="16"/>
                  </a:cubicBezTo>
                  <a:cubicBezTo>
                    <a:pt x="17" y="17"/>
                    <a:pt x="13" y="19"/>
                    <a:pt x="10" y="21"/>
                  </a:cubicBezTo>
                  <a:cubicBezTo>
                    <a:pt x="5" y="24"/>
                    <a:pt x="4" y="30"/>
                    <a:pt x="7" y="35"/>
                  </a:cubicBezTo>
                  <a:cubicBezTo>
                    <a:pt x="9" y="38"/>
                    <a:pt x="10" y="39"/>
                    <a:pt x="13" y="38"/>
                  </a:cubicBezTo>
                  <a:cubicBezTo>
                    <a:pt x="20" y="34"/>
                    <a:pt x="28" y="31"/>
                    <a:pt x="36" y="2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ea"/>
                <a:sym typeface="+mn-lt"/>
              </a:endParaRPr>
            </a:p>
          </p:txBody>
        </p:sp>
        <p:sp>
          <p:nvSpPr>
            <p:cNvPr id="65" name="Freeform 49"/>
            <p:cNvSpPr/>
            <p:nvPr/>
          </p:nvSpPr>
          <p:spPr bwMode="auto">
            <a:xfrm>
              <a:off x="2868695" y="21353548"/>
              <a:ext cx="605598" cy="660652"/>
            </a:xfrm>
            <a:custGeom>
              <a:avLst/>
              <a:gdLst>
                <a:gd name="T0" fmla="*/ 0 w 87"/>
                <a:gd name="T1" fmla="*/ 51 h 95"/>
                <a:gd name="T2" fmla="*/ 6 w 87"/>
                <a:gd name="T3" fmla="*/ 43 h 95"/>
                <a:gd name="T4" fmla="*/ 22 w 87"/>
                <a:gd name="T5" fmla="*/ 36 h 95"/>
                <a:gd name="T6" fmla="*/ 59 w 87"/>
                <a:gd name="T7" fmla="*/ 36 h 95"/>
                <a:gd name="T8" fmla="*/ 64 w 87"/>
                <a:gd name="T9" fmla="*/ 36 h 95"/>
                <a:gd name="T10" fmla="*/ 62 w 87"/>
                <a:gd name="T11" fmla="*/ 33 h 95"/>
                <a:gd name="T12" fmla="*/ 44 w 87"/>
                <a:gd name="T13" fmla="*/ 18 h 95"/>
                <a:gd name="T14" fmla="*/ 30 w 87"/>
                <a:gd name="T15" fmla="*/ 16 h 95"/>
                <a:gd name="T16" fmla="*/ 29 w 87"/>
                <a:gd name="T17" fmla="*/ 16 h 95"/>
                <a:gd name="T18" fmla="*/ 42 w 87"/>
                <a:gd name="T19" fmla="*/ 0 h 95"/>
                <a:gd name="T20" fmla="*/ 42 w 87"/>
                <a:gd name="T21" fmla="*/ 3 h 95"/>
                <a:gd name="T22" fmla="*/ 44 w 87"/>
                <a:gd name="T23" fmla="*/ 13 h 95"/>
                <a:gd name="T24" fmla="*/ 74 w 87"/>
                <a:gd name="T25" fmla="*/ 38 h 95"/>
                <a:gd name="T26" fmla="*/ 87 w 87"/>
                <a:gd name="T27" fmla="*/ 50 h 95"/>
                <a:gd name="T28" fmla="*/ 83 w 87"/>
                <a:gd name="T29" fmla="*/ 52 h 95"/>
                <a:gd name="T30" fmla="*/ 77 w 87"/>
                <a:gd name="T31" fmla="*/ 52 h 95"/>
                <a:gd name="T32" fmla="*/ 25 w 87"/>
                <a:gd name="T33" fmla="*/ 51 h 95"/>
                <a:gd name="T34" fmla="*/ 19 w 87"/>
                <a:gd name="T35" fmla="*/ 51 h 95"/>
                <a:gd name="T36" fmla="*/ 22 w 87"/>
                <a:gd name="T37" fmla="*/ 55 h 95"/>
                <a:gd name="T38" fmla="*/ 47 w 87"/>
                <a:gd name="T39" fmla="*/ 77 h 95"/>
                <a:gd name="T40" fmla="*/ 61 w 87"/>
                <a:gd name="T41" fmla="*/ 78 h 95"/>
                <a:gd name="T42" fmla="*/ 61 w 87"/>
                <a:gd name="T43" fmla="*/ 77 h 95"/>
                <a:gd name="T44" fmla="*/ 48 w 87"/>
                <a:gd name="T45" fmla="*/ 95 h 95"/>
                <a:gd name="T46" fmla="*/ 49 w 87"/>
                <a:gd name="T47" fmla="*/ 91 h 95"/>
                <a:gd name="T48" fmla="*/ 47 w 87"/>
                <a:gd name="T49" fmla="*/ 82 h 95"/>
                <a:gd name="T50" fmla="*/ 30 w 87"/>
                <a:gd name="T51" fmla="*/ 67 h 95"/>
                <a:gd name="T52" fmla="*/ 15 w 87"/>
                <a:gd name="T53" fmla="*/ 54 h 95"/>
                <a:gd name="T54" fmla="*/ 7 w 87"/>
                <a:gd name="T55" fmla="*/ 51 h 95"/>
                <a:gd name="T56" fmla="*/ 1 w 87"/>
                <a:gd name="T57" fmla="*/ 52 h 95"/>
                <a:gd name="T58" fmla="*/ 0 w 87"/>
                <a:gd name="T59" fmla="*/ 51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7" h="95">
                  <a:moveTo>
                    <a:pt x="0" y="51"/>
                  </a:moveTo>
                  <a:cubicBezTo>
                    <a:pt x="2" y="49"/>
                    <a:pt x="5" y="46"/>
                    <a:pt x="6" y="43"/>
                  </a:cubicBezTo>
                  <a:cubicBezTo>
                    <a:pt x="10" y="37"/>
                    <a:pt x="15" y="35"/>
                    <a:pt x="22" y="36"/>
                  </a:cubicBezTo>
                  <a:cubicBezTo>
                    <a:pt x="34" y="36"/>
                    <a:pt x="47" y="36"/>
                    <a:pt x="59" y="36"/>
                  </a:cubicBezTo>
                  <a:cubicBezTo>
                    <a:pt x="61" y="36"/>
                    <a:pt x="62" y="36"/>
                    <a:pt x="64" y="36"/>
                  </a:cubicBezTo>
                  <a:cubicBezTo>
                    <a:pt x="63" y="35"/>
                    <a:pt x="63" y="34"/>
                    <a:pt x="62" y="33"/>
                  </a:cubicBezTo>
                  <a:cubicBezTo>
                    <a:pt x="56" y="28"/>
                    <a:pt x="50" y="23"/>
                    <a:pt x="44" y="18"/>
                  </a:cubicBezTo>
                  <a:cubicBezTo>
                    <a:pt x="38" y="12"/>
                    <a:pt x="37" y="12"/>
                    <a:pt x="30" y="16"/>
                  </a:cubicBezTo>
                  <a:cubicBezTo>
                    <a:pt x="30" y="17"/>
                    <a:pt x="30" y="16"/>
                    <a:pt x="29" y="16"/>
                  </a:cubicBezTo>
                  <a:cubicBezTo>
                    <a:pt x="30" y="13"/>
                    <a:pt x="38" y="3"/>
                    <a:pt x="42" y="0"/>
                  </a:cubicBezTo>
                  <a:cubicBezTo>
                    <a:pt x="42" y="2"/>
                    <a:pt x="42" y="2"/>
                    <a:pt x="42" y="3"/>
                  </a:cubicBezTo>
                  <a:cubicBezTo>
                    <a:pt x="40" y="7"/>
                    <a:pt x="41" y="10"/>
                    <a:pt x="44" y="13"/>
                  </a:cubicBezTo>
                  <a:cubicBezTo>
                    <a:pt x="54" y="21"/>
                    <a:pt x="64" y="30"/>
                    <a:pt x="74" y="38"/>
                  </a:cubicBezTo>
                  <a:cubicBezTo>
                    <a:pt x="78" y="42"/>
                    <a:pt x="82" y="46"/>
                    <a:pt x="87" y="50"/>
                  </a:cubicBezTo>
                  <a:cubicBezTo>
                    <a:pt x="85" y="51"/>
                    <a:pt x="84" y="52"/>
                    <a:pt x="83" y="52"/>
                  </a:cubicBezTo>
                  <a:cubicBezTo>
                    <a:pt x="81" y="52"/>
                    <a:pt x="79" y="52"/>
                    <a:pt x="77" y="52"/>
                  </a:cubicBezTo>
                  <a:cubicBezTo>
                    <a:pt x="60" y="52"/>
                    <a:pt x="42" y="52"/>
                    <a:pt x="25" y="51"/>
                  </a:cubicBezTo>
                  <a:cubicBezTo>
                    <a:pt x="23" y="51"/>
                    <a:pt x="22" y="51"/>
                    <a:pt x="19" y="51"/>
                  </a:cubicBezTo>
                  <a:cubicBezTo>
                    <a:pt x="20" y="53"/>
                    <a:pt x="21" y="54"/>
                    <a:pt x="22" y="55"/>
                  </a:cubicBezTo>
                  <a:cubicBezTo>
                    <a:pt x="30" y="62"/>
                    <a:pt x="39" y="69"/>
                    <a:pt x="47" y="77"/>
                  </a:cubicBezTo>
                  <a:cubicBezTo>
                    <a:pt x="51" y="81"/>
                    <a:pt x="55" y="83"/>
                    <a:pt x="61" y="78"/>
                  </a:cubicBezTo>
                  <a:cubicBezTo>
                    <a:pt x="61" y="77"/>
                    <a:pt x="61" y="77"/>
                    <a:pt x="61" y="77"/>
                  </a:cubicBezTo>
                  <a:cubicBezTo>
                    <a:pt x="61" y="80"/>
                    <a:pt x="52" y="92"/>
                    <a:pt x="48" y="95"/>
                  </a:cubicBezTo>
                  <a:cubicBezTo>
                    <a:pt x="48" y="93"/>
                    <a:pt x="48" y="92"/>
                    <a:pt x="49" y="91"/>
                  </a:cubicBezTo>
                  <a:cubicBezTo>
                    <a:pt x="51" y="87"/>
                    <a:pt x="50" y="85"/>
                    <a:pt x="47" y="82"/>
                  </a:cubicBezTo>
                  <a:cubicBezTo>
                    <a:pt x="41" y="77"/>
                    <a:pt x="35" y="72"/>
                    <a:pt x="30" y="67"/>
                  </a:cubicBezTo>
                  <a:cubicBezTo>
                    <a:pt x="25" y="62"/>
                    <a:pt x="20" y="58"/>
                    <a:pt x="15" y="54"/>
                  </a:cubicBezTo>
                  <a:cubicBezTo>
                    <a:pt x="12" y="51"/>
                    <a:pt x="10" y="51"/>
                    <a:pt x="7" y="51"/>
                  </a:cubicBezTo>
                  <a:cubicBezTo>
                    <a:pt x="5" y="52"/>
                    <a:pt x="3" y="52"/>
                    <a:pt x="1" y="52"/>
                  </a:cubicBezTo>
                  <a:cubicBezTo>
                    <a:pt x="0" y="52"/>
                    <a:pt x="0" y="52"/>
                    <a:pt x="0" y="51"/>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ea"/>
                <a:sym typeface="+mn-lt"/>
              </a:endParaRPr>
            </a:p>
          </p:txBody>
        </p:sp>
        <p:sp>
          <p:nvSpPr>
            <p:cNvPr id="66" name="Freeform 50"/>
            <p:cNvSpPr>
              <a:spLocks noEditPoints="1"/>
            </p:cNvSpPr>
            <p:nvPr/>
          </p:nvSpPr>
          <p:spPr bwMode="auto">
            <a:xfrm>
              <a:off x="6423633" y="25797222"/>
              <a:ext cx="424705" cy="487624"/>
            </a:xfrm>
            <a:custGeom>
              <a:avLst/>
              <a:gdLst>
                <a:gd name="T0" fmla="*/ 36 w 61"/>
                <a:gd name="T1" fmla="*/ 26 h 70"/>
                <a:gd name="T2" fmla="*/ 46 w 61"/>
                <a:gd name="T3" fmla="*/ 29 h 70"/>
                <a:gd name="T4" fmla="*/ 60 w 61"/>
                <a:gd name="T5" fmla="*/ 45 h 70"/>
                <a:gd name="T6" fmla="*/ 55 w 61"/>
                <a:gd name="T7" fmla="*/ 59 h 70"/>
                <a:gd name="T8" fmla="*/ 34 w 61"/>
                <a:gd name="T9" fmla="*/ 69 h 70"/>
                <a:gd name="T10" fmla="*/ 21 w 61"/>
                <a:gd name="T11" fmla="*/ 62 h 70"/>
                <a:gd name="T12" fmla="*/ 21 w 61"/>
                <a:gd name="T13" fmla="*/ 46 h 70"/>
                <a:gd name="T14" fmla="*/ 26 w 61"/>
                <a:gd name="T15" fmla="*/ 39 h 70"/>
                <a:gd name="T16" fmla="*/ 17 w 61"/>
                <a:gd name="T17" fmla="*/ 37 h 70"/>
                <a:gd name="T18" fmla="*/ 11 w 61"/>
                <a:gd name="T19" fmla="*/ 8 h 70"/>
                <a:gd name="T20" fmla="*/ 28 w 61"/>
                <a:gd name="T21" fmla="*/ 0 h 70"/>
                <a:gd name="T22" fmla="*/ 42 w 61"/>
                <a:gd name="T23" fmla="*/ 7 h 70"/>
                <a:gd name="T24" fmla="*/ 40 w 61"/>
                <a:gd name="T25" fmla="*/ 21 h 70"/>
                <a:gd name="T26" fmla="*/ 36 w 61"/>
                <a:gd name="T27" fmla="*/ 26 h 70"/>
                <a:gd name="T28" fmla="*/ 29 w 61"/>
                <a:gd name="T29" fmla="*/ 40 h 70"/>
                <a:gd name="T30" fmla="*/ 28 w 61"/>
                <a:gd name="T31" fmla="*/ 48 h 70"/>
                <a:gd name="T32" fmla="*/ 37 w 61"/>
                <a:gd name="T33" fmla="*/ 63 h 70"/>
                <a:gd name="T34" fmla="*/ 46 w 61"/>
                <a:gd name="T35" fmla="*/ 64 h 70"/>
                <a:gd name="T36" fmla="*/ 50 w 61"/>
                <a:gd name="T37" fmla="*/ 55 h 70"/>
                <a:gd name="T38" fmla="*/ 41 w 61"/>
                <a:gd name="T39" fmla="*/ 43 h 70"/>
                <a:gd name="T40" fmla="*/ 29 w 61"/>
                <a:gd name="T41" fmla="*/ 40 h 70"/>
                <a:gd name="T42" fmla="*/ 33 w 61"/>
                <a:gd name="T43" fmla="*/ 26 h 70"/>
                <a:gd name="T44" fmla="*/ 28 w 61"/>
                <a:gd name="T45" fmla="*/ 7 h 70"/>
                <a:gd name="T46" fmla="*/ 22 w 61"/>
                <a:gd name="T47" fmla="*/ 5 h 70"/>
                <a:gd name="T48" fmla="*/ 14 w 61"/>
                <a:gd name="T49" fmla="*/ 10 h 70"/>
                <a:gd name="T50" fmla="*/ 16 w 61"/>
                <a:gd name="T51" fmla="*/ 19 h 70"/>
                <a:gd name="T52" fmla="*/ 33 w 61"/>
                <a:gd name="T53" fmla="*/ 26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1" h="70">
                  <a:moveTo>
                    <a:pt x="36" y="26"/>
                  </a:moveTo>
                  <a:cubicBezTo>
                    <a:pt x="40" y="27"/>
                    <a:pt x="43" y="28"/>
                    <a:pt x="46" y="29"/>
                  </a:cubicBezTo>
                  <a:cubicBezTo>
                    <a:pt x="54" y="31"/>
                    <a:pt x="59" y="37"/>
                    <a:pt x="60" y="45"/>
                  </a:cubicBezTo>
                  <a:cubicBezTo>
                    <a:pt x="61" y="51"/>
                    <a:pt x="59" y="55"/>
                    <a:pt x="55" y="59"/>
                  </a:cubicBezTo>
                  <a:cubicBezTo>
                    <a:pt x="50" y="65"/>
                    <a:pt x="42" y="69"/>
                    <a:pt x="34" y="69"/>
                  </a:cubicBezTo>
                  <a:cubicBezTo>
                    <a:pt x="28" y="70"/>
                    <a:pt x="24" y="67"/>
                    <a:pt x="21" y="62"/>
                  </a:cubicBezTo>
                  <a:cubicBezTo>
                    <a:pt x="17" y="57"/>
                    <a:pt x="17" y="51"/>
                    <a:pt x="21" y="46"/>
                  </a:cubicBezTo>
                  <a:cubicBezTo>
                    <a:pt x="22" y="44"/>
                    <a:pt x="24" y="42"/>
                    <a:pt x="26" y="39"/>
                  </a:cubicBezTo>
                  <a:cubicBezTo>
                    <a:pt x="23" y="39"/>
                    <a:pt x="20" y="38"/>
                    <a:pt x="17" y="37"/>
                  </a:cubicBezTo>
                  <a:cubicBezTo>
                    <a:pt x="3" y="32"/>
                    <a:pt x="0" y="17"/>
                    <a:pt x="11" y="8"/>
                  </a:cubicBezTo>
                  <a:cubicBezTo>
                    <a:pt x="16" y="4"/>
                    <a:pt x="22" y="1"/>
                    <a:pt x="28" y="0"/>
                  </a:cubicBezTo>
                  <a:cubicBezTo>
                    <a:pt x="34" y="0"/>
                    <a:pt x="39" y="2"/>
                    <a:pt x="42" y="7"/>
                  </a:cubicBezTo>
                  <a:cubicBezTo>
                    <a:pt x="45" y="12"/>
                    <a:pt x="43" y="17"/>
                    <a:pt x="40" y="21"/>
                  </a:cubicBezTo>
                  <a:cubicBezTo>
                    <a:pt x="39" y="23"/>
                    <a:pt x="38" y="24"/>
                    <a:pt x="36" y="26"/>
                  </a:cubicBezTo>
                  <a:close/>
                  <a:moveTo>
                    <a:pt x="29" y="40"/>
                  </a:moveTo>
                  <a:cubicBezTo>
                    <a:pt x="29" y="43"/>
                    <a:pt x="28" y="46"/>
                    <a:pt x="28" y="48"/>
                  </a:cubicBezTo>
                  <a:cubicBezTo>
                    <a:pt x="29" y="54"/>
                    <a:pt x="32" y="59"/>
                    <a:pt x="37" y="63"/>
                  </a:cubicBezTo>
                  <a:cubicBezTo>
                    <a:pt x="40" y="65"/>
                    <a:pt x="43" y="66"/>
                    <a:pt x="46" y="64"/>
                  </a:cubicBezTo>
                  <a:cubicBezTo>
                    <a:pt x="50" y="62"/>
                    <a:pt x="51" y="58"/>
                    <a:pt x="50" y="55"/>
                  </a:cubicBezTo>
                  <a:cubicBezTo>
                    <a:pt x="49" y="49"/>
                    <a:pt x="46" y="45"/>
                    <a:pt x="41" y="43"/>
                  </a:cubicBezTo>
                  <a:cubicBezTo>
                    <a:pt x="37" y="41"/>
                    <a:pt x="34" y="41"/>
                    <a:pt x="29" y="40"/>
                  </a:cubicBezTo>
                  <a:close/>
                  <a:moveTo>
                    <a:pt x="33" y="26"/>
                  </a:moveTo>
                  <a:cubicBezTo>
                    <a:pt x="35" y="18"/>
                    <a:pt x="33" y="12"/>
                    <a:pt x="28" y="7"/>
                  </a:cubicBezTo>
                  <a:cubicBezTo>
                    <a:pt x="26" y="5"/>
                    <a:pt x="24" y="5"/>
                    <a:pt x="22" y="5"/>
                  </a:cubicBezTo>
                  <a:cubicBezTo>
                    <a:pt x="18" y="5"/>
                    <a:pt x="16" y="7"/>
                    <a:pt x="14" y="10"/>
                  </a:cubicBezTo>
                  <a:cubicBezTo>
                    <a:pt x="13" y="13"/>
                    <a:pt x="14" y="16"/>
                    <a:pt x="16" y="19"/>
                  </a:cubicBezTo>
                  <a:cubicBezTo>
                    <a:pt x="21" y="24"/>
                    <a:pt x="26" y="25"/>
                    <a:pt x="33" y="26"/>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ea"/>
                <a:sym typeface="+mn-lt"/>
              </a:endParaRPr>
            </a:p>
          </p:txBody>
        </p:sp>
        <p:sp>
          <p:nvSpPr>
            <p:cNvPr id="67" name="Freeform 51"/>
            <p:cNvSpPr/>
            <p:nvPr/>
          </p:nvSpPr>
          <p:spPr bwMode="auto">
            <a:xfrm>
              <a:off x="3442833" y="20803004"/>
              <a:ext cx="574138" cy="558409"/>
            </a:xfrm>
            <a:custGeom>
              <a:avLst/>
              <a:gdLst>
                <a:gd name="T0" fmla="*/ 44 w 82"/>
                <a:gd name="T1" fmla="*/ 0 h 80"/>
                <a:gd name="T2" fmla="*/ 57 w 82"/>
                <a:gd name="T3" fmla="*/ 19 h 80"/>
                <a:gd name="T4" fmla="*/ 53 w 82"/>
                <a:gd name="T5" fmla="*/ 18 h 80"/>
                <a:gd name="T6" fmla="*/ 38 w 82"/>
                <a:gd name="T7" fmla="*/ 14 h 80"/>
                <a:gd name="T8" fmla="*/ 21 w 82"/>
                <a:gd name="T9" fmla="*/ 35 h 80"/>
                <a:gd name="T10" fmla="*/ 44 w 82"/>
                <a:gd name="T11" fmla="*/ 68 h 80"/>
                <a:gd name="T12" fmla="*/ 67 w 82"/>
                <a:gd name="T13" fmla="*/ 66 h 80"/>
                <a:gd name="T14" fmla="*/ 68 w 82"/>
                <a:gd name="T15" fmla="*/ 56 h 80"/>
                <a:gd name="T16" fmla="*/ 62 w 82"/>
                <a:gd name="T17" fmla="*/ 48 h 80"/>
                <a:gd name="T18" fmla="*/ 53 w 82"/>
                <a:gd name="T19" fmla="*/ 46 h 80"/>
                <a:gd name="T20" fmla="*/ 50 w 82"/>
                <a:gd name="T21" fmla="*/ 47 h 80"/>
                <a:gd name="T22" fmla="*/ 58 w 82"/>
                <a:gd name="T23" fmla="*/ 40 h 80"/>
                <a:gd name="T24" fmla="*/ 67 w 82"/>
                <a:gd name="T25" fmla="*/ 33 h 80"/>
                <a:gd name="T26" fmla="*/ 75 w 82"/>
                <a:gd name="T27" fmla="*/ 27 h 80"/>
                <a:gd name="T28" fmla="*/ 76 w 82"/>
                <a:gd name="T29" fmla="*/ 28 h 80"/>
                <a:gd name="T30" fmla="*/ 75 w 82"/>
                <a:gd name="T31" fmla="*/ 29 h 80"/>
                <a:gd name="T32" fmla="*/ 75 w 82"/>
                <a:gd name="T33" fmla="*/ 40 h 80"/>
                <a:gd name="T34" fmla="*/ 82 w 82"/>
                <a:gd name="T35" fmla="*/ 50 h 80"/>
                <a:gd name="T36" fmla="*/ 82 w 82"/>
                <a:gd name="T37" fmla="*/ 52 h 80"/>
                <a:gd name="T38" fmla="*/ 49 w 82"/>
                <a:gd name="T39" fmla="*/ 78 h 80"/>
                <a:gd name="T40" fmla="*/ 31 w 82"/>
                <a:gd name="T41" fmla="*/ 76 h 80"/>
                <a:gd name="T42" fmla="*/ 24 w 82"/>
                <a:gd name="T43" fmla="*/ 15 h 80"/>
                <a:gd name="T44" fmla="*/ 36 w 82"/>
                <a:gd name="T45" fmla="*/ 10 h 80"/>
                <a:gd name="T46" fmla="*/ 39 w 82"/>
                <a:gd name="T47" fmla="*/ 9 h 80"/>
                <a:gd name="T48" fmla="*/ 44 w 82"/>
                <a:gd name="T49" fmla="*/ 2 h 80"/>
                <a:gd name="T50" fmla="*/ 44 w 82"/>
                <a:gd name="T51" fmla="*/ 1 h 80"/>
                <a:gd name="T52" fmla="*/ 44 w 82"/>
                <a:gd name="T53"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2" h="80">
                  <a:moveTo>
                    <a:pt x="44" y="0"/>
                  </a:moveTo>
                  <a:cubicBezTo>
                    <a:pt x="47" y="2"/>
                    <a:pt x="56" y="14"/>
                    <a:pt x="57" y="19"/>
                  </a:cubicBezTo>
                  <a:cubicBezTo>
                    <a:pt x="56" y="20"/>
                    <a:pt x="55" y="18"/>
                    <a:pt x="53" y="18"/>
                  </a:cubicBezTo>
                  <a:cubicBezTo>
                    <a:pt x="48" y="15"/>
                    <a:pt x="43" y="14"/>
                    <a:pt x="38" y="14"/>
                  </a:cubicBezTo>
                  <a:cubicBezTo>
                    <a:pt x="26" y="14"/>
                    <a:pt x="18" y="23"/>
                    <a:pt x="21" y="35"/>
                  </a:cubicBezTo>
                  <a:cubicBezTo>
                    <a:pt x="25" y="48"/>
                    <a:pt x="33" y="60"/>
                    <a:pt x="44" y="68"/>
                  </a:cubicBezTo>
                  <a:cubicBezTo>
                    <a:pt x="52" y="74"/>
                    <a:pt x="60" y="73"/>
                    <a:pt x="67" y="66"/>
                  </a:cubicBezTo>
                  <a:cubicBezTo>
                    <a:pt x="70" y="63"/>
                    <a:pt x="71" y="60"/>
                    <a:pt x="68" y="56"/>
                  </a:cubicBezTo>
                  <a:cubicBezTo>
                    <a:pt x="66" y="54"/>
                    <a:pt x="64" y="51"/>
                    <a:pt x="62" y="48"/>
                  </a:cubicBezTo>
                  <a:cubicBezTo>
                    <a:pt x="59" y="44"/>
                    <a:pt x="58" y="44"/>
                    <a:pt x="53" y="46"/>
                  </a:cubicBezTo>
                  <a:cubicBezTo>
                    <a:pt x="52" y="47"/>
                    <a:pt x="51" y="47"/>
                    <a:pt x="50" y="47"/>
                  </a:cubicBezTo>
                  <a:cubicBezTo>
                    <a:pt x="52" y="44"/>
                    <a:pt x="55" y="42"/>
                    <a:pt x="58" y="40"/>
                  </a:cubicBezTo>
                  <a:cubicBezTo>
                    <a:pt x="61" y="38"/>
                    <a:pt x="64" y="35"/>
                    <a:pt x="67" y="33"/>
                  </a:cubicBezTo>
                  <a:cubicBezTo>
                    <a:pt x="70" y="31"/>
                    <a:pt x="72" y="29"/>
                    <a:pt x="75" y="27"/>
                  </a:cubicBezTo>
                  <a:cubicBezTo>
                    <a:pt x="76" y="27"/>
                    <a:pt x="76" y="27"/>
                    <a:pt x="76" y="28"/>
                  </a:cubicBezTo>
                  <a:cubicBezTo>
                    <a:pt x="76" y="28"/>
                    <a:pt x="75" y="29"/>
                    <a:pt x="75" y="29"/>
                  </a:cubicBezTo>
                  <a:cubicBezTo>
                    <a:pt x="72" y="34"/>
                    <a:pt x="71" y="36"/>
                    <a:pt x="75" y="40"/>
                  </a:cubicBezTo>
                  <a:cubicBezTo>
                    <a:pt x="77" y="44"/>
                    <a:pt x="80" y="47"/>
                    <a:pt x="82" y="50"/>
                  </a:cubicBezTo>
                  <a:cubicBezTo>
                    <a:pt x="82" y="51"/>
                    <a:pt x="82" y="51"/>
                    <a:pt x="82" y="52"/>
                  </a:cubicBezTo>
                  <a:cubicBezTo>
                    <a:pt x="74" y="64"/>
                    <a:pt x="64" y="74"/>
                    <a:pt x="49" y="78"/>
                  </a:cubicBezTo>
                  <a:cubicBezTo>
                    <a:pt x="43" y="80"/>
                    <a:pt x="37" y="79"/>
                    <a:pt x="31" y="76"/>
                  </a:cubicBezTo>
                  <a:cubicBezTo>
                    <a:pt x="11" y="66"/>
                    <a:pt x="0" y="35"/>
                    <a:pt x="24" y="15"/>
                  </a:cubicBezTo>
                  <a:cubicBezTo>
                    <a:pt x="27" y="13"/>
                    <a:pt x="32" y="12"/>
                    <a:pt x="36" y="10"/>
                  </a:cubicBezTo>
                  <a:cubicBezTo>
                    <a:pt x="37" y="9"/>
                    <a:pt x="38" y="9"/>
                    <a:pt x="39" y="9"/>
                  </a:cubicBezTo>
                  <a:cubicBezTo>
                    <a:pt x="44" y="7"/>
                    <a:pt x="44" y="7"/>
                    <a:pt x="44" y="2"/>
                  </a:cubicBezTo>
                  <a:cubicBezTo>
                    <a:pt x="44" y="2"/>
                    <a:pt x="44" y="2"/>
                    <a:pt x="44" y="1"/>
                  </a:cubicBezTo>
                  <a:cubicBezTo>
                    <a:pt x="44" y="1"/>
                    <a:pt x="44" y="1"/>
                    <a:pt x="44" y="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ea"/>
                <a:sym typeface="+mn-lt"/>
              </a:endParaRPr>
            </a:p>
          </p:txBody>
        </p:sp>
        <p:sp>
          <p:nvSpPr>
            <p:cNvPr id="68" name="Freeform 52"/>
            <p:cNvSpPr/>
            <p:nvPr/>
          </p:nvSpPr>
          <p:spPr bwMode="auto">
            <a:xfrm>
              <a:off x="5141653" y="20291785"/>
              <a:ext cx="456165" cy="495489"/>
            </a:xfrm>
            <a:custGeom>
              <a:avLst/>
              <a:gdLst>
                <a:gd name="T0" fmla="*/ 58 w 65"/>
                <a:gd name="T1" fmla="*/ 69 h 70"/>
                <a:gd name="T2" fmla="*/ 53 w 65"/>
                <a:gd name="T3" fmla="*/ 66 h 70"/>
                <a:gd name="T4" fmla="*/ 25 w 65"/>
                <a:gd name="T5" fmla="*/ 31 h 70"/>
                <a:gd name="T6" fmla="*/ 13 w 65"/>
                <a:gd name="T7" fmla="*/ 17 h 70"/>
                <a:gd name="T8" fmla="*/ 12 w 65"/>
                <a:gd name="T9" fmla="*/ 21 h 70"/>
                <a:gd name="T10" fmla="*/ 12 w 65"/>
                <a:gd name="T11" fmla="*/ 56 h 70"/>
                <a:gd name="T12" fmla="*/ 20 w 65"/>
                <a:gd name="T13" fmla="*/ 66 h 70"/>
                <a:gd name="T14" fmla="*/ 21 w 65"/>
                <a:gd name="T15" fmla="*/ 68 h 70"/>
                <a:gd name="T16" fmla="*/ 0 w 65"/>
                <a:gd name="T17" fmla="*/ 68 h 70"/>
                <a:gd name="T18" fmla="*/ 3 w 65"/>
                <a:gd name="T19" fmla="*/ 66 h 70"/>
                <a:gd name="T20" fmla="*/ 9 w 65"/>
                <a:gd name="T21" fmla="*/ 58 h 70"/>
                <a:gd name="T22" fmla="*/ 9 w 65"/>
                <a:gd name="T23" fmla="*/ 14 h 70"/>
                <a:gd name="T24" fmla="*/ 6 w 65"/>
                <a:gd name="T25" fmla="*/ 8 h 70"/>
                <a:gd name="T26" fmla="*/ 0 w 65"/>
                <a:gd name="T27" fmla="*/ 2 h 70"/>
                <a:gd name="T28" fmla="*/ 10 w 65"/>
                <a:gd name="T29" fmla="*/ 1 h 70"/>
                <a:gd name="T30" fmla="*/ 27 w 65"/>
                <a:gd name="T31" fmla="*/ 9 h 70"/>
                <a:gd name="T32" fmla="*/ 50 w 65"/>
                <a:gd name="T33" fmla="*/ 39 h 70"/>
                <a:gd name="T34" fmla="*/ 54 w 65"/>
                <a:gd name="T35" fmla="*/ 42 h 70"/>
                <a:gd name="T36" fmla="*/ 54 w 65"/>
                <a:gd name="T37" fmla="*/ 38 h 70"/>
                <a:gd name="T38" fmla="*/ 54 w 65"/>
                <a:gd name="T39" fmla="*/ 15 h 70"/>
                <a:gd name="T40" fmla="*/ 46 w 65"/>
                <a:gd name="T41" fmla="*/ 3 h 70"/>
                <a:gd name="T42" fmla="*/ 45 w 65"/>
                <a:gd name="T43" fmla="*/ 3 h 70"/>
                <a:gd name="T44" fmla="*/ 65 w 65"/>
                <a:gd name="T45" fmla="*/ 2 h 70"/>
                <a:gd name="T46" fmla="*/ 63 w 65"/>
                <a:gd name="T47" fmla="*/ 4 h 70"/>
                <a:gd name="T48" fmla="*/ 58 w 65"/>
                <a:gd name="T49" fmla="*/ 12 h 70"/>
                <a:gd name="T50" fmla="*/ 58 w 65"/>
                <a:gd name="T51" fmla="*/ 26 h 70"/>
                <a:gd name="T52" fmla="*/ 58 w 65"/>
                <a:gd name="T53" fmla="*/ 64 h 70"/>
                <a:gd name="T54" fmla="*/ 58 w 65"/>
                <a:gd name="T55" fmla="*/ 69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5" h="70">
                  <a:moveTo>
                    <a:pt x="58" y="69"/>
                  </a:moveTo>
                  <a:cubicBezTo>
                    <a:pt x="54" y="70"/>
                    <a:pt x="54" y="68"/>
                    <a:pt x="53" y="66"/>
                  </a:cubicBezTo>
                  <a:cubicBezTo>
                    <a:pt x="43" y="55"/>
                    <a:pt x="34" y="43"/>
                    <a:pt x="25" y="31"/>
                  </a:cubicBezTo>
                  <a:cubicBezTo>
                    <a:pt x="21" y="27"/>
                    <a:pt x="17" y="22"/>
                    <a:pt x="13" y="17"/>
                  </a:cubicBezTo>
                  <a:cubicBezTo>
                    <a:pt x="13" y="19"/>
                    <a:pt x="12" y="20"/>
                    <a:pt x="12" y="21"/>
                  </a:cubicBezTo>
                  <a:cubicBezTo>
                    <a:pt x="12" y="33"/>
                    <a:pt x="12" y="44"/>
                    <a:pt x="12" y="56"/>
                  </a:cubicBezTo>
                  <a:cubicBezTo>
                    <a:pt x="12" y="63"/>
                    <a:pt x="13" y="64"/>
                    <a:pt x="20" y="66"/>
                  </a:cubicBezTo>
                  <a:cubicBezTo>
                    <a:pt x="20" y="67"/>
                    <a:pt x="21" y="67"/>
                    <a:pt x="21" y="68"/>
                  </a:cubicBezTo>
                  <a:cubicBezTo>
                    <a:pt x="18" y="69"/>
                    <a:pt x="5" y="69"/>
                    <a:pt x="0" y="68"/>
                  </a:cubicBezTo>
                  <a:cubicBezTo>
                    <a:pt x="1" y="67"/>
                    <a:pt x="2" y="66"/>
                    <a:pt x="3" y="66"/>
                  </a:cubicBezTo>
                  <a:cubicBezTo>
                    <a:pt x="7" y="65"/>
                    <a:pt x="9" y="63"/>
                    <a:pt x="9" y="58"/>
                  </a:cubicBezTo>
                  <a:cubicBezTo>
                    <a:pt x="9" y="44"/>
                    <a:pt x="9" y="29"/>
                    <a:pt x="9" y="14"/>
                  </a:cubicBezTo>
                  <a:cubicBezTo>
                    <a:pt x="9" y="11"/>
                    <a:pt x="7" y="9"/>
                    <a:pt x="6" y="8"/>
                  </a:cubicBezTo>
                  <a:cubicBezTo>
                    <a:pt x="4" y="6"/>
                    <a:pt x="2" y="4"/>
                    <a:pt x="0" y="2"/>
                  </a:cubicBezTo>
                  <a:cubicBezTo>
                    <a:pt x="4" y="1"/>
                    <a:pt x="7" y="2"/>
                    <a:pt x="10" y="1"/>
                  </a:cubicBezTo>
                  <a:cubicBezTo>
                    <a:pt x="18" y="0"/>
                    <a:pt x="22" y="3"/>
                    <a:pt x="27" y="9"/>
                  </a:cubicBezTo>
                  <a:cubicBezTo>
                    <a:pt x="34" y="19"/>
                    <a:pt x="42" y="29"/>
                    <a:pt x="50" y="39"/>
                  </a:cubicBezTo>
                  <a:cubicBezTo>
                    <a:pt x="51" y="40"/>
                    <a:pt x="52" y="41"/>
                    <a:pt x="54" y="42"/>
                  </a:cubicBezTo>
                  <a:cubicBezTo>
                    <a:pt x="54" y="41"/>
                    <a:pt x="54" y="39"/>
                    <a:pt x="54" y="38"/>
                  </a:cubicBezTo>
                  <a:cubicBezTo>
                    <a:pt x="54" y="30"/>
                    <a:pt x="54" y="23"/>
                    <a:pt x="54" y="15"/>
                  </a:cubicBezTo>
                  <a:cubicBezTo>
                    <a:pt x="54" y="9"/>
                    <a:pt x="53" y="4"/>
                    <a:pt x="46" y="3"/>
                  </a:cubicBezTo>
                  <a:cubicBezTo>
                    <a:pt x="46" y="3"/>
                    <a:pt x="45" y="3"/>
                    <a:pt x="45" y="3"/>
                  </a:cubicBezTo>
                  <a:cubicBezTo>
                    <a:pt x="48" y="1"/>
                    <a:pt x="61" y="1"/>
                    <a:pt x="65" y="2"/>
                  </a:cubicBezTo>
                  <a:cubicBezTo>
                    <a:pt x="64" y="3"/>
                    <a:pt x="64" y="3"/>
                    <a:pt x="63" y="4"/>
                  </a:cubicBezTo>
                  <a:cubicBezTo>
                    <a:pt x="59" y="5"/>
                    <a:pt x="57" y="8"/>
                    <a:pt x="58" y="12"/>
                  </a:cubicBezTo>
                  <a:cubicBezTo>
                    <a:pt x="58" y="17"/>
                    <a:pt x="58" y="22"/>
                    <a:pt x="58" y="26"/>
                  </a:cubicBezTo>
                  <a:cubicBezTo>
                    <a:pt x="58" y="39"/>
                    <a:pt x="58" y="51"/>
                    <a:pt x="58" y="64"/>
                  </a:cubicBezTo>
                  <a:cubicBezTo>
                    <a:pt x="58" y="66"/>
                    <a:pt x="58" y="67"/>
                    <a:pt x="58" y="69"/>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ea"/>
                <a:sym typeface="+mn-lt"/>
              </a:endParaRPr>
            </a:p>
          </p:txBody>
        </p:sp>
        <p:sp>
          <p:nvSpPr>
            <p:cNvPr id="69" name="Freeform 53"/>
            <p:cNvSpPr>
              <a:spLocks noEditPoints="1"/>
            </p:cNvSpPr>
            <p:nvPr/>
          </p:nvSpPr>
          <p:spPr bwMode="auto">
            <a:xfrm>
              <a:off x="5700062" y="26009575"/>
              <a:ext cx="353921" cy="503354"/>
            </a:xfrm>
            <a:custGeom>
              <a:avLst/>
              <a:gdLst>
                <a:gd name="T0" fmla="*/ 9 w 50"/>
                <a:gd name="T1" fmla="*/ 71 h 71"/>
                <a:gd name="T2" fmla="*/ 31 w 50"/>
                <a:gd name="T3" fmla="*/ 41 h 71"/>
                <a:gd name="T4" fmla="*/ 23 w 50"/>
                <a:gd name="T5" fmla="*/ 44 h 71"/>
                <a:gd name="T6" fmla="*/ 3 w 50"/>
                <a:gd name="T7" fmla="*/ 33 h 71"/>
                <a:gd name="T8" fmla="*/ 3 w 50"/>
                <a:gd name="T9" fmla="*/ 13 h 71"/>
                <a:gd name="T10" fmla="*/ 21 w 50"/>
                <a:gd name="T11" fmla="*/ 1 h 71"/>
                <a:gd name="T12" fmla="*/ 41 w 50"/>
                <a:gd name="T13" fmla="*/ 11 h 71"/>
                <a:gd name="T14" fmla="*/ 34 w 50"/>
                <a:gd name="T15" fmla="*/ 59 h 71"/>
                <a:gd name="T16" fmla="*/ 9 w 50"/>
                <a:gd name="T17" fmla="*/ 71 h 71"/>
                <a:gd name="T18" fmla="*/ 31 w 50"/>
                <a:gd name="T19" fmla="*/ 32 h 71"/>
                <a:gd name="T20" fmla="*/ 32 w 50"/>
                <a:gd name="T21" fmla="*/ 32 h 71"/>
                <a:gd name="T22" fmla="*/ 28 w 50"/>
                <a:gd name="T23" fmla="*/ 12 h 71"/>
                <a:gd name="T24" fmla="*/ 25 w 50"/>
                <a:gd name="T25" fmla="*/ 6 h 71"/>
                <a:gd name="T26" fmla="*/ 19 w 50"/>
                <a:gd name="T27" fmla="*/ 3 h 71"/>
                <a:gd name="T28" fmla="*/ 15 w 50"/>
                <a:gd name="T29" fmla="*/ 8 h 71"/>
                <a:gd name="T30" fmla="*/ 14 w 50"/>
                <a:gd name="T31" fmla="*/ 10 h 71"/>
                <a:gd name="T32" fmla="*/ 18 w 50"/>
                <a:gd name="T33" fmla="*/ 32 h 71"/>
                <a:gd name="T34" fmla="*/ 21 w 50"/>
                <a:gd name="T35" fmla="*/ 37 h 71"/>
                <a:gd name="T36" fmla="*/ 29 w 50"/>
                <a:gd name="T37" fmla="*/ 39 h 71"/>
                <a:gd name="T38" fmla="*/ 31 w 50"/>
                <a:gd name="T39" fmla="*/ 33 h 71"/>
                <a:gd name="T40" fmla="*/ 31 w 50"/>
                <a:gd name="T41" fmla="*/ 3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71">
                  <a:moveTo>
                    <a:pt x="9" y="71"/>
                  </a:moveTo>
                  <a:cubicBezTo>
                    <a:pt x="22" y="66"/>
                    <a:pt x="29" y="55"/>
                    <a:pt x="31" y="41"/>
                  </a:cubicBezTo>
                  <a:cubicBezTo>
                    <a:pt x="28" y="42"/>
                    <a:pt x="26" y="43"/>
                    <a:pt x="23" y="44"/>
                  </a:cubicBezTo>
                  <a:cubicBezTo>
                    <a:pt x="14" y="46"/>
                    <a:pt x="7" y="42"/>
                    <a:pt x="3" y="33"/>
                  </a:cubicBezTo>
                  <a:cubicBezTo>
                    <a:pt x="0" y="26"/>
                    <a:pt x="1" y="19"/>
                    <a:pt x="3" y="13"/>
                  </a:cubicBezTo>
                  <a:cubicBezTo>
                    <a:pt x="7" y="5"/>
                    <a:pt x="13" y="1"/>
                    <a:pt x="21" y="1"/>
                  </a:cubicBezTo>
                  <a:cubicBezTo>
                    <a:pt x="29" y="0"/>
                    <a:pt x="36" y="3"/>
                    <a:pt x="41" y="11"/>
                  </a:cubicBezTo>
                  <a:cubicBezTo>
                    <a:pt x="50" y="26"/>
                    <a:pt x="47" y="47"/>
                    <a:pt x="34" y="59"/>
                  </a:cubicBezTo>
                  <a:cubicBezTo>
                    <a:pt x="28" y="65"/>
                    <a:pt x="17" y="70"/>
                    <a:pt x="9" y="71"/>
                  </a:cubicBezTo>
                  <a:close/>
                  <a:moveTo>
                    <a:pt x="31" y="32"/>
                  </a:moveTo>
                  <a:cubicBezTo>
                    <a:pt x="31" y="32"/>
                    <a:pt x="31" y="32"/>
                    <a:pt x="32" y="32"/>
                  </a:cubicBezTo>
                  <a:cubicBezTo>
                    <a:pt x="30" y="25"/>
                    <a:pt x="29" y="19"/>
                    <a:pt x="28" y="12"/>
                  </a:cubicBezTo>
                  <a:cubicBezTo>
                    <a:pt x="27" y="10"/>
                    <a:pt x="26" y="8"/>
                    <a:pt x="25" y="6"/>
                  </a:cubicBezTo>
                  <a:cubicBezTo>
                    <a:pt x="24" y="4"/>
                    <a:pt x="22" y="3"/>
                    <a:pt x="19" y="3"/>
                  </a:cubicBezTo>
                  <a:cubicBezTo>
                    <a:pt x="17" y="4"/>
                    <a:pt x="15" y="5"/>
                    <a:pt x="15" y="8"/>
                  </a:cubicBezTo>
                  <a:cubicBezTo>
                    <a:pt x="15" y="9"/>
                    <a:pt x="14" y="10"/>
                    <a:pt x="14" y="10"/>
                  </a:cubicBezTo>
                  <a:cubicBezTo>
                    <a:pt x="15" y="18"/>
                    <a:pt x="16" y="25"/>
                    <a:pt x="18" y="32"/>
                  </a:cubicBezTo>
                  <a:cubicBezTo>
                    <a:pt x="19" y="34"/>
                    <a:pt x="20" y="35"/>
                    <a:pt x="21" y="37"/>
                  </a:cubicBezTo>
                  <a:cubicBezTo>
                    <a:pt x="23" y="39"/>
                    <a:pt x="25" y="39"/>
                    <a:pt x="29" y="39"/>
                  </a:cubicBezTo>
                  <a:cubicBezTo>
                    <a:pt x="32" y="38"/>
                    <a:pt x="31" y="35"/>
                    <a:pt x="31" y="33"/>
                  </a:cubicBezTo>
                  <a:cubicBezTo>
                    <a:pt x="31" y="33"/>
                    <a:pt x="31" y="32"/>
                    <a:pt x="31" y="32"/>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ea"/>
                <a:sym typeface="+mn-lt"/>
              </a:endParaRPr>
            </a:p>
          </p:txBody>
        </p:sp>
        <p:sp>
          <p:nvSpPr>
            <p:cNvPr id="70" name="Freeform 54"/>
            <p:cNvSpPr/>
            <p:nvPr/>
          </p:nvSpPr>
          <p:spPr bwMode="auto">
            <a:xfrm>
              <a:off x="4323703" y="20386164"/>
              <a:ext cx="471894" cy="534814"/>
            </a:xfrm>
            <a:custGeom>
              <a:avLst/>
              <a:gdLst>
                <a:gd name="T0" fmla="*/ 42 w 68"/>
                <a:gd name="T1" fmla="*/ 7 h 77"/>
                <a:gd name="T2" fmla="*/ 62 w 68"/>
                <a:gd name="T3" fmla="*/ 0 h 77"/>
                <a:gd name="T4" fmla="*/ 60 w 68"/>
                <a:gd name="T5" fmla="*/ 3 h 77"/>
                <a:gd name="T6" fmla="*/ 57 w 68"/>
                <a:gd name="T7" fmla="*/ 12 h 77"/>
                <a:gd name="T8" fmla="*/ 65 w 68"/>
                <a:gd name="T9" fmla="*/ 40 h 77"/>
                <a:gd name="T10" fmla="*/ 67 w 68"/>
                <a:gd name="T11" fmla="*/ 55 h 77"/>
                <a:gd name="T12" fmla="*/ 62 w 68"/>
                <a:gd name="T13" fmla="*/ 68 h 77"/>
                <a:gd name="T14" fmla="*/ 34 w 68"/>
                <a:gd name="T15" fmla="*/ 76 h 77"/>
                <a:gd name="T16" fmla="*/ 21 w 68"/>
                <a:gd name="T17" fmla="*/ 66 h 77"/>
                <a:gd name="T18" fmla="*/ 19 w 68"/>
                <a:gd name="T19" fmla="*/ 60 h 77"/>
                <a:gd name="T20" fmla="*/ 10 w 68"/>
                <a:gd name="T21" fmla="*/ 27 h 77"/>
                <a:gd name="T22" fmla="*/ 9 w 68"/>
                <a:gd name="T23" fmla="*/ 25 h 77"/>
                <a:gd name="T24" fmla="*/ 2 w 68"/>
                <a:gd name="T25" fmla="*/ 20 h 77"/>
                <a:gd name="T26" fmla="*/ 0 w 68"/>
                <a:gd name="T27" fmla="*/ 19 h 77"/>
                <a:gd name="T28" fmla="*/ 27 w 68"/>
                <a:gd name="T29" fmla="*/ 10 h 77"/>
                <a:gd name="T30" fmla="*/ 30 w 68"/>
                <a:gd name="T31" fmla="*/ 10 h 77"/>
                <a:gd name="T32" fmla="*/ 30 w 68"/>
                <a:gd name="T33" fmla="*/ 11 h 77"/>
                <a:gd name="T34" fmla="*/ 27 w 68"/>
                <a:gd name="T35" fmla="*/ 12 h 77"/>
                <a:gd name="T36" fmla="*/ 24 w 68"/>
                <a:gd name="T37" fmla="*/ 20 h 77"/>
                <a:gd name="T38" fmla="*/ 34 w 68"/>
                <a:gd name="T39" fmla="*/ 59 h 77"/>
                <a:gd name="T40" fmla="*/ 35 w 68"/>
                <a:gd name="T41" fmla="*/ 61 h 77"/>
                <a:gd name="T42" fmla="*/ 50 w 68"/>
                <a:gd name="T43" fmla="*/ 70 h 77"/>
                <a:gd name="T44" fmla="*/ 64 w 68"/>
                <a:gd name="T45" fmla="*/ 55 h 77"/>
                <a:gd name="T46" fmla="*/ 63 w 68"/>
                <a:gd name="T47" fmla="*/ 45 h 77"/>
                <a:gd name="T48" fmla="*/ 54 w 68"/>
                <a:gd name="T49" fmla="*/ 15 h 77"/>
                <a:gd name="T50" fmla="*/ 44 w 68"/>
                <a:gd name="T51" fmla="*/ 7 h 77"/>
                <a:gd name="T52" fmla="*/ 42 w 68"/>
                <a:gd name="T53" fmla="*/ 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8" h="77">
                  <a:moveTo>
                    <a:pt x="42" y="7"/>
                  </a:moveTo>
                  <a:cubicBezTo>
                    <a:pt x="45" y="4"/>
                    <a:pt x="57" y="1"/>
                    <a:pt x="62" y="0"/>
                  </a:cubicBezTo>
                  <a:cubicBezTo>
                    <a:pt x="61" y="1"/>
                    <a:pt x="61" y="2"/>
                    <a:pt x="60" y="3"/>
                  </a:cubicBezTo>
                  <a:cubicBezTo>
                    <a:pt x="57" y="5"/>
                    <a:pt x="56" y="8"/>
                    <a:pt x="57" y="12"/>
                  </a:cubicBezTo>
                  <a:cubicBezTo>
                    <a:pt x="60" y="21"/>
                    <a:pt x="63" y="31"/>
                    <a:pt x="65" y="40"/>
                  </a:cubicBezTo>
                  <a:cubicBezTo>
                    <a:pt x="66" y="45"/>
                    <a:pt x="67" y="50"/>
                    <a:pt x="67" y="55"/>
                  </a:cubicBezTo>
                  <a:cubicBezTo>
                    <a:pt x="68" y="61"/>
                    <a:pt x="66" y="65"/>
                    <a:pt x="62" y="68"/>
                  </a:cubicBezTo>
                  <a:cubicBezTo>
                    <a:pt x="54" y="74"/>
                    <a:pt x="44" y="77"/>
                    <a:pt x="34" y="76"/>
                  </a:cubicBezTo>
                  <a:cubicBezTo>
                    <a:pt x="28" y="75"/>
                    <a:pt x="24" y="72"/>
                    <a:pt x="21" y="66"/>
                  </a:cubicBezTo>
                  <a:cubicBezTo>
                    <a:pt x="20" y="64"/>
                    <a:pt x="19" y="62"/>
                    <a:pt x="19" y="60"/>
                  </a:cubicBezTo>
                  <a:cubicBezTo>
                    <a:pt x="16" y="49"/>
                    <a:pt x="13" y="38"/>
                    <a:pt x="10" y="27"/>
                  </a:cubicBezTo>
                  <a:cubicBezTo>
                    <a:pt x="10" y="27"/>
                    <a:pt x="9" y="26"/>
                    <a:pt x="9" y="25"/>
                  </a:cubicBezTo>
                  <a:cubicBezTo>
                    <a:pt x="8" y="22"/>
                    <a:pt x="6" y="20"/>
                    <a:pt x="2" y="20"/>
                  </a:cubicBezTo>
                  <a:cubicBezTo>
                    <a:pt x="1" y="20"/>
                    <a:pt x="1" y="20"/>
                    <a:pt x="0" y="19"/>
                  </a:cubicBezTo>
                  <a:cubicBezTo>
                    <a:pt x="8" y="15"/>
                    <a:pt x="18" y="13"/>
                    <a:pt x="27" y="10"/>
                  </a:cubicBezTo>
                  <a:cubicBezTo>
                    <a:pt x="28" y="10"/>
                    <a:pt x="29" y="10"/>
                    <a:pt x="30" y="10"/>
                  </a:cubicBezTo>
                  <a:cubicBezTo>
                    <a:pt x="30" y="10"/>
                    <a:pt x="30" y="10"/>
                    <a:pt x="30" y="11"/>
                  </a:cubicBezTo>
                  <a:cubicBezTo>
                    <a:pt x="29" y="11"/>
                    <a:pt x="28" y="12"/>
                    <a:pt x="27" y="12"/>
                  </a:cubicBezTo>
                  <a:cubicBezTo>
                    <a:pt x="24" y="14"/>
                    <a:pt x="23" y="16"/>
                    <a:pt x="24" y="20"/>
                  </a:cubicBezTo>
                  <a:cubicBezTo>
                    <a:pt x="27" y="33"/>
                    <a:pt x="31" y="46"/>
                    <a:pt x="34" y="59"/>
                  </a:cubicBezTo>
                  <a:cubicBezTo>
                    <a:pt x="35" y="60"/>
                    <a:pt x="35" y="60"/>
                    <a:pt x="35" y="61"/>
                  </a:cubicBezTo>
                  <a:cubicBezTo>
                    <a:pt x="38" y="68"/>
                    <a:pt x="43" y="71"/>
                    <a:pt x="50" y="70"/>
                  </a:cubicBezTo>
                  <a:cubicBezTo>
                    <a:pt x="59" y="68"/>
                    <a:pt x="64" y="63"/>
                    <a:pt x="64" y="55"/>
                  </a:cubicBezTo>
                  <a:cubicBezTo>
                    <a:pt x="64" y="51"/>
                    <a:pt x="63" y="48"/>
                    <a:pt x="63" y="45"/>
                  </a:cubicBezTo>
                  <a:cubicBezTo>
                    <a:pt x="60" y="35"/>
                    <a:pt x="57" y="25"/>
                    <a:pt x="54" y="15"/>
                  </a:cubicBezTo>
                  <a:cubicBezTo>
                    <a:pt x="52" y="8"/>
                    <a:pt x="51" y="7"/>
                    <a:pt x="44" y="7"/>
                  </a:cubicBezTo>
                  <a:cubicBezTo>
                    <a:pt x="43" y="7"/>
                    <a:pt x="43" y="7"/>
                    <a:pt x="42" y="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ea"/>
                <a:sym typeface="+mn-lt"/>
              </a:endParaRPr>
            </a:p>
          </p:txBody>
        </p:sp>
        <p:sp>
          <p:nvSpPr>
            <p:cNvPr id="71" name="Freeform 55"/>
            <p:cNvSpPr/>
            <p:nvPr/>
          </p:nvSpPr>
          <p:spPr bwMode="auto">
            <a:xfrm>
              <a:off x="7894371" y="22195094"/>
              <a:ext cx="550543" cy="440435"/>
            </a:xfrm>
            <a:custGeom>
              <a:avLst/>
              <a:gdLst>
                <a:gd name="T0" fmla="*/ 0 w 79"/>
                <a:gd name="T1" fmla="*/ 22 h 63"/>
                <a:gd name="T2" fmla="*/ 20 w 79"/>
                <a:gd name="T3" fmla="*/ 13 h 63"/>
                <a:gd name="T4" fmla="*/ 20 w 79"/>
                <a:gd name="T5" fmla="*/ 17 h 63"/>
                <a:gd name="T6" fmla="*/ 12 w 79"/>
                <a:gd name="T7" fmla="*/ 26 h 63"/>
                <a:gd name="T8" fmla="*/ 13 w 79"/>
                <a:gd name="T9" fmla="*/ 46 h 63"/>
                <a:gd name="T10" fmla="*/ 24 w 79"/>
                <a:gd name="T11" fmla="*/ 50 h 63"/>
                <a:gd name="T12" fmla="*/ 32 w 79"/>
                <a:gd name="T13" fmla="*/ 42 h 63"/>
                <a:gd name="T14" fmla="*/ 32 w 79"/>
                <a:gd name="T15" fmla="*/ 35 h 63"/>
                <a:gd name="T16" fmla="*/ 35 w 79"/>
                <a:gd name="T17" fmla="*/ 14 h 63"/>
                <a:gd name="T18" fmla="*/ 51 w 79"/>
                <a:gd name="T19" fmla="*/ 1 h 63"/>
                <a:gd name="T20" fmla="*/ 66 w 79"/>
                <a:gd name="T21" fmla="*/ 7 h 63"/>
                <a:gd name="T22" fmla="*/ 73 w 79"/>
                <a:gd name="T23" fmla="*/ 24 h 63"/>
                <a:gd name="T24" fmla="*/ 73 w 79"/>
                <a:gd name="T25" fmla="*/ 28 h 63"/>
                <a:gd name="T26" fmla="*/ 76 w 79"/>
                <a:gd name="T27" fmla="*/ 32 h 63"/>
                <a:gd name="T28" fmla="*/ 79 w 79"/>
                <a:gd name="T29" fmla="*/ 34 h 63"/>
                <a:gd name="T30" fmla="*/ 59 w 79"/>
                <a:gd name="T31" fmla="*/ 42 h 63"/>
                <a:gd name="T32" fmla="*/ 62 w 79"/>
                <a:gd name="T33" fmla="*/ 38 h 63"/>
                <a:gd name="T34" fmla="*/ 69 w 79"/>
                <a:gd name="T35" fmla="*/ 26 h 63"/>
                <a:gd name="T36" fmla="*/ 65 w 79"/>
                <a:gd name="T37" fmla="*/ 12 h 63"/>
                <a:gd name="T38" fmla="*/ 50 w 79"/>
                <a:gd name="T39" fmla="*/ 14 h 63"/>
                <a:gd name="T40" fmla="*/ 49 w 79"/>
                <a:gd name="T41" fmla="*/ 21 h 63"/>
                <a:gd name="T42" fmla="*/ 48 w 79"/>
                <a:gd name="T43" fmla="*/ 39 h 63"/>
                <a:gd name="T44" fmla="*/ 45 w 79"/>
                <a:gd name="T45" fmla="*/ 50 h 63"/>
                <a:gd name="T46" fmla="*/ 15 w 79"/>
                <a:gd name="T47" fmla="*/ 53 h 63"/>
                <a:gd name="T48" fmla="*/ 7 w 79"/>
                <a:gd name="T49" fmla="*/ 34 h 63"/>
                <a:gd name="T50" fmla="*/ 0 w 79"/>
                <a:gd name="T51" fmla="*/ 22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9" h="63">
                  <a:moveTo>
                    <a:pt x="0" y="22"/>
                  </a:moveTo>
                  <a:cubicBezTo>
                    <a:pt x="7" y="19"/>
                    <a:pt x="14" y="16"/>
                    <a:pt x="20" y="13"/>
                  </a:cubicBezTo>
                  <a:cubicBezTo>
                    <a:pt x="22" y="15"/>
                    <a:pt x="21" y="16"/>
                    <a:pt x="20" y="17"/>
                  </a:cubicBezTo>
                  <a:cubicBezTo>
                    <a:pt x="17" y="20"/>
                    <a:pt x="14" y="23"/>
                    <a:pt x="12" y="26"/>
                  </a:cubicBezTo>
                  <a:cubicBezTo>
                    <a:pt x="8" y="33"/>
                    <a:pt x="9" y="39"/>
                    <a:pt x="13" y="46"/>
                  </a:cubicBezTo>
                  <a:cubicBezTo>
                    <a:pt x="16" y="50"/>
                    <a:pt x="19" y="51"/>
                    <a:pt x="24" y="50"/>
                  </a:cubicBezTo>
                  <a:cubicBezTo>
                    <a:pt x="28" y="49"/>
                    <a:pt x="31" y="46"/>
                    <a:pt x="32" y="42"/>
                  </a:cubicBezTo>
                  <a:cubicBezTo>
                    <a:pt x="32" y="40"/>
                    <a:pt x="32" y="37"/>
                    <a:pt x="32" y="35"/>
                  </a:cubicBezTo>
                  <a:cubicBezTo>
                    <a:pt x="33" y="28"/>
                    <a:pt x="33" y="21"/>
                    <a:pt x="35" y="14"/>
                  </a:cubicBezTo>
                  <a:cubicBezTo>
                    <a:pt x="37" y="6"/>
                    <a:pt x="43" y="2"/>
                    <a:pt x="51" y="1"/>
                  </a:cubicBezTo>
                  <a:cubicBezTo>
                    <a:pt x="57" y="0"/>
                    <a:pt x="62" y="3"/>
                    <a:pt x="66" y="7"/>
                  </a:cubicBezTo>
                  <a:cubicBezTo>
                    <a:pt x="70" y="12"/>
                    <a:pt x="72" y="18"/>
                    <a:pt x="73" y="24"/>
                  </a:cubicBezTo>
                  <a:cubicBezTo>
                    <a:pt x="73" y="26"/>
                    <a:pt x="73" y="27"/>
                    <a:pt x="73" y="28"/>
                  </a:cubicBezTo>
                  <a:cubicBezTo>
                    <a:pt x="73" y="30"/>
                    <a:pt x="74" y="32"/>
                    <a:pt x="76" y="32"/>
                  </a:cubicBezTo>
                  <a:cubicBezTo>
                    <a:pt x="77" y="32"/>
                    <a:pt x="78" y="33"/>
                    <a:pt x="79" y="34"/>
                  </a:cubicBezTo>
                  <a:cubicBezTo>
                    <a:pt x="75" y="37"/>
                    <a:pt x="63" y="42"/>
                    <a:pt x="59" y="42"/>
                  </a:cubicBezTo>
                  <a:cubicBezTo>
                    <a:pt x="60" y="40"/>
                    <a:pt x="61" y="39"/>
                    <a:pt x="62" y="38"/>
                  </a:cubicBezTo>
                  <a:cubicBezTo>
                    <a:pt x="65" y="34"/>
                    <a:pt x="68" y="31"/>
                    <a:pt x="69" y="26"/>
                  </a:cubicBezTo>
                  <a:cubicBezTo>
                    <a:pt x="70" y="21"/>
                    <a:pt x="69" y="16"/>
                    <a:pt x="65" y="12"/>
                  </a:cubicBezTo>
                  <a:cubicBezTo>
                    <a:pt x="61" y="7"/>
                    <a:pt x="53" y="8"/>
                    <a:pt x="50" y="14"/>
                  </a:cubicBezTo>
                  <a:cubicBezTo>
                    <a:pt x="49" y="16"/>
                    <a:pt x="49" y="19"/>
                    <a:pt x="49" y="21"/>
                  </a:cubicBezTo>
                  <a:cubicBezTo>
                    <a:pt x="48" y="27"/>
                    <a:pt x="49" y="33"/>
                    <a:pt x="48" y="39"/>
                  </a:cubicBezTo>
                  <a:cubicBezTo>
                    <a:pt x="47" y="42"/>
                    <a:pt x="47" y="46"/>
                    <a:pt x="45" y="50"/>
                  </a:cubicBezTo>
                  <a:cubicBezTo>
                    <a:pt x="39" y="60"/>
                    <a:pt x="24" y="63"/>
                    <a:pt x="15" y="53"/>
                  </a:cubicBezTo>
                  <a:cubicBezTo>
                    <a:pt x="11" y="47"/>
                    <a:pt x="8" y="41"/>
                    <a:pt x="7" y="34"/>
                  </a:cubicBezTo>
                  <a:cubicBezTo>
                    <a:pt x="5" y="27"/>
                    <a:pt x="5" y="27"/>
                    <a:pt x="0" y="22"/>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ea"/>
                <a:sym typeface="+mn-lt"/>
              </a:endParaRPr>
            </a:p>
          </p:txBody>
        </p:sp>
        <p:sp>
          <p:nvSpPr>
            <p:cNvPr id="72" name="Freeform 56"/>
            <p:cNvSpPr/>
            <p:nvPr/>
          </p:nvSpPr>
          <p:spPr bwMode="auto">
            <a:xfrm>
              <a:off x="7902235" y="24263565"/>
              <a:ext cx="542679" cy="503354"/>
            </a:xfrm>
            <a:custGeom>
              <a:avLst/>
              <a:gdLst>
                <a:gd name="T0" fmla="*/ 64 w 77"/>
                <a:gd name="T1" fmla="*/ 40 h 72"/>
                <a:gd name="T2" fmla="*/ 65 w 77"/>
                <a:gd name="T3" fmla="*/ 37 h 72"/>
                <a:gd name="T4" fmla="*/ 59 w 77"/>
                <a:gd name="T5" fmla="*/ 30 h 72"/>
                <a:gd name="T6" fmla="*/ 45 w 77"/>
                <a:gd name="T7" fmla="*/ 32 h 72"/>
                <a:gd name="T8" fmla="*/ 37 w 77"/>
                <a:gd name="T9" fmla="*/ 32 h 72"/>
                <a:gd name="T10" fmla="*/ 33 w 77"/>
                <a:gd name="T11" fmla="*/ 33 h 72"/>
                <a:gd name="T12" fmla="*/ 39 w 77"/>
                <a:gd name="T13" fmla="*/ 41 h 72"/>
                <a:gd name="T14" fmla="*/ 47 w 77"/>
                <a:gd name="T15" fmla="*/ 52 h 72"/>
                <a:gd name="T16" fmla="*/ 50 w 77"/>
                <a:gd name="T17" fmla="*/ 56 h 72"/>
                <a:gd name="T18" fmla="*/ 57 w 77"/>
                <a:gd name="T19" fmla="*/ 55 h 72"/>
                <a:gd name="T20" fmla="*/ 60 w 77"/>
                <a:gd name="T21" fmla="*/ 51 h 72"/>
                <a:gd name="T22" fmla="*/ 53 w 77"/>
                <a:gd name="T23" fmla="*/ 72 h 72"/>
                <a:gd name="T24" fmla="*/ 52 w 77"/>
                <a:gd name="T25" fmla="*/ 71 h 72"/>
                <a:gd name="T26" fmla="*/ 48 w 77"/>
                <a:gd name="T27" fmla="*/ 60 h 72"/>
                <a:gd name="T28" fmla="*/ 31 w 77"/>
                <a:gd name="T29" fmla="*/ 37 h 72"/>
                <a:gd name="T30" fmla="*/ 26 w 77"/>
                <a:gd name="T31" fmla="*/ 33 h 72"/>
                <a:gd name="T32" fmla="*/ 13 w 77"/>
                <a:gd name="T33" fmla="*/ 27 h 72"/>
                <a:gd name="T34" fmla="*/ 2 w 77"/>
                <a:gd name="T35" fmla="*/ 31 h 72"/>
                <a:gd name="T36" fmla="*/ 1 w 77"/>
                <a:gd name="T37" fmla="*/ 32 h 72"/>
                <a:gd name="T38" fmla="*/ 0 w 77"/>
                <a:gd name="T39" fmla="*/ 30 h 72"/>
                <a:gd name="T40" fmla="*/ 12 w 77"/>
                <a:gd name="T41" fmla="*/ 1 h 72"/>
                <a:gd name="T42" fmla="*/ 13 w 77"/>
                <a:gd name="T43" fmla="*/ 0 h 72"/>
                <a:gd name="T44" fmla="*/ 13 w 77"/>
                <a:gd name="T45" fmla="*/ 3 h 72"/>
                <a:gd name="T46" fmla="*/ 18 w 77"/>
                <a:gd name="T47" fmla="*/ 12 h 72"/>
                <a:gd name="T48" fmla="*/ 30 w 77"/>
                <a:gd name="T49" fmla="*/ 17 h 72"/>
                <a:gd name="T50" fmla="*/ 34 w 77"/>
                <a:gd name="T51" fmla="*/ 18 h 72"/>
                <a:gd name="T52" fmla="*/ 67 w 77"/>
                <a:gd name="T53" fmla="*/ 14 h 72"/>
                <a:gd name="T54" fmla="*/ 76 w 77"/>
                <a:gd name="T55" fmla="*/ 8 h 72"/>
                <a:gd name="T56" fmla="*/ 77 w 77"/>
                <a:gd name="T57" fmla="*/ 10 h 72"/>
                <a:gd name="T58" fmla="*/ 66 w 77"/>
                <a:gd name="T59" fmla="*/ 39 h 72"/>
                <a:gd name="T60" fmla="*/ 64 w 77"/>
                <a:gd name="T61" fmla="*/ 4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7" h="72">
                  <a:moveTo>
                    <a:pt x="64" y="40"/>
                  </a:moveTo>
                  <a:cubicBezTo>
                    <a:pt x="65" y="39"/>
                    <a:pt x="65" y="38"/>
                    <a:pt x="65" y="37"/>
                  </a:cubicBezTo>
                  <a:cubicBezTo>
                    <a:pt x="67" y="31"/>
                    <a:pt x="66" y="30"/>
                    <a:pt x="59" y="30"/>
                  </a:cubicBezTo>
                  <a:cubicBezTo>
                    <a:pt x="54" y="31"/>
                    <a:pt x="50" y="31"/>
                    <a:pt x="45" y="32"/>
                  </a:cubicBezTo>
                  <a:cubicBezTo>
                    <a:pt x="42" y="32"/>
                    <a:pt x="40" y="32"/>
                    <a:pt x="37" y="32"/>
                  </a:cubicBezTo>
                  <a:cubicBezTo>
                    <a:pt x="36" y="33"/>
                    <a:pt x="35" y="33"/>
                    <a:pt x="33" y="33"/>
                  </a:cubicBezTo>
                  <a:cubicBezTo>
                    <a:pt x="35" y="36"/>
                    <a:pt x="37" y="39"/>
                    <a:pt x="39" y="41"/>
                  </a:cubicBezTo>
                  <a:cubicBezTo>
                    <a:pt x="41" y="45"/>
                    <a:pt x="44" y="48"/>
                    <a:pt x="47" y="52"/>
                  </a:cubicBezTo>
                  <a:cubicBezTo>
                    <a:pt x="48" y="53"/>
                    <a:pt x="49" y="55"/>
                    <a:pt x="50" y="56"/>
                  </a:cubicBezTo>
                  <a:cubicBezTo>
                    <a:pt x="53" y="58"/>
                    <a:pt x="55" y="58"/>
                    <a:pt x="57" y="55"/>
                  </a:cubicBezTo>
                  <a:cubicBezTo>
                    <a:pt x="58" y="54"/>
                    <a:pt x="59" y="53"/>
                    <a:pt x="60" y="51"/>
                  </a:cubicBezTo>
                  <a:cubicBezTo>
                    <a:pt x="60" y="55"/>
                    <a:pt x="56" y="68"/>
                    <a:pt x="53" y="72"/>
                  </a:cubicBezTo>
                  <a:cubicBezTo>
                    <a:pt x="53" y="71"/>
                    <a:pt x="52" y="71"/>
                    <a:pt x="52" y="71"/>
                  </a:cubicBezTo>
                  <a:cubicBezTo>
                    <a:pt x="52" y="67"/>
                    <a:pt x="50" y="64"/>
                    <a:pt x="48" y="60"/>
                  </a:cubicBezTo>
                  <a:cubicBezTo>
                    <a:pt x="42" y="53"/>
                    <a:pt x="37" y="45"/>
                    <a:pt x="31" y="37"/>
                  </a:cubicBezTo>
                  <a:cubicBezTo>
                    <a:pt x="30" y="35"/>
                    <a:pt x="29" y="34"/>
                    <a:pt x="26" y="33"/>
                  </a:cubicBezTo>
                  <a:cubicBezTo>
                    <a:pt x="22" y="31"/>
                    <a:pt x="17" y="29"/>
                    <a:pt x="13" y="27"/>
                  </a:cubicBezTo>
                  <a:cubicBezTo>
                    <a:pt x="7" y="25"/>
                    <a:pt x="6" y="25"/>
                    <a:pt x="2" y="31"/>
                  </a:cubicBezTo>
                  <a:cubicBezTo>
                    <a:pt x="2" y="31"/>
                    <a:pt x="1" y="31"/>
                    <a:pt x="1" y="32"/>
                  </a:cubicBezTo>
                  <a:cubicBezTo>
                    <a:pt x="1" y="31"/>
                    <a:pt x="0" y="31"/>
                    <a:pt x="0" y="30"/>
                  </a:cubicBezTo>
                  <a:cubicBezTo>
                    <a:pt x="4" y="20"/>
                    <a:pt x="8" y="11"/>
                    <a:pt x="12" y="1"/>
                  </a:cubicBezTo>
                  <a:cubicBezTo>
                    <a:pt x="12" y="1"/>
                    <a:pt x="12" y="0"/>
                    <a:pt x="13" y="0"/>
                  </a:cubicBezTo>
                  <a:cubicBezTo>
                    <a:pt x="13" y="1"/>
                    <a:pt x="13" y="2"/>
                    <a:pt x="13" y="3"/>
                  </a:cubicBezTo>
                  <a:cubicBezTo>
                    <a:pt x="12" y="8"/>
                    <a:pt x="13" y="10"/>
                    <a:pt x="18" y="12"/>
                  </a:cubicBezTo>
                  <a:cubicBezTo>
                    <a:pt x="22" y="14"/>
                    <a:pt x="26" y="16"/>
                    <a:pt x="30" y="17"/>
                  </a:cubicBezTo>
                  <a:cubicBezTo>
                    <a:pt x="31" y="18"/>
                    <a:pt x="33" y="18"/>
                    <a:pt x="34" y="18"/>
                  </a:cubicBezTo>
                  <a:cubicBezTo>
                    <a:pt x="45" y="17"/>
                    <a:pt x="56" y="15"/>
                    <a:pt x="67" y="14"/>
                  </a:cubicBezTo>
                  <a:cubicBezTo>
                    <a:pt x="70" y="13"/>
                    <a:pt x="74" y="12"/>
                    <a:pt x="76" y="8"/>
                  </a:cubicBezTo>
                  <a:cubicBezTo>
                    <a:pt x="77" y="9"/>
                    <a:pt x="77" y="10"/>
                    <a:pt x="77" y="10"/>
                  </a:cubicBezTo>
                  <a:cubicBezTo>
                    <a:pt x="74" y="20"/>
                    <a:pt x="70" y="29"/>
                    <a:pt x="66" y="39"/>
                  </a:cubicBezTo>
                  <a:cubicBezTo>
                    <a:pt x="66" y="39"/>
                    <a:pt x="66" y="39"/>
                    <a:pt x="64" y="4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ea"/>
                <a:sym typeface="+mn-lt"/>
              </a:endParaRPr>
            </a:p>
          </p:txBody>
        </p:sp>
        <p:sp>
          <p:nvSpPr>
            <p:cNvPr id="73" name="Freeform 57"/>
            <p:cNvSpPr/>
            <p:nvPr/>
          </p:nvSpPr>
          <p:spPr bwMode="auto">
            <a:xfrm>
              <a:off x="8098858" y="23484939"/>
              <a:ext cx="479759" cy="424705"/>
            </a:xfrm>
            <a:custGeom>
              <a:avLst/>
              <a:gdLst>
                <a:gd name="T0" fmla="*/ 5 w 68"/>
                <a:gd name="T1" fmla="*/ 10 h 61"/>
                <a:gd name="T2" fmla="*/ 5 w 68"/>
                <a:gd name="T3" fmla="*/ 13 h 61"/>
                <a:gd name="T4" fmla="*/ 12 w 68"/>
                <a:gd name="T5" fmla="*/ 20 h 61"/>
                <a:gd name="T6" fmla="*/ 37 w 68"/>
                <a:gd name="T7" fmla="*/ 22 h 61"/>
                <a:gd name="T8" fmla="*/ 61 w 68"/>
                <a:gd name="T9" fmla="*/ 23 h 61"/>
                <a:gd name="T10" fmla="*/ 64 w 68"/>
                <a:gd name="T11" fmla="*/ 23 h 61"/>
                <a:gd name="T12" fmla="*/ 63 w 68"/>
                <a:gd name="T13" fmla="*/ 14 h 61"/>
                <a:gd name="T14" fmla="*/ 58 w 68"/>
                <a:gd name="T15" fmla="*/ 6 h 61"/>
                <a:gd name="T16" fmla="*/ 50 w 68"/>
                <a:gd name="T17" fmla="*/ 1 h 61"/>
                <a:gd name="T18" fmla="*/ 68 w 68"/>
                <a:gd name="T19" fmla="*/ 2 h 61"/>
                <a:gd name="T20" fmla="*/ 64 w 68"/>
                <a:gd name="T21" fmla="*/ 61 h 61"/>
                <a:gd name="T22" fmla="*/ 46 w 68"/>
                <a:gd name="T23" fmla="*/ 60 h 61"/>
                <a:gd name="T24" fmla="*/ 47 w 68"/>
                <a:gd name="T25" fmla="*/ 57 h 61"/>
                <a:gd name="T26" fmla="*/ 49 w 68"/>
                <a:gd name="T27" fmla="*/ 57 h 61"/>
                <a:gd name="T28" fmla="*/ 63 w 68"/>
                <a:gd name="T29" fmla="*/ 40 h 61"/>
                <a:gd name="T30" fmla="*/ 60 w 68"/>
                <a:gd name="T31" fmla="*/ 39 h 61"/>
                <a:gd name="T32" fmla="*/ 17 w 68"/>
                <a:gd name="T33" fmla="*/ 36 h 61"/>
                <a:gd name="T34" fmla="*/ 12 w 68"/>
                <a:gd name="T35" fmla="*/ 35 h 61"/>
                <a:gd name="T36" fmla="*/ 3 w 68"/>
                <a:gd name="T37" fmla="*/ 41 h 61"/>
                <a:gd name="T38" fmla="*/ 2 w 68"/>
                <a:gd name="T39" fmla="*/ 45 h 61"/>
                <a:gd name="T40" fmla="*/ 2 w 68"/>
                <a:gd name="T41" fmla="*/ 36 h 61"/>
                <a:gd name="T42" fmla="*/ 2 w 68"/>
                <a:gd name="T43" fmla="*/ 27 h 61"/>
                <a:gd name="T44" fmla="*/ 3 w 68"/>
                <a:gd name="T45" fmla="*/ 18 h 61"/>
                <a:gd name="T46" fmla="*/ 4 w 68"/>
                <a:gd name="T47" fmla="*/ 9 h 61"/>
                <a:gd name="T48" fmla="*/ 5 w 68"/>
                <a:gd name="T49" fmla="*/ 1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8" h="61">
                  <a:moveTo>
                    <a:pt x="5" y="10"/>
                  </a:moveTo>
                  <a:cubicBezTo>
                    <a:pt x="5" y="11"/>
                    <a:pt x="5" y="12"/>
                    <a:pt x="5" y="13"/>
                  </a:cubicBezTo>
                  <a:cubicBezTo>
                    <a:pt x="6" y="17"/>
                    <a:pt x="8" y="19"/>
                    <a:pt x="12" y="20"/>
                  </a:cubicBezTo>
                  <a:cubicBezTo>
                    <a:pt x="20" y="20"/>
                    <a:pt x="29" y="21"/>
                    <a:pt x="37" y="22"/>
                  </a:cubicBezTo>
                  <a:cubicBezTo>
                    <a:pt x="45" y="22"/>
                    <a:pt x="53" y="23"/>
                    <a:pt x="61" y="23"/>
                  </a:cubicBezTo>
                  <a:cubicBezTo>
                    <a:pt x="62" y="23"/>
                    <a:pt x="63" y="23"/>
                    <a:pt x="64" y="23"/>
                  </a:cubicBezTo>
                  <a:cubicBezTo>
                    <a:pt x="65" y="20"/>
                    <a:pt x="64" y="17"/>
                    <a:pt x="63" y="14"/>
                  </a:cubicBezTo>
                  <a:cubicBezTo>
                    <a:pt x="62" y="10"/>
                    <a:pt x="61" y="8"/>
                    <a:pt x="58" y="6"/>
                  </a:cubicBezTo>
                  <a:cubicBezTo>
                    <a:pt x="55" y="4"/>
                    <a:pt x="52" y="3"/>
                    <a:pt x="50" y="1"/>
                  </a:cubicBezTo>
                  <a:cubicBezTo>
                    <a:pt x="56" y="0"/>
                    <a:pt x="62" y="1"/>
                    <a:pt x="68" y="2"/>
                  </a:cubicBezTo>
                  <a:cubicBezTo>
                    <a:pt x="67" y="21"/>
                    <a:pt x="65" y="41"/>
                    <a:pt x="64" y="61"/>
                  </a:cubicBezTo>
                  <a:cubicBezTo>
                    <a:pt x="58" y="61"/>
                    <a:pt x="52" y="61"/>
                    <a:pt x="46" y="60"/>
                  </a:cubicBezTo>
                  <a:cubicBezTo>
                    <a:pt x="46" y="59"/>
                    <a:pt x="46" y="58"/>
                    <a:pt x="47" y="57"/>
                  </a:cubicBezTo>
                  <a:cubicBezTo>
                    <a:pt x="47" y="57"/>
                    <a:pt x="48" y="57"/>
                    <a:pt x="49" y="57"/>
                  </a:cubicBezTo>
                  <a:cubicBezTo>
                    <a:pt x="58" y="55"/>
                    <a:pt x="63" y="50"/>
                    <a:pt x="63" y="40"/>
                  </a:cubicBezTo>
                  <a:cubicBezTo>
                    <a:pt x="62" y="39"/>
                    <a:pt x="61" y="39"/>
                    <a:pt x="60" y="39"/>
                  </a:cubicBezTo>
                  <a:cubicBezTo>
                    <a:pt x="46" y="38"/>
                    <a:pt x="31" y="37"/>
                    <a:pt x="17" y="36"/>
                  </a:cubicBezTo>
                  <a:cubicBezTo>
                    <a:pt x="15" y="36"/>
                    <a:pt x="13" y="35"/>
                    <a:pt x="12" y="35"/>
                  </a:cubicBezTo>
                  <a:cubicBezTo>
                    <a:pt x="7" y="35"/>
                    <a:pt x="4" y="36"/>
                    <a:pt x="3" y="41"/>
                  </a:cubicBezTo>
                  <a:cubicBezTo>
                    <a:pt x="3" y="42"/>
                    <a:pt x="3" y="43"/>
                    <a:pt x="2" y="45"/>
                  </a:cubicBezTo>
                  <a:cubicBezTo>
                    <a:pt x="0" y="41"/>
                    <a:pt x="2" y="38"/>
                    <a:pt x="2" y="36"/>
                  </a:cubicBezTo>
                  <a:cubicBezTo>
                    <a:pt x="2" y="33"/>
                    <a:pt x="2" y="30"/>
                    <a:pt x="2" y="27"/>
                  </a:cubicBezTo>
                  <a:cubicBezTo>
                    <a:pt x="2" y="24"/>
                    <a:pt x="2" y="21"/>
                    <a:pt x="3" y="18"/>
                  </a:cubicBezTo>
                  <a:cubicBezTo>
                    <a:pt x="3" y="15"/>
                    <a:pt x="2" y="12"/>
                    <a:pt x="4" y="9"/>
                  </a:cubicBezTo>
                  <a:cubicBezTo>
                    <a:pt x="4" y="9"/>
                    <a:pt x="4" y="10"/>
                    <a:pt x="5" y="1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ea"/>
                <a:sym typeface="+mn-lt"/>
              </a:endParaRPr>
            </a:p>
          </p:txBody>
        </p:sp>
        <p:sp>
          <p:nvSpPr>
            <p:cNvPr id="74" name="Freeform 58"/>
            <p:cNvSpPr/>
            <p:nvPr/>
          </p:nvSpPr>
          <p:spPr bwMode="auto">
            <a:xfrm>
              <a:off x="6510147" y="20480543"/>
              <a:ext cx="432570" cy="542679"/>
            </a:xfrm>
            <a:custGeom>
              <a:avLst/>
              <a:gdLst>
                <a:gd name="T0" fmla="*/ 6 w 61"/>
                <a:gd name="T1" fmla="*/ 77 h 77"/>
                <a:gd name="T2" fmla="*/ 5 w 61"/>
                <a:gd name="T3" fmla="*/ 71 h 77"/>
                <a:gd name="T4" fmla="*/ 5 w 61"/>
                <a:gd name="T5" fmla="*/ 14 h 77"/>
                <a:gd name="T6" fmla="*/ 0 w 61"/>
                <a:gd name="T7" fmla="*/ 1 h 77"/>
                <a:gd name="T8" fmla="*/ 29 w 61"/>
                <a:gd name="T9" fmla="*/ 14 h 77"/>
                <a:gd name="T10" fmla="*/ 25 w 61"/>
                <a:gd name="T11" fmla="*/ 13 h 77"/>
                <a:gd name="T12" fmla="*/ 20 w 61"/>
                <a:gd name="T13" fmla="*/ 16 h 77"/>
                <a:gd name="T14" fmla="*/ 20 w 61"/>
                <a:gd name="T15" fmla="*/ 19 h 77"/>
                <a:gd name="T16" fmla="*/ 19 w 61"/>
                <a:gd name="T17" fmla="*/ 55 h 77"/>
                <a:gd name="T18" fmla="*/ 20 w 61"/>
                <a:gd name="T19" fmla="*/ 57 h 77"/>
                <a:gd name="T20" fmla="*/ 21 w 61"/>
                <a:gd name="T21" fmla="*/ 57 h 77"/>
                <a:gd name="T22" fmla="*/ 45 w 61"/>
                <a:gd name="T23" fmla="*/ 31 h 77"/>
                <a:gd name="T24" fmla="*/ 45 w 61"/>
                <a:gd name="T25" fmla="*/ 31 h 77"/>
                <a:gd name="T26" fmla="*/ 44 w 61"/>
                <a:gd name="T27" fmla="*/ 21 h 77"/>
                <a:gd name="T28" fmla="*/ 43 w 61"/>
                <a:gd name="T29" fmla="*/ 19 h 77"/>
                <a:gd name="T30" fmla="*/ 61 w 61"/>
                <a:gd name="T31" fmla="*/ 26 h 77"/>
                <a:gd name="T32" fmla="*/ 59 w 61"/>
                <a:gd name="T33" fmla="*/ 27 h 77"/>
                <a:gd name="T34" fmla="*/ 49 w 61"/>
                <a:gd name="T35" fmla="*/ 32 h 77"/>
                <a:gd name="T36" fmla="*/ 10 w 61"/>
                <a:gd name="T37" fmla="*/ 73 h 77"/>
                <a:gd name="T38" fmla="*/ 6 w 61"/>
                <a:gd name="T39"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1" h="77">
                  <a:moveTo>
                    <a:pt x="6" y="77"/>
                  </a:moveTo>
                  <a:cubicBezTo>
                    <a:pt x="5" y="74"/>
                    <a:pt x="5" y="73"/>
                    <a:pt x="5" y="71"/>
                  </a:cubicBezTo>
                  <a:cubicBezTo>
                    <a:pt x="5" y="52"/>
                    <a:pt x="5" y="33"/>
                    <a:pt x="5" y="14"/>
                  </a:cubicBezTo>
                  <a:cubicBezTo>
                    <a:pt x="5" y="9"/>
                    <a:pt x="5" y="4"/>
                    <a:pt x="0" y="1"/>
                  </a:cubicBezTo>
                  <a:cubicBezTo>
                    <a:pt x="4" y="0"/>
                    <a:pt x="26" y="10"/>
                    <a:pt x="29" y="14"/>
                  </a:cubicBezTo>
                  <a:cubicBezTo>
                    <a:pt x="28" y="13"/>
                    <a:pt x="27" y="13"/>
                    <a:pt x="25" y="13"/>
                  </a:cubicBezTo>
                  <a:cubicBezTo>
                    <a:pt x="22" y="12"/>
                    <a:pt x="21" y="13"/>
                    <a:pt x="20" y="16"/>
                  </a:cubicBezTo>
                  <a:cubicBezTo>
                    <a:pt x="20" y="17"/>
                    <a:pt x="20" y="18"/>
                    <a:pt x="20" y="19"/>
                  </a:cubicBezTo>
                  <a:cubicBezTo>
                    <a:pt x="19" y="31"/>
                    <a:pt x="19" y="43"/>
                    <a:pt x="19" y="55"/>
                  </a:cubicBezTo>
                  <a:cubicBezTo>
                    <a:pt x="19" y="55"/>
                    <a:pt x="19" y="56"/>
                    <a:pt x="20" y="57"/>
                  </a:cubicBezTo>
                  <a:cubicBezTo>
                    <a:pt x="20" y="57"/>
                    <a:pt x="21" y="57"/>
                    <a:pt x="21" y="57"/>
                  </a:cubicBezTo>
                  <a:cubicBezTo>
                    <a:pt x="29" y="48"/>
                    <a:pt x="37" y="40"/>
                    <a:pt x="45" y="31"/>
                  </a:cubicBezTo>
                  <a:cubicBezTo>
                    <a:pt x="45" y="31"/>
                    <a:pt x="45" y="31"/>
                    <a:pt x="45" y="31"/>
                  </a:cubicBezTo>
                  <a:cubicBezTo>
                    <a:pt x="49" y="26"/>
                    <a:pt x="49" y="24"/>
                    <a:pt x="44" y="21"/>
                  </a:cubicBezTo>
                  <a:cubicBezTo>
                    <a:pt x="43" y="20"/>
                    <a:pt x="43" y="20"/>
                    <a:pt x="43" y="19"/>
                  </a:cubicBezTo>
                  <a:cubicBezTo>
                    <a:pt x="49" y="20"/>
                    <a:pt x="55" y="23"/>
                    <a:pt x="61" y="26"/>
                  </a:cubicBezTo>
                  <a:cubicBezTo>
                    <a:pt x="60" y="27"/>
                    <a:pt x="60" y="27"/>
                    <a:pt x="59" y="27"/>
                  </a:cubicBezTo>
                  <a:cubicBezTo>
                    <a:pt x="55" y="27"/>
                    <a:pt x="52" y="29"/>
                    <a:pt x="49" y="32"/>
                  </a:cubicBezTo>
                  <a:cubicBezTo>
                    <a:pt x="36" y="46"/>
                    <a:pt x="23" y="60"/>
                    <a:pt x="10" y="73"/>
                  </a:cubicBezTo>
                  <a:cubicBezTo>
                    <a:pt x="9" y="74"/>
                    <a:pt x="8" y="75"/>
                    <a:pt x="6" y="7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ea"/>
                <a:sym typeface="+mn-lt"/>
              </a:endParaRPr>
            </a:p>
          </p:txBody>
        </p:sp>
        <p:sp>
          <p:nvSpPr>
            <p:cNvPr id="75" name="Freeform 59"/>
            <p:cNvSpPr/>
            <p:nvPr/>
          </p:nvSpPr>
          <p:spPr bwMode="auto">
            <a:xfrm>
              <a:off x="2585558" y="22053525"/>
              <a:ext cx="495489" cy="432570"/>
            </a:xfrm>
            <a:custGeom>
              <a:avLst/>
              <a:gdLst>
                <a:gd name="T0" fmla="*/ 0 w 71"/>
                <a:gd name="T1" fmla="*/ 32 h 61"/>
                <a:gd name="T2" fmla="*/ 15 w 71"/>
                <a:gd name="T3" fmla="*/ 0 h 61"/>
                <a:gd name="T4" fmla="*/ 14 w 71"/>
                <a:gd name="T5" fmla="*/ 3 h 61"/>
                <a:gd name="T6" fmla="*/ 19 w 71"/>
                <a:gd name="T7" fmla="*/ 13 h 61"/>
                <a:gd name="T8" fmla="*/ 58 w 71"/>
                <a:gd name="T9" fmla="*/ 33 h 61"/>
                <a:gd name="T10" fmla="*/ 68 w 71"/>
                <a:gd name="T11" fmla="*/ 31 h 61"/>
                <a:gd name="T12" fmla="*/ 71 w 71"/>
                <a:gd name="T13" fmla="*/ 28 h 61"/>
                <a:gd name="T14" fmla="*/ 56 w 71"/>
                <a:gd name="T15" fmla="*/ 61 h 61"/>
                <a:gd name="T16" fmla="*/ 56 w 71"/>
                <a:gd name="T17" fmla="*/ 57 h 61"/>
                <a:gd name="T18" fmla="*/ 52 w 71"/>
                <a:gd name="T19" fmla="*/ 47 h 61"/>
                <a:gd name="T20" fmla="*/ 13 w 71"/>
                <a:gd name="T21" fmla="*/ 28 h 61"/>
                <a:gd name="T22" fmla="*/ 1 w 71"/>
                <a:gd name="T23" fmla="*/ 30 h 61"/>
                <a:gd name="T24" fmla="*/ 0 w 71"/>
                <a:gd name="T25" fmla="*/ 32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1" h="61">
                  <a:moveTo>
                    <a:pt x="0" y="32"/>
                  </a:moveTo>
                  <a:cubicBezTo>
                    <a:pt x="0" y="27"/>
                    <a:pt x="11" y="4"/>
                    <a:pt x="15" y="0"/>
                  </a:cubicBezTo>
                  <a:cubicBezTo>
                    <a:pt x="14" y="1"/>
                    <a:pt x="14" y="2"/>
                    <a:pt x="14" y="3"/>
                  </a:cubicBezTo>
                  <a:cubicBezTo>
                    <a:pt x="13" y="9"/>
                    <a:pt x="14" y="11"/>
                    <a:pt x="19" y="13"/>
                  </a:cubicBezTo>
                  <a:cubicBezTo>
                    <a:pt x="32" y="20"/>
                    <a:pt x="45" y="27"/>
                    <a:pt x="58" y="33"/>
                  </a:cubicBezTo>
                  <a:cubicBezTo>
                    <a:pt x="63" y="36"/>
                    <a:pt x="65" y="35"/>
                    <a:pt x="68" y="31"/>
                  </a:cubicBezTo>
                  <a:cubicBezTo>
                    <a:pt x="69" y="30"/>
                    <a:pt x="70" y="29"/>
                    <a:pt x="71" y="28"/>
                  </a:cubicBezTo>
                  <a:cubicBezTo>
                    <a:pt x="70" y="32"/>
                    <a:pt x="60" y="56"/>
                    <a:pt x="56" y="61"/>
                  </a:cubicBezTo>
                  <a:cubicBezTo>
                    <a:pt x="56" y="59"/>
                    <a:pt x="56" y="58"/>
                    <a:pt x="56" y="57"/>
                  </a:cubicBezTo>
                  <a:cubicBezTo>
                    <a:pt x="57" y="52"/>
                    <a:pt x="56" y="50"/>
                    <a:pt x="52" y="47"/>
                  </a:cubicBezTo>
                  <a:cubicBezTo>
                    <a:pt x="39" y="41"/>
                    <a:pt x="26" y="34"/>
                    <a:pt x="13" y="28"/>
                  </a:cubicBezTo>
                  <a:cubicBezTo>
                    <a:pt x="7" y="25"/>
                    <a:pt x="6" y="25"/>
                    <a:pt x="1" y="30"/>
                  </a:cubicBezTo>
                  <a:cubicBezTo>
                    <a:pt x="1" y="31"/>
                    <a:pt x="1" y="31"/>
                    <a:pt x="0" y="32"/>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ea"/>
                <a:sym typeface="+mn-lt"/>
              </a:endParaRPr>
            </a:p>
          </p:txBody>
        </p:sp>
        <p:sp>
          <p:nvSpPr>
            <p:cNvPr id="76" name="Freeform 60"/>
            <p:cNvSpPr/>
            <p:nvPr/>
          </p:nvSpPr>
          <p:spPr bwMode="auto">
            <a:xfrm>
              <a:off x="8090993" y="22863611"/>
              <a:ext cx="479759" cy="314596"/>
            </a:xfrm>
            <a:custGeom>
              <a:avLst/>
              <a:gdLst>
                <a:gd name="T0" fmla="*/ 5 w 69"/>
                <a:gd name="T1" fmla="*/ 45 h 45"/>
                <a:gd name="T2" fmla="*/ 0 w 69"/>
                <a:gd name="T3" fmla="*/ 13 h 45"/>
                <a:gd name="T4" fmla="*/ 1 w 69"/>
                <a:gd name="T5" fmla="*/ 11 h 45"/>
                <a:gd name="T6" fmla="*/ 3 w 69"/>
                <a:gd name="T7" fmla="*/ 15 h 45"/>
                <a:gd name="T8" fmla="*/ 11 w 69"/>
                <a:gd name="T9" fmla="*/ 19 h 45"/>
                <a:gd name="T10" fmla="*/ 47 w 69"/>
                <a:gd name="T11" fmla="*/ 13 h 45"/>
                <a:gd name="T12" fmla="*/ 55 w 69"/>
                <a:gd name="T13" fmla="*/ 12 h 45"/>
                <a:gd name="T14" fmla="*/ 62 w 69"/>
                <a:gd name="T15" fmla="*/ 5 h 45"/>
                <a:gd name="T16" fmla="*/ 62 w 69"/>
                <a:gd name="T17" fmla="*/ 0 h 45"/>
                <a:gd name="T18" fmla="*/ 64 w 69"/>
                <a:gd name="T19" fmla="*/ 3 h 45"/>
                <a:gd name="T20" fmla="*/ 69 w 69"/>
                <a:gd name="T21" fmla="*/ 35 h 45"/>
                <a:gd name="T22" fmla="*/ 67 w 69"/>
                <a:gd name="T23" fmla="*/ 35 h 45"/>
                <a:gd name="T24" fmla="*/ 66 w 69"/>
                <a:gd name="T25" fmla="*/ 33 h 45"/>
                <a:gd name="T26" fmla="*/ 57 w 69"/>
                <a:gd name="T27" fmla="*/ 27 h 45"/>
                <a:gd name="T28" fmla="*/ 14 w 69"/>
                <a:gd name="T29" fmla="*/ 35 h 45"/>
                <a:gd name="T30" fmla="*/ 7 w 69"/>
                <a:gd name="T31" fmla="*/ 42 h 45"/>
                <a:gd name="T32" fmla="*/ 6 w 69"/>
                <a:gd name="T33" fmla="*/ 45 h 45"/>
                <a:gd name="T34" fmla="*/ 5 w 69"/>
                <a:gd name="T35"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9" h="45">
                  <a:moveTo>
                    <a:pt x="5" y="45"/>
                  </a:moveTo>
                  <a:cubicBezTo>
                    <a:pt x="3" y="35"/>
                    <a:pt x="2" y="24"/>
                    <a:pt x="0" y="13"/>
                  </a:cubicBezTo>
                  <a:cubicBezTo>
                    <a:pt x="0" y="13"/>
                    <a:pt x="0" y="12"/>
                    <a:pt x="1" y="11"/>
                  </a:cubicBezTo>
                  <a:cubicBezTo>
                    <a:pt x="2" y="13"/>
                    <a:pt x="2" y="14"/>
                    <a:pt x="3" y="15"/>
                  </a:cubicBezTo>
                  <a:cubicBezTo>
                    <a:pt x="5" y="19"/>
                    <a:pt x="6" y="20"/>
                    <a:pt x="11" y="19"/>
                  </a:cubicBezTo>
                  <a:cubicBezTo>
                    <a:pt x="23" y="17"/>
                    <a:pt x="35" y="15"/>
                    <a:pt x="47" y="13"/>
                  </a:cubicBezTo>
                  <a:cubicBezTo>
                    <a:pt x="50" y="13"/>
                    <a:pt x="52" y="12"/>
                    <a:pt x="55" y="12"/>
                  </a:cubicBezTo>
                  <a:cubicBezTo>
                    <a:pt x="60" y="11"/>
                    <a:pt x="61" y="9"/>
                    <a:pt x="62" y="5"/>
                  </a:cubicBezTo>
                  <a:cubicBezTo>
                    <a:pt x="62" y="4"/>
                    <a:pt x="62" y="3"/>
                    <a:pt x="62" y="0"/>
                  </a:cubicBezTo>
                  <a:cubicBezTo>
                    <a:pt x="63" y="2"/>
                    <a:pt x="64" y="3"/>
                    <a:pt x="64" y="3"/>
                  </a:cubicBezTo>
                  <a:cubicBezTo>
                    <a:pt x="65" y="14"/>
                    <a:pt x="67" y="24"/>
                    <a:pt x="69" y="35"/>
                  </a:cubicBezTo>
                  <a:cubicBezTo>
                    <a:pt x="68" y="35"/>
                    <a:pt x="68" y="35"/>
                    <a:pt x="67" y="35"/>
                  </a:cubicBezTo>
                  <a:cubicBezTo>
                    <a:pt x="67" y="35"/>
                    <a:pt x="66" y="34"/>
                    <a:pt x="66" y="33"/>
                  </a:cubicBezTo>
                  <a:cubicBezTo>
                    <a:pt x="64" y="28"/>
                    <a:pt x="62" y="27"/>
                    <a:pt x="57" y="27"/>
                  </a:cubicBezTo>
                  <a:cubicBezTo>
                    <a:pt x="43" y="30"/>
                    <a:pt x="28" y="32"/>
                    <a:pt x="14" y="35"/>
                  </a:cubicBezTo>
                  <a:cubicBezTo>
                    <a:pt x="9" y="35"/>
                    <a:pt x="7" y="37"/>
                    <a:pt x="7" y="42"/>
                  </a:cubicBezTo>
                  <a:cubicBezTo>
                    <a:pt x="7" y="43"/>
                    <a:pt x="6" y="44"/>
                    <a:pt x="6" y="45"/>
                  </a:cubicBezTo>
                  <a:cubicBezTo>
                    <a:pt x="6" y="45"/>
                    <a:pt x="5" y="45"/>
                    <a:pt x="5" y="45"/>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ea"/>
                <a:sym typeface="+mn-lt"/>
              </a:endParaRPr>
            </a:p>
          </p:txBody>
        </p:sp>
        <p:sp>
          <p:nvSpPr>
            <p:cNvPr id="77" name="Freeform 61"/>
            <p:cNvSpPr/>
            <p:nvPr/>
          </p:nvSpPr>
          <p:spPr bwMode="auto">
            <a:xfrm>
              <a:off x="5865225" y="20346840"/>
              <a:ext cx="291002" cy="487624"/>
            </a:xfrm>
            <a:custGeom>
              <a:avLst/>
              <a:gdLst>
                <a:gd name="T0" fmla="*/ 1 w 42"/>
                <a:gd name="T1" fmla="*/ 64 h 70"/>
                <a:gd name="T2" fmla="*/ 4 w 42"/>
                <a:gd name="T3" fmla="*/ 64 h 70"/>
                <a:gd name="T4" fmla="*/ 10 w 42"/>
                <a:gd name="T5" fmla="*/ 57 h 70"/>
                <a:gd name="T6" fmla="*/ 13 w 42"/>
                <a:gd name="T7" fmla="*/ 41 h 70"/>
                <a:gd name="T8" fmla="*/ 16 w 42"/>
                <a:gd name="T9" fmla="*/ 14 h 70"/>
                <a:gd name="T10" fmla="*/ 17 w 42"/>
                <a:gd name="T11" fmla="*/ 10 h 70"/>
                <a:gd name="T12" fmla="*/ 11 w 42"/>
                <a:gd name="T13" fmla="*/ 2 h 70"/>
                <a:gd name="T14" fmla="*/ 9 w 42"/>
                <a:gd name="T15" fmla="*/ 0 h 70"/>
                <a:gd name="T16" fmla="*/ 42 w 42"/>
                <a:gd name="T17" fmla="*/ 4 h 70"/>
                <a:gd name="T18" fmla="*/ 42 w 42"/>
                <a:gd name="T19" fmla="*/ 5 h 70"/>
                <a:gd name="T20" fmla="*/ 39 w 42"/>
                <a:gd name="T21" fmla="*/ 6 h 70"/>
                <a:gd name="T22" fmla="*/ 32 w 42"/>
                <a:gd name="T23" fmla="*/ 13 h 70"/>
                <a:gd name="T24" fmla="*/ 27 w 42"/>
                <a:gd name="T25" fmla="*/ 47 h 70"/>
                <a:gd name="T26" fmla="*/ 25 w 42"/>
                <a:gd name="T27" fmla="*/ 58 h 70"/>
                <a:gd name="T28" fmla="*/ 31 w 42"/>
                <a:gd name="T29" fmla="*/ 68 h 70"/>
                <a:gd name="T30" fmla="*/ 33 w 42"/>
                <a:gd name="T31" fmla="*/ 69 h 70"/>
                <a:gd name="T32" fmla="*/ 33 w 42"/>
                <a:gd name="T33" fmla="*/ 70 h 70"/>
                <a:gd name="T34" fmla="*/ 0 w 42"/>
                <a:gd name="T35" fmla="*/ 66 h 70"/>
                <a:gd name="T36" fmla="*/ 1 w 42"/>
                <a:gd name="T37" fmla="*/ 6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2" h="70">
                  <a:moveTo>
                    <a:pt x="1" y="64"/>
                  </a:moveTo>
                  <a:cubicBezTo>
                    <a:pt x="2" y="64"/>
                    <a:pt x="3" y="64"/>
                    <a:pt x="4" y="64"/>
                  </a:cubicBezTo>
                  <a:cubicBezTo>
                    <a:pt x="8" y="63"/>
                    <a:pt x="10" y="62"/>
                    <a:pt x="10" y="57"/>
                  </a:cubicBezTo>
                  <a:cubicBezTo>
                    <a:pt x="11" y="52"/>
                    <a:pt x="12" y="47"/>
                    <a:pt x="13" y="41"/>
                  </a:cubicBezTo>
                  <a:cubicBezTo>
                    <a:pt x="14" y="32"/>
                    <a:pt x="15" y="23"/>
                    <a:pt x="16" y="14"/>
                  </a:cubicBezTo>
                  <a:cubicBezTo>
                    <a:pt x="16" y="13"/>
                    <a:pt x="17" y="12"/>
                    <a:pt x="17" y="10"/>
                  </a:cubicBezTo>
                  <a:cubicBezTo>
                    <a:pt x="17" y="5"/>
                    <a:pt x="16" y="4"/>
                    <a:pt x="11" y="2"/>
                  </a:cubicBezTo>
                  <a:cubicBezTo>
                    <a:pt x="10" y="1"/>
                    <a:pt x="10" y="1"/>
                    <a:pt x="9" y="0"/>
                  </a:cubicBezTo>
                  <a:cubicBezTo>
                    <a:pt x="20" y="1"/>
                    <a:pt x="31" y="2"/>
                    <a:pt x="42" y="4"/>
                  </a:cubicBezTo>
                  <a:cubicBezTo>
                    <a:pt x="42" y="5"/>
                    <a:pt x="42" y="5"/>
                    <a:pt x="42" y="5"/>
                  </a:cubicBezTo>
                  <a:cubicBezTo>
                    <a:pt x="41" y="5"/>
                    <a:pt x="40" y="6"/>
                    <a:pt x="39" y="6"/>
                  </a:cubicBezTo>
                  <a:cubicBezTo>
                    <a:pt x="34" y="6"/>
                    <a:pt x="32" y="7"/>
                    <a:pt x="32" y="13"/>
                  </a:cubicBezTo>
                  <a:cubicBezTo>
                    <a:pt x="30" y="24"/>
                    <a:pt x="28" y="36"/>
                    <a:pt x="27" y="47"/>
                  </a:cubicBezTo>
                  <a:cubicBezTo>
                    <a:pt x="26" y="51"/>
                    <a:pt x="26" y="55"/>
                    <a:pt x="25" y="58"/>
                  </a:cubicBezTo>
                  <a:cubicBezTo>
                    <a:pt x="25" y="64"/>
                    <a:pt x="26" y="66"/>
                    <a:pt x="31" y="68"/>
                  </a:cubicBezTo>
                  <a:cubicBezTo>
                    <a:pt x="32" y="68"/>
                    <a:pt x="32" y="69"/>
                    <a:pt x="33" y="69"/>
                  </a:cubicBezTo>
                  <a:cubicBezTo>
                    <a:pt x="33" y="69"/>
                    <a:pt x="33" y="69"/>
                    <a:pt x="33" y="70"/>
                  </a:cubicBezTo>
                  <a:cubicBezTo>
                    <a:pt x="22" y="69"/>
                    <a:pt x="11" y="68"/>
                    <a:pt x="0" y="66"/>
                  </a:cubicBezTo>
                  <a:cubicBezTo>
                    <a:pt x="1" y="65"/>
                    <a:pt x="1" y="65"/>
                    <a:pt x="1" y="64"/>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ea"/>
                <a:sym typeface="+mn-lt"/>
              </a:endParaRPr>
            </a:p>
          </p:txBody>
        </p:sp>
        <p:sp>
          <p:nvSpPr>
            <p:cNvPr id="78" name="Freeform 62"/>
            <p:cNvSpPr/>
            <p:nvPr/>
          </p:nvSpPr>
          <p:spPr bwMode="auto">
            <a:xfrm>
              <a:off x="4087756" y="25828682"/>
              <a:ext cx="361786" cy="471895"/>
            </a:xfrm>
            <a:custGeom>
              <a:avLst/>
              <a:gdLst>
                <a:gd name="T0" fmla="*/ 1 w 52"/>
                <a:gd name="T1" fmla="*/ 51 h 67"/>
                <a:gd name="T2" fmla="*/ 5 w 52"/>
                <a:gd name="T3" fmla="*/ 52 h 67"/>
                <a:gd name="T4" fmla="*/ 16 w 52"/>
                <a:gd name="T5" fmla="*/ 47 h 67"/>
                <a:gd name="T6" fmla="*/ 32 w 52"/>
                <a:gd name="T7" fmla="*/ 12 h 67"/>
                <a:gd name="T8" fmla="*/ 33 w 52"/>
                <a:gd name="T9" fmla="*/ 9 h 67"/>
                <a:gd name="T10" fmla="*/ 29 w 52"/>
                <a:gd name="T11" fmla="*/ 2 h 67"/>
                <a:gd name="T12" fmla="*/ 23 w 52"/>
                <a:gd name="T13" fmla="*/ 1 h 67"/>
                <a:gd name="T14" fmla="*/ 52 w 52"/>
                <a:gd name="T15" fmla="*/ 1 h 67"/>
                <a:gd name="T16" fmla="*/ 51 w 52"/>
                <a:gd name="T17" fmla="*/ 4 h 67"/>
                <a:gd name="T18" fmla="*/ 29 w 52"/>
                <a:gd name="T19" fmla="*/ 52 h 67"/>
                <a:gd name="T20" fmla="*/ 33 w 52"/>
                <a:gd name="T21" fmla="*/ 65 h 67"/>
                <a:gd name="T22" fmla="*/ 34 w 52"/>
                <a:gd name="T23" fmla="*/ 66 h 67"/>
                <a:gd name="T24" fmla="*/ 34 w 52"/>
                <a:gd name="T25" fmla="*/ 67 h 67"/>
                <a:gd name="T26" fmla="*/ 33 w 52"/>
                <a:gd name="T27" fmla="*/ 67 h 67"/>
                <a:gd name="T28" fmla="*/ 2 w 52"/>
                <a:gd name="T29" fmla="*/ 53 h 67"/>
                <a:gd name="T30" fmla="*/ 0 w 52"/>
                <a:gd name="T31" fmla="*/ 52 h 67"/>
                <a:gd name="T32" fmla="*/ 1 w 52"/>
                <a:gd name="T33" fmla="*/ 5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2" h="67">
                  <a:moveTo>
                    <a:pt x="1" y="51"/>
                  </a:moveTo>
                  <a:cubicBezTo>
                    <a:pt x="2" y="51"/>
                    <a:pt x="4" y="51"/>
                    <a:pt x="5" y="52"/>
                  </a:cubicBezTo>
                  <a:cubicBezTo>
                    <a:pt x="10" y="53"/>
                    <a:pt x="13" y="52"/>
                    <a:pt x="16" y="47"/>
                  </a:cubicBezTo>
                  <a:cubicBezTo>
                    <a:pt x="21" y="35"/>
                    <a:pt x="27" y="23"/>
                    <a:pt x="32" y="12"/>
                  </a:cubicBezTo>
                  <a:cubicBezTo>
                    <a:pt x="33" y="11"/>
                    <a:pt x="33" y="10"/>
                    <a:pt x="33" y="9"/>
                  </a:cubicBezTo>
                  <a:cubicBezTo>
                    <a:pt x="34" y="5"/>
                    <a:pt x="33" y="3"/>
                    <a:pt x="29" y="2"/>
                  </a:cubicBezTo>
                  <a:cubicBezTo>
                    <a:pt x="28" y="2"/>
                    <a:pt x="26" y="2"/>
                    <a:pt x="23" y="1"/>
                  </a:cubicBezTo>
                  <a:cubicBezTo>
                    <a:pt x="27" y="0"/>
                    <a:pt x="44" y="0"/>
                    <a:pt x="52" y="1"/>
                  </a:cubicBezTo>
                  <a:cubicBezTo>
                    <a:pt x="52" y="2"/>
                    <a:pt x="52" y="3"/>
                    <a:pt x="51" y="4"/>
                  </a:cubicBezTo>
                  <a:cubicBezTo>
                    <a:pt x="44" y="20"/>
                    <a:pt x="37" y="36"/>
                    <a:pt x="29" y="52"/>
                  </a:cubicBezTo>
                  <a:cubicBezTo>
                    <a:pt x="26" y="59"/>
                    <a:pt x="26" y="61"/>
                    <a:pt x="33" y="65"/>
                  </a:cubicBezTo>
                  <a:cubicBezTo>
                    <a:pt x="33" y="65"/>
                    <a:pt x="34" y="66"/>
                    <a:pt x="34" y="66"/>
                  </a:cubicBezTo>
                  <a:cubicBezTo>
                    <a:pt x="34" y="66"/>
                    <a:pt x="34" y="67"/>
                    <a:pt x="34" y="67"/>
                  </a:cubicBezTo>
                  <a:cubicBezTo>
                    <a:pt x="34" y="67"/>
                    <a:pt x="33" y="67"/>
                    <a:pt x="33" y="67"/>
                  </a:cubicBezTo>
                  <a:cubicBezTo>
                    <a:pt x="23" y="62"/>
                    <a:pt x="13" y="58"/>
                    <a:pt x="2" y="53"/>
                  </a:cubicBezTo>
                  <a:cubicBezTo>
                    <a:pt x="1" y="53"/>
                    <a:pt x="1" y="52"/>
                    <a:pt x="0" y="52"/>
                  </a:cubicBezTo>
                  <a:cubicBezTo>
                    <a:pt x="1" y="51"/>
                    <a:pt x="1" y="51"/>
                    <a:pt x="1" y="51"/>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ea"/>
                <a:sym typeface="+mn-lt"/>
              </a:endParaRPr>
            </a:p>
          </p:txBody>
        </p:sp>
        <p:sp>
          <p:nvSpPr>
            <p:cNvPr id="79" name="Freeform 71"/>
            <p:cNvSpPr>
              <a:spLocks noEditPoints="1"/>
            </p:cNvSpPr>
            <p:nvPr/>
          </p:nvSpPr>
          <p:spPr bwMode="auto">
            <a:xfrm>
              <a:off x="3199024" y="21141193"/>
              <a:ext cx="4561647" cy="4553785"/>
            </a:xfrm>
            <a:custGeom>
              <a:avLst/>
              <a:gdLst>
                <a:gd name="T0" fmla="*/ 326 w 652"/>
                <a:gd name="T1" fmla="*/ 652 h 652"/>
                <a:gd name="T2" fmla="*/ 326 w 652"/>
                <a:gd name="T3" fmla="*/ 0 h 652"/>
                <a:gd name="T4" fmla="*/ 300 w 652"/>
                <a:gd name="T5" fmla="*/ 368 h 652"/>
                <a:gd name="T6" fmla="*/ 300 w 652"/>
                <a:gd name="T7" fmla="*/ 408 h 652"/>
                <a:gd name="T8" fmla="*/ 292 w 652"/>
                <a:gd name="T9" fmla="*/ 425 h 652"/>
                <a:gd name="T10" fmla="*/ 239 w 652"/>
                <a:gd name="T11" fmla="*/ 475 h 652"/>
                <a:gd name="T12" fmla="*/ 208 w 652"/>
                <a:gd name="T13" fmla="*/ 558 h 652"/>
                <a:gd name="T14" fmla="*/ 256 w 652"/>
                <a:gd name="T15" fmla="*/ 566 h 652"/>
                <a:gd name="T16" fmla="*/ 264 w 652"/>
                <a:gd name="T17" fmla="*/ 540 h 652"/>
                <a:gd name="T18" fmla="*/ 312 w 652"/>
                <a:gd name="T19" fmla="*/ 473 h 652"/>
                <a:gd name="T20" fmla="*/ 346 w 652"/>
                <a:gd name="T21" fmla="*/ 477 h 652"/>
                <a:gd name="T22" fmla="*/ 390 w 652"/>
                <a:gd name="T23" fmla="*/ 550 h 652"/>
                <a:gd name="T24" fmla="*/ 410 w 652"/>
                <a:gd name="T25" fmla="*/ 582 h 652"/>
                <a:gd name="T26" fmla="*/ 439 w 652"/>
                <a:gd name="T27" fmla="*/ 536 h 652"/>
                <a:gd name="T28" fmla="*/ 360 w 652"/>
                <a:gd name="T29" fmla="*/ 425 h 652"/>
                <a:gd name="T30" fmla="*/ 351 w 652"/>
                <a:gd name="T31" fmla="*/ 372 h 652"/>
                <a:gd name="T32" fmla="*/ 357 w 652"/>
                <a:gd name="T33" fmla="*/ 369 h 652"/>
                <a:gd name="T34" fmla="*/ 453 w 652"/>
                <a:gd name="T35" fmla="*/ 459 h 652"/>
                <a:gd name="T36" fmla="*/ 489 w 652"/>
                <a:gd name="T37" fmla="*/ 522 h 652"/>
                <a:gd name="T38" fmla="*/ 526 w 652"/>
                <a:gd name="T39" fmla="*/ 508 h 652"/>
                <a:gd name="T40" fmla="*/ 512 w 652"/>
                <a:gd name="T41" fmla="*/ 460 h 652"/>
                <a:gd name="T42" fmla="*/ 373 w 652"/>
                <a:gd name="T43" fmla="*/ 322 h 652"/>
                <a:gd name="T44" fmla="*/ 351 w 652"/>
                <a:gd name="T45" fmla="*/ 304 h 652"/>
                <a:gd name="T46" fmla="*/ 306 w 652"/>
                <a:gd name="T47" fmla="*/ 286 h 652"/>
                <a:gd name="T48" fmla="*/ 300 w 652"/>
                <a:gd name="T49" fmla="*/ 316 h 652"/>
                <a:gd name="T50" fmla="*/ 210 w 652"/>
                <a:gd name="T51" fmla="*/ 361 h 652"/>
                <a:gd name="T52" fmla="*/ 128 w 652"/>
                <a:gd name="T53" fmla="*/ 483 h 652"/>
                <a:gd name="T54" fmla="*/ 140 w 652"/>
                <a:gd name="T55" fmla="*/ 526 h 652"/>
                <a:gd name="T56" fmla="*/ 172 w 652"/>
                <a:gd name="T57" fmla="*/ 509 h 652"/>
                <a:gd name="T58" fmla="*/ 246 w 652"/>
                <a:gd name="T59" fmla="*/ 399 h 652"/>
                <a:gd name="T60" fmla="*/ 300 w 652"/>
                <a:gd name="T61" fmla="*/ 368 h 652"/>
                <a:gd name="T62" fmla="*/ 249 w 652"/>
                <a:gd name="T63" fmla="*/ 114 h 652"/>
                <a:gd name="T64" fmla="*/ 123 w 652"/>
                <a:gd name="T65" fmla="*/ 169 h 652"/>
                <a:gd name="T66" fmla="*/ 75 w 652"/>
                <a:gd name="T67" fmla="*/ 214 h 652"/>
                <a:gd name="T68" fmla="*/ 108 w 652"/>
                <a:gd name="T69" fmla="*/ 242 h 652"/>
                <a:gd name="T70" fmla="*/ 158 w 652"/>
                <a:gd name="T71" fmla="*/ 210 h 652"/>
                <a:gd name="T72" fmla="*/ 253 w 652"/>
                <a:gd name="T73" fmla="*/ 164 h 652"/>
                <a:gd name="T74" fmla="*/ 250 w 652"/>
                <a:gd name="T75" fmla="*/ 222 h 652"/>
                <a:gd name="T76" fmla="*/ 65 w 652"/>
                <a:gd name="T77" fmla="*/ 383 h 652"/>
                <a:gd name="T78" fmla="*/ 80 w 652"/>
                <a:gd name="T79" fmla="*/ 422 h 652"/>
                <a:gd name="T80" fmla="*/ 113 w 652"/>
                <a:gd name="T81" fmla="*/ 400 h 652"/>
                <a:gd name="T82" fmla="*/ 215 w 652"/>
                <a:gd name="T83" fmla="*/ 296 h 652"/>
                <a:gd name="T84" fmla="*/ 304 w 652"/>
                <a:gd name="T85" fmla="*/ 240 h 652"/>
                <a:gd name="T86" fmla="*/ 303 w 652"/>
                <a:gd name="T87" fmla="*/ 78 h 652"/>
                <a:gd name="T88" fmla="*/ 269 w 652"/>
                <a:gd name="T89" fmla="*/ 56 h 652"/>
                <a:gd name="T90" fmla="*/ 253 w 652"/>
                <a:gd name="T91" fmla="*/ 90 h 652"/>
                <a:gd name="T92" fmla="*/ 398 w 652"/>
                <a:gd name="T93" fmla="*/ 112 h 652"/>
                <a:gd name="T94" fmla="*/ 398 w 652"/>
                <a:gd name="T95" fmla="*/ 82 h 652"/>
                <a:gd name="T96" fmla="*/ 368 w 652"/>
                <a:gd name="T97" fmla="*/ 54 h 652"/>
                <a:gd name="T98" fmla="*/ 347 w 652"/>
                <a:gd name="T99" fmla="*/ 85 h 652"/>
                <a:gd name="T100" fmla="*/ 347 w 652"/>
                <a:gd name="T101" fmla="*/ 243 h 652"/>
                <a:gd name="T102" fmla="*/ 369 w 652"/>
                <a:gd name="T103" fmla="*/ 264 h 652"/>
                <a:gd name="T104" fmla="*/ 493 w 652"/>
                <a:gd name="T105" fmla="*/ 344 h 652"/>
                <a:gd name="T106" fmla="*/ 549 w 652"/>
                <a:gd name="T107" fmla="*/ 416 h 652"/>
                <a:gd name="T108" fmla="*/ 587 w 652"/>
                <a:gd name="T109" fmla="*/ 384 h 652"/>
                <a:gd name="T110" fmla="*/ 407 w 652"/>
                <a:gd name="T111" fmla="*/ 224 h 652"/>
                <a:gd name="T112" fmla="*/ 398 w 652"/>
                <a:gd name="T113" fmla="*/ 164 h 652"/>
                <a:gd name="T114" fmla="*/ 403 w 652"/>
                <a:gd name="T115" fmla="*/ 165 h 652"/>
                <a:gd name="T116" fmla="*/ 532 w 652"/>
                <a:gd name="T117" fmla="*/ 236 h 652"/>
                <a:gd name="T118" fmla="*/ 575 w 652"/>
                <a:gd name="T119" fmla="*/ 211 h 652"/>
                <a:gd name="T120" fmla="*/ 509 w 652"/>
                <a:gd name="T121" fmla="*/ 157 h 652"/>
                <a:gd name="T122" fmla="*/ 398 w 652"/>
                <a:gd name="T123" fmla="*/ 11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52" h="652">
                  <a:moveTo>
                    <a:pt x="652" y="326"/>
                  </a:moveTo>
                  <a:cubicBezTo>
                    <a:pt x="652" y="505"/>
                    <a:pt x="506" y="652"/>
                    <a:pt x="326" y="652"/>
                  </a:cubicBezTo>
                  <a:cubicBezTo>
                    <a:pt x="147" y="652"/>
                    <a:pt x="0" y="507"/>
                    <a:pt x="0" y="326"/>
                  </a:cubicBezTo>
                  <a:cubicBezTo>
                    <a:pt x="0" y="146"/>
                    <a:pt x="146" y="0"/>
                    <a:pt x="326" y="0"/>
                  </a:cubicBezTo>
                  <a:cubicBezTo>
                    <a:pt x="506" y="0"/>
                    <a:pt x="652" y="147"/>
                    <a:pt x="652" y="326"/>
                  </a:cubicBezTo>
                  <a:close/>
                  <a:moveTo>
                    <a:pt x="300" y="368"/>
                  </a:moveTo>
                  <a:cubicBezTo>
                    <a:pt x="300" y="370"/>
                    <a:pt x="300" y="371"/>
                    <a:pt x="300" y="373"/>
                  </a:cubicBezTo>
                  <a:cubicBezTo>
                    <a:pt x="300" y="385"/>
                    <a:pt x="300" y="396"/>
                    <a:pt x="300" y="408"/>
                  </a:cubicBezTo>
                  <a:cubicBezTo>
                    <a:pt x="300" y="409"/>
                    <a:pt x="300" y="410"/>
                    <a:pt x="300" y="411"/>
                  </a:cubicBezTo>
                  <a:cubicBezTo>
                    <a:pt x="300" y="417"/>
                    <a:pt x="297" y="422"/>
                    <a:pt x="292" y="425"/>
                  </a:cubicBezTo>
                  <a:cubicBezTo>
                    <a:pt x="290" y="426"/>
                    <a:pt x="288" y="428"/>
                    <a:pt x="285" y="429"/>
                  </a:cubicBezTo>
                  <a:cubicBezTo>
                    <a:pt x="267" y="441"/>
                    <a:pt x="252" y="457"/>
                    <a:pt x="239" y="475"/>
                  </a:cubicBezTo>
                  <a:cubicBezTo>
                    <a:pt x="225" y="496"/>
                    <a:pt x="216" y="520"/>
                    <a:pt x="210" y="544"/>
                  </a:cubicBezTo>
                  <a:cubicBezTo>
                    <a:pt x="209" y="549"/>
                    <a:pt x="208" y="553"/>
                    <a:pt x="208" y="558"/>
                  </a:cubicBezTo>
                  <a:cubicBezTo>
                    <a:pt x="207" y="571"/>
                    <a:pt x="215" y="581"/>
                    <a:pt x="228" y="583"/>
                  </a:cubicBezTo>
                  <a:cubicBezTo>
                    <a:pt x="239" y="585"/>
                    <a:pt x="252" y="581"/>
                    <a:pt x="256" y="566"/>
                  </a:cubicBezTo>
                  <a:cubicBezTo>
                    <a:pt x="256" y="565"/>
                    <a:pt x="257" y="563"/>
                    <a:pt x="257" y="562"/>
                  </a:cubicBezTo>
                  <a:cubicBezTo>
                    <a:pt x="260" y="555"/>
                    <a:pt x="262" y="547"/>
                    <a:pt x="264" y="540"/>
                  </a:cubicBezTo>
                  <a:cubicBezTo>
                    <a:pt x="270" y="523"/>
                    <a:pt x="278" y="508"/>
                    <a:pt x="289" y="493"/>
                  </a:cubicBezTo>
                  <a:cubicBezTo>
                    <a:pt x="295" y="485"/>
                    <a:pt x="303" y="478"/>
                    <a:pt x="312" y="473"/>
                  </a:cubicBezTo>
                  <a:cubicBezTo>
                    <a:pt x="321" y="468"/>
                    <a:pt x="330" y="468"/>
                    <a:pt x="339" y="473"/>
                  </a:cubicBezTo>
                  <a:cubicBezTo>
                    <a:pt x="341" y="474"/>
                    <a:pt x="344" y="475"/>
                    <a:pt x="346" y="477"/>
                  </a:cubicBezTo>
                  <a:cubicBezTo>
                    <a:pt x="355" y="483"/>
                    <a:pt x="362" y="491"/>
                    <a:pt x="368" y="500"/>
                  </a:cubicBezTo>
                  <a:cubicBezTo>
                    <a:pt x="378" y="516"/>
                    <a:pt x="385" y="533"/>
                    <a:pt x="390" y="550"/>
                  </a:cubicBezTo>
                  <a:cubicBezTo>
                    <a:pt x="392" y="556"/>
                    <a:pt x="394" y="563"/>
                    <a:pt x="396" y="569"/>
                  </a:cubicBezTo>
                  <a:cubicBezTo>
                    <a:pt x="399" y="576"/>
                    <a:pt x="403" y="580"/>
                    <a:pt x="410" y="582"/>
                  </a:cubicBezTo>
                  <a:cubicBezTo>
                    <a:pt x="425" y="588"/>
                    <a:pt x="446" y="577"/>
                    <a:pt x="443" y="555"/>
                  </a:cubicBezTo>
                  <a:cubicBezTo>
                    <a:pt x="442" y="548"/>
                    <a:pt x="440" y="542"/>
                    <a:pt x="439" y="536"/>
                  </a:cubicBezTo>
                  <a:cubicBezTo>
                    <a:pt x="433" y="515"/>
                    <a:pt x="426" y="496"/>
                    <a:pt x="414" y="478"/>
                  </a:cubicBezTo>
                  <a:cubicBezTo>
                    <a:pt x="400" y="456"/>
                    <a:pt x="382" y="439"/>
                    <a:pt x="360" y="425"/>
                  </a:cubicBezTo>
                  <a:cubicBezTo>
                    <a:pt x="354" y="422"/>
                    <a:pt x="351" y="417"/>
                    <a:pt x="351" y="410"/>
                  </a:cubicBezTo>
                  <a:cubicBezTo>
                    <a:pt x="351" y="397"/>
                    <a:pt x="351" y="385"/>
                    <a:pt x="351" y="372"/>
                  </a:cubicBezTo>
                  <a:cubicBezTo>
                    <a:pt x="351" y="371"/>
                    <a:pt x="351" y="370"/>
                    <a:pt x="352" y="368"/>
                  </a:cubicBezTo>
                  <a:cubicBezTo>
                    <a:pt x="354" y="368"/>
                    <a:pt x="355" y="369"/>
                    <a:pt x="357" y="369"/>
                  </a:cubicBezTo>
                  <a:cubicBezTo>
                    <a:pt x="376" y="376"/>
                    <a:pt x="392" y="386"/>
                    <a:pt x="406" y="400"/>
                  </a:cubicBezTo>
                  <a:cubicBezTo>
                    <a:pt x="425" y="417"/>
                    <a:pt x="439" y="437"/>
                    <a:pt x="453" y="459"/>
                  </a:cubicBezTo>
                  <a:cubicBezTo>
                    <a:pt x="462" y="475"/>
                    <a:pt x="471" y="492"/>
                    <a:pt x="479" y="509"/>
                  </a:cubicBezTo>
                  <a:cubicBezTo>
                    <a:pt x="481" y="514"/>
                    <a:pt x="484" y="518"/>
                    <a:pt x="489" y="522"/>
                  </a:cubicBezTo>
                  <a:cubicBezTo>
                    <a:pt x="494" y="526"/>
                    <a:pt x="501" y="529"/>
                    <a:pt x="508" y="527"/>
                  </a:cubicBezTo>
                  <a:cubicBezTo>
                    <a:pt x="518" y="524"/>
                    <a:pt x="524" y="518"/>
                    <a:pt x="526" y="508"/>
                  </a:cubicBezTo>
                  <a:cubicBezTo>
                    <a:pt x="528" y="500"/>
                    <a:pt x="527" y="493"/>
                    <a:pt x="524" y="486"/>
                  </a:cubicBezTo>
                  <a:cubicBezTo>
                    <a:pt x="520" y="477"/>
                    <a:pt x="516" y="469"/>
                    <a:pt x="512" y="460"/>
                  </a:cubicBezTo>
                  <a:cubicBezTo>
                    <a:pt x="498" y="429"/>
                    <a:pt x="480" y="400"/>
                    <a:pt x="456" y="375"/>
                  </a:cubicBezTo>
                  <a:cubicBezTo>
                    <a:pt x="432" y="351"/>
                    <a:pt x="405" y="333"/>
                    <a:pt x="373" y="322"/>
                  </a:cubicBezTo>
                  <a:cubicBezTo>
                    <a:pt x="366" y="320"/>
                    <a:pt x="359" y="318"/>
                    <a:pt x="351" y="316"/>
                  </a:cubicBezTo>
                  <a:cubicBezTo>
                    <a:pt x="351" y="312"/>
                    <a:pt x="351" y="308"/>
                    <a:pt x="351" y="304"/>
                  </a:cubicBezTo>
                  <a:cubicBezTo>
                    <a:pt x="350" y="298"/>
                    <a:pt x="349" y="291"/>
                    <a:pt x="345" y="286"/>
                  </a:cubicBezTo>
                  <a:cubicBezTo>
                    <a:pt x="335" y="271"/>
                    <a:pt x="316" y="271"/>
                    <a:pt x="306" y="286"/>
                  </a:cubicBezTo>
                  <a:cubicBezTo>
                    <a:pt x="302" y="292"/>
                    <a:pt x="301" y="299"/>
                    <a:pt x="301" y="305"/>
                  </a:cubicBezTo>
                  <a:cubicBezTo>
                    <a:pt x="300" y="309"/>
                    <a:pt x="300" y="312"/>
                    <a:pt x="300" y="316"/>
                  </a:cubicBezTo>
                  <a:cubicBezTo>
                    <a:pt x="299" y="317"/>
                    <a:pt x="298" y="317"/>
                    <a:pt x="296" y="317"/>
                  </a:cubicBezTo>
                  <a:cubicBezTo>
                    <a:pt x="264" y="325"/>
                    <a:pt x="235" y="339"/>
                    <a:pt x="210" y="361"/>
                  </a:cubicBezTo>
                  <a:cubicBezTo>
                    <a:pt x="191" y="378"/>
                    <a:pt x="175" y="398"/>
                    <a:pt x="161" y="420"/>
                  </a:cubicBezTo>
                  <a:cubicBezTo>
                    <a:pt x="148" y="440"/>
                    <a:pt x="138" y="462"/>
                    <a:pt x="128" y="483"/>
                  </a:cubicBezTo>
                  <a:cubicBezTo>
                    <a:pt x="126" y="490"/>
                    <a:pt x="124" y="497"/>
                    <a:pt x="125" y="504"/>
                  </a:cubicBezTo>
                  <a:cubicBezTo>
                    <a:pt x="126" y="515"/>
                    <a:pt x="130" y="522"/>
                    <a:pt x="140" y="526"/>
                  </a:cubicBezTo>
                  <a:cubicBezTo>
                    <a:pt x="150" y="530"/>
                    <a:pt x="159" y="526"/>
                    <a:pt x="165" y="519"/>
                  </a:cubicBezTo>
                  <a:cubicBezTo>
                    <a:pt x="168" y="516"/>
                    <a:pt x="170" y="512"/>
                    <a:pt x="172" y="509"/>
                  </a:cubicBezTo>
                  <a:cubicBezTo>
                    <a:pt x="181" y="493"/>
                    <a:pt x="189" y="476"/>
                    <a:pt x="198" y="461"/>
                  </a:cubicBezTo>
                  <a:cubicBezTo>
                    <a:pt x="211" y="438"/>
                    <a:pt x="227" y="417"/>
                    <a:pt x="246" y="399"/>
                  </a:cubicBezTo>
                  <a:cubicBezTo>
                    <a:pt x="260" y="386"/>
                    <a:pt x="276" y="376"/>
                    <a:pt x="294" y="370"/>
                  </a:cubicBezTo>
                  <a:cubicBezTo>
                    <a:pt x="296" y="369"/>
                    <a:pt x="298" y="368"/>
                    <a:pt x="300" y="368"/>
                  </a:cubicBezTo>
                  <a:close/>
                  <a:moveTo>
                    <a:pt x="253" y="112"/>
                  </a:moveTo>
                  <a:cubicBezTo>
                    <a:pt x="252" y="113"/>
                    <a:pt x="250" y="113"/>
                    <a:pt x="249" y="114"/>
                  </a:cubicBezTo>
                  <a:cubicBezTo>
                    <a:pt x="240" y="117"/>
                    <a:pt x="231" y="119"/>
                    <a:pt x="222" y="122"/>
                  </a:cubicBezTo>
                  <a:cubicBezTo>
                    <a:pt x="187" y="134"/>
                    <a:pt x="154" y="149"/>
                    <a:pt x="123" y="169"/>
                  </a:cubicBezTo>
                  <a:cubicBezTo>
                    <a:pt x="110" y="178"/>
                    <a:pt x="97" y="188"/>
                    <a:pt x="85" y="200"/>
                  </a:cubicBezTo>
                  <a:cubicBezTo>
                    <a:pt x="81" y="204"/>
                    <a:pt x="77" y="208"/>
                    <a:pt x="75" y="214"/>
                  </a:cubicBezTo>
                  <a:cubicBezTo>
                    <a:pt x="71" y="225"/>
                    <a:pt x="76" y="237"/>
                    <a:pt x="87" y="241"/>
                  </a:cubicBezTo>
                  <a:cubicBezTo>
                    <a:pt x="94" y="244"/>
                    <a:pt x="101" y="244"/>
                    <a:pt x="108" y="242"/>
                  </a:cubicBezTo>
                  <a:cubicBezTo>
                    <a:pt x="114" y="240"/>
                    <a:pt x="118" y="237"/>
                    <a:pt x="123" y="234"/>
                  </a:cubicBezTo>
                  <a:cubicBezTo>
                    <a:pt x="134" y="226"/>
                    <a:pt x="146" y="217"/>
                    <a:pt x="158" y="210"/>
                  </a:cubicBezTo>
                  <a:cubicBezTo>
                    <a:pt x="186" y="191"/>
                    <a:pt x="216" y="176"/>
                    <a:pt x="249" y="165"/>
                  </a:cubicBezTo>
                  <a:cubicBezTo>
                    <a:pt x="250" y="165"/>
                    <a:pt x="252" y="164"/>
                    <a:pt x="253" y="164"/>
                  </a:cubicBezTo>
                  <a:cubicBezTo>
                    <a:pt x="253" y="183"/>
                    <a:pt x="253" y="202"/>
                    <a:pt x="253" y="220"/>
                  </a:cubicBezTo>
                  <a:cubicBezTo>
                    <a:pt x="252" y="221"/>
                    <a:pt x="251" y="221"/>
                    <a:pt x="250" y="222"/>
                  </a:cubicBezTo>
                  <a:cubicBezTo>
                    <a:pt x="185" y="247"/>
                    <a:pt x="131" y="288"/>
                    <a:pt x="90" y="345"/>
                  </a:cubicBezTo>
                  <a:cubicBezTo>
                    <a:pt x="81" y="357"/>
                    <a:pt x="73" y="370"/>
                    <a:pt x="65" y="383"/>
                  </a:cubicBezTo>
                  <a:cubicBezTo>
                    <a:pt x="62" y="387"/>
                    <a:pt x="60" y="391"/>
                    <a:pt x="60" y="395"/>
                  </a:cubicBezTo>
                  <a:cubicBezTo>
                    <a:pt x="60" y="408"/>
                    <a:pt x="68" y="419"/>
                    <a:pt x="80" y="422"/>
                  </a:cubicBezTo>
                  <a:cubicBezTo>
                    <a:pt x="90" y="425"/>
                    <a:pt x="98" y="422"/>
                    <a:pt x="104" y="413"/>
                  </a:cubicBezTo>
                  <a:cubicBezTo>
                    <a:pt x="107" y="409"/>
                    <a:pt x="110" y="404"/>
                    <a:pt x="113" y="400"/>
                  </a:cubicBezTo>
                  <a:cubicBezTo>
                    <a:pt x="127" y="380"/>
                    <a:pt x="143" y="361"/>
                    <a:pt x="160" y="343"/>
                  </a:cubicBezTo>
                  <a:cubicBezTo>
                    <a:pt x="177" y="325"/>
                    <a:pt x="195" y="309"/>
                    <a:pt x="215" y="296"/>
                  </a:cubicBezTo>
                  <a:cubicBezTo>
                    <a:pt x="237" y="282"/>
                    <a:pt x="261" y="271"/>
                    <a:pt x="286" y="264"/>
                  </a:cubicBezTo>
                  <a:cubicBezTo>
                    <a:pt x="300" y="260"/>
                    <a:pt x="304" y="253"/>
                    <a:pt x="304" y="240"/>
                  </a:cubicBezTo>
                  <a:cubicBezTo>
                    <a:pt x="304" y="189"/>
                    <a:pt x="304" y="138"/>
                    <a:pt x="304" y="88"/>
                  </a:cubicBezTo>
                  <a:cubicBezTo>
                    <a:pt x="304" y="84"/>
                    <a:pt x="304" y="81"/>
                    <a:pt x="303" y="78"/>
                  </a:cubicBezTo>
                  <a:cubicBezTo>
                    <a:pt x="303" y="74"/>
                    <a:pt x="302" y="69"/>
                    <a:pt x="299" y="65"/>
                  </a:cubicBezTo>
                  <a:cubicBezTo>
                    <a:pt x="293" y="55"/>
                    <a:pt x="280" y="51"/>
                    <a:pt x="269" y="56"/>
                  </a:cubicBezTo>
                  <a:cubicBezTo>
                    <a:pt x="261" y="61"/>
                    <a:pt x="256" y="68"/>
                    <a:pt x="254" y="77"/>
                  </a:cubicBezTo>
                  <a:cubicBezTo>
                    <a:pt x="254" y="81"/>
                    <a:pt x="254" y="85"/>
                    <a:pt x="253" y="90"/>
                  </a:cubicBezTo>
                  <a:cubicBezTo>
                    <a:pt x="253" y="97"/>
                    <a:pt x="253" y="105"/>
                    <a:pt x="253" y="112"/>
                  </a:cubicBezTo>
                  <a:close/>
                  <a:moveTo>
                    <a:pt x="398" y="112"/>
                  </a:moveTo>
                  <a:cubicBezTo>
                    <a:pt x="398" y="110"/>
                    <a:pt x="398" y="108"/>
                    <a:pt x="398" y="106"/>
                  </a:cubicBezTo>
                  <a:cubicBezTo>
                    <a:pt x="398" y="98"/>
                    <a:pt x="398" y="90"/>
                    <a:pt x="398" y="82"/>
                  </a:cubicBezTo>
                  <a:cubicBezTo>
                    <a:pt x="397" y="76"/>
                    <a:pt x="396" y="70"/>
                    <a:pt x="392" y="65"/>
                  </a:cubicBezTo>
                  <a:cubicBezTo>
                    <a:pt x="386" y="57"/>
                    <a:pt x="378" y="53"/>
                    <a:pt x="368" y="54"/>
                  </a:cubicBezTo>
                  <a:cubicBezTo>
                    <a:pt x="358" y="56"/>
                    <a:pt x="352" y="62"/>
                    <a:pt x="349" y="71"/>
                  </a:cubicBezTo>
                  <a:cubicBezTo>
                    <a:pt x="348" y="75"/>
                    <a:pt x="347" y="80"/>
                    <a:pt x="347" y="85"/>
                  </a:cubicBezTo>
                  <a:cubicBezTo>
                    <a:pt x="347" y="137"/>
                    <a:pt x="347" y="189"/>
                    <a:pt x="347" y="242"/>
                  </a:cubicBezTo>
                  <a:cubicBezTo>
                    <a:pt x="347" y="242"/>
                    <a:pt x="347" y="243"/>
                    <a:pt x="347" y="243"/>
                  </a:cubicBezTo>
                  <a:cubicBezTo>
                    <a:pt x="347" y="251"/>
                    <a:pt x="351" y="257"/>
                    <a:pt x="358" y="260"/>
                  </a:cubicBezTo>
                  <a:cubicBezTo>
                    <a:pt x="361" y="262"/>
                    <a:pt x="365" y="263"/>
                    <a:pt x="369" y="264"/>
                  </a:cubicBezTo>
                  <a:cubicBezTo>
                    <a:pt x="387" y="270"/>
                    <a:pt x="405" y="277"/>
                    <a:pt x="421" y="286"/>
                  </a:cubicBezTo>
                  <a:cubicBezTo>
                    <a:pt x="449" y="301"/>
                    <a:pt x="473" y="321"/>
                    <a:pt x="493" y="344"/>
                  </a:cubicBezTo>
                  <a:cubicBezTo>
                    <a:pt x="513" y="365"/>
                    <a:pt x="530" y="388"/>
                    <a:pt x="546" y="412"/>
                  </a:cubicBezTo>
                  <a:cubicBezTo>
                    <a:pt x="547" y="413"/>
                    <a:pt x="548" y="415"/>
                    <a:pt x="549" y="416"/>
                  </a:cubicBezTo>
                  <a:cubicBezTo>
                    <a:pt x="553" y="421"/>
                    <a:pt x="558" y="423"/>
                    <a:pt x="564" y="423"/>
                  </a:cubicBezTo>
                  <a:cubicBezTo>
                    <a:pt x="584" y="423"/>
                    <a:pt x="598" y="402"/>
                    <a:pt x="587" y="384"/>
                  </a:cubicBezTo>
                  <a:cubicBezTo>
                    <a:pt x="581" y="374"/>
                    <a:pt x="576" y="365"/>
                    <a:pt x="569" y="355"/>
                  </a:cubicBezTo>
                  <a:cubicBezTo>
                    <a:pt x="528" y="296"/>
                    <a:pt x="474" y="251"/>
                    <a:pt x="407" y="224"/>
                  </a:cubicBezTo>
                  <a:cubicBezTo>
                    <a:pt x="404" y="223"/>
                    <a:pt x="401" y="222"/>
                    <a:pt x="398" y="220"/>
                  </a:cubicBezTo>
                  <a:cubicBezTo>
                    <a:pt x="398" y="201"/>
                    <a:pt x="398" y="183"/>
                    <a:pt x="398" y="164"/>
                  </a:cubicBezTo>
                  <a:cubicBezTo>
                    <a:pt x="399" y="164"/>
                    <a:pt x="399" y="164"/>
                    <a:pt x="399" y="164"/>
                  </a:cubicBezTo>
                  <a:cubicBezTo>
                    <a:pt x="401" y="165"/>
                    <a:pt x="402" y="165"/>
                    <a:pt x="403" y="165"/>
                  </a:cubicBezTo>
                  <a:cubicBezTo>
                    <a:pt x="439" y="177"/>
                    <a:pt x="473" y="195"/>
                    <a:pt x="504" y="217"/>
                  </a:cubicBezTo>
                  <a:cubicBezTo>
                    <a:pt x="513" y="223"/>
                    <a:pt x="522" y="230"/>
                    <a:pt x="532" y="236"/>
                  </a:cubicBezTo>
                  <a:cubicBezTo>
                    <a:pt x="539" y="242"/>
                    <a:pt x="547" y="244"/>
                    <a:pt x="556" y="243"/>
                  </a:cubicBezTo>
                  <a:cubicBezTo>
                    <a:pt x="573" y="242"/>
                    <a:pt x="582" y="226"/>
                    <a:pt x="575" y="211"/>
                  </a:cubicBezTo>
                  <a:cubicBezTo>
                    <a:pt x="572" y="206"/>
                    <a:pt x="569" y="202"/>
                    <a:pt x="566" y="199"/>
                  </a:cubicBezTo>
                  <a:cubicBezTo>
                    <a:pt x="549" y="182"/>
                    <a:pt x="529" y="169"/>
                    <a:pt x="509" y="157"/>
                  </a:cubicBezTo>
                  <a:cubicBezTo>
                    <a:pt x="480" y="141"/>
                    <a:pt x="450" y="129"/>
                    <a:pt x="418" y="119"/>
                  </a:cubicBezTo>
                  <a:cubicBezTo>
                    <a:pt x="412" y="116"/>
                    <a:pt x="405" y="114"/>
                    <a:pt x="398" y="112"/>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0000"/>
                </a:solidFill>
                <a:effectLst/>
                <a:uLnTx/>
                <a:uFillTx/>
                <a:latin typeface="Arial" panose="020B0604020202090204"/>
                <a:ea typeface="微软雅黑" panose="020B0503020204020204" pitchFamily="34" charset="-122"/>
                <a:cs typeface="+mn-ea"/>
                <a:sym typeface="+mn-lt"/>
              </a:endParaRPr>
            </a:p>
          </p:txBody>
        </p:sp>
      </p:gr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目录-5部分">
    <p:spTree>
      <p:nvGrpSpPr>
        <p:cNvPr id="1" name=""/>
        <p:cNvGrpSpPr/>
        <p:nvPr/>
      </p:nvGrpSpPr>
      <p:grpSpPr>
        <a:xfrm>
          <a:off x="0" y="0"/>
          <a:ext cx="0" cy="0"/>
          <a:chOff x="0" y="0"/>
          <a:chExt cx="0" cy="0"/>
        </a:xfrm>
      </p:grpSpPr>
      <p:sp>
        <p:nvSpPr>
          <p:cNvPr id="6" name="矩形 5"/>
          <p:cNvSpPr/>
          <p:nvPr userDrawn="1"/>
        </p:nvSpPr>
        <p:spPr>
          <a:xfrm>
            <a:off x="-1" y="0"/>
            <a:ext cx="609600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90204"/>
              <a:ea typeface="微软雅黑" panose="020B0503020204020204" pitchFamily="34" charset="-122"/>
              <a:cs typeface="+mn-ea"/>
              <a:sym typeface="+mn-lt"/>
            </a:endParaRPr>
          </a:p>
        </p:txBody>
      </p:sp>
      <p:sp>
        <p:nvSpPr>
          <p:cNvPr id="71" name="矩形 70"/>
          <p:cNvSpPr/>
          <p:nvPr userDrawn="1"/>
        </p:nvSpPr>
        <p:spPr>
          <a:xfrm>
            <a:off x="589281" y="476251"/>
            <a:ext cx="11013440" cy="5905500"/>
          </a:xfrm>
          <a:prstGeom prst="rect">
            <a:avLst/>
          </a:prstGeom>
          <a:solidFill>
            <a:schemeClr val="bg1"/>
          </a:solidFill>
          <a:ln>
            <a:noFill/>
          </a:ln>
          <a:effectLst>
            <a:glow rad="101600">
              <a:schemeClr val="tx1">
                <a:alpha val="1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90204"/>
              <a:ea typeface="微软雅黑" panose="020B0503020204020204" pitchFamily="34" charset="-122"/>
              <a:cs typeface="+mn-ea"/>
              <a:sym typeface="+mn-lt"/>
            </a:endParaRPr>
          </a:p>
        </p:txBody>
      </p:sp>
      <p:pic>
        <p:nvPicPr>
          <p:cNvPr id="35" name="图形 34"/>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601832" y="3365787"/>
            <a:ext cx="6665290" cy="4818286"/>
          </a:xfrm>
          <a:prstGeom prst="rect">
            <a:avLst/>
          </a:prstGeom>
        </p:spPr>
      </p:pic>
      <p:grpSp>
        <p:nvGrpSpPr>
          <p:cNvPr id="8" name="组合 7"/>
          <p:cNvGrpSpPr/>
          <p:nvPr userDrawn="1"/>
        </p:nvGrpSpPr>
        <p:grpSpPr>
          <a:xfrm>
            <a:off x="2296213" y="1033221"/>
            <a:ext cx="2354895" cy="1876405"/>
            <a:chOff x="2202591" y="1033221"/>
            <a:chExt cx="2354895" cy="1876405"/>
          </a:xfrm>
        </p:grpSpPr>
        <p:sp>
          <p:nvSpPr>
            <p:cNvPr id="9" name="标题 1"/>
            <p:cNvSpPr txBox="1"/>
            <p:nvPr/>
          </p:nvSpPr>
          <p:spPr>
            <a:xfrm>
              <a:off x="2202591" y="1033221"/>
              <a:ext cx="2165279" cy="1500655"/>
            </a:xfrm>
            <a:prstGeom prst="rect">
              <a:avLst/>
            </a:prstGeom>
          </p:spPr>
          <p:txBody>
            <a:bodyPr anchor="ctr">
              <a:normAutofit/>
            </a:bodyPr>
            <a:lstStyle>
              <a:lvl1pPr algn="l" defTabSz="914400" rtl="0" eaLnBrk="1" latinLnBrk="0" hangingPunct="1">
                <a:lnSpc>
                  <a:spcPct val="90000"/>
                </a:lnSpc>
                <a:spcBef>
                  <a:spcPct val="0"/>
                </a:spcBef>
                <a:buNone/>
                <a:defRPr sz="2800" b="1" kern="1200">
                  <a:solidFill>
                    <a:srgbClr val="0070C0"/>
                  </a:solidFill>
                  <a:latin typeface="+mj-lt"/>
                  <a:ea typeface="微软雅黑" panose="020B0503020204020204" pitchFamily="34" charset="-122"/>
                  <a:cs typeface="+mj-cs"/>
                </a:defRPr>
              </a:lvl1pPr>
            </a:lstStyle>
            <a:p>
              <a:pPr marL="0" marR="0" lvl="0" indent="0" algn="ctr" defTabSz="914400" rtl="0" eaLnBrk="1" fontAlgn="auto" latinLnBrk="0" hangingPunct="1">
                <a:lnSpc>
                  <a:spcPct val="90000"/>
                </a:lnSpc>
                <a:spcBef>
                  <a:spcPct val="0"/>
                </a:spcBef>
                <a:spcAft>
                  <a:spcPts val="0"/>
                </a:spcAft>
                <a:buClrTx/>
                <a:buSzTx/>
                <a:buFontTx/>
                <a:buNone/>
                <a:defRPr/>
              </a:pPr>
              <a:r>
                <a:rPr kumimoji="0" lang="zh-CN" altLang="en-US" sz="5400" b="1" i="0" u="none" strike="noStrike" kern="2200" cap="none" spc="0" normalizeH="0" baseline="0" noProof="0" dirty="0">
                  <a:ln>
                    <a:noFill/>
                  </a:ln>
                  <a:solidFill>
                    <a:schemeClr val="accent1"/>
                  </a:solidFill>
                  <a:effectLst/>
                  <a:uLnTx/>
                  <a:uFillTx/>
                  <a:latin typeface="Arial" panose="020B0604020202090204"/>
                  <a:ea typeface="微软雅黑" panose="020B0503020204020204" pitchFamily="34" charset="-122"/>
                  <a:cs typeface="+mn-ea"/>
                  <a:sym typeface="+mn-lt"/>
                </a:rPr>
                <a:t>目  录</a:t>
              </a:r>
              <a:endParaRPr kumimoji="0" lang="en-US" altLang="zh-CN" sz="5400" b="1" i="0" u="none" strike="noStrike" kern="2200" cap="none" spc="0" normalizeH="0" baseline="0" noProof="0" dirty="0">
                <a:ln>
                  <a:noFill/>
                </a:ln>
                <a:solidFill>
                  <a:schemeClr val="accent1"/>
                </a:solidFill>
                <a:effectLst/>
                <a:uLnTx/>
                <a:uFillTx/>
                <a:latin typeface="Arial" panose="020B0604020202090204"/>
                <a:ea typeface="微软雅黑" panose="020B0503020204020204" pitchFamily="34" charset="-122"/>
                <a:cs typeface="+mn-ea"/>
                <a:sym typeface="+mn-lt"/>
              </a:endParaRPr>
            </a:p>
          </p:txBody>
        </p:sp>
        <p:sp>
          <p:nvSpPr>
            <p:cNvPr id="10" name="文本框 9"/>
            <p:cNvSpPr txBox="1"/>
            <p:nvPr/>
          </p:nvSpPr>
          <p:spPr>
            <a:xfrm>
              <a:off x="2389402" y="2078629"/>
              <a:ext cx="216808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2200" cap="none" spc="-20" normalizeH="0" baseline="0" noProof="0" dirty="0">
                  <a:ln>
                    <a:noFill/>
                  </a:ln>
                  <a:solidFill>
                    <a:schemeClr val="accent1"/>
                  </a:solidFill>
                  <a:effectLst/>
                  <a:uLnTx/>
                  <a:uFillTx/>
                  <a:latin typeface="Arial" panose="020B0604020202090204"/>
                  <a:ea typeface="微软雅黑" panose="020B0503020204020204" pitchFamily="34" charset="-122"/>
                  <a:cs typeface="+mn-ea"/>
                  <a:sym typeface="+mn-lt"/>
                </a:rPr>
                <a:t>CONTENTS</a:t>
              </a:r>
              <a:endParaRPr kumimoji="0" lang="zh-CN" altLang="en-US" sz="2400" b="0" i="0" u="none" strike="noStrike" kern="2200" cap="none" spc="-20" normalizeH="0" baseline="0" noProof="0" dirty="0">
                <a:ln>
                  <a:noFill/>
                </a:ln>
                <a:solidFill>
                  <a:schemeClr val="accent1"/>
                </a:solidFill>
                <a:effectLst/>
                <a:uLnTx/>
                <a:uFillTx/>
                <a:latin typeface="Arial" panose="020B0604020202090204"/>
                <a:ea typeface="微软雅黑" panose="020B0503020204020204" pitchFamily="34" charset="-122"/>
                <a:cs typeface="+mn-ea"/>
                <a:sym typeface="+mn-lt"/>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20" normalizeH="0" baseline="0" noProof="0" dirty="0">
                <a:ln>
                  <a:noFill/>
                </a:ln>
                <a:solidFill>
                  <a:schemeClr val="accent1"/>
                </a:solidFill>
                <a:effectLst/>
                <a:uLnTx/>
                <a:uFillTx/>
                <a:latin typeface="Arial" panose="020B0604020202090204"/>
                <a:ea typeface="微软雅黑" panose="020B0503020204020204" pitchFamily="34" charset="-122"/>
                <a:cs typeface="+mn-ea"/>
                <a:sym typeface="+mn-lt"/>
              </a:endParaRPr>
            </a:p>
          </p:txBody>
        </p:sp>
      </p:grpSp>
      <p:sp>
        <p:nvSpPr>
          <p:cNvPr id="41" name="文本占位符 40"/>
          <p:cNvSpPr>
            <a:spLocks noGrp="1"/>
          </p:cNvSpPr>
          <p:nvPr>
            <p:ph type="body" sz="quarter" idx="10" hasCustomPrompt="1"/>
          </p:nvPr>
        </p:nvSpPr>
        <p:spPr>
          <a:xfrm>
            <a:off x="7819905" y="1408752"/>
            <a:ext cx="3071615" cy="487680"/>
          </a:xfrm>
        </p:spPr>
        <p:txBody>
          <a:bodyPr>
            <a:normAutofit/>
          </a:bodyPr>
          <a:lstStyle>
            <a:lvl1pPr marL="0" indent="0" algn="l" defTabSz="914400" rtl="0" eaLnBrk="1" latinLnBrk="0" hangingPunct="1">
              <a:buNone/>
              <a:defRPr lang="zh-CN" altLang="en-US" sz="2800" kern="1200" dirty="0" smtClean="0">
                <a:solidFill>
                  <a:srgbClr val="000000">
                    <a:lumMod val="85000"/>
                    <a:lumOff val="15000"/>
                  </a:srgbClr>
                </a:solidFill>
                <a:latin typeface="微软雅黑" panose="020B0503020204020204" pitchFamily="34" charset="-122"/>
                <a:ea typeface="+mn-ea"/>
                <a:cs typeface="+mn-cs"/>
              </a:defRPr>
            </a:lvl1pPr>
            <a:lvl2pPr marL="457200" indent="0">
              <a:buNone/>
              <a:defRPr/>
            </a:lvl2pPr>
          </a:lstStyle>
          <a:p>
            <a:pPr lvl="0"/>
            <a:r>
              <a:rPr lang="zh-CN" altLang="en-US" dirty="0"/>
              <a:t>输入目录标题</a:t>
            </a:r>
            <a:endParaRPr lang="zh-CN" altLang="en-US" dirty="0"/>
          </a:p>
        </p:txBody>
      </p:sp>
      <p:sp>
        <p:nvSpPr>
          <p:cNvPr id="42" name="文本占位符 40"/>
          <p:cNvSpPr>
            <a:spLocks noGrp="1"/>
          </p:cNvSpPr>
          <p:nvPr>
            <p:ph type="body" sz="quarter" idx="11" hasCustomPrompt="1"/>
          </p:nvPr>
        </p:nvSpPr>
        <p:spPr>
          <a:xfrm>
            <a:off x="7819905" y="2302202"/>
            <a:ext cx="3071615" cy="487680"/>
          </a:xfrm>
        </p:spPr>
        <p:txBody>
          <a:bodyPr>
            <a:normAutofit/>
          </a:bodyPr>
          <a:lstStyle>
            <a:lvl1pPr marL="0" indent="0" algn="l" defTabSz="914400" rtl="0" eaLnBrk="1" latinLnBrk="0" hangingPunct="1">
              <a:buNone/>
              <a:defRPr lang="zh-CN" altLang="en-US" sz="2800" kern="1200" dirty="0" smtClean="0">
                <a:solidFill>
                  <a:srgbClr val="000000">
                    <a:lumMod val="85000"/>
                    <a:lumOff val="15000"/>
                  </a:srgbClr>
                </a:solidFill>
                <a:latin typeface="微软雅黑" panose="020B0503020204020204" pitchFamily="34" charset="-122"/>
                <a:ea typeface="+mn-ea"/>
                <a:cs typeface="+mn-cs"/>
              </a:defRPr>
            </a:lvl1pPr>
            <a:lvl2pPr marL="457200" indent="0">
              <a:buNone/>
              <a:defRPr/>
            </a:lvl2pPr>
          </a:lstStyle>
          <a:p>
            <a:pPr lvl="0"/>
            <a:r>
              <a:rPr lang="zh-CN" altLang="en-US" dirty="0"/>
              <a:t>输入目录标题</a:t>
            </a:r>
            <a:endParaRPr lang="zh-CN" altLang="en-US" dirty="0"/>
          </a:p>
        </p:txBody>
      </p:sp>
      <p:sp>
        <p:nvSpPr>
          <p:cNvPr id="43" name="文本占位符 40"/>
          <p:cNvSpPr>
            <a:spLocks noGrp="1"/>
          </p:cNvSpPr>
          <p:nvPr>
            <p:ph type="body" sz="quarter" idx="12" hasCustomPrompt="1"/>
          </p:nvPr>
        </p:nvSpPr>
        <p:spPr>
          <a:xfrm>
            <a:off x="7819905" y="3195652"/>
            <a:ext cx="3071615" cy="487680"/>
          </a:xfrm>
        </p:spPr>
        <p:txBody>
          <a:bodyPr>
            <a:normAutofit/>
          </a:bodyPr>
          <a:lstStyle>
            <a:lvl1pPr marL="0" indent="0" algn="l" defTabSz="914400" rtl="0" eaLnBrk="1" latinLnBrk="0" hangingPunct="1">
              <a:buNone/>
              <a:defRPr lang="zh-CN" altLang="en-US" sz="2800" kern="1200" dirty="0" smtClean="0">
                <a:solidFill>
                  <a:srgbClr val="000000">
                    <a:lumMod val="85000"/>
                    <a:lumOff val="15000"/>
                  </a:srgbClr>
                </a:solidFill>
                <a:latin typeface="微软雅黑" panose="020B0503020204020204" pitchFamily="34" charset="-122"/>
                <a:ea typeface="+mn-ea"/>
                <a:cs typeface="+mn-cs"/>
              </a:defRPr>
            </a:lvl1pPr>
            <a:lvl2pPr marL="457200" indent="0">
              <a:buNone/>
              <a:defRPr/>
            </a:lvl2pPr>
          </a:lstStyle>
          <a:p>
            <a:pPr lvl="0"/>
            <a:r>
              <a:rPr lang="zh-CN" altLang="en-US" dirty="0"/>
              <a:t>输入目录标题</a:t>
            </a:r>
            <a:endParaRPr lang="zh-CN" altLang="en-US" dirty="0"/>
          </a:p>
        </p:txBody>
      </p:sp>
      <p:sp>
        <p:nvSpPr>
          <p:cNvPr id="44" name="文本占位符 40"/>
          <p:cNvSpPr>
            <a:spLocks noGrp="1"/>
          </p:cNvSpPr>
          <p:nvPr>
            <p:ph type="body" sz="quarter" idx="13" hasCustomPrompt="1"/>
          </p:nvPr>
        </p:nvSpPr>
        <p:spPr>
          <a:xfrm>
            <a:off x="7819905" y="4982551"/>
            <a:ext cx="3071615" cy="487680"/>
          </a:xfrm>
        </p:spPr>
        <p:txBody>
          <a:bodyPr>
            <a:normAutofit/>
          </a:bodyPr>
          <a:lstStyle>
            <a:lvl1pPr marL="0" indent="0" algn="l" defTabSz="914400" rtl="0" eaLnBrk="1" latinLnBrk="0" hangingPunct="1">
              <a:buNone/>
              <a:defRPr lang="zh-CN" altLang="en-US" sz="2800" kern="1200" dirty="0" smtClean="0">
                <a:solidFill>
                  <a:srgbClr val="000000">
                    <a:lumMod val="85000"/>
                    <a:lumOff val="15000"/>
                  </a:srgbClr>
                </a:solidFill>
                <a:latin typeface="微软雅黑" panose="020B0503020204020204" pitchFamily="34" charset="-122"/>
                <a:ea typeface="+mn-ea"/>
                <a:cs typeface="+mn-cs"/>
              </a:defRPr>
            </a:lvl1pPr>
            <a:lvl2pPr marL="457200" indent="0">
              <a:buNone/>
              <a:defRPr/>
            </a:lvl2pPr>
          </a:lstStyle>
          <a:p>
            <a:pPr lvl="0"/>
            <a:r>
              <a:rPr lang="zh-CN" altLang="en-US" dirty="0"/>
              <a:t>输入目录标题</a:t>
            </a:r>
            <a:endParaRPr lang="zh-CN" altLang="en-US" dirty="0"/>
          </a:p>
        </p:txBody>
      </p:sp>
      <p:sp>
        <p:nvSpPr>
          <p:cNvPr id="36" name="文本占位符 40"/>
          <p:cNvSpPr>
            <a:spLocks noGrp="1"/>
          </p:cNvSpPr>
          <p:nvPr>
            <p:ph type="body" sz="quarter" idx="14" hasCustomPrompt="1"/>
          </p:nvPr>
        </p:nvSpPr>
        <p:spPr>
          <a:xfrm>
            <a:off x="7819905" y="4089102"/>
            <a:ext cx="3071615" cy="487680"/>
          </a:xfrm>
        </p:spPr>
        <p:txBody>
          <a:bodyPr>
            <a:normAutofit/>
          </a:bodyPr>
          <a:lstStyle>
            <a:lvl1pPr marL="0" indent="0" algn="l" defTabSz="914400" rtl="0" eaLnBrk="1" latinLnBrk="0" hangingPunct="1">
              <a:buNone/>
              <a:defRPr lang="zh-CN" altLang="en-US" sz="2800" kern="1200" dirty="0" smtClean="0">
                <a:solidFill>
                  <a:srgbClr val="000000">
                    <a:lumMod val="85000"/>
                    <a:lumOff val="15000"/>
                  </a:srgbClr>
                </a:solidFill>
                <a:latin typeface="微软雅黑" panose="020B0503020204020204" pitchFamily="34" charset="-122"/>
                <a:ea typeface="+mn-ea"/>
                <a:cs typeface="+mn-cs"/>
              </a:defRPr>
            </a:lvl1pPr>
            <a:lvl2pPr marL="457200" indent="0">
              <a:buNone/>
              <a:defRPr/>
            </a:lvl2pPr>
          </a:lstStyle>
          <a:p>
            <a:pPr lvl="0"/>
            <a:r>
              <a:rPr lang="zh-CN" altLang="en-US" dirty="0"/>
              <a:t>输入目录标题</a:t>
            </a:r>
            <a:endParaRPr lang="zh-CN" altLang="en-US" dirty="0"/>
          </a:p>
        </p:txBody>
      </p:sp>
      <p:sp>
        <p:nvSpPr>
          <p:cNvPr id="2" name="文本框 1"/>
          <p:cNvSpPr txBox="1"/>
          <p:nvPr userDrawn="1"/>
        </p:nvSpPr>
        <p:spPr>
          <a:xfrm>
            <a:off x="6809256" y="1360204"/>
            <a:ext cx="675822" cy="584775"/>
          </a:xfrm>
          <a:prstGeom prst="rect">
            <a:avLst/>
          </a:prstGeom>
          <a:noFill/>
        </p:spPr>
        <p:txBody>
          <a:bodyPr wrap="square" rtlCol="0">
            <a:spAutoFit/>
          </a:bodyPr>
          <a:lstStyle/>
          <a:p>
            <a:r>
              <a:rPr lang="en-US" altLang="zh-CN" sz="3200" b="1" dirty="0">
                <a:solidFill>
                  <a:srgbClr val="9A0001"/>
                </a:solidFill>
              </a:rPr>
              <a:t>01.</a:t>
            </a:r>
            <a:endParaRPr lang="zh-CN" altLang="en-US" sz="3200" b="1" dirty="0">
              <a:solidFill>
                <a:srgbClr val="9A0001"/>
              </a:solidFill>
            </a:endParaRPr>
          </a:p>
        </p:txBody>
      </p:sp>
      <p:sp>
        <p:nvSpPr>
          <p:cNvPr id="39" name="文本框 38"/>
          <p:cNvSpPr txBox="1"/>
          <p:nvPr userDrawn="1"/>
        </p:nvSpPr>
        <p:spPr>
          <a:xfrm>
            <a:off x="6809256" y="2253654"/>
            <a:ext cx="675822" cy="584775"/>
          </a:xfrm>
          <a:prstGeom prst="rect">
            <a:avLst/>
          </a:prstGeom>
          <a:noFill/>
        </p:spPr>
        <p:txBody>
          <a:bodyPr wrap="square" rtlCol="0">
            <a:spAutoFit/>
          </a:bodyPr>
          <a:lstStyle/>
          <a:p>
            <a:r>
              <a:rPr lang="en-US" altLang="zh-CN" sz="3200" b="1" dirty="0">
                <a:solidFill>
                  <a:srgbClr val="9A0001"/>
                </a:solidFill>
              </a:rPr>
              <a:t>02.</a:t>
            </a:r>
            <a:endParaRPr lang="zh-CN" altLang="en-US" sz="3200" b="1" dirty="0">
              <a:solidFill>
                <a:srgbClr val="9A0001"/>
              </a:solidFill>
            </a:endParaRPr>
          </a:p>
        </p:txBody>
      </p:sp>
      <p:sp>
        <p:nvSpPr>
          <p:cNvPr id="40" name="文本框 39"/>
          <p:cNvSpPr txBox="1"/>
          <p:nvPr userDrawn="1"/>
        </p:nvSpPr>
        <p:spPr>
          <a:xfrm>
            <a:off x="6809256" y="3148379"/>
            <a:ext cx="675822" cy="584775"/>
          </a:xfrm>
          <a:prstGeom prst="rect">
            <a:avLst/>
          </a:prstGeom>
          <a:noFill/>
        </p:spPr>
        <p:txBody>
          <a:bodyPr wrap="square" rtlCol="0">
            <a:spAutoFit/>
          </a:bodyPr>
          <a:lstStyle/>
          <a:p>
            <a:r>
              <a:rPr lang="en-US" altLang="zh-CN" sz="3200" b="1" dirty="0">
                <a:solidFill>
                  <a:srgbClr val="9A0001"/>
                </a:solidFill>
              </a:rPr>
              <a:t>03.</a:t>
            </a:r>
            <a:endParaRPr lang="zh-CN" altLang="en-US" sz="3200" b="1" dirty="0">
              <a:solidFill>
                <a:srgbClr val="9A0001"/>
              </a:solidFill>
            </a:endParaRPr>
          </a:p>
        </p:txBody>
      </p:sp>
      <p:sp>
        <p:nvSpPr>
          <p:cNvPr id="45" name="文本框 44"/>
          <p:cNvSpPr txBox="1"/>
          <p:nvPr userDrawn="1"/>
        </p:nvSpPr>
        <p:spPr>
          <a:xfrm>
            <a:off x="6809256" y="4021629"/>
            <a:ext cx="675822" cy="584775"/>
          </a:xfrm>
          <a:prstGeom prst="rect">
            <a:avLst/>
          </a:prstGeom>
          <a:noFill/>
        </p:spPr>
        <p:txBody>
          <a:bodyPr wrap="square" rtlCol="0">
            <a:spAutoFit/>
          </a:bodyPr>
          <a:lstStyle/>
          <a:p>
            <a:r>
              <a:rPr lang="en-US" altLang="zh-CN" sz="3200" b="1" dirty="0">
                <a:solidFill>
                  <a:srgbClr val="9A0001"/>
                </a:solidFill>
              </a:rPr>
              <a:t>04.</a:t>
            </a:r>
            <a:endParaRPr lang="zh-CN" altLang="en-US" sz="3200" b="1" dirty="0">
              <a:solidFill>
                <a:srgbClr val="9A0001"/>
              </a:solidFill>
            </a:endParaRPr>
          </a:p>
        </p:txBody>
      </p:sp>
      <p:sp>
        <p:nvSpPr>
          <p:cNvPr id="46" name="文本框 45"/>
          <p:cNvSpPr txBox="1"/>
          <p:nvPr userDrawn="1"/>
        </p:nvSpPr>
        <p:spPr>
          <a:xfrm>
            <a:off x="6809256" y="4921514"/>
            <a:ext cx="675822" cy="584775"/>
          </a:xfrm>
          <a:prstGeom prst="rect">
            <a:avLst/>
          </a:prstGeom>
          <a:noFill/>
        </p:spPr>
        <p:txBody>
          <a:bodyPr wrap="square" rtlCol="0">
            <a:spAutoFit/>
          </a:bodyPr>
          <a:lstStyle/>
          <a:p>
            <a:r>
              <a:rPr lang="en-US" altLang="zh-CN" sz="3200" b="1" dirty="0">
                <a:solidFill>
                  <a:srgbClr val="9A0001"/>
                </a:solidFill>
              </a:rPr>
              <a:t>05.</a:t>
            </a:r>
            <a:endParaRPr lang="zh-CN" altLang="en-US" sz="3200" b="1" dirty="0">
              <a:solidFill>
                <a:srgbClr val="9A0001"/>
              </a:solidFill>
            </a:endParaRPr>
          </a:p>
        </p:txBody>
      </p:sp>
      <p:grpSp>
        <p:nvGrpSpPr>
          <p:cNvPr id="47" name="组合 46"/>
          <p:cNvGrpSpPr/>
          <p:nvPr userDrawn="1"/>
        </p:nvGrpSpPr>
        <p:grpSpPr>
          <a:xfrm>
            <a:off x="2425132" y="3183822"/>
            <a:ext cx="1945700" cy="1941162"/>
            <a:chOff x="2105799" y="20055838"/>
            <a:chExt cx="6748090" cy="6732363"/>
          </a:xfrm>
          <a:solidFill>
            <a:schemeClr val="accent1"/>
          </a:solidFill>
        </p:grpSpPr>
        <p:sp>
          <p:nvSpPr>
            <p:cNvPr id="48" name="Freeform 8"/>
            <p:cNvSpPr>
              <a:spLocks noEditPoints="1"/>
            </p:cNvSpPr>
            <p:nvPr/>
          </p:nvSpPr>
          <p:spPr bwMode="auto">
            <a:xfrm>
              <a:off x="2105799" y="20055838"/>
              <a:ext cx="6748090" cy="6732363"/>
            </a:xfrm>
            <a:custGeom>
              <a:avLst/>
              <a:gdLst>
                <a:gd name="T0" fmla="*/ 0 w 965"/>
                <a:gd name="T1" fmla="*/ 465 h 963"/>
                <a:gd name="T2" fmla="*/ 1 w 965"/>
                <a:gd name="T3" fmla="*/ 453 h 963"/>
                <a:gd name="T4" fmla="*/ 10 w 965"/>
                <a:gd name="T5" fmla="*/ 384 h 963"/>
                <a:gd name="T6" fmla="*/ 50 w 965"/>
                <a:gd name="T7" fmla="*/ 269 h 963"/>
                <a:gd name="T8" fmla="*/ 220 w 965"/>
                <a:gd name="T9" fmla="*/ 78 h 963"/>
                <a:gd name="T10" fmla="*/ 368 w 965"/>
                <a:gd name="T11" fmla="*/ 14 h 963"/>
                <a:gd name="T12" fmla="*/ 459 w 965"/>
                <a:gd name="T13" fmla="*/ 1 h 963"/>
                <a:gd name="T14" fmla="*/ 465 w 965"/>
                <a:gd name="T15" fmla="*/ 0 h 963"/>
                <a:gd name="T16" fmla="*/ 498 w 965"/>
                <a:gd name="T17" fmla="*/ 0 h 963"/>
                <a:gd name="T18" fmla="*/ 503 w 965"/>
                <a:gd name="T19" fmla="*/ 1 h 963"/>
                <a:gd name="T20" fmla="*/ 746 w 965"/>
                <a:gd name="T21" fmla="*/ 80 h 963"/>
                <a:gd name="T22" fmla="*/ 941 w 965"/>
                <a:gd name="T23" fmla="*/ 338 h 963"/>
                <a:gd name="T24" fmla="*/ 962 w 965"/>
                <a:gd name="T25" fmla="*/ 447 h 963"/>
                <a:gd name="T26" fmla="*/ 945 w 965"/>
                <a:gd name="T27" fmla="*/ 612 h 963"/>
                <a:gd name="T28" fmla="*/ 857 w 965"/>
                <a:gd name="T29" fmla="*/ 782 h 963"/>
                <a:gd name="T30" fmla="*/ 722 w 965"/>
                <a:gd name="T31" fmla="*/ 897 h 963"/>
                <a:gd name="T32" fmla="*/ 584 w 965"/>
                <a:gd name="T33" fmla="*/ 951 h 963"/>
                <a:gd name="T34" fmla="*/ 502 w 965"/>
                <a:gd name="T35" fmla="*/ 962 h 963"/>
                <a:gd name="T36" fmla="*/ 497 w 965"/>
                <a:gd name="T37" fmla="*/ 963 h 963"/>
                <a:gd name="T38" fmla="*/ 466 w 965"/>
                <a:gd name="T39" fmla="*/ 963 h 963"/>
                <a:gd name="T40" fmla="*/ 449 w 965"/>
                <a:gd name="T41" fmla="*/ 961 h 963"/>
                <a:gd name="T42" fmla="*/ 332 w 965"/>
                <a:gd name="T43" fmla="*/ 938 h 963"/>
                <a:gd name="T44" fmla="*/ 51 w 965"/>
                <a:gd name="T45" fmla="*/ 695 h 963"/>
                <a:gd name="T46" fmla="*/ 8 w 965"/>
                <a:gd name="T47" fmla="*/ 564 h 963"/>
                <a:gd name="T48" fmla="*/ 1 w 965"/>
                <a:gd name="T49" fmla="*/ 510 h 963"/>
                <a:gd name="T50" fmla="*/ 0 w 965"/>
                <a:gd name="T51" fmla="*/ 497 h 963"/>
                <a:gd name="T52" fmla="*/ 0 w 965"/>
                <a:gd name="T53" fmla="*/ 465 h 963"/>
                <a:gd name="T54" fmla="*/ 481 w 965"/>
                <a:gd name="T55" fmla="*/ 946 h 963"/>
                <a:gd name="T56" fmla="*/ 946 w 965"/>
                <a:gd name="T57" fmla="*/ 481 h 963"/>
                <a:gd name="T58" fmla="*/ 482 w 965"/>
                <a:gd name="T59" fmla="*/ 17 h 963"/>
                <a:gd name="T60" fmla="*/ 17 w 965"/>
                <a:gd name="T61" fmla="*/ 480 h 963"/>
                <a:gd name="T62" fmla="*/ 481 w 965"/>
                <a:gd name="T63" fmla="*/ 946 h 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65" h="963">
                  <a:moveTo>
                    <a:pt x="0" y="465"/>
                  </a:moveTo>
                  <a:cubicBezTo>
                    <a:pt x="0" y="461"/>
                    <a:pt x="1" y="457"/>
                    <a:pt x="1" y="453"/>
                  </a:cubicBezTo>
                  <a:cubicBezTo>
                    <a:pt x="3" y="430"/>
                    <a:pt x="6" y="407"/>
                    <a:pt x="10" y="384"/>
                  </a:cubicBezTo>
                  <a:cubicBezTo>
                    <a:pt x="19" y="344"/>
                    <a:pt x="32" y="306"/>
                    <a:pt x="50" y="269"/>
                  </a:cubicBezTo>
                  <a:cubicBezTo>
                    <a:pt x="89" y="190"/>
                    <a:pt x="146" y="127"/>
                    <a:pt x="220" y="78"/>
                  </a:cubicBezTo>
                  <a:cubicBezTo>
                    <a:pt x="265" y="48"/>
                    <a:pt x="315" y="27"/>
                    <a:pt x="368" y="14"/>
                  </a:cubicBezTo>
                  <a:cubicBezTo>
                    <a:pt x="398" y="6"/>
                    <a:pt x="429" y="2"/>
                    <a:pt x="459" y="1"/>
                  </a:cubicBezTo>
                  <a:cubicBezTo>
                    <a:pt x="461" y="1"/>
                    <a:pt x="463" y="0"/>
                    <a:pt x="465" y="0"/>
                  </a:cubicBezTo>
                  <a:cubicBezTo>
                    <a:pt x="476" y="0"/>
                    <a:pt x="487" y="0"/>
                    <a:pt x="498" y="0"/>
                  </a:cubicBezTo>
                  <a:cubicBezTo>
                    <a:pt x="500" y="0"/>
                    <a:pt x="501" y="1"/>
                    <a:pt x="503" y="1"/>
                  </a:cubicBezTo>
                  <a:cubicBezTo>
                    <a:pt x="592" y="5"/>
                    <a:pt x="673" y="31"/>
                    <a:pt x="746" y="80"/>
                  </a:cubicBezTo>
                  <a:cubicBezTo>
                    <a:pt x="841" y="143"/>
                    <a:pt x="906" y="229"/>
                    <a:pt x="941" y="338"/>
                  </a:cubicBezTo>
                  <a:cubicBezTo>
                    <a:pt x="952" y="373"/>
                    <a:pt x="959" y="410"/>
                    <a:pt x="962" y="447"/>
                  </a:cubicBezTo>
                  <a:cubicBezTo>
                    <a:pt x="965" y="503"/>
                    <a:pt x="960" y="558"/>
                    <a:pt x="945" y="612"/>
                  </a:cubicBezTo>
                  <a:cubicBezTo>
                    <a:pt x="927" y="674"/>
                    <a:pt x="897" y="731"/>
                    <a:pt x="857" y="782"/>
                  </a:cubicBezTo>
                  <a:cubicBezTo>
                    <a:pt x="819" y="829"/>
                    <a:pt x="774" y="867"/>
                    <a:pt x="722" y="897"/>
                  </a:cubicBezTo>
                  <a:cubicBezTo>
                    <a:pt x="679" y="923"/>
                    <a:pt x="633" y="940"/>
                    <a:pt x="584" y="951"/>
                  </a:cubicBezTo>
                  <a:cubicBezTo>
                    <a:pt x="557" y="957"/>
                    <a:pt x="530" y="960"/>
                    <a:pt x="502" y="962"/>
                  </a:cubicBezTo>
                  <a:cubicBezTo>
                    <a:pt x="500" y="962"/>
                    <a:pt x="498" y="962"/>
                    <a:pt x="497" y="963"/>
                  </a:cubicBezTo>
                  <a:cubicBezTo>
                    <a:pt x="487" y="963"/>
                    <a:pt x="476" y="963"/>
                    <a:pt x="466" y="963"/>
                  </a:cubicBezTo>
                  <a:cubicBezTo>
                    <a:pt x="460" y="962"/>
                    <a:pt x="455" y="961"/>
                    <a:pt x="449" y="961"/>
                  </a:cubicBezTo>
                  <a:cubicBezTo>
                    <a:pt x="409" y="958"/>
                    <a:pt x="370" y="951"/>
                    <a:pt x="332" y="938"/>
                  </a:cubicBezTo>
                  <a:cubicBezTo>
                    <a:pt x="206" y="895"/>
                    <a:pt x="112" y="814"/>
                    <a:pt x="51" y="695"/>
                  </a:cubicBezTo>
                  <a:cubicBezTo>
                    <a:pt x="30" y="654"/>
                    <a:pt x="16" y="610"/>
                    <a:pt x="8" y="564"/>
                  </a:cubicBezTo>
                  <a:cubicBezTo>
                    <a:pt x="4" y="546"/>
                    <a:pt x="2" y="528"/>
                    <a:pt x="1" y="510"/>
                  </a:cubicBezTo>
                  <a:cubicBezTo>
                    <a:pt x="1" y="506"/>
                    <a:pt x="0" y="501"/>
                    <a:pt x="0" y="497"/>
                  </a:cubicBezTo>
                  <a:cubicBezTo>
                    <a:pt x="0" y="486"/>
                    <a:pt x="0" y="475"/>
                    <a:pt x="0" y="465"/>
                  </a:cubicBezTo>
                  <a:close/>
                  <a:moveTo>
                    <a:pt x="481" y="946"/>
                  </a:moveTo>
                  <a:cubicBezTo>
                    <a:pt x="738" y="946"/>
                    <a:pt x="946" y="736"/>
                    <a:pt x="946" y="481"/>
                  </a:cubicBezTo>
                  <a:cubicBezTo>
                    <a:pt x="947" y="228"/>
                    <a:pt x="740" y="17"/>
                    <a:pt x="482" y="17"/>
                  </a:cubicBezTo>
                  <a:cubicBezTo>
                    <a:pt x="226" y="16"/>
                    <a:pt x="17" y="225"/>
                    <a:pt x="17" y="480"/>
                  </a:cubicBezTo>
                  <a:cubicBezTo>
                    <a:pt x="16" y="736"/>
                    <a:pt x="225" y="945"/>
                    <a:pt x="481" y="946"/>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ea"/>
                <a:sym typeface="+mn-lt"/>
              </a:endParaRPr>
            </a:p>
          </p:txBody>
        </p:sp>
        <p:sp>
          <p:nvSpPr>
            <p:cNvPr id="49" name="Freeform 42"/>
            <p:cNvSpPr>
              <a:spLocks noEditPoints="1"/>
            </p:cNvSpPr>
            <p:nvPr/>
          </p:nvSpPr>
          <p:spPr bwMode="auto">
            <a:xfrm>
              <a:off x="2986668" y="20928842"/>
              <a:ext cx="4978486" cy="4970622"/>
            </a:xfrm>
            <a:custGeom>
              <a:avLst/>
              <a:gdLst>
                <a:gd name="T0" fmla="*/ 711 w 711"/>
                <a:gd name="T1" fmla="*/ 356 h 711"/>
                <a:gd name="T2" fmla="*/ 355 w 711"/>
                <a:gd name="T3" fmla="*/ 711 h 711"/>
                <a:gd name="T4" fmla="*/ 0 w 711"/>
                <a:gd name="T5" fmla="*/ 357 h 711"/>
                <a:gd name="T6" fmla="*/ 354 w 711"/>
                <a:gd name="T7" fmla="*/ 1 h 711"/>
                <a:gd name="T8" fmla="*/ 711 w 711"/>
                <a:gd name="T9" fmla="*/ 356 h 711"/>
                <a:gd name="T10" fmla="*/ 355 w 711"/>
                <a:gd name="T11" fmla="*/ 700 h 711"/>
                <a:gd name="T12" fmla="*/ 700 w 711"/>
                <a:gd name="T13" fmla="*/ 356 h 711"/>
                <a:gd name="T14" fmla="*/ 355 w 711"/>
                <a:gd name="T15" fmla="*/ 12 h 711"/>
                <a:gd name="T16" fmla="*/ 11 w 711"/>
                <a:gd name="T17" fmla="*/ 356 h 711"/>
                <a:gd name="T18" fmla="*/ 355 w 711"/>
                <a:gd name="T19" fmla="*/ 700 h 7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1" h="711">
                  <a:moveTo>
                    <a:pt x="711" y="356"/>
                  </a:moveTo>
                  <a:cubicBezTo>
                    <a:pt x="711" y="552"/>
                    <a:pt x="551" y="711"/>
                    <a:pt x="355" y="711"/>
                  </a:cubicBezTo>
                  <a:cubicBezTo>
                    <a:pt x="159" y="711"/>
                    <a:pt x="1" y="551"/>
                    <a:pt x="0" y="357"/>
                  </a:cubicBezTo>
                  <a:cubicBezTo>
                    <a:pt x="0" y="162"/>
                    <a:pt x="158" y="2"/>
                    <a:pt x="354" y="1"/>
                  </a:cubicBezTo>
                  <a:cubicBezTo>
                    <a:pt x="551" y="0"/>
                    <a:pt x="711" y="159"/>
                    <a:pt x="711" y="356"/>
                  </a:cubicBezTo>
                  <a:close/>
                  <a:moveTo>
                    <a:pt x="355" y="700"/>
                  </a:moveTo>
                  <a:cubicBezTo>
                    <a:pt x="545" y="701"/>
                    <a:pt x="700" y="546"/>
                    <a:pt x="700" y="356"/>
                  </a:cubicBezTo>
                  <a:cubicBezTo>
                    <a:pt x="700" y="166"/>
                    <a:pt x="545" y="12"/>
                    <a:pt x="355" y="12"/>
                  </a:cubicBezTo>
                  <a:cubicBezTo>
                    <a:pt x="166" y="12"/>
                    <a:pt x="11" y="166"/>
                    <a:pt x="11" y="356"/>
                  </a:cubicBezTo>
                  <a:cubicBezTo>
                    <a:pt x="11" y="545"/>
                    <a:pt x="166" y="700"/>
                    <a:pt x="355" y="70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ea"/>
                <a:sym typeface="+mn-lt"/>
              </a:endParaRPr>
            </a:p>
          </p:txBody>
        </p:sp>
        <p:sp>
          <p:nvSpPr>
            <p:cNvPr id="50" name="Freeform 43"/>
            <p:cNvSpPr>
              <a:spLocks noEditPoints="1"/>
            </p:cNvSpPr>
            <p:nvPr/>
          </p:nvSpPr>
          <p:spPr bwMode="auto">
            <a:xfrm>
              <a:off x="7508990" y="21424332"/>
              <a:ext cx="550543" cy="660652"/>
            </a:xfrm>
            <a:custGeom>
              <a:avLst/>
              <a:gdLst>
                <a:gd name="T0" fmla="*/ 37 w 79"/>
                <a:gd name="T1" fmla="*/ 41 h 94"/>
                <a:gd name="T2" fmla="*/ 21 w 79"/>
                <a:gd name="T3" fmla="*/ 55 h 94"/>
                <a:gd name="T4" fmla="*/ 19 w 79"/>
                <a:gd name="T5" fmla="*/ 62 h 94"/>
                <a:gd name="T6" fmla="*/ 20 w 79"/>
                <a:gd name="T7" fmla="*/ 66 h 94"/>
                <a:gd name="T8" fmla="*/ 0 w 79"/>
                <a:gd name="T9" fmla="*/ 40 h 94"/>
                <a:gd name="T10" fmla="*/ 3 w 79"/>
                <a:gd name="T11" fmla="*/ 42 h 94"/>
                <a:gd name="T12" fmla="*/ 12 w 79"/>
                <a:gd name="T13" fmla="*/ 42 h 94"/>
                <a:gd name="T14" fmla="*/ 48 w 79"/>
                <a:gd name="T15" fmla="*/ 12 h 94"/>
                <a:gd name="T16" fmla="*/ 50 w 79"/>
                <a:gd name="T17" fmla="*/ 2 h 94"/>
                <a:gd name="T18" fmla="*/ 50 w 79"/>
                <a:gd name="T19" fmla="*/ 0 h 94"/>
                <a:gd name="T20" fmla="*/ 52 w 79"/>
                <a:gd name="T21" fmla="*/ 2 h 94"/>
                <a:gd name="T22" fmla="*/ 70 w 79"/>
                <a:gd name="T23" fmla="*/ 26 h 94"/>
                <a:gd name="T24" fmla="*/ 77 w 79"/>
                <a:gd name="T25" fmla="*/ 40 h 94"/>
                <a:gd name="T26" fmla="*/ 75 w 79"/>
                <a:gd name="T27" fmla="*/ 54 h 94"/>
                <a:gd name="T28" fmla="*/ 57 w 79"/>
                <a:gd name="T29" fmla="*/ 59 h 94"/>
                <a:gd name="T30" fmla="*/ 50 w 79"/>
                <a:gd name="T31" fmla="*/ 56 h 94"/>
                <a:gd name="T32" fmla="*/ 40 w 79"/>
                <a:gd name="T33" fmla="*/ 94 h 94"/>
                <a:gd name="T34" fmla="*/ 38 w 79"/>
                <a:gd name="T35" fmla="*/ 92 h 94"/>
                <a:gd name="T36" fmla="*/ 31 w 79"/>
                <a:gd name="T37" fmla="*/ 82 h 94"/>
                <a:gd name="T38" fmla="*/ 29 w 79"/>
                <a:gd name="T39" fmla="*/ 75 h 94"/>
                <a:gd name="T40" fmla="*/ 38 w 79"/>
                <a:gd name="T41" fmla="*/ 47 h 94"/>
                <a:gd name="T42" fmla="*/ 37 w 79"/>
                <a:gd name="T43" fmla="*/ 41 h 94"/>
                <a:gd name="T44" fmla="*/ 40 w 79"/>
                <a:gd name="T45" fmla="*/ 39 h 94"/>
                <a:gd name="T46" fmla="*/ 45 w 79"/>
                <a:gd name="T47" fmla="*/ 45 h 94"/>
                <a:gd name="T48" fmla="*/ 61 w 79"/>
                <a:gd name="T49" fmla="*/ 45 h 94"/>
                <a:gd name="T50" fmla="*/ 65 w 79"/>
                <a:gd name="T51" fmla="*/ 43 h 94"/>
                <a:gd name="T52" fmla="*/ 65 w 79"/>
                <a:gd name="T53" fmla="*/ 24 h 94"/>
                <a:gd name="T54" fmla="*/ 59 w 79"/>
                <a:gd name="T55" fmla="*/ 24 h 94"/>
                <a:gd name="T56" fmla="*/ 45 w 79"/>
                <a:gd name="T57" fmla="*/ 35 h 94"/>
                <a:gd name="T58" fmla="*/ 40 w 79"/>
                <a:gd name="T59" fmla="*/ 39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9" h="94">
                  <a:moveTo>
                    <a:pt x="37" y="41"/>
                  </a:moveTo>
                  <a:cubicBezTo>
                    <a:pt x="32" y="46"/>
                    <a:pt x="26" y="50"/>
                    <a:pt x="21" y="55"/>
                  </a:cubicBezTo>
                  <a:cubicBezTo>
                    <a:pt x="18" y="57"/>
                    <a:pt x="18" y="60"/>
                    <a:pt x="19" y="62"/>
                  </a:cubicBezTo>
                  <a:cubicBezTo>
                    <a:pt x="20" y="64"/>
                    <a:pt x="20" y="65"/>
                    <a:pt x="20" y="66"/>
                  </a:cubicBezTo>
                  <a:cubicBezTo>
                    <a:pt x="17" y="65"/>
                    <a:pt x="3" y="47"/>
                    <a:pt x="0" y="40"/>
                  </a:cubicBezTo>
                  <a:cubicBezTo>
                    <a:pt x="2" y="41"/>
                    <a:pt x="2" y="41"/>
                    <a:pt x="3" y="42"/>
                  </a:cubicBezTo>
                  <a:cubicBezTo>
                    <a:pt x="7" y="44"/>
                    <a:pt x="9" y="44"/>
                    <a:pt x="12" y="42"/>
                  </a:cubicBezTo>
                  <a:cubicBezTo>
                    <a:pt x="24" y="32"/>
                    <a:pt x="36" y="22"/>
                    <a:pt x="48" y="12"/>
                  </a:cubicBezTo>
                  <a:cubicBezTo>
                    <a:pt x="52" y="9"/>
                    <a:pt x="52" y="7"/>
                    <a:pt x="50" y="2"/>
                  </a:cubicBezTo>
                  <a:cubicBezTo>
                    <a:pt x="50" y="1"/>
                    <a:pt x="50" y="1"/>
                    <a:pt x="50" y="0"/>
                  </a:cubicBezTo>
                  <a:cubicBezTo>
                    <a:pt x="51" y="1"/>
                    <a:pt x="52" y="1"/>
                    <a:pt x="52" y="2"/>
                  </a:cubicBezTo>
                  <a:cubicBezTo>
                    <a:pt x="58" y="10"/>
                    <a:pt x="64" y="18"/>
                    <a:pt x="70" y="26"/>
                  </a:cubicBezTo>
                  <a:cubicBezTo>
                    <a:pt x="73" y="30"/>
                    <a:pt x="75" y="35"/>
                    <a:pt x="77" y="40"/>
                  </a:cubicBezTo>
                  <a:cubicBezTo>
                    <a:pt x="79" y="45"/>
                    <a:pt x="79" y="50"/>
                    <a:pt x="75" y="54"/>
                  </a:cubicBezTo>
                  <a:cubicBezTo>
                    <a:pt x="71" y="60"/>
                    <a:pt x="64" y="62"/>
                    <a:pt x="57" y="59"/>
                  </a:cubicBezTo>
                  <a:cubicBezTo>
                    <a:pt x="55" y="58"/>
                    <a:pt x="53" y="57"/>
                    <a:pt x="50" y="56"/>
                  </a:cubicBezTo>
                  <a:cubicBezTo>
                    <a:pt x="47" y="69"/>
                    <a:pt x="42" y="81"/>
                    <a:pt x="40" y="94"/>
                  </a:cubicBezTo>
                  <a:cubicBezTo>
                    <a:pt x="40" y="94"/>
                    <a:pt x="39" y="93"/>
                    <a:pt x="38" y="92"/>
                  </a:cubicBezTo>
                  <a:cubicBezTo>
                    <a:pt x="36" y="89"/>
                    <a:pt x="33" y="85"/>
                    <a:pt x="31" y="82"/>
                  </a:cubicBezTo>
                  <a:cubicBezTo>
                    <a:pt x="29" y="80"/>
                    <a:pt x="29" y="78"/>
                    <a:pt x="29" y="75"/>
                  </a:cubicBezTo>
                  <a:cubicBezTo>
                    <a:pt x="33" y="66"/>
                    <a:pt x="36" y="56"/>
                    <a:pt x="38" y="47"/>
                  </a:cubicBezTo>
                  <a:cubicBezTo>
                    <a:pt x="39" y="45"/>
                    <a:pt x="40" y="43"/>
                    <a:pt x="37" y="41"/>
                  </a:cubicBezTo>
                  <a:close/>
                  <a:moveTo>
                    <a:pt x="40" y="39"/>
                  </a:moveTo>
                  <a:cubicBezTo>
                    <a:pt x="42" y="41"/>
                    <a:pt x="43" y="43"/>
                    <a:pt x="45" y="45"/>
                  </a:cubicBezTo>
                  <a:cubicBezTo>
                    <a:pt x="50" y="50"/>
                    <a:pt x="55" y="50"/>
                    <a:pt x="61" y="45"/>
                  </a:cubicBezTo>
                  <a:cubicBezTo>
                    <a:pt x="63" y="45"/>
                    <a:pt x="64" y="44"/>
                    <a:pt x="65" y="43"/>
                  </a:cubicBezTo>
                  <a:cubicBezTo>
                    <a:pt x="71" y="37"/>
                    <a:pt x="71" y="31"/>
                    <a:pt x="65" y="24"/>
                  </a:cubicBezTo>
                  <a:cubicBezTo>
                    <a:pt x="63" y="22"/>
                    <a:pt x="62" y="21"/>
                    <a:pt x="59" y="24"/>
                  </a:cubicBezTo>
                  <a:cubicBezTo>
                    <a:pt x="54" y="27"/>
                    <a:pt x="50" y="31"/>
                    <a:pt x="45" y="35"/>
                  </a:cubicBezTo>
                  <a:cubicBezTo>
                    <a:pt x="44" y="36"/>
                    <a:pt x="42" y="38"/>
                    <a:pt x="40" y="39"/>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ea"/>
                <a:sym typeface="+mn-lt"/>
              </a:endParaRPr>
            </a:p>
          </p:txBody>
        </p:sp>
        <p:sp>
          <p:nvSpPr>
            <p:cNvPr id="51" name="Freeform 44"/>
            <p:cNvSpPr/>
            <p:nvPr/>
          </p:nvSpPr>
          <p:spPr bwMode="auto">
            <a:xfrm>
              <a:off x="2373206" y="22674853"/>
              <a:ext cx="526949" cy="566274"/>
            </a:xfrm>
            <a:custGeom>
              <a:avLst/>
              <a:gdLst>
                <a:gd name="T0" fmla="*/ 0 w 76"/>
                <a:gd name="T1" fmla="*/ 68 h 80"/>
                <a:gd name="T2" fmla="*/ 5 w 76"/>
                <a:gd name="T3" fmla="*/ 36 h 80"/>
                <a:gd name="T4" fmla="*/ 7 w 76"/>
                <a:gd name="T5" fmla="*/ 36 h 80"/>
                <a:gd name="T6" fmla="*/ 7 w 76"/>
                <a:gd name="T7" fmla="*/ 39 h 80"/>
                <a:gd name="T8" fmla="*/ 13 w 76"/>
                <a:gd name="T9" fmla="*/ 46 h 80"/>
                <a:gd name="T10" fmla="*/ 35 w 76"/>
                <a:gd name="T11" fmla="*/ 50 h 80"/>
                <a:gd name="T12" fmla="*/ 33 w 76"/>
                <a:gd name="T13" fmla="*/ 47 h 80"/>
                <a:gd name="T14" fmla="*/ 18 w 76"/>
                <a:gd name="T15" fmla="*/ 24 h 80"/>
                <a:gd name="T16" fmla="*/ 17 w 76"/>
                <a:gd name="T17" fmla="*/ 22 h 80"/>
                <a:gd name="T18" fmla="*/ 10 w 76"/>
                <a:gd name="T19" fmla="*/ 23 h 80"/>
                <a:gd name="T20" fmla="*/ 8 w 76"/>
                <a:gd name="T21" fmla="*/ 29 h 80"/>
                <a:gd name="T22" fmla="*/ 12 w 76"/>
                <a:gd name="T23" fmla="*/ 0 h 80"/>
                <a:gd name="T24" fmla="*/ 13 w 76"/>
                <a:gd name="T25" fmla="*/ 1 h 80"/>
                <a:gd name="T26" fmla="*/ 19 w 76"/>
                <a:gd name="T27" fmla="*/ 19 h 80"/>
                <a:gd name="T28" fmla="*/ 29 w 76"/>
                <a:gd name="T29" fmla="*/ 35 h 80"/>
                <a:gd name="T30" fmla="*/ 33 w 76"/>
                <a:gd name="T31" fmla="*/ 34 h 80"/>
                <a:gd name="T32" fmla="*/ 69 w 76"/>
                <a:gd name="T33" fmla="*/ 13 h 80"/>
                <a:gd name="T34" fmla="*/ 75 w 76"/>
                <a:gd name="T35" fmla="*/ 8 h 80"/>
                <a:gd name="T36" fmla="*/ 74 w 76"/>
                <a:gd name="T37" fmla="*/ 18 h 80"/>
                <a:gd name="T38" fmla="*/ 72 w 76"/>
                <a:gd name="T39" fmla="*/ 30 h 80"/>
                <a:gd name="T40" fmla="*/ 70 w 76"/>
                <a:gd name="T41" fmla="*/ 40 h 80"/>
                <a:gd name="T42" fmla="*/ 69 w 76"/>
                <a:gd name="T43" fmla="*/ 40 h 80"/>
                <a:gd name="T44" fmla="*/ 68 w 76"/>
                <a:gd name="T45" fmla="*/ 32 h 80"/>
                <a:gd name="T46" fmla="*/ 64 w 76"/>
                <a:gd name="T47" fmla="*/ 33 h 80"/>
                <a:gd name="T48" fmla="*/ 39 w 76"/>
                <a:gd name="T49" fmla="*/ 48 h 80"/>
                <a:gd name="T50" fmla="*/ 42 w 76"/>
                <a:gd name="T51" fmla="*/ 51 h 80"/>
                <a:gd name="T52" fmla="*/ 60 w 76"/>
                <a:gd name="T53" fmla="*/ 55 h 80"/>
                <a:gd name="T54" fmla="*/ 66 w 76"/>
                <a:gd name="T55" fmla="*/ 51 h 80"/>
                <a:gd name="T56" fmla="*/ 68 w 76"/>
                <a:gd name="T57" fmla="*/ 48 h 80"/>
                <a:gd name="T58" fmla="*/ 63 w 76"/>
                <a:gd name="T59" fmla="*/ 80 h 80"/>
                <a:gd name="T60" fmla="*/ 62 w 76"/>
                <a:gd name="T61" fmla="*/ 80 h 80"/>
                <a:gd name="T62" fmla="*/ 62 w 76"/>
                <a:gd name="T63" fmla="*/ 77 h 80"/>
                <a:gd name="T64" fmla="*/ 55 w 76"/>
                <a:gd name="T65" fmla="*/ 70 h 80"/>
                <a:gd name="T66" fmla="*/ 11 w 76"/>
                <a:gd name="T67" fmla="*/ 62 h 80"/>
                <a:gd name="T68" fmla="*/ 3 w 76"/>
                <a:gd name="T69" fmla="*/ 66 h 80"/>
                <a:gd name="T70" fmla="*/ 1 w 76"/>
                <a:gd name="T71" fmla="*/ 68 h 80"/>
                <a:gd name="T72" fmla="*/ 0 w 76"/>
                <a:gd name="T73" fmla="*/ 68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6" h="80">
                  <a:moveTo>
                    <a:pt x="0" y="68"/>
                  </a:moveTo>
                  <a:cubicBezTo>
                    <a:pt x="2" y="57"/>
                    <a:pt x="4" y="47"/>
                    <a:pt x="5" y="36"/>
                  </a:cubicBezTo>
                  <a:cubicBezTo>
                    <a:pt x="6" y="36"/>
                    <a:pt x="6" y="36"/>
                    <a:pt x="7" y="36"/>
                  </a:cubicBezTo>
                  <a:cubicBezTo>
                    <a:pt x="7" y="37"/>
                    <a:pt x="7" y="38"/>
                    <a:pt x="7" y="39"/>
                  </a:cubicBezTo>
                  <a:cubicBezTo>
                    <a:pt x="8" y="43"/>
                    <a:pt x="9" y="45"/>
                    <a:pt x="13" y="46"/>
                  </a:cubicBezTo>
                  <a:cubicBezTo>
                    <a:pt x="20" y="48"/>
                    <a:pt x="27" y="49"/>
                    <a:pt x="35" y="50"/>
                  </a:cubicBezTo>
                  <a:cubicBezTo>
                    <a:pt x="34" y="49"/>
                    <a:pt x="34" y="48"/>
                    <a:pt x="33" y="47"/>
                  </a:cubicBezTo>
                  <a:cubicBezTo>
                    <a:pt x="28" y="39"/>
                    <a:pt x="23" y="32"/>
                    <a:pt x="18" y="24"/>
                  </a:cubicBezTo>
                  <a:cubicBezTo>
                    <a:pt x="18" y="24"/>
                    <a:pt x="17" y="23"/>
                    <a:pt x="17" y="22"/>
                  </a:cubicBezTo>
                  <a:cubicBezTo>
                    <a:pt x="14" y="19"/>
                    <a:pt x="12" y="20"/>
                    <a:pt x="10" y="23"/>
                  </a:cubicBezTo>
                  <a:cubicBezTo>
                    <a:pt x="10" y="25"/>
                    <a:pt x="9" y="26"/>
                    <a:pt x="8" y="29"/>
                  </a:cubicBezTo>
                  <a:cubicBezTo>
                    <a:pt x="7" y="24"/>
                    <a:pt x="10" y="4"/>
                    <a:pt x="12" y="0"/>
                  </a:cubicBezTo>
                  <a:cubicBezTo>
                    <a:pt x="13" y="0"/>
                    <a:pt x="13" y="1"/>
                    <a:pt x="13" y="1"/>
                  </a:cubicBezTo>
                  <a:cubicBezTo>
                    <a:pt x="13" y="8"/>
                    <a:pt x="16" y="14"/>
                    <a:pt x="19" y="19"/>
                  </a:cubicBezTo>
                  <a:cubicBezTo>
                    <a:pt x="22" y="25"/>
                    <a:pt x="26" y="30"/>
                    <a:pt x="29" y="35"/>
                  </a:cubicBezTo>
                  <a:cubicBezTo>
                    <a:pt x="31" y="35"/>
                    <a:pt x="32" y="34"/>
                    <a:pt x="33" y="34"/>
                  </a:cubicBezTo>
                  <a:cubicBezTo>
                    <a:pt x="45" y="27"/>
                    <a:pt x="57" y="20"/>
                    <a:pt x="69" y="13"/>
                  </a:cubicBezTo>
                  <a:cubicBezTo>
                    <a:pt x="71" y="12"/>
                    <a:pt x="73" y="10"/>
                    <a:pt x="75" y="8"/>
                  </a:cubicBezTo>
                  <a:cubicBezTo>
                    <a:pt x="76" y="12"/>
                    <a:pt x="74" y="15"/>
                    <a:pt x="74" y="18"/>
                  </a:cubicBezTo>
                  <a:cubicBezTo>
                    <a:pt x="73" y="22"/>
                    <a:pt x="73" y="26"/>
                    <a:pt x="72" y="30"/>
                  </a:cubicBezTo>
                  <a:cubicBezTo>
                    <a:pt x="71" y="33"/>
                    <a:pt x="71" y="37"/>
                    <a:pt x="70" y="40"/>
                  </a:cubicBezTo>
                  <a:cubicBezTo>
                    <a:pt x="69" y="40"/>
                    <a:pt x="69" y="40"/>
                    <a:pt x="69" y="40"/>
                  </a:cubicBezTo>
                  <a:cubicBezTo>
                    <a:pt x="68" y="38"/>
                    <a:pt x="68" y="35"/>
                    <a:pt x="68" y="32"/>
                  </a:cubicBezTo>
                  <a:cubicBezTo>
                    <a:pt x="66" y="32"/>
                    <a:pt x="65" y="33"/>
                    <a:pt x="64" y="33"/>
                  </a:cubicBezTo>
                  <a:cubicBezTo>
                    <a:pt x="55" y="38"/>
                    <a:pt x="47" y="43"/>
                    <a:pt x="39" y="48"/>
                  </a:cubicBezTo>
                  <a:cubicBezTo>
                    <a:pt x="39" y="50"/>
                    <a:pt x="40" y="51"/>
                    <a:pt x="42" y="51"/>
                  </a:cubicBezTo>
                  <a:cubicBezTo>
                    <a:pt x="48" y="53"/>
                    <a:pt x="54" y="54"/>
                    <a:pt x="60" y="55"/>
                  </a:cubicBezTo>
                  <a:cubicBezTo>
                    <a:pt x="63" y="55"/>
                    <a:pt x="64" y="54"/>
                    <a:pt x="66" y="51"/>
                  </a:cubicBezTo>
                  <a:cubicBezTo>
                    <a:pt x="66" y="50"/>
                    <a:pt x="67" y="49"/>
                    <a:pt x="68" y="48"/>
                  </a:cubicBezTo>
                  <a:cubicBezTo>
                    <a:pt x="67" y="58"/>
                    <a:pt x="65" y="69"/>
                    <a:pt x="63" y="80"/>
                  </a:cubicBezTo>
                  <a:cubicBezTo>
                    <a:pt x="63" y="80"/>
                    <a:pt x="63" y="80"/>
                    <a:pt x="62" y="80"/>
                  </a:cubicBezTo>
                  <a:cubicBezTo>
                    <a:pt x="62" y="79"/>
                    <a:pt x="62" y="78"/>
                    <a:pt x="62" y="77"/>
                  </a:cubicBezTo>
                  <a:cubicBezTo>
                    <a:pt x="61" y="72"/>
                    <a:pt x="60" y="71"/>
                    <a:pt x="55" y="70"/>
                  </a:cubicBezTo>
                  <a:cubicBezTo>
                    <a:pt x="40" y="67"/>
                    <a:pt x="26" y="64"/>
                    <a:pt x="11" y="62"/>
                  </a:cubicBezTo>
                  <a:cubicBezTo>
                    <a:pt x="6" y="61"/>
                    <a:pt x="5" y="62"/>
                    <a:pt x="3" y="66"/>
                  </a:cubicBezTo>
                  <a:cubicBezTo>
                    <a:pt x="2" y="67"/>
                    <a:pt x="2" y="68"/>
                    <a:pt x="1" y="68"/>
                  </a:cubicBezTo>
                  <a:cubicBezTo>
                    <a:pt x="1" y="68"/>
                    <a:pt x="1" y="68"/>
                    <a:pt x="0" y="68"/>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ea"/>
                <a:sym typeface="+mn-lt"/>
              </a:endParaRPr>
            </a:p>
          </p:txBody>
        </p:sp>
        <p:sp>
          <p:nvSpPr>
            <p:cNvPr id="52" name="Freeform 45"/>
            <p:cNvSpPr/>
            <p:nvPr/>
          </p:nvSpPr>
          <p:spPr bwMode="auto">
            <a:xfrm>
              <a:off x="6989906" y="20865924"/>
              <a:ext cx="574138" cy="613463"/>
            </a:xfrm>
            <a:custGeom>
              <a:avLst/>
              <a:gdLst>
                <a:gd name="T0" fmla="*/ 61 w 82"/>
                <a:gd name="T1" fmla="*/ 37 h 87"/>
                <a:gd name="T2" fmla="*/ 42 w 82"/>
                <a:gd name="T3" fmla="*/ 65 h 87"/>
                <a:gd name="T4" fmla="*/ 44 w 82"/>
                <a:gd name="T5" fmla="*/ 59 h 87"/>
                <a:gd name="T6" fmla="*/ 37 w 82"/>
                <a:gd name="T7" fmla="*/ 42 h 87"/>
                <a:gd name="T8" fmla="*/ 36 w 82"/>
                <a:gd name="T9" fmla="*/ 44 h 87"/>
                <a:gd name="T10" fmla="*/ 24 w 82"/>
                <a:gd name="T11" fmla="*/ 61 h 87"/>
                <a:gd name="T12" fmla="*/ 25 w 82"/>
                <a:gd name="T13" fmla="*/ 68 h 87"/>
                <a:gd name="T14" fmla="*/ 54 w 82"/>
                <a:gd name="T15" fmla="*/ 74 h 87"/>
                <a:gd name="T16" fmla="*/ 59 w 82"/>
                <a:gd name="T17" fmla="*/ 73 h 87"/>
                <a:gd name="T18" fmla="*/ 45 w 82"/>
                <a:gd name="T19" fmla="*/ 87 h 87"/>
                <a:gd name="T20" fmla="*/ 0 w 82"/>
                <a:gd name="T21" fmla="*/ 52 h 87"/>
                <a:gd name="T22" fmla="*/ 4 w 82"/>
                <a:gd name="T23" fmla="*/ 54 h 87"/>
                <a:gd name="T24" fmla="*/ 12 w 82"/>
                <a:gd name="T25" fmla="*/ 51 h 87"/>
                <a:gd name="T26" fmla="*/ 39 w 82"/>
                <a:gd name="T27" fmla="*/ 12 h 87"/>
                <a:gd name="T28" fmla="*/ 39 w 82"/>
                <a:gd name="T29" fmla="*/ 3 h 87"/>
                <a:gd name="T30" fmla="*/ 37 w 82"/>
                <a:gd name="T31" fmla="*/ 0 h 87"/>
                <a:gd name="T32" fmla="*/ 82 w 82"/>
                <a:gd name="T33" fmla="*/ 33 h 87"/>
                <a:gd name="T34" fmla="*/ 70 w 82"/>
                <a:gd name="T35" fmla="*/ 48 h 87"/>
                <a:gd name="T36" fmla="*/ 70 w 82"/>
                <a:gd name="T37" fmla="*/ 46 h 87"/>
                <a:gd name="T38" fmla="*/ 65 w 82"/>
                <a:gd name="T39" fmla="*/ 24 h 87"/>
                <a:gd name="T40" fmla="*/ 58 w 82"/>
                <a:gd name="T41" fmla="*/ 19 h 87"/>
                <a:gd name="T42" fmla="*/ 53 w 82"/>
                <a:gd name="T43" fmla="*/ 20 h 87"/>
                <a:gd name="T44" fmla="*/ 41 w 82"/>
                <a:gd name="T45" fmla="*/ 36 h 87"/>
                <a:gd name="T46" fmla="*/ 40 w 82"/>
                <a:gd name="T47" fmla="*/ 39 h 87"/>
                <a:gd name="T48" fmla="*/ 51 w 82"/>
                <a:gd name="T49" fmla="*/ 43 h 87"/>
                <a:gd name="T50" fmla="*/ 61 w 82"/>
                <a:gd name="T51" fmla="*/ 3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2" h="87">
                  <a:moveTo>
                    <a:pt x="61" y="37"/>
                  </a:moveTo>
                  <a:cubicBezTo>
                    <a:pt x="60" y="41"/>
                    <a:pt x="46" y="62"/>
                    <a:pt x="42" y="65"/>
                  </a:cubicBezTo>
                  <a:cubicBezTo>
                    <a:pt x="43" y="62"/>
                    <a:pt x="43" y="60"/>
                    <a:pt x="44" y="59"/>
                  </a:cubicBezTo>
                  <a:cubicBezTo>
                    <a:pt x="46" y="52"/>
                    <a:pt x="44" y="46"/>
                    <a:pt x="37" y="42"/>
                  </a:cubicBezTo>
                  <a:cubicBezTo>
                    <a:pt x="37" y="42"/>
                    <a:pt x="36" y="43"/>
                    <a:pt x="36" y="44"/>
                  </a:cubicBezTo>
                  <a:cubicBezTo>
                    <a:pt x="32" y="50"/>
                    <a:pt x="28" y="55"/>
                    <a:pt x="24" y="61"/>
                  </a:cubicBezTo>
                  <a:cubicBezTo>
                    <a:pt x="22" y="64"/>
                    <a:pt x="22" y="66"/>
                    <a:pt x="25" y="68"/>
                  </a:cubicBezTo>
                  <a:cubicBezTo>
                    <a:pt x="33" y="76"/>
                    <a:pt x="42" y="80"/>
                    <a:pt x="54" y="74"/>
                  </a:cubicBezTo>
                  <a:cubicBezTo>
                    <a:pt x="56" y="73"/>
                    <a:pt x="56" y="73"/>
                    <a:pt x="59" y="73"/>
                  </a:cubicBezTo>
                  <a:cubicBezTo>
                    <a:pt x="57" y="76"/>
                    <a:pt x="50" y="84"/>
                    <a:pt x="45" y="87"/>
                  </a:cubicBezTo>
                  <a:cubicBezTo>
                    <a:pt x="36" y="82"/>
                    <a:pt x="2" y="56"/>
                    <a:pt x="0" y="52"/>
                  </a:cubicBezTo>
                  <a:cubicBezTo>
                    <a:pt x="2" y="53"/>
                    <a:pt x="3" y="53"/>
                    <a:pt x="4" y="54"/>
                  </a:cubicBezTo>
                  <a:cubicBezTo>
                    <a:pt x="8" y="55"/>
                    <a:pt x="10" y="54"/>
                    <a:pt x="12" y="51"/>
                  </a:cubicBezTo>
                  <a:cubicBezTo>
                    <a:pt x="21" y="38"/>
                    <a:pt x="30" y="25"/>
                    <a:pt x="39" y="12"/>
                  </a:cubicBezTo>
                  <a:cubicBezTo>
                    <a:pt x="42" y="8"/>
                    <a:pt x="41" y="6"/>
                    <a:pt x="39" y="3"/>
                  </a:cubicBezTo>
                  <a:cubicBezTo>
                    <a:pt x="38" y="2"/>
                    <a:pt x="38" y="1"/>
                    <a:pt x="37" y="0"/>
                  </a:cubicBezTo>
                  <a:cubicBezTo>
                    <a:pt x="40" y="1"/>
                    <a:pt x="76" y="27"/>
                    <a:pt x="82" y="33"/>
                  </a:cubicBezTo>
                  <a:cubicBezTo>
                    <a:pt x="79" y="38"/>
                    <a:pt x="73" y="46"/>
                    <a:pt x="70" y="48"/>
                  </a:cubicBezTo>
                  <a:cubicBezTo>
                    <a:pt x="70" y="47"/>
                    <a:pt x="70" y="46"/>
                    <a:pt x="70" y="46"/>
                  </a:cubicBezTo>
                  <a:cubicBezTo>
                    <a:pt x="74" y="36"/>
                    <a:pt x="72" y="30"/>
                    <a:pt x="65" y="24"/>
                  </a:cubicBezTo>
                  <a:cubicBezTo>
                    <a:pt x="63" y="22"/>
                    <a:pt x="61" y="20"/>
                    <a:pt x="58" y="19"/>
                  </a:cubicBezTo>
                  <a:cubicBezTo>
                    <a:pt x="56" y="17"/>
                    <a:pt x="54" y="18"/>
                    <a:pt x="53" y="20"/>
                  </a:cubicBezTo>
                  <a:cubicBezTo>
                    <a:pt x="49" y="25"/>
                    <a:pt x="45" y="30"/>
                    <a:pt x="41" y="36"/>
                  </a:cubicBezTo>
                  <a:cubicBezTo>
                    <a:pt x="41" y="37"/>
                    <a:pt x="40" y="38"/>
                    <a:pt x="40" y="39"/>
                  </a:cubicBezTo>
                  <a:cubicBezTo>
                    <a:pt x="43" y="42"/>
                    <a:pt x="46" y="44"/>
                    <a:pt x="51" y="43"/>
                  </a:cubicBezTo>
                  <a:cubicBezTo>
                    <a:pt x="54" y="42"/>
                    <a:pt x="58" y="39"/>
                    <a:pt x="61" y="3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ea"/>
                <a:sym typeface="+mn-lt"/>
              </a:endParaRPr>
            </a:p>
          </p:txBody>
        </p:sp>
        <p:sp>
          <p:nvSpPr>
            <p:cNvPr id="53" name="Freeform 46"/>
            <p:cNvSpPr/>
            <p:nvPr/>
          </p:nvSpPr>
          <p:spPr bwMode="auto">
            <a:xfrm>
              <a:off x="2373206" y="23555723"/>
              <a:ext cx="495489" cy="471895"/>
            </a:xfrm>
            <a:custGeom>
              <a:avLst/>
              <a:gdLst>
                <a:gd name="T0" fmla="*/ 49 w 71"/>
                <a:gd name="T1" fmla="*/ 20 h 68"/>
                <a:gd name="T2" fmla="*/ 37 w 71"/>
                <a:gd name="T3" fmla="*/ 29 h 68"/>
                <a:gd name="T4" fmla="*/ 38 w 71"/>
                <a:gd name="T5" fmla="*/ 39 h 68"/>
                <a:gd name="T6" fmla="*/ 44 w 71"/>
                <a:gd name="T7" fmla="*/ 38 h 68"/>
                <a:gd name="T8" fmla="*/ 60 w 71"/>
                <a:gd name="T9" fmla="*/ 36 h 68"/>
                <a:gd name="T10" fmla="*/ 65 w 71"/>
                <a:gd name="T11" fmla="*/ 30 h 68"/>
                <a:gd name="T12" fmla="*/ 48 w 71"/>
                <a:gd name="T13" fmla="*/ 4 h 68"/>
                <a:gd name="T14" fmla="*/ 44 w 71"/>
                <a:gd name="T15" fmla="*/ 0 h 68"/>
                <a:gd name="T16" fmla="*/ 63 w 71"/>
                <a:gd name="T17" fmla="*/ 1 h 68"/>
                <a:gd name="T18" fmla="*/ 70 w 71"/>
                <a:gd name="T19" fmla="*/ 59 h 68"/>
                <a:gd name="T20" fmla="*/ 68 w 71"/>
                <a:gd name="T21" fmla="*/ 55 h 68"/>
                <a:gd name="T22" fmla="*/ 62 w 71"/>
                <a:gd name="T23" fmla="*/ 51 h 68"/>
                <a:gd name="T24" fmla="*/ 16 w 71"/>
                <a:gd name="T25" fmla="*/ 58 h 68"/>
                <a:gd name="T26" fmla="*/ 9 w 71"/>
                <a:gd name="T27" fmla="*/ 65 h 68"/>
                <a:gd name="T28" fmla="*/ 9 w 71"/>
                <a:gd name="T29" fmla="*/ 68 h 68"/>
                <a:gd name="T30" fmla="*/ 1 w 71"/>
                <a:gd name="T31" fmla="*/ 11 h 68"/>
                <a:gd name="T32" fmla="*/ 18 w 71"/>
                <a:gd name="T33" fmla="*/ 9 h 68"/>
                <a:gd name="T34" fmla="*/ 19 w 71"/>
                <a:gd name="T35" fmla="*/ 10 h 68"/>
                <a:gd name="T36" fmla="*/ 17 w 71"/>
                <a:gd name="T37" fmla="*/ 11 h 68"/>
                <a:gd name="T38" fmla="*/ 6 w 71"/>
                <a:gd name="T39" fmla="*/ 30 h 68"/>
                <a:gd name="T40" fmla="*/ 7 w 71"/>
                <a:gd name="T41" fmla="*/ 38 h 68"/>
                <a:gd name="T42" fmla="*/ 13 w 71"/>
                <a:gd name="T43" fmla="*/ 42 h 68"/>
                <a:gd name="T44" fmla="*/ 33 w 71"/>
                <a:gd name="T45" fmla="*/ 39 h 68"/>
                <a:gd name="T46" fmla="*/ 29 w 71"/>
                <a:gd name="T47" fmla="*/ 28 h 68"/>
                <a:gd name="T48" fmla="*/ 18 w 71"/>
                <a:gd name="T49" fmla="*/ 24 h 68"/>
                <a:gd name="T50" fmla="*/ 19 w 71"/>
                <a:gd name="T51" fmla="*/ 22 h 68"/>
                <a:gd name="T52" fmla="*/ 49 w 71"/>
                <a:gd name="T53" fmla="*/ 18 h 68"/>
                <a:gd name="T54" fmla="*/ 49 w 71"/>
                <a:gd name="T55" fmla="*/ 2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1" h="68">
                  <a:moveTo>
                    <a:pt x="49" y="20"/>
                  </a:moveTo>
                  <a:cubicBezTo>
                    <a:pt x="44" y="22"/>
                    <a:pt x="39" y="24"/>
                    <a:pt x="37" y="29"/>
                  </a:cubicBezTo>
                  <a:cubicBezTo>
                    <a:pt x="36" y="32"/>
                    <a:pt x="36" y="35"/>
                    <a:pt x="38" y="39"/>
                  </a:cubicBezTo>
                  <a:cubicBezTo>
                    <a:pt x="40" y="38"/>
                    <a:pt x="42" y="38"/>
                    <a:pt x="44" y="38"/>
                  </a:cubicBezTo>
                  <a:cubicBezTo>
                    <a:pt x="49" y="37"/>
                    <a:pt x="54" y="36"/>
                    <a:pt x="60" y="36"/>
                  </a:cubicBezTo>
                  <a:cubicBezTo>
                    <a:pt x="63" y="35"/>
                    <a:pt x="64" y="34"/>
                    <a:pt x="65" y="30"/>
                  </a:cubicBezTo>
                  <a:cubicBezTo>
                    <a:pt x="65" y="18"/>
                    <a:pt x="59" y="8"/>
                    <a:pt x="48" y="4"/>
                  </a:cubicBezTo>
                  <a:cubicBezTo>
                    <a:pt x="47" y="3"/>
                    <a:pt x="45" y="3"/>
                    <a:pt x="44" y="0"/>
                  </a:cubicBezTo>
                  <a:cubicBezTo>
                    <a:pt x="51" y="0"/>
                    <a:pt x="57" y="1"/>
                    <a:pt x="63" y="1"/>
                  </a:cubicBezTo>
                  <a:cubicBezTo>
                    <a:pt x="65" y="5"/>
                    <a:pt x="71" y="54"/>
                    <a:pt x="70" y="59"/>
                  </a:cubicBezTo>
                  <a:cubicBezTo>
                    <a:pt x="69" y="57"/>
                    <a:pt x="69" y="56"/>
                    <a:pt x="68" y="55"/>
                  </a:cubicBezTo>
                  <a:cubicBezTo>
                    <a:pt x="67" y="52"/>
                    <a:pt x="65" y="51"/>
                    <a:pt x="62" y="51"/>
                  </a:cubicBezTo>
                  <a:cubicBezTo>
                    <a:pt x="46" y="53"/>
                    <a:pt x="31" y="55"/>
                    <a:pt x="16" y="58"/>
                  </a:cubicBezTo>
                  <a:cubicBezTo>
                    <a:pt x="12" y="58"/>
                    <a:pt x="10" y="60"/>
                    <a:pt x="9" y="65"/>
                  </a:cubicBezTo>
                  <a:cubicBezTo>
                    <a:pt x="9" y="66"/>
                    <a:pt x="9" y="67"/>
                    <a:pt x="9" y="68"/>
                  </a:cubicBezTo>
                  <a:cubicBezTo>
                    <a:pt x="7" y="65"/>
                    <a:pt x="0" y="17"/>
                    <a:pt x="1" y="11"/>
                  </a:cubicBezTo>
                  <a:cubicBezTo>
                    <a:pt x="7" y="10"/>
                    <a:pt x="12" y="9"/>
                    <a:pt x="18" y="9"/>
                  </a:cubicBezTo>
                  <a:cubicBezTo>
                    <a:pt x="18" y="9"/>
                    <a:pt x="19" y="9"/>
                    <a:pt x="19" y="10"/>
                  </a:cubicBezTo>
                  <a:cubicBezTo>
                    <a:pt x="18" y="10"/>
                    <a:pt x="18" y="11"/>
                    <a:pt x="17" y="11"/>
                  </a:cubicBezTo>
                  <a:cubicBezTo>
                    <a:pt x="8" y="14"/>
                    <a:pt x="5" y="21"/>
                    <a:pt x="6" y="30"/>
                  </a:cubicBezTo>
                  <a:cubicBezTo>
                    <a:pt x="6" y="32"/>
                    <a:pt x="6" y="35"/>
                    <a:pt x="7" y="38"/>
                  </a:cubicBezTo>
                  <a:cubicBezTo>
                    <a:pt x="7" y="42"/>
                    <a:pt x="8" y="43"/>
                    <a:pt x="13" y="42"/>
                  </a:cubicBezTo>
                  <a:cubicBezTo>
                    <a:pt x="20" y="41"/>
                    <a:pt x="26" y="40"/>
                    <a:pt x="33" y="39"/>
                  </a:cubicBezTo>
                  <a:cubicBezTo>
                    <a:pt x="34" y="34"/>
                    <a:pt x="33" y="30"/>
                    <a:pt x="29" y="28"/>
                  </a:cubicBezTo>
                  <a:cubicBezTo>
                    <a:pt x="26" y="26"/>
                    <a:pt x="22" y="25"/>
                    <a:pt x="18" y="24"/>
                  </a:cubicBezTo>
                  <a:cubicBezTo>
                    <a:pt x="18" y="23"/>
                    <a:pt x="19" y="23"/>
                    <a:pt x="19" y="22"/>
                  </a:cubicBezTo>
                  <a:cubicBezTo>
                    <a:pt x="29" y="21"/>
                    <a:pt x="39" y="20"/>
                    <a:pt x="49" y="18"/>
                  </a:cubicBezTo>
                  <a:cubicBezTo>
                    <a:pt x="49" y="19"/>
                    <a:pt x="49" y="19"/>
                    <a:pt x="49" y="2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ea"/>
                <a:sym typeface="+mn-lt"/>
              </a:endParaRPr>
            </a:p>
          </p:txBody>
        </p:sp>
        <p:sp>
          <p:nvSpPr>
            <p:cNvPr id="54" name="Freeform 47"/>
            <p:cNvSpPr>
              <a:spLocks noEditPoints="1"/>
            </p:cNvSpPr>
            <p:nvPr/>
          </p:nvSpPr>
          <p:spPr bwMode="auto">
            <a:xfrm>
              <a:off x="4897841" y="26009575"/>
              <a:ext cx="346056" cy="495489"/>
            </a:xfrm>
            <a:custGeom>
              <a:avLst/>
              <a:gdLst>
                <a:gd name="T0" fmla="*/ 17 w 50"/>
                <a:gd name="T1" fmla="*/ 35 h 70"/>
                <a:gd name="T2" fmla="*/ 10 w 50"/>
                <a:gd name="T3" fmla="*/ 27 h 70"/>
                <a:gd name="T4" fmla="*/ 8 w 50"/>
                <a:gd name="T5" fmla="*/ 11 h 70"/>
                <a:gd name="T6" fmla="*/ 19 w 50"/>
                <a:gd name="T7" fmla="*/ 1 h 70"/>
                <a:gd name="T8" fmla="*/ 39 w 50"/>
                <a:gd name="T9" fmla="*/ 3 h 70"/>
                <a:gd name="T10" fmla="*/ 48 w 50"/>
                <a:gd name="T11" fmla="*/ 12 h 70"/>
                <a:gd name="T12" fmla="*/ 42 w 50"/>
                <a:gd name="T13" fmla="*/ 27 h 70"/>
                <a:gd name="T14" fmla="*/ 34 w 50"/>
                <a:gd name="T15" fmla="*/ 30 h 70"/>
                <a:gd name="T16" fmla="*/ 37 w 50"/>
                <a:gd name="T17" fmla="*/ 33 h 70"/>
                <a:gd name="T18" fmla="*/ 44 w 50"/>
                <a:gd name="T19" fmla="*/ 44 h 70"/>
                <a:gd name="T20" fmla="*/ 30 w 50"/>
                <a:gd name="T21" fmla="*/ 69 h 70"/>
                <a:gd name="T22" fmla="*/ 9 w 50"/>
                <a:gd name="T23" fmla="*/ 65 h 70"/>
                <a:gd name="T24" fmla="*/ 1 w 50"/>
                <a:gd name="T25" fmla="*/ 51 h 70"/>
                <a:gd name="T26" fmla="*/ 11 w 50"/>
                <a:gd name="T27" fmla="*/ 38 h 70"/>
                <a:gd name="T28" fmla="*/ 17 w 50"/>
                <a:gd name="T29" fmla="*/ 35 h 70"/>
                <a:gd name="T30" fmla="*/ 20 w 50"/>
                <a:gd name="T31" fmla="*/ 38 h 70"/>
                <a:gd name="T32" fmla="*/ 14 w 50"/>
                <a:gd name="T33" fmla="*/ 61 h 70"/>
                <a:gd name="T34" fmla="*/ 22 w 50"/>
                <a:gd name="T35" fmla="*/ 67 h 70"/>
                <a:gd name="T36" fmla="*/ 30 w 50"/>
                <a:gd name="T37" fmla="*/ 61 h 70"/>
                <a:gd name="T38" fmla="*/ 20 w 50"/>
                <a:gd name="T39" fmla="*/ 38 h 70"/>
                <a:gd name="T40" fmla="*/ 31 w 50"/>
                <a:gd name="T41" fmla="*/ 27 h 70"/>
                <a:gd name="T42" fmla="*/ 36 w 50"/>
                <a:gd name="T43" fmla="*/ 8 h 70"/>
                <a:gd name="T44" fmla="*/ 28 w 50"/>
                <a:gd name="T45" fmla="*/ 3 h 70"/>
                <a:gd name="T46" fmla="*/ 21 w 50"/>
                <a:gd name="T47" fmla="*/ 8 h 70"/>
                <a:gd name="T48" fmla="*/ 22 w 50"/>
                <a:gd name="T49" fmla="*/ 18 h 70"/>
                <a:gd name="T50" fmla="*/ 31 w 50"/>
                <a:gd name="T51" fmla="*/ 2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 h="70">
                  <a:moveTo>
                    <a:pt x="17" y="35"/>
                  </a:moveTo>
                  <a:cubicBezTo>
                    <a:pt x="15" y="33"/>
                    <a:pt x="12" y="30"/>
                    <a:pt x="10" y="27"/>
                  </a:cubicBezTo>
                  <a:cubicBezTo>
                    <a:pt x="7" y="22"/>
                    <a:pt x="6" y="17"/>
                    <a:pt x="8" y="11"/>
                  </a:cubicBezTo>
                  <a:cubicBezTo>
                    <a:pt x="10" y="6"/>
                    <a:pt x="14" y="3"/>
                    <a:pt x="19" y="1"/>
                  </a:cubicBezTo>
                  <a:cubicBezTo>
                    <a:pt x="26" y="0"/>
                    <a:pt x="33" y="0"/>
                    <a:pt x="39" y="3"/>
                  </a:cubicBezTo>
                  <a:cubicBezTo>
                    <a:pt x="43" y="5"/>
                    <a:pt x="46" y="8"/>
                    <a:pt x="48" y="12"/>
                  </a:cubicBezTo>
                  <a:cubicBezTo>
                    <a:pt x="50" y="18"/>
                    <a:pt x="48" y="24"/>
                    <a:pt x="42" y="27"/>
                  </a:cubicBezTo>
                  <a:cubicBezTo>
                    <a:pt x="39" y="28"/>
                    <a:pt x="37" y="29"/>
                    <a:pt x="34" y="30"/>
                  </a:cubicBezTo>
                  <a:cubicBezTo>
                    <a:pt x="35" y="31"/>
                    <a:pt x="36" y="32"/>
                    <a:pt x="37" y="33"/>
                  </a:cubicBezTo>
                  <a:cubicBezTo>
                    <a:pt x="40" y="37"/>
                    <a:pt x="43" y="40"/>
                    <a:pt x="44" y="44"/>
                  </a:cubicBezTo>
                  <a:cubicBezTo>
                    <a:pt x="48" y="55"/>
                    <a:pt x="42" y="66"/>
                    <a:pt x="30" y="69"/>
                  </a:cubicBezTo>
                  <a:cubicBezTo>
                    <a:pt x="23" y="70"/>
                    <a:pt x="16" y="69"/>
                    <a:pt x="9" y="65"/>
                  </a:cubicBezTo>
                  <a:cubicBezTo>
                    <a:pt x="3" y="62"/>
                    <a:pt x="0" y="57"/>
                    <a:pt x="1" y="51"/>
                  </a:cubicBezTo>
                  <a:cubicBezTo>
                    <a:pt x="1" y="44"/>
                    <a:pt x="5" y="40"/>
                    <a:pt x="11" y="38"/>
                  </a:cubicBezTo>
                  <a:cubicBezTo>
                    <a:pt x="13" y="37"/>
                    <a:pt x="15" y="36"/>
                    <a:pt x="17" y="35"/>
                  </a:cubicBezTo>
                  <a:close/>
                  <a:moveTo>
                    <a:pt x="20" y="38"/>
                  </a:moveTo>
                  <a:cubicBezTo>
                    <a:pt x="13" y="44"/>
                    <a:pt x="10" y="54"/>
                    <a:pt x="14" y="61"/>
                  </a:cubicBezTo>
                  <a:cubicBezTo>
                    <a:pt x="15" y="65"/>
                    <a:pt x="18" y="67"/>
                    <a:pt x="22" y="67"/>
                  </a:cubicBezTo>
                  <a:cubicBezTo>
                    <a:pt x="26" y="67"/>
                    <a:pt x="28" y="64"/>
                    <a:pt x="30" y="61"/>
                  </a:cubicBezTo>
                  <a:cubicBezTo>
                    <a:pt x="33" y="53"/>
                    <a:pt x="29" y="44"/>
                    <a:pt x="20" y="38"/>
                  </a:cubicBezTo>
                  <a:close/>
                  <a:moveTo>
                    <a:pt x="31" y="27"/>
                  </a:moveTo>
                  <a:cubicBezTo>
                    <a:pt x="37" y="23"/>
                    <a:pt x="39" y="14"/>
                    <a:pt x="36" y="8"/>
                  </a:cubicBezTo>
                  <a:cubicBezTo>
                    <a:pt x="35" y="4"/>
                    <a:pt x="32" y="3"/>
                    <a:pt x="28" y="3"/>
                  </a:cubicBezTo>
                  <a:cubicBezTo>
                    <a:pt x="25" y="3"/>
                    <a:pt x="23" y="5"/>
                    <a:pt x="21" y="8"/>
                  </a:cubicBezTo>
                  <a:cubicBezTo>
                    <a:pt x="20" y="11"/>
                    <a:pt x="20" y="15"/>
                    <a:pt x="22" y="18"/>
                  </a:cubicBezTo>
                  <a:cubicBezTo>
                    <a:pt x="24" y="22"/>
                    <a:pt x="27" y="25"/>
                    <a:pt x="31" y="2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ea"/>
                <a:sym typeface="+mn-lt"/>
              </a:endParaRPr>
            </a:p>
          </p:txBody>
        </p:sp>
        <p:sp>
          <p:nvSpPr>
            <p:cNvPr id="55" name="Freeform 48"/>
            <p:cNvSpPr>
              <a:spLocks noEditPoints="1"/>
            </p:cNvSpPr>
            <p:nvPr/>
          </p:nvSpPr>
          <p:spPr bwMode="auto">
            <a:xfrm>
              <a:off x="2569829" y="24342214"/>
              <a:ext cx="511219" cy="440435"/>
            </a:xfrm>
            <a:custGeom>
              <a:avLst/>
              <a:gdLst>
                <a:gd name="T0" fmla="*/ 16 w 74"/>
                <a:gd name="T1" fmla="*/ 63 h 63"/>
                <a:gd name="T2" fmla="*/ 14 w 74"/>
                <a:gd name="T3" fmla="*/ 60 h 63"/>
                <a:gd name="T4" fmla="*/ 3 w 74"/>
                <a:gd name="T5" fmla="*/ 34 h 63"/>
                <a:gd name="T6" fmla="*/ 0 w 74"/>
                <a:gd name="T7" fmla="*/ 18 h 63"/>
                <a:gd name="T8" fmla="*/ 8 w 74"/>
                <a:gd name="T9" fmla="*/ 3 h 63"/>
                <a:gd name="T10" fmla="*/ 25 w 74"/>
                <a:gd name="T11" fmla="*/ 4 h 63"/>
                <a:gd name="T12" fmla="*/ 33 w 74"/>
                <a:gd name="T13" fmla="*/ 13 h 63"/>
                <a:gd name="T14" fmla="*/ 38 w 74"/>
                <a:gd name="T15" fmla="*/ 26 h 63"/>
                <a:gd name="T16" fmla="*/ 42 w 74"/>
                <a:gd name="T17" fmla="*/ 25 h 63"/>
                <a:gd name="T18" fmla="*/ 55 w 74"/>
                <a:gd name="T19" fmla="*/ 19 h 63"/>
                <a:gd name="T20" fmla="*/ 61 w 74"/>
                <a:gd name="T21" fmla="*/ 9 h 63"/>
                <a:gd name="T22" fmla="*/ 61 w 74"/>
                <a:gd name="T23" fmla="*/ 6 h 63"/>
                <a:gd name="T24" fmla="*/ 66 w 74"/>
                <a:gd name="T25" fmla="*/ 16 h 63"/>
                <a:gd name="T26" fmla="*/ 70 w 74"/>
                <a:gd name="T27" fmla="*/ 27 h 63"/>
                <a:gd name="T28" fmla="*/ 73 w 74"/>
                <a:gd name="T29" fmla="*/ 38 h 63"/>
                <a:gd name="T30" fmla="*/ 70 w 74"/>
                <a:gd name="T31" fmla="*/ 34 h 63"/>
                <a:gd name="T32" fmla="*/ 64 w 74"/>
                <a:gd name="T33" fmla="*/ 32 h 63"/>
                <a:gd name="T34" fmla="*/ 58 w 74"/>
                <a:gd name="T35" fmla="*/ 35 h 63"/>
                <a:gd name="T36" fmla="*/ 22 w 74"/>
                <a:gd name="T37" fmla="*/ 50 h 63"/>
                <a:gd name="T38" fmla="*/ 16 w 74"/>
                <a:gd name="T39" fmla="*/ 61 h 63"/>
                <a:gd name="T40" fmla="*/ 16 w 74"/>
                <a:gd name="T41" fmla="*/ 63 h 63"/>
                <a:gd name="T42" fmla="*/ 36 w 74"/>
                <a:gd name="T43" fmla="*/ 27 h 63"/>
                <a:gd name="T44" fmla="*/ 32 w 74"/>
                <a:gd name="T45" fmla="*/ 20 h 63"/>
                <a:gd name="T46" fmla="*/ 21 w 74"/>
                <a:gd name="T47" fmla="*/ 16 h 63"/>
                <a:gd name="T48" fmla="*/ 10 w 74"/>
                <a:gd name="T49" fmla="*/ 21 h 63"/>
                <a:gd name="T50" fmla="*/ 7 w 74"/>
                <a:gd name="T51" fmla="*/ 35 h 63"/>
                <a:gd name="T52" fmla="*/ 13 w 74"/>
                <a:gd name="T53" fmla="*/ 38 h 63"/>
                <a:gd name="T54" fmla="*/ 36 w 74"/>
                <a:gd name="T55" fmla="*/ 27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4" h="63">
                  <a:moveTo>
                    <a:pt x="16" y="63"/>
                  </a:moveTo>
                  <a:cubicBezTo>
                    <a:pt x="15" y="62"/>
                    <a:pt x="14" y="61"/>
                    <a:pt x="14" y="60"/>
                  </a:cubicBezTo>
                  <a:cubicBezTo>
                    <a:pt x="10" y="51"/>
                    <a:pt x="7" y="42"/>
                    <a:pt x="3" y="34"/>
                  </a:cubicBezTo>
                  <a:cubicBezTo>
                    <a:pt x="1" y="29"/>
                    <a:pt x="0" y="23"/>
                    <a:pt x="0" y="18"/>
                  </a:cubicBezTo>
                  <a:cubicBezTo>
                    <a:pt x="0" y="11"/>
                    <a:pt x="2" y="6"/>
                    <a:pt x="8" y="3"/>
                  </a:cubicBezTo>
                  <a:cubicBezTo>
                    <a:pt x="14" y="0"/>
                    <a:pt x="19" y="1"/>
                    <a:pt x="25" y="4"/>
                  </a:cubicBezTo>
                  <a:cubicBezTo>
                    <a:pt x="28" y="6"/>
                    <a:pt x="31" y="10"/>
                    <a:pt x="33" y="13"/>
                  </a:cubicBezTo>
                  <a:cubicBezTo>
                    <a:pt x="35" y="17"/>
                    <a:pt x="36" y="22"/>
                    <a:pt x="38" y="26"/>
                  </a:cubicBezTo>
                  <a:cubicBezTo>
                    <a:pt x="40" y="25"/>
                    <a:pt x="41" y="25"/>
                    <a:pt x="42" y="25"/>
                  </a:cubicBezTo>
                  <a:cubicBezTo>
                    <a:pt x="46" y="23"/>
                    <a:pt x="51" y="21"/>
                    <a:pt x="55" y="19"/>
                  </a:cubicBezTo>
                  <a:cubicBezTo>
                    <a:pt x="61" y="16"/>
                    <a:pt x="62" y="15"/>
                    <a:pt x="61" y="9"/>
                  </a:cubicBezTo>
                  <a:cubicBezTo>
                    <a:pt x="61" y="8"/>
                    <a:pt x="61" y="7"/>
                    <a:pt x="61" y="6"/>
                  </a:cubicBezTo>
                  <a:cubicBezTo>
                    <a:pt x="64" y="9"/>
                    <a:pt x="64" y="13"/>
                    <a:pt x="66" y="16"/>
                  </a:cubicBezTo>
                  <a:cubicBezTo>
                    <a:pt x="67" y="20"/>
                    <a:pt x="69" y="23"/>
                    <a:pt x="70" y="27"/>
                  </a:cubicBezTo>
                  <a:cubicBezTo>
                    <a:pt x="71" y="30"/>
                    <a:pt x="74" y="33"/>
                    <a:pt x="73" y="38"/>
                  </a:cubicBezTo>
                  <a:cubicBezTo>
                    <a:pt x="72" y="36"/>
                    <a:pt x="71" y="35"/>
                    <a:pt x="70" y="34"/>
                  </a:cubicBezTo>
                  <a:cubicBezTo>
                    <a:pt x="68" y="32"/>
                    <a:pt x="66" y="31"/>
                    <a:pt x="64" y="32"/>
                  </a:cubicBezTo>
                  <a:cubicBezTo>
                    <a:pt x="62" y="33"/>
                    <a:pt x="60" y="34"/>
                    <a:pt x="58" y="35"/>
                  </a:cubicBezTo>
                  <a:cubicBezTo>
                    <a:pt x="46" y="40"/>
                    <a:pt x="34" y="45"/>
                    <a:pt x="22" y="50"/>
                  </a:cubicBezTo>
                  <a:cubicBezTo>
                    <a:pt x="16" y="53"/>
                    <a:pt x="16" y="54"/>
                    <a:pt x="16" y="61"/>
                  </a:cubicBezTo>
                  <a:cubicBezTo>
                    <a:pt x="16" y="62"/>
                    <a:pt x="16" y="62"/>
                    <a:pt x="16" y="63"/>
                  </a:cubicBezTo>
                  <a:close/>
                  <a:moveTo>
                    <a:pt x="36" y="27"/>
                  </a:moveTo>
                  <a:cubicBezTo>
                    <a:pt x="34" y="25"/>
                    <a:pt x="34" y="22"/>
                    <a:pt x="32" y="20"/>
                  </a:cubicBezTo>
                  <a:cubicBezTo>
                    <a:pt x="29" y="16"/>
                    <a:pt x="25" y="14"/>
                    <a:pt x="21" y="16"/>
                  </a:cubicBezTo>
                  <a:cubicBezTo>
                    <a:pt x="17" y="17"/>
                    <a:pt x="13" y="19"/>
                    <a:pt x="10" y="21"/>
                  </a:cubicBezTo>
                  <a:cubicBezTo>
                    <a:pt x="5" y="24"/>
                    <a:pt x="4" y="30"/>
                    <a:pt x="7" y="35"/>
                  </a:cubicBezTo>
                  <a:cubicBezTo>
                    <a:pt x="9" y="38"/>
                    <a:pt x="10" y="39"/>
                    <a:pt x="13" y="38"/>
                  </a:cubicBezTo>
                  <a:cubicBezTo>
                    <a:pt x="20" y="34"/>
                    <a:pt x="28" y="31"/>
                    <a:pt x="36" y="2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ea"/>
                <a:sym typeface="+mn-lt"/>
              </a:endParaRPr>
            </a:p>
          </p:txBody>
        </p:sp>
        <p:sp>
          <p:nvSpPr>
            <p:cNvPr id="56" name="Freeform 49"/>
            <p:cNvSpPr/>
            <p:nvPr/>
          </p:nvSpPr>
          <p:spPr bwMode="auto">
            <a:xfrm>
              <a:off x="2868695" y="21353548"/>
              <a:ext cx="605598" cy="660652"/>
            </a:xfrm>
            <a:custGeom>
              <a:avLst/>
              <a:gdLst>
                <a:gd name="T0" fmla="*/ 0 w 87"/>
                <a:gd name="T1" fmla="*/ 51 h 95"/>
                <a:gd name="T2" fmla="*/ 6 w 87"/>
                <a:gd name="T3" fmla="*/ 43 h 95"/>
                <a:gd name="T4" fmla="*/ 22 w 87"/>
                <a:gd name="T5" fmla="*/ 36 h 95"/>
                <a:gd name="T6" fmla="*/ 59 w 87"/>
                <a:gd name="T7" fmla="*/ 36 h 95"/>
                <a:gd name="T8" fmla="*/ 64 w 87"/>
                <a:gd name="T9" fmla="*/ 36 h 95"/>
                <a:gd name="T10" fmla="*/ 62 w 87"/>
                <a:gd name="T11" fmla="*/ 33 h 95"/>
                <a:gd name="T12" fmla="*/ 44 w 87"/>
                <a:gd name="T13" fmla="*/ 18 h 95"/>
                <a:gd name="T14" fmla="*/ 30 w 87"/>
                <a:gd name="T15" fmla="*/ 16 h 95"/>
                <a:gd name="T16" fmla="*/ 29 w 87"/>
                <a:gd name="T17" fmla="*/ 16 h 95"/>
                <a:gd name="T18" fmla="*/ 42 w 87"/>
                <a:gd name="T19" fmla="*/ 0 h 95"/>
                <a:gd name="T20" fmla="*/ 42 w 87"/>
                <a:gd name="T21" fmla="*/ 3 h 95"/>
                <a:gd name="T22" fmla="*/ 44 w 87"/>
                <a:gd name="T23" fmla="*/ 13 h 95"/>
                <a:gd name="T24" fmla="*/ 74 w 87"/>
                <a:gd name="T25" fmla="*/ 38 h 95"/>
                <a:gd name="T26" fmla="*/ 87 w 87"/>
                <a:gd name="T27" fmla="*/ 50 h 95"/>
                <a:gd name="T28" fmla="*/ 83 w 87"/>
                <a:gd name="T29" fmla="*/ 52 h 95"/>
                <a:gd name="T30" fmla="*/ 77 w 87"/>
                <a:gd name="T31" fmla="*/ 52 h 95"/>
                <a:gd name="T32" fmla="*/ 25 w 87"/>
                <a:gd name="T33" fmla="*/ 51 h 95"/>
                <a:gd name="T34" fmla="*/ 19 w 87"/>
                <a:gd name="T35" fmla="*/ 51 h 95"/>
                <a:gd name="T36" fmla="*/ 22 w 87"/>
                <a:gd name="T37" fmla="*/ 55 h 95"/>
                <a:gd name="T38" fmla="*/ 47 w 87"/>
                <a:gd name="T39" fmla="*/ 77 h 95"/>
                <a:gd name="T40" fmla="*/ 61 w 87"/>
                <a:gd name="T41" fmla="*/ 78 h 95"/>
                <a:gd name="T42" fmla="*/ 61 w 87"/>
                <a:gd name="T43" fmla="*/ 77 h 95"/>
                <a:gd name="T44" fmla="*/ 48 w 87"/>
                <a:gd name="T45" fmla="*/ 95 h 95"/>
                <a:gd name="T46" fmla="*/ 49 w 87"/>
                <a:gd name="T47" fmla="*/ 91 h 95"/>
                <a:gd name="T48" fmla="*/ 47 w 87"/>
                <a:gd name="T49" fmla="*/ 82 h 95"/>
                <a:gd name="T50" fmla="*/ 30 w 87"/>
                <a:gd name="T51" fmla="*/ 67 h 95"/>
                <a:gd name="T52" fmla="*/ 15 w 87"/>
                <a:gd name="T53" fmla="*/ 54 h 95"/>
                <a:gd name="T54" fmla="*/ 7 w 87"/>
                <a:gd name="T55" fmla="*/ 51 h 95"/>
                <a:gd name="T56" fmla="*/ 1 w 87"/>
                <a:gd name="T57" fmla="*/ 52 h 95"/>
                <a:gd name="T58" fmla="*/ 0 w 87"/>
                <a:gd name="T59" fmla="*/ 51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7" h="95">
                  <a:moveTo>
                    <a:pt x="0" y="51"/>
                  </a:moveTo>
                  <a:cubicBezTo>
                    <a:pt x="2" y="49"/>
                    <a:pt x="5" y="46"/>
                    <a:pt x="6" y="43"/>
                  </a:cubicBezTo>
                  <a:cubicBezTo>
                    <a:pt x="10" y="37"/>
                    <a:pt x="15" y="35"/>
                    <a:pt x="22" y="36"/>
                  </a:cubicBezTo>
                  <a:cubicBezTo>
                    <a:pt x="34" y="36"/>
                    <a:pt x="47" y="36"/>
                    <a:pt x="59" y="36"/>
                  </a:cubicBezTo>
                  <a:cubicBezTo>
                    <a:pt x="61" y="36"/>
                    <a:pt x="62" y="36"/>
                    <a:pt x="64" y="36"/>
                  </a:cubicBezTo>
                  <a:cubicBezTo>
                    <a:pt x="63" y="35"/>
                    <a:pt x="63" y="34"/>
                    <a:pt x="62" y="33"/>
                  </a:cubicBezTo>
                  <a:cubicBezTo>
                    <a:pt x="56" y="28"/>
                    <a:pt x="50" y="23"/>
                    <a:pt x="44" y="18"/>
                  </a:cubicBezTo>
                  <a:cubicBezTo>
                    <a:pt x="38" y="12"/>
                    <a:pt x="37" y="12"/>
                    <a:pt x="30" y="16"/>
                  </a:cubicBezTo>
                  <a:cubicBezTo>
                    <a:pt x="30" y="17"/>
                    <a:pt x="30" y="16"/>
                    <a:pt x="29" y="16"/>
                  </a:cubicBezTo>
                  <a:cubicBezTo>
                    <a:pt x="30" y="13"/>
                    <a:pt x="38" y="3"/>
                    <a:pt x="42" y="0"/>
                  </a:cubicBezTo>
                  <a:cubicBezTo>
                    <a:pt x="42" y="2"/>
                    <a:pt x="42" y="2"/>
                    <a:pt x="42" y="3"/>
                  </a:cubicBezTo>
                  <a:cubicBezTo>
                    <a:pt x="40" y="7"/>
                    <a:pt x="41" y="10"/>
                    <a:pt x="44" y="13"/>
                  </a:cubicBezTo>
                  <a:cubicBezTo>
                    <a:pt x="54" y="21"/>
                    <a:pt x="64" y="30"/>
                    <a:pt x="74" y="38"/>
                  </a:cubicBezTo>
                  <a:cubicBezTo>
                    <a:pt x="78" y="42"/>
                    <a:pt x="82" y="46"/>
                    <a:pt x="87" y="50"/>
                  </a:cubicBezTo>
                  <a:cubicBezTo>
                    <a:pt x="85" y="51"/>
                    <a:pt x="84" y="52"/>
                    <a:pt x="83" y="52"/>
                  </a:cubicBezTo>
                  <a:cubicBezTo>
                    <a:pt x="81" y="52"/>
                    <a:pt x="79" y="52"/>
                    <a:pt x="77" y="52"/>
                  </a:cubicBezTo>
                  <a:cubicBezTo>
                    <a:pt x="60" y="52"/>
                    <a:pt x="42" y="52"/>
                    <a:pt x="25" y="51"/>
                  </a:cubicBezTo>
                  <a:cubicBezTo>
                    <a:pt x="23" y="51"/>
                    <a:pt x="22" y="51"/>
                    <a:pt x="19" y="51"/>
                  </a:cubicBezTo>
                  <a:cubicBezTo>
                    <a:pt x="20" y="53"/>
                    <a:pt x="21" y="54"/>
                    <a:pt x="22" y="55"/>
                  </a:cubicBezTo>
                  <a:cubicBezTo>
                    <a:pt x="30" y="62"/>
                    <a:pt x="39" y="69"/>
                    <a:pt x="47" y="77"/>
                  </a:cubicBezTo>
                  <a:cubicBezTo>
                    <a:pt x="51" y="81"/>
                    <a:pt x="55" y="83"/>
                    <a:pt x="61" y="78"/>
                  </a:cubicBezTo>
                  <a:cubicBezTo>
                    <a:pt x="61" y="77"/>
                    <a:pt x="61" y="77"/>
                    <a:pt x="61" y="77"/>
                  </a:cubicBezTo>
                  <a:cubicBezTo>
                    <a:pt x="61" y="80"/>
                    <a:pt x="52" y="92"/>
                    <a:pt x="48" y="95"/>
                  </a:cubicBezTo>
                  <a:cubicBezTo>
                    <a:pt x="48" y="93"/>
                    <a:pt x="48" y="92"/>
                    <a:pt x="49" y="91"/>
                  </a:cubicBezTo>
                  <a:cubicBezTo>
                    <a:pt x="51" y="87"/>
                    <a:pt x="50" y="85"/>
                    <a:pt x="47" y="82"/>
                  </a:cubicBezTo>
                  <a:cubicBezTo>
                    <a:pt x="41" y="77"/>
                    <a:pt x="35" y="72"/>
                    <a:pt x="30" y="67"/>
                  </a:cubicBezTo>
                  <a:cubicBezTo>
                    <a:pt x="25" y="62"/>
                    <a:pt x="20" y="58"/>
                    <a:pt x="15" y="54"/>
                  </a:cubicBezTo>
                  <a:cubicBezTo>
                    <a:pt x="12" y="51"/>
                    <a:pt x="10" y="51"/>
                    <a:pt x="7" y="51"/>
                  </a:cubicBezTo>
                  <a:cubicBezTo>
                    <a:pt x="5" y="52"/>
                    <a:pt x="3" y="52"/>
                    <a:pt x="1" y="52"/>
                  </a:cubicBezTo>
                  <a:cubicBezTo>
                    <a:pt x="0" y="52"/>
                    <a:pt x="0" y="52"/>
                    <a:pt x="0" y="51"/>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ea"/>
                <a:sym typeface="+mn-lt"/>
              </a:endParaRPr>
            </a:p>
          </p:txBody>
        </p:sp>
        <p:sp>
          <p:nvSpPr>
            <p:cNvPr id="57" name="Freeform 50"/>
            <p:cNvSpPr>
              <a:spLocks noEditPoints="1"/>
            </p:cNvSpPr>
            <p:nvPr/>
          </p:nvSpPr>
          <p:spPr bwMode="auto">
            <a:xfrm>
              <a:off x="6423633" y="25797222"/>
              <a:ext cx="424705" cy="487624"/>
            </a:xfrm>
            <a:custGeom>
              <a:avLst/>
              <a:gdLst>
                <a:gd name="T0" fmla="*/ 36 w 61"/>
                <a:gd name="T1" fmla="*/ 26 h 70"/>
                <a:gd name="T2" fmla="*/ 46 w 61"/>
                <a:gd name="T3" fmla="*/ 29 h 70"/>
                <a:gd name="T4" fmla="*/ 60 w 61"/>
                <a:gd name="T5" fmla="*/ 45 h 70"/>
                <a:gd name="T6" fmla="*/ 55 w 61"/>
                <a:gd name="T7" fmla="*/ 59 h 70"/>
                <a:gd name="T8" fmla="*/ 34 w 61"/>
                <a:gd name="T9" fmla="*/ 69 h 70"/>
                <a:gd name="T10" fmla="*/ 21 w 61"/>
                <a:gd name="T11" fmla="*/ 62 h 70"/>
                <a:gd name="T12" fmla="*/ 21 w 61"/>
                <a:gd name="T13" fmla="*/ 46 h 70"/>
                <a:gd name="T14" fmla="*/ 26 w 61"/>
                <a:gd name="T15" fmla="*/ 39 h 70"/>
                <a:gd name="T16" fmla="*/ 17 w 61"/>
                <a:gd name="T17" fmla="*/ 37 h 70"/>
                <a:gd name="T18" fmla="*/ 11 w 61"/>
                <a:gd name="T19" fmla="*/ 8 h 70"/>
                <a:gd name="T20" fmla="*/ 28 w 61"/>
                <a:gd name="T21" fmla="*/ 0 h 70"/>
                <a:gd name="T22" fmla="*/ 42 w 61"/>
                <a:gd name="T23" fmla="*/ 7 h 70"/>
                <a:gd name="T24" fmla="*/ 40 w 61"/>
                <a:gd name="T25" fmla="*/ 21 h 70"/>
                <a:gd name="T26" fmla="*/ 36 w 61"/>
                <a:gd name="T27" fmla="*/ 26 h 70"/>
                <a:gd name="T28" fmla="*/ 29 w 61"/>
                <a:gd name="T29" fmla="*/ 40 h 70"/>
                <a:gd name="T30" fmla="*/ 28 w 61"/>
                <a:gd name="T31" fmla="*/ 48 h 70"/>
                <a:gd name="T32" fmla="*/ 37 w 61"/>
                <a:gd name="T33" fmla="*/ 63 h 70"/>
                <a:gd name="T34" fmla="*/ 46 w 61"/>
                <a:gd name="T35" fmla="*/ 64 h 70"/>
                <a:gd name="T36" fmla="*/ 50 w 61"/>
                <a:gd name="T37" fmla="*/ 55 h 70"/>
                <a:gd name="T38" fmla="*/ 41 w 61"/>
                <a:gd name="T39" fmla="*/ 43 h 70"/>
                <a:gd name="T40" fmla="*/ 29 w 61"/>
                <a:gd name="T41" fmla="*/ 40 h 70"/>
                <a:gd name="T42" fmla="*/ 33 w 61"/>
                <a:gd name="T43" fmla="*/ 26 h 70"/>
                <a:gd name="T44" fmla="*/ 28 w 61"/>
                <a:gd name="T45" fmla="*/ 7 h 70"/>
                <a:gd name="T46" fmla="*/ 22 w 61"/>
                <a:gd name="T47" fmla="*/ 5 h 70"/>
                <a:gd name="T48" fmla="*/ 14 w 61"/>
                <a:gd name="T49" fmla="*/ 10 h 70"/>
                <a:gd name="T50" fmla="*/ 16 w 61"/>
                <a:gd name="T51" fmla="*/ 19 h 70"/>
                <a:gd name="T52" fmla="*/ 33 w 61"/>
                <a:gd name="T53" fmla="*/ 26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1" h="70">
                  <a:moveTo>
                    <a:pt x="36" y="26"/>
                  </a:moveTo>
                  <a:cubicBezTo>
                    <a:pt x="40" y="27"/>
                    <a:pt x="43" y="28"/>
                    <a:pt x="46" y="29"/>
                  </a:cubicBezTo>
                  <a:cubicBezTo>
                    <a:pt x="54" y="31"/>
                    <a:pt x="59" y="37"/>
                    <a:pt x="60" y="45"/>
                  </a:cubicBezTo>
                  <a:cubicBezTo>
                    <a:pt x="61" y="51"/>
                    <a:pt x="59" y="55"/>
                    <a:pt x="55" y="59"/>
                  </a:cubicBezTo>
                  <a:cubicBezTo>
                    <a:pt x="50" y="65"/>
                    <a:pt x="42" y="69"/>
                    <a:pt x="34" y="69"/>
                  </a:cubicBezTo>
                  <a:cubicBezTo>
                    <a:pt x="28" y="70"/>
                    <a:pt x="24" y="67"/>
                    <a:pt x="21" y="62"/>
                  </a:cubicBezTo>
                  <a:cubicBezTo>
                    <a:pt x="17" y="57"/>
                    <a:pt x="17" y="51"/>
                    <a:pt x="21" y="46"/>
                  </a:cubicBezTo>
                  <a:cubicBezTo>
                    <a:pt x="22" y="44"/>
                    <a:pt x="24" y="42"/>
                    <a:pt x="26" y="39"/>
                  </a:cubicBezTo>
                  <a:cubicBezTo>
                    <a:pt x="23" y="39"/>
                    <a:pt x="20" y="38"/>
                    <a:pt x="17" y="37"/>
                  </a:cubicBezTo>
                  <a:cubicBezTo>
                    <a:pt x="3" y="32"/>
                    <a:pt x="0" y="17"/>
                    <a:pt x="11" y="8"/>
                  </a:cubicBezTo>
                  <a:cubicBezTo>
                    <a:pt x="16" y="4"/>
                    <a:pt x="22" y="1"/>
                    <a:pt x="28" y="0"/>
                  </a:cubicBezTo>
                  <a:cubicBezTo>
                    <a:pt x="34" y="0"/>
                    <a:pt x="39" y="2"/>
                    <a:pt x="42" y="7"/>
                  </a:cubicBezTo>
                  <a:cubicBezTo>
                    <a:pt x="45" y="12"/>
                    <a:pt x="43" y="17"/>
                    <a:pt x="40" y="21"/>
                  </a:cubicBezTo>
                  <a:cubicBezTo>
                    <a:pt x="39" y="23"/>
                    <a:pt x="38" y="24"/>
                    <a:pt x="36" y="26"/>
                  </a:cubicBezTo>
                  <a:close/>
                  <a:moveTo>
                    <a:pt x="29" y="40"/>
                  </a:moveTo>
                  <a:cubicBezTo>
                    <a:pt x="29" y="43"/>
                    <a:pt x="28" y="46"/>
                    <a:pt x="28" y="48"/>
                  </a:cubicBezTo>
                  <a:cubicBezTo>
                    <a:pt x="29" y="54"/>
                    <a:pt x="32" y="59"/>
                    <a:pt x="37" y="63"/>
                  </a:cubicBezTo>
                  <a:cubicBezTo>
                    <a:pt x="40" y="65"/>
                    <a:pt x="43" y="66"/>
                    <a:pt x="46" y="64"/>
                  </a:cubicBezTo>
                  <a:cubicBezTo>
                    <a:pt x="50" y="62"/>
                    <a:pt x="51" y="58"/>
                    <a:pt x="50" y="55"/>
                  </a:cubicBezTo>
                  <a:cubicBezTo>
                    <a:pt x="49" y="49"/>
                    <a:pt x="46" y="45"/>
                    <a:pt x="41" y="43"/>
                  </a:cubicBezTo>
                  <a:cubicBezTo>
                    <a:pt x="37" y="41"/>
                    <a:pt x="34" y="41"/>
                    <a:pt x="29" y="40"/>
                  </a:cubicBezTo>
                  <a:close/>
                  <a:moveTo>
                    <a:pt x="33" y="26"/>
                  </a:moveTo>
                  <a:cubicBezTo>
                    <a:pt x="35" y="18"/>
                    <a:pt x="33" y="12"/>
                    <a:pt x="28" y="7"/>
                  </a:cubicBezTo>
                  <a:cubicBezTo>
                    <a:pt x="26" y="5"/>
                    <a:pt x="24" y="5"/>
                    <a:pt x="22" y="5"/>
                  </a:cubicBezTo>
                  <a:cubicBezTo>
                    <a:pt x="18" y="5"/>
                    <a:pt x="16" y="7"/>
                    <a:pt x="14" y="10"/>
                  </a:cubicBezTo>
                  <a:cubicBezTo>
                    <a:pt x="13" y="13"/>
                    <a:pt x="14" y="16"/>
                    <a:pt x="16" y="19"/>
                  </a:cubicBezTo>
                  <a:cubicBezTo>
                    <a:pt x="21" y="24"/>
                    <a:pt x="26" y="25"/>
                    <a:pt x="33" y="26"/>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ea"/>
                <a:sym typeface="+mn-lt"/>
              </a:endParaRPr>
            </a:p>
          </p:txBody>
        </p:sp>
        <p:sp>
          <p:nvSpPr>
            <p:cNvPr id="58" name="Freeform 51"/>
            <p:cNvSpPr/>
            <p:nvPr/>
          </p:nvSpPr>
          <p:spPr bwMode="auto">
            <a:xfrm>
              <a:off x="3442833" y="20803004"/>
              <a:ext cx="574138" cy="558409"/>
            </a:xfrm>
            <a:custGeom>
              <a:avLst/>
              <a:gdLst>
                <a:gd name="T0" fmla="*/ 44 w 82"/>
                <a:gd name="T1" fmla="*/ 0 h 80"/>
                <a:gd name="T2" fmla="*/ 57 w 82"/>
                <a:gd name="T3" fmla="*/ 19 h 80"/>
                <a:gd name="T4" fmla="*/ 53 w 82"/>
                <a:gd name="T5" fmla="*/ 18 h 80"/>
                <a:gd name="T6" fmla="*/ 38 w 82"/>
                <a:gd name="T7" fmla="*/ 14 h 80"/>
                <a:gd name="T8" fmla="*/ 21 w 82"/>
                <a:gd name="T9" fmla="*/ 35 h 80"/>
                <a:gd name="T10" fmla="*/ 44 w 82"/>
                <a:gd name="T11" fmla="*/ 68 h 80"/>
                <a:gd name="T12" fmla="*/ 67 w 82"/>
                <a:gd name="T13" fmla="*/ 66 h 80"/>
                <a:gd name="T14" fmla="*/ 68 w 82"/>
                <a:gd name="T15" fmla="*/ 56 h 80"/>
                <a:gd name="T16" fmla="*/ 62 w 82"/>
                <a:gd name="T17" fmla="*/ 48 h 80"/>
                <a:gd name="T18" fmla="*/ 53 w 82"/>
                <a:gd name="T19" fmla="*/ 46 h 80"/>
                <a:gd name="T20" fmla="*/ 50 w 82"/>
                <a:gd name="T21" fmla="*/ 47 h 80"/>
                <a:gd name="T22" fmla="*/ 58 w 82"/>
                <a:gd name="T23" fmla="*/ 40 h 80"/>
                <a:gd name="T24" fmla="*/ 67 w 82"/>
                <a:gd name="T25" fmla="*/ 33 h 80"/>
                <a:gd name="T26" fmla="*/ 75 w 82"/>
                <a:gd name="T27" fmla="*/ 27 h 80"/>
                <a:gd name="T28" fmla="*/ 76 w 82"/>
                <a:gd name="T29" fmla="*/ 28 h 80"/>
                <a:gd name="T30" fmla="*/ 75 w 82"/>
                <a:gd name="T31" fmla="*/ 29 h 80"/>
                <a:gd name="T32" fmla="*/ 75 w 82"/>
                <a:gd name="T33" fmla="*/ 40 h 80"/>
                <a:gd name="T34" fmla="*/ 82 w 82"/>
                <a:gd name="T35" fmla="*/ 50 h 80"/>
                <a:gd name="T36" fmla="*/ 82 w 82"/>
                <a:gd name="T37" fmla="*/ 52 h 80"/>
                <a:gd name="T38" fmla="*/ 49 w 82"/>
                <a:gd name="T39" fmla="*/ 78 h 80"/>
                <a:gd name="T40" fmla="*/ 31 w 82"/>
                <a:gd name="T41" fmla="*/ 76 h 80"/>
                <a:gd name="T42" fmla="*/ 24 w 82"/>
                <a:gd name="T43" fmla="*/ 15 h 80"/>
                <a:gd name="T44" fmla="*/ 36 w 82"/>
                <a:gd name="T45" fmla="*/ 10 h 80"/>
                <a:gd name="T46" fmla="*/ 39 w 82"/>
                <a:gd name="T47" fmla="*/ 9 h 80"/>
                <a:gd name="T48" fmla="*/ 44 w 82"/>
                <a:gd name="T49" fmla="*/ 2 h 80"/>
                <a:gd name="T50" fmla="*/ 44 w 82"/>
                <a:gd name="T51" fmla="*/ 1 h 80"/>
                <a:gd name="T52" fmla="*/ 44 w 82"/>
                <a:gd name="T53"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2" h="80">
                  <a:moveTo>
                    <a:pt x="44" y="0"/>
                  </a:moveTo>
                  <a:cubicBezTo>
                    <a:pt x="47" y="2"/>
                    <a:pt x="56" y="14"/>
                    <a:pt x="57" y="19"/>
                  </a:cubicBezTo>
                  <a:cubicBezTo>
                    <a:pt x="56" y="20"/>
                    <a:pt x="55" y="18"/>
                    <a:pt x="53" y="18"/>
                  </a:cubicBezTo>
                  <a:cubicBezTo>
                    <a:pt x="48" y="15"/>
                    <a:pt x="43" y="14"/>
                    <a:pt x="38" y="14"/>
                  </a:cubicBezTo>
                  <a:cubicBezTo>
                    <a:pt x="26" y="14"/>
                    <a:pt x="18" y="23"/>
                    <a:pt x="21" y="35"/>
                  </a:cubicBezTo>
                  <a:cubicBezTo>
                    <a:pt x="25" y="48"/>
                    <a:pt x="33" y="60"/>
                    <a:pt x="44" y="68"/>
                  </a:cubicBezTo>
                  <a:cubicBezTo>
                    <a:pt x="52" y="74"/>
                    <a:pt x="60" y="73"/>
                    <a:pt x="67" y="66"/>
                  </a:cubicBezTo>
                  <a:cubicBezTo>
                    <a:pt x="70" y="63"/>
                    <a:pt x="71" y="60"/>
                    <a:pt x="68" y="56"/>
                  </a:cubicBezTo>
                  <a:cubicBezTo>
                    <a:pt x="66" y="54"/>
                    <a:pt x="64" y="51"/>
                    <a:pt x="62" y="48"/>
                  </a:cubicBezTo>
                  <a:cubicBezTo>
                    <a:pt x="59" y="44"/>
                    <a:pt x="58" y="44"/>
                    <a:pt x="53" y="46"/>
                  </a:cubicBezTo>
                  <a:cubicBezTo>
                    <a:pt x="52" y="47"/>
                    <a:pt x="51" y="47"/>
                    <a:pt x="50" y="47"/>
                  </a:cubicBezTo>
                  <a:cubicBezTo>
                    <a:pt x="52" y="44"/>
                    <a:pt x="55" y="42"/>
                    <a:pt x="58" y="40"/>
                  </a:cubicBezTo>
                  <a:cubicBezTo>
                    <a:pt x="61" y="38"/>
                    <a:pt x="64" y="35"/>
                    <a:pt x="67" y="33"/>
                  </a:cubicBezTo>
                  <a:cubicBezTo>
                    <a:pt x="70" y="31"/>
                    <a:pt x="72" y="29"/>
                    <a:pt x="75" y="27"/>
                  </a:cubicBezTo>
                  <a:cubicBezTo>
                    <a:pt x="76" y="27"/>
                    <a:pt x="76" y="27"/>
                    <a:pt x="76" y="28"/>
                  </a:cubicBezTo>
                  <a:cubicBezTo>
                    <a:pt x="76" y="28"/>
                    <a:pt x="75" y="29"/>
                    <a:pt x="75" y="29"/>
                  </a:cubicBezTo>
                  <a:cubicBezTo>
                    <a:pt x="72" y="34"/>
                    <a:pt x="71" y="36"/>
                    <a:pt x="75" y="40"/>
                  </a:cubicBezTo>
                  <a:cubicBezTo>
                    <a:pt x="77" y="44"/>
                    <a:pt x="80" y="47"/>
                    <a:pt x="82" y="50"/>
                  </a:cubicBezTo>
                  <a:cubicBezTo>
                    <a:pt x="82" y="51"/>
                    <a:pt x="82" y="51"/>
                    <a:pt x="82" y="52"/>
                  </a:cubicBezTo>
                  <a:cubicBezTo>
                    <a:pt x="74" y="64"/>
                    <a:pt x="64" y="74"/>
                    <a:pt x="49" y="78"/>
                  </a:cubicBezTo>
                  <a:cubicBezTo>
                    <a:pt x="43" y="80"/>
                    <a:pt x="37" y="79"/>
                    <a:pt x="31" y="76"/>
                  </a:cubicBezTo>
                  <a:cubicBezTo>
                    <a:pt x="11" y="66"/>
                    <a:pt x="0" y="35"/>
                    <a:pt x="24" y="15"/>
                  </a:cubicBezTo>
                  <a:cubicBezTo>
                    <a:pt x="27" y="13"/>
                    <a:pt x="32" y="12"/>
                    <a:pt x="36" y="10"/>
                  </a:cubicBezTo>
                  <a:cubicBezTo>
                    <a:pt x="37" y="9"/>
                    <a:pt x="38" y="9"/>
                    <a:pt x="39" y="9"/>
                  </a:cubicBezTo>
                  <a:cubicBezTo>
                    <a:pt x="44" y="7"/>
                    <a:pt x="44" y="7"/>
                    <a:pt x="44" y="2"/>
                  </a:cubicBezTo>
                  <a:cubicBezTo>
                    <a:pt x="44" y="2"/>
                    <a:pt x="44" y="2"/>
                    <a:pt x="44" y="1"/>
                  </a:cubicBezTo>
                  <a:cubicBezTo>
                    <a:pt x="44" y="1"/>
                    <a:pt x="44" y="1"/>
                    <a:pt x="44" y="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ea"/>
                <a:sym typeface="+mn-lt"/>
              </a:endParaRPr>
            </a:p>
          </p:txBody>
        </p:sp>
        <p:sp>
          <p:nvSpPr>
            <p:cNvPr id="59" name="Freeform 52"/>
            <p:cNvSpPr/>
            <p:nvPr/>
          </p:nvSpPr>
          <p:spPr bwMode="auto">
            <a:xfrm>
              <a:off x="5141653" y="20291785"/>
              <a:ext cx="456165" cy="495489"/>
            </a:xfrm>
            <a:custGeom>
              <a:avLst/>
              <a:gdLst>
                <a:gd name="T0" fmla="*/ 58 w 65"/>
                <a:gd name="T1" fmla="*/ 69 h 70"/>
                <a:gd name="T2" fmla="*/ 53 w 65"/>
                <a:gd name="T3" fmla="*/ 66 h 70"/>
                <a:gd name="T4" fmla="*/ 25 w 65"/>
                <a:gd name="T5" fmla="*/ 31 h 70"/>
                <a:gd name="T6" fmla="*/ 13 w 65"/>
                <a:gd name="T7" fmla="*/ 17 h 70"/>
                <a:gd name="T8" fmla="*/ 12 w 65"/>
                <a:gd name="T9" fmla="*/ 21 h 70"/>
                <a:gd name="T10" fmla="*/ 12 w 65"/>
                <a:gd name="T11" fmla="*/ 56 h 70"/>
                <a:gd name="T12" fmla="*/ 20 w 65"/>
                <a:gd name="T13" fmla="*/ 66 h 70"/>
                <a:gd name="T14" fmla="*/ 21 w 65"/>
                <a:gd name="T15" fmla="*/ 68 h 70"/>
                <a:gd name="T16" fmla="*/ 0 w 65"/>
                <a:gd name="T17" fmla="*/ 68 h 70"/>
                <a:gd name="T18" fmla="*/ 3 w 65"/>
                <a:gd name="T19" fmla="*/ 66 h 70"/>
                <a:gd name="T20" fmla="*/ 9 w 65"/>
                <a:gd name="T21" fmla="*/ 58 h 70"/>
                <a:gd name="T22" fmla="*/ 9 w 65"/>
                <a:gd name="T23" fmla="*/ 14 h 70"/>
                <a:gd name="T24" fmla="*/ 6 w 65"/>
                <a:gd name="T25" fmla="*/ 8 h 70"/>
                <a:gd name="T26" fmla="*/ 0 w 65"/>
                <a:gd name="T27" fmla="*/ 2 h 70"/>
                <a:gd name="T28" fmla="*/ 10 w 65"/>
                <a:gd name="T29" fmla="*/ 1 h 70"/>
                <a:gd name="T30" fmla="*/ 27 w 65"/>
                <a:gd name="T31" fmla="*/ 9 h 70"/>
                <a:gd name="T32" fmla="*/ 50 w 65"/>
                <a:gd name="T33" fmla="*/ 39 h 70"/>
                <a:gd name="T34" fmla="*/ 54 w 65"/>
                <a:gd name="T35" fmla="*/ 42 h 70"/>
                <a:gd name="T36" fmla="*/ 54 w 65"/>
                <a:gd name="T37" fmla="*/ 38 h 70"/>
                <a:gd name="T38" fmla="*/ 54 w 65"/>
                <a:gd name="T39" fmla="*/ 15 h 70"/>
                <a:gd name="T40" fmla="*/ 46 w 65"/>
                <a:gd name="T41" fmla="*/ 3 h 70"/>
                <a:gd name="T42" fmla="*/ 45 w 65"/>
                <a:gd name="T43" fmla="*/ 3 h 70"/>
                <a:gd name="T44" fmla="*/ 65 w 65"/>
                <a:gd name="T45" fmla="*/ 2 h 70"/>
                <a:gd name="T46" fmla="*/ 63 w 65"/>
                <a:gd name="T47" fmla="*/ 4 h 70"/>
                <a:gd name="T48" fmla="*/ 58 w 65"/>
                <a:gd name="T49" fmla="*/ 12 h 70"/>
                <a:gd name="T50" fmla="*/ 58 w 65"/>
                <a:gd name="T51" fmla="*/ 26 h 70"/>
                <a:gd name="T52" fmla="*/ 58 w 65"/>
                <a:gd name="T53" fmla="*/ 64 h 70"/>
                <a:gd name="T54" fmla="*/ 58 w 65"/>
                <a:gd name="T55" fmla="*/ 69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5" h="70">
                  <a:moveTo>
                    <a:pt x="58" y="69"/>
                  </a:moveTo>
                  <a:cubicBezTo>
                    <a:pt x="54" y="70"/>
                    <a:pt x="54" y="68"/>
                    <a:pt x="53" y="66"/>
                  </a:cubicBezTo>
                  <a:cubicBezTo>
                    <a:pt x="43" y="55"/>
                    <a:pt x="34" y="43"/>
                    <a:pt x="25" y="31"/>
                  </a:cubicBezTo>
                  <a:cubicBezTo>
                    <a:pt x="21" y="27"/>
                    <a:pt x="17" y="22"/>
                    <a:pt x="13" y="17"/>
                  </a:cubicBezTo>
                  <a:cubicBezTo>
                    <a:pt x="13" y="19"/>
                    <a:pt x="12" y="20"/>
                    <a:pt x="12" y="21"/>
                  </a:cubicBezTo>
                  <a:cubicBezTo>
                    <a:pt x="12" y="33"/>
                    <a:pt x="12" y="44"/>
                    <a:pt x="12" y="56"/>
                  </a:cubicBezTo>
                  <a:cubicBezTo>
                    <a:pt x="12" y="63"/>
                    <a:pt x="13" y="64"/>
                    <a:pt x="20" y="66"/>
                  </a:cubicBezTo>
                  <a:cubicBezTo>
                    <a:pt x="20" y="67"/>
                    <a:pt x="21" y="67"/>
                    <a:pt x="21" y="68"/>
                  </a:cubicBezTo>
                  <a:cubicBezTo>
                    <a:pt x="18" y="69"/>
                    <a:pt x="5" y="69"/>
                    <a:pt x="0" y="68"/>
                  </a:cubicBezTo>
                  <a:cubicBezTo>
                    <a:pt x="1" y="67"/>
                    <a:pt x="2" y="66"/>
                    <a:pt x="3" y="66"/>
                  </a:cubicBezTo>
                  <a:cubicBezTo>
                    <a:pt x="7" y="65"/>
                    <a:pt x="9" y="63"/>
                    <a:pt x="9" y="58"/>
                  </a:cubicBezTo>
                  <a:cubicBezTo>
                    <a:pt x="9" y="44"/>
                    <a:pt x="9" y="29"/>
                    <a:pt x="9" y="14"/>
                  </a:cubicBezTo>
                  <a:cubicBezTo>
                    <a:pt x="9" y="11"/>
                    <a:pt x="7" y="9"/>
                    <a:pt x="6" y="8"/>
                  </a:cubicBezTo>
                  <a:cubicBezTo>
                    <a:pt x="4" y="6"/>
                    <a:pt x="2" y="4"/>
                    <a:pt x="0" y="2"/>
                  </a:cubicBezTo>
                  <a:cubicBezTo>
                    <a:pt x="4" y="1"/>
                    <a:pt x="7" y="2"/>
                    <a:pt x="10" y="1"/>
                  </a:cubicBezTo>
                  <a:cubicBezTo>
                    <a:pt x="18" y="0"/>
                    <a:pt x="22" y="3"/>
                    <a:pt x="27" y="9"/>
                  </a:cubicBezTo>
                  <a:cubicBezTo>
                    <a:pt x="34" y="19"/>
                    <a:pt x="42" y="29"/>
                    <a:pt x="50" y="39"/>
                  </a:cubicBezTo>
                  <a:cubicBezTo>
                    <a:pt x="51" y="40"/>
                    <a:pt x="52" y="41"/>
                    <a:pt x="54" y="42"/>
                  </a:cubicBezTo>
                  <a:cubicBezTo>
                    <a:pt x="54" y="41"/>
                    <a:pt x="54" y="39"/>
                    <a:pt x="54" y="38"/>
                  </a:cubicBezTo>
                  <a:cubicBezTo>
                    <a:pt x="54" y="30"/>
                    <a:pt x="54" y="23"/>
                    <a:pt x="54" y="15"/>
                  </a:cubicBezTo>
                  <a:cubicBezTo>
                    <a:pt x="54" y="9"/>
                    <a:pt x="53" y="4"/>
                    <a:pt x="46" y="3"/>
                  </a:cubicBezTo>
                  <a:cubicBezTo>
                    <a:pt x="46" y="3"/>
                    <a:pt x="45" y="3"/>
                    <a:pt x="45" y="3"/>
                  </a:cubicBezTo>
                  <a:cubicBezTo>
                    <a:pt x="48" y="1"/>
                    <a:pt x="61" y="1"/>
                    <a:pt x="65" y="2"/>
                  </a:cubicBezTo>
                  <a:cubicBezTo>
                    <a:pt x="64" y="3"/>
                    <a:pt x="64" y="3"/>
                    <a:pt x="63" y="4"/>
                  </a:cubicBezTo>
                  <a:cubicBezTo>
                    <a:pt x="59" y="5"/>
                    <a:pt x="57" y="8"/>
                    <a:pt x="58" y="12"/>
                  </a:cubicBezTo>
                  <a:cubicBezTo>
                    <a:pt x="58" y="17"/>
                    <a:pt x="58" y="22"/>
                    <a:pt x="58" y="26"/>
                  </a:cubicBezTo>
                  <a:cubicBezTo>
                    <a:pt x="58" y="39"/>
                    <a:pt x="58" y="51"/>
                    <a:pt x="58" y="64"/>
                  </a:cubicBezTo>
                  <a:cubicBezTo>
                    <a:pt x="58" y="66"/>
                    <a:pt x="58" y="67"/>
                    <a:pt x="58" y="69"/>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ea"/>
                <a:sym typeface="+mn-lt"/>
              </a:endParaRPr>
            </a:p>
          </p:txBody>
        </p:sp>
        <p:sp>
          <p:nvSpPr>
            <p:cNvPr id="60" name="Freeform 53"/>
            <p:cNvSpPr>
              <a:spLocks noEditPoints="1"/>
            </p:cNvSpPr>
            <p:nvPr/>
          </p:nvSpPr>
          <p:spPr bwMode="auto">
            <a:xfrm>
              <a:off x="5700062" y="26009575"/>
              <a:ext cx="353921" cy="503354"/>
            </a:xfrm>
            <a:custGeom>
              <a:avLst/>
              <a:gdLst>
                <a:gd name="T0" fmla="*/ 9 w 50"/>
                <a:gd name="T1" fmla="*/ 71 h 71"/>
                <a:gd name="T2" fmla="*/ 31 w 50"/>
                <a:gd name="T3" fmla="*/ 41 h 71"/>
                <a:gd name="T4" fmla="*/ 23 w 50"/>
                <a:gd name="T5" fmla="*/ 44 h 71"/>
                <a:gd name="T6" fmla="*/ 3 w 50"/>
                <a:gd name="T7" fmla="*/ 33 h 71"/>
                <a:gd name="T8" fmla="*/ 3 w 50"/>
                <a:gd name="T9" fmla="*/ 13 h 71"/>
                <a:gd name="T10" fmla="*/ 21 w 50"/>
                <a:gd name="T11" fmla="*/ 1 h 71"/>
                <a:gd name="T12" fmla="*/ 41 w 50"/>
                <a:gd name="T13" fmla="*/ 11 h 71"/>
                <a:gd name="T14" fmla="*/ 34 w 50"/>
                <a:gd name="T15" fmla="*/ 59 h 71"/>
                <a:gd name="T16" fmla="*/ 9 w 50"/>
                <a:gd name="T17" fmla="*/ 71 h 71"/>
                <a:gd name="T18" fmla="*/ 31 w 50"/>
                <a:gd name="T19" fmla="*/ 32 h 71"/>
                <a:gd name="T20" fmla="*/ 32 w 50"/>
                <a:gd name="T21" fmla="*/ 32 h 71"/>
                <a:gd name="T22" fmla="*/ 28 w 50"/>
                <a:gd name="T23" fmla="*/ 12 h 71"/>
                <a:gd name="T24" fmla="*/ 25 w 50"/>
                <a:gd name="T25" fmla="*/ 6 h 71"/>
                <a:gd name="T26" fmla="*/ 19 w 50"/>
                <a:gd name="T27" fmla="*/ 3 h 71"/>
                <a:gd name="T28" fmla="*/ 15 w 50"/>
                <a:gd name="T29" fmla="*/ 8 h 71"/>
                <a:gd name="T30" fmla="*/ 14 w 50"/>
                <a:gd name="T31" fmla="*/ 10 h 71"/>
                <a:gd name="T32" fmla="*/ 18 w 50"/>
                <a:gd name="T33" fmla="*/ 32 h 71"/>
                <a:gd name="T34" fmla="*/ 21 w 50"/>
                <a:gd name="T35" fmla="*/ 37 h 71"/>
                <a:gd name="T36" fmla="*/ 29 w 50"/>
                <a:gd name="T37" fmla="*/ 39 h 71"/>
                <a:gd name="T38" fmla="*/ 31 w 50"/>
                <a:gd name="T39" fmla="*/ 33 h 71"/>
                <a:gd name="T40" fmla="*/ 31 w 50"/>
                <a:gd name="T41" fmla="*/ 3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71">
                  <a:moveTo>
                    <a:pt x="9" y="71"/>
                  </a:moveTo>
                  <a:cubicBezTo>
                    <a:pt x="22" y="66"/>
                    <a:pt x="29" y="55"/>
                    <a:pt x="31" y="41"/>
                  </a:cubicBezTo>
                  <a:cubicBezTo>
                    <a:pt x="28" y="42"/>
                    <a:pt x="26" y="43"/>
                    <a:pt x="23" y="44"/>
                  </a:cubicBezTo>
                  <a:cubicBezTo>
                    <a:pt x="14" y="46"/>
                    <a:pt x="7" y="42"/>
                    <a:pt x="3" y="33"/>
                  </a:cubicBezTo>
                  <a:cubicBezTo>
                    <a:pt x="0" y="26"/>
                    <a:pt x="1" y="19"/>
                    <a:pt x="3" y="13"/>
                  </a:cubicBezTo>
                  <a:cubicBezTo>
                    <a:pt x="7" y="5"/>
                    <a:pt x="13" y="1"/>
                    <a:pt x="21" y="1"/>
                  </a:cubicBezTo>
                  <a:cubicBezTo>
                    <a:pt x="29" y="0"/>
                    <a:pt x="36" y="3"/>
                    <a:pt x="41" y="11"/>
                  </a:cubicBezTo>
                  <a:cubicBezTo>
                    <a:pt x="50" y="26"/>
                    <a:pt x="47" y="47"/>
                    <a:pt x="34" y="59"/>
                  </a:cubicBezTo>
                  <a:cubicBezTo>
                    <a:pt x="28" y="65"/>
                    <a:pt x="17" y="70"/>
                    <a:pt x="9" y="71"/>
                  </a:cubicBezTo>
                  <a:close/>
                  <a:moveTo>
                    <a:pt x="31" y="32"/>
                  </a:moveTo>
                  <a:cubicBezTo>
                    <a:pt x="31" y="32"/>
                    <a:pt x="31" y="32"/>
                    <a:pt x="32" y="32"/>
                  </a:cubicBezTo>
                  <a:cubicBezTo>
                    <a:pt x="30" y="25"/>
                    <a:pt x="29" y="19"/>
                    <a:pt x="28" y="12"/>
                  </a:cubicBezTo>
                  <a:cubicBezTo>
                    <a:pt x="27" y="10"/>
                    <a:pt x="26" y="8"/>
                    <a:pt x="25" y="6"/>
                  </a:cubicBezTo>
                  <a:cubicBezTo>
                    <a:pt x="24" y="4"/>
                    <a:pt x="22" y="3"/>
                    <a:pt x="19" y="3"/>
                  </a:cubicBezTo>
                  <a:cubicBezTo>
                    <a:pt x="17" y="4"/>
                    <a:pt x="15" y="5"/>
                    <a:pt x="15" y="8"/>
                  </a:cubicBezTo>
                  <a:cubicBezTo>
                    <a:pt x="15" y="9"/>
                    <a:pt x="14" y="10"/>
                    <a:pt x="14" y="10"/>
                  </a:cubicBezTo>
                  <a:cubicBezTo>
                    <a:pt x="15" y="18"/>
                    <a:pt x="16" y="25"/>
                    <a:pt x="18" y="32"/>
                  </a:cubicBezTo>
                  <a:cubicBezTo>
                    <a:pt x="19" y="34"/>
                    <a:pt x="20" y="35"/>
                    <a:pt x="21" y="37"/>
                  </a:cubicBezTo>
                  <a:cubicBezTo>
                    <a:pt x="23" y="39"/>
                    <a:pt x="25" y="39"/>
                    <a:pt x="29" y="39"/>
                  </a:cubicBezTo>
                  <a:cubicBezTo>
                    <a:pt x="32" y="38"/>
                    <a:pt x="31" y="35"/>
                    <a:pt x="31" y="33"/>
                  </a:cubicBezTo>
                  <a:cubicBezTo>
                    <a:pt x="31" y="33"/>
                    <a:pt x="31" y="32"/>
                    <a:pt x="31" y="32"/>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ea"/>
                <a:sym typeface="+mn-lt"/>
              </a:endParaRPr>
            </a:p>
          </p:txBody>
        </p:sp>
        <p:sp>
          <p:nvSpPr>
            <p:cNvPr id="61" name="Freeform 54"/>
            <p:cNvSpPr/>
            <p:nvPr/>
          </p:nvSpPr>
          <p:spPr bwMode="auto">
            <a:xfrm>
              <a:off x="4323703" y="20386164"/>
              <a:ext cx="471894" cy="534814"/>
            </a:xfrm>
            <a:custGeom>
              <a:avLst/>
              <a:gdLst>
                <a:gd name="T0" fmla="*/ 42 w 68"/>
                <a:gd name="T1" fmla="*/ 7 h 77"/>
                <a:gd name="T2" fmla="*/ 62 w 68"/>
                <a:gd name="T3" fmla="*/ 0 h 77"/>
                <a:gd name="T4" fmla="*/ 60 w 68"/>
                <a:gd name="T5" fmla="*/ 3 h 77"/>
                <a:gd name="T6" fmla="*/ 57 w 68"/>
                <a:gd name="T7" fmla="*/ 12 h 77"/>
                <a:gd name="T8" fmla="*/ 65 w 68"/>
                <a:gd name="T9" fmla="*/ 40 h 77"/>
                <a:gd name="T10" fmla="*/ 67 w 68"/>
                <a:gd name="T11" fmla="*/ 55 h 77"/>
                <a:gd name="T12" fmla="*/ 62 w 68"/>
                <a:gd name="T13" fmla="*/ 68 h 77"/>
                <a:gd name="T14" fmla="*/ 34 w 68"/>
                <a:gd name="T15" fmla="*/ 76 h 77"/>
                <a:gd name="T16" fmla="*/ 21 w 68"/>
                <a:gd name="T17" fmla="*/ 66 h 77"/>
                <a:gd name="T18" fmla="*/ 19 w 68"/>
                <a:gd name="T19" fmla="*/ 60 h 77"/>
                <a:gd name="T20" fmla="*/ 10 w 68"/>
                <a:gd name="T21" fmla="*/ 27 h 77"/>
                <a:gd name="T22" fmla="*/ 9 w 68"/>
                <a:gd name="T23" fmla="*/ 25 h 77"/>
                <a:gd name="T24" fmla="*/ 2 w 68"/>
                <a:gd name="T25" fmla="*/ 20 h 77"/>
                <a:gd name="T26" fmla="*/ 0 w 68"/>
                <a:gd name="T27" fmla="*/ 19 h 77"/>
                <a:gd name="T28" fmla="*/ 27 w 68"/>
                <a:gd name="T29" fmla="*/ 10 h 77"/>
                <a:gd name="T30" fmla="*/ 30 w 68"/>
                <a:gd name="T31" fmla="*/ 10 h 77"/>
                <a:gd name="T32" fmla="*/ 30 w 68"/>
                <a:gd name="T33" fmla="*/ 11 h 77"/>
                <a:gd name="T34" fmla="*/ 27 w 68"/>
                <a:gd name="T35" fmla="*/ 12 h 77"/>
                <a:gd name="T36" fmla="*/ 24 w 68"/>
                <a:gd name="T37" fmla="*/ 20 h 77"/>
                <a:gd name="T38" fmla="*/ 34 w 68"/>
                <a:gd name="T39" fmla="*/ 59 h 77"/>
                <a:gd name="T40" fmla="*/ 35 w 68"/>
                <a:gd name="T41" fmla="*/ 61 h 77"/>
                <a:gd name="T42" fmla="*/ 50 w 68"/>
                <a:gd name="T43" fmla="*/ 70 h 77"/>
                <a:gd name="T44" fmla="*/ 64 w 68"/>
                <a:gd name="T45" fmla="*/ 55 h 77"/>
                <a:gd name="T46" fmla="*/ 63 w 68"/>
                <a:gd name="T47" fmla="*/ 45 h 77"/>
                <a:gd name="T48" fmla="*/ 54 w 68"/>
                <a:gd name="T49" fmla="*/ 15 h 77"/>
                <a:gd name="T50" fmla="*/ 44 w 68"/>
                <a:gd name="T51" fmla="*/ 7 h 77"/>
                <a:gd name="T52" fmla="*/ 42 w 68"/>
                <a:gd name="T53" fmla="*/ 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8" h="77">
                  <a:moveTo>
                    <a:pt x="42" y="7"/>
                  </a:moveTo>
                  <a:cubicBezTo>
                    <a:pt x="45" y="4"/>
                    <a:pt x="57" y="1"/>
                    <a:pt x="62" y="0"/>
                  </a:cubicBezTo>
                  <a:cubicBezTo>
                    <a:pt x="61" y="1"/>
                    <a:pt x="61" y="2"/>
                    <a:pt x="60" y="3"/>
                  </a:cubicBezTo>
                  <a:cubicBezTo>
                    <a:pt x="57" y="5"/>
                    <a:pt x="56" y="8"/>
                    <a:pt x="57" y="12"/>
                  </a:cubicBezTo>
                  <a:cubicBezTo>
                    <a:pt x="60" y="21"/>
                    <a:pt x="63" y="31"/>
                    <a:pt x="65" y="40"/>
                  </a:cubicBezTo>
                  <a:cubicBezTo>
                    <a:pt x="66" y="45"/>
                    <a:pt x="67" y="50"/>
                    <a:pt x="67" y="55"/>
                  </a:cubicBezTo>
                  <a:cubicBezTo>
                    <a:pt x="68" y="61"/>
                    <a:pt x="66" y="65"/>
                    <a:pt x="62" y="68"/>
                  </a:cubicBezTo>
                  <a:cubicBezTo>
                    <a:pt x="54" y="74"/>
                    <a:pt x="44" y="77"/>
                    <a:pt x="34" y="76"/>
                  </a:cubicBezTo>
                  <a:cubicBezTo>
                    <a:pt x="28" y="75"/>
                    <a:pt x="24" y="72"/>
                    <a:pt x="21" y="66"/>
                  </a:cubicBezTo>
                  <a:cubicBezTo>
                    <a:pt x="20" y="64"/>
                    <a:pt x="19" y="62"/>
                    <a:pt x="19" y="60"/>
                  </a:cubicBezTo>
                  <a:cubicBezTo>
                    <a:pt x="16" y="49"/>
                    <a:pt x="13" y="38"/>
                    <a:pt x="10" y="27"/>
                  </a:cubicBezTo>
                  <a:cubicBezTo>
                    <a:pt x="10" y="27"/>
                    <a:pt x="9" y="26"/>
                    <a:pt x="9" y="25"/>
                  </a:cubicBezTo>
                  <a:cubicBezTo>
                    <a:pt x="8" y="22"/>
                    <a:pt x="6" y="20"/>
                    <a:pt x="2" y="20"/>
                  </a:cubicBezTo>
                  <a:cubicBezTo>
                    <a:pt x="1" y="20"/>
                    <a:pt x="1" y="20"/>
                    <a:pt x="0" y="19"/>
                  </a:cubicBezTo>
                  <a:cubicBezTo>
                    <a:pt x="8" y="15"/>
                    <a:pt x="18" y="13"/>
                    <a:pt x="27" y="10"/>
                  </a:cubicBezTo>
                  <a:cubicBezTo>
                    <a:pt x="28" y="10"/>
                    <a:pt x="29" y="10"/>
                    <a:pt x="30" y="10"/>
                  </a:cubicBezTo>
                  <a:cubicBezTo>
                    <a:pt x="30" y="10"/>
                    <a:pt x="30" y="10"/>
                    <a:pt x="30" y="11"/>
                  </a:cubicBezTo>
                  <a:cubicBezTo>
                    <a:pt x="29" y="11"/>
                    <a:pt x="28" y="12"/>
                    <a:pt x="27" y="12"/>
                  </a:cubicBezTo>
                  <a:cubicBezTo>
                    <a:pt x="24" y="14"/>
                    <a:pt x="23" y="16"/>
                    <a:pt x="24" y="20"/>
                  </a:cubicBezTo>
                  <a:cubicBezTo>
                    <a:pt x="27" y="33"/>
                    <a:pt x="31" y="46"/>
                    <a:pt x="34" y="59"/>
                  </a:cubicBezTo>
                  <a:cubicBezTo>
                    <a:pt x="35" y="60"/>
                    <a:pt x="35" y="60"/>
                    <a:pt x="35" y="61"/>
                  </a:cubicBezTo>
                  <a:cubicBezTo>
                    <a:pt x="38" y="68"/>
                    <a:pt x="43" y="71"/>
                    <a:pt x="50" y="70"/>
                  </a:cubicBezTo>
                  <a:cubicBezTo>
                    <a:pt x="59" y="68"/>
                    <a:pt x="64" y="63"/>
                    <a:pt x="64" y="55"/>
                  </a:cubicBezTo>
                  <a:cubicBezTo>
                    <a:pt x="64" y="51"/>
                    <a:pt x="63" y="48"/>
                    <a:pt x="63" y="45"/>
                  </a:cubicBezTo>
                  <a:cubicBezTo>
                    <a:pt x="60" y="35"/>
                    <a:pt x="57" y="25"/>
                    <a:pt x="54" y="15"/>
                  </a:cubicBezTo>
                  <a:cubicBezTo>
                    <a:pt x="52" y="8"/>
                    <a:pt x="51" y="7"/>
                    <a:pt x="44" y="7"/>
                  </a:cubicBezTo>
                  <a:cubicBezTo>
                    <a:pt x="43" y="7"/>
                    <a:pt x="43" y="7"/>
                    <a:pt x="42" y="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ea"/>
                <a:sym typeface="+mn-lt"/>
              </a:endParaRPr>
            </a:p>
          </p:txBody>
        </p:sp>
        <p:sp>
          <p:nvSpPr>
            <p:cNvPr id="62" name="Freeform 55"/>
            <p:cNvSpPr/>
            <p:nvPr/>
          </p:nvSpPr>
          <p:spPr bwMode="auto">
            <a:xfrm>
              <a:off x="7894371" y="22195094"/>
              <a:ext cx="550543" cy="440435"/>
            </a:xfrm>
            <a:custGeom>
              <a:avLst/>
              <a:gdLst>
                <a:gd name="T0" fmla="*/ 0 w 79"/>
                <a:gd name="T1" fmla="*/ 22 h 63"/>
                <a:gd name="T2" fmla="*/ 20 w 79"/>
                <a:gd name="T3" fmla="*/ 13 h 63"/>
                <a:gd name="T4" fmla="*/ 20 w 79"/>
                <a:gd name="T5" fmla="*/ 17 h 63"/>
                <a:gd name="T6" fmla="*/ 12 w 79"/>
                <a:gd name="T7" fmla="*/ 26 h 63"/>
                <a:gd name="T8" fmla="*/ 13 w 79"/>
                <a:gd name="T9" fmla="*/ 46 h 63"/>
                <a:gd name="T10" fmla="*/ 24 w 79"/>
                <a:gd name="T11" fmla="*/ 50 h 63"/>
                <a:gd name="T12" fmla="*/ 32 w 79"/>
                <a:gd name="T13" fmla="*/ 42 h 63"/>
                <a:gd name="T14" fmla="*/ 32 w 79"/>
                <a:gd name="T15" fmla="*/ 35 h 63"/>
                <a:gd name="T16" fmla="*/ 35 w 79"/>
                <a:gd name="T17" fmla="*/ 14 h 63"/>
                <a:gd name="T18" fmla="*/ 51 w 79"/>
                <a:gd name="T19" fmla="*/ 1 h 63"/>
                <a:gd name="T20" fmla="*/ 66 w 79"/>
                <a:gd name="T21" fmla="*/ 7 h 63"/>
                <a:gd name="T22" fmla="*/ 73 w 79"/>
                <a:gd name="T23" fmla="*/ 24 h 63"/>
                <a:gd name="T24" fmla="*/ 73 w 79"/>
                <a:gd name="T25" fmla="*/ 28 h 63"/>
                <a:gd name="T26" fmla="*/ 76 w 79"/>
                <a:gd name="T27" fmla="*/ 32 h 63"/>
                <a:gd name="T28" fmla="*/ 79 w 79"/>
                <a:gd name="T29" fmla="*/ 34 h 63"/>
                <a:gd name="T30" fmla="*/ 59 w 79"/>
                <a:gd name="T31" fmla="*/ 42 h 63"/>
                <a:gd name="T32" fmla="*/ 62 w 79"/>
                <a:gd name="T33" fmla="*/ 38 h 63"/>
                <a:gd name="T34" fmla="*/ 69 w 79"/>
                <a:gd name="T35" fmla="*/ 26 h 63"/>
                <a:gd name="T36" fmla="*/ 65 w 79"/>
                <a:gd name="T37" fmla="*/ 12 h 63"/>
                <a:gd name="T38" fmla="*/ 50 w 79"/>
                <a:gd name="T39" fmla="*/ 14 h 63"/>
                <a:gd name="T40" fmla="*/ 49 w 79"/>
                <a:gd name="T41" fmla="*/ 21 h 63"/>
                <a:gd name="T42" fmla="*/ 48 w 79"/>
                <a:gd name="T43" fmla="*/ 39 h 63"/>
                <a:gd name="T44" fmla="*/ 45 w 79"/>
                <a:gd name="T45" fmla="*/ 50 h 63"/>
                <a:gd name="T46" fmla="*/ 15 w 79"/>
                <a:gd name="T47" fmla="*/ 53 h 63"/>
                <a:gd name="T48" fmla="*/ 7 w 79"/>
                <a:gd name="T49" fmla="*/ 34 h 63"/>
                <a:gd name="T50" fmla="*/ 0 w 79"/>
                <a:gd name="T51" fmla="*/ 22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9" h="63">
                  <a:moveTo>
                    <a:pt x="0" y="22"/>
                  </a:moveTo>
                  <a:cubicBezTo>
                    <a:pt x="7" y="19"/>
                    <a:pt x="14" y="16"/>
                    <a:pt x="20" y="13"/>
                  </a:cubicBezTo>
                  <a:cubicBezTo>
                    <a:pt x="22" y="15"/>
                    <a:pt x="21" y="16"/>
                    <a:pt x="20" y="17"/>
                  </a:cubicBezTo>
                  <a:cubicBezTo>
                    <a:pt x="17" y="20"/>
                    <a:pt x="14" y="23"/>
                    <a:pt x="12" y="26"/>
                  </a:cubicBezTo>
                  <a:cubicBezTo>
                    <a:pt x="8" y="33"/>
                    <a:pt x="9" y="39"/>
                    <a:pt x="13" y="46"/>
                  </a:cubicBezTo>
                  <a:cubicBezTo>
                    <a:pt x="16" y="50"/>
                    <a:pt x="19" y="51"/>
                    <a:pt x="24" y="50"/>
                  </a:cubicBezTo>
                  <a:cubicBezTo>
                    <a:pt x="28" y="49"/>
                    <a:pt x="31" y="46"/>
                    <a:pt x="32" y="42"/>
                  </a:cubicBezTo>
                  <a:cubicBezTo>
                    <a:pt x="32" y="40"/>
                    <a:pt x="32" y="37"/>
                    <a:pt x="32" y="35"/>
                  </a:cubicBezTo>
                  <a:cubicBezTo>
                    <a:pt x="33" y="28"/>
                    <a:pt x="33" y="21"/>
                    <a:pt x="35" y="14"/>
                  </a:cubicBezTo>
                  <a:cubicBezTo>
                    <a:pt x="37" y="6"/>
                    <a:pt x="43" y="2"/>
                    <a:pt x="51" y="1"/>
                  </a:cubicBezTo>
                  <a:cubicBezTo>
                    <a:pt x="57" y="0"/>
                    <a:pt x="62" y="3"/>
                    <a:pt x="66" y="7"/>
                  </a:cubicBezTo>
                  <a:cubicBezTo>
                    <a:pt x="70" y="12"/>
                    <a:pt x="72" y="18"/>
                    <a:pt x="73" y="24"/>
                  </a:cubicBezTo>
                  <a:cubicBezTo>
                    <a:pt x="73" y="26"/>
                    <a:pt x="73" y="27"/>
                    <a:pt x="73" y="28"/>
                  </a:cubicBezTo>
                  <a:cubicBezTo>
                    <a:pt x="73" y="30"/>
                    <a:pt x="74" y="32"/>
                    <a:pt x="76" y="32"/>
                  </a:cubicBezTo>
                  <a:cubicBezTo>
                    <a:pt x="77" y="32"/>
                    <a:pt x="78" y="33"/>
                    <a:pt x="79" y="34"/>
                  </a:cubicBezTo>
                  <a:cubicBezTo>
                    <a:pt x="75" y="37"/>
                    <a:pt x="63" y="42"/>
                    <a:pt x="59" y="42"/>
                  </a:cubicBezTo>
                  <a:cubicBezTo>
                    <a:pt x="60" y="40"/>
                    <a:pt x="61" y="39"/>
                    <a:pt x="62" y="38"/>
                  </a:cubicBezTo>
                  <a:cubicBezTo>
                    <a:pt x="65" y="34"/>
                    <a:pt x="68" y="31"/>
                    <a:pt x="69" y="26"/>
                  </a:cubicBezTo>
                  <a:cubicBezTo>
                    <a:pt x="70" y="21"/>
                    <a:pt x="69" y="16"/>
                    <a:pt x="65" y="12"/>
                  </a:cubicBezTo>
                  <a:cubicBezTo>
                    <a:pt x="61" y="7"/>
                    <a:pt x="53" y="8"/>
                    <a:pt x="50" y="14"/>
                  </a:cubicBezTo>
                  <a:cubicBezTo>
                    <a:pt x="49" y="16"/>
                    <a:pt x="49" y="19"/>
                    <a:pt x="49" y="21"/>
                  </a:cubicBezTo>
                  <a:cubicBezTo>
                    <a:pt x="48" y="27"/>
                    <a:pt x="49" y="33"/>
                    <a:pt x="48" y="39"/>
                  </a:cubicBezTo>
                  <a:cubicBezTo>
                    <a:pt x="47" y="42"/>
                    <a:pt x="47" y="46"/>
                    <a:pt x="45" y="50"/>
                  </a:cubicBezTo>
                  <a:cubicBezTo>
                    <a:pt x="39" y="60"/>
                    <a:pt x="24" y="63"/>
                    <a:pt x="15" y="53"/>
                  </a:cubicBezTo>
                  <a:cubicBezTo>
                    <a:pt x="11" y="47"/>
                    <a:pt x="8" y="41"/>
                    <a:pt x="7" y="34"/>
                  </a:cubicBezTo>
                  <a:cubicBezTo>
                    <a:pt x="5" y="27"/>
                    <a:pt x="5" y="27"/>
                    <a:pt x="0" y="22"/>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ea"/>
                <a:sym typeface="+mn-lt"/>
              </a:endParaRPr>
            </a:p>
          </p:txBody>
        </p:sp>
        <p:sp>
          <p:nvSpPr>
            <p:cNvPr id="63" name="Freeform 56"/>
            <p:cNvSpPr/>
            <p:nvPr/>
          </p:nvSpPr>
          <p:spPr bwMode="auto">
            <a:xfrm>
              <a:off x="7902235" y="24263565"/>
              <a:ext cx="542679" cy="503354"/>
            </a:xfrm>
            <a:custGeom>
              <a:avLst/>
              <a:gdLst>
                <a:gd name="T0" fmla="*/ 64 w 77"/>
                <a:gd name="T1" fmla="*/ 40 h 72"/>
                <a:gd name="T2" fmla="*/ 65 w 77"/>
                <a:gd name="T3" fmla="*/ 37 h 72"/>
                <a:gd name="T4" fmla="*/ 59 w 77"/>
                <a:gd name="T5" fmla="*/ 30 h 72"/>
                <a:gd name="T6" fmla="*/ 45 w 77"/>
                <a:gd name="T7" fmla="*/ 32 h 72"/>
                <a:gd name="T8" fmla="*/ 37 w 77"/>
                <a:gd name="T9" fmla="*/ 32 h 72"/>
                <a:gd name="T10" fmla="*/ 33 w 77"/>
                <a:gd name="T11" fmla="*/ 33 h 72"/>
                <a:gd name="T12" fmla="*/ 39 w 77"/>
                <a:gd name="T13" fmla="*/ 41 h 72"/>
                <a:gd name="T14" fmla="*/ 47 w 77"/>
                <a:gd name="T15" fmla="*/ 52 h 72"/>
                <a:gd name="T16" fmla="*/ 50 w 77"/>
                <a:gd name="T17" fmla="*/ 56 h 72"/>
                <a:gd name="T18" fmla="*/ 57 w 77"/>
                <a:gd name="T19" fmla="*/ 55 h 72"/>
                <a:gd name="T20" fmla="*/ 60 w 77"/>
                <a:gd name="T21" fmla="*/ 51 h 72"/>
                <a:gd name="T22" fmla="*/ 53 w 77"/>
                <a:gd name="T23" fmla="*/ 72 h 72"/>
                <a:gd name="T24" fmla="*/ 52 w 77"/>
                <a:gd name="T25" fmla="*/ 71 h 72"/>
                <a:gd name="T26" fmla="*/ 48 w 77"/>
                <a:gd name="T27" fmla="*/ 60 h 72"/>
                <a:gd name="T28" fmla="*/ 31 w 77"/>
                <a:gd name="T29" fmla="*/ 37 h 72"/>
                <a:gd name="T30" fmla="*/ 26 w 77"/>
                <a:gd name="T31" fmla="*/ 33 h 72"/>
                <a:gd name="T32" fmla="*/ 13 w 77"/>
                <a:gd name="T33" fmla="*/ 27 h 72"/>
                <a:gd name="T34" fmla="*/ 2 w 77"/>
                <a:gd name="T35" fmla="*/ 31 h 72"/>
                <a:gd name="T36" fmla="*/ 1 w 77"/>
                <a:gd name="T37" fmla="*/ 32 h 72"/>
                <a:gd name="T38" fmla="*/ 0 w 77"/>
                <a:gd name="T39" fmla="*/ 30 h 72"/>
                <a:gd name="T40" fmla="*/ 12 w 77"/>
                <a:gd name="T41" fmla="*/ 1 h 72"/>
                <a:gd name="T42" fmla="*/ 13 w 77"/>
                <a:gd name="T43" fmla="*/ 0 h 72"/>
                <a:gd name="T44" fmla="*/ 13 w 77"/>
                <a:gd name="T45" fmla="*/ 3 h 72"/>
                <a:gd name="T46" fmla="*/ 18 w 77"/>
                <a:gd name="T47" fmla="*/ 12 h 72"/>
                <a:gd name="T48" fmla="*/ 30 w 77"/>
                <a:gd name="T49" fmla="*/ 17 h 72"/>
                <a:gd name="T50" fmla="*/ 34 w 77"/>
                <a:gd name="T51" fmla="*/ 18 h 72"/>
                <a:gd name="T52" fmla="*/ 67 w 77"/>
                <a:gd name="T53" fmla="*/ 14 h 72"/>
                <a:gd name="T54" fmla="*/ 76 w 77"/>
                <a:gd name="T55" fmla="*/ 8 h 72"/>
                <a:gd name="T56" fmla="*/ 77 w 77"/>
                <a:gd name="T57" fmla="*/ 10 h 72"/>
                <a:gd name="T58" fmla="*/ 66 w 77"/>
                <a:gd name="T59" fmla="*/ 39 h 72"/>
                <a:gd name="T60" fmla="*/ 64 w 77"/>
                <a:gd name="T61" fmla="*/ 4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7" h="72">
                  <a:moveTo>
                    <a:pt x="64" y="40"/>
                  </a:moveTo>
                  <a:cubicBezTo>
                    <a:pt x="65" y="39"/>
                    <a:pt x="65" y="38"/>
                    <a:pt x="65" y="37"/>
                  </a:cubicBezTo>
                  <a:cubicBezTo>
                    <a:pt x="67" y="31"/>
                    <a:pt x="66" y="30"/>
                    <a:pt x="59" y="30"/>
                  </a:cubicBezTo>
                  <a:cubicBezTo>
                    <a:pt x="54" y="31"/>
                    <a:pt x="50" y="31"/>
                    <a:pt x="45" y="32"/>
                  </a:cubicBezTo>
                  <a:cubicBezTo>
                    <a:pt x="42" y="32"/>
                    <a:pt x="40" y="32"/>
                    <a:pt x="37" y="32"/>
                  </a:cubicBezTo>
                  <a:cubicBezTo>
                    <a:pt x="36" y="33"/>
                    <a:pt x="35" y="33"/>
                    <a:pt x="33" y="33"/>
                  </a:cubicBezTo>
                  <a:cubicBezTo>
                    <a:pt x="35" y="36"/>
                    <a:pt x="37" y="39"/>
                    <a:pt x="39" y="41"/>
                  </a:cubicBezTo>
                  <a:cubicBezTo>
                    <a:pt x="41" y="45"/>
                    <a:pt x="44" y="48"/>
                    <a:pt x="47" y="52"/>
                  </a:cubicBezTo>
                  <a:cubicBezTo>
                    <a:pt x="48" y="53"/>
                    <a:pt x="49" y="55"/>
                    <a:pt x="50" y="56"/>
                  </a:cubicBezTo>
                  <a:cubicBezTo>
                    <a:pt x="53" y="58"/>
                    <a:pt x="55" y="58"/>
                    <a:pt x="57" y="55"/>
                  </a:cubicBezTo>
                  <a:cubicBezTo>
                    <a:pt x="58" y="54"/>
                    <a:pt x="59" y="53"/>
                    <a:pt x="60" y="51"/>
                  </a:cubicBezTo>
                  <a:cubicBezTo>
                    <a:pt x="60" y="55"/>
                    <a:pt x="56" y="68"/>
                    <a:pt x="53" y="72"/>
                  </a:cubicBezTo>
                  <a:cubicBezTo>
                    <a:pt x="53" y="71"/>
                    <a:pt x="52" y="71"/>
                    <a:pt x="52" y="71"/>
                  </a:cubicBezTo>
                  <a:cubicBezTo>
                    <a:pt x="52" y="67"/>
                    <a:pt x="50" y="64"/>
                    <a:pt x="48" y="60"/>
                  </a:cubicBezTo>
                  <a:cubicBezTo>
                    <a:pt x="42" y="53"/>
                    <a:pt x="37" y="45"/>
                    <a:pt x="31" y="37"/>
                  </a:cubicBezTo>
                  <a:cubicBezTo>
                    <a:pt x="30" y="35"/>
                    <a:pt x="29" y="34"/>
                    <a:pt x="26" y="33"/>
                  </a:cubicBezTo>
                  <a:cubicBezTo>
                    <a:pt x="22" y="31"/>
                    <a:pt x="17" y="29"/>
                    <a:pt x="13" y="27"/>
                  </a:cubicBezTo>
                  <a:cubicBezTo>
                    <a:pt x="7" y="25"/>
                    <a:pt x="6" y="25"/>
                    <a:pt x="2" y="31"/>
                  </a:cubicBezTo>
                  <a:cubicBezTo>
                    <a:pt x="2" y="31"/>
                    <a:pt x="1" y="31"/>
                    <a:pt x="1" y="32"/>
                  </a:cubicBezTo>
                  <a:cubicBezTo>
                    <a:pt x="1" y="31"/>
                    <a:pt x="0" y="31"/>
                    <a:pt x="0" y="30"/>
                  </a:cubicBezTo>
                  <a:cubicBezTo>
                    <a:pt x="4" y="20"/>
                    <a:pt x="8" y="11"/>
                    <a:pt x="12" y="1"/>
                  </a:cubicBezTo>
                  <a:cubicBezTo>
                    <a:pt x="12" y="1"/>
                    <a:pt x="12" y="0"/>
                    <a:pt x="13" y="0"/>
                  </a:cubicBezTo>
                  <a:cubicBezTo>
                    <a:pt x="13" y="1"/>
                    <a:pt x="13" y="2"/>
                    <a:pt x="13" y="3"/>
                  </a:cubicBezTo>
                  <a:cubicBezTo>
                    <a:pt x="12" y="8"/>
                    <a:pt x="13" y="10"/>
                    <a:pt x="18" y="12"/>
                  </a:cubicBezTo>
                  <a:cubicBezTo>
                    <a:pt x="22" y="14"/>
                    <a:pt x="26" y="16"/>
                    <a:pt x="30" y="17"/>
                  </a:cubicBezTo>
                  <a:cubicBezTo>
                    <a:pt x="31" y="18"/>
                    <a:pt x="33" y="18"/>
                    <a:pt x="34" y="18"/>
                  </a:cubicBezTo>
                  <a:cubicBezTo>
                    <a:pt x="45" y="17"/>
                    <a:pt x="56" y="15"/>
                    <a:pt x="67" y="14"/>
                  </a:cubicBezTo>
                  <a:cubicBezTo>
                    <a:pt x="70" y="13"/>
                    <a:pt x="74" y="12"/>
                    <a:pt x="76" y="8"/>
                  </a:cubicBezTo>
                  <a:cubicBezTo>
                    <a:pt x="77" y="9"/>
                    <a:pt x="77" y="10"/>
                    <a:pt x="77" y="10"/>
                  </a:cubicBezTo>
                  <a:cubicBezTo>
                    <a:pt x="74" y="20"/>
                    <a:pt x="70" y="29"/>
                    <a:pt x="66" y="39"/>
                  </a:cubicBezTo>
                  <a:cubicBezTo>
                    <a:pt x="66" y="39"/>
                    <a:pt x="66" y="39"/>
                    <a:pt x="64" y="4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ea"/>
                <a:sym typeface="+mn-lt"/>
              </a:endParaRPr>
            </a:p>
          </p:txBody>
        </p:sp>
        <p:sp>
          <p:nvSpPr>
            <p:cNvPr id="64" name="Freeform 57"/>
            <p:cNvSpPr/>
            <p:nvPr/>
          </p:nvSpPr>
          <p:spPr bwMode="auto">
            <a:xfrm>
              <a:off x="8098858" y="23484939"/>
              <a:ext cx="479759" cy="424705"/>
            </a:xfrm>
            <a:custGeom>
              <a:avLst/>
              <a:gdLst>
                <a:gd name="T0" fmla="*/ 5 w 68"/>
                <a:gd name="T1" fmla="*/ 10 h 61"/>
                <a:gd name="T2" fmla="*/ 5 w 68"/>
                <a:gd name="T3" fmla="*/ 13 h 61"/>
                <a:gd name="T4" fmla="*/ 12 w 68"/>
                <a:gd name="T5" fmla="*/ 20 h 61"/>
                <a:gd name="T6" fmla="*/ 37 w 68"/>
                <a:gd name="T7" fmla="*/ 22 h 61"/>
                <a:gd name="T8" fmla="*/ 61 w 68"/>
                <a:gd name="T9" fmla="*/ 23 h 61"/>
                <a:gd name="T10" fmla="*/ 64 w 68"/>
                <a:gd name="T11" fmla="*/ 23 h 61"/>
                <a:gd name="T12" fmla="*/ 63 w 68"/>
                <a:gd name="T13" fmla="*/ 14 h 61"/>
                <a:gd name="T14" fmla="*/ 58 w 68"/>
                <a:gd name="T15" fmla="*/ 6 h 61"/>
                <a:gd name="T16" fmla="*/ 50 w 68"/>
                <a:gd name="T17" fmla="*/ 1 h 61"/>
                <a:gd name="T18" fmla="*/ 68 w 68"/>
                <a:gd name="T19" fmla="*/ 2 h 61"/>
                <a:gd name="T20" fmla="*/ 64 w 68"/>
                <a:gd name="T21" fmla="*/ 61 h 61"/>
                <a:gd name="T22" fmla="*/ 46 w 68"/>
                <a:gd name="T23" fmla="*/ 60 h 61"/>
                <a:gd name="T24" fmla="*/ 47 w 68"/>
                <a:gd name="T25" fmla="*/ 57 h 61"/>
                <a:gd name="T26" fmla="*/ 49 w 68"/>
                <a:gd name="T27" fmla="*/ 57 h 61"/>
                <a:gd name="T28" fmla="*/ 63 w 68"/>
                <a:gd name="T29" fmla="*/ 40 h 61"/>
                <a:gd name="T30" fmla="*/ 60 w 68"/>
                <a:gd name="T31" fmla="*/ 39 h 61"/>
                <a:gd name="T32" fmla="*/ 17 w 68"/>
                <a:gd name="T33" fmla="*/ 36 h 61"/>
                <a:gd name="T34" fmla="*/ 12 w 68"/>
                <a:gd name="T35" fmla="*/ 35 h 61"/>
                <a:gd name="T36" fmla="*/ 3 w 68"/>
                <a:gd name="T37" fmla="*/ 41 h 61"/>
                <a:gd name="T38" fmla="*/ 2 w 68"/>
                <a:gd name="T39" fmla="*/ 45 h 61"/>
                <a:gd name="T40" fmla="*/ 2 w 68"/>
                <a:gd name="T41" fmla="*/ 36 h 61"/>
                <a:gd name="T42" fmla="*/ 2 w 68"/>
                <a:gd name="T43" fmla="*/ 27 h 61"/>
                <a:gd name="T44" fmla="*/ 3 w 68"/>
                <a:gd name="T45" fmla="*/ 18 h 61"/>
                <a:gd name="T46" fmla="*/ 4 w 68"/>
                <a:gd name="T47" fmla="*/ 9 h 61"/>
                <a:gd name="T48" fmla="*/ 5 w 68"/>
                <a:gd name="T49" fmla="*/ 1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8" h="61">
                  <a:moveTo>
                    <a:pt x="5" y="10"/>
                  </a:moveTo>
                  <a:cubicBezTo>
                    <a:pt x="5" y="11"/>
                    <a:pt x="5" y="12"/>
                    <a:pt x="5" y="13"/>
                  </a:cubicBezTo>
                  <a:cubicBezTo>
                    <a:pt x="6" y="17"/>
                    <a:pt x="8" y="19"/>
                    <a:pt x="12" y="20"/>
                  </a:cubicBezTo>
                  <a:cubicBezTo>
                    <a:pt x="20" y="20"/>
                    <a:pt x="29" y="21"/>
                    <a:pt x="37" y="22"/>
                  </a:cubicBezTo>
                  <a:cubicBezTo>
                    <a:pt x="45" y="22"/>
                    <a:pt x="53" y="23"/>
                    <a:pt x="61" y="23"/>
                  </a:cubicBezTo>
                  <a:cubicBezTo>
                    <a:pt x="62" y="23"/>
                    <a:pt x="63" y="23"/>
                    <a:pt x="64" y="23"/>
                  </a:cubicBezTo>
                  <a:cubicBezTo>
                    <a:pt x="65" y="20"/>
                    <a:pt x="64" y="17"/>
                    <a:pt x="63" y="14"/>
                  </a:cubicBezTo>
                  <a:cubicBezTo>
                    <a:pt x="62" y="10"/>
                    <a:pt x="61" y="8"/>
                    <a:pt x="58" y="6"/>
                  </a:cubicBezTo>
                  <a:cubicBezTo>
                    <a:pt x="55" y="4"/>
                    <a:pt x="52" y="3"/>
                    <a:pt x="50" y="1"/>
                  </a:cubicBezTo>
                  <a:cubicBezTo>
                    <a:pt x="56" y="0"/>
                    <a:pt x="62" y="1"/>
                    <a:pt x="68" y="2"/>
                  </a:cubicBezTo>
                  <a:cubicBezTo>
                    <a:pt x="67" y="21"/>
                    <a:pt x="65" y="41"/>
                    <a:pt x="64" y="61"/>
                  </a:cubicBezTo>
                  <a:cubicBezTo>
                    <a:pt x="58" y="61"/>
                    <a:pt x="52" y="61"/>
                    <a:pt x="46" y="60"/>
                  </a:cubicBezTo>
                  <a:cubicBezTo>
                    <a:pt x="46" y="59"/>
                    <a:pt x="46" y="58"/>
                    <a:pt x="47" y="57"/>
                  </a:cubicBezTo>
                  <a:cubicBezTo>
                    <a:pt x="47" y="57"/>
                    <a:pt x="48" y="57"/>
                    <a:pt x="49" y="57"/>
                  </a:cubicBezTo>
                  <a:cubicBezTo>
                    <a:pt x="58" y="55"/>
                    <a:pt x="63" y="50"/>
                    <a:pt x="63" y="40"/>
                  </a:cubicBezTo>
                  <a:cubicBezTo>
                    <a:pt x="62" y="39"/>
                    <a:pt x="61" y="39"/>
                    <a:pt x="60" y="39"/>
                  </a:cubicBezTo>
                  <a:cubicBezTo>
                    <a:pt x="46" y="38"/>
                    <a:pt x="31" y="37"/>
                    <a:pt x="17" y="36"/>
                  </a:cubicBezTo>
                  <a:cubicBezTo>
                    <a:pt x="15" y="36"/>
                    <a:pt x="13" y="35"/>
                    <a:pt x="12" y="35"/>
                  </a:cubicBezTo>
                  <a:cubicBezTo>
                    <a:pt x="7" y="35"/>
                    <a:pt x="4" y="36"/>
                    <a:pt x="3" y="41"/>
                  </a:cubicBezTo>
                  <a:cubicBezTo>
                    <a:pt x="3" y="42"/>
                    <a:pt x="3" y="43"/>
                    <a:pt x="2" y="45"/>
                  </a:cubicBezTo>
                  <a:cubicBezTo>
                    <a:pt x="0" y="41"/>
                    <a:pt x="2" y="38"/>
                    <a:pt x="2" y="36"/>
                  </a:cubicBezTo>
                  <a:cubicBezTo>
                    <a:pt x="2" y="33"/>
                    <a:pt x="2" y="30"/>
                    <a:pt x="2" y="27"/>
                  </a:cubicBezTo>
                  <a:cubicBezTo>
                    <a:pt x="2" y="24"/>
                    <a:pt x="2" y="21"/>
                    <a:pt x="3" y="18"/>
                  </a:cubicBezTo>
                  <a:cubicBezTo>
                    <a:pt x="3" y="15"/>
                    <a:pt x="2" y="12"/>
                    <a:pt x="4" y="9"/>
                  </a:cubicBezTo>
                  <a:cubicBezTo>
                    <a:pt x="4" y="9"/>
                    <a:pt x="4" y="10"/>
                    <a:pt x="5" y="1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ea"/>
                <a:sym typeface="+mn-lt"/>
              </a:endParaRPr>
            </a:p>
          </p:txBody>
        </p:sp>
        <p:sp>
          <p:nvSpPr>
            <p:cNvPr id="65" name="Freeform 58"/>
            <p:cNvSpPr/>
            <p:nvPr/>
          </p:nvSpPr>
          <p:spPr bwMode="auto">
            <a:xfrm>
              <a:off x="6510147" y="20480543"/>
              <a:ext cx="432570" cy="542679"/>
            </a:xfrm>
            <a:custGeom>
              <a:avLst/>
              <a:gdLst>
                <a:gd name="T0" fmla="*/ 6 w 61"/>
                <a:gd name="T1" fmla="*/ 77 h 77"/>
                <a:gd name="T2" fmla="*/ 5 w 61"/>
                <a:gd name="T3" fmla="*/ 71 h 77"/>
                <a:gd name="T4" fmla="*/ 5 w 61"/>
                <a:gd name="T5" fmla="*/ 14 h 77"/>
                <a:gd name="T6" fmla="*/ 0 w 61"/>
                <a:gd name="T7" fmla="*/ 1 h 77"/>
                <a:gd name="T8" fmla="*/ 29 w 61"/>
                <a:gd name="T9" fmla="*/ 14 h 77"/>
                <a:gd name="T10" fmla="*/ 25 w 61"/>
                <a:gd name="T11" fmla="*/ 13 h 77"/>
                <a:gd name="T12" fmla="*/ 20 w 61"/>
                <a:gd name="T13" fmla="*/ 16 h 77"/>
                <a:gd name="T14" fmla="*/ 20 w 61"/>
                <a:gd name="T15" fmla="*/ 19 h 77"/>
                <a:gd name="T16" fmla="*/ 19 w 61"/>
                <a:gd name="T17" fmla="*/ 55 h 77"/>
                <a:gd name="T18" fmla="*/ 20 w 61"/>
                <a:gd name="T19" fmla="*/ 57 h 77"/>
                <a:gd name="T20" fmla="*/ 21 w 61"/>
                <a:gd name="T21" fmla="*/ 57 h 77"/>
                <a:gd name="T22" fmla="*/ 45 w 61"/>
                <a:gd name="T23" fmla="*/ 31 h 77"/>
                <a:gd name="T24" fmla="*/ 45 w 61"/>
                <a:gd name="T25" fmla="*/ 31 h 77"/>
                <a:gd name="T26" fmla="*/ 44 w 61"/>
                <a:gd name="T27" fmla="*/ 21 h 77"/>
                <a:gd name="T28" fmla="*/ 43 w 61"/>
                <a:gd name="T29" fmla="*/ 19 h 77"/>
                <a:gd name="T30" fmla="*/ 61 w 61"/>
                <a:gd name="T31" fmla="*/ 26 h 77"/>
                <a:gd name="T32" fmla="*/ 59 w 61"/>
                <a:gd name="T33" fmla="*/ 27 h 77"/>
                <a:gd name="T34" fmla="*/ 49 w 61"/>
                <a:gd name="T35" fmla="*/ 32 h 77"/>
                <a:gd name="T36" fmla="*/ 10 w 61"/>
                <a:gd name="T37" fmla="*/ 73 h 77"/>
                <a:gd name="T38" fmla="*/ 6 w 61"/>
                <a:gd name="T39"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1" h="77">
                  <a:moveTo>
                    <a:pt x="6" y="77"/>
                  </a:moveTo>
                  <a:cubicBezTo>
                    <a:pt x="5" y="74"/>
                    <a:pt x="5" y="73"/>
                    <a:pt x="5" y="71"/>
                  </a:cubicBezTo>
                  <a:cubicBezTo>
                    <a:pt x="5" y="52"/>
                    <a:pt x="5" y="33"/>
                    <a:pt x="5" y="14"/>
                  </a:cubicBezTo>
                  <a:cubicBezTo>
                    <a:pt x="5" y="9"/>
                    <a:pt x="5" y="4"/>
                    <a:pt x="0" y="1"/>
                  </a:cubicBezTo>
                  <a:cubicBezTo>
                    <a:pt x="4" y="0"/>
                    <a:pt x="26" y="10"/>
                    <a:pt x="29" y="14"/>
                  </a:cubicBezTo>
                  <a:cubicBezTo>
                    <a:pt x="28" y="13"/>
                    <a:pt x="27" y="13"/>
                    <a:pt x="25" y="13"/>
                  </a:cubicBezTo>
                  <a:cubicBezTo>
                    <a:pt x="22" y="12"/>
                    <a:pt x="21" y="13"/>
                    <a:pt x="20" y="16"/>
                  </a:cubicBezTo>
                  <a:cubicBezTo>
                    <a:pt x="20" y="17"/>
                    <a:pt x="20" y="18"/>
                    <a:pt x="20" y="19"/>
                  </a:cubicBezTo>
                  <a:cubicBezTo>
                    <a:pt x="19" y="31"/>
                    <a:pt x="19" y="43"/>
                    <a:pt x="19" y="55"/>
                  </a:cubicBezTo>
                  <a:cubicBezTo>
                    <a:pt x="19" y="55"/>
                    <a:pt x="19" y="56"/>
                    <a:pt x="20" y="57"/>
                  </a:cubicBezTo>
                  <a:cubicBezTo>
                    <a:pt x="20" y="57"/>
                    <a:pt x="21" y="57"/>
                    <a:pt x="21" y="57"/>
                  </a:cubicBezTo>
                  <a:cubicBezTo>
                    <a:pt x="29" y="48"/>
                    <a:pt x="37" y="40"/>
                    <a:pt x="45" y="31"/>
                  </a:cubicBezTo>
                  <a:cubicBezTo>
                    <a:pt x="45" y="31"/>
                    <a:pt x="45" y="31"/>
                    <a:pt x="45" y="31"/>
                  </a:cubicBezTo>
                  <a:cubicBezTo>
                    <a:pt x="49" y="26"/>
                    <a:pt x="49" y="24"/>
                    <a:pt x="44" y="21"/>
                  </a:cubicBezTo>
                  <a:cubicBezTo>
                    <a:pt x="43" y="20"/>
                    <a:pt x="43" y="20"/>
                    <a:pt x="43" y="19"/>
                  </a:cubicBezTo>
                  <a:cubicBezTo>
                    <a:pt x="49" y="20"/>
                    <a:pt x="55" y="23"/>
                    <a:pt x="61" y="26"/>
                  </a:cubicBezTo>
                  <a:cubicBezTo>
                    <a:pt x="60" y="27"/>
                    <a:pt x="60" y="27"/>
                    <a:pt x="59" y="27"/>
                  </a:cubicBezTo>
                  <a:cubicBezTo>
                    <a:pt x="55" y="27"/>
                    <a:pt x="52" y="29"/>
                    <a:pt x="49" y="32"/>
                  </a:cubicBezTo>
                  <a:cubicBezTo>
                    <a:pt x="36" y="46"/>
                    <a:pt x="23" y="60"/>
                    <a:pt x="10" y="73"/>
                  </a:cubicBezTo>
                  <a:cubicBezTo>
                    <a:pt x="9" y="74"/>
                    <a:pt x="8" y="75"/>
                    <a:pt x="6" y="7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ea"/>
                <a:sym typeface="+mn-lt"/>
              </a:endParaRPr>
            </a:p>
          </p:txBody>
        </p:sp>
        <p:sp>
          <p:nvSpPr>
            <p:cNvPr id="66" name="Freeform 59"/>
            <p:cNvSpPr/>
            <p:nvPr/>
          </p:nvSpPr>
          <p:spPr bwMode="auto">
            <a:xfrm>
              <a:off x="2585558" y="22053525"/>
              <a:ext cx="495489" cy="432570"/>
            </a:xfrm>
            <a:custGeom>
              <a:avLst/>
              <a:gdLst>
                <a:gd name="T0" fmla="*/ 0 w 71"/>
                <a:gd name="T1" fmla="*/ 32 h 61"/>
                <a:gd name="T2" fmla="*/ 15 w 71"/>
                <a:gd name="T3" fmla="*/ 0 h 61"/>
                <a:gd name="T4" fmla="*/ 14 w 71"/>
                <a:gd name="T5" fmla="*/ 3 h 61"/>
                <a:gd name="T6" fmla="*/ 19 w 71"/>
                <a:gd name="T7" fmla="*/ 13 h 61"/>
                <a:gd name="T8" fmla="*/ 58 w 71"/>
                <a:gd name="T9" fmla="*/ 33 h 61"/>
                <a:gd name="T10" fmla="*/ 68 w 71"/>
                <a:gd name="T11" fmla="*/ 31 h 61"/>
                <a:gd name="T12" fmla="*/ 71 w 71"/>
                <a:gd name="T13" fmla="*/ 28 h 61"/>
                <a:gd name="T14" fmla="*/ 56 w 71"/>
                <a:gd name="T15" fmla="*/ 61 h 61"/>
                <a:gd name="T16" fmla="*/ 56 w 71"/>
                <a:gd name="T17" fmla="*/ 57 h 61"/>
                <a:gd name="T18" fmla="*/ 52 w 71"/>
                <a:gd name="T19" fmla="*/ 47 h 61"/>
                <a:gd name="T20" fmla="*/ 13 w 71"/>
                <a:gd name="T21" fmla="*/ 28 h 61"/>
                <a:gd name="T22" fmla="*/ 1 w 71"/>
                <a:gd name="T23" fmla="*/ 30 h 61"/>
                <a:gd name="T24" fmla="*/ 0 w 71"/>
                <a:gd name="T25" fmla="*/ 32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1" h="61">
                  <a:moveTo>
                    <a:pt x="0" y="32"/>
                  </a:moveTo>
                  <a:cubicBezTo>
                    <a:pt x="0" y="27"/>
                    <a:pt x="11" y="4"/>
                    <a:pt x="15" y="0"/>
                  </a:cubicBezTo>
                  <a:cubicBezTo>
                    <a:pt x="14" y="1"/>
                    <a:pt x="14" y="2"/>
                    <a:pt x="14" y="3"/>
                  </a:cubicBezTo>
                  <a:cubicBezTo>
                    <a:pt x="13" y="9"/>
                    <a:pt x="14" y="11"/>
                    <a:pt x="19" y="13"/>
                  </a:cubicBezTo>
                  <a:cubicBezTo>
                    <a:pt x="32" y="20"/>
                    <a:pt x="45" y="27"/>
                    <a:pt x="58" y="33"/>
                  </a:cubicBezTo>
                  <a:cubicBezTo>
                    <a:pt x="63" y="36"/>
                    <a:pt x="65" y="35"/>
                    <a:pt x="68" y="31"/>
                  </a:cubicBezTo>
                  <a:cubicBezTo>
                    <a:pt x="69" y="30"/>
                    <a:pt x="70" y="29"/>
                    <a:pt x="71" y="28"/>
                  </a:cubicBezTo>
                  <a:cubicBezTo>
                    <a:pt x="70" y="32"/>
                    <a:pt x="60" y="56"/>
                    <a:pt x="56" y="61"/>
                  </a:cubicBezTo>
                  <a:cubicBezTo>
                    <a:pt x="56" y="59"/>
                    <a:pt x="56" y="58"/>
                    <a:pt x="56" y="57"/>
                  </a:cubicBezTo>
                  <a:cubicBezTo>
                    <a:pt x="57" y="52"/>
                    <a:pt x="56" y="50"/>
                    <a:pt x="52" y="47"/>
                  </a:cubicBezTo>
                  <a:cubicBezTo>
                    <a:pt x="39" y="41"/>
                    <a:pt x="26" y="34"/>
                    <a:pt x="13" y="28"/>
                  </a:cubicBezTo>
                  <a:cubicBezTo>
                    <a:pt x="7" y="25"/>
                    <a:pt x="6" y="25"/>
                    <a:pt x="1" y="30"/>
                  </a:cubicBezTo>
                  <a:cubicBezTo>
                    <a:pt x="1" y="31"/>
                    <a:pt x="1" y="31"/>
                    <a:pt x="0" y="32"/>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ea"/>
                <a:sym typeface="+mn-lt"/>
              </a:endParaRPr>
            </a:p>
          </p:txBody>
        </p:sp>
        <p:sp>
          <p:nvSpPr>
            <p:cNvPr id="67" name="Freeform 60"/>
            <p:cNvSpPr/>
            <p:nvPr/>
          </p:nvSpPr>
          <p:spPr bwMode="auto">
            <a:xfrm>
              <a:off x="8090993" y="22863611"/>
              <a:ext cx="479759" cy="314596"/>
            </a:xfrm>
            <a:custGeom>
              <a:avLst/>
              <a:gdLst>
                <a:gd name="T0" fmla="*/ 5 w 69"/>
                <a:gd name="T1" fmla="*/ 45 h 45"/>
                <a:gd name="T2" fmla="*/ 0 w 69"/>
                <a:gd name="T3" fmla="*/ 13 h 45"/>
                <a:gd name="T4" fmla="*/ 1 w 69"/>
                <a:gd name="T5" fmla="*/ 11 h 45"/>
                <a:gd name="T6" fmla="*/ 3 w 69"/>
                <a:gd name="T7" fmla="*/ 15 h 45"/>
                <a:gd name="T8" fmla="*/ 11 w 69"/>
                <a:gd name="T9" fmla="*/ 19 h 45"/>
                <a:gd name="T10" fmla="*/ 47 w 69"/>
                <a:gd name="T11" fmla="*/ 13 h 45"/>
                <a:gd name="T12" fmla="*/ 55 w 69"/>
                <a:gd name="T13" fmla="*/ 12 h 45"/>
                <a:gd name="T14" fmla="*/ 62 w 69"/>
                <a:gd name="T15" fmla="*/ 5 h 45"/>
                <a:gd name="T16" fmla="*/ 62 w 69"/>
                <a:gd name="T17" fmla="*/ 0 h 45"/>
                <a:gd name="T18" fmla="*/ 64 w 69"/>
                <a:gd name="T19" fmla="*/ 3 h 45"/>
                <a:gd name="T20" fmla="*/ 69 w 69"/>
                <a:gd name="T21" fmla="*/ 35 h 45"/>
                <a:gd name="T22" fmla="*/ 67 w 69"/>
                <a:gd name="T23" fmla="*/ 35 h 45"/>
                <a:gd name="T24" fmla="*/ 66 w 69"/>
                <a:gd name="T25" fmla="*/ 33 h 45"/>
                <a:gd name="T26" fmla="*/ 57 w 69"/>
                <a:gd name="T27" fmla="*/ 27 h 45"/>
                <a:gd name="T28" fmla="*/ 14 w 69"/>
                <a:gd name="T29" fmla="*/ 35 h 45"/>
                <a:gd name="T30" fmla="*/ 7 w 69"/>
                <a:gd name="T31" fmla="*/ 42 h 45"/>
                <a:gd name="T32" fmla="*/ 6 w 69"/>
                <a:gd name="T33" fmla="*/ 45 h 45"/>
                <a:gd name="T34" fmla="*/ 5 w 69"/>
                <a:gd name="T35"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9" h="45">
                  <a:moveTo>
                    <a:pt x="5" y="45"/>
                  </a:moveTo>
                  <a:cubicBezTo>
                    <a:pt x="3" y="35"/>
                    <a:pt x="2" y="24"/>
                    <a:pt x="0" y="13"/>
                  </a:cubicBezTo>
                  <a:cubicBezTo>
                    <a:pt x="0" y="13"/>
                    <a:pt x="0" y="12"/>
                    <a:pt x="1" y="11"/>
                  </a:cubicBezTo>
                  <a:cubicBezTo>
                    <a:pt x="2" y="13"/>
                    <a:pt x="2" y="14"/>
                    <a:pt x="3" y="15"/>
                  </a:cubicBezTo>
                  <a:cubicBezTo>
                    <a:pt x="5" y="19"/>
                    <a:pt x="6" y="20"/>
                    <a:pt x="11" y="19"/>
                  </a:cubicBezTo>
                  <a:cubicBezTo>
                    <a:pt x="23" y="17"/>
                    <a:pt x="35" y="15"/>
                    <a:pt x="47" y="13"/>
                  </a:cubicBezTo>
                  <a:cubicBezTo>
                    <a:pt x="50" y="13"/>
                    <a:pt x="52" y="12"/>
                    <a:pt x="55" y="12"/>
                  </a:cubicBezTo>
                  <a:cubicBezTo>
                    <a:pt x="60" y="11"/>
                    <a:pt x="61" y="9"/>
                    <a:pt x="62" y="5"/>
                  </a:cubicBezTo>
                  <a:cubicBezTo>
                    <a:pt x="62" y="4"/>
                    <a:pt x="62" y="3"/>
                    <a:pt x="62" y="0"/>
                  </a:cubicBezTo>
                  <a:cubicBezTo>
                    <a:pt x="63" y="2"/>
                    <a:pt x="64" y="3"/>
                    <a:pt x="64" y="3"/>
                  </a:cubicBezTo>
                  <a:cubicBezTo>
                    <a:pt x="65" y="14"/>
                    <a:pt x="67" y="24"/>
                    <a:pt x="69" y="35"/>
                  </a:cubicBezTo>
                  <a:cubicBezTo>
                    <a:pt x="68" y="35"/>
                    <a:pt x="68" y="35"/>
                    <a:pt x="67" y="35"/>
                  </a:cubicBezTo>
                  <a:cubicBezTo>
                    <a:pt x="67" y="35"/>
                    <a:pt x="66" y="34"/>
                    <a:pt x="66" y="33"/>
                  </a:cubicBezTo>
                  <a:cubicBezTo>
                    <a:pt x="64" y="28"/>
                    <a:pt x="62" y="27"/>
                    <a:pt x="57" y="27"/>
                  </a:cubicBezTo>
                  <a:cubicBezTo>
                    <a:pt x="43" y="30"/>
                    <a:pt x="28" y="32"/>
                    <a:pt x="14" y="35"/>
                  </a:cubicBezTo>
                  <a:cubicBezTo>
                    <a:pt x="9" y="35"/>
                    <a:pt x="7" y="37"/>
                    <a:pt x="7" y="42"/>
                  </a:cubicBezTo>
                  <a:cubicBezTo>
                    <a:pt x="7" y="43"/>
                    <a:pt x="6" y="44"/>
                    <a:pt x="6" y="45"/>
                  </a:cubicBezTo>
                  <a:cubicBezTo>
                    <a:pt x="6" y="45"/>
                    <a:pt x="5" y="45"/>
                    <a:pt x="5" y="45"/>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ea"/>
                <a:sym typeface="+mn-lt"/>
              </a:endParaRPr>
            </a:p>
          </p:txBody>
        </p:sp>
        <p:sp>
          <p:nvSpPr>
            <p:cNvPr id="68" name="Freeform 61"/>
            <p:cNvSpPr/>
            <p:nvPr/>
          </p:nvSpPr>
          <p:spPr bwMode="auto">
            <a:xfrm>
              <a:off x="5865225" y="20346840"/>
              <a:ext cx="291002" cy="487624"/>
            </a:xfrm>
            <a:custGeom>
              <a:avLst/>
              <a:gdLst>
                <a:gd name="T0" fmla="*/ 1 w 42"/>
                <a:gd name="T1" fmla="*/ 64 h 70"/>
                <a:gd name="T2" fmla="*/ 4 w 42"/>
                <a:gd name="T3" fmla="*/ 64 h 70"/>
                <a:gd name="T4" fmla="*/ 10 w 42"/>
                <a:gd name="T5" fmla="*/ 57 h 70"/>
                <a:gd name="T6" fmla="*/ 13 w 42"/>
                <a:gd name="T7" fmla="*/ 41 h 70"/>
                <a:gd name="T8" fmla="*/ 16 w 42"/>
                <a:gd name="T9" fmla="*/ 14 h 70"/>
                <a:gd name="T10" fmla="*/ 17 w 42"/>
                <a:gd name="T11" fmla="*/ 10 h 70"/>
                <a:gd name="T12" fmla="*/ 11 w 42"/>
                <a:gd name="T13" fmla="*/ 2 h 70"/>
                <a:gd name="T14" fmla="*/ 9 w 42"/>
                <a:gd name="T15" fmla="*/ 0 h 70"/>
                <a:gd name="T16" fmla="*/ 42 w 42"/>
                <a:gd name="T17" fmla="*/ 4 h 70"/>
                <a:gd name="T18" fmla="*/ 42 w 42"/>
                <a:gd name="T19" fmla="*/ 5 h 70"/>
                <a:gd name="T20" fmla="*/ 39 w 42"/>
                <a:gd name="T21" fmla="*/ 6 h 70"/>
                <a:gd name="T22" fmla="*/ 32 w 42"/>
                <a:gd name="T23" fmla="*/ 13 h 70"/>
                <a:gd name="T24" fmla="*/ 27 w 42"/>
                <a:gd name="T25" fmla="*/ 47 h 70"/>
                <a:gd name="T26" fmla="*/ 25 w 42"/>
                <a:gd name="T27" fmla="*/ 58 h 70"/>
                <a:gd name="T28" fmla="*/ 31 w 42"/>
                <a:gd name="T29" fmla="*/ 68 h 70"/>
                <a:gd name="T30" fmla="*/ 33 w 42"/>
                <a:gd name="T31" fmla="*/ 69 h 70"/>
                <a:gd name="T32" fmla="*/ 33 w 42"/>
                <a:gd name="T33" fmla="*/ 70 h 70"/>
                <a:gd name="T34" fmla="*/ 0 w 42"/>
                <a:gd name="T35" fmla="*/ 66 h 70"/>
                <a:gd name="T36" fmla="*/ 1 w 42"/>
                <a:gd name="T37" fmla="*/ 6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2" h="70">
                  <a:moveTo>
                    <a:pt x="1" y="64"/>
                  </a:moveTo>
                  <a:cubicBezTo>
                    <a:pt x="2" y="64"/>
                    <a:pt x="3" y="64"/>
                    <a:pt x="4" y="64"/>
                  </a:cubicBezTo>
                  <a:cubicBezTo>
                    <a:pt x="8" y="63"/>
                    <a:pt x="10" y="62"/>
                    <a:pt x="10" y="57"/>
                  </a:cubicBezTo>
                  <a:cubicBezTo>
                    <a:pt x="11" y="52"/>
                    <a:pt x="12" y="47"/>
                    <a:pt x="13" y="41"/>
                  </a:cubicBezTo>
                  <a:cubicBezTo>
                    <a:pt x="14" y="32"/>
                    <a:pt x="15" y="23"/>
                    <a:pt x="16" y="14"/>
                  </a:cubicBezTo>
                  <a:cubicBezTo>
                    <a:pt x="16" y="13"/>
                    <a:pt x="17" y="12"/>
                    <a:pt x="17" y="10"/>
                  </a:cubicBezTo>
                  <a:cubicBezTo>
                    <a:pt x="17" y="5"/>
                    <a:pt x="16" y="4"/>
                    <a:pt x="11" y="2"/>
                  </a:cubicBezTo>
                  <a:cubicBezTo>
                    <a:pt x="10" y="1"/>
                    <a:pt x="10" y="1"/>
                    <a:pt x="9" y="0"/>
                  </a:cubicBezTo>
                  <a:cubicBezTo>
                    <a:pt x="20" y="1"/>
                    <a:pt x="31" y="2"/>
                    <a:pt x="42" y="4"/>
                  </a:cubicBezTo>
                  <a:cubicBezTo>
                    <a:pt x="42" y="5"/>
                    <a:pt x="42" y="5"/>
                    <a:pt x="42" y="5"/>
                  </a:cubicBezTo>
                  <a:cubicBezTo>
                    <a:pt x="41" y="5"/>
                    <a:pt x="40" y="6"/>
                    <a:pt x="39" y="6"/>
                  </a:cubicBezTo>
                  <a:cubicBezTo>
                    <a:pt x="34" y="6"/>
                    <a:pt x="32" y="7"/>
                    <a:pt x="32" y="13"/>
                  </a:cubicBezTo>
                  <a:cubicBezTo>
                    <a:pt x="30" y="24"/>
                    <a:pt x="28" y="36"/>
                    <a:pt x="27" y="47"/>
                  </a:cubicBezTo>
                  <a:cubicBezTo>
                    <a:pt x="26" y="51"/>
                    <a:pt x="26" y="55"/>
                    <a:pt x="25" y="58"/>
                  </a:cubicBezTo>
                  <a:cubicBezTo>
                    <a:pt x="25" y="64"/>
                    <a:pt x="26" y="66"/>
                    <a:pt x="31" y="68"/>
                  </a:cubicBezTo>
                  <a:cubicBezTo>
                    <a:pt x="32" y="68"/>
                    <a:pt x="32" y="69"/>
                    <a:pt x="33" y="69"/>
                  </a:cubicBezTo>
                  <a:cubicBezTo>
                    <a:pt x="33" y="69"/>
                    <a:pt x="33" y="69"/>
                    <a:pt x="33" y="70"/>
                  </a:cubicBezTo>
                  <a:cubicBezTo>
                    <a:pt x="22" y="69"/>
                    <a:pt x="11" y="68"/>
                    <a:pt x="0" y="66"/>
                  </a:cubicBezTo>
                  <a:cubicBezTo>
                    <a:pt x="1" y="65"/>
                    <a:pt x="1" y="65"/>
                    <a:pt x="1" y="64"/>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ea"/>
                <a:sym typeface="+mn-lt"/>
              </a:endParaRPr>
            </a:p>
          </p:txBody>
        </p:sp>
        <p:sp>
          <p:nvSpPr>
            <p:cNvPr id="69" name="Freeform 62"/>
            <p:cNvSpPr/>
            <p:nvPr/>
          </p:nvSpPr>
          <p:spPr bwMode="auto">
            <a:xfrm>
              <a:off x="4087756" y="25828682"/>
              <a:ext cx="361786" cy="471895"/>
            </a:xfrm>
            <a:custGeom>
              <a:avLst/>
              <a:gdLst>
                <a:gd name="T0" fmla="*/ 1 w 52"/>
                <a:gd name="T1" fmla="*/ 51 h 67"/>
                <a:gd name="T2" fmla="*/ 5 w 52"/>
                <a:gd name="T3" fmla="*/ 52 h 67"/>
                <a:gd name="T4" fmla="*/ 16 w 52"/>
                <a:gd name="T5" fmla="*/ 47 h 67"/>
                <a:gd name="T6" fmla="*/ 32 w 52"/>
                <a:gd name="T7" fmla="*/ 12 h 67"/>
                <a:gd name="T8" fmla="*/ 33 w 52"/>
                <a:gd name="T9" fmla="*/ 9 h 67"/>
                <a:gd name="T10" fmla="*/ 29 w 52"/>
                <a:gd name="T11" fmla="*/ 2 h 67"/>
                <a:gd name="T12" fmla="*/ 23 w 52"/>
                <a:gd name="T13" fmla="*/ 1 h 67"/>
                <a:gd name="T14" fmla="*/ 52 w 52"/>
                <a:gd name="T15" fmla="*/ 1 h 67"/>
                <a:gd name="T16" fmla="*/ 51 w 52"/>
                <a:gd name="T17" fmla="*/ 4 h 67"/>
                <a:gd name="T18" fmla="*/ 29 w 52"/>
                <a:gd name="T19" fmla="*/ 52 h 67"/>
                <a:gd name="T20" fmla="*/ 33 w 52"/>
                <a:gd name="T21" fmla="*/ 65 h 67"/>
                <a:gd name="T22" fmla="*/ 34 w 52"/>
                <a:gd name="T23" fmla="*/ 66 h 67"/>
                <a:gd name="T24" fmla="*/ 34 w 52"/>
                <a:gd name="T25" fmla="*/ 67 h 67"/>
                <a:gd name="T26" fmla="*/ 33 w 52"/>
                <a:gd name="T27" fmla="*/ 67 h 67"/>
                <a:gd name="T28" fmla="*/ 2 w 52"/>
                <a:gd name="T29" fmla="*/ 53 h 67"/>
                <a:gd name="T30" fmla="*/ 0 w 52"/>
                <a:gd name="T31" fmla="*/ 52 h 67"/>
                <a:gd name="T32" fmla="*/ 1 w 52"/>
                <a:gd name="T33" fmla="*/ 5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2" h="67">
                  <a:moveTo>
                    <a:pt x="1" y="51"/>
                  </a:moveTo>
                  <a:cubicBezTo>
                    <a:pt x="2" y="51"/>
                    <a:pt x="4" y="51"/>
                    <a:pt x="5" y="52"/>
                  </a:cubicBezTo>
                  <a:cubicBezTo>
                    <a:pt x="10" y="53"/>
                    <a:pt x="13" y="52"/>
                    <a:pt x="16" y="47"/>
                  </a:cubicBezTo>
                  <a:cubicBezTo>
                    <a:pt x="21" y="35"/>
                    <a:pt x="27" y="23"/>
                    <a:pt x="32" y="12"/>
                  </a:cubicBezTo>
                  <a:cubicBezTo>
                    <a:pt x="33" y="11"/>
                    <a:pt x="33" y="10"/>
                    <a:pt x="33" y="9"/>
                  </a:cubicBezTo>
                  <a:cubicBezTo>
                    <a:pt x="34" y="5"/>
                    <a:pt x="33" y="3"/>
                    <a:pt x="29" y="2"/>
                  </a:cubicBezTo>
                  <a:cubicBezTo>
                    <a:pt x="28" y="2"/>
                    <a:pt x="26" y="2"/>
                    <a:pt x="23" y="1"/>
                  </a:cubicBezTo>
                  <a:cubicBezTo>
                    <a:pt x="27" y="0"/>
                    <a:pt x="44" y="0"/>
                    <a:pt x="52" y="1"/>
                  </a:cubicBezTo>
                  <a:cubicBezTo>
                    <a:pt x="52" y="2"/>
                    <a:pt x="52" y="3"/>
                    <a:pt x="51" y="4"/>
                  </a:cubicBezTo>
                  <a:cubicBezTo>
                    <a:pt x="44" y="20"/>
                    <a:pt x="37" y="36"/>
                    <a:pt x="29" y="52"/>
                  </a:cubicBezTo>
                  <a:cubicBezTo>
                    <a:pt x="26" y="59"/>
                    <a:pt x="26" y="61"/>
                    <a:pt x="33" y="65"/>
                  </a:cubicBezTo>
                  <a:cubicBezTo>
                    <a:pt x="33" y="65"/>
                    <a:pt x="34" y="66"/>
                    <a:pt x="34" y="66"/>
                  </a:cubicBezTo>
                  <a:cubicBezTo>
                    <a:pt x="34" y="66"/>
                    <a:pt x="34" y="67"/>
                    <a:pt x="34" y="67"/>
                  </a:cubicBezTo>
                  <a:cubicBezTo>
                    <a:pt x="34" y="67"/>
                    <a:pt x="33" y="67"/>
                    <a:pt x="33" y="67"/>
                  </a:cubicBezTo>
                  <a:cubicBezTo>
                    <a:pt x="23" y="62"/>
                    <a:pt x="13" y="58"/>
                    <a:pt x="2" y="53"/>
                  </a:cubicBezTo>
                  <a:cubicBezTo>
                    <a:pt x="1" y="53"/>
                    <a:pt x="1" y="52"/>
                    <a:pt x="0" y="52"/>
                  </a:cubicBezTo>
                  <a:cubicBezTo>
                    <a:pt x="1" y="51"/>
                    <a:pt x="1" y="51"/>
                    <a:pt x="1" y="51"/>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ea"/>
                <a:sym typeface="+mn-lt"/>
              </a:endParaRPr>
            </a:p>
          </p:txBody>
        </p:sp>
        <p:sp>
          <p:nvSpPr>
            <p:cNvPr id="70" name="Freeform 71"/>
            <p:cNvSpPr>
              <a:spLocks noEditPoints="1"/>
            </p:cNvSpPr>
            <p:nvPr/>
          </p:nvSpPr>
          <p:spPr bwMode="auto">
            <a:xfrm>
              <a:off x="3199024" y="21141193"/>
              <a:ext cx="4561647" cy="4553785"/>
            </a:xfrm>
            <a:custGeom>
              <a:avLst/>
              <a:gdLst>
                <a:gd name="T0" fmla="*/ 326 w 652"/>
                <a:gd name="T1" fmla="*/ 652 h 652"/>
                <a:gd name="T2" fmla="*/ 326 w 652"/>
                <a:gd name="T3" fmla="*/ 0 h 652"/>
                <a:gd name="T4" fmla="*/ 300 w 652"/>
                <a:gd name="T5" fmla="*/ 368 h 652"/>
                <a:gd name="T6" fmla="*/ 300 w 652"/>
                <a:gd name="T7" fmla="*/ 408 h 652"/>
                <a:gd name="T8" fmla="*/ 292 w 652"/>
                <a:gd name="T9" fmla="*/ 425 h 652"/>
                <a:gd name="T10" fmla="*/ 239 w 652"/>
                <a:gd name="T11" fmla="*/ 475 h 652"/>
                <a:gd name="T12" fmla="*/ 208 w 652"/>
                <a:gd name="T13" fmla="*/ 558 h 652"/>
                <a:gd name="T14" fmla="*/ 256 w 652"/>
                <a:gd name="T15" fmla="*/ 566 h 652"/>
                <a:gd name="T16" fmla="*/ 264 w 652"/>
                <a:gd name="T17" fmla="*/ 540 h 652"/>
                <a:gd name="T18" fmla="*/ 312 w 652"/>
                <a:gd name="T19" fmla="*/ 473 h 652"/>
                <a:gd name="T20" fmla="*/ 346 w 652"/>
                <a:gd name="T21" fmla="*/ 477 h 652"/>
                <a:gd name="T22" fmla="*/ 390 w 652"/>
                <a:gd name="T23" fmla="*/ 550 h 652"/>
                <a:gd name="T24" fmla="*/ 410 w 652"/>
                <a:gd name="T25" fmla="*/ 582 h 652"/>
                <a:gd name="T26" fmla="*/ 439 w 652"/>
                <a:gd name="T27" fmla="*/ 536 h 652"/>
                <a:gd name="T28" fmla="*/ 360 w 652"/>
                <a:gd name="T29" fmla="*/ 425 h 652"/>
                <a:gd name="T30" fmla="*/ 351 w 652"/>
                <a:gd name="T31" fmla="*/ 372 h 652"/>
                <a:gd name="T32" fmla="*/ 357 w 652"/>
                <a:gd name="T33" fmla="*/ 369 h 652"/>
                <a:gd name="T34" fmla="*/ 453 w 652"/>
                <a:gd name="T35" fmla="*/ 459 h 652"/>
                <a:gd name="T36" fmla="*/ 489 w 652"/>
                <a:gd name="T37" fmla="*/ 522 h 652"/>
                <a:gd name="T38" fmla="*/ 526 w 652"/>
                <a:gd name="T39" fmla="*/ 508 h 652"/>
                <a:gd name="T40" fmla="*/ 512 w 652"/>
                <a:gd name="T41" fmla="*/ 460 h 652"/>
                <a:gd name="T42" fmla="*/ 373 w 652"/>
                <a:gd name="T43" fmla="*/ 322 h 652"/>
                <a:gd name="T44" fmla="*/ 351 w 652"/>
                <a:gd name="T45" fmla="*/ 304 h 652"/>
                <a:gd name="T46" fmla="*/ 306 w 652"/>
                <a:gd name="T47" fmla="*/ 286 h 652"/>
                <a:gd name="T48" fmla="*/ 300 w 652"/>
                <a:gd name="T49" fmla="*/ 316 h 652"/>
                <a:gd name="T50" fmla="*/ 210 w 652"/>
                <a:gd name="T51" fmla="*/ 361 h 652"/>
                <a:gd name="T52" fmla="*/ 128 w 652"/>
                <a:gd name="T53" fmla="*/ 483 h 652"/>
                <a:gd name="T54" fmla="*/ 140 w 652"/>
                <a:gd name="T55" fmla="*/ 526 h 652"/>
                <a:gd name="T56" fmla="*/ 172 w 652"/>
                <a:gd name="T57" fmla="*/ 509 h 652"/>
                <a:gd name="T58" fmla="*/ 246 w 652"/>
                <a:gd name="T59" fmla="*/ 399 h 652"/>
                <a:gd name="T60" fmla="*/ 300 w 652"/>
                <a:gd name="T61" fmla="*/ 368 h 652"/>
                <a:gd name="T62" fmla="*/ 249 w 652"/>
                <a:gd name="T63" fmla="*/ 114 h 652"/>
                <a:gd name="T64" fmla="*/ 123 w 652"/>
                <a:gd name="T65" fmla="*/ 169 h 652"/>
                <a:gd name="T66" fmla="*/ 75 w 652"/>
                <a:gd name="T67" fmla="*/ 214 h 652"/>
                <a:gd name="T68" fmla="*/ 108 w 652"/>
                <a:gd name="T69" fmla="*/ 242 h 652"/>
                <a:gd name="T70" fmla="*/ 158 w 652"/>
                <a:gd name="T71" fmla="*/ 210 h 652"/>
                <a:gd name="T72" fmla="*/ 253 w 652"/>
                <a:gd name="T73" fmla="*/ 164 h 652"/>
                <a:gd name="T74" fmla="*/ 250 w 652"/>
                <a:gd name="T75" fmla="*/ 222 h 652"/>
                <a:gd name="T76" fmla="*/ 65 w 652"/>
                <a:gd name="T77" fmla="*/ 383 h 652"/>
                <a:gd name="T78" fmla="*/ 80 w 652"/>
                <a:gd name="T79" fmla="*/ 422 h 652"/>
                <a:gd name="T80" fmla="*/ 113 w 652"/>
                <a:gd name="T81" fmla="*/ 400 h 652"/>
                <a:gd name="T82" fmla="*/ 215 w 652"/>
                <a:gd name="T83" fmla="*/ 296 h 652"/>
                <a:gd name="T84" fmla="*/ 304 w 652"/>
                <a:gd name="T85" fmla="*/ 240 h 652"/>
                <a:gd name="T86" fmla="*/ 303 w 652"/>
                <a:gd name="T87" fmla="*/ 78 h 652"/>
                <a:gd name="T88" fmla="*/ 269 w 652"/>
                <a:gd name="T89" fmla="*/ 56 h 652"/>
                <a:gd name="T90" fmla="*/ 253 w 652"/>
                <a:gd name="T91" fmla="*/ 90 h 652"/>
                <a:gd name="T92" fmla="*/ 398 w 652"/>
                <a:gd name="T93" fmla="*/ 112 h 652"/>
                <a:gd name="T94" fmla="*/ 398 w 652"/>
                <a:gd name="T95" fmla="*/ 82 h 652"/>
                <a:gd name="T96" fmla="*/ 368 w 652"/>
                <a:gd name="T97" fmla="*/ 54 h 652"/>
                <a:gd name="T98" fmla="*/ 347 w 652"/>
                <a:gd name="T99" fmla="*/ 85 h 652"/>
                <a:gd name="T100" fmla="*/ 347 w 652"/>
                <a:gd name="T101" fmla="*/ 243 h 652"/>
                <a:gd name="T102" fmla="*/ 369 w 652"/>
                <a:gd name="T103" fmla="*/ 264 h 652"/>
                <a:gd name="T104" fmla="*/ 493 w 652"/>
                <a:gd name="T105" fmla="*/ 344 h 652"/>
                <a:gd name="T106" fmla="*/ 549 w 652"/>
                <a:gd name="T107" fmla="*/ 416 h 652"/>
                <a:gd name="T108" fmla="*/ 587 w 652"/>
                <a:gd name="T109" fmla="*/ 384 h 652"/>
                <a:gd name="T110" fmla="*/ 407 w 652"/>
                <a:gd name="T111" fmla="*/ 224 h 652"/>
                <a:gd name="T112" fmla="*/ 398 w 652"/>
                <a:gd name="T113" fmla="*/ 164 h 652"/>
                <a:gd name="T114" fmla="*/ 403 w 652"/>
                <a:gd name="T115" fmla="*/ 165 h 652"/>
                <a:gd name="T116" fmla="*/ 532 w 652"/>
                <a:gd name="T117" fmla="*/ 236 h 652"/>
                <a:gd name="T118" fmla="*/ 575 w 652"/>
                <a:gd name="T119" fmla="*/ 211 h 652"/>
                <a:gd name="T120" fmla="*/ 509 w 652"/>
                <a:gd name="T121" fmla="*/ 157 h 652"/>
                <a:gd name="T122" fmla="*/ 398 w 652"/>
                <a:gd name="T123" fmla="*/ 11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52" h="652">
                  <a:moveTo>
                    <a:pt x="652" y="326"/>
                  </a:moveTo>
                  <a:cubicBezTo>
                    <a:pt x="652" y="505"/>
                    <a:pt x="506" y="652"/>
                    <a:pt x="326" y="652"/>
                  </a:cubicBezTo>
                  <a:cubicBezTo>
                    <a:pt x="147" y="652"/>
                    <a:pt x="0" y="507"/>
                    <a:pt x="0" y="326"/>
                  </a:cubicBezTo>
                  <a:cubicBezTo>
                    <a:pt x="0" y="146"/>
                    <a:pt x="146" y="0"/>
                    <a:pt x="326" y="0"/>
                  </a:cubicBezTo>
                  <a:cubicBezTo>
                    <a:pt x="506" y="0"/>
                    <a:pt x="652" y="147"/>
                    <a:pt x="652" y="326"/>
                  </a:cubicBezTo>
                  <a:close/>
                  <a:moveTo>
                    <a:pt x="300" y="368"/>
                  </a:moveTo>
                  <a:cubicBezTo>
                    <a:pt x="300" y="370"/>
                    <a:pt x="300" y="371"/>
                    <a:pt x="300" y="373"/>
                  </a:cubicBezTo>
                  <a:cubicBezTo>
                    <a:pt x="300" y="385"/>
                    <a:pt x="300" y="396"/>
                    <a:pt x="300" y="408"/>
                  </a:cubicBezTo>
                  <a:cubicBezTo>
                    <a:pt x="300" y="409"/>
                    <a:pt x="300" y="410"/>
                    <a:pt x="300" y="411"/>
                  </a:cubicBezTo>
                  <a:cubicBezTo>
                    <a:pt x="300" y="417"/>
                    <a:pt x="297" y="422"/>
                    <a:pt x="292" y="425"/>
                  </a:cubicBezTo>
                  <a:cubicBezTo>
                    <a:pt x="290" y="426"/>
                    <a:pt x="288" y="428"/>
                    <a:pt x="285" y="429"/>
                  </a:cubicBezTo>
                  <a:cubicBezTo>
                    <a:pt x="267" y="441"/>
                    <a:pt x="252" y="457"/>
                    <a:pt x="239" y="475"/>
                  </a:cubicBezTo>
                  <a:cubicBezTo>
                    <a:pt x="225" y="496"/>
                    <a:pt x="216" y="520"/>
                    <a:pt x="210" y="544"/>
                  </a:cubicBezTo>
                  <a:cubicBezTo>
                    <a:pt x="209" y="549"/>
                    <a:pt x="208" y="553"/>
                    <a:pt x="208" y="558"/>
                  </a:cubicBezTo>
                  <a:cubicBezTo>
                    <a:pt x="207" y="571"/>
                    <a:pt x="215" y="581"/>
                    <a:pt x="228" y="583"/>
                  </a:cubicBezTo>
                  <a:cubicBezTo>
                    <a:pt x="239" y="585"/>
                    <a:pt x="252" y="581"/>
                    <a:pt x="256" y="566"/>
                  </a:cubicBezTo>
                  <a:cubicBezTo>
                    <a:pt x="256" y="565"/>
                    <a:pt x="257" y="563"/>
                    <a:pt x="257" y="562"/>
                  </a:cubicBezTo>
                  <a:cubicBezTo>
                    <a:pt x="260" y="555"/>
                    <a:pt x="262" y="547"/>
                    <a:pt x="264" y="540"/>
                  </a:cubicBezTo>
                  <a:cubicBezTo>
                    <a:pt x="270" y="523"/>
                    <a:pt x="278" y="508"/>
                    <a:pt x="289" y="493"/>
                  </a:cubicBezTo>
                  <a:cubicBezTo>
                    <a:pt x="295" y="485"/>
                    <a:pt x="303" y="478"/>
                    <a:pt x="312" y="473"/>
                  </a:cubicBezTo>
                  <a:cubicBezTo>
                    <a:pt x="321" y="468"/>
                    <a:pt x="330" y="468"/>
                    <a:pt x="339" y="473"/>
                  </a:cubicBezTo>
                  <a:cubicBezTo>
                    <a:pt x="341" y="474"/>
                    <a:pt x="344" y="475"/>
                    <a:pt x="346" y="477"/>
                  </a:cubicBezTo>
                  <a:cubicBezTo>
                    <a:pt x="355" y="483"/>
                    <a:pt x="362" y="491"/>
                    <a:pt x="368" y="500"/>
                  </a:cubicBezTo>
                  <a:cubicBezTo>
                    <a:pt x="378" y="516"/>
                    <a:pt x="385" y="533"/>
                    <a:pt x="390" y="550"/>
                  </a:cubicBezTo>
                  <a:cubicBezTo>
                    <a:pt x="392" y="556"/>
                    <a:pt x="394" y="563"/>
                    <a:pt x="396" y="569"/>
                  </a:cubicBezTo>
                  <a:cubicBezTo>
                    <a:pt x="399" y="576"/>
                    <a:pt x="403" y="580"/>
                    <a:pt x="410" y="582"/>
                  </a:cubicBezTo>
                  <a:cubicBezTo>
                    <a:pt x="425" y="588"/>
                    <a:pt x="446" y="577"/>
                    <a:pt x="443" y="555"/>
                  </a:cubicBezTo>
                  <a:cubicBezTo>
                    <a:pt x="442" y="548"/>
                    <a:pt x="440" y="542"/>
                    <a:pt x="439" y="536"/>
                  </a:cubicBezTo>
                  <a:cubicBezTo>
                    <a:pt x="433" y="515"/>
                    <a:pt x="426" y="496"/>
                    <a:pt x="414" y="478"/>
                  </a:cubicBezTo>
                  <a:cubicBezTo>
                    <a:pt x="400" y="456"/>
                    <a:pt x="382" y="439"/>
                    <a:pt x="360" y="425"/>
                  </a:cubicBezTo>
                  <a:cubicBezTo>
                    <a:pt x="354" y="422"/>
                    <a:pt x="351" y="417"/>
                    <a:pt x="351" y="410"/>
                  </a:cubicBezTo>
                  <a:cubicBezTo>
                    <a:pt x="351" y="397"/>
                    <a:pt x="351" y="385"/>
                    <a:pt x="351" y="372"/>
                  </a:cubicBezTo>
                  <a:cubicBezTo>
                    <a:pt x="351" y="371"/>
                    <a:pt x="351" y="370"/>
                    <a:pt x="352" y="368"/>
                  </a:cubicBezTo>
                  <a:cubicBezTo>
                    <a:pt x="354" y="368"/>
                    <a:pt x="355" y="369"/>
                    <a:pt x="357" y="369"/>
                  </a:cubicBezTo>
                  <a:cubicBezTo>
                    <a:pt x="376" y="376"/>
                    <a:pt x="392" y="386"/>
                    <a:pt x="406" y="400"/>
                  </a:cubicBezTo>
                  <a:cubicBezTo>
                    <a:pt x="425" y="417"/>
                    <a:pt x="439" y="437"/>
                    <a:pt x="453" y="459"/>
                  </a:cubicBezTo>
                  <a:cubicBezTo>
                    <a:pt x="462" y="475"/>
                    <a:pt x="471" y="492"/>
                    <a:pt x="479" y="509"/>
                  </a:cubicBezTo>
                  <a:cubicBezTo>
                    <a:pt x="481" y="514"/>
                    <a:pt x="484" y="518"/>
                    <a:pt x="489" y="522"/>
                  </a:cubicBezTo>
                  <a:cubicBezTo>
                    <a:pt x="494" y="526"/>
                    <a:pt x="501" y="529"/>
                    <a:pt x="508" y="527"/>
                  </a:cubicBezTo>
                  <a:cubicBezTo>
                    <a:pt x="518" y="524"/>
                    <a:pt x="524" y="518"/>
                    <a:pt x="526" y="508"/>
                  </a:cubicBezTo>
                  <a:cubicBezTo>
                    <a:pt x="528" y="500"/>
                    <a:pt x="527" y="493"/>
                    <a:pt x="524" y="486"/>
                  </a:cubicBezTo>
                  <a:cubicBezTo>
                    <a:pt x="520" y="477"/>
                    <a:pt x="516" y="469"/>
                    <a:pt x="512" y="460"/>
                  </a:cubicBezTo>
                  <a:cubicBezTo>
                    <a:pt x="498" y="429"/>
                    <a:pt x="480" y="400"/>
                    <a:pt x="456" y="375"/>
                  </a:cubicBezTo>
                  <a:cubicBezTo>
                    <a:pt x="432" y="351"/>
                    <a:pt x="405" y="333"/>
                    <a:pt x="373" y="322"/>
                  </a:cubicBezTo>
                  <a:cubicBezTo>
                    <a:pt x="366" y="320"/>
                    <a:pt x="359" y="318"/>
                    <a:pt x="351" y="316"/>
                  </a:cubicBezTo>
                  <a:cubicBezTo>
                    <a:pt x="351" y="312"/>
                    <a:pt x="351" y="308"/>
                    <a:pt x="351" y="304"/>
                  </a:cubicBezTo>
                  <a:cubicBezTo>
                    <a:pt x="350" y="298"/>
                    <a:pt x="349" y="291"/>
                    <a:pt x="345" y="286"/>
                  </a:cubicBezTo>
                  <a:cubicBezTo>
                    <a:pt x="335" y="271"/>
                    <a:pt x="316" y="271"/>
                    <a:pt x="306" y="286"/>
                  </a:cubicBezTo>
                  <a:cubicBezTo>
                    <a:pt x="302" y="292"/>
                    <a:pt x="301" y="299"/>
                    <a:pt x="301" y="305"/>
                  </a:cubicBezTo>
                  <a:cubicBezTo>
                    <a:pt x="300" y="309"/>
                    <a:pt x="300" y="312"/>
                    <a:pt x="300" y="316"/>
                  </a:cubicBezTo>
                  <a:cubicBezTo>
                    <a:pt x="299" y="317"/>
                    <a:pt x="298" y="317"/>
                    <a:pt x="296" y="317"/>
                  </a:cubicBezTo>
                  <a:cubicBezTo>
                    <a:pt x="264" y="325"/>
                    <a:pt x="235" y="339"/>
                    <a:pt x="210" y="361"/>
                  </a:cubicBezTo>
                  <a:cubicBezTo>
                    <a:pt x="191" y="378"/>
                    <a:pt x="175" y="398"/>
                    <a:pt x="161" y="420"/>
                  </a:cubicBezTo>
                  <a:cubicBezTo>
                    <a:pt x="148" y="440"/>
                    <a:pt x="138" y="462"/>
                    <a:pt x="128" y="483"/>
                  </a:cubicBezTo>
                  <a:cubicBezTo>
                    <a:pt x="126" y="490"/>
                    <a:pt x="124" y="497"/>
                    <a:pt x="125" y="504"/>
                  </a:cubicBezTo>
                  <a:cubicBezTo>
                    <a:pt x="126" y="515"/>
                    <a:pt x="130" y="522"/>
                    <a:pt x="140" y="526"/>
                  </a:cubicBezTo>
                  <a:cubicBezTo>
                    <a:pt x="150" y="530"/>
                    <a:pt x="159" y="526"/>
                    <a:pt x="165" y="519"/>
                  </a:cubicBezTo>
                  <a:cubicBezTo>
                    <a:pt x="168" y="516"/>
                    <a:pt x="170" y="512"/>
                    <a:pt x="172" y="509"/>
                  </a:cubicBezTo>
                  <a:cubicBezTo>
                    <a:pt x="181" y="493"/>
                    <a:pt x="189" y="476"/>
                    <a:pt x="198" y="461"/>
                  </a:cubicBezTo>
                  <a:cubicBezTo>
                    <a:pt x="211" y="438"/>
                    <a:pt x="227" y="417"/>
                    <a:pt x="246" y="399"/>
                  </a:cubicBezTo>
                  <a:cubicBezTo>
                    <a:pt x="260" y="386"/>
                    <a:pt x="276" y="376"/>
                    <a:pt x="294" y="370"/>
                  </a:cubicBezTo>
                  <a:cubicBezTo>
                    <a:pt x="296" y="369"/>
                    <a:pt x="298" y="368"/>
                    <a:pt x="300" y="368"/>
                  </a:cubicBezTo>
                  <a:close/>
                  <a:moveTo>
                    <a:pt x="253" y="112"/>
                  </a:moveTo>
                  <a:cubicBezTo>
                    <a:pt x="252" y="113"/>
                    <a:pt x="250" y="113"/>
                    <a:pt x="249" y="114"/>
                  </a:cubicBezTo>
                  <a:cubicBezTo>
                    <a:pt x="240" y="117"/>
                    <a:pt x="231" y="119"/>
                    <a:pt x="222" y="122"/>
                  </a:cubicBezTo>
                  <a:cubicBezTo>
                    <a:pt x="187" y="134"/>
                    <a:pt x="154" y="149"/>
                    <a:pt x="123" y="169"/>
                  </a:cubicBezTo>
                  <a:cubicBezTo>
                    <a:pt x="110" y="178"/>
                    <a:pt x="97" y="188"/>
                    <a:pt x="85" y="200"/>
                  </a:cubicBezTo>
                  <a:cubicBezTo>
                    <a:pt x="81" y="204"/>
                    <a:pt x="77" y="208"/>
                    <a:pt x="75" y="214"/>
                  </a:cubicBezTo>
                  <a:cubicBezTo>
                    <a:pt x="71" y="225"/>
                    <a:pt x="76" y="237"/>
                    <a:pt x="87" y="241"/>
                  </a:cubicBezTo>
                  <a:cubicBezTo>
                    <a:pt x="94" y="244"/>
                    <a:pt x="101" y="244"/>
                    <a:pt x="108" y="242"/>
                  </a:cubicBezTo>
                  <a:cubicBezTo>
                    <a:pt x="114" y="240"/>
                    <a:pt x="118" y="237"/>
                    <a:pt x="123" y="234"/>
                  </a:cubicBezTo>
                  <a:cubicBezTo>
                    <a:pt x="134" y="226"/>
                    <a:pt x="146" y="217"/>
                    <a:pt x="158" y="210"/>
                  </a:cubicBezTo>
                  <a:cubicBezTo>
                    <a:pt x="186" y="191"/>
                    <a:pt x="216" y="176"/>
                    <a:pt x="249" y="165"/>
                  </a:cubicBezTo>
                  <a:cubicBezTo>
                    <a:pt x="250" y="165"/>
                    <a:pt x="252" y="164"/>
                    <a:pt x="253" y="164"/>
                  </a:cubicBezTo>
                  <a:cubicBezTo>
                    <a:pt x="253" y="183"/>
                    <a:pt x="253" y="202"/>
                    <a:pt x="253" y="220"/>
                  </a:cubicBezTo>
                  <a:cubicBezTo>
                    <a:pt x="252" y="221"/>
                    <a:pt x="251" y="221"/>
                    <a:pt x="250" y="222"/>
                  </a:cubicBezTo>
                  <a:cubicBezTo>
                    <a:pt x="185" y="247"/>
                    <a:pt x="131" y="288"/>
                    <a:pt x="90" y="345"/>
                  </a:cubicBezTo>
                  <a:cubicBezTo>
                    <a:pt x="81" y="357"/>
                    <a:pt x="73" y="370"/>
                    <a:pt x="65" y="383"/>
                  </a:cubicBezTo>
                  <a:cubicBezTo>
                    <a:pt x="62" y="387"/>
                    <a:pt x="60" y="391"/>
                    <a:pt x="60" y="395"/>
                  </a:cubicBezTo>
                  <a:cubicBezTo>
                    <a:pt x="60" y="408"/>
                    <a:pt x="68" y="419"/>
                    <a:pt x="80" y="422"/>
                  </a:cubicBezTo>
                  <a:cubicBezTo>
                    <a:pt x="90" y="425"/>
                    <a:pt x="98" y="422"/>
                    <a:pt x="104" y="413"/>
                  </a:cubicBezTo>
                  <a:cubicBezTo>
                    <a:pt x="107" y="409"/>
                    <a:pt x="110" y="404"/>
                    <a:pt x="113" y="400"/>
                  </a:cubicBezTo>
                  <a:cubicBezTo>
                    <a:pt x="127" y="380"/>
                    <a:pt x="143" y="361"/>
                    <a:pt x="160" y="343"/>
                  </a:cubicBezTo>
                  <a:cubicBezTo>
                    <a:pt x="177" y="325"/>
                    <a:pt x="195" y="309"/>
                    <a:pt x="215" y="296"/>
                  </a:cubicBezTo>
                  <a:cubicBezTo>
                    <a:pt x="237" y="282"/>
                    <a:pt x="261" y="271"/>
                    <a:pt x="286" y="264"/>
                  </a:cubicBezTo>
                  <a:cubicBezTo>
                    <a:pt x="300" y="260"/>
                    <a:pt x="304" y="253"/>
                    <a:pt x="304" y="240"/>
                  </a:cubicBezTo>
                  <a:cubicBezTo>
                    <a:pt x="304" y="189"/>
                    <a:pt x="304" y="138"/>
                    <a:pt x="304" y="88"/>
                  </a:cubicBezTo>
                  <a:cubicBezTo>
                    <a:pt x="304" y="84"/>
                    <a:pt x="304" y="81"/>
                    <a:pt x="303" y="78"/>
                  </a:cubicBezTo>
                  <a:cubicBezTo>
                    <a:pt x="303" y="74"/>
                    <a:pt x="302" y="69"/>
                    <a:pt x="299" y="65"/>
                  </a:cubicBezTo>
                  <a:cubicBezTo>
                    <a:pt x="293" y="55"/>
                    <a:pt x="280" y="51"/>
                    <a:pt x="269" y="56"/>
                  </a:cubicBezTo>
                  <a:cubicBezTo>
                    <a:pt x="261" y="61"/>
                    <a:pt x="256" y="68"/>
                    <a:pt x="254" y="77"/>
                  </a:cubicBezTo>
                  <a:cubicBezTo>
                    <a:pt x="254" y="81"/>
                    <a:pt x="254" y="85"/>
                    <a:pt x="253" y="90"/>
                  </a:cubicBezTo>
                  <a:cubicBezTo>
                    <a:pt x="253" y="97"/>
                    <a:pt x="253" y="105"/>
                    <a:pt x="253" y="112"/>
                  </a:cubicBezTo>
                  <a:close/>
                  <a:moveTo>
                    <a:pt x="398" y="112"/>
                  </a:moveTo>
                  <a:cubicBezTo>
                    <a:pt x="398" y="110"/>
                    <a:pt x="398" y="108"/>
                    <a:pt x="398" y="106"/>
                  </a:cubicBezTo>
                  <a:cubicBezTo>
                    <a:pt x="398" y="98"/>
                    <a:pt x="398" y="90"/>
                    <a:pt x="398" y="82"/>
                  </a:cubicBezTo>
                  <a:cubicBezTo>
                    <a:pt x="397" y="76"/>
                    <a:pt x="396" y="70"/>
                    <a:pt x="392" y="65"/>
                  </a:cubicBezTo>
                  <a:cubicBezTo>
                    <a:pt x="386" y="57"/>
                    <a:pt x="378" y="53"/>
                    <a:pt x="368" y="54"/>
                  </a:cubicBezTo>
                  <a:cubicBezTo>
                    <a:pt x="358" y="56"/>
                    <a:pt x="352" y="62"/>
                    <a:pt x="349" y="71"/>
                  </a:cubicBezTo>
                  <a:cubicBezTo>
                    <a:pt x="348" y="75"/>
                    <a:pt x="347" y="80"/>
                    <a:pt x="347" y="85"/>
                  </a:cubicBezTo>
                  <a:cubicBezTo>
                    <a:pt x="347" y="137"/>
                    <a:pt x="347" y="189"/>
                    <a:pt x="347" y="242"/>
                  </a:cubicBezTo>
                  <a:cubicBezTo>
                    <a:pt x="347" y="242"/>
                    <a:pt x="347" y="243"/>
                    <a:pt x="347" y="243"/>
                  </a:cubicBezTo>
                  <a:cubicBezTo>
                    <a:pt x="347" y="251"/>
                    <a:pt x="351" y="257"/>
                    <a:pt x="358" y="260"/>
                  </a:cubicBezTo>
                  <a:cubicBezTo>
                    <a:pt x="361" y="262"/>
                    <a:pt x="365" y="263"/>
                    <a:pt x="369" y="264"/>
                  </a:cubicBezTo>
                  <a:cubicBezTo>
                    <a:pt x="387" y="270"/>
                    <a:pt x="405" y="277"/>
                    <a:pt x="421" y="286"/>
                  </a:cubicBezTo>
                  <a:cubicBezTo>
                    <a:pt x="449" y="301"/>
                    <a:pt x="473" y="321"/>
                    <a:pt x="493" y="344"/>
                  </a:cubicBezTo>
                  <a:cubicBezTo>
                    <a:pt x="513" y="365"/>
                    <a:pt x="530" y="388"/>
                    <a:pt x="546" y="412"/>
                  </a:cubicBezTo>
                  <a:cubicBezTo>
                    <a:pt x="547" y="413"/>
                    <a:pt x="548" y="415"/>
                    <a:pt x="549" y="416"/>
                  </a:cubicBezTo>
                  <a:cubicBezTo>
                    <a:pt x="553" y="421"/>
                    <a:pt x="558" y="423"/>
                    <a:pt x="564" y="423"/>
                  </a:cubicBezTo>
                  <a:cubicBezTo>
                    <a:pt x="584" y="423"/>
                    <a:pt x="598" y="402"/>
                    <a:pt x="587" y="384"/>
                  </a:cubicBezTo>
                  <a:cubicBezTo>
                    <a:pt x="581" y="374"/>
                    <a:pt x="576" y="365"/>
                    <a:pt x="569" y="355"/>
                  </a:cubicBezTo>
                  <a:cubicBezTo>
                    <a:pt x="528" y="296"/>
                    <a:pt x="474" y="251"/>
                    <a:pt x="407" y="224"/>
                  </a:cubicBezTo>
                  <a:cubicBezTo>
                    <a:pt x="404" y="223"/>
                    <a:pt x="401" y="222"/>
                    <a:pt x="398" y="220"/>
                  </a:cubicBezTo>
                  <a:cubicBezTo>
                    <a:pt x="398" y="201"/>
                    <a:pt x="398" y="183"/>
                    <a:pt x="398" y="164"/>
                  </a:cubicBezTo>
                  <a:cubicBezTo>
                    <a:pt x="399" y="164"/>
                    <a:pt x="399" y="164"/>
                    <a:pt x="399" y="164"/>
                  </a:cubicBezTo>
                  <a:cubicBezTo>
                    <a:pt x="401" y="165"/>
                    <a:pt x="402" y="165"/>
                    <a:pt x="403" y="165"/>
                  </a:cubicBezTo>
                  <a:cubicBezTo>
                    <a:pt x="439" y="177"/>
                    <a:pt x="473" y="195"/>
                    <a:pt x="504" y="217"/>
                  </a:cubicBezTo>
                  <a:cubicBezTo>
                    <a:pt x="513" y="223"/>
                    <a:pt x="522" y="230"/>
                    <a:pt x="532" y="236"/>
                  </a:cubicBezTo>
                  <a:cubicBezTo>
                    <a:pt x="539" y="242"/>
                    <a:pt x="547" y="244"/>
                    <a:pt x="556" y="243"/>
                  </a:cubicBezTo>
                  <a:cubicBezTo>
                    <a:pt x="573" y="242"/>
                    <a:pt x="582" y="226"/>
                    <a:pt x="575" y="211"/>
                  </a:cubicBezTo>
                  <a:cubicBezTo>
                    <a:pt x="572" y="206"/>
                    <a:pt x="569" y="202"/>
                    <a:pt x="566" y="199"/>
                  </a:cubicBezTo>
                  <a:cubicBezTo>
                    <a:pt x="549" y="182"/>
                    <a:pt x="529" y="169"/>
                    <a:pt x="509" y="157"/>
                  </a:cubicBezTo>
                  <a:cubicBezTo>
                    <a:pt x="480" y="141"/>
                    <a:pt x="450" y="129"/>
                    <a:pt x="418" y="119"/>
                  </a:cubicBezTo>
                  <a:cubicBezTo>
                    <a:pt x="412" y="116"/>
                    <a:pt x="405" y="114"/>
                    <a:pt x="398" y="112"/>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0000"/>
                </a:solidFill>
                <a:effectLst/>
                <a:uLnTx/>
                <a:uFillTx/>
                <a:latin typeface="Arial" panose="020B0604020202090204"/>
                <a:ea typeface="微软雅黑" panose="020B0503020204020204" pitchFamily="34" charset="-122"/>
                <a:cs typeface="+mn-ea"/>
                <a:sym typeface="+mn-lt"/>
              </a:endParaRPr>
            </a:p>
          </p:txBody>
        </p:sp>
      </p:gr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目录-6部分">
    <p:spTree>
      <p:nvGrpSpPr>
        <p:cNvPr id="1" name=""/>
        <p:cNvGrpSpPr/>
        <p:nvPr/>
      </p:nvGrpSpPr>
      <p:grpSpPr>
        <a:xfrm>
          <a:off x="0" y="0"/>
          <a:ext cx="0" cy="0"/>
          <a:chOff x="0" y="0"/>
          <a:chExt cx="0" cy="0"/>
        </a:xfrm>
      </p:grpSpPr>
      <p:sp>
        <p:nvSpPr>
          <p:cNvPr id="6" name="矩形 5"/>
          <p:cNvSpPr/>
          <p:nvPr userDrawn="1"/>
        </p:nvSpPr>
        <p:spPr>
          <a:xfrm>
            <a:off x="-1" y="0"/>
            <a:ext cx="609600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90204"/>
              <a:ea typeface="微软雅黑" panose="020B0503020204020204" pitchFamily="34" charset="-122"/>
              <a:cs typeface="+mn-ea"/>
              <a:sym typeface="+mn-lt"/>
            </a:endParaRPr>
          </a:p>
        </p:txBody>
      </p:sp>
      <p:pic>
        <p:nvPicPr>
          <p:cNvPr id="35" name="图形 34"/>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601832" y="3365787"/>
            <a:ext cx="6665290" cy="4818286"/>
          </a:xfrm>
          <a:prstGeom prst="rect">
            <a:avLst/>
          </a:prstGeom>
        </p:spPr>
      </p:pic>
      <p:sp>
        <p:nvSpPr>
          <p:cNvPr id="49" name="矩形 48"/>
          <p:cNvSpPr/>
          <p:nvPr userDrawn="1"/>
        </p:nvSpPr>
        <p:spPr>
          <a:xfrm>
            <a:off x="589281" y="476251"/>
            <a:ext cx="11013440" cy="5905500"/>
          </a:xfrm>
          <a:prstGeom prst="rect">
            <a:avLst/>
          </a:prstGeom>
          <a:solidFill>
            <a:schemeClr val="bg1"/>
          </a:solidFill>
          <a:ln>
            <a:noFill/>
          </a:ln>
          <a:effectLst>
            <a:glow rad="101600">
              <a:schemeClr val="tx1">
                <a:alpha val="1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90204"/>
              <a:ea typeface="微软雅黑" panose="020B0503020204020204" pitchFamily="34" charset="-122"/>
              <a:cs typeface="+mn-ea"/>
              <a:sym typeface="+mn-lt"/>
            </a:endParaRPr>
          </a:p>
        </p:txBody>
      </p:sp>
      <p:grpSp>
        <p:nvGrpSpPr>
          <p:cNvPr id="8" name="组合 7"/>
          <p:cNvGrpSpPr/>
          <p:nvPr userDrawn="1"/>
        </p:nvGrpSpPr>
        <p:grpSpPr>
          <a:xfrm>
            <a:off x="2296213" y="1033221"/>
            <a:ext cx="2354895" cy="1876405"/>
            <a:chOff x="2202591" y="1033221"/>
            <a:chExt cx="2354895" cy="1876405"/>
          </a:xfrm>
        </p:grpSpPr>
        <p:sp>
          <p:nvSpPr>
            <p:cNvPr id="9" name="标题 1"/>
            <p:cNvSpPr txBox="1"/>
            <p:nvPr/>
          </p:nvSpPr>
          <p:spPr>
            <a:xfrm>
              <a:off x="2202591" y="1033221"/>
              <a:ext cx="2165279" cy="1500655"/>
            </a:xfrm>
            <a:prstGeom prst="rect">
              <a:avLst/>
            </a:prstGeom>
          </p:spPr>
          <p:txBody>
            <a:bodyPr anchor="ctr">
              <a:normAutofit/>
            </a:bodyPr>
            <a:lstStyle>
              <a:lvl1pPr algn="l" defTabSz="914400" rtl="0" eaLnBrk="1" latinLnBrk="0" hangingPunct="1">
                <a:lnSpc>
                  <a:spcPct val="90000"/>
                </a:lnSpc>
                <a:spcBef>
                  <a:spcPct val="0"/>
                </a:spcBef>
                <a:buNone/>
                <a:defRPr sz="2800" b="1" kern="1200">
                  <a:solidFill>
                    <a:srgbClr val="0070C0"/>
                  </a:solidFill>
                  <a:latin typeface="+mj-lt"/>
                  <a:ea typeface="微软雅黑" panose="020B0503020204020204" pitchFamily="34" charset="-122"/>
                  <a:cs typeface="+mj-cs"/>
                </a:defRPr>
              </a:lvl1pPr>
            </a:lstStyle>
            <a:p>
              <a:pPr marL="0" marR="0" lvl="0" indent="0" algn="ctr" defTabSz="914400" rtl="0" eaLnBrk="1" fontAlgn="auto" latinLnBrk="0" hangingPunct="1">
                <a:lnSpc>
                  <a:spcPct val="90000"/>
                </a:lnSpc>
                <a:spcBef>
                  <a:spcPct val="0"/>
                </a:spcBef>
                <a:spcAft>
                  <a:spcPts val="0"/>
                </a:spcAft>
                <a:buClrTx/>
                <a:buSzTx/>
                <a:buFontTx/>
                <a:buNone/>
                <a:defRPr/>
              </a:pPr>
              <a:r>
                <a:rPr kumimoji="0" lang="zh-CN" altLang="en-US" sz="5400" b="1" i="0" u="none" strike="noStrike" kern="2200" cap="none" spc="0" normalizeH="0" baseline="0" noProof="0" dirty="0">
                  <a:ln>
                    <a:noFill/>
                  </a:ln>
                  <a:solidFill>
                    <a:schemeClr val="accent1"/>
                  </a:solidFill>
                  <a:effectLst/>
                  <a:uLnTx/>
                  <a:uFillTx/>
                  <a:latin typeface="Arial" panose="020B0604020202090204"/>
                  <a:ea typeface="微软雅黑" panose="020B0503020204020204" pitchFamily="34" charset="-122"/>
                  <a:cs typeface="+mn-ea"/>
                  <a:sym typeface="+mn-lt"/>
                </a:rPr>
                <a:t>目  录</a:t>
              </a:r>
              <a:endParaRPr kumimoji="0" lang="en-US" altLang="zh-CN" sz="5400" b="1" i="0" u="none" strike="noStrike" kern="2200" cap="none" spc="0" normalizeH="0" baseline="0" noProof="0" dirty="0">
                <a:ln>
                  <a:noFill/>
                </a:ln>
                <a:solidFill>
                  <a:schemeClr val="accent1"/>
                </a:solidFill>
                <a:effectLst/>
                <a:uLnTx/>
                <a:uFillTx/>
                <a:latin typeface="Arial" panose="020B0604020202090204"/>
                <a:ea typeface="微软雅黑" panose="020B0503020204020204" pitchFamily="34" charset="-122"/>
                <a:cs typeface="+mn-ea"/>
                <a:sym typeface="+mn-lt"/>
              </a:endParaRPr>
            </a:p>
          </p:txBody>
        </p:sp>
        <p:sp>
          <p:nvSpPr>
            <p:cNvPr id="10" name="文本框 9"/>
            <p:cNvSpPr txBox="1"/>
            <p:nvPr/>
          </p:nvSpPr>
          <p:spPr>
            <a:xfrm>
              <a:off x="2389402" y="2078629"/>
              <a:ext cx="216808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2200" cap="none" spc="-20" normalizeH="0" baseline="0" noProof="0" dirty="0">
                  <a:ln>
                    <a:noFill/>
                  </a:ln>
                  <a:solidFill>
                    <a:schemeClr val="accent1"/>
                  </a:solidFill>
                  <a:effectLst/>
                  <a:uLnTx/>
                  <a:uFillTx/>
                  <a:latin typeface="Arial" panose="020B0604020202090204"/>
                  <a:ea typeface="微软雅黑" panose="020B0503020204020204" pitchFamily="34" charset="-122"/>
                  <a:cs typeface="+mn-ea"/>
                  <a:sym typeface="+mn-lt"/>
                </a:rPr>
                <a:t>CONTENTS</a:t>
              </a:r>
              <a:endParaRPr kumimoji="0" lang="zh-CN" altLang="en-US" sz="2400" b="0" i="0" u="none" strike="noStrike" kern="2200" cap="none" spc="-20" normalizeH="0" baseline="0" noProof="0" dirty="0">
                <a:ln>
                  <a:noFill/>
                </a:ln>
                <a:solidFill>
                  <a:schemeClr val="accent1"/>
                </a:solidFill>
                <a:effectLst/>
                <a:uLnTx/>
                <a:uFillTx/>
                <a:latin typeface="Arial" panose="020B0604020202090204"/>
                <a:ea typeface="微软雅黑" panose="020B0503020204020204" pitchFamily="34" charset="-122"/>
                <a:cs typeface="+mn-ea"/>
                <a:sym typeface="+mn-lt"/>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20" normalizeH="0" baseline="0" noProof="0" dirty="0">
                <a:ln>
                  <a:noFill/>
                </a:ln>
                <a:solidFill>
                  <a:schemeClr val="accent1"/>
                </a:solidFill>
                <a:effectLst/>
                <a:uLnTx/>
                <a:uFillTx/>
                <a:latin typeface="Arial" panose="020B0604020202090204"/>
                <a:ea typeface="微软雅黑" panose="020B0503020204020204" pitchFamily="34" charset="-122"/>
                <a:cs typeface="+mn-ea"/>
                <a:sym typeface="+mn-lt"/>
              </a:endParaRPr>
            </a:p>
          </p:txBody>
        </p:sp>
      </p:grpSp>
      <p:grpSp>
        <p:nvGrpSpPr>
          <p:cNvPr id="11" name="组合 10"/>
          <p:cNvGrpSpPr/>
          <p:nvPr userDrawn="1"/>
        </p:nvGrpSpPr>
        <p:grpSpPr>
          <a:xfrm>
            <a:off x="2425132" y="3183822"/>
            <a:ext cx="1945700" cy="1941162"/>
            <a:chOff x="2105799" y="20055838"/>
            <a:chExt cx="6748090" cy="6732363"/>
          </a:xfrm>
          <a:solidFill>
            <a:schemeClr val="accent1"/>
          </a:solidFill>
        </p:grpSpPr>
        <p:sp>
          <p:nvSpPr>
            <p:cNvPr id="12" name="Freeform 8"/>
            <p:cNvSpPr>
              <a:spLocks noEditPoints="1"/>
            </p:cNvSpPr>
            <p:nvPr/>
          </p:nvSpPr>
          <p:spPr bwMode="auto">
            <a:xfrm>
              <a:off x="2105799" y="20055838"/>
              <a:ext cx="6748090" cy="6732363"/>
            </a:xfrm>
            <a:custGeom>
              <a:avLst/>
              <a:gdLst>
                <a:gd name="T0" fmla="*/ 0 w 965"/>
                <a:gd name="T1" fmla="*/ 465 h 963"/>
                <a:gd name="T2" fmla="*/ 1 w 965"/>
                <a:gd name="T3" fmla="*/ 453 h 963"/>
                <a:gd name="T4" fmla="*/ 10 w 965"/>
                <a:gd name="T5" fmla="*/ 384 h 963"/>
                <a:gd name="T6" fmla="*/ 50 w 965"/>
                <a:gd name="T7" fmla="*/ 269 h 963"/>
                <a:gd name="T8" fmla="*/ 220 w 965"/>
                <a:gd name="T9" fmla="*/ 78 h 963"/>
                <a:gd name="T10" fmla="*/ 368 w 965"/>
                <a:gd name="T11" fmla="*/ 14 h 963"/>
                <a:gd name="T12" fmla="*/ 459 w 965"/>
                <a:gd name="T13" fmla="*/ 1 h 963"/>
                <a:gd name="T14" fmla="*/ 465 w 965"/>
                <a:gd name="T15" fmla="*/ 0 h 963"/>
                <a:gd name="T16" fmla="*/ 498 w 965"/>
                <a:gd name="T17" fmla="*/ 0 h 963"/>
                <a:gd name="T18" fmla="*/ 503 w 965"/>
                <a:gd name="T19" fmla="*/ 1 h 963"/>
                <a:gd name="T20" fmla="*/ 746 w 965"/>
                <a:gd name="T21" fmla="*/ 80 h 963"/>
                <a:gd name="T22" fmla="*/ 941 w 965"/>
                <a:gd name="T23" fmla="*/ 338 h 963"/>
                <a:gd name="T24" fmla="*/ 962 w 965"/>
                <a:gd name="T25" fmla="*/ 447 h 963"/>
                <a:gd name="T26" fmla="*/ 945 w 965"/>
                <a:gd name="T27" fmla="*/ 612 h 963"/>
                <a:gd name="T28" fmla="*/ 857 w 965"/>
                <a:gd name="T29" fmla="*/ 782 h 963"/>
                <a:gd name="T30" fmla="*/ 722 w 965"/>
                <a:gd name="T31" fmla="*/ 897 h 963"/>
                <a:gd name="T32" fmla="*/ 584 w 965"/>
                <a:gd name="T33" fmla="*/ 951 h 963"/>
                <a:gd name="T34" fmla="*/ 502 w 965"/>
                <a:gd name="T35" fmla="*/ 962 h 963"/>
                <a:gd name="T36" fmla="*/ 497 w 965"/>
                <a:gd name="T37" fmla="*/ 963 h 963"/>
                <a:gd name="T38" fmla="*/ 466 w 965"/>
                <a:gd name="T39" fmla="*/ 963 h 963"/>
                <a:gd name="T40" fmla="*/ 449 w 965"/>
                <a:gd name="T41" fmla="*/ 961 h 963"/>
                <a:gd name="T42" fmla="*/ 332 w 965"/>
                <a:gd name="T43" fmla="*/ 938 h 963"/>
                <a:gd name="T44" fmla="*/ 51 w 965"/>
                <a:gd name="T45" fmla="*/ 695 h 963"/>
                <a:gd name="T46" fmla="*/ 8 w 965"/>
                <a:gd name="T47" fmla="*/ 564 h 963"/>
                <a:gd name="T48" fmla="*/ 1 w 965"/>
                <a:gd name="T49" fmla="*/ 510 h 963"/>
                <a:gd name="T50" fmla="*/ 0 w 965"/>
                <a:gd name="T51" fmla="*/ 497 h 963"/>
                <a:gd name="T52" fmla="*/ 0 w 965"/>
                <a:gd name="T53" fmla="*/ 465 h 963"/>
                <a:gd name="T54" fmla="*/ 481 w 965"/>
                <a:gd name="T55" fmla="*/ 946 h 963"/>
                <a:gd name="T56" fmla="*/ 946 w 965"/>
                <a:gd name="T57" fmla="*/ 481 h 963"/>
                <a:gd name="T58" fmla="*/ 482 w 965"/>
                <a:gd name="T59" fmla="*/ 17 h 963"/>
                <a:gd name="T60" fmla="*/ 17 w 965"/>
                <a:gd name="T61" fmla="*/ 480 h 963"/>
                <a:gd name="T62" fmla="*/ 481 w 965"/>
                <a:gd name="T63" fmla="*/ 946 h 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65" h="963">
                  <a:moveTo>
                    <a:pt x="0" y="465"/>
                  </a:moveTo>
                  <a:cubicBezTo>
                    <a:pt x="0" y="461"/>
                    <a:pt x="1" y="457"/>
                    <a:pt x="1" y="453"/>
                  </a:cubicBezTo>
                  <a:cubicBezTo>
                    <a:pt x="3" y="430"/>
                    <a:pt x="6" y="407"/>
                    <a:pt x="10" y="384"/>
                  </a:cubicBezTo>
                  <a:cubicBezTo>
                    <a:pt x="19" y="344"/>
                    <a:pt x="32" y="306"/>
                    <a:pt x="50" y="269"/>
                  </a:cubicBezTo>
                  <a:cubicBezTo>
                    <a:pt x="89" y="190"/>
                    <a:pt x="146" y="127"/>
                    <a:pt x="220" y="78"/>
                  </a:cubicBezTo>
                  <a:cubicBezTo>
                    <a:pt x="265" y="48"/>
                    <a:pt x="315" y="27"/>
                    <a:pt x="368" y="14"/>
                  </a:cubicBezTo>
                  <a:cubicBezTo>
                    <a:pt x="398" y="6"/>
                    <a:pt x="429" y="2"/>
                    <a:pt x="459" y="1"/>
                  </a:cubicBezTo>
                  <a:cubicBezTo>
                    <a:pt x="461" y="1"/>
                    <a:pt x="463" y="0"/>
                    <a:pt x="465" y="0"/>
                  </a:cubicBezTo>
                  <a:cubicBezTo>
                    <a:pt x="476" y="0"/>
                    <a:pt x="487" y="0"/>
                    <a:pt x="498" y="0"/>
                  </a:cubicBezTo>
                  <a:cubicBezTo>
                    <a:pt x="500" y="0"/>
                    <a:pt x="501" y="1"/>
                    <a:pt x="503" y="1"/>
                  </a:cubicBezTo>
                  <a:cubicBezTo>
                    <a:pt x="592" y="5"/>
                    <a:pt x="673" y="31"/>
                    <a:pt x="746" y="80"/>
                  </a:cubicBezTo>
                  <a:cubicBezTo>
                    <a:pt x="841" y="143"/>
                    <a:pt x="906" y="229"/>
                    <a:pt x="941" y="338"/>
                  </a:cubicBezTo>
                  <a:cubicBezTo>
                    <a:pt x="952" y="373"/>
                    <a:pt x="959" y="410"/>
                    <a:pt x="962" y="447"/>
                  </a:cubicBezTo>
                  <a:cubicBezTo>
                    <a:pt x="965" y="503"/>
                    <a:pt x="960" y="558"/>
                    <a:pt x="945" y="612"/>
                  </a:cubicBezTo>
                  <a:cubicBezTo>
                    <a:pt x="927" y="674"/>
                    <a:pt x="897" y="731"/>
                    <a:pt x="857" y="782"/>
                  </a:cubicBezTo>
                  <a:cubicBezTo>
                    <a:pt x="819" y="829"/>
                    <a:pt x="774" y="867"/>
                    <a:pt x="722" y="897"/>
                  </a:cubicBezTo>
                  <a:cubicBezTo>
                    <a:pt x="679" y="923"/>
                    <a:pt x="633" y="940"/>
                    <a:pt x="584" y="951"/>
                  </a:cubicBezTo>
                  <a:cubicBezTo>
                    <a:pt x="557" y="957"/>
                    <a:pt x="530" y="960"/>
                    <a:pt x="502" y="962"/>
                  </a:cubicBezTo>
                  <a:cubicBezTo>
                    <a:pt x="500" y="962"/>
                    <a:pt x="498" y="962"/>
                    <a:pt x="497" y="963"/>
                  </a:cubicBezTo>
                  <a:cubicBezTo>
                    <a:pt x="487" y="963"/>
                    <a:pt x="476" y="963"/>
                    <a:pt x="466" y="963"/>
                  </a:cubicBezTo>
                  <a:cubicBezTo>
                    <a:pt x="460" y="962"/>
                    <a:pt x="455" y="961"/>
                    <a:pt x="449" y="961"/>
                  </a:cubicBezTo>
                  <a:cubicBezTo>
                    <a:pt x="409" y="958"/>
                    <a:pt x="370" y="951"/>
                    <a:pt x="332" y="938"/>
                  </a:cubicBezTo>
                  <a:cubicBezTo>
                    <a:pt x="206" y="895"/>
                    <a:pt x="112" y="814"/>
                    <a:pt x="51" y="695"/>
                  </a:cubicBezTo>
                  <a:cubicBezTo>
                    <a:pt x="30" y="654"/>
                    <a:pt x="16" y="610"/>
                    <a:pt x="8" y="564"/>
                  </a:cubicBezTo>
                  <a:cubicBezTo>
                    <a:pt x="4" y="546"/>
                    <a:pt x="2" y="528"/>
                    <a:pt x="1" y="510"/>
                  </a:cubicBezTo>
                  <a:cubicBezTo>
                    <a:pt x="1" y="506"/>
                    <a:pt x="0" y="501"/>
                    <a:pt x="0" y="497"/>
                  </a:cubicBezTo>
                  <a:cubicBezTo>
                    <a:pt x="0" y="486"/>
                    <a:pt x="0" y="475"/>
                    <a:pt x="0" y="465"/>
                  </a:cubicBezTo>
                  <a:close/>
                  <a:moveTo>
                    <a:pt x="481" y="946"/>
                  </a:moveTo>
                  <a:cubicBezTo>
                    <a:pt x="738" y="946"/>
                    <a:pt x="946" y="736"/>
                    <a:pt x="946" y="481"/>
                  </a:cubicBezTo>
                  <a:cubicBezTo>
                    <a:pt x="947" y="228"/>
                    <a:pt x="740" y="17"/>
                    <a:pt x="482" y="17"/>
                  </a:cubicBezTo>
                  <a:cubicBezTo>
                    <a:pt x="226" y="16"/>
                    <a:pt x="17" y="225"/>
                    <a:pt x="17" y="480"/>
                  </a:cubicBezTo>
                  <a:cubicBezTo>
                    <a:pt x="16" y="736"/>
                    <a:pt x="225" y="945"/>
                    <a:pt x="481" y="946"/>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ea"/>
                <a:sym typeface="+mn-lt"/>
              </a:endParaRPr>
            </a:p>
          </p:txBody>
        </p:sp>
        <p:sp>
          <p:nvSpPr>
            <p:cNvPr id="13" name="Freeform 42"/>
            <p:cNvSpPr>
              <a:spLocks noEditPoints="1"/>
            </p:cNvSpPr>
            <p:nvPr/>
          </p:nvSpPr>
          <p:spPr bwMode="auto">
            <a:xfrm>
              <a:off x="2986668" y="20928842"/>
              <a:ext cx="4978486" cy="4970622"/>
            </a:xfrm>
            <a:custGeom>
              <a:avLst/>
              <a:gdLst>
                <a:gd name="T0" fmla="*/ 711 w 711"/>
                <a:gd name="T1" fmla="*/ 356 h 711"/>
                <a:gd name="T2" fmla="*/ 355 w 711"/>
                <a:gd name="T3" fmla="*/ 711 h 711"/>
                <a:gd name="T4" fmla="*/ 0 w 711"/>
                <a:gd name="T5" fmla="*/ 357 h 711"/>
                <a:gd name="T6" fmla="*/ 354 w 711"/>
                <a:gd name="T7" fmla="*/ 1 h 711"/>
                <a:gd name="T8" fmla="*/ 711 w 711"/>
                <a:gd name="T9" fmla="*/ 356 h 711"/>
                <a:gd name="T10" fmla="*/ 355 w 711"/>
                <a:gd name="T11" fmla="*/ 700 h 711"/>
                <a:gd name="T12" fmla="*/ 700 w 711"/>
                <a:gd name="T13" fmla="*/ 356 h 711"/>
                <a:gd name="T14" fmla="*/ 355 w 711"/>
                <a:gd name="T15" fmla="*/ 12 h 711"/>
                <a:gd name="T16" fmla="*/ 11 w 711"/>
                <a:gd name="T17" fmla="*/ 356 h 711"/>
                <a:gd name="T18" fmla="*/ 355 w 711"/>
                <a:gd name="T19" fmla="*/ 700 h 7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1" h="711">
                  <a:moveTo>
                    <a:pt x="711" y="356"/>
                  </a:moveTo>
                  <a:cubicBezTo>
                    <a:pt x="711" y="552"/>
                    <a:pt x="551" y="711"/>
                    <a:pt x="355" y="711"/>
                  </a:cubicBezTo>
                  <a:cubicBezTo>
                    <a:pt x="159" y="711"/>
                    <a:pt x="1" y="551"/>
                    <a:pt x="0" y="357"/>
                  </a:cubicBezTo>
                  <a:cubicBezTo>
                    <a:pt x="0" y="162"/>
                    <a:pt x="158" y="2"/>
                    <a:pt x="354" y="1"/>
                  </a:cubicBezTo>
                  <a:cubicBezTo>
                    <a:pt x="551" y="0"/>
                    <a:pt x="711" y="159"/>
                    <a:pt x="711" y="356"/>
                  </a:cubicBezTo>
                  <a:close/>
                  <a:moveTo>
                    <a:pt x="355" y="700"/>
                  </a:moveTo>
                  <a:cubicBezTo>
                    <a:pt x="545" y="701"/>
                    <a:pt x="700" y="546"/>
                    <a:pt x="700" y="356"/>
                  </a:cubicBezTo>
                  <a:cubicBezTo>
                    <a:pt x="700" y="166"/>
                    <a:pt x="545" y="12"/>
                    <a:pt x="355" y="12"/>
                  </a:cubicBezTo>
                  <a:cubicBezTo>
                    <a:pt x="166" y="12"/>
                    <a:pt x="11" y="166"/>
                    <a:pt x="11" y="356"/>
                  </a:cubicBezTo>
                  <a:cubicBezTo>
                    <a:pt x="11" y="545"/>
                    <a:pt x="166" y="700"/>
                    <a:pt x="355" y="70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ea"/>
                <a:sym typeface="+mn-lt"/>
              </a:endParaRPr>
            </a:p>
          </p:txBody>
        </p:sp>
        <p:sp>
          <p:nvSpPr>
            <p:cNvPr id="14" name="Freeform 43"/>
            <p:cNvSpPr>
              <a:spLocks noEditPoints="1"/>
            </p:cNvSpPr>
            <p:nvPr/>
          </p:nvSpPr>
          <p:spPr bwMode="auto">
            <a:xfrm>
              <a:off x="7508990" y="21424332"/>
              <a:ext cx="550543" cy="660652"/>
            </a:xfrm>
            <a:custGeom>
              <a:avLst/>
              <a:gdLst>
                <a:gd name="T0" fmla="*/ 37 w 79"/>
                <a:gd name="T1" fmla="*/ 41 h 94"/>
                <a:gd name="T2" fmla="*/ 21 w 79"/>
                <a:gd name="T3" fmla="*/ 55 h 94"/>
                <a:gd name="T4" fmla="*/ 19 w 79"/>
                <a:gd name="T5" fmla="*/ 62 h 94"/>
                <a:gd name="T6" fmla="*/ 20 w 79"/>
                <a:gd name="T7" fmla="*/ 66 h 94"/>
                <a:gd name="T8" fmla="*/ 0 w 79"/>
                <a:gd name="T9" fmla="*/ 40 h 94"/>
                <a:gd name="T10" fmla="*/ 3 w 79"/>
                <a:gd name="T11" fmla="*/ 42 h 94"/>
                <a:gd name="T12" fmla="*/ 12 w 79"/>
                <a:gd name="T13" fmla="*/ 42 h 94"/>
                <a:gd name="T14" fmla="*/ 48 w 79"/>
                <a:gd name="T15" fmla="*/ 12 h 94"/>
                <a:gd name="T16" fmla="*/ 50 w 79"/>
                <a:gd name="T17" fmla="*/ 2 h 94"/>
                <a:gd name="T18" fmla="*/ 50 w 79"/>
                <a:gd name="T19" fmla="*/ 0 h 94"/>
                <a:gd name="T20" fmla="*/ 52 w 79"/>
                <a:gd name="T21" fmla="*/ 2 h 94"/>
                <a:gd name="T22" fmla="*/ 70 w 79"/>
                <a:gd name="T23" fmla="*/ 26 h 94"/>
                <a:gd name="T24" fmla="*/ 77 w 79"/>
                <a:gd name="T25" fmla="*/ 40 h 94"/>
                <a:gd name="T26" fmla="*/ 75 w 79"/>
                <a:gd name="T27" fmla="*/ 54 h 94"/>
                <a:gd name="T28" fmla="*/ 57 w 79"/>
                <a:gd name="T29" fmla="*/ 59 h 94"/>
                <a:gd name="T30" fmla="*/ 50 w 79"/>
                <a:gd name="T31" fmla="*/ 56 h 94"/>
                <a:gd name="T32" fmla="*/ 40 w 79"/>
                <a:gd name="T33" fmla="*/ 94 h 94"/>
                <a:gd name="T34" fmla="*/ 38 w 79"/>
                <a:gd name="T35" fmla="*/ 92 h 94"/>
                <a:gd name="T36" fmla="*/ 31 w 79"/>
                <a:gd name="T37" fmla="*/ 82 h 94"/>
                <a:gd name="T38" fmla="*/ 29 w 79"/>
                <a:gd name="T39" fmla="*/ 75 h 94"/>
                <a:gd name="T40" fmla="*/ 38 w 79"/>
                <a:gd name="T41" fmla="*/ 47 h 94"/>
                <a:gd name="T42" fmla="*/ 37 w 79"/>
                <a:gd name="T43" fmla="*/ 41 h 94"/>
                <a:gd name="T44" fmla="*/ 40 w 79"/>
                <a:gd name="T45" fmla="*/ 39 h 94"/>
                <a:gd name="T46" fmla="*/ 45 w 79"/>
                <a:gd name="T47" fmla="*/ 45 h 94"/>
                <a:gd name="T48" fmla="*/ 61 w 79"/>
                <a:gd name="T49" fmla="*/ 45 h 94"/>
                <a:gd name="T50" fmla="*/ 65 w 79"/>
                <a:gd name="T51" fmla="*/ 43 h 94"/>
                <a:gd name="T52" fmla="*/ 65 w 79"/>
                <a:gd name="T53" fmla="*/ 24 h 94"/>
                <a:gd name="T54" fmla="*/ 59 w 79"/>
                <a:gd name="T55" fmla="*/ 24 h 94"/>
                <a:gd name="T56" fmla="*/ 45 w 79"/>
                <a:gd name="T57" fmla="*/ 35 h 94"/>
                <a:gd name="T58" fmla="*/ 40 w 79"/>
                <a:gd name="T59" fmla="*/ 39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9" h="94">
                  <a:moveTo>
                    <a:pt x="37" y="41"/>
                  </a:moveTo>
                  <a:cubicBezTo>
                    <a:pt x="32" y="46"/>
                    <a:pt x="26" y="50"/>
                    <a:pt x="21" y="55"/>
                  </a:cubicBezTo>
                  <a:cubicBezTo>
                    <a:pt x="18" y="57"/>
                    <a:pt x="18" y="60"/>
                    <a:pt x="19" y="62"/>
                  </a:cubicBezTo>
                  <a:cubicBezTo>
                    <a:pt x="20" y="64"/>
                    <a:pt x="20" y="65"/>
                    <a:pt x="20" y="66"/>
                  </a:cubicBezTo>
                  <a:cubicBezTo>
                    <a:pt x="17" y="65"/>
                    <a:pt x="3" y="47"/>
                    <a:pt x="0" y="40"/>
                  </a:cubicBezTo>
                  <a:cubicBezTo>
                    <a:pt x="2" y="41"/>
                    <a:pt x="2" y="41"/>
                    <a:pt x="3" y="42"/>
                  </a:cubicBezTo>
                  <a:cubicBezTo>
                    <a:pt x="7" y="44"/>
                    <a:pt x="9" y="44"/>
                    <a:pt x="12" y="42"/>
                  </a:cubicBezTo>
                  <a:cubicBezTo>
                    <a:pt x="24" y="32"/>
                    <a:pt x="36" y="22"/>
                    <a:pt x="48" y="12"/>
                  </a:cubicBezTo>
                  <a:cubicBezTo>
                    <a:pt x="52" y="9"/>
                    <a:pt x="52" y="7"/>
                    <a:pt x="50" y="2"/>
                  </a:cubicBezTo>
                  <a:cubicBezTo>
                    <a:pt x="50" y="1"/>
                    <a:pt x="50" y="1"/>
                    <a:pt x="50" y="0"/>
                  </a:cubicBezTo>
                  <a:cubicBezTo>
                    <a:pt x="51" y="1"/>
                    <a:pt x="52" y="1"/>
                    <a:pt x="52" y="2"/>
                  </a:cubicBezTo>
                  <a:cubicBezTo>
                    <a:pt x="58" y="10"/>
                    <a:pt x="64" y="18"/>
                    <a:pt x="70" y="26"/>
                  </a:cubicBezTo>
                  <a:cubicBezTo>
                    <a:pt x="73" y="30"/>
                    <a:pt x="75" y="35"/>
                    <a:pt x="77" y="40"/>
                  </a:cubicBezTo>
                  <a:cubicBezTo>
                    <a:pt x="79" y="45"/>
                    <a:pt x="79" y="50"/>
                    <a:pt x="75" y="54"/>
                  </a:cubicBezTo>
                  <a:cubicBezTo>
                    <a:pt x="71" y="60"/>
                    <a:pt x="64" y="62"/>
                    <a:pt x="57" y="59"/>
                  </a:cubicBezTo>
                  <a:cubicBezTo>
                    <a:pt x="55" y="58"/>
                    <a:pt x="53" y="57"/>
                    <a:pt x="50" y="56"/>
                  </a:cubicBezTo>
                  <a:cubicBezTo>
                    <a:pt x="47" y="69"/>
                    <a:pt x="42" y="81"/>
                    <a:pt x="40" y="94"/>
                  </a:cubicBezTo>
                  <a:cubicBezTo>
                    <a:pt x="40" y="94"/>
                    <a:pt x="39" y="93"/>
                    <a:pt x="38" y="92"/>
                  </a:cubicBezTo>
                  <a:cubicBezTo>
                    <a:pt x="36" y="89"/>
                    <a:pt x="33" y="85"/>
                    <a:pt x="31" y="82"/>
                  </a:cubicBezTo>
                  <a:cubicBezTo>
                    <a:pt x="29" y="80"/>
                    <a:pt x="29" y="78"/>
                    <a:pt x="29" y="75"/>
                  </a:cubicBezTo>
                  <a:cubicBezTo>
                    <a:pt x="33" y="66"/>
                    <a:pt x="36" y="56"/>
                    <a:pt x="38" y="47"/>
                  </a:cubicBezTo>
                  <a:cubicBezTo>
                    <a:pt x="39" y="45"/>
                    <a:pt x="40" y="43"/>
                    <a:pt x="37" y="41"/>
                  </a:cubicBezTo>
                  <a:close/>
                  <a:moveTo>
                    <a:pt x="40" y="39"/>
                  </a:moveTo>
                  <a:cubicBezTo>
                    <a:pt x="42" y="41"/>
                    <a:pt x="43" y="43"/>
                    <a:pt x="45" y="45"/>
                  </a:cubicBezTo>
                  <a:cubicBezTo>
                    <a:pt x="50" y="50"/>
                    <a:pt x="55" y="50"/>
                    <a:pt x="61" y="45"/>
                  </a:cubicBezTo>
                  <a:cubicBezTo>
                    <a:pt x="63" y="45"/>
                    <a:pt x="64" y="44"/>
                    <a:pt x="65" y="43"/>
                  </a:cubicBezTo>
                  <a:cubicBezTo>
                    <a:pt x="71" y="37"/>
                    <a:pt x="71" y="31"/>
                    <a:pt x="65" y="24"/>
                  </a:cubicBezTo>
                  <a:cubicBezTo>
                    <a:pt x="63" y="22"/>
                    <a:pt x="62" y="21"/>
                    <a:pt x="59" y="24"/>
                  </a:cubicBezTo>
                  <a:cubicBezTo>
                    <a:pt x="54" y="27"/>
                    <a:pt x="50" y="31"/>
                    <a:pt x="45" y="35"/>
                  </a:cubicBezTo>
                  <a:cubicBezTo>
                    <a:pt x="44" y="36"/>
                    <a:pt x="42" y="38"/>
                    <a:pt x="40" y="39"/>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ea"/>
                <a:sym typeface="+mn-lt"/>
              </a:endParaRPr>
            </a:p>
          </p:txBody>
        </p:sp>
        <p:sp>
          <p:nvSpPr>
            <p:cNvPr id="15" name="Freeform 44"/>
            <p:cNvSpPr/>
            <p:nvPr/>
          </p:nvSpPr>
          <p:spPr bwMode="auto">
            <a:xfrm>
              <a:off x="2373206" y="22674853"/>
              <a:ext cx="526949" cy="566274"/>
            </a:xfrm>
            <a:custGeom>
              <a:avLst/>
              <a:gdLst>
                <a:gd name="T0" fmla="*/ 0 w 76"/>
                <a:gd name="T1" fmla="*/ 68 h 80"/>
                <a:gd name="T2" fmla="*/ 5 w 76"/>
                <a:gd name="T3" fmla="*/ 36 h 80"/>
                <a:gd name="T4" fmla="*/ 7 w 76"/>
                <a:gd name="T5" fmla="*/ 36 h 80"/>
                <a:gd name="T6" fmla="*/ 7 w 76"/>
                <a:gd name="T7" fmla="*/ 39 h 80"/>
                <a:gd name="T8" fmla="*/ 13 w 76"/>
                <a:gd name="T9" fmla="*/ 46 h 80"/>
                <a:gd name="T10" fmla="*/ 35 w 76"/>
                <a:gd name="T11" fmla="*/ 50 h 80"/>
                <a:gd name="T12" fmla="*/ 33 w 76"/>
                <a:gd name="T13" fmla="*/ 47 h 80"/>
                <a:gd name="T14" fmla="*/ 18 w 76"/>
                <a:gd name="T15" fmla="*/ 24 h 80"/>
                <a:gd name="T16" fmla="*/ 17 w 76"/>
                <a:gd name="T17" fmla="*/ 22 h 80"/>
                <a:gd name="T18" fmla="*/ 10 w 76"/>
                <a:gd name="T19" fmla="*/ 23 h 80"/>
                <a:gd name="T20" fmla="*/ 8 w 76"/>
                <a:gd name="T21" fmla="*/ 29 h 80"/>
                <a:gd name="T22" fmla="*/ 12 w 76"/>
                <a:gd name="T23" fmla="*/ 0 h 80"/>
                <a:gd name="T24" fmla="*/ 13 w 76"/>
                <a:gd name="T25" fmla="*/ 1 h 80"/>
                <a:gd name="T26" fmla="*/ 19 w 76"/>
                <a:gd name="T27" fmla="*/ 19 h 80"/>
                <a:gd name="T28" fmla="*/ 29 w 76"/>
                <a:gd name="T29" fmla="*/ 35 h 80"/>
                <a:gd name="T30" fmla="*/ 33 w 76"/>
                <a:gd name="T31" fmla="*/ 34 h 80"/>
                <a:gd name="T32" fmla="*/ 69 w 76"/>
                <a:gd name="T33" fmla="*/ 13 h 80"/>
                <a:gd name="T34" fmla="*/ 75 w 76"/>
                <a:gd name="T35" fmla="*/ 8 h 80"/>
                <a:gd name="T36" fmla="*/ 74 w 76"/>
                <a:gd name="T37" fmla="*/ 18 h 80"/>
                <a:gd name="T38" fmla="*/ 72 w 76"/>
                <a:gd name="T39" fmla="*/ 30 h 80"/>
                <a:gd name="T40" fmla="*/ 70 w 76"/>
                <a:gd name="T41" fmla="*/ 40 h 80"/>
                <a:gd name="T42" fmla="*/ 69 w 76"/>
                <a:gd name="T43" fmla="*/ 40 h 80"/>
                <a:gd name="T44" fmla="*/ 68 w 76"/>
                <a:gd name="T45" fmla="*/ 32 h 80"/>
                <a:gd name="T46" fmla="*/ 64 w 76"/>
                <a:gd name="T47" fmla="*/ 33 h 80"/>
                <a:gd name="T48" fmla="*/ 39 w 76"/>
                <a:gd name="T49" fmla="*/ 48 h 80"/>
                <a:gd name="T50" fmla="*/ 42 w 76"/>
                <a:gd name="T51" fmla="*/ 51 h 80"/>
                <a:gd name="T52" fmla="*/ 60 w 76"/>
                <a:gd name="T53" fmla="*/ 55 h 80"/>
                <a:gd name="T54" fmla="*/ 66 w 76"/>
                <a:gd name="T55" fmla="*/ 51 h 80"/>
                <a:gd name="T56" fmla="*/ 68 w 76"/>
                <a:gd name="T57" fmla="*/ 48 h 80"/>
                <a:gd name="T58" fmla="*/ 63 w 76"/>
                <a:gd name="T59" fmla="*/ 80 h 80"/>
                <a:gd name="T60" fmla="*/ 62 w 76"/>
                <a:gd name="T61" fmla="*/ 80 h 80"/>
                <a:gd name="T62" fmla="*/ 62 w 76"/>
                <a:gd name="T63" fmla="*/ 77 h 80"/>
                <a:gd name="T64" fmla="*/ 55 w 76"/>
                <a:gd name="T65" fmla="*/ 70 h 80"/>
                <a:gd name="T66" fmla="*/ 11 w 76"/>
                <a:gd name="T67" fmla="*/ 62 h 80"/>
                <a:gd name="T68" fmla="*/ 3 w 76"/>
                <a:gd name="T69" fmla="*/ 66 h 80"/>
                <a:gd name="T70" fmla="*/ 1 w 76"/>
                <a:gd name="T71" fmla="*/ 68 h 80"/>
                <a:gd name="T72" fmla="*/ 0 w 76"/>
                <a:gd name="T73" fmla="*/ 68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6" h="80">
                  <a:moveTo>
                    <a:pt x="0" y="68"/>
                  </a:moveTo>
                  <a:cubicBezTo>
                    <a:pt x="2" y="57"/>
                    <a:pt x="4" y="47"/>
                    <a:pt x="5" y="36"/>
                  </a:cubicBezTo>
                  <a:cubicBezTo>
                    <a:pt x="6" y="36"/>
                    <a:pt x="6" y="36"/>
                    <a:pt x="7" y="36"/>
                  </a:cubicBezTo>
                  <a:cubicBezTo>
                    <a:pt x="7" y="37"/>
                    <a:pt x="7" y="38"/>
                    <a:pt x="7" y="39"/>
                  </a:cubicBezTo>
                  <a:cubicBezTo>
                    <a:pt x="8" y="43"/>
                    <a:pt x="9" y="45"/>
                    <a:pt x="13" y="46"/>
                  </a:cubicBezTo>
                  <a:cubicBezTo>
                    <a:pt x="20" y="48"/>
                    <a:pt x="27" y="49"/>
                    <a:pt x="35" y="50"/>
                  </a:cubicBezTo>
                  <a:cubicBezTo>
                    <a:pt x="34" y="49"/>
                    <a:pt x="34" y="48"/>
                    <a:pt x="33" y="47"/>
                  </a:cubicBezTo>
                  <a:cubicBezTo>
                    <a:pt x="28" y="39"/>
                    <a:pt x="23" y="32"/>
                    <a:pt x="18" y="24"/>
                  </a:cubicBezTo>
                  <a:cubicBezTo>
                    <a:pt x="18" y="24"/>
                    <a:pt x="17" y="23"/>
                    <a:pt x="17" y="22"/>
                  </a:cubicBezTo>
                  <a:cubicBezTo>
                    <a:pt x="14" y="19"/>
                    <a:pt x="12" y="20"/>
                    <a:pt x="10" y="23"/>
                  </a:cubicBezTo>
                  <a:cubicBezTo>
                    <a:pt x="10" y="25"/>
                    <a:pt x="9" y="26"/>
                    <a:pt x="8" y="29"/>
                  </a:cubicBezTo>
                  <a:cubicBezTo>
                    <a:pt x="7" y="24"/>
                    <a:pt x="10" y="4"/>
                    <a:pt x="12" y="0"/>
                  </a:cubicBezTo>
                  <a:cubicBezTo>
                    <a:pt x="13" y="0"/>
                    <a:pt x="13" y="1"/>
                    <a:pt x="13" y="1"/>
                  </a:cubicBezTo>
                  <a:cubicBezTo>
                    <a:pt x="13" y="8"/>
                    <a:pt x="16" y="14"/>
                    <a:pt x="19" y="19"/>
                  </a:cubicBezTo>
                  <a:cubicBezTo>
                    <a:pt x="22" y="25"/>
                    <a:pt x="26" y="30"/>
                    <a:pt x="29" y="35"/>
                  </a:cubicBezTo>
                  <a:cubicBezTo>
                    <a:pt x="31" y="35"/>
                    <a:pt x="32" y="34"/>
                    <a:pt x="33" y="34"/>
                  </a:cubicBezTo>
                  <a:cubicBezTo>
                    <a:pt x="45" y="27"/>
                    <a:pt x="57" y="20"/>
                    <a:pt x="69" y="13"/>
                  </a:cubicBezTo>
                  <a:cubicBezTo>
                    <a:pt x="71" y="12"/>
                    <a:pt x="73" y="10"/>
                    <a:pt x="75" y="8"/>
                  </a:cubicBezTo>
                  <a:cubicBezTo>
                    <a:pt x="76" y="12"/>
                    <a:pt x="74" y="15"/>
                    <a:pt x="74" y="18"/>
                  </a:cubicBezTo>
                  <a:cubicBezTo>
                    <a:pt x="73" y="22"/>
                    <a:pt x="73" y="26"/>
                    <a:pt x="72" y="30"/>
                  </a:cubicBezTo>
                  <a:cubicBezTo>
                    <a:pt x="71" y="33"/>
                    <a:pt x="71" y="37"/>
                    <a:pt x="70" y="40"/>
                  </a:cubicBezTo>
                  <a:cubicBezTo>
                    <a:pt x="69" y="40"/>
                    <a:pt x="69" y="40"/>
                    <a:pt x="69" y="40"/>
                  </a:cubicBezTo>
                  <a:cubicBezTo>
                    <a:pt x="68" y="38"/>
                    <a:pt x="68" y="35"/>
                    <a:pt x="68" y="32"/>
                  </a:cubicBezTo>
                  <a:cubicBezTo>
                    <a:pt x="66" y="32"/>
                    <a:pt x="65" y="33"/>
                    <a:pt x="64" y="33"/>
                  </a:cubicBezTo>
                  <a:cubicBezTo>
                    <a:pt x="55" y="38"/>
                    <a:pt x="47" y="43"/>
                    <a:pt x="39" y="48"/>
                  </a:cubicBezTo>
                  <a:cubicBezTo>
                    <a:pt x="39" y="50"/>
                    <a:pt x="40" y="51"/>
                    <a:pt x="42" y="51"/>
                  </a:cubicBezTo>
                  <a:cubicBezTo>
                    <a:pt x="48" y="53"/>
                    <a:pt x="54" y="54"/>
                    <a:pt x="60" y="55"/>
                  </a:cubicBezTo>
                  <a:cubicBezTo>
                    <a:pt x="63" y="55"/>
                    <a:pt x="64" y="54"/>
                    <a:pt x="66" y="51"/>
                  </a:cubicBezTo>
                  <a:cubicBezTo>
                    <a:pt x="66" y="50"/>
                    <a:pt x="67" y="49"/>
                    <a:pt x="68" y="48"/>
                  </a:cubicBezTo>
                  <a:cubicBezTo>
                    <a:pt x="67" y="58"/>
                    <a:pt x="65" y="69"/>
                    <a:pt x="63" y="80"/>
                  </a:cubicBezTo>
                  <a:cubicBezTo>
                    <a:pt x="63" y="80"/>
                    <a:pt x="63" y="80"/>
                    <a:pt x="62" y="80"/>
                  </a:cubicBezTo>
                  <a:cubicBezTo>
                    <a:pt x="62" y="79"/>
                    <a:pt x="62" y="78"/>
                    <a:pt x="62" y="77"/>
                  </a:cubicBezTo>
                  <a:cubicBezTo>
                    <a:pt x="61" y="72"/>
                    <a:pt x="60" y="71"/>
                    <a:pt x="55" y="70"/>
                  </a:cubicBezTo>
                  <a:cubicBezTo>
                    <a:pt x="40" y="67"/>
                    <a:pt x="26" y="64"/>
                    <a:pt x="11" y="62"/>
                  </a:cubicBezTo>
                  <a:cubicBezTo>
                    <a:pt x="6" y="61"/>
                    <a:pt x="5" y="62"/>
                    <a:pt x="3" y="66"/>
                  </a:cubicBezTo>
                  <a:cubicBezTo>
                    <a:pt x="2" y="67"/>
                    <a:pt x="2" y="68"/>
                    <a:pt x="1" y="68"/>
                  </a:cubicBezTo>
                  <a:cubicBezTo>
                    <a:pt x="1" y="68"/>
                    <a:pt x="1" y="68"/>
                    <a:pt x="0" y="68"/>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ea"/>
                <a:sym typeface="+mn-lt"/>
              </a:endParaRPr>
            </a:p>
          </p:txBody>
        </p:sp>
        <p:sp>
          <p:nvSpPr>
            <p:cNvPr id="16" name="Freeform 45"/>
            <p:cNvSpPr/>
            <p:nvPr/>
          </p:nvSpPr>
          <p:spPr bwMode="auto">
            <a:xfrm>
              <a:off x="6989906" y="20865924"/>
              <a:ext cx="574138" cy="613463"/>
            </a:xfrm>
            <a:custGeom>
              <a:avLst/>
              <a:gdLst>
                <a:gd name="T0" fmla="*/ 61 w 82"/>
                <a:gd name="T1" fmla="*/ 37 h 87"/>
                <a:gd name="T2" fmla="*/ 42 w 82"/>
                <a:gd name="T3" fmla="*/ 65 h 87"/>
                <a:gd name="T4" fmla="*/ 44 w 82"/>
                <a:gd name="T5" fmla="*/ 59 h 87"/>
                <a:gd name="T6" fmla="*/ 37 w 82"/>
                <a:gd name="T7" fmla="*/ 42 h 87"/>
                <a:gd name="T8" fmla="*/ 36 w 82"/>
                <a:gd name="T9" fmla="*/ 44 h 87"/>
                <a:gd name="T10" fmla="*/ 24 w 82"/>
                <a:gd name="T11" fmla="*/ 61 h 87"/>
                <a:gd name="T12" fmla="*/ 25 w 82"/>
                <a:gd name="T13" fmla="*/ 68 h 87"/>
                <a:gd name="T14" fmla="*/ 54 w 82"/>
                <a:gd name="T15" fmla="*/ 74 h 87"/>
                <a:gd name="T16" fmla="*/ 59 w 82"/>
                <a:gd name="T17" fmla="*/ 73 h 87"/>
                <a:gd name="T18" fmla="*/ 45 w 82"/>
                <a:gd name="T19" fmla="*/ 87 h 87"/>
                <a:gd name="T20" fmla="*/ 0 w 82"/>
                <a:gd name="T21" fmla="*/ 52 h 87"/>
                <a:gd name="T22" fmla="*/ 4 w 82"/>
                <a:gd name="T23" fmla="*/ 54 h 87"/>
                <a:gd name="T24" fmla="*/ 12 w 82"/>
                <a:gd name="T25" fmla="*/ 51 h 87"/>
                <a:gd name="T26" fmla="*/ 39 w 82"/>
                <a:gd name="T27" fmla="*/ 12 h 87"/>
                <a:gd name="T28" fmla="*/ 39 w 82"/>
                <a:gd name="T29" fmla="*/ 3 h 87"/>
                <a:gd name="T30" fmla="*/ 37 w 82"/>
                <a:gd name="T31" fmla="*/ 0 h 87"/>
                <a:gd name="T32" fmla="*/ 82 w 82"/>
                <a:gd name="T33" fmla="*/ 33 h 87"/>
                <a:gd name="T34" fmla="*/ 70 w 82"/>
                <a:gd name="T35" fmla="*/ 48 h 87"/>
                <a:gd name="T36" fmla="*/ 70 w 82"/>
                <a:gd name="T37" fmla="*/ 46 h 87"/>
                <a:gd name="T38" fmla="*/ 65 w 82"/>
                <a:gd name="T39" fmla="*/ 24 h 87"/>
                <a:gd name="T40" fmla="*/ 58 w 82"/>
                <a:gd name="T41" fmla="*/ 19 h 87"/>
                <a:gd name="T42" fmla="*/ 53 w 82"/>
                <a:gd name="T43" fmla="*/ 20 h 87"/>
                <a:gd name="T44" fmla="*/ 41 w 82"/>
                <a:gd name="T45" fmla="*/ 36 h 87"/>
                <a:gd name="T46" fmla="*/ 40 w 82"/>
                <a:gd name="T47" fmla="*/ 39 h 87"/>
                <a:gd name="T48" fmla="*/ 51 w 82"/>
                <a:gd name="T49" fmla="*/ 43 h 87"/>
                <a:gd name="T50" fmla="*/ 61 w 82"/>
                <a:gd name="T51" fmla="*/ 3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2" h="87">
                  <a:moveTo>
                    <a:pt x="61" y="37"/>
                  </a:moveTo>
                  <a:cubicBezTo>
                    <a:pt x="60" y="41"/>
                    <a:pt x="46" y="62"/>
                    <a:pt x="42" y="65"/>
                  </a:cubicBezTo>
                  <a:cubicBezTo>
                    <a:pt x="43" y="62"/>
                    <a:pt x="43" y="60"/>
                    <a:pt x="44" y="59"/>
                  </a:cubicBezTo>
                  <a:cubicBezTo>
                    <a:pt x="46" y="52"/>
                    <a:pt x="44" y="46"/>
                    <a:pt x="37" y="42"/>
                  </a:cubicBezTo>
                  <a:cubicBezTo>
                    <a:pt x="37" y="42"/>
                    <a:pt x="36" y="43"/>
                    <a:pt x="36" y="44"/>
                  </a:cubicBezTo>
                  <a:cubicBezTo>
                    <a:pt x="32" y="50"/>
                    <a:pt x="28" y="55"/>
                    <a:pt x="24" y="61"/>
                  </a:cubicBezTo>
                  <a:cubicBezTo>
                    <a:pt x="22" y="64"/>
                    <a:pt x="22" y="66"/>
                    <a:pt x="25" y="68"/>
                  </a:cubicBezTo>
                  <a:cubicBezTo>
                    <a:pt x="33" y="76"/>
                    <a:pt x="42" y="80"/>
                    <a:pt x="54" y="74"/>
                  </a:cubicBezTo>
                  <a:cubicBezTo>
                    <a:pt x="56" y="73"/>
                    <a:pt x="56" y="73"/>
                    <a:pt x="59" y="73"/>
                  </a:cubicBezTo>
                  <a:cubicBezTo>
                    <a:pt x="57" y="76"/>
                    <a:pt x="50" y="84"/>
                    <a:pt x="45" y="87"/>
                  </a:cubicBezTo>
                  <a:cubicBezTo>
                    <a:pt x="36" y="82"/>
                    <a:pt x="2" y="56"/>
                    <a:pt x="0" y="52"/>
                  </a:cubicBezTo>
                  <a:cubicBezTo>
                    <a:pt x="2" y="53"/>
                    <a:pt x="3" y="53"/>
                    <a:pt x="4" y="54"/>
                  </a:cubicBezTo>
                  <a:cubicBezTo>
                    <a:pt x="8" y="55"/>
                    <a:pt x="10" y="54"/>
                    <a:pt x="12" y="51"/>
                  </a:cubicBezTo>
                  <a:cubicBezTo>
                    <a:pt x="21" y="38"/>
                    <a:pt x="30" y="25"/>
                    <a:pt x="39" y="12"/>
                  </a:cubicBezTo>
                  <a:cubicBezTo>
                    <a:pt x="42" y="8"/>
                    <a:pt x="41" y="6"/>
                    <a:pt x="39" y="3"/>
                  </a:cubicBezTo>
                  <a:cubicBezTo>
                    <a:pt x="38" y="2"/>
                    <a:pt x="38" y="1"/>
                    <a:pt x="37" y="0"/>
                  </a:cubicBezTo>
                  <a:cubicBezTo>
                    <a:pt x="40" y="1"/>
                    <a:pt x="76" y="27"/>
                    <a:pt x="82" y="33"/>
                  </a:cubicBezTo>
                  <a:cubicBezTo>
                    <a:pt x="79" y="38"/>
                    <a:pt x="73" y="46"/>
                    <a:pt x="70" y="48"/>
                  </a:cubicBezTo>
                  <a:cubicBezTo>
                    <a:pt x="70" y="47"/>
                    <a:pt x="70" y="46"/>
                    <a:pt x="70" y="46"/>
                  </a:cubicBezTo>
                  <a:cubicBezTo>
                    <a:pt x="74" y="36"/>
                    <a:pt x="72" y="30"/>
                    <a:pt x="65" y="24"/>
                  </a:cubicBezTo>
                  <a:cubicBezTo>
                    <a:pt x="63" y="22"/>
                    <a:pt x="61" y="20"/>
                    <a:pt x="58" y="19"/>
                  </a:cubicBezTo>
                  <a:cubicBezTo>
                    <a:pt x="56" y="17"/>
                    <a:pt x="54" y="18"/>
                    <a:pt x="53" y="20"/>
                  </a:cubicBezTo>
                  <a:cubicBezTo>
                    <a:pt x="49" y="25"/>
                    <a:pt x="45" y="30"/>
                    <a:pt x="41" y="36"/>
                  </a:cubicBezTo>
                  <a:cubicBezTo>
                    <a:pt x="41" y="37"/>
                    <a:pt x="40" y="38"/>
                    <a:pt x="40" y="39"/>
                  </a:cubicBezTo>
                  <a:cubicBezTo>
                    <a:pt x="43" y="42"/>
                    <a:pt x="46" y="44"/>
                    <a:pt x="51" y="43"/>
                  </a:cubicBezTo>
                  <a:cubicBezTo>
                    <a:pt x="54" y="42"/>
                    <a:pt x="58" y="39"/>
                    <a:pt x="61" y="3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ea"/>
                <a:sym typeface="+mn-lt"/>
              </a:endParaRPr>
            </a:p>
          </p:txBody>
        </p:sp>
        <p:sp>
          <p:nvSpPr>
            <p:cNvPr id="17" name="Freeform 46"/>
            <p:cNvSpPr/>
            <p:nvPr/>
          </p:nvSpPr>
          <p:spPr bwMode="auto">
            <a:xfrm>
              <a:off x="2373206" y="23555723"/>
              <a:ext cx="495489" cy="471895"/>
            </a:xfrm>
            <a:custGeom>
              <a:avLst/>
              <a:gdLst>
                <a:gd name="T0" fmla="*/ 49 w 71"/>
                <a:gd name="T1" fmla="*/ 20 h 68"/>
                <a:gd name="T2" fmla="*/ 37 w 71"/>
                <a:gd name="T3" fmla="*/ 29 h 68"/>
                <a:gd name="T4" fmla="*/ 38 w 71"/>
                <a:gd name="T5" fmla="*/ 39 h 68"/>
                <a:gd name="T6" fmla="*/ 44 w 71"/>
                <a:gd name="T7" fmla="*/ 38 h 68"/>
                <a:gd name="T8" fmla="*/ 60 w 71"/>
                <a:gd name="T9" fmla="*/ 36 h 68"/>
                <a:gd name="T10" fmla="*/ 65 w 71"/>
                <a:gd name="T11" fmla="*/ 30 h 68"/>
                <a:gd name="T12" fmla="*/ 48 w 71"/>
                <a:gd name="T13" fmla="*/ 4 h 68"/>
                <a:gd name="T14" fmla="*/ 44 w 71"/>
                <a:gd name="T15" fmla="*/ 0 h 68"/>
                <a:gd name="T16" fmla="*/ 63 w 71"/>
                <a:gd name="T17" fmla="*/ 1 h 68"/>
                <a:gd name="T18" fmla="*/ 70 w 71"/>
                <a:gd name="T19" fmla="*/ 59 h 68"/>
                <a:gd name="T20" fmla="*/ 68 w 71"/>
                <a:gd name="T21" fmla="*/ 55 h 68"/>
                <a:gd name="T22" fmla="*/ 62 w 71"/>
                <a:gd name="T23" fmla="*/ 51 h 68"/>
                <a:gd name="T24" fmla="*/ 16 w 71"/>
                <a:gd name="T25" fmla="*/ 58 h 68"/>
                <a:gd name="T26" fmla="*/ 9 w 71"/>
                <a:gd name="T27" fmla="*/ 65 h 68"/>
                <a:gd name="T28" fmla="*/ 9 w 71"/>
                <a:gd name="T29" fmla="*/ 68 h 68"/>
                <a:gd name="T30" fmla="*/ 1 w 71"/>
                <a:gd name="T31" fmla="*/ 11 h 68"/>
                <a:gd name="T32" fmla="*/ 18 w 71"/>
                <a:gd name="T33" fmla="*/ 9 h 68"/>
                <a:gd name="T34" fmla="*/ 19 w 71"/>
                <a:gd name="T35" fmla="*/ 10 h 68"/>
                <a:gd name="T36" fmla="*/ 17 w 71"/>
                <a:gd name="T37" fmla="*/ 11 h 68"/>
                <a:gd name="T38" fmla="*/ 6 w 71"/>
                <a:gd name="T39" fmla="*/ 30 h 68"/>
                <a:gd name="T40" fmla="*/ 7 w 71"/>
                <a:gd name="T41" fmla="*/ 38 h 68"/>
                <a:gd name="T42" fmla="*/ 13 w 71"/>
                <a:gd name="T43" fmla="*/ 42 h 68"/>
                <a:gd name="T44" fmla="*/ 33 w 71"/>
                <a:gd name="T45" fmla="*/ 39 h 68"/>
                <a:gd name="T46" fmla="*/ 29 w 71"/>
                <a:gd name="T47" fmla="*/ 28 h 68"/>
                <a:gd name="T48" fmla="*/ 18 w 71"/>
                <a:gd name="T49" fmla="*/ 24 h 68"/>
                <a:gd name="T50" fmla="*/ 19 w 71"/>
                <a:gd name="T51" fmla="*/ 22 h 68"/>
                <a:gd name="T52" fmla="*/ 49 w 71"/>
                <a:gd name="T53" fmla="*/ 18 h 68"/>
                <a:gd name="T54" fmla="*/ 49 w 71"/>
                <a:gd name="T55" fmla="*/ 2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1" h="68">
                  <a:moveTo>
                    <a:pt x="49" y="20"/>
                  </a:moveTo>
                  <a:cubicBezTo>
                    <a:pt x="44" y="22"/>
                    <a:pt x="39" y="24"/>
                    <a:pt x="37" y="29"/>
                  </a:cubicBezTo>
                  <a:cubicBezTo>
                    <a:pt x="36" y="32"/>
                    <a:pt x="36" y="35"/>
                    <a:pt x="38" y="39"/>
                  </a:cubicBezTo>
                  <a:cubicBezTo>
                    <a:pt x="40" y="38"/>
                    <a:pt x="42" y="38"/>
                    <a:pt x="44" y="38"/>
                  </a:cubicBezTo>
                  <a:cubicBezTo>
                    <a:pt x="49" y="37"/>
                    <a:pt x="54" y="36"/>
                    <a:pt x="60" y="36"/>
                  </a:cubicBezTo>
                  <a:cubicBezTo>
                    <a:pt x="63" y="35"/>
                    <a:pt x="64" y="34"/>
                    <a:pt x="65" y="30"/>
                  </a:cubicBezTo>
                  <a:cubicBezTo>
                    <a:pt x="65" y="18"/>
                    <a:pt x="59" y="8"/>
                    <a:pt x="48" y="4"/>
                  </a:cubicBezTo>
                  <a:cubicBezTo>
                    <a:pt x="47" y="3"/>
                    <a:pt x="45" y="3"/>
                    <a:pt x="44" y="0"/>
                  </a:cubicBezTo>
                  <a:cubicBezTo>
                    <a:pt x="51" y="0"/>
                    <a:pt x="57" y="1"/>
                    <a:pt x="63" y="1"/>
                  </a:cubicBezTo>
                  <a:cubicBezTo>
                    <a:pt x="65" y="5"/>
                    <a:pt x="71" y="54"/>
                    <a:pt x="70" y="59"/>
                  </a:cubicBezTo>
                  <a:cubicBezTo>
                    <a:pt x="69" y="57"/>
                    <a:pt x="69" y="56"/>
                    <a:pt x="68" y="55"/>
                  </a:cubicBezTo>
                  <a:cubicBezTo>
                    <a:pt x="67" y="52"/>
                    <a:pt x="65" y="51"/>
                    <a:pt x="62" y="51"/>
                  </a:cubicBezTo>
                  <a:cubicBezTo>
                    <a:pt x="46" y="53"/>
                    <a:pt x="31" y="55"/>
                    <a:pt x="16" y="58"/>
                  </a:cubicBezTo>
                  <a:cubicBezTo>
                    <a:pt x="12" y="58"/>
                    <a:pt x="10" y="60"/>
                    <a:pt x="9" y="65"/>
                  </a:cubicBezTo>
                  <a:cubicBezTo>
                    <a:pt x="9" y="66"/>
                    <a:pt x="9" y="67"/>
                    <a:pt x="9" y="68"/>
                  </a:cubicBezTo>
                  <a:cubicBezTo>
                    <a:pt x="7" y="65"/>
                    <a:pt x="0" y="17"/>
                    <a:pt x="1" y="11"/>
                  </a:cubicBezTo>
                  <a:cubicBezTo>
                    <a:pt x="7" y="10"/>
                    <a:pt x="12" y="9"/>
                    <a:pt x="18" y="9"/>
                  </a:cubicBezTo>
                  <a:cubicBezTo>
                    <a:pt x="18" y="9"/>
                    <a:pt x="19" y="9"/>
                    <a:pt x="19" y="10"/>
                  </a:cubicBezTo>
                  <a:cubicBezTo>
                    <a:pt x="18" y="10"/>
                    <a:pt x="18" y="11"/>
                    <a:pt x="17" y="11"/>
                  </a:cubicBezTo>
                  <a:cubicBezTo>
                    <a:pt x="8" y="14"/>
                    <a:pt x="5" y="21"/>
                    <a:pt x="6" y="30"/>
                  </a:cubicBezTo>
                  <a:cubicBezTo>
                    <a:pt x="6" y="32"/>
                    <a:pt x="6" y="35"/>
                    <a:pt x="7" y="38"/>
                  </a:cubicBezTo>
                  <a:cubicBezTo>
                    <a:pt x="7" y="42"/>
                    <a:pt x="8" y="43"/>
                    <a:pt x="13" y="42"/>
                  </a:cubicBezTo>
                  <a:cubicBezTo>
                    <a:pt x="20" y="41"/>
                    <a:pt x="26" y="40"/>
                    <a:pt x="33" y="39"/>
                  </a:cubicBezTo>
                  <a:cubicBezTo>
                    <a:pt x="34" y="34"/>
                    <a:pt x="33" y="30"/>
                    <a:pt x="29" y="28"/>
                  </a:cubicBezTo>
                  <a:cubicBezTo>
                    <a:pt x="26" y="26"/>
                    <a:pt x="22" y="25"/>
                    <a:pt x="18" y="24"/>
                  </a:cubicBezTo>
                  <a:cubicBezTo>
                    <a:pt x="18" y="23"/>
                    <a:pt x="19" y="23"/>
                    <a:pt x="19" y="22"/>
                  </a:cubicBezTo>
                  <a:cubicBezTo>
                    <a:pt x="29" y="21"/>
                    <a:pt x="39" y="20"/>
                    <a:pt x="49" y="18"/>
                  </a:cubicBezTo>
                  <a:cubicBezTo>
                    <a:pt x="49" y="19"/>
                    <a:pt x="49" y="19"/>
                    <a:pt x="49" y="2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ea"/>
                <a:sym typeface="+mn-lt"/>
              </a:endParaRPr>
            </a:p>
          </p:txBody>
        </p:sp>
        <p:sp>
          <p:nvSpPr>
            <p:cNvPr id="18" name="Freeform 47"/>
            <p:cNvSpPr>
              <a:spLocks noEditPoints="1"/>
            </p:cNvSpPr>
            <p:nvPr/>
          </p:nvSpPr>
          <p:spPr bwMode="auto">
            <a:xfrm>
              <a:off x="4897841" y="26009575"/>
              <a:ext cx="346056" cy="495489"/>
            </a:xfrm>
            <a:custGeom>
              <a:avLst/>
              <a:gdLst>
                <a:gd name="T0" fmla="*/ 17 w 50"/>
                <a:gd name="T1" fmla="*/ 35 h 70"/>
                <a:gd name="T2" fmla="*/ 10 w 50"/>
                <a:gd name="T3" fmla="*/ 27 h 70"/>
                <a:gd name="T4" fmla="*/ 8 w 50"/>
                <a:gd name="T5" fmla="*/ 11 h 70"/>
                <a:gd name="T6" fmla="*/ 19 w 50"/>
                <a:gd name="T7" fmla="*/ 1 h 70"/>
                <a:gd name="T8" fmla="*/ 39 w 50"/>
                <a:gd name="T9" fmla="*/ 3 h 70"/>
                <a:gd name="T10" fmla="*/ 48 w 50"/>
                <a:gd name="T11" fmla="*/ 12 h 70"/>
                <a:gd name="T12" fmla="*/ 42 w 50"/>
                <a:gd name="T13" fmla="*/ 27 h 70"/>
                <a:gd name="T14" fmla="*/ 34 w 50"/>
                <a:gd name="T15" fmla="*/ 30 h 70"/>
                <a:gd name="T16" fmla="*/ 37 w 50"/>
                <a:gd name="T17" fmla="*/ 33 h 70"/>
                <a:gd name="T18" fmla="*/ 44 w 50"/>
                <a:gd name="T19" fmla="*/ 44 h 70"/>
                <a:gd name="T20" fmla="*/ 30 w 50"/>
                <a:gd name="T21" fmla="*/ 69 h 70"/>
                <a:gd name="T22" fmla="*/ 9 w 50"/>
                <a:gd name="T23" fmla="*/ 65 h 70"/>
                <a:gd name="T24" fmla="*/ 1 w 50"/>
                <a:gd name="T25" fmla="*/ 51 h 70"/>
                <a:gd name="T26" fmla="*/ 11 w 50"/>
                <a:gd name="T27" fmla="*/ 38 h 70"/>
                <a:gd name="T28" fmla="*/ 17 w 50"/>
                <a:gd name="T29" fmla="*/ 35 h 70"/>
                <a:gd name="T30" fmla="*/ 20 w 50"/>
                <a:gd name="T31" fmla="*/ 38 h 70"/>
                <a:gd name="T32" fmla="*/ 14 w 50"/>
                <a:gd name="T33" fmla="*/ 61 h 70"/>
                <a:gd name="T34" fmla="*/ 22 w 50"/>
                <a:gd name="T35" fmla="*/ 67 h 70"/>
                <a:gd name="T36" fmla="*/ 30 w 50"/>
                <a:gd name="T37" fmla="*/ 61 h 70"/>
                <a:gd name="T38" fmla="*/ 20 w 50"/>
                <a:gd name="T39" fmla="*/ 38 h 70"/>
                <a:gd name="T40" fmla="*/ 31 w 50"/>
                <a:gd name="T41" fmla="*/ 27 h 70"/>
                <a:gd name="T42" fmla="*/ 36 w 50"/>
                <a:gd name="T43" fmla="*/ 8 h 70"/>
                <a:gd name="T44" fmla="*/ 28 w 50"/>
                <a:gd name="T45" fmla="*/ 3 h 70"/>
                <a:gd name="T46" fmla="*/ 21 w 50"/>
                <a:gd name="T47" fmla="*/ 8 h 70"/>
                <a:gd name="T48" fmla="*/ 22 w 50"/>
                <a:gd name="T49" fmla="*/ 18 h 70"/>
                <a:gd name="T50" fmla="*/ 31 w 50"/>
                <a:gd name="T51" fmla="*/ 2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 h="70">
                  <a:moveTo>
                    <a:pt x="17" y="35"/>
                  </a:moveTo>
                  <a:cubicBezTo>
                    <a:pt x="15" y="33"/>
                    <a:pt x="12" y="30"/>
                    <a:pt x="10" y="27"/>
                  </a:cubicBezTo>
                  <a:cubicBezTo>
                    <a:pt x="7" y="22"/>
                    <a:pt x="6" y="17"/>
                    <a:pt x="8" y="11"/>
                  </a:cubicBezTo>
                  <a:cubicBezTo>
                    <a:pt x="10" y="6"/>
                    <a:pt x="14" y="3"/>
                    <a:pt x="19" y="1"/>
                  </a:cubicBezTo>
                  <a:cubicBezTo>
                    <a:pt x="26" y="0"/>
                    <a:pt x="33" y="0"/>
                    <a:pt x="39" y="3"/>
                  </a:cubicBezTo>
                  <a:cubicBezTo>
                    <a:pt x="43" y="5"/>
                    <a:pt x="46" y="8"/>
                    <a:pt x="48" y="12"/>
                  </a:cubicBezTo>
                  <a:cubicBezTo>
                    <a:pt x="50" y="18"/>
                    <a:pt x="48" y="24"/>
                    <a:pt x="42" y="27"/>
                  </a:cubicBezTo>
                  <a:cubicBezTo>
                    <a:pt x="39" y="28"/>
                    <a:pt x="37" y="29"/>
                    <a:pt x="34" y="30"/>
                  </a:cubicBezTo>
                  <a:cubicBezTo>
                    <a:pt x="35" y="31"/>
                    <a:pt x="36" y="32"/>
                    <a:pt x="37" y="33"/>
                  </a:cubicBezTo>
                  <a:cubicBezTo>
                    <a:pt x="40" y="37"/>
                    <a:pt x="43" y="40"/>
                    <a:pt x="44" y="44"/>
                  </a:cubicBezTo>
                  <a:cubicBezTo>
                    <a:pt x="48" y="55"/>
                    <a:pt x="42" y="66"/>
                    <a:pt x="30" y="69"/>
                  </a:cubicBezTo>
                  <a:cubicBezTo>
                    <a:pt x="23" y="70"/>
                    <a:pt x="16" y="69"/>
                    <a:pt x="9" y="65"/>
                  </a:cubicBezTo>
                  <a:cubicBezTo>
                    <a:pt x="3" y="62"/>
                    <a:pt x="0" y="57"/>
                    <a:pt x="1" y="51"/>
                  </a:cubicBezTo>
                  <a:cubicBezTo>
                    <a:pt x="1" y="44"/>
                    <a:pt x="5" y="40"/>
                    <a:pt x="11" y="38"/>
                  </a:cubicBezTo>
                  <a:cubicBezTo>
                    <a:pt x="13" y="37"/>
                    <a:pt x="15" y="36"/>
                    <a:pt x="17" y="35"/>
                  </a:cubicBezTo>
                  <a:close/>
                  <a:moveTo>
                    <a:pt x="20" y="38"/>
                  </a:moveTo>
                  <a:cubicBezTo>
                    <a:pt x="13" y="44"/>
                    <a:pt x="10" y="54"/>
                    <a:pt x="14" y="61"/>
                  </a:cubicBezTo>
                  <a:cubicBezTo>
                    <a:pt x="15" y="65"/>
                    <a:pt x="18" y="67"/>
                    <a:pt x="22" y="67"/>
                  </a:cubicBezTo>
                  <a:cubicBezTo>
                    <a:pt x="26" y="67"/>
                    <a:pt x="28" y="64"/>
                    <a:pt x="30" y="61"/>
                  </a:cubicBezTo>
                  <a:cubicBezTo>
                    <a:pt x="33" y="53"/>
                    <a:pt x="29" y="44"/>
                    <a:pt x="20" y="38"/>
                  </a:cubicBezTo>
                  <a:close/>
                  <a:moveTo>
                    <a:pt x="31" y="27"/>
                  </a:moveTo>
                  <a:cubicBezTo>
                    <a:pt x="37" y="23"/>
                    <a:pt x="39" y="14"/>
                    <a:pt x="36" y="8"/>
                  </a:cubicBezTo>
                  <a:cubicBezTo>
                    <a:pt x="35" y="4"/>
                    <a:pt x="32" y="3"/>
                    <a:pt x="28" y="3"/>
                  </a:cubicBezTo>
                  <a:cubicBezTo>
                    <a:pt x="25" y="3"/>
                    <a:pt x="23" y="5"/>
                    <a:pt x="21" y="8"/>
                  </a:cubicBezTo>
                  <a:cubicBezTo>
                    <a:pt x="20" y="11"/>
                    <a:pt x="20" y="15"/>
                    <a:pt x="22" y="18"/>
                  </a:cubicBezTo>
                  <a:cubicBezTo>
                    <a:pt x="24" y="22"/>
                    <a:pt x="27" y="25"/>
                    <a:pt x="31" y="2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ea"/>
                <a:sym typeface="+mn-lt"/>
              </a:endParaRPr>
            </a:p>
          </p:txBody>
        </p:sp>
        <p:sp>
          <p:nvSpPr>
            <p:cNvPr id="19" name="Freeform 48"/>
            <p:cNvSpPr>
              <a:spLocks noEditPoints="1"/>
            </p:cNvSpPr>
            <p:nvPr/>
          </p:nvSpPr>
          <p:spPr bwMode="auto">
            <a:xfrm>
              <a:off x="2569829" y="24342214"/>
              <a:ext cx="511219" cy="440435"/>
            </a:xfrm>
            <a:custGeom>
              <a:avLst/>
              <a:gdLst>
                <a:gd name="T0" fmla="*/ 16 w 74"/>
                <a:gd name="T1" fmla="*/ 63 h 63"/>
                <a:gd name="T2" fmla="*/ 14 w 74"/>
                <a:gd name="T3" fmla="*/ 60 h 63"/>
                <a:gd name="T4" fmla="*/ 3 w 74"/>
                <a:gd name="T5" fmla="*/ 34 h 63"/>
                <a:gd name="T6" fmla="*/ 0 w 74"/>
                <a:gd name="T7" fmla="*/ 18 h 63"/>
                <a:gd name="T8" fmla="*/ 8 w 74"/>
                <a:gd name="T9" fmla="*/ 3 h 63"/>
                <a:gd name="T10" fmla="*/ 25 w 74"/>
                <a:gd name="T11" fmla="*/ 4 h 63"/>
                <a:gd name="T12" fmla="*/ 33 w 74"/>
                <a:gd name="T13" fmla="*/ 13 h 63"/>
                <a:gd name="T14" fmla="*/ 38 w 74"/>
                <a:gd name="T15" fmla="*/ 26 h 63"/>
                <a:gd name="T16" fmla="*/ 42 w 74"/>
                <a:gd name="T17" fmla="*/ 25 h 63"/>
                <a:gd name="T18" fmla="*/ 55 w 74"/>
                <a:gd name="T19" fmla="*/ 19 h 63"/>
                <a:gd name="T20" fmla="*/ 61 w 74"/>
                <a:gd name="T21" fmla="*/ 9 h 63"/>
                <a:gd name="T22" fmla="*/ 61 w 74"/>
                <a:gd name="T23" fmla="*/ 6 h 63"/>
                <a:gd name="T24" fmla="*/ 66 w 74"/>
                <a:gd name="T25" fmla="*/ 16 h 63"/>
                <a:gd name="T26" fmla="*/ 70 w 74"/>
                <a:gd name="T27" fmla="*/ 27 h 63"/>
                <a:gd name="T28" fmla="*/ 73 w 74"/>
                <a:gd name="T29" fmla="*/ 38 h 63"/>
                <a:gd name="T30" fmla="*/ 70 w 74"/>
                <a:gd name="T31" fmla="*/ 34 h 63"/>
                <a:gd name="T32" fmla="*/ 64 w 74"/>
                <a:gd name="T33" fmla="*/ 32 h 63"/>
                <a:gd name="T34" fmla="*/ 58 w 74"/>
                <a:gd name="T35" fmla="*/ 35 h 63"/>
                <a:gd name="T36" fmla="*/ 22 w 74"/>
                <a:gd name="T37" fmla="*/ 50 h 63"/>
                <a:gd name="T38" fmla="*/ 16 w 74"/>
                <a:gd name="T39" fmla="*/ 61 h 63"/>
                <a:gd name="T40" fmla="*/ 16 w 74"/>
                <a:gd name="T41" fmla="*/ 63 h 63"/>
                <a:gd name="T42" fmla="*/ 36 w 74"/>
                <a:gd name="T43" fmla="*/ 27 h 63"/>
                <a:gd name="T44" fmla="*/ 32 w 74"/>
                <a:gd name="T45" fmla="*/ 20 h 63"/>
                <a:gd name="T46" fmla="*/ 21 w 74"/>
                <a:gd name="T47" fmla="*/ 16 h 63"/>
                <a:gd name="T48" fmla="*/ 10 w 74"/>
                <a:gd name="T49" fmla="*/ 21 h 63"/>
                <a:gd name="T50" fmla="*/ 7 w 74"/>
                <a:gd name="T51" fmla="*/ 35 h 63"/>
                <a:gd name="T52" fmla="*/ 13 w 74"/>
                <a:gd name="T53" fmla="*/ 38 h 63"/>
                <a:gd name="T54" fmla="*/ 36 w 74"/>
                <a:gd name="T55" fmla="*/ 27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4" h="63">
                  <a:moveTo>
                    <a:pt x="16" y="63"/>
                  </a:moveTo>
                  <a:cubicBezTo>
                    <a:pt x="15" y="62"/>
                    <a:pt x="14" y="61"/>
                    <a:pt x="14" y="60"/>
                  </a:cubicBezTo>
                  <a:cubicBezTo>
                    <a:pt x="10" y="51"/>
                    <a:pt x="7" y="42"/>
                    <a:pt x="3" y="34"/>
                  </a:cubicBezTo>
                  <a:cubicBezTo>
                    <a:pt x="1" y="29"/>
                    <a:pt x="0" y="23"/>
                    <a:pt x="0" y="18"/>
                  </a:cubicBezTo>
                  <a:cubicBezTo>
                    <a:pt x="0" y="11"/>
                    <a:pt x="2" y="6"/>
                    <a:pt x="8" y="3"/>
                  </a:cubicBezTo>
                  <a:cubicBezTo>
                    <a:pt x="14" y="0"/>
                    <a:pt x="19" y="1"/>
                    <a:pt x="25" y="4"/>
                  </a:cubicBezTo>
                  <a:cubicBezTo>
                    <a:pt x="28" y="6"/>
                    <a:pt x="31" y="10"/>
                    <a:pt x="33" y="13"/>
                  </a:cubicBezTo>
                  <a:cubicBezTo>
                    <a:pt x="35" y="17"/>
                    <a:pt x="36" y="22"/>
                    <a:pt x="38" y="26"/>
                  </a:cubicBezTo>
                  <a:cubicBezTo>
                    <a:pt x="40" y="25"/>
                    <a:pt x="41" y="25"/>
                    <a:pt x="42" y="25"/>
                  </a:cubicBezTo>
                  <a:cubicBezTo>
                    <a:pt x="46" y="23"/>
                    <a:pt x="51" y="21"/>
                    <a:pt x="55" y="19"/>
                  </a:cubicBezTo>
                  <a:cubicBezTo>
                    <a:pt x="61" y="16"/>
                    <a:pt x="62" y="15"/>
                    <a:pt x="61" y="9"/>
                  </a:cubicBezTo>
                  <a:cubicBezTo>
                    <a:pt x="61" y="8"/>
                    <a:pt x="61" y="7"/>
                    <a:pt x="61" y="6"/>
                  </a:cubicBezTo>
                  <a:cubicBezTo>
                    <a:pt x="64" y="9"/>
                    <a:pt x="64" y="13"/>
                    <a:pt x="66" y="16"/>
                  </a:cubicBezTo>
                  <a:cubicBezTo>
                    <a:pt x="67" y="20"/>
                    <a:pt x="69" y="23"/>
                    <a:pt x="70" y="27"/>
                  </a:cubicBezTo>
                  <a:cubicBezTo>
                    <a:pt x="71" y="30"/>
                    <a:pt x="74" y="33"/>
                    <a:pt x="73" y="38"/>
                  </a:cubicBezTo>
                  <a:cubicBezTo>
                    <a:pt x="72" y="36"/>
                    <a:pt x="71" y="35"/>
                    <a:pt x="70" y="34"/>
                  </a:cubicBezTo>
                  <a:cubicBezTo>
                    <a:pt x="68" y="32"/>
                    <a:pt x="66" y="31"/>
                    <a:pt x="64" y="32"/>
                  </a:cubicBezTo>
                  <a:cubicBezTo>
                    <a:pt x="62" y="33"/>
                    <a:pt x="60" y="34"/>
                    <a:pt x="58" y="35"/>
                  </a:cubicBezTo>
                  <a:cubicBezTo>
                    <a:pt x="46" y="40"/>
                    <a:pt x="34" y="45"/>
                    <a:pt x="22" y="50"/>
                  </a:cubicBezTo>
                  <a:cubicBezTo>
                    <a:pt x="16" y="53"/>
                    <a:pt x="16" y="54"/>
                    <a:pt x="16" y="61"/>
                  </a:cubicBezTo>
                  <a:cubicBezTo>
                    <a:pt x="16" y="62"/>
                    <a:pt x="16" y="62"/>
                    <a:pt x="16" y="63"/>
                  </a:cubicBezTo>
                  <a:close/>
                  <a:moveTo>
                    <a:pt x="36" y="27"/>
                  </a:moveTo>
                  <a:cubicBezTo>
                    <a:pt x="34" y="25"/>
                    <a:pt x="34" y="22"/>
                    <a:pt x="32" y="20"/>
                  </a:cubicBezTo>
                  <a:cubicBezTo>
                    <a:pt x="29" y="16"/>
                    <a:pt x="25" y="14"/>
                    <a:pt x="21" y="16"/>
                  </a:cubicBezTo>
                  <a:cubicBezTo>
                    <a:pt x="17" y="17"/>
                    <a:pt x="13" y="19"/>
                    <a:pt x="10" y="21"/>
                  </a:cubicBezTo>
                  <a:cubicBezTo>
                    <a:pt x="5" y="24"/>
                    <a:pt x="4" y="30"/>
                    <a:pt x="7" y="35"/>
                  </a:cubicBezTo>
                  <a:cubicBezTo>
                    <a:pt x="9" y="38"/>
                    <a:pt x="10" y="39"/>
                    <a:pt x="13" y="38"/>
                  </a:cubicBezTo>
                  <a:cubicBezTo>
                    <a:pt x="20" y="34"/>
                    <a:pt x="28" y="31"/>
                    <a:pt x="36" y="2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ea"/>
                <a:sym typeface="+mn-lt"/>
              </a:endParaRPr>
            </a:p>
          </p:txBody>
        </p:sp>
        <p:sp>
          <p:nvSpPr>
            <p:cNvPr id="20" name="Freeform 49"/>
            <p:cNvSpPr/>
            <p:nvPr/>
          </p:nvSpPr>
          <p:spPr bwMode="auto">
            <a:xfrm>
              <a:off x="2868695" y="21353548"/>
              <a:ext cx="605598" cy="660652"/>
            </a:xfrm>
            <a:custGeom>
              <a:avLst/>
              <a:gdLst>
                <a:gd name="T0" fmla="*/ 0 w 87"/>
                <a:gd name="T1" fmla="*/ 51 h 95"/>
                <a:gd name="T2" fmla="*/ 6 w 87"/>
                <a:gd name="T3" fmla="*/ 43 h 95"/>
                <a:gd name="T4" fmla="*/ 22 w 87"/>
                <a:gd name="T5" fmla="*/ 36 h 95"/>
                <a:gd name="T6" fmla="*/ 59 w 87"/>
                <a:gd name="T7" fmla="*/ 36 h 95"/>
                <a:gd name="T8" fmla="*/ 64 w 87"/>
                <a:gd name="T9" fmla="*/ 36 h 95"/>
                <a:gd name="T10" fmla="*/ 62 w 87"/>
                <a:gd name="T11" fmla="*/ 33 h 95"/>
                <a:gd name="T12" fmla="*/ 44 w 87"/>
                <a:gd name="T13" fmla="*/ 18 h 95"/>
                <a:gd name="T14" fmla="*/ 30 w 87"/>
                <a:gd name="T15" fmla="*/ 16 h 95"/>
                <a:gd name="T16" fmla="*/ 29 w 87"/>
                <a:gd name="T17" fmla="*/ 16 h 95"/>
                <a:gd name="T18" fmla="*/ 42 w 87"/>
                <a:gd name="T19" fmla="*/ 0 h 95"/>
                <a:gd name="T20" fmla="*/ 42 w 87"/>
                <a:gd name="T21" fmla="*/ 3 h 95"/>
                <a:gd name="T22" fmla="*/ 44 w 87"/>
                <a:gd name="T23" fmla="*/ 13 h 95"/>
                <a:gd name="T24" fmla="*/ 74 w 87"/>
                <a:gd name="T25" fmla="*/ 38 h 95"/>
                <a:gd name="T26" fmla="*/ 87 w 87"/>
                <a:gd name="T27" fmla="*/ 50 h 95"/>
                <a:gd name="T28" fmla="*/ 83 w 87"/>
                <a:gd name="T29" fmla="*/ 52 h 95"/>
                <a:gd name="T30" fmla="*/ 77 w 87"/>
                <a:gd name="T31" fmla="*/ 52 h 95"/>
                <a:gd name="T32" fmla="*/ 25 w 87"/>
                <a:gd name="T33" fmla="*/ 51 h 95"/>
                <a:gd name="T34" fmla="*/ 19 w 87"/>
                <a:gd name="T35" fmla="*/ 51 h 95"/>
                <a:gd name="T36" fmla="*/ 22 w 87"/>
                <a:gd name="T37" fmla="*/ 55 h 95"/>
                <a:gd name="T38" fmla="*/ 47 w 87"/>
                <a:gd name="T39" fmla="*/ 77 h 95"/>
                <a:gd name="T40" fmla="*/ 61 w 87"/>
                <a:gd name="T41" fmla="*/ 78 h 95"/>
                <a:gd name="T42" fmla="*/ 61 w 87"/>
                <a:gd name="T43" fmla="*/ 77 h 95"/>
                <a:gd name="T44" fmla="*/ 48 w 87"/>
                <a:gd name="T45" fmla="*/ 95 h 95"/>
                <a:gd name="T46" fmla="*/ 49 w 87"/>
                <a:gd name="T47" fmla="*/ 91 h 95"/>
                <a:gd name="T48" fmla="*/ 47 w 87"/>
                <a:gd name="T49" fmla="*/ 82 h 95"/>
                <a:gd name="T50" fmla="*/ 30 w 87"/>
                <a:gd name="T51" fmla="*/ 67 h 95"/>
                <a:gd name="T52" fmla="*/ 15 w 87"/>
                <a:gd name="T53" fmla="*/ 54 h 95"/>
                <a:gd name="T54" fmla="*/ 7 w 87"/>
                <a:gd name="T55" fmla="*/ 51 h 95"/>
                <a:gd name="T56" fmla="*/ 1 w 87"/>
                <a:gd name="T57" fmla="*/ 52 h 95"/>
                <a:gd name="T58" fmla="*/ 0 w 87"/>
                <a:gd name="T59" fmla="*/ 51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7" h="95">
                  <a:moveTo>
                    <a:pt x="0" y="51"/>
                  </a:moveTo>
                  <a:cubicBezTo>
                    <a:pt x="2" y="49"/>
                    <a:pt x="5" y="46"/>
                    <a:pt x="6" y="43"/>
                  </a:cubicBezTo>
                  <a:cubicBezTo>
                    <a:pt x="10" y="37"/>
                    <a:pt x="15" y="35"/>
                    <a:pt x="22" y="36"/>
                  </a:cubicBezTo>
                  <a:cubicBezTo>
                    <a:pt x="34" y="36"/>
                    <a:pt x="47" y="36"/>
                    <a:pt x="59" y="36"/>
                  </a:cubicBezTo>
                  <a:cubicBezTo>
                    <a:pt x="61" y="36"/>
                    <a:pt x="62" y="36"/>
                    <a:pt x="64" y="36"/>
                  </a:cubicBezTo>
                  <a:cubicBezTo>
                    <a:pt x="63" y="35"/>
                    <a:pt x="63" y="34"/>
                    <a:pt x="62" y="33"/>
                  </a:cubicBezTo>
                  <a:cubicBezTo>
                    <a:pt x="56" y="28"/>
                    <a:pt x="50" y="23"/>
                    <a:pt x="44" y="18"/>
                  </a:cubicBezTo>
                  <a:cubicBezTo>
                    <a:pt x="38" y="12"/>
                    <a:pt x="37" y="12"/>
                    <a:pt x="30" y="16"/>
                  </a:cubicBezTo>
                  <a:cubicBezTo>
                    <a:pt x="30" y="17"/>
                    <a:pt x="30" y="16"/>
                    <a:pt x="29" y="16"/>
                  </a:cubicBezTo>
                  <a:cubicBezTo>
                    <a:pt x="30" y="13"/>
                    <a:pt x="38" y="3"/>
                    <a:pt x="42" y="0"/>
                  </a:cubicBezTo>
                  <a:cubicBezTo>
                    <a:pt x="42" y="2"/>
                    <a:pt x="42" y="2"/>
                    <a:pt x="42" y="3"/>
                  </a:cubicBezTo>
                  <a:cubicBezTo>
                    <a:pt x="40" y="7"/>
                    <a:pt x="41" y="10"/>
                    <a:pt x="44" y="13"/>
                  </a:cubicBezTo>
                  <a:cubicBezTo>
                    <a:pt x="54" y="21"/>
                    <a:pt x="64" y="30"/>
                    <a:pt x="74" y="38"/>
                  </a:cubicBezTo>
                  <a:cubicBezTo>
                    <a:pt x="78" y="42"/>
                    <a:pt x="82" y="46"/>
                    <a:pt x="87" y="50"/>
                  </a:cubicBezTo>
                  <a:cubicBezTo>
                    <a:pt x="85" y="51"/>
                    <a:pt x="84" y="52"/>
                    <a:pt x="83" y="52"/>
                  </a:cubicBezTo>
                  <a:cubicBezTo>
                    <a:pt x="81" y="52"/>
                    <a:pt x="79" y="52"/>
                    <a:pt x="77" y="52"/>
                  </a:cubicBezTo>
                  <a:cubicBezTo>
                    <a:pt x="60" y="52"/>
                    <a:pt x="42" y="52"/>
                    <a:pt x="25" y="51"/>
                  </a:cubicBezTo>
                  <a:cubicBezTo>
                    <a:pt x="23" y="51"/>
                    <a:pt x="22" y="51"/>
                    <a:pt x="19" y="51"/>
                  </a:cubicBezTo>
                  <a:cubicBezTo>
                    <a:pt x="20" y="53"/>
                    <a:pt x="21" y="54"/>
                    <a:pt x="22" y="55"/>
                  </a:cubicBezTo>
                  <a:cubicBezTo>
                    <a:pt x="30" y="62"/>
                    <a:pt x="39" y="69"/>
                    <a:pt x="47" y="77"/>
                  </a:cubicBezTo>
                  <a:cubicBezTo>
                    <a:pt x="51" y="81"/>
                    <a:pt x="55" y="83"/>
                    <a:pt x="61" y="78"/>
                  </a:cubicBezTo>
                  <a:cubicBezTo>
                    <a:pt x="61" y="77"/>
                    <a:pt x="61" y="77"/>
                    <a:pt x="61" y="77"/>
                  </a:cubicBezTo>
                  <a:cubicBezTo>
                    <a:pt x="61" y="80"/>
                    <a:pt x="52" y="92"/>
                    <a:pt x="48" y="95"/>
                  </a:cubicBezTo>
                  <a:cubicBezTo>
                    <a:pt x="48" y="93"/>
                    <a:pt x="48" y="92"/>
                    <a:pt x="49" y="91"/>
                  </a:cubicBezTo>
                  <a:cubicBezTo>
                    <a:pt x="51" y="87"/>
                    <a:pt x="50" y="85"/>
                    <a:pt x="47" y="82"/>
                  </a:cubicBezTo>
                  <a:cubicBezTo>
                    <a:pt x="41" y="77"/>
                    <a:pt x="35" y="72"/>
                    <a:pt x="30" y="67"/>
                  </a:cubicBezTo>
                  <a:cubicBezTo>
                    <a:pt x="25" y="62"/>
                    <a:pt x="20" y="58"/>
                    <a:pt x="15" y="54"/>
                  </a:cubicBezTo>
                  <a:cubicBezTo>
                    <a:pt x="12" y="51"/>
                    <a:pt x="10" y="51"/>
                    <a:pt x="7" y="51"/>
                  </a:cubicBezTo>
                  <a:cubicBezTo>
                    <a:pt x="5" y="52"/>
                    <a:pt x="3" y="52"/>
                    <a:pt x="1" y="52"/>
                  </a:cubicBezTo>
                  <a:cubicBezTo>
                    <a:pt x="0" y="52"/>
                    <a:pt x="0" y="52"/>
                    <a:pt x="0" y="51"/>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ea"/>
                <a:sym typeface="+mn-lt"/>
              </a:endParaRPr>
            </a:p>
          </p:txBody>
        </p:sp>
        <p:sp>
          <p:nvSpPr>
            <p:cNvPr id="21" name="Freeform 50"/>
            <p:cNvSpPr>
              <a:spLocks noEditPoints="1"/>
            </p:cNvSpPr>
            <p:nvPr/>
          </p:nvSpPr>
          <p:spPr bwMode="auto">
            <a:xfrm>
              <a:off x="6423633" y="25797222"/>
              <a:ext cx="424705" cy="487624"/>
            </a:xfrm>
            <a:custGeom>
              <a:avLst/>
              <a:gdLst>
                <a:gd name="T0" fmla="*/ 36 w 61"/>
                <a:gd name="T1" fmla="*/ 26 h 70"/>
                <a:gd name="T2" fmla="*/ 46 w 61"/>
                <a:gd name="T3" fmla="*/ 29 h 70"/>
                <a:gd name="T4" fmla="*/ 60 w 61"/>
                <a:gd name="T5" fmla="*/ 45 h 70"/>
                <a:gd name="T6" fmla="*/ 55 w 61"/>
                <a:gd name="T7" fmla="*/ 59 h 70"/>
                <a:gd name="T8" fmla="*/ 34 w 61"/>
                <a:gd name="T9" fmla="*/ 69 h 70"/>
                <a:gd name="T10" fmla="*/ 21 w 61"/>
                <a:gd name="T11" fmla="*/ 62 h 70"/>
                <a:gd name="T12" fmla="*/ 21 w 61"/>
                <a:gd name="T13" fmla="*/ 46 h 70"/>
                <a:gd name="T14" fmla="*/ 26 w 61"/>
                <a:gd name="T15" fmla="*/ 39 h 70"/>
                <a:gd name="T16" fmla="*/ 17 w 61"/>
                <a:gd name="T17" fmla="*/ 37 h 70"/>
                <a:gd name="T18" fmla="*/ 11 w 61"/>
                <a:gd name="T19" fmla="*/ 8 h 70"/>
                <a:gd name="T20" fmla="*/ 28 w 61"/>
                <a:gd name="T21" fmla="*/ 0 h 70"/>
                <a:gd name="T22" fmla="*/ 42 w 61"/>
                <a:gd name="T23" fmla="*/ 7 h 70"/>
                <a:gd name="T24" fmla="*/ 40 w 61"/>
                <a:gd name="T25" fmla="*/ 21 h 70"/>
                <a:gd name="T26" fmla="*/ 36 w 61"/>
                <a:gd name="T27" fmla="*/ 26 h 70"/>
                <a:gd name="T28" fmla="*/ 29 w 61"/>
                <a:gd name="T29" fmla="*/ 40 h 70"/>
                <a:gd name="T30" fmla="*/ 28 w 61"/>
                <a:gd name="T31" fmla="*/ 48 h 70"/>
                <a:gd name="T32" fmla="*/ 37 w 61"/>
                <a:gd name="T33" fmla="*/ 63 h 70"/>
                <a:gd name="T34" fmla="*/ 46 w 61"/>
                <a:gd name="T35" fmla="*/ 64 h 70"/>
                <a:gd name="T36" fmla="*/ 50 w 61"/>
                <a:gd name="T37" fmla="*/ 55 h 70"/>
                <a:gd name="T38" fmla="*/ 41 w 61"/>
                <a:gd name="T39" fmla="*/ 43 h 70"/>
                <a:gd name="T40" fmla="*/ 29 w 61"/>
                <a:gd name="T41" fmla="*/ 40 h 70"/>
                <a:gd name="T42" fmla="*/ 33 w 61"/>
                <a:gd name="T43" fmla="*/ 26 h 70"/>
                <a:gd name="T44" fmla="*/ 28 w 61"/>
                <a:gd name="T45" fmla="*/ 7 h 70"/>
                <a:gd name="T46" fmla="*/ 22 w 61"/>
                <a:gd name="T47" fmla="*/ 5 h 70"/>
                <a:gd name="T48" fmla="*/ 14 w 61"/>
                <a:gd name="T49" fmla="*/ 10 h 70"/>
                <a:gd name="T50" fmla="*/ 16 w 61"/>
                <a:gd name="T51" fmla="*/ 19 h 70"/>
                <a:gd name="T52" fmla="*/ 33 w 61"/>
                <a:gd name="T53" fmla="*/ 26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1" h="70">
                  <a:moveTo>
                    <a:pt x="36" y="26"/>
                  </a:moveTo>
                  <a:cubicBezTo>
                    <a:pt x="40" y="27"/>
                    <a:pt x="43" y="28"/>
                    <a:pt x="46" y="29"/>
                  </a:cubicBezTo>
                  <a:cubicBezTo>
                    <a:pt x="54" y="31"/>
                    <a:pt x="59" y="37"/>
                    <a:pt x="60" y="45"/>
                  </a:cubicBezTo>
                  <a:cubicBezTo>
                    <a:pt x="61" y="51"/>
                    <a:pt x="59" y="55"/>
                    <a:pt x="55" y="59"/>
                  </a:cubicBezTo>
                  <a:cubicBezTo>
                    <a:pt x="50" y="65"/>
                    <a:pt x="42" y="69"/>
                    <a:pt x="34" y="69"/>
                  </a:cubicBezTo>
                  <a:cubicBezTo>
                    <a:pt x="28" y="70"/>
                    <a:pt x="24" y="67"/>
                    <a:pt x="21" y="62"/>
                  </a:cubicBezTo>
                  <a:cubicBezTo>
                    <a:pt x="17" y="57"/>
                    <a:pt x="17" y="51"/>
                    <a:pt x="21" y="46"/>
                  </a:cubicBezTo>
                  <a:cubicBezTo>
                    <a:pt x="22" y="44"/>
                    <a:pt x="24" y="42"/>
                    <a:pt x="26" y="39"/>
                  </a:cubicBezTo>
                  <a:cubicBezTo>
                    <a:pt x="23" y="39"/>
                    <a:pt x="20" y="38"/>
                    <a:pt x="17" y="37"/>
                  </a:cubicBezTo>
                  <a:cubicBezTo>
                    <a:pt x="3" y="32"/>
                    <a:pt x="0" y="17"/>
                    <a:pt x="11" y="8"/>
                  </a:cubicBezTo>
                  <a:cubicBezTo>
                    <a:pt x="16" y="4"/>
                    <a:pt x="22" y="1"/>
                    <a:pt x="28" y="0"/>
                  </a:cubicBezTo>
                  <a:cubicBezTo>
                    <a:pt x="34" y="0"/>
                    <a:pt x="39" y="2"/>
                    <a:pt x="42" y="7"/>
                  </a:cubicBezTo>
                  <a:cubicBezTo>
                    <a:pt x="45" y="12"/>
                    <a:pt x="43" y="17"/>
                    <a:pt x="40" y="21"/>
                  </a:cubicBezTo>
                  <a:cubicBezTo>
                    <a:pt x="39" y="23"/>
                    <a:pt x="38" y="24"/>
                    <a:pt x="36" y="26"/>
                  </a:cubicBezTo>
                  <a:close/>
                  <a:moveTo>
                    <a:pt x="29" y="40"/>
                  </a:moveTo>
                  <a:cubicBezTo>
                    <a:pt x="29" y="43"/>
                    <a:pt x="28" y="46"/>
                    <a:pt x="28" y="48"/>
                  </a:cubicBezTo>
                  <a:cubicBezTo>
                    <a:pt x="29" y="54"/>
                    <a:pt x="32" y="59"/>
                    <a:pt x="37" y="63"/>
                  </a:cubicBezTo>
                  <a:cubicBezTo>
                    <a:pt x="40" y="65"/>
                    <a:pt x="43" y="66"/>
                    <a:pt x="46" y="64"/>
                  </a:cubicBezTo>
                  <a:cubicBezTo>
                    <a:pt x="50" y="62"/>
                    <a:pt x="51" y="58"/>
                    <a:pt x="50" y="55"/>
                  </a:cubicBezTo>
                  <a:cubicBezTo>
                    <a:pt x="49" y="49"/>
                    <a:pt x="46" y="45"/>
                    <a:pt x="41" y="43"/>
                  </a:cubicBezTo>
                  <a:cubicBezTo>
                    <a:pt x="37" y="41"/>
                    <a:pt x="34" y="41"/>
                    <a:pt x="29" y="40"/>
                  </a:cubicBezTo>
                  <a:close/>
                  <a:moveTo>
                    <a:pt x="33" y="26"/>
                  </a:moveTo>
                  <a:cubicBezTo>
                    <a:pt x="35" y="18"/>
                    <a:pt x="33" y="12"/>
                    <a:pt x="28" y="7"/>
                  </a:cubicBezTo>
                  <a:cubicBezTo>
                    <a:pt x="26" y="5"/>
                    <a:pt x="24" y="5"/>
                    <a:pt x="22" y="5"/>
                  </a:cubicBezTo>
                  <a:cubicBezTo>
                    <a:pt x="18" y="5"/>
                    <a:pt x="16" y="7"/>
                    <a:pt x="14" y="10"/>
                  </a:cubicBezTo>
                  <a:cubicBezTo>
                    <a:pt x="13" y="13"/>
                    <a:pt x="14" y="16"/>
                    <a:pt x="16" y="19"/>
                  </a:cubicBezTo>
                  <a:cubicBezTo>
                    <a:pt x="21" y="24"/>
                    <a:pt x="26" y="25"/>
                    <a:pt x="33" y="26"/>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ea"/>
                <a:sym typeface="+mn-lt"/>
              </a:endParaRPr>
            </a:p>
          </p:txBody>
        </p:sp>
        <p:sp>
          <p:nvSpPr>
            <p:cNvPr id="22" name="Freeform 51"/>
            <p:cNvSpPr/>
            <p:nvPr/>
          </p:nvSpPr>
          <p:spPr bwMode="auto">
            <a:xfrm>
              <a:off x="3442833" y="20803004"/>
              <a:ext cx="574138" cy="558409"/>
            </a:xfrm>
            <a:custGeom>
              <a:avLst/>
              <a:gdLst>
                <a:gd name="T0" fmla="*/ 44 w 82"/>
                <a:gd name="T1" fmla="*/ 0 h 80"/>
                <a:gd name="T2" fmla="*/ 57 w 82"/>
                <a:gd name="T3" fmla="*/ 19 h 80"/>
                <a:gd name="T4" fmla="*/ 53 w 82"/>
                <a:gd name="T5" fmla="*/ 18 h 80"/>
                <a:gd name="T6" fmla="*/ 38 w 82"/>
                <a:gd name="T7" fmla="*/ 14 h 80"/>
                <a:gd name="T8" fmla="*/ 21 w 82"/>
                <a:gd name="T9" fmla="*/ 35 h 80"/>
                <a:gd name="T10" fmla="*/ 44 w 82"/>
                <a:gd name="T11" fmla="*/ 68 h 80"/>
                <a:gd name="T12" fmla="*/ 67 w 82"/>
                <a:gd name="T13" fmla="*/ 66 h 80"/>
                <a:gd name="T14" fmla="*/ 68 w 82"/>
                <a:gd name="T15" fmla="*/ 56 h 80"/>
                <a:gd name="T16" fmla="*/ 62 w 82"/>
                <a:gd name="T17" fmla="*/ 48 h 80"/>
                <a:gd name="T18" fmla="*/ 53 w 82"/>
                <a:gd name="T19" fmla="*/ 46 h 80"/>
                <a:gd name="T20" fmla="*/ 50 w 82"/>
                <a:gd name="T21" fmla="*/ 47 h 80"/>
                <a:gd name="T22" fmla="*/ 58 w 82"/>
                <a:gd name="T23" fmla="*/ 40 h 80"/>
                <a:gd name="T24" fmla="*/ 67 w 82"/>
                <a:gd name="T25" fmla="*/ 33 h 80"/>
                <a:gd name="T26" fmla="*/ 75 w 82"/>
                <a:gd name="T27" fmla="*/ 27 h 80"/>
                <a:gd name="T28" fmla="*/ 76 w 82"/>
                <a:gd name="T29" fmla="*/ 28 h 80"/>
                <a:gd name="T30" fmla="*/ 75 w 82"/>
                <a:gd name="T31" fmla="*/ 29 h 80"/>
                <a:gd name="T32" fmla="*/ 75 w 82"/>
                <a:gd name="T33" fmla="*/ 40 h 80"/>
                <a:gd name="T34" fmla="*/ 82 w 82"/>
                <a:gd name="T35" fmla="*/ 50 h 80"/>
                <a:gd name="T36" fmla="*/ 82 w 82"/>
                <a:gd name="T37" fmla="*/ 52 h 80"/>
                <a:gd name="T38" fmla="*/ 49 w 82"/>
                <a:gd name="T39" fmla="*/ 78 h 80"/>
                <a:gd name="T40" fmla="*/ 31 w 82"/>
                <a:gd name="T41" fmla="*/ 76 h 80"/>
                <a:gd name="T42" fmla="*/ 24 w 82"/>
                <a:gd name="T43" fmla="*/ 15 h 80"/>
                <a:gd name="T44" fmla="*/ 36 w 82"/>
                <a:gd name="T45" fmla="*/ 10 h 80"/>
                <a:gd name="T46" fmla="*/ 39 w 82"/>
                <a:gd name="T47" fmla="*/ 9 h 80"/>
                <a:gd name="T48" fmla="*/ 44 w 82"/>
                <a:gd name="T49" fmla="*/ 2 h 80"/>
                <a:gd name="T50" fmla="*/ 44 w 82"/>
                <a:gd name="T51" fmla="*/ 1 h 80"/>
                <a:gd name="T52" fmla="*/ 44 w 82"/>
                <a:gd name="T53"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2" h="80">
                  <a:moveTo>
                    <a:pt x="44" y="0"/>
                  </a:moveTo>
                  <a:cubicBezTo>
                    <a:pt x="47" y="2"/>
                    <a:pt x="56" y="14"/>
                    <a:pt x="57" y="19"/>
                  </a:cubicBezTo>
                  <a:cubicBezTo>
                    <a:pt x="56" y="20"/>
                    <a:pt x="55" y="18"/>
                    <a:pt x="53" y="18"/>
                  </a:cubicBezTo>
                  <a:cubicBezTo>
                    <a:pt x="48" y="15"/>
                    <a:pt x="43" y="14"/>
                    <a:pt x="38" y="14"/>
                  </a:cubicBezTo>
                  <a:cubicBezTo>
                    <a:pt x="26" y="14"/>
                    <a:pt x="18" y="23"/>
                    <a:pt x="21" y="35"/>
                  </a:cubicBezTo>
                  <a:cubicBezTo>
                    <a:pt x="25" y="48"/>
                    <a:pt x="33" y="60"/>
                    <a:pt x="44" y="68"/>
                  </a:cubicBezTo>
                  <a:cubicBezTo>
                    <a:pt x="52" y="74"/>
                    <a:pt x="60" y="73"/>
                    <a:pt x="67" y="66"/>
                  </a:cubicBezTo>
                  <a:cubicBezTo>
                    <a:pt x="70" y="63"/>
                    <a:pt x="71" y="60"/>
                    <a:pt x="68" y="56"/>
                  </a:cubicBezTo>
                  <a:cubicBezTo>
                    <a:pt x="66" y="54"/>
                    <a:pt x="64" y="51"/>
                    <a:pt x="62" y="48"/>
                  </a:cubicBezTo>
                  <a:cubicBezTo>
                    <a:pt x="59" y="44"/>
                    <a:pt x="58" y="44"/>
                    <a:pt x="53" y="46"/>
                  </a:cubicBezTo>
                  <a:cubicBezTo>
                    <a:pt x="52" y="47"/>
                    <a:pt x="51" y="47"/>
                    <a:pt x="50" y="47"/>
                  </a:cubicBezTo>
                  <a:cubicBezTo>
                    <a:pt x="52" y="44"/>
                    <a:pt x="55" y="42"/>
                    <a:pt x="58" y="40"/>
                  </a:cubicBezTo>
                  <a:cubicBezTo>
                    <a:pt x="61" y="38"/>
                    <a:pt x="64" y="35"/>
                    <a:pt x="67" y="33"/>
                  </a:cubicBezTo>
                  <a:cubicBezTo>
                    <a:pt x="70" y="31"/>
                    <a:pt x="72" y="29"/>
                    <a:pt x="75" y="27"/>
                  </a:cubicBezTo>
                  <a:cubicBezTo>
                    <a:pt x="76" y="27"/>
                    <a:pt x="76" y="27"/>
                    <a:pt x="76" y="28"/>
                  </a:cubicBezTo>
                  <a:cubicBezTo>
                    <a:pt x="76" y="28"/>
                    <a:pt x="75" y="29"/>
                    <a:pt x="75" y="29"/>
                  </a:cubicBezTo>
                  <a:cubicBezTo>
                    <a:pt x="72" y="34"/>
                    <a:pt x="71" y="36"/>
                    <a:pt x="75" y="40"/>
                  </a:cubicBezTo>
                  <a:cubicBezTo>
                    <a:pt x="77" y="44"/>
                    <a:pt x="80" y="47"/>
                    <a:pt x="82" y="50"/>
                  </a:cubicBezTo>
                  <a:cubicBezTo>
                    <a:pt x="82" y="51"/>
                    <a:pt x="82" y="51"/>
                    <a:pt x="82" y="52"/>
                  </a:cubicBezTo>
                  <a:cubicBezTo>
                    <a:pt x="74" y="64"/>
                    <a:pt x="64" y="74"/>
                    <a:pt x="49" y="78"/>
                  </a:cubicBezTo>
                  <a:cubicBezTo>
                    <a:pt x="43" y="80"/>
                    <a:pt x="37" y="79"/>
                    <a:pt x="31" y="76"/>
                  </a:cubicBezTo>
                  <a:cubicBezTo>
                    <a:pt x="11" y="66"/>
                    <a:pt x="0" y="35"/>
                    <a:pt x="24" y="15"/>
                  </a:cubicBezTo>
                  <a:cubicBezTo>
                    <a:pt x="27" y="13"/>
                    <a:pt x="32" y="12"/>
                    <a:pt x="36" y="10"/>
                  </a:cubicBezTo>
                  <a:cubicBezTo>
                    <a:pt x="37" y="9"/>
                    <a:pt x="38" y="9"/>
                    <a:pt x="39" y="9"/>
                  </a:cubicBezTo>
                  <a:cubicBezTo>
                    <a:pt x="44" y="7"/>
                    <a:pt x="44" y="7"/>
                    <a:pt x="44" y="2"/>
                  </a:cubicBezTo>
                  <a:cubicBezTo>
                    <a:pt x="44" y="2"/>
                    <a:pt x="44" y="2"/>
                    <a:pt x="44" y="1"/>
                  </a:cubicBezTo>
                  <a:cubicBezTo>
                    <a:pt x="44" y="1"/>
                    <a:pt x="44" y="1"/>
                    <a:pt x="44" y="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ea"/>
                <a:sym typeface="+mn-lt"/>
              </a:endParaRPr>
            </a:p>
          </p:txBody>
        </p:sp>
        <p:sp>
          <p:nvSpPr>
            <p:cNvPr id="23" name="Freeform 52"/>
            <p:cNvSpPr/>
            <p:nvPr/>
          </p:nvSpPr>
          <p:spPr bwMode="auto">
            <a:xfrm>
              <a:off x="5141653" y="20291785"/>
              <a:ext cx="456165" cy="495489"/>
            </a:xfrm>
            <a:custGeom>
              <a:avLst/>
              <a:gdLst>
                <a:gd name="T0" fmla="*/ 58 w 65"/>
                <a:gd name="T1" fmla="*/ 69 h 70"/>
                <a:gd name="T2" fmla="*/ 53 w 65"/>
                <a:gd name="T3" fmla="*/ 66 h 70"/>
                <a:gd name="T4" fmla="*/ 25 w 65"/>
                <a:gd name="T5" fmla="*/ 31 h 70"/>
                <a:gd name="T6" fmla="*/ 13 w 65"/>
                <a:gd name="T7" fmla="*/ 17 h 70"/>
                <a:gd name="T8" fmla="*/ 12 w 65"/>
                <a:gd name="T9" fmla="*/ 21 h 70"/>
                <a:gd name="T10" fmla="*/ 12 w 65"/>
                <a:gd name="T11" fmla="*/ 56 h 70"/>
                <a:gd name="T12" fmla="*/ 20 w 65"/>
                <a:gd name="T13" fmla="*/ 66 h 70"/>
                <a:gd name="T14" fmla="*/ 21 w 65"/>
                <a:gd name="T15" fmla="*/ 68 h 70"/>
                <a:gd name="T16" fmla="*/ 0 w 65"/>
                <a:gd name="T17" fmla="*/ 68 h 70"/>
                <a:gd name="T18" fmla="*/ 3 w 65"/>
                <a:gd name="T19" fmla="*/ 66 h 70"/>
                <a:gd name="T20" fmla="*/ 9 w 65"/>
                <a:gd name="T21" fmla="*/ 58 h 70"/>
                <a:gd name="T22" fmla="*/ 9 w 65"/>
                <a:gd name="T23" fmla="*/ 14 h 70"/>
                <a:gd name="T24" fmla="*/ 6 w 65"/>
                <a:gd name="T25" fmla="*/ 8 h 70"/>
                <a:gd name="T26" fmla="*/ 0 w 65"/>
                <a:gd name="T27" fmla="*/ 2 h 70"/>
                <a:gd name="T28" fmla="*/ 10 w 65"/>
                <a:gd name="T29" fmla="*/ 1 h 70"/>
                <a:gd name="T30" fmla="*/ 27 w 65"/>
                <a:gd name="T31" fmla="*/ 9 h 70"/>
                <a:gd name="T32" fmla="*/ 50 w 65"/>
                <a:gd name="T33" fmla="*/ 39 h 70"/>
                <a:gd name="T34" fmla="*/ 54 w 65"/>
                <a:gd name="T35" fmla="*/ 42 h 70"/>
                <a:gd name="T36" fmla="*/ 54 w 65"/>
                <a:gd name="T37" fmla="*/ 38 h 70"/>
                <a:gd name="T38" fmla="*/ 54 w 65"/>
                <a:gd name="T39" fmla="*/ 15 h 70"/>
                <a:gd name="T40" fmla="*/ 46 w 65"/>
                <a:gd name="T41" fmla="*/ 3 h 70"/>
                <a:gd name="T42" fmla="*/ 45 w 65"/>
                <a:gd name="T43" fmla="*/ 3 h 70"/>
                <a:gd name="T44" fmla="*/ 65 w 65"/>
                <a:gd name="T45" fmla="*/ 2 h 70"/>
                <a:gd name="T46" fmla="*/ 63 w 65"/>
                <a:gd name="T47" fmla="*/ 4 h 70"/>
                <a:gd name="T48" fmla="*/ 58 w 65"/>
                <a:gd name="T49" fmla="*/ 12 h 70"/>
                <a:gd name="T50" fmla="*/ 58 w 65"/>
                <a:gd name="T51" fmla="*/ 26 h 70"/>
                <a:gd name="T52" fmla="*/ 58 w 65"/>
                <a:gd name="T53" fmla="*/ 64 h 70"/>
                <a:gd name="T54" fmla="*/ 58 w 65"/>
                <a:gd name="T55" fmla="*/ 69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5" h="70">
                  <a:moveTo>
                    <a:pt x="58" y="69"/>
                  </a:moveTo>
                  <a:cubicBezTo>
                    <a:pt x="54" y="70"/>
                    <a:pt x="54" y="68"/>
                    <a:pt x="53" y="66"/>
                  </a:cubicBezTo>
                  <a:cubicBezTo>
                    <a:pt x="43" y="55"/>
                    <a:pt x="34" y="43"/>
                    <a:pt x="25" y="31"/>
                  </a:cubicBezTo>
                  <a:cubicBezTo>
                    <a:pt x="21" y="27"/>
                    <a:pt x="17" y="22"/>
                    <a:pt x="13" y="17"/>
                  </a:cubicBezTo>
                  <a:cubicBezTo>
                    <a:pt x="13" y="19"/>
                    <a:pt x="12" y="20"/>
                    <a:pt x="12" y="21"/>
                  </a:cubicBezTo>
                  <a:cubicBezTo>
                    <a:pt x="12" y="33"/>
                    <a:pt x="12" y="44"/>
                    <a:pt x="12" y="56"/>
                  </a:cubicBezTo>
                  <a:cubicBezTo>
                    <a:pt x="12" y="63"/>
                    <a:pt x="13" y="64"/>
                    <a:pt x="20" y="66"/>
                  </a:cubicBezTo>
                  <a:cubicBezTo>
                    <a:pt x="20" y="67"/>
                    <a:pt x="21" y="67"/>
                    <a:pt x="21" y="68"/>
                  </a:cubicBezTo>
                  <a:cubicBezTo>
                    <a:pt x="18" y="69"/>
                    <a:pt x="5" y="69"/>
                    <a:pt x="0" y="68"/>
                  </a:cubicBezTo>
                  <a:cubicBezTo>
                    <a:pt x="1" y="67"/>
                    <a:pt x="2" y="66"/>
                    <a:pt x="3" y="66"/>
                  </a:cubicBezTo>
                  <a:cubicBezTo>
                    <a:pt x="7" y="65"/>
                    <a:pt x="9" y="63"/>
                    <a:pt x="9" y="58"/>
                  </a:cubicBezTo>
                  <a:cubicBezTo>
                    <a:pt x="9" y="44"/>
                    <a:pt x="9" y="29"/>
                    <a:pt x="9" y="14"/>
                  </a:cubicBezTo>
                  <a:cubicBezTo>
                    <a:pt x="9" y="11"/>
                    <a:pt x="7" y="9"/>
                    <a:pt x="6" y="8"/>
                  </a:cubicBezTo>
                  <a:cubicBezTo>
                    <a:pt x="4" y="6"/>
                    <a:pt x="2" y="4"/>
                    <a:pt x="0" y="2"/>
                  </a:cubicBezTo>
                  <a:cubicBezTo>
                    <a:pt x="4" y="1"/>
                    <a:pt x="7" y="2"/>
                    <a:pt x="10" y="1"/>
                  </a:cubicBezTo>
                  <a:cubicBezTo>
                    <a:pt x="18" y="0"/>
                    <a:pt x="22" y="3"/>
                    <a:pt x="27" y="9"/>
                  </a:cubicBezTo>
                  <a:cubicBezTo>
                    <a:pt x="34" y="19"/>
                    <a:pt x="42" y="29"/>
                    <a:pt x="50" y="39"/>
                  </a:cubicBezTo>
                  <a:cubicBezTo>
                    <a:pt x="51" y="40"/>
                    <a:pt x="52" y="41"/>
                    <a:pt x="54" y="42"/>
                  </a:cubicBezTo>
                  <a:cubicBezTo>
                    <a:pt x="54" y="41"/>
                    <a:pt x="54" y="39"/>
                    <a:pt x="54" y="38"/>
                  </a:cubicBezTo>
                  <a:cubicBezTo>
                    <a:pt x="54" y="30"/>
                    <a:pt x="54" y="23"/>
                    <a:pt x="54" y="15"/>
                  </a:cubicBezTo>
                  <a:cubicBezTo>
                    <a:pt x="54" y="9"/>
                    <a:pt x="53" y="4"/>
                    <a:pt x="46" y="3"/>
                  </a:cubicBezTo>
                  <a:cubicBezTo>
                    <a:pt x="46" y="3"/>
                    <a:pt x="45" y="3"/>
                    <a:pt x="45" y="3"/>
                  </a:cubicBezTo>
                  <a:cubicBezTo>
                    <a:pt x="48" y="1"/>
                    <a:pt x="61" y="1"/>
                    <a:pt x="65" y="2"/>
                  </a:cubicBezTo>
                  <a:cubicBezTo>
                    <a:pt x="64" y="3"/>
                    <a:pt x="64" y="3"/>
                    <a:pt x="63" y="4"/>
                  </a:cubicBezTo>
                  <a:cubicBezTo>
                    <a:pt x="59" y="5"/>
                    <a:pt x="57" y="8"/>
                    <a:pt x="58" y="12"/>
                  </a:cubicBezTo>
                  <a:cubicBezTo>
                    <a:pt x="58" y="17"/>
                    <a:pt x="58" y="22"/>
                    <a:pt x="58" y="26"/>
                  </a:cubicBezTo>
                  <a:cubicBezTo>
                    <a:pt x="58" y="39"/>
                    <a:pt x="58" y="51"/>
                    <a:pt x="58" y="64"/>
                  </a:cubicBezTo>
                  <a:cubicBezTo>
                    <a:pt x="58" y="66"/>
                    <a:pt x="58" y="67"/>
                    <a:pt x="58" y="69"/>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ea"/>
                <a:sym typeface="+mn-lt"/>
              </a:endParaRPr>
            </a:p>
          </p:txBody>
        </p:sp>
        <p:sp>
          <p:nvSpPr>
            <p:cNvPr id="24" name="Freeform 53"/>
            <p:cNvSpPr>
              <a:spLocks noEditPoints="1"/>
            </p:cNvSpPr>
            <p:nvPr/>
          </p:nvSpPr>
          <p:spPr bwMode="auto">
            <a:xfrm>
              <a:off x="5700062" y="26009575"/>
              <a:ext cx="353921" cy="503354"/>
            </a:xfrm>
            <a:custGeom>
              <a:avLst/>
              <a:gdLst>
                <a:gd name="T0" fmla="*/ 9 w 50"/>
                <a:gd name="T1" fmla="*/ 71 h 71"/>
                <a:gd name="T2" fmla="*/ 31 w 50"/>
                <a:gd name="T3" fmla="*/ 41 h 71"/>
                <a:gd name="T4" fmla="*/ 23 w 50"/>
                <a:gd name="T5" fmla="*/ 44 h 71"/>
                <a:gd name="T6" fmla="*/ 3 w 50"/>
                <a:gd name="T7" fmla="*/ 33 h 71"/>
                <a:gd name="T8" fmla="*/ 3 w 50"/>
                <a:gd name="T9" fmla="*/ 13 h 71"/>
                <a:gd name="T10" fmla="*/ 21 w 50"/>
                <a:gd name="T11" fmla="*/ 1 h 71"/>
                <a:gd name="T12" fmla="*/ 41 w 50"/>
                <a:gd name="T13" fmla="*/ 11 h 71"/>
                <a:gd name="T14" fmla="*/ 34 w 50"/>
                <a:gd name="T15" fmla="*/ 59 h 71"/>
                <a:gd name="T16" fmla="*/ 9 w 50"/>
                <a:gd name="T17" fmla="*/ 71 h 71"/>
                <a:gd name="T18" fmla="*/ 31 w 50"/>
                <a:gd name="T19" fmla="*/ 32 h 71"/>
                <a:gd name="T20" fmla="*/ 32 w 50"/>
                <a:gd name="T21" fmla="*/ 32 h 71"/>
                <a:gd name="T22" fmla="*/ 28 w 50"/>
                <a:gd name="T23" fmla="*/ 12 h 71"/>
                <a:gd name="T24" fmla="*/ 25 w 50"/>
                <a:gd name="T25" fmla="*/ 6 h 71"/>
                <a:gd name="T26" fmla="*/ 19 w 50"/>
                <a:gd name="T27" fmla="*/ 3 h 71"/>
                <a:gd name="T28" fmla="*/ 15 w 50"/>
                <a:gd name="T29" fmla="*/ 8 h 71"/>
                <a:gd name="T30" fmla="*/ 14 w 50"/>
                <a:gd name="T31" fmla="*/ 10 h 71"/>
                <a:gd name="T32" fmla="*/ 18 w 50"/>
                <a:gd name="T33" fmla="*/ 32 h 71"/>
                <a:gd name="T34" fmla="*/ 21 w 50"/>
                <a:gd name="T35" fmla="*/ 37 h 71"/>
                <a:gd name="T36" fmla="*/ 29 w 50"/>
                <a:gd name="T37" fmla="*/ 39 h 71"/>
                <a:gd name="T38" fmla="*/ 31 w 50"/>
                <a:gd name="T39" fmla="*/ 33 h 71"/>
                <a:gd name="T40" fmla="*/ 31 w 50"/>
                <a:gd name="T41" fmla="*/ 3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71">
                  <a:moveTo>
                    <a:pt x="9" y="71"/>
                  </a:moveTo>
                  <a:cubicBezTo>
                    <a:pt x="22" y="66"/>
                    <a:pt x="29" y="55"/>
                    <a:pt x="31" y="41"/>
                  </a:cubicBezTo>
                  <a:cubicBezTo>
                    <a:pt x="28" y="42"/>
                    <a:pt x="26" y="43"/>
                    <a:pt x="23" y="44"/>
                  </a:cubicBezTo>
                  <a:cubicBezTo>
                    <a:pt x="14" y="46"/>
                    <a:pt x="7" y="42"/>
                    <a:pt x="3" y="33"/>
                  </a:cubicBezTo>
                  <a:cubicBezTo>
                    <a:pt x="0" y="26"/>
                    <a:pt x="1" y="19"/>
                    <a:pt x="3" y="13"/>
                  </a:cubicBezTo>
                  <a:cubicBezTo>
                    <a:pt x="7" y="5"/>
                    <a:pt x="13" y="1"/>
                    <a:pt x="21" y="1"/>
                  </a:cubicBezTo>
                  <a:cubicBezTo>
                    <a:pt x="29" y="0"/>
                    <a:pt x="36" y="3"/>
                    <a:pt x="41" y="11"/>
                  </a:cubicBezTo>
                  <a:cubicBezTo>
                    <a:pt x="50" y="26"/>
                    <a:pt x="47" y="47"/>
                    <a:pt x="34" y="59"/>
                  </a:cubicBezTo>
                  <a:cubicBezTo>
                    <a:pt x="28" y="65"/>
                    <a:pt x="17" y="70"/>
                    <a:pt x="9" y="71"/>
                  </a:cubicBezTo>
                  <a:close/>
                  <a:moveTo>
                    <a:pt x="31" y="32"/>
                  </a:moveTo>
                  <a:cubicBezTo>
                    <a:pt x="31" y="32"/>
                    <a:pt x="31" y="32"/>
                    <a:pt x="32" y="32"/>
                  </a:cubicBezTo>
                  <a:cubicBezTo>
                    <a:pt x="30" y="25"/>
                    <a:pt x="29" y="19"/>
                    <a:pt x="28" y="12"/>
                  </a:cubicBezTo>
                  <a:cubicBezTo>
                    <a:pt x="27" y="10"/>
                    <a:pt x="26" y="8"/>
                    <a:pt x="25" y="6"/>
                  </a:cubicBezTo>
                  <a:cubicBezTo>
                    <a:pt x="24" y="4"/>
                    <a:pt x="22" y="3"/>
                    <a:pt x="19" y="3"/>
                  </a:cubicBezTo>
                  <a:cubicBezTo>
                    <a:pt x="17" y="4"/>
                    <a:pt x="15" y="5"/>
                    <a:pt x="15" y="8"/>
                  </a:cubicBezTo>
                  <a:cubicBezTo>
                    <a:pt x="15" y="9"/>
                    <a:pt x="14" y="10"/>
                    <a:pt x="14" y="10"/>
                  </a:cubicBezTo>
                  <a:cubicBezTo>
                    <a:pt x="15" y="18"/>
                    <a:pt x="16" y="25"/>
                    <a:pt x="18" y="32"/>
                  </a:cubicBezTo>
                  <a:cubicBezTo>
                    <a:pt x="19" y="34"/>
                    <a:pt x="20" y="35"/>
                    <a:pt x="21" y="37"/>
                  </a:cubicBezTo>
                  <a:cubicBezTo>
                    <a:pt x="23" y="39"/>
                    <a:pt x="25" y="39"/>
                    <a:pt x="29" y="39"/>
                  </a:cubicBezTo>
                  <a:cubicBezTo>
                    <a:pt x="32" y="38"/>
                    <a:pt x="31" y="35"/>
                    <a:pt x="31" y="33"/>
                  </a:cubicBezTo>
                  <a:cubicBezTo>
                    <a:pt x="31" y="33"/>
                    <a:pt x="31" y="32"/>
                    <a:pt x="31" y="32"/>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ea"/>
                <a:sym typeface="+mn-lt"/>
              </a:endParaRPr>
            </a:p>
          </p:txBody>
        </p:sp>
        <p:sp>
          <p:nvSpPr>
            <p:cNvPr id="25" name="Freeform 54"/>
            <p:cNvSpPr/>
            <p:nvPr/>
          </p:nvSpPr>
          <p:spPr bwMode="auto">
            <a:xfrm>
              <a:off x="4323703" y="20386164"/>
              <a:ext cx="471894" cy="534814"/>
            </a:xfrm>
            <a:custGeom>
              <a:avLst/>
              <a:gdLst>
                <a:gd name="T0" fmla="*/ 42 w 68"/>
                <a:gd name="T1" fmla="*/ 7 h 77"/>
                <a:gd name="T2" fmla="*/ 62 w 68"/>
                <a:gd name="T3" fmla="*/ 0 h 77"/>
                <a:gd name="T4" fmla="*/ 60 w 68"/>
                <a:gd name="T5" fmla="*/ 3 h 77"/>
                <a:gd name="T6" fmla="*/ 57 w 68"/>
                <a:gd name="T7" fmla="*/ 12 h 77"/>
                <a:gd name="T8" fmla="*/ 65 w 68"/>
                <a:gd name="T9" fmla="*/ 40 h 77"/>
                <a:gd name="T10" fmla="*/ 67 w 68"/>
                <a:gd name="T11" fmla="*/ 55 h 77"/>
                <a:gd name="T12" fmla="*/ 62 w 68"/>
                <a:gd name="T13" fmla="*/ 68 h 77"/>
                <a:gd name="T14" fmla="*/ 34 w 68"/>
                <a:gd name="T15" fmla="*/ 76 h 77"/>
                <a:gd name="T16" fmla="*/ 21 w 68"/>
                <a:gd name="T17" fmla="*/ 66 h 77"/>
                <a:gd name="T18" fmla="*/ 19 w 68"/>
                <a:gd name="T19" fmla="*/ 60 h 77"/>
                <a:gd name="T20" fmla="*/ 10 w 68"/>
                <a:gd name="T21" fmla="*/ 27 h 77"/>
                <a:gd name="T22" fmla="*/ 9 w 68"/>
                <a:gd name="T23" fmla="*/ 25 h 77"/>
                <a:gd name="T24" fmla="*/ 2 w 68"/>
                <a:gd name="T25" fmla="*/ 20 h 77"/>
                <a:gd name="T26" fmla="*/ 0 w 68"/>
                <a:gd name="T27" fmla="*/ 19 h 77"/>
                <a:gd name="T28" fmla="*/ 27 w 68"/>
                <a:gd name="T29" fmla="*/ 10 h 77"/>
                <a:gd name="T30" fmla="*/ 30 w 68"/>
                <a:gd name="T31" fmla="*/ 10 h 77"/>
                <a:gd name="T32" fmla="*/ 30 w 68"/>
                <a:gd name="T33" fmla="*/ 11 h 77"/>
                <a:gd name="T34" fmla="*/ 27 w 68"/>
                <a:gd name="T35" fmla="*/ 12 h 77"/>
                <a:gd name="T36" fmla="*/ 24 w 68"/>
                <a:gd name="T37" fmla="*/ 20 h 77"/>
                <a:gd name="T38" fmla="*/ 34 w 68"/>
                <a:gd name="T39" fmla="*/ 59 h 77"/>
                <a:gd name="T40" fmla="*/ 35 w 68"/>
                <a:gd name="T41" fmla="*/ 61 h 77"/>
                <a:gd name="T42" fmla="*/ 50 w 68"/>
                <a:gd name="T43" fmla="*/ 70 h 77"/>
                <a:gd name="T44" fmla="*/ 64 w 68"/>
                <a:gd name="T45" fmla="*/ 55 h 77"/>
                <a:gd name="T46" fmla="*/ 63 w 68"/>
                <a:gd name="T47" fmla="*/ 45 h 77"/>
                <a:gd name="T48" fmla="*/ 54 w 68"/>
                <a:gd name="T49" fmla="*/ 15 h 77"/>
                <a:gd name="T50" fmla="*/ 44 w 68"/>
                <a:gd name="T51" fmla="*/ 7 h 77"/>
                <a:gd name="T52" fmla="*/ 42 w 68"/>
                <a:gd name="T53" fmla="*/ 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8" h="77">
                  <a:moveTo>
                    <a:pt x="42" y="7"/>
                  </a:moveTo>
                  <a:cubicBezTo>
                    <a:pt x="45" y="4"/>
                    <a:pt x="57" y="1"/>
                    <a:pt x="62" y="0"/>
                  </a:cubicBezTo>
                  <a:cubicBezTo>
                    <a:pt x="61" y="1"/>
                    <a:pt x="61" y="2"/>
                    <a:pt x="60" y="3"/>
                  </a:cubicBezTo>
                  <a:cubicBezTo>
                    <a:pt x="57" y="5"/>
                    <a:pt x="56" y="8"/>
                    <a:pt x="57" y="12"/>
                  </a:cubicBezTo>
                  <a:cubicBezTo>
                    <a:pt x="60" y="21"/>
                    <a:pt x="63" y="31"/>
                    <a:pt x="65" y="40"/>
                  </a:cubicBezTo>
                  <a:cubicBezTo>
                    <a:pt x="66" y="45"/>
                    <a:pt x="67" y="50"/>
                    <a:pt x="67" y="55"/>
                  </a:cubicBezTo>
                  <a:cubicBezTo>
                    <a:pt x="68" y="61"/>
                    <a:pt x="66" y="65"/>
                    <a:pt x="62" y="68"/>
                  </a:cubicBezTo>
                  <a:cubicBezTo>
                    <a:pt x="54" y="74"/>
                    <a:pt x="44" y="77"/>
                    <a:pt x="34" y="76"/>
                  </a:cubicBezTo>
                  <a:cubicBezTo>
                    <a:pt x="28" y="75"/>
                    <a:pt x="24" y="72"/>
                    <a:pt x="21" y="66"/>
                  </a:cubicBezTo>
                  <a:cubicBezTo>
                    <a:pt x="20" y="64"/>
                    <a:pt x="19" y="62"/>
                    <a:pt x="19" y="60"/>
                  </a:cubicBezTo>
                  <a:cubicBezTo>
                    <a:pt x="16" y="49"/>
                    <a:pt x="13" y="38"/>
                    <a:pt x="10" y="27"/>
                  </a:cubicBezTo>
                  <a:cubicBezTo>
                    <a:pt x="10" y="27"/>
                    <a:pt x="9" y="26"/>
                    <a:pt x="9" y="25"/>
                  </a:cubicBezTo>
                  <a:cubicBezTo>
                    <a:pt x="8" y="22"/>
                    <a:pt x="6" y="20"/>
                    <a:pt x="2" y="20"/>
                  </a:cubicBezTo>
                  <a:cubicBezTo>
                    <a:pt x="1" y="20"/>
                    <a:pt x="1" y="20"/>
                    <a:pt x="0" y="19"/>
                  </a:cubicBezTo>
                  <a:cubicBezTo>
                    <a:pt x="8" y="15"/>
                    <a:pt x="18" y="13"/>
                    <a:pt x="27" y="10"/>
                  </a:cubicBezTo>
                  <a:cubicBezTo>
                    <a:pt x="28" y="10"/>
                    <a:pt x="29" y="10"/>
                    <a:pt x="30" y="10"/>
                  </a:cubicBezTo>
                  <a:cubicBezTo>
                    <a:pt x="30" y="10"/>
                    <a:pt x="30" y="10"/>
                    <a:pt x="30" y="11"/>
                  </a:cubicBezTo>
                  <a:cubicBezTo>
                    <a:pt x="29" y="11"/>
                    <a:pt x="28" y="12"/>
                    <a:pt x="27" y="12"/>
                  </a:cubicBezTo>
                  <a:cubicBezTo>
                    <a:pt x="24" y="14"/>
                    <a:pt x="23" y="16"/>
                    <a:pt x="24" y="20"/>
                  </a:cubicBezTo>
                  <a:cubicBezTo>
                    <a:pt x="27" y="33"/>
                    <a:pt x="31" y="46"/>
                    <a:pt x="34" y="59"/>
                  </a:cubicBezTo>
                  <a:cubicBezTo>
                    <a:pt x="35" y="60"/>
                    <a:pt x="35" y="60"/>
                    <a:pt x="35" y="61"/>
                  </a:cubicBezTo>
                  <a:cubicBezTo>
                    <a:pt x="38" y="68"/>
                    <a:pt x="43" y="71"/>
                    <a:pt x="50" y="70"/>
                  </a:cubicBezTo>
                  <a:cubicBezTo>
                    <a:pt x="59" y="68"/>
                    <a:pt x="64" y="63"/>
                    <a:pt x="64" y="55"/>
                  </a:cubicBezTo>
                  <a:cubicBezTo>
                    <a:pt x="64" y="51"/>
                    <a:pt x="63" y="48"/>
                    <a:pt x="63" y="45"/>
                  </a:cubicBezTo>
                  <a:cubicBezTo>
                    <a:pt x="60" y="35"/>
                    <a:pt x="57" y="25"/>
                    <a:pt x="54" y="15"/>
                  </a:cubicBezTo>
                  <a:cubicBezTo>
                    <a:pt x="52" y="8"/>
                    <a:pt x="51" y="7"/>
                    <a:pt x="44" y="7"/>
                  </a:cubicBezTo>
                  <a:cubicBezTo>
                    <a:pt x="43" y="7"/>
                    <a:pt x="43" y="7"/>
                    <a:pt x="42" y="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ea"/>
                <a:sym typeface="+mn-lt"/>
              </a:endParaRPr>
            </a:p>
          </p:txBody>
        </p:sp>
        <p:sp>
          <p:nvSpPr>
            <p:cNvPr id="26" name="Freeform 55"/>
            <p:cNvSpPr/>
            <p:nvPr/>
          </p:nvSpPr>
          <p:spPr bwMode="auto">
            <a:xfrm>
              <a:off x="7894371" y="22195094"/>
              <a:ext cx="550543" cy="440435"/>
            </a:xfrm>
            <a:custGeom>
              <a:avLst/>
              <a:gdLst>
                <a:gd name="T0" fmla="*/ 0 w 79"/>
                <a:gd name="T1" fmla="*/ 22 h 63"/>
                <a:gd name="T2" fmla="*/ 20 w 79"/>
                <a:gd name="T3" fmla="*/ 13 h 63"/>
                <a:gd name="T4" fmla="*/ 20 w 79"/>
                <a:gd name="T5" fmla="*/ 17 h 63"/>
                <a:gd name="T6" fmla="*/ 12 w 79"/>
                <a:gd name="T7" fmla="*/ 26 h 63"/>
                <a:gd name="T8" fmla="*/ 13 w 79"/>
                <a:gd name="T9" fmla="*/ 46 h 63"/>
                <a:gd name="T10" fmla="*/ 24 w 79"/>
                <a:gd name="T11" fmla="*/ 50 h 63"/>
                <a:gd name="T12" fmla="*/ 32 w 79"/>
                <a:gd name="T13" fmla="*/ 42 h 63"/>
                <a:gd name="T14" fmla="*/ 32 w 79"/>
                <a:gd name="T15" fmla="*/ 35 h 63"/>
                <a:gd name="T16" fmla="*/ 35 w 79"/>
                <a:gd name="T17" fmla="*/ 14 h 63"/>
                <a:gd name="T18" fmla="*/ 51 w 79"/>
                <a:gd name="T19" fmla="*/ 1 h 63"/>
                <a:gd name="T20" fmla="*/ 66 w 79"/>
                <a:gd name="T21" fmla="*/ 7 h 63"/>
                <a:gd name="T22" fmla="*/ 73 w 79"/>
                <a:gd name="T23" fmla="*/ 24 h 63"/>
                <a:gd name="T24" fmla="*/ 73 w 79"/>
                <a:gd name="T25" fmla="*/ 28 h 63"/>
                <a:gd name="T26" fmla="*/ 76 w 79"/>
                <a:gd name="T27" fmla="*/ 32 h 63"/>
                <a:gd name="T28" fmla="*/ 79 w 79"/>
                <a:gd name="T29" fmla="*/ 34 h 63"/>
                <a:gd name="T30" fmla="*/ 59 w 79"/>
                <a:gd name="T31" fmla="*/ 42 h 63"/>
                <a:gd name="T32" fmla="*/ 62 w 79"/>
                <a:gd name="T33" fmla="*/ 38 h 63"/>
                <a:gd name="T34" fmla="*/ 69 w 79"/>
                <a:gd name="T35" fmla="*/ 26 h 63"/>
                <a:gd name="T36" fmla="*/ 65 w 79"/>
                <a:gd name="T37" fmla="*/ 12 h 63"/>
                <a:gd name="T38" fmla="*/ 50 w 79"/>
                <a:gd name="T39" fmla="*/ 14 h 63"/>
                <a:gd name="T40" fmla="*/ 49 w 79"/>
                <a:gd name="T41" fmla="*/ 21 h 63"/>
                <a:gd name="T42" fmla="*/ 48 w 79"/>
                <a:gd name="T43" fmla="*/ 39 h 63"/>
                <a:gd name="T44" fmla="*/ 45 w 79"/>
                <a:gd name="T45" fmla="*/ 50 h 63"/>
                <a:gd name="T46" fmla="*/ 15 w 79"/>
                <a:gd name="T47" fmla="*/ 53 h 63"/>
                <a:gd name="T48" fmla="*/ 7 w 79"/>
                <a:gd name="T49" fmla="*/ 34 h 63"/>
                <a:gd name="T50" fmla="*/ 0 w 79"/>
                <a:gd name="T51" fmla="*/ 22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9" h="63">
                  <a:moveTo>
                    <a:pt x="0" y="22"/>
                  </a:moveTo>
                  <a:cubicBezTo>
                    <a:pt x="7" y="19"/>
                    <a:pt x="14" y="16"/>
                    <a:pt x="20" y="13"/>
                  </a:cubicBezTo>
                  <a:cubicBezTo>
                    <a:pt x="22" y="15"/>
                    <a:pt x="21" y="16"/>
                    <a:pt x="20" y="17"/>
                  </a:cubicBezTo>
                  <a:cubicBezTo>
                    <a:pt x="17" y="20"/>
                    <a:pt x="14" y="23"/>
                    <a:pt x="12" y="26"/>
                  </a:cubicBezTo>
                  <a:cubicBezTo>
                    <a:pt x="8" y="33"/>
                    <a:pt x="9" y="39"/>
                    <a:pt x="13" y="46"/>
                  </a:cubicBezTo>
                  <a:cubicBezTo>
                    <a:pt x="16" y="50"/>
                    <a:pt x="19" y="51"/>
                    <a:pt x="24" y="50"/>
                  </a:cubicBezTo>
                  <a:cubicBezTo>
                    <a:pt x="28" y="49"/>
                    <a:pt x="31" y="46"/>
                    <a:pt x="32" y="42"/>
                  </a:cubicBezTo>
                  <a:cubicBezTo>
                    <a:pt x="32" y="40"/>
                    <a:pt x="32" y="37"/>
                    <a:pt x="32" y="35"/>
                  </a:cubicBezTo>
                  <a:cubicBezTo>
                    <a:pt x="33" y="28"/>
                    <a:pt x="33" y="21"/>
                    <a:pt x="35" y="14"/>
                  </a:cubicBezTo>
                  <a:cubicBezTo>
                    <a:pt x="37" y="6"/>
                    <a:pt x="43" y="2"/>
                    <a:pt x="51" y="1"/>
                  </a:cubicBezTo>
                  <a:cubicBezTo>
                    <a:pt x="57" y="0"/>
                    <a:pt x="62" y="3"/>
                    <a:pt x="66" y="7"/>
                  </a:cubicBezTo>
                  <a:cubicBezTo>
                    <a:pt x="70" y="12"/>
                    <a:pt x="72" y="18"/>
                    <a:pt x="73" y="24"/>
                  </a:cubicBezTo>
                  <a:cubicBezTo>
                    <a:pt x="73" y="26"/>
                    <a:pt x="73" y="27"/>
                    <a:pt x="73" y="28"/>
                  </a:cubicBezTo>
                  <a:cubicBezTo>
                    <a:pt x="73" y="30"/>
                    <a:pt x="74" y="32"/>
                    <a:pt x="76" y="32"/>
                  </a:cubicBezTo>
                  <a:cubicBezTo>
                    <a:pt x="77" y="32"/>
                    <a:pt x="78" y="33"/>
                    <a:pt x="79" y="34"/>
                  </a:cubicBezTo>
                  <a:cubicBezTo>
                    <a:pt x="75" y="37"/>
                    <a:pt x="63" y="42"/>
                    <a:pt x="59" y="42"/>
                  </a:cubicBezTo>
                  <a:cubicBezTo>
                    <a:pt x="60" y="40"/>
                    <a:pt x="61" y="39"/>
                    <a:pt x="62" y="38"/>
                  </a:cubicBezTo>
                  <a:cubicBezTo>
                    <a:pt x="65" y="34"/>
                    <a:pt x="68" y="31"/>
                    <a:pt x="69" y="26"/>
                  </a:cubicBezTo>
                  <a:cubicBezTo>
                    <a:pt x="70" y="21"/>
                    <a:pt x="69" y="16"/>
                    <a:pt x="65" y="12"/>
                  </a:cubicBezTo>
                  <a:cubicBezTo>
                    <a:pt x="61" y="7"/>
                    <a:pt x="53" y="8"/>
                    <a:pt x="50" y="14"/>
                  </a:cubicBezTo>
                  <a:cubicBezTo>
                    <a:pt x="49" y="16"/>
                    <a:pt x="49" y="19"/>
                    <a:pt x="49" y="21"/>
                  </a:cubicBezTo>
                  <a:cubicBezTo>
                    <a:pt x="48" y="27"/>
                    <a:pt x="49" y="33"/>
                    <a:pt x="48" y="39"/>
                  </a:cubicBezTo>
                  <a:cubicBezTo>
                    <a:pt x="47" y="42"/>
                    <a:pt x="47" y="46"/>
                    <a:pt x="45" y="50"/>
                  </a:cubicBezTo>
                  <a:cubicBezTo>
                    <a:pt x="39" y="60"/>
                    <a:pt x="24" y="63"/>
                    <a:pt x="15" y="53"/>
                  </a:cubicBezTo>
                  <a:cubicBezTo>
                    <a:pt x="11" y="47"/>
                    <a:pt x="8" y="41"/>
                    <a:pt x="7" y="34"/>
                  </a:cubicBezTo>
                  <a:cubicBezTo>
                    <a:pt x="5" y="27"/>
                    <a:pt x="5" y="27"/>
                    <a:pt x="0" y="22"/>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ea"/>
                <a:sym typeface="+mn-lt"/>
              </a:endParaRPr>
            </a:p>
          </p:txBody>
        </p:sp>
        <p:sp>
          <p:nvSpPr>
            <p:cNvPr id="27" name="Freeform 56"/>
            <p:cNvSpPr/>
            <p:nvPr/>
          </p:nvSpPr>
          <p:spPr bwMode="auto">
            <a:xfrm>
              <a:off x="7902235" y="24263565"/>
              <a:ext cx="542679" cy="503354"/>
            </a:xfrm>
            <a:custGeom>
              <a:avLst/>
              <a:gdLst>
                <a:gd name="T0" fmla="*/ 64 w 77"/>
                <a:gd name="T1" fmla="*/ 40 h 72"/>
                <a:gd name="T2" fmla="*/ 65 w 77"/>
                <a:gd name="T3" fmla="*/ 37 h 72"/>
                <a:gd name="T4" fmla="*/ 59 w 77"/>
                <a:gd name="T5" fmla="*/ 30 h 72"/>
                <a:gd name="T6" fmla="*/ 45 w 77"/>
                <a:gd name="T7" fmla="*/ 32 h 72"/>
                <a:gd name="T8" fmla="*/ 37 w 77"/>
                <a:gd name="T9" fmla="*/ 32 h 72"/>
                <a:gd name="T10" fmla="*/ 33 w 77"/>
                <a:gd name="T11" fmla="*/ 33 h 72"/>
                <a:gd name="T12" fmla="*/ 39 w 77"/>
                <a:gd name="T13" fmla="*/ 41 h 72"/>
                <a:gd name="T14" fmla="*/ 47 w 77"/>
                <a:gd name="T15" fmla="*/ 52 h 72"/>
                <a:gd name="T16" fmla="*/ 50 w 77"/>
                <a:gd name="T17" fmla="*/ 56 h 72"/>
                <a:gd name="T18" fmla="*/ 57 w 77"/>
                <a:gd name="T19" fmla="*/ 55 h 72"/>
                <a:gd name="T20" fmla="*/ 60 w 77"/>
                <a:gd name="T21" fmla="*/ 51 h 72"/>
                <a:gd name="T22" fmla="*/ 53 w 77"/>
                <a:gd name="T23" fmla="*/ 72 h 72"/>
                <a:gd name="T24" fmla="*/ 52 w 77"/>
                <a:gd name="T25" fmla="*/ 71 h 72"/>
                <a:gd name="T26" fmla="*/ 48 w 77"/>
                <a:gd name="T27" fmla="*/ 60 h 72"/>
                <a:gd name="T28" fmla="*/ 31 w 77"/>
                <a:gd name="T29" fmla="*/ 37 h 72"/>
                <a:gd name="T30" fmla="*/ 26 w 77"/>
                <a:gd name="T31" fmla="*/ 33 h 72"/>
                <a:gd name="T32" fmla="*/ 13 w 77"/>
                <a:gd name="T33" fmla="*/ 27 h 72"/>
                <a:gd name="T34" fmla="*/ 2 w 77"/>
                <a:gd name="T35" fmla="*/ 31 h 72"/>
                <a:gd name="T36" fmla="*/ 1 w 77"/>
                <a:gd name="T37" fmla="*/ 32 h 72"/>
                <a:gd name="T38" fmla="*/ 0 w 77"/>
                <a:gd name="T39" fmla="*/ 30 h 72"/>
                <a:gd name="T40" fmla="*/ 12 w 77"/>
                <a:gd name="T41" fmla="*/ 1 h 72"/>
                <a:gd name="T42" fmla="*/ 13 w 77"/>
                <a:gd name="T43" fmla="*/ 0 h 72"/>
                <a:gd name="T44" fmla="*/ 13 w 77"/>
                <a:gd name="T45" fmla="*/ 3 h 72"/>
                <a:gd name="T46" fmla="*/ 18 w 77"/>
                <a:gd name="T47" fmla="*/ 12 h 72"/>
                <a:gd name="T48" fmla="*/ 30 w 77"/>
                <a:gd name="T49" fmla="*/ 17 h 72"/>
                <a:gd name="T50" fmla="*/ 34 w 77"/>
                <a:gd name="T51" fmla="*/ 18 h 72"/>
                <a:gd name="T52" fmla="*/ 67 w 77"/>
                <a:gd name="T53" fmla="*/ 14 h 72"/>
                <a:gd name="T54" fmla="*/ 76 w 77"/>
                <a:gd name="T55" fmla="*/ 8 h 72"/>
                <a:gd name="T56" fmla="*/ 77 w 77"/>
                <a:gd name="T57" fmla="*/ 10 h 72"/>
                <a:gd name="T58" fmla="*/ 66 w 77"/>
                <a:gd name="T59" fmla="*/ 39 h 72"/>
                <a:gd name="T60" fmla="*/ 64 w 77"/>
                <a:gd name="T61" fmla="*/ 4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7" h="72">
                  <a:moveTo>
                    <a:pt x="64" y="40"/>
                  </a:moveTo>
                  <a:cubicBezTo>
                    <a:pt x="65" y="39"/>
                    <a:pt x="65" y="38"/>
                    <a:pt x="65" y="37"/>
                  </a:cubicBezTo>
                  <a:cubicBezTo>
                    <a:pt x="67" y="31"/>
                    <a:pt x="66" y="30"/>
                    <a:pt x="59" y="30"/>
                  </a:cubicBezTo>
                  <a:cubicBezTo>
                    <a:pt x="54" y="31"/>
                    <a:pt x="50" y="31"/>
                    <a:pt x="45" y="32"/>
                  </a:cubicBezTo>
                  <a:cubicBezTo>
                    <a:pt x="42" y="32"/>
                    <a:pt x="40" y="32"/>
                    <a:pt x="37" y="32"/>
                  </a:cubicBezTo>
                  <a:cubicBezTo>
                    <a:pt x="36" y="33"/>
                    <a:pt x="35" y="33"/>
                    <a:pt x="33" y="33"/>
                  </a:cubicBezTo>
                  <a:cubicBezTo>
                    <a:pt x="35" y="36"/>
                    <a:pt x="37" y="39"/>
                    <a:pt x="39" y="41"/>
                  </a:cubicBezTo>
                  <a:cubicBezTo>
                    <a:pt x="41" y="45"/>
                    <a:pt x="44" y="48"/>
                    <a:pt x="47" y="52"/>
                  </a:cubicBezTo>
                  <a:cubicBezTo>
                    <a:pt x="48" y="53"/>
                    <a:pt x="49" y="55"/>
                    <a:pt x="50" y="56"/>
                  </a:cubicBezTo>
                  <a:cubicBezTo>
                    <a:pt x="53" y="58"/>
                    <a:pt x="55" y="58"/>
                    <a:pt x="57" y="55"/>
                  </a:cubicBezTo>
                  <a:cubicBezTo>
                    <a:pt x="58" y="54"/>
                    <a:pt x="59" y="53"/>
                    <a:pt x="60" y="51"/>
                  </a:cubicBezTo>
                  <a:cubicBezTo>
                    <a:pt x="60" y="55"/>
                    <a:pt x="56" y="68"/>
                    <a:pt x="53" y="72"/>
                  </a:cubicBezTo>
                  <a:cubicBezTo>
                    <a:pt x="53" y="71"/>
                    <a:pt x="52" y="71"/>
                    <a:pt x="52" y="71"/>
                  </a:cubicBezTo>
                  <a:cubicBezTo>
                    <a:pt x="52" y="67"/>
                    <a:pt x="50" y="64"/>
                    <a:pt x="48" y="60"/>
                  </a:cubicBezTo>
                  <a:cubicBezTo>
                    <a:pt x="42" y="53"/>
                    <a:pt x="37" y="45"/>
                    <a:pt x="31" y="37"/>
                  </a:cubicBezTo>
                  <a:cubicBezTo>
                    <a:pt x="30" y="35"/>
                    <a:pt x="29" y="34"/>
                    <a:pt x="26" y="33"/>
                  </a:cubicBezTo>
                  <a:cubicBezTo>
                    <a:pt x="22" y="31"/>
                    <a:pt x="17" y="29"/>
                    <a:pt x="13" y="27"/>
                  </a:cubicBezTo>
                  <a:cubicBezTo>
                    <a:pt x="7" y="25"/>
                    <a:pt x="6" y="25"/>
                    <a:pt x="2" y="31"/>
                  </a:cubicBezTo>
                  <a:cubicBezTo>
                    <a:pt x="2" y="31"/>
                    <a:pt x="1" y="31"/>
                    <a:pt x="1" y="32"/>
                  </a:cubicBezTo>
                  <a:cubicBezTo>
                    <a:pt x="1" y="31"/>
                    <a:pt x="0" y="31"/>
                    <a:pt x="0" y="30"/>
                  </a:cubicBezTo>
                  <a:cubicBezTo>
                    <a:pt x="4" y="20"/>
                    <a:pt x="8" y="11"/>
                    <a:pt x="12" y="1"/>
                  </a:cubicBezTo>
                  <a:cubicBezTo>
                    <a:pt x="12" y="1"/>
                    <a:pt x="12" y="0"/>
                    <a:pt x="13" y="0"/>
                  </a:cubicBezTo>
                  <a:cubicBezTo>
                    <a:pt x="13" y="1"/>
                    <a:pt x="13" y="2"/>
                    <a:pt x="13" y="3"/>
                  </a:cubicBezTo>
                  <a:cubicBezTo>
                    <a:pt x="12" y="8"/>
                    <a:pt x="13" y="10"/>
                    <a:pt x="18" y="12"/>
                  </a:cubicBezTo>
                  <a:cubicBezTo>
                    <a:pt x="22" y="14"/>
                    <a:pt x="26" y="16"/>
                    <a:pt x="30" y="17"/>
                  </a:cubicBezTo>
                  <a:cubicBezTo>
                    <a:pt x="31" y="18"/>
                    <a:pt x="33" y="18"/>
                    <a:pt x="34" y="18"/>
                  </a:cubicBezTo>
                  <a:cubicBezTo>
                    <a:pt x="45" y="17"/>
                    <a:pt x="56" y="15"/>
                    <a:pt x="67" y="14"/>
                  </a:cubicBezTo>
                  <a:cubicBezTo>
                    <a:pt x="70" y="13"/>
                    <a:pt x="74" y="12"/>
                    <a:pt x="76" y="8"/>
                  </a:cubicBezTo>
                  <a:cubicBezTo>
                    <a:pt x="77" y="9"/>
                    <a:pt x="77" y="10"/>
                    <a:pt x="77" y="10"/>
                  </a:cubicBezTo>
                  <a:cubicBezTo>
                    <a:pt x="74" y="20"/>
                    <a:pt x="70" y="29"/>
                    <a:pt x="66" y="39"/>
                  </a:cubicBezTo>
                  <a:cubicBezTo>
                    <a:pt x="66" y="39"/>
                    <a:pt x="66" y="39"/>
                    <a:pt x="64" y="4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ea"/>
                <a:sym typeface="+mn-lt"/>
              </a:endParaRPr>
            </a:p>
          </p:txBody>
        </p:sp>
        <p:sp>
          <p:nvSpPr>
            <p:cNvPr id="28" name="Freeform 57"/>
            <p:cNvSpPr/>
            <p:nvPr/>
          </p:nvSpPr>
          <p:spPr bwMode="auto">
            <a:xfrm>
              <a:off x="8098858" y="23484939"/>
              <a:ext cx="479759" cy="424705"/>
            </a:xfrm>
            <a:custGeom>
              <a:avLst/>
              <a:gdLst>
                <a:gd name="T0" fmla="*/ 5 w 68"/>
                <a:gd name="T1" fmla="*/ 10 h 61"/>
                <a:gd name="T2" fmla="*/ 5 w 68"/>
                <a:gd name="T3" fmla="*/ 13 h 61"/>
                <a:gd name="T4" fmla="*/ 12 w 68"/>
                <a:gd name="T5" fmla="*/ 20 h 61"/>
                <a:gd name="T6" fmla="*/ 37 w 68"/>
                <a:gd name="T7" fmla="*/ 22 h 61"/>
                <a:gd name="T8" fmla="*/ 61 w 68"/>
                <a:gd name="T9" fmla="*/ 23 h 61"/>
                <a:gd name="T10" fmla="*/ 64 w 68"/>
                <a:gd name="T11" fmla="*/ 23 h 61"/>
                <a:gd name="T12" fmla="*/ 63 w 68"/>
                <a:gd name="T13" fmla="*/ 14 h 61"/>
                <a:gd name="T14" fmla="*/ 58 w 68"/>
                <a:gd name="T15" fmla="*/ 6 h 61"/>
                <a:gd name="T16" fmla="*/ 50 w 68"/>
                <a:gd name="T17" fmla="*/ 1 h 61"/>
                <a:gd name="T18" fmla="*/ 68 w 68"/>
                <a:gd name="T19" fmla="*/ 2 h 61"/>
                <a:gd name="T20" fmla="*/ 64 w 68"/>
                <a:gd name="T21" fmla="*/ 61 h 61"/>
                <a:gd name="T22" fmla="*/ 46 w 68"/>
                <a:gd name="T23" fmla="*/ 60 h 61"/>
                <a:gd name="T24" fmla="*/ 47 w 68"/>
                <a:gd name="T25" fmla="*/ 57 h 61"/>
                <a:gd name="T26" fmla="*/ 49 w 68"/>
                <a:gd name="T27" fmla="*/ 57 h 61"/>
                <a:gd name="T28" fmla="*/ 63 w 68"/>
                <a:gd name="T29" fmla="*/ 40 h 61"/>
                <a:gd name="T30" fmla="*/ 60 w 68"/>
                <a:gd name="T31" fmla="*/ 39 h 61"/>
                <a:gd name="T32" fmla="*/ 17 w 68"/>
                <a:gd name="T33" fmla="*/ 36 h 61"/>
                <a:gd name="T34" fmla="*/ 12 w 68"/>
                <a:gd name="T35" fmla="*/ 35 h 61"/>
                <a:gd name="T36" fmla="*/ 3 w 68"/>
                <a:gd name="T37" fmla="*/ 41 h 61"/>
                <a:gd name="T38" fmla="*/ 2 w 68"/>
                <a:gd name="T39" fmla="*/ 45 h 61"/>
                <a:gd name="T40" fmla="*/ 2 w 68"/>
                <a:gd name="T41" fmla="*/ 36 h 61"/>
                <a:gd name="T42" fmla="*/ 2 w 68"/>
                <a:gd name="T43" fmla="*/ 27 h 61"/>
                <a:gd name="T44" fmla="*/ 3 w 68"/>
                <a:gd name="T45" fmla="*/ 18 h 61"/>
                <a:gd name="T46" fmla="*/ 4 w 68"/>
                <a:gd name="T47" fmla="*/ 9 h 61"/>
                <a:gd name="T48" fmla="*/ 5 w 68"/>
                <a:gd name="T49" fmla="*/ 1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8" h="61">
                  <a:moveTo>
                    <a:pt x="5" y="10"/>
                  </a:moveTo>
                  <a:cubicBezTo>
                    <a:pt x="5" y="11"/>
                    <a:pt x="5" y="12"/>
                    <a:pt x="5" y="13"/>
                  </a:cubicBezTo>
                  <a:cubicBezTo>
                    <a:pt x="6" y="17"/>
                    <a:pt x="8" y="19"/>
                    <a:pt x="12" y="20"/>
                  </a:cubicBezTo>
                  <a:cubicBezTo>
                    <a:pt x="20" y="20"/>
                    <a:pt x="29" y="21"/>
                    <a:pt x="37" y="22"/>
                  </a:cubicBezTo>
                  <a:cubicBezTo>
                    <a:pt x="45" y="22"/>
                    <a:pt x="53" y="23"/>
                    <a:pt x="61" y="23"/>
                  </a:cubicBezTo>
                  <a:cubicBezTo>
                    <a:pt x="62" y="23"/>
                    <a:pt x="63" y="23"/>
                    <a:pt x="64" y="23"/>
                  </a:cubicBezTo>
                  <a:cubicBezTo>
                    <a:pt x="65" y="20"/>
                    <a:pt x="64" y="17"/>
                    <a:pt x="63" y="14"/>
                  </a:cubicBezTo>
                  <a:cubicBezTo>
                    <a:pt x="62" y="10"/>
                    <a:pt x="61" y="8"/>
                    <a:pt x="58" y="6"/>
                  </a:cubicBezTo>
                  <a:cubicBezTo>
                    <a:pt x="55" y="4"/>
                    <a:pt x="52" y="3"/>
                    <a:pt x="50" y="1"/>
                  </a:cubicBezTo>
                  <a:cubicBezTo>
                    <a:pt x="56" y="0"/>
                    <a:pt x="62" y="1"/>
                    <a:pt x="68" y="2"/>
                  </a:cubicBezTo>
                  <a:cubicBezTo>
                    <a:pt x="67" y="21"/>
                    <a:pt x="65" y="41"/>
                    <a:pt x="64" y="61"/>
                  </a:cubicBezTo>
                  <a:cubicBezTo>
                    <a:pt x="58" y="61"/>
                    <a:pt x="52" y="61"/>
                    <a:pt x="46" y="60"/>
                  </a:cubicBezTo>
                  <a:cubicBezTo>
                    <a:pt x="46" y="59"/>
                    <a:pt x="46" y="58"/>
                    <a:pt x="47" y="57"/>
                  </a:cubicBezTo>
                  <a:cubicBezTo>
                    <a:pt x="47" y="57"/>
                    <a:pt x="48" y="57"/>
                    <a:pt x="49" y="57"/>
                  </a:cubicBezTo>
                  <a:cubicBezTo>
                    <a:pt x="58" y="55"/>
                    <a:pt x="63" y="50"/>
                    <a:pt x="63" y="40"/>
                  </a:cubicBezTo>
                  <a:cubicBezTo>
                    <a:pt x="62" y="39"/>
                    <a:pt x="61" y="39"/>
                    <a:pt x="60" y="39"/>
                  </a:cubicBezTo>
                  <a:cubicBezTo>
                    <a:pt x="46" y="38"/>
                    <a:pt x="31" y="37"/>
                    <a:pt x="17" y="36"/>
                  </a:cubicBezTo>
                  <a:cubicBezTo>
                    <a:pt x="15" y="36"/>
                    <a:pt x="13" y="35"/>
                    <a:pt x="12" y="35"/>
                  </a:cubicBezTo>
                  <a:cubicBezTo>
                    <a:pt x="7" y="35"/>
                    <a:pt x="4" y="36"/>
                    <a:pt x="3" y="41"/>
                  </a:cubicBezTo>
                  <a:cubicBezTo>
                    <a:pt x="3" y="42"/>
                    <a:pt x="3" y="43"/>
                    <a:pt x="2" y="45"/>
                  </a:cubicBezTo>
                  <a:cubicBezTo>
                    <a:pt x="0" y="41"/>
                    <a:pt x="2" y="38"/>
                    <a:pt x="2" y="36"/>
                  </a:cubicBezTo>
                  <a:cubicBezTo>
                    <a:pt x="2" y="33"/>
                    <a:pt x="2" y="30"/>
                    <a:pt x="2" y="27"/>
                  </a:cubicBezTo>
                  <a:cubicBezTo>
                    <a:pt x="2" y="24"/>
                    <a:pt x="2" y="21"/>
                    <a:pt x="3" y="18"/>
                  </a:cubicBezTo>
                  <a:cubicBezTo>
                    <a:pt x="3" y="15"/>
                    <a:pt x="2" y="12"/>
                    <a:pt x="4" y="9"/>
                  </a:cubicBezTo>
                  <a:cubicBezTo>
                    <a:pt x="4" y="9"/>
                    <a:pt x="4" y="10"/>
                    <a:pt x="5" y="1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ea"/>
                <a:sym typeface="+mn-lt"/>
              </a:endParaRPr>
            </a:p>
          </p:txBody>
        </p:sp>
        <p:sp>
          <p:nvSpPr>
            <p:cNvPr id="29" name="Freeform 58"/>
            <p:cNvSpPr/>
            <p:nvPr/>
          </p:nvSpPr>
          <p:spPr bwMode="auto">
            <a:xfrm>
              <a:off x="6510147" y="20480543"/>
              <a:ext cx="432570" cy="542679"/>
            </a:xfrm>
            <a:custGeom>
              <a:avLst/>
              <a:gdLst>
                <a:gd name="T0" fmla="*/ 6 w 61"/>
                <a:gd name="T1" fmla="*/ 77 h 77"/>
                <a:gd name="T2" fmla="*/ 5 w 61"/>
                <a:gd name="T3" fmla="*/ 71 h 77"/>
                <a:gd name="T4" fmla="*/ 5 w 61"/>
                <a:gd name="T5" fmla="*/ 14 h 77"/>
                <a:gd name="T6" fmla="*/ 0 w 61"/>
                <a:gd name="T7" fmla="*/ 1 h 77"/>
                <a:gd name="T8" fmla="*/ 29 w 61"/>
                <a:gd name="T9" fmla="*/ 14 h 77"/>
                <a:gd name="T10" fmla="*/ 25 w 61"/>
                <a:gd name="T11" fmla="*/ 13 h 77"/>
                <a:gd name="T12" fmla="*/ 20 w 61"/>
                <a:gd name="T13" fmla="*/ 16 h 77"/>
                <a:gd name="T14" fmla="*/ 20 w 61"/>
                <a:gd name="T15" fmla="*/ 19 h 77"/>
                <a:gd name="T16" fmla="*/ 19 w 61"/>
                <a:gd name="T17" fmla="*/ 55 h 77"/>
                <a:gd name="T18" fmla="*/ 20 w 61"/>
                <a:gd name="T19" fmla="*/ 57 h 77"/>
                <a:gd name="T20" fmla="*/ 21 w 61"/>
                <a:gd name="T21" fmla="*/ 57 h 77"/>
                <a:gd name="T22" fmla="*/ 45 w 61"/>
                <a:gd name="T23" fmla="*/ 31 h 77"/>
                <a:gd name="T24" fmla="*/ 45 w 61"/>
                <a:gd name="T25" fmla="*/ 31 h 77"/>
                <a:gd name="T26" fmla="*/ 44 w 61"/>
                <a:gd name="T27" fmla="*/ 21 h 77"/>
                <a:gd name="T28" fmla="*/ 43 w 61"/>
                <a:gd name="T29" fmla="*/ 19 h 77"/>
                <a:gd name="T30" fmla="*/ 61 w 61"/>
                <a:gd name="T31" fmla="*/ 26 h 77"/>
                <a:gd name="T32" fmla="*/ 59 w 61"/>
                <a:gd name="T33" fmla="*/ 27 h 77"/>
                <a:gd name="T34" fmla="*/ 49 w 61"/>
                <a:gd name="T35" fmla="*/ 32 h 77"/>
                <a:gd name="T36" fmla="*/ 10 w 61"/>
                <a:gd name="T37" fmla="*/ 73 h 77"/>
                <a:gd name="T38" fmla="*/ 6 w 61"/>
                <a:gd name="T39"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1" h="77">
                  <a:moveTo>
                    <a:pt x="6" y="77"/>
                  </a:moveTo>
                  <a:cubicBezTo>
                    <a:pt x="5" y="74"/>
                    <a:pt x="5" y="73"/>
                    <a:pt x="5" y="71"/>
                  </a:cubicBezTo>
                  <a:cubicBezTo>
                    <a:pt x="5" y="52"/>
                    <a:pt x="5" y="33"/>
                    <a:pt x="5" y="14"/>
                  </a:cubicBezTo>
                  <a:cubicBezTo>
                    <a:pt x="5" y="9"/>
                    <a:pt x="5" y="4"/>
                    <a:pt x="0" y="1"/>
                  </a:cubicBezTo>
                  <a:cubicBezTo>
                    <a:pt x="4" y="0"/>
                    <a:pt x="26" y="10"/>
                    <a:pt x="29" y="14"/>
                  </a:cubicBezTo>
                  <a:cubicBezTo>
                    <a:pt x="28" y="13"/>
                    <a:pt x="27" y="13"/>
                    <a:pt x="25" y="13"/>
                  </a:cubicBezTo>
                  <a:cubicBezTo>
                    <a:pt x="22" y="12"/>
                    <a:pt x="21" y="13"/>
                    <a:pt x="20" y="16"/>
                  </a:cubicBezTo>
                  <a:cubicBezTo>
                    <a:pt x="20" y="17"/>
                    <a:pt x="20" y="18"/>
                    <a:pt x="20" y="19"/>
                  </a:cubicBezTo>
                  <a:cubicBezTo>
                    <a:pt x="19" y="31"/>
                    <a:pt x="19" y="43"/>
                    <a:pt x="19" y="55"/>
                  </a:cubicBezTo>
                  <a:cubicBezTo>
                    <a:pt x="19" y="55"/>
                    <a:pt x="19" y="56"/>
                    <a:pt x="20" y="57"/>
                  </a:cubicBezTo>
                  <a:cubicBezTo>
                    <a:pt x="20" y="57"/>
                    <a:pt x="21" y="57"/>
                    <a:pt x="21" y="57"/>
                  </a:cubicBezTo>
                  <a:cubicBezTo>
                    <a:pt x="29" y="48"/>
                    <a:pt x="37" y="40"/>
                    <a:pt x="45" y="31"/>
                  </a:cubicBezTo>
                  <a:cubicBezTo>
                    <a:pt x="45" y="31"/>
                    <a:pt x="45" y="31"/>
                    <a:pt x="45" y="31"/>
                  </a:cubicBezTo>
                  <a:cubicBezTo>
                    <a:pt x="49" y="26"/>
                    <a:pt x="49" y="24"/>
                    <a:pt x="44" y="21"/>
                  </a:cubicBezTo>
                  <a:cubicBezTo>
                    <a:pt x="43" y="20"/>
                    <a:pt x="43" y="20"/>
                    <a:pt x="43" y="19"/>
                  </a:cubicBezTo>
                  <a:cubicBezTo>
                    <a:pt x="49" y="20"/>
                    <a:pt x="55" y="23"/>
                    <a:pt x="61" y="26"/>
                  </a:cubicBezTo>
                  <a:cubicBezTo>
                    <a:pt x="60" y="27"/>
                    <a:pt x="60" y="27"/>
                    <a:pt x="59" y="27"/>
                  </a:cubicBezTo>
                  <a:cubicBezTo>
                    <a:pt x="55" y="27"/>
                    <a:pt x="52" y="29"/>
                    <a:pt x="49" y="32"/>
                  </a:cubicBezTo>
                  <a:cubicBezTo>
                    <a:pt x="36" y="46"/>
                    <a:pt x="23" y="60"/>
                    <a:pt x="10" y="73"/>
                  </a:cubicBezTo>
                  <a:cubicBezTo>
                    <a:pt x="9" y="74"/>
                    <a:pt x="8" y="75"/>
                    <a:pt x="6" y="7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ea"/>
                <a:sym typeface="+mn-lt"/>
              </a:endParaRPr>
            </a:p>
          </p:txBody>
        </p:sp>
        <p:sp>
          <p:nvSpPr>
            <p:cNvPr id="30" name="Freeform 59"/>
            <p:cNvSpPr/>
            <p:nvPr/>
          </p:nvSpPr>
          <p:spPr bwMode="auto">
            <a:xfrm>
              <a:off x="2585558" y="22053525"/>
              <a:ext cx="495489" cy="432570"/>
            </a:xfrm>
            <a:custGeom>
              <a:avLst/>
              <a:gdLst>
                <a:gd name="T0" fmla="*/ 0 w 71"/>
                <a:gd name="T1" fmla="*/ 32 h 61"/>
                <a:gd name="T2" fmla="*/ 15 w 71"/>
                <a:gd name="T3" fmla="*/ 0 h 61"/>
                <a:gd name="T4" fmla="*/ 14 w 71"/>
                <a:gd name="T5" fmla="*/ 3 h 61"/>
                <a:gd name="T6" fmla="*/ 19 w 71"/>
                <a:gd name="T7" fmla="*/ 13 h 61"/>
                <a:gd name="T8" fmla="*/ 58 w 71"/>
                <a:gd name="T9" fmla="*/ 33 h 61"/>
                <a:gd name="T10" fmla="*/ 68 w 71"/>
                <a:gd name="T11" fmla="*/ 31 h 61"/>
                <a:gd name="T12" fmla="*/ 71 w 71"/>
                <a:gd name="T13" fmla="*/ 28 h 61"/>
                <a:gd name="T14" fmla="*/ 56 w 71"/>
                <a:gd name="T15" fmla="*/ 61 h 61"/>
                <a:gd name="T16" fmla="*/ 56 w 71"/>
                <a:gd name="T17" fmla="*/ 57 h 61"/>
                <a:gd name="T18" fmla="*/ 52 w 71"/>
                <a:gd name="T19" fmla="*/ 47 h 61"/>
                <a:gd name="T20" fmla="*/ 13 w 71"/>
                <a:gd name="T21" fmla="*/ 28 h 61"/>
                <a:gd name="T22" fmla="*/ 1 w 71"/>
                <a:gd name="T23" fmla="*/ 30 h 61"/>
                <a:gd name="T24" fmla="*/ 0 w 71"/>
                <a:gd name="T25" fmla="*/ 32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1" h="61">
                  <a:moveTo>
                    <a:pt x="0" y="32"/>
                  </a:moveTo>
                  <a:cubicBezTo>
                    <a:pt x="0" y="27"/>
                    <a:pt x="11" y="4"/>
                    <a:pt x="15" y="0"/>
                  </a:cubicBezTo>
                  <a:cubicBezTo>
                    <a:pt x="14" y="1"/>
                    <a:pt x="14" y="2"/>
                    <a:pt x="14" y="3"/>
                  </a:cubicBezTo>
                  <a:cubicBezTo>
                    <a:pt x="13" y="9"/>
                    <a:pt x="14" y="11"/>
                    <a:pt x="19" y="13"/>
                  </a:cubicBezTo>
                  <a:cubicBezTo>
                    <a:pt x="32" y="20"/>
                    <a:pt x="45" y="27"/>
                    <a:pt x="58" y="33"/>
                  </a:cubicBezTo>
                  <a:cubicBezTo>
                    <a:pt x="63" y="36"/>
                    <a:pt x="65" y="35"/>
                    <a:pt x="68" y="31"/>
                  </a:cubicBezTo>
                  <a:cubicBezTo>
                    <a:pt x="69" y="30"/>
                    <a:pt x="70" y="29"/>
                    <a:pt x="71" y="28"/>
                  </a:cubicBezTo>
                  <a:cubicBezTo>
                    <a:pt x="70" y="32"/>
                    <a:pt x="60" y="56"/>
                    <a:pt x="56" y="61"/>
                  </a:cubicBezTo>
                  <a:cubicBezTo>
                    <a:pt x="56" y="59"/>
                    <a:pt x="56" y="58"/>
                    <a:pt x="56" y="57"/>
                  </a:cubicBezTo>
                  <a:cubicBezTo>
                    <a:pt x="57" y="52"/>
                    <a:pt x="56" y="50"/>
                    <a:pt x="52" y="47"/>
                  </a:cubicBezTo>
                  <a:cubicBezTo>
                    <a:pt x="39" y="41"/>
                    <a:pt x="26" y="34"/>
                    <a:pt x="13" y="28"/>
                  </a:cubicBezTo>
                  <a:cubicBezTo>
                    <a:pt x="7" y="25"/>
                    <a:pt x="6" y="25"/>
                    <a:pt x="1" y="30"/>
                  </a:cubicBezTo>
                  <a:cubicBezTo>
                    <a:pt x="1" y="31"/>
                    <a:pt x="1" y="31"/>
                    <a:pt x="0" y="32"/>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ea"/>
                <a:sym typeface="+mn-lt"/>
              </a:endParaRPr>
            </a:p>
          </p:txBody>
        </p:sp>
        <p:sp>
          <p:nvSpPr>
            <p:cNvPr id="31" name="Freeform 60"/>
            <p:cNvSpPr/>
            <p:nvPr/>
          </p:nvSpPr>
          <p:spPr bwMode="auto">
            <a:xfrm>
              <a:off x="8090993" y="22863611"/>
              <a:ext cx="479759" cy="314596"/>
            </a:xfrm>
            <a:custGeom>
              <a:avLst/>
              <a:gdLst>
                <a:gd name="T0" fmla="*/ 5 w 69"/>
                <a:gd name="T1" fmla="*/ 45 h 45"/>
                <a:gd name="T2" fmla="*/ 0 w 69"/>
                <a:gd name="T3" fmla="*/ 13 h 45"/>
                <a:gd name="T4" fmla="*/ 1 w 69"/>
                <a:gd name="T5" fmla="*/ 11 h 45"/>
                <a:gd name="T6" fmla="*/ 3 w 69"/>
                <a:gd name="T7" fmla="*/ 15 h 45"/>
                <a:gd name="T8" fmla="*/ 11 w 69"/>
                <a:gd name="T9" fmla="*/ 19 h 45"/>
                <a:gd name="T10" fmla="*/ 47 w 69"/>
                <a:gd name="T11" fmla="*/ 13 h 45"/>
                <a:gd name="T12" fmla="*/ 55 w 69"/>
                <a:gd name="T13" fmla="*/ 12 h 45"/>
                <a:gd name="T14" fmla="*/ 62 w 69"/>
                <a:gd name="T15" fmla="*/ 5 h 45"/>
                <a:gd name="T16" fmla="*/ 62 w 69"/>
                <a:gd name="T17" fmla="*/ 0 h 45"/>
                <a:gd name="T18" fmla="*/ 64 w 69"/>
                <a:gd name="T19" fmla="*/ 3 h 45"/>
                <a:gd name="T20" fmla="*/ 69 w 69"/>
                <a:gd name="T21" fmla="*/ 35 h 45"/>
                <a:gd name="T22" fmla="*/ 67 w 69"/>
                <a:gd name="T23" fmla="*/ 35 h 45"/>
                <a:gd name="T24" fmla="*/ 66 w 69"/>
                <a:gd name="T25" fmla="*/ 33 h 45"/>
                <a:gd name="T26" fmla="*/ 57 w 69"/>
                <a:gd name="T27" fmla="*/ 27 h 45"/>
                <a:gd name="T28" fmla="*/ 14 w 69"/>
                <a:gd name="T29" fmla="*/ 35 h 45"/>
                <a:gd name="T30" fmla="*/ 7 w 69"/>
                <a:gd name="T31" fmla="*/ 42 h 45"/>
                <a:gd name="T32" fmla="*/ 6 w 69"/>
                <a:gd name="T33" fmla="*/ 45 h 45"/>
                <a:gd name="T34" fmla="*/ 5 w 69"/>
                <a:gd name="T35"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9" h="45">
                  <a:moveTo>
                    <a:pt x="5" y="45"/>
                  </a:moveTo>
                  <a:cubicBezTo>
                    <a:pt x="3" y="35"/>
                    <a:pt x="2" y="24"/>
                    <a:pt x="0" y="13"/>
                  </a:cubicBezTo>
                  <a:cubicBezTo>
                    <a:pt x="0" y="13"/>
                    <a:pt x="0" y="12"/>
                    <a:pt x="1" y="11"/>
                  </a:cubicBezTo>
                  <a:cubicBezTo>
                    <a:pt x="2" y="13"/>
                    <a:pt x="2" y="14"/>
                    <a:pt x="3" y="15"/>
                  </a:cubicBezTo>
                  <a:cubicBezTo>
                    <a:pt x="5" y="19"/>
                    <a:pt x="6" y="20"/>
                    <a:pt x="11" y="19"/>
                  </a:cubicBezTo>
                  <a:cubicBezTo>
                    <a:pt x="23" y="17"/>
                    <a:pt x="35" y="15"/>
                    <a:pt x="47" y="13"/>
                  </a:cubicBezTo>
                  <a:cubicBezTo>
                    <a:pt x="50" y="13"/>
                    <a:pt x="52" y="12"/>
                    <a:pt x="55" y="12"/>
                  </a:cubicBezTo>
                  <a:cubicBezTo>
                    <a:pt x="60" y="11"/>
                    <a:pt x="61" y="9"/>
                    <a:pt x="62" y="5"/>
                  </a:cubicBezTo>
                  <a:cubicBezTo>
                    <a:pt x="62" y="4"/>
                    <a:pt x="62" y="3"/>
                    <a:pt x="62" y="0"/>
                  </a:cubicBezTo>
                  <a:cubicBezTo>
                    <a:pt x="63" y="2"/>
                    <a:pt x="64" y="3"/>
                    <a:pt x="64" y="3"/>
                  </a:cubicBezTo>
                  <a:cubicBezTo>
                    <a:pt x="65" y="14"/>
                    <a:pt x="67" y="24"/>
                    <a:pt x="69" y="35"/>
                  </a:cubicBezTo>
                  <a:cubicBezTo>
                    <a:pt x="68" y="35"/>
                    <a:pt x="68" y="35"/>
                    <a:pt x="67" y="35"/>
                  </a:cubicBezTo>
                  <a:cubicBezTo>
                    <a:pt x="67" y="35"/>
                    <a:pt x="66" y="34"/>
                    <a:pt x="66" y="33"/>
                  </a:cubicBezTo>
                  <a:cubicBezTo>
                    <a:pt x="64" y="28"/>
                    <a:pt x="62" y="27"/>
                    <a:pt x="57" y="27"/>
                  </a:cubicBezTo>
                  <a:cubicBezTo>
                    <a:pt x="43" y="30"/>
                    <a:pt x="28" y="32"/>
                    <a:pt x="14" y="35"/>
                  </a:cubicBezTo>
                  <a:cubicBezTo>
                    <a:pt x="9" y="35"/>
                    <a:pt x="7" y="37"/>
                    <a:pt x="7" y="42"/>
                  </a:cubicBezTo>
                  <a:cubicBezTo>
                    <a:pt x="7" y="43"/>
                    <a:pt x="6" y="44"/>
                    <a:pt x="6" y="45"/>
                  </a:cubicBezTo>
                  <a:cubicBezTo>
                    <a:pt x="6" y="45"/>
                    <a:pt x="5" y="45"/>
                    <a:pt x="5" y="45"/>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ea"/>
                <a:sym typeface="+mn-lt"/>
              </a:endParaRPr>
            </a:p>
          </p:txBody>
        </p:sp>
        <p:sp>
          <p:nvSpPr>
            <p:cNvPr id="32" name="Freeform 61"/>
            <p:cNvSpPr/>
            <p:nvPr/>
          </p:nvSpPr>
          <p:spPr bwMode="auto">
            <a:xfrm>
              <a:off x="5865225" y="20346840"/>
              <a:ext cx="291002" cy="487624"/>
            </a:xfrm>
            <a:custGeom>
              <a:avLst/>
              <a:gdLst>
                <a:gd name="T0" fmla="*/ 1 w 42"/>
                <a:gd name="T1" fmla="*/ 64 h 70"/>
                <a:gd name="T2" fmla="*/ 4 w 42"/>
                <a:gd name="T3" fmla="*/ 64 h 70"/>
                <a:gd name="T4" fmla="*/ 10 w 42"/>
                <a:gd name="T5" fmla="*/ 57 h 70"/>
                <a:gd name="T6" fmla="*/ 13 w 42"/>
                <a:gd name="T7" fmla="*/ 41 h 70"/>
                <a:gd name="T8" fmla="*/ 16 w 42"/>
                <a:gd name="T9" fmla="*/ 14 h 70"/>
                <a:gd name="T10" fmla="*/ 17 w 42"/>
                <a:gd name="T11" fmla="*/ 10 h 70"/>
                <a:gd name="T12" fmla="*/ 11 w 42"/>
                <a:gd name="T13" fmla="*/ 2 h 70"/>
                <a:gd name="T14" fmla="*/ 9 w 42"/>
                <a:gd name="T15" fmla="*/ 0 h 70"/>
                <a:gd name="T16" fmla="*/ 42 w 42"/>
                <a:gd name="T17" fmla="*/ 4 h 70"/>
                <a:gd name="T18" fmla="*/ 42 w 42"/>
                <a:gd name="T19" fmla="*/ 5 h 70"/>
                <a:gd name="T20" fmla="*/ 39 w 42"/>
                <a:gd name="T21" fmla="*/ 6 h 70"/>
                <a:gd name="T22" fmla="*/ 32 w 42"/>
                <a:gd name="T23" fmla="*/ 13 h 70"/>
                <a:gd name="T24" fmla="*/ 27 w 42"/>
                <a:gd name="T25" fmla="*/ 47 h 70"/>
                <a:gd name="T26" fmla="*/ 25 w 42"/>
                <a:gd name="T27" fmla="*/ 58 h 70"/>
                <a:gd name="T28" fmla="*/ 31 w 42"/>
                <a:gd name="T29" fmla="*/ 68 h 70"/>
                <a:gd name="T30" fmla="*/ 33 w 42"/>
                <a:gd name="T31" fmla="*/ 69 h 70"/>
                <a:gd name="T32" fmla="*/ 33 w 42"/>
                <a:gd name="T33" fmla="*/ 70 h 70"/>
                <a:gd name="T34" fmla="*/ 0 w 42"/>
                <a:gd name="T35" fmla="*/ 66 h 70"/>
                <a:gd name="T36" fmla="*/ 1 w 42"/>
                <a:gd name="T37" fmla="*/ 6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2" h="70">
                  <a:moveTo>
                    <a:pt x="1" y="64"/>
                  </a:moveTo>
                  <a:cubicBezTo>
                    <a:pt x="2" y="64"/>
                    <a:pt x="3" y="64"/>
                    <a:pt x="4" y="64"/>
                  </a:cubicBezTo>
                  <a:cubicBezTo>
                    <a:pt x="8" y="63"/>
                    <a:pt x="10" y="62"/>
                    <a:pt x="10" y="57"/>
                  </a:cubicBezTo>
                  <a:cubicBezTo>
                    <a:pt x="11" y="52"/>
                    <a:pt x="12" y="47"/>
                    <a:pt x="13" y="41"/>
                  </a:cubicBezTo>
                  <a:cubicBezTo>
                    <a:pt x="14" y="32"/>
                    <a:pt x="15" y="23"/>
                    <a:pt x="16" y="14"/>
                  </a:cubicBezTo>
                  <a:cubicBezTo>
                    <a:pt x="16" y="13"/>
                    <a:pt x="17" y="12"/>
                    <a:pt x="17" y="10"/>
                  </a:cubicBezTo>
                  <a:cubicBezTo>
                    <a:pt x="17" y="5"/>
                    <a:pt x="16" y="4"/>
                    <a:pt x="11" y="2"/>
                  </a:cubicBezTo>
                  <a:cubicBezTo>
                    <a:pt x="10" y="1"/>
                    <a:pt x="10" y="1"/>
                    <a:pt x="9" y="0"/>
                  </a:cubicBezTo>
                  <a:cubicBezTo>
                    <a:pt x="20" y="1"/>
                    <a:pt x="31" y="2"/>
                    <a:pt x="42" y="4"/>
                  </a:cubicBezTo>
                  <a:cubicBezTo>
                    <a:pt x="42" y="5"/>
                    <a:pt x="42" y="5"/>
                    <a:pt x="42" y="5"/>
                  </a:cubicBezTo>
                  <a:cubicBezTo>
                    <a:pt x="41" y="5"/>
                    <a:pt x="40" y="6"/>
                    <a:pt x="39" y="6"/>
                  </a:cubicBezTo>
                  <a:cubicBezTo>
                    <a:pt x="34" y="6"/>
                    <a:pt x="32" y="7"/>
                    <a:pt x="32" y="13"/>
                  </a:cubicBezTo>
                  <a:cubicBezTo>
                    <a:pt x="30" y="24"/>
                    <a:pt x="28" y="36"/>
                    <a:pt x="27" y="47"/>
                  </a:cubicBezTo>
                  <a:cubicBezTo>
                    <a:pt x="26" y="51"/>
                    <a:pt x="26" y="55"/>
                    <a:pt x="25" y="58"/>
                  </a:cubicBezTo>
                  <a:cubicBezTo>
                    <a:pt x="25" y="64"/>
                    <a:pt x="26" y="66"/>
                    <a:pt x="31" y="68"/>
                  </a:cubicBezTo>
                  <a:cubicBezTo>
                    <a:pt x="32" y="68"/>
                    <a:pt x="32" y="69"/>
                    <a:pt x="33" y="69"/>
                  </a:cubicBezTo>
                  <a:cubicBezTo>
                    <a:pt x="33" y="69"/>
                    <a:pt x="33" y="69"/>
                    <a:pt x="33" y="70"/>
                  </a:cubicBezTo>
                  <a:cubicBezTo>
                    <a:pt x="22" y="69"/>
                    <a:pt x="11" y="68"/>
                    <a:pt x="0" y="66"/>
                  </a:cubicBezTo>
                  <a:cubicBezTo>
                    <a:pt x="1" y="65"/>
                    <a:pt x="1" y="65"/>
                    <a:pt x="1" y="64"/>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ea"/>
                <a:sym typeface="+mn-lt"/>
              </a:endParaRPr>
            </a:p>
          </p:txBody>
        </p:sp>
        <p:sp>
          <p:nvSpPr>
            <p:cNvPr id="33" name="Freeform 62"/>
            <p:cNvSpPr/>
            <p:nvPr/>
          </p:nvSpPr>
          <p:spPr bwMode="auto">
            <a:xfrm>
              <a:off x="4087756" y="25828682"/>
              <a:ext cx="361786" cy="471895"/>
            </a:xfrm>
            <a:custGeom>
              <a:avLst/>
              <a:gdLst>
                <a:gd name="T0" fmla="*/ 1 w 52"/>
                <a:gd name="T1" fmla="*/ 51 h 67"/>
                <a:gd name="T2" fmla="*/ 5 w 52"/>
                <a:gd name="T3" fmla="*/ 52 h 67"/>
                <a:gd name="T4" fmla="*/ 16 w 52"/>
                <a:gd name="T5" fmla="*/ 47 h 67"/>
                <a:gd name="T6" fmla="*/ 32 w 52"/>
                <a:gd name="T7" fmla="*/ 12 h 67"/>
                <a:gd name="T8" fmla="*/ 33 w 52"/>
                <a:gd name="T9" fmla="*/ 9 h 67"/>
                <a:gd name="T10" fmla="*/ 29 w 52"/>
                <a:gd name="T11" fmla="*/ 2 h 67"/>
                <a:gd name="T12" fmla="*/ 23 w 52"/>
                <a:gd name="T13" fmla="*/ 1 h 67"/>
                <a:gd name="T14" fmla="*/ 52 w 52"/>
                <a:gd name="T15" fmla="*/ 1 h 67"/>
                <a:gd name="T16" fmla="*/ 51 w 52"/>
                <a:gd name="T17" fmla="*/ 4 h 67"/>
                <a:gd name="T18" fmla="*/ 29 w 52"/>
                <a:gd name="T19" fmla="*/ 52 h 67"/>
                <a:gd name="T20" fmla="*/ 33 w 52"/>
                <a:gd name="T21" fmla="*/ 65 h 67"/>
                <a:gd name="T22" fmla="*/ 34 w 52"/>
                <a:gd name="T23" fmla="*/ 66 h 67"/>
                <a:gd name="T24" fmla="*/ 34 w 52"/>
                <a:gd name="T25" fmla="*/ 67 h 67"/>
                <a:gd name="T26" fmla="*/ 33 w 52"/>
                <a:gd name="T27" fmla="*/ 67 h 67"/>
                <a:gd name="T28" fmla="*/ 2 w 52"/>
                <a:gd name="T29" fmla="*/ 53 h 67"/>
                <a:gd name="T30" fmla="*/ 0 w 52"/>
                <a:gd name="T31" fmla="*/ 52 h 67"/>
                <a:gd name="T32" fmla="*/ 1 w 52"/>
                <a:gd name="T33" fmla="*/ 5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2" h="67">
                  <a:moveTo>
                    <a:pt x="1" y="51"/>
                  </a:moveTo>
                  <a:cubicBezTo>
                    <a:pt x="2" y="51"/>
                    <a:pt x="4" y="51"/>
                    <a:pt x="5" y="52"/>
                  </a:cubicBezTo>
                  <a:cubicBezTo>
                    <a:pt x="10" y="53"/>
                    <a:pt x="13" y="52"/>
                    <a:pt x="16" y="47"/>
                  </a:cubicBezTo>
                  <a:cubicBezTo>
                    <a:pt x="21" y="35"/>
                    <a:pt x="27" y="23"/>
                    <a:pt x="32" y="12"/>
                  </a:cubicBezTo>
                  <a:cubicBezTo>
                    <a:pt x="33" y="11"/>
                    <a:pt x="33" y="10"/>
                    <a:pt x="33" y="9"/>
                  </a:cubicBezTo>
                  <a:cubicBezTo>
                    <a:pt x="34" y="5"/>
                    <a:pt x="33" y="3"/>
                    <a:pt x="29" y="2"/>
                  </a:cubicBezTo>
                  <a:cubicBezTo>
                    <a:pt x="28" y="2"/>
                    <a:pt x="26" y="2"/>
                    <a:pt x="23" y="1"/>
                  </a:cubicBezTo>
                  <a:cubicBezTo>
                    <a:pt x="27" y="0"/>
                    <a:pt x="44" y="0"/>
                    <a:pt x="52" y="1"/>
                  </a:cubicBezTo>
                  <a:cubicBezTo>
                    <a:pt x="52" y="2"/>
                    <a:pt x="52" y="3"/>
                    <a:pt x="51" y="4"/>
                  </a:cubicBezTo>
                  <a:cubicBezTo>
                    <a:pt x="44" y="20"/>
                    <a:pt x="37" y="36"/>
                    <a:pt x="29" y="52"/>
                  </a:cubicBezTo>
                  <a:cubicBezTo>
                    <a:pt x="26" y="59"/>
                    <a:pt x="26" y="61"/>
                    <a:pt x="33" y="65"/>
                  </a:cubicBezTo>
                  <a:cubicBezTo>
                    <a:pt x="33" y="65"/>
                    <a:pt x="34" y="66"/>
                    <a:pt x="34" y="66"/>
                  </a:cubicBezTo>
                  <a:cubicBezTo>
                    <a:pt x="34" y="66"/>
                    <a:pt x="34" y="67"/>
                    <a:pt x="34" y="67"/>
                  </a:cubicBezTo>
                  <a:cubicBezTo>
                    <a:pt x="34" y="67"/>
                    <a:pt x="33" y="67"/>
                    <a:pt x="33" y="67"/>
                  </a:cubicBezTo>
                  <a:cubicBezTo>
                    <a:pt x="23" y="62"/>
                    <a:pt x="13" y="58"/>
                    <a:pt x="2" y="53"/>
                  </a:cubicBezTo>
                  <a:cubicBezTo>
                    <a:pt x="1" y="53"/>
                    <a:pt x="1" y="52"/>
                    <a:pt x="0" y="52"/>
                  </a:cubicBezTo>
                  <a:cubicBezTo>
                    <a:pt x="1" y="51"/>
                    <a:pt x="1" y="51"/>
                    <a:pt x="1" y="51"/>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ea"/>
                <a:sym typeface="+mn-lt"/>
              </a:endParaRPr>
            </a:p>
          </p:txBody>
        </p:sp>
        <p:sp>
          <p:nvSpPr>
            <p:cNvPr id="34" name="Freeform 71"/>
            <p:cNvSpPr>
              <a:spLocks noEditPoints="1"/>
            </p:cNvSpPr>
            <p:nvPr/>
          </p:nvSpPr>
          <p:spPr bwMode="auto">
            <a:xfrm>
              <a:off x="3199024" y="21141193"/>
              <a:ext cx="4561647" cy="4553785"/>
            </a:xfrm>
            <a:custGeom>
              <a:avLst/>
              <a:gdLst>
                <a:gd name="T0" fmla="*/ 326 w 652"/>
                <a:gd name="T1" fmla="*/ 652 h 652"/>
                <a:gd name="T2" fmla="*/ 326 w 652"/>
                <a:gd name="T3" fmla="*/ 0 h 652"/>
                <a:gd name="T4" fmla="*/ 300 w 652"/>
                <a:gd name="T5" fmla="*/ 368 h 652"/>
                <a:gd name="T6" fmla="*/ 300 w 652"/>
                <a:gd name="T7" fmla="*/ 408 h 652"/>
                <a:gd name="T8" fmla="*/ 292 w 652"/>
                <a:gd name="T9" fmla="*/ 425 h 652"/>
                <a:gd name="T10" fmla="*/ 239 w 652"/>
                <a:gd name="T11" fmla="*/ 475 h 652"/>
                <a:gd name="T12" fmla="*/ 208 w 652"/>
                <a:gd name="T13" fmla="*/ 558 h 652"/>
                <a:gd name="T14" fmla="*/ 256 w 652"/>
                <a:gd name="T15" fmla="*/ 566 h 652"/>
                <a:gd name="T16" fmla="*/ 264 w 652"/>
                <a:gd name="T17" fmla="*/ 540 h 652"/>
                <a:gd name="T18" fmla="*/ 312 w 652"/>
                <a:gd name="T19" fmla="*/ 473 h 652"/>
                <a:gd name="T20" fmla="*/ 346 w 652"/>
                <a:gd name="T21" fmla="*/ 477 h 652"/>
                <a:gd name="T22" fmla="*/ 390 w 652"/>
                <a:gd name="T23" fmla="*/ 550 h 652"/>
                <a:gd name="T24" fmla="*/ 410 w 652"/>
                <a:gd name="T25" fmla="*/ 582 h 652"/>
                <a:gd name="T26" fmla="*/ 439 w 652"/>
                <a:gd name="T27" fmla="*/ 536 h 652"/>
                <a:gd name="T28" fmla="*/ 360 w 652"/>
                <a:gd name="T29" fmla="*/ 425 h 652"/>
                <a:gd name="T30" fmla="*/ 351 w 652"/>
                <a:gd name="T31" fmla="*/ 372 h 652"/>
                <a:gd name="T32" fmla="*/ 357 w 652"/>
                <a:gd name="T33" fmla="*/ 369 h 652"/>
                <a:gd name="T34" fmla="*/ 453 w 652"/>
                <a:gd name="T35" fmla="*/ 459 h 652"/>
                <a:gd name="T36" fmla="*/ 489 w 652"/>
                <a:gd name="T37" fmla="*/ 522 h 652"/>
                <a:gd name="T38" fmla="*/ 526 w 652"/>
                <a:gd name="T39" fmla="*/ 508 h 652"/>
                <a:gd name="T40" fmla="*/ 512 w 652"/>
                <a:gd name="T41" fmla="*/ 460 h 652"/>
                <a:gd name="T42" fmla="*/ 373 w 652"/>
                <a:gd name="T43" fmla="*/ 322 h 652"/>
                <a:gd name="T44" fmla="*/ 351 w 652"/>
                <a:gd name="T45" fmla="*/ 304 h 652"/>
                <a:gd name="T46" fmla="*/ 306 w 652"/>
                <a:gd name="T47" fmla="*/ 286 h 652"/>
                <a:gd name="T48" fmla="*/ 300 w 652"/>
                <a:gd name="T49" fmla="*/ 316 h 652"/>
                <a:gd name="T50" fmla="*/ 210 w 652"/>
                <a:gd name="T51" fmla="*/ 361 h 652"/>
                <a:gd name="T52" fmla="*/ 128 w 652"/>
                <a:gd name="T53" fmla="*/ 483 h 652"/>
                <a:gd name="T54" fmla="*/ 140 w 652"/>
                <a:gd name="T55" fmla="*/ 526 h 652"/>
                <a:gd name="T56" fmla="*/ 172 w 652"/>
                <a:gd name="T57" fmla="*/ 509 h 652"/>
                <a:gd name="T58" fmla="*/ 246 w 652"/>
                <a:gd name="T59" fmla="*/ 399 h 652"/>
                <a:gd name="T60" fmla="*/ 300 w 652"/>
                <a:gd name="T61" fmla="*/ 368 h 652"/>
                <a:gd name="T62" fmla="*/ 249 w 652"/>
                <a:gd name="T63" fmla="*/ 114 h 652"/>
                <a:gd name="T64" fmla="*/ 123 w 652"/>
                <a:gd name="T65" fmla="*/ 169 h 652"/>
                <a:gd name="T66" fmla="*/ 75 w 652"/>
                <a:gd name="T67" fmla="*/ 214 h 652"/>
                <a:gd name="T68" fmla="*/ 108 w 652"/>
                <a:gd name="T69" fmla="*/ 242 h 652"/>
                <a:gd name="T70" fmla="*/ 158 w 652"/>
                <a:gd name="T71" fmla="*/ 210 h 652"/>
                <a:gd name="T72" fmla="*/ 253 w 652"/>
                <a:gd name="T73" fmla="*/ 164 h 652"/>
                <a:gd name="T74" fmla="*/ 250 w 652"/>
                <a:gd name="T75" fmla="*/ 222 h 652"/>
                <a:gd name="T76" fmla="*/ 65 w 652"/>
                <a:gd name="T77" fmla="*/ 383 h 652"/>
                <a:gd name="T78" fmla="*/ 80 w 652"/>
                <a:gd name="T79" fmla="*/ 422 h 652"/>
                <a:gd name="T80" fmla="*/ 113 w 652"/>
                <a:gd name="T81" fmla="*/ 400 h 652"/>
                <a:gd name="T82" fmla="*/ 215 w 652"/>
                <a:gd name="T83" fmla="*/ 296 h 652"/>
                <a:gd name="T84" fmla="*/ 304 w 652"/>
                <a:gd name="T85" fmla="*/ 240 h 652"/>
                <a:gd name="T86" fmla="*/ 303 w 652"/>
                <a:gd name="T87" fmla="*/ 78 h 652"/>
                <a:gd name="T88" fmla="*/ 269 w 652"/>
                <a:gd name="T89" fmla="*/ 56 h 652"/>
                <a:gd name="T90" fmla="*/ 253 w 652"/>
                <a:gd name="T91" fmla="*/ 90 h 652"/>
                <a:gd name="T92" fmla="*/ 398 w 652"/>
                <a:gd name="T93" fmla="*/ 112 h 652"/>
                <a:gd name="T94" fmla="*/ 398 w 652"/>
                <a:gd name="T95" fmla="*/ 82 h 652"/>
                <a:gd name="T96" fmla="*/ 368 w 652"/>
                <a:gd name="T97" fmla="*/ 54 h 652"/>
                <a:gd name="T98" fmla="*/ 347 w 652"/>
                <a:gd name="T99" fmla="*/ 85 h 652"/>
                <a:gd name="T100" fmla="*/ 347 w 652"/>
                <a:gd name="T101" fmla="*/ 243 h 652"/>
                <a:gd name="T102" fmla="*/ 369 w 652"/>
                <a:gd name="T103" fmla="*/ 264 h 652"/>
                <a:gd name="T104" fmla="*/ 493 w 652"/>
                <a:gd name="T105" fmla="*/ 344 h 652"/>
                <a:gd name="T106" fmla="*/ 549 w 652"/>
                <a:gd name="T107" fmla="*/ 416 h 652"/>
                <a:gd name="T108" fmla="*/ 587 w 652"/>
                <a:gd name="T109" fmla="*/ 384 h 652"/>
                <a:gd name="T110" fmla="*/ 407 w 652"/>
                <a:gd name="T111" fmla="*/ 224 h 652"/>
                <a:gd name="T112" fmla="*/ 398 w 652"/>
                <a:gd name="T113" fmla="*/ 164 h 652"/>
                <a:gd name="T114" fmla="*/ 403 w 652"/>
                <a:gd name="T115" fmla="*/ 165 h 652"/>
                <a:gd name="T116" fmla="*/ 532 w 652"/>
                <a:gd name="T117" fmla="*/ 236 h 652"/>
                <a:gd name="T118" fmla="*/ 575 w 652"/>
                <a:gd name="T119" fmla="*/ 211 h 652"/>
                <a:gd name="T120" fmla="*/ 509 w 652"/>
                <a:gd name="T121" fmla="*/ 157 h 652"/>
                <a:gd name="T122" fmla="*/ 398 w 652"/>
                <a:gd name="T123" fmla="*/ 11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52" h="652">
                  <a:moveTo>
                    <a:pt x="652" y="326"/>
                  </a:moveTo>
                  <a:cubicBezTo>
                    <a:pt x="652" y="505"/>
                    <a:pt x="506" y="652"/>
                    <a:pt x="326" y="652"/>
                  </a:cubicBezTo>
                  <a:cubicBezTo>
                    <a:pt x="147" y="652"/>
                    <a:pt x="0" y="507"/>
                    <a:pt x="0" y="326"/>
                  </a:cubicBezTo>
                  <a:cubicBezTo>
                    <a:pt x="0" y="146"/>
                    <a:pt x="146" y="0"/>
                    <a:pt x="326" y="0"/>
                  </a:cubicBezTo>
                  <a:cubicBezTo>
                    <a:pt x="506" y="0"/>
                    <a:pt x="652" y="147"/>
                    <a:pt x="652" y="326"/>
                  </a:cubicBezTo>
                  <a:close/>
                  <a:moveTo>
                    <a:pt x="300" y="368"/>
                  </a:moveTo>
                  <a:cubicBezTo>
                    <a:pt x="300" y="370"/>
                    <a:pt x="300" y="371"/>
                    <a:pt x="300" y="373"/>
                  </a:cubicBezTo>
                  <a:cubicBezTo>
                    <a:pt x="300" y="385"/>
                    <a:pt x="300" y="396"/>
                    <a:pt x="300" y="408"/>
                  </a:cubicBezTo>
                  <a:cubicBezTo>
                    <a:pt x="300" y="409"/>
                    <a:pt x="300" y="410"/>
                    <a:pt x="300" y="411"/>
                  </a:cubicBezTo>
                  <a:cubicBezTo>
                    <a:pt x="300" y="417"/>
                    <a:pt x="297" y="422"/>
                    <a:pt x="292" y="425"/>
                  </a:cubicBezTo>
                  <a:cubicBezTo>
                    <a:pt x="290" y="426"/>
                    <a:pt x="288" y="428"/>
                    <a:pt x="285" y="429"/>
                  </a:cubicBezTo>
                  <a:cubicBezTo>
                    <a:pt x="267" y="441"/>
                    <a:pt x="252" y="457"/>
                    <a:pt x="239" y="475"/>
                  </a:cubicBezTo>
                  <a:cubicBezTo>
                    <a:pt x="225" y="496"/>
                    <a:pt x="216" y="520"/>
                    <a:pt x="210" y="544"/>
                  </a:cubicBezTo>
                  <a:cubicBezTo>
                    <a:pt x="209" y="549"/>
                    <a:pt x="208" y="553"/>
                    <a:pt x="208" y="558"/>
                  </a:cubicBezTo>
                  <a:cubicBezTo>
                    <a:pt x="207" y="571"/>
                    <a:pt x="215" y="581"/>
                    <a:pt x="228" y="583"/>
                  </a:cubicBezTo>
                  <a:cubicBezTo>
                    <a:pt x="239" y="585"/>
                    <a:pt x="252" y="581"/>
                    <a:pt x="256" y="566"/>
                  </a:cubicBezTo>
                  <a:cubicBezTo>
                    <a:pt x="256" y="565"/>
                    <a:pt x="257" y="563"/>
                    <a:pt x="257" y="562"/>
                  </a:cubicBezTo>
                  <a:cubicBezTo>
                    <a:pt x="260" y="555"/>
                    <a:pt x="262" y="547"/>
                    <a:pt x="264" y="540"/>
                  </a:cubicBezTo>
                  <a:cubicBezTo>
                    <a:pt x="270" y="523"/>
                    <a:pt x="278" y="508"/>
                    <a:pt x="289" y="493"/>
                  </a:cubicBezTo>
                  <a:cubicBezTo>
                    <a:pt x="295" y="485"/>
                    <a:pt x="303" y="478"/>
                    <a:pt x="312" y="473"/>
                  </a:cubicBezTo>
                  <a:cubicBezTo>
                    <a:pt x="321" y="468"/>
                    <a:pt x="330" y="468"/>
                    <a:pt x="339" y="473"/>
                  </a:cubicBezTo>
                  <a:cubicBezTo>
                    <a:pt x="341" y="474"/>
                    <a:pt x="344" y="475"/>
                    <a:pt x="346" y="477"/>
                  </a:cubicBezTo>
                  <a:cubicBezTo>
                    <a:pt x="355" y="483"/>
                    <a:pt x="362" y="491"/>
                    <a:pt x="368" y="500"/>
                  </a:cubicBezTo>
                  <a:cubicBezTo>
                    <a:pt x="378" y="516"/>
                    <a:pt x="385" y="533"/>
                    <a:pt x="390" y="550"/>
                  </a:cubicBezTo>
                  <a:cubicBezTo>
                    <a:pt x="392" y="556"/>
                    <a:pt x="394" y="563"/>
                    <a:pt x="396" y="569"/>
                  </a:cubicBezTo>
                  <a:cubicBezTo>
                    <a:pt x="399" y="576"/>
                    <a:pt x="403" y="580"/>
                    <a:pt x="410" y="582"/>
                  </a:cubicBezTo>
                  <a:cubicBezTo>
                    <a:pt x="425" y="588"/>
                    <a:pt x="446" y="577"/>
                    <a:pt x="443" y="555"/>
                  </a:cubicBezTo>
                  <a:cubicBezTo>
                    <a:pt x="442" y="548"/>
                    <a:pt x="440" y="542"/>
                    <a:pt x="439" y="536"/>
                  </a:cubicBezTo>
                  <a:cubicBezTo>
                    <a:pt x="433" y="515"/>
                    <a:pt x="426" y="496"/>
                    <a:pt x="414" y="478"/>
                  </a:cubicBezTo>
                  <a:cubicBezTo>
                    <a:pt x="400" y="456"/>
                    <a:pt x="382" y="439"/>
                    <a:pt x="360" y="425"/>
                  </a:cubicBezTo>
                  <a:cubicBezTo>
                    <a:pt x="354" y="422"/>
                    <a:pt x="351" y="417"/>
                    <a:pt x="351" y="410"/>
                  </a:cubicBezTo>
                  <a:cubicBezTo>
                    <a:pt x="351" y="397"/>
                    <a:pt x="351" y="385"/>
                    <a:pt x="351" y="372"/>
                  </a:cubicBezTo>
                  <a:cubicBezTo>
                    <a:pt x="351" y="371"/>
                    <a:pt x="351" y="370"/>
                    <a:pt x="352" y="368"/>
                  </a:cubicBezTo>
                  <a:cubicBezTo>
                    <a:pt x="354" y="368"/>
                    <a:pt x="355" y="369"/>
                    <a:pt x="357" y="369"/>
                  </a:cubicBezTo>
                  <a:cubicBezTo>
                    <a:pt x="376" y="376"/>
                    <a:pt x="392" y="386"/>
                    <a:pt x="406" y="400"/>
                  </a:cubicBezTo>
                  <a:cubicBezTo>
                    <a:pt x="425" y="417"/>
                    <a:pt x="439" y="437"/>
                    <a:pt x="453" y="459"/>
                  </a:cubicBezTo>
                  <a:cubicBezTo>
                    <a:pt x="462" y="475"/>
                    <a:pt x="471" y="492"/>
                    <a:pt x="479" y="509"/>
                  </a:cubicBezTo>
                  <a:cubicBezTo>
                    <a:pt x="481" y="514"/>
                    <a:pt x="484" y="518"/>
                    <a:pt x="489" y="522"/>
                  </a:cubicBezTo>
                  <a:cubicBezTo>
                    <a:pt x="494" y="526"/>
                    <a:pt x="501" y="529"/>
                    <a:pt x="508" y="527"/>
                  </a:cubicBezTo>
                  <a:cubicBezTo>
                    <a:pt x="518" y="524"/>
                    <a:pt x="524" y="518"/>
                    <a:pt x="526" y="508"/>
                  </a:cubicBezTo>
                  <a:cubicBezTo>
                    <a:pt x="528" y="500"/>
                    <a:pt x="527" y="493"/>
                    <a:pt x="524" y="486"/>
                  </a:cubicBezTo>
                  <a:cubicBezTo>
                    <a:pt x="520" y="477"/>
                    <a:pt x="516" y="469"/>
                    <a:pt x="512" y="460"/>
                  </a:cubicBezTo>
                  <a:cubicBezTo>
                    <a:pt x="498" y="429"/>
                    <a:pt x="480" y="400"/>
                    <a:pt x="456" y="375"/>
                  </a:cubicBezTo>
                  <a:cubicBezTo>
                    <a:pt x="432" y="351"/>
                    <a:pt x="405" y="333"/>
                    <a:pt x="373" y="322"/>
                  </a:cubicBezTo>
                  <a:cubicBezTo>
                    <a:pt x="366" y="320"/>
                    <a:pt x="359" y="318"/>
                    <a:pt x="351" y="316"/>
                  </a:cubicBezTo>
                  <a:cubicBezTo>
                    <a:pt x="351" y="312"/>
                    <a:pt x="351" y="308"/>
                    <a:pt x="351" y="304"/>
                  </a:cubicBezTo>
                  <a:cubicBezTo>
                    <a:pt x="350" y="298"/>
                    <a:pt x="349" y="291"/>
                    <a:pt x="345" y="286"/>
                  </a:cubicBezTo>
                  <a:cubicBezTo>
                    <a:pt x="335" y="271"/>
                    <a:pt x="316" y="271"/>
                    <a:pt x="306" y="286"/>
                  </a:cubicBezTo>
                  <a:cubicBezTo>
                    <a:pt x="302" y="292"/>
                    <a:pt x="301" y="299"/>
                    <a:pt x="301" y="305"/>
                  </a:cubicBezTo>
                  <a:cubicBezTo>
                    <a:pt x="300" y="309"/>
                    <a:pt x="300" y="312"/>
                    <a:pt x="300" y="316"/>
                  </a:cubicBezTo>
                  <a:cubicBezTo>
                    <a:pt x="299" y="317"/>
                    <a:pt x="298" y="317"/>
                    <a:pt x="296" y="317"/>
                  </a:cubicBezTo>
                  <a:cubicBezTo>
                    <a:pt x="264" y="325"/>
                    <a:pt x="235" y="339"/>
                    <a:pt x="210" y="361"/>
                  </a:cubicBezTo>
                  <a:cubicBezTo>
                    <a:pt x="191" y="378"/>
                    <a:pt x="175" y="398"/>
                    <a:pt x="161" y="420"/>
                  </a:cubicBezTo>
                  <a:cubicBezTo>
                    <a:pt x="148" y="440"/>
                    <a:pt x="138" y="462"/>
                    <a:pt x="128" y="483"/>
                  </a:cubicBezTo>
                  <a:cubicBezTo>
                    <a:pt x="126" y="490"/>
                    <a:pt x="124" y="497"/>
                    <a:pt x="125" y="504"/>
                  </a:cubicBezTo>
                  <a:cubicBezTo>
                    <a:pt x="126" y="515"/>
                    <a:pt x="130" y="522"/>
                    <a:pt x="140" y="526"/>
                  </a:cubicBezTo>
                  <a:cubicBezTo>
                    <a:pt x="150" y="530"/>
                    <a:pt x="159" y="526"/>
                    <a:pt x="165" y="519"/>
                  </a:cubicBezTo>
                  <a:cubicBezTo>
                    <a:pt x="168" y="516"/>
                    <a:pt x="170" y="512"/>
                    <a:pt x="172" y="509"/>
                  </a:cubicBezTo>
                  <a:cubicBezTo>
                    <a:pt x="181" y="493"/>
                    <a:pt x="189" y="476"/>
                    <a:pt x="198" y="461"/>
                  </a:cubicBezTo>
                  <a:cubicBezTo>
                    <a:pt x="211" y="438"/>
                    <a:pt x="227" y="417"/>
                    <a:pt x="246" y="399"/>
                  </a:cubicBezTo>
                  <a:cubicBezTo>
                    <a:pt x="260" y="386"/>
                    <a:pt x="276" y="376"/>
                    <a:pt x="294" y="370"/>
                  </a:cubicBezTo>
                  <a:cubicBezTo>
                    <a:pt x="296" y="369"/>
                    <a:pt x="298" y="368"/>
                    <a:pt x="300" y="368"/>
                  </a:cubicBezTo>
                  <a:close/>
                  <a:moveTo>
                    <a:pt x="253" y="112"/>
                  </a:moveTo>
                  <a:cubicBezTo>
                    <a:pt x="252" y="113"/>
                    <a:pt x="250" y="113"/>
                    <a:pt x="249" y="114"/>
                  </a:cubicBezTo>
                  <a:cubicBezTo>
                    <a:pt x="240" y="117"/>
                    <a:pt x="231" y="119"/>
                    <a:pt x="222" y="122"/>
                  </a:cubicBezTo>
                  <a:cubicBezTo>
                    <a:pt x="187" y="134"/>
                    <a:pt x="154" y="149"/>
                    <a:pt x="123" y="169"/>
                  </a:cubicBezTo>
                  <a:cubicBezTo>
                    <a:pt x="110" y="178"/>
                    <a:pt x="97" y="188"/>
                    <a:pt x="85" y="200"/>
                  </a:cubicBezTo>
                  <a:cubicBezTo>
                    <a:pt x="81" y="204"/>
                    <a:pt x="77" y="208"/>
                    <a:pt x="75" y="214"/>
                  </a:cubicBezTo>
                  <a:cubicBezTo>
                    <a:pt x="71" y="225"/>
                    <a:pt x="76" y="237"/>
                    <a:pt x="87" y="241"/>
                  </a:cubicBezTo>
                  <a:cubicBezTo>
                    <a:pt x="94" y="244"/>
                    <a:pt x="101" y="244"/>
                    <a:pt x="108" y="242"/>
                  </a:cubicBezTo>
                  <a:cubicBezTo>
                    <a:pt x="114" y="240"/>
                    <a:pt x="118" y="237"/>
                    <a:pt x="123" y="234"/>
                  </a:cubicBezTo>
                  <a:cubicBezTo>
                    <a:pt x="134" y="226"/>
                    <a:pt x="146" y="217"/>
                    <a:pt x="158" y="210"/>
                  </a:cubicBezTo>
                  <a:cubicBezTo>
                    <a:pt x="186" y="191"/>
                    <a:pt x="216" y="176"/>
                    <a:pt x="249" y="165"/>
                  </a:cubicBezTo>
                  <a:cubicBezTo>
                    <a:pt x="250" y="165"/>
                    <a:pt x="252" y="164"/>
                    <a:pt x="253" y="164"/>
                  </a:cubicBezTo>
                  <a:cubicBezTo>
                    <a:pt x="253" y="183"/>
                    <a:pt x="253" y="202"/>
                    <a:pt x="253" y="220"/>
                  </a:cubicBezTo>
                  <a:cubicBezTo>
                    <a:pt x="252" y="221"/>
                    <a:pt x="251" y="221"/>
                    <a:pt x="250" y="222"/>
                  </a:cubicBezTo>
                  <a:cubicBezTo>
                    <a:pt x="185" y="247"/>
                    <a:pt x="131" y="288"/>
                    <a:pt x="90" y="345"/>
                  </a:cubicBezTo>
                  <a:cubicBezTo>
                    <a:pt x="81" y="357"/>
                    <a:pt x="73" y="370"/>
                    <a:pt x="65" y="383"/>
                  </a:cubicBezTo>
                  <a:cubicBezTo>
                    <a:pt x="62" y="387"/>
                    <a:pt x="60" y="391"/>
                    <a:pt x="60" y="395"/>
                  </a:cubicBezTo>
                  <a:cubicBezTo>
                    <a:pt x="60" y="408"/>
                    <a:pt x="68" y="419"/>
                    <a:pt x="80" y="422"/>
                  </a:cubicBezTo>
                  <a:cubicBezTo>
                    <a:pt x="90" y="425"/>
                    <a:pt x="98" y="422"/>
                    <a:pt x="104" y="413"/>
                  </a:cubicBezTo>
                  <a:cubicBezTo>
                    <a:pt x="107" y="409"/>
                    <a:pt x="110" y="404"/>
                    <a:pt x="113" y="400"/>
                  </a:cubicBezTo>
                  <a:cubicBezTo>
                    <a:pt x="127" y="380"/>
                    <a:pt x="143" y="361"/>
                    <a:pt x="160" y="343"/>
                  </a:cubicBezTo>
                  <a:cubicBezTo>
                    <a:pt x="177" y="325"/>
                    <a:pt x="195" y="309"/>
                    <a:pt x="215" y="296"/>
                  </a:cubicBezTo>
                  <a:cubicBezTo>
                    <a:pt x="237" y="282"/>
                    <a:pt x="261" y="271"/>
                    <a:pt x="286" y="264"/>
                  </a:cubicBezTo>
                  <a:cubicBezTo>
                    <a:pt x="300" y="260"/>
                    <a:pt x="304" y="253"/>
                    <a:pt x="304" y="240"/>
                  </a:cubicBezTo>
                  <a:cubicBezTo>
                    <a:pt x="304" y="189"/>
                    <a:pt x="304" y="138"/>
                    <a:pt x="304" y="88"/>
                  </a:cubicBezTo>
                  <a:cubicBezTo>
                    <a:pt x="304" y="84"/>
                    <a:pt x="304" y="81"/>
                    <a:pt x="303" y="78"/>
                  </a:cubicBezTo>
                  <a:cubicBezTo>
                    <a:pt x="303" y="74"/>
                    <a:pt x="302" y="69"/>
                    <a:pt x="299" y="65"/>
                  </a:cubicBezTo>
                  <a:cubicBezTo>
                    <a:pt x="293" y="55"/>
                    <a:pt x="280" y="51"/>
                    <a:pt x="269" y="56"/>
                  </a:cubicBezTo>
                  <a:cubicBezTo>
                    <a:pt x="261" y="61"/>
                    <a:pt x="256" y="68"/>
                    <a:pt x="254" y="77"/>
                  </a:cubicBezTo>
                  <a:cubicBezTo>
                    <a:pt x="254" y="81"/>
                    <a:pt x="254" y="85"/>
                    <a:pt x="253" y="90"/>
                  </a:cubicBezTo>
                  <a:cubicBezTo>
                    <a:pt x="253" y="97"/>
                    <a:pt x="253" y="105"/>
                    <a:pt x="253" y="112"/>
                  </a:cubicBezTo>
                  <a:close/>
                  <a:moveTo>
                    <a:pt x="398" y="112"/>
                  </a:moveTo>
                  <a:cubicBezTo>
                    <a:pt x="398" y="110"/>
                    <a:pt x="398" y="108"/>
                    <a:pt x="398" y="106"/>
                  </a:cubicBezTo>
                  <a:cubicBezTo>
                    <a:pt x="398" y="98"/>
                    <a:pt x="398" y="90"/>
                    <a:pt x="398" y="82"/>
                  </a:cubicBezTo>
                  <a:cubicBezTo>
                    <a:pt x="397" y="76"/>
                    <a:pt x="396" y="70"/>
                    <a:pt x="392" y="65"/>
                  </a:cubicBezTo>
                  <a:cubicBezTo>
                    <a:pt x="386" y="57"/>
                    <a:pt x="378" y="53"/>
                    <a:pt x="368" y="54"/>
                  </a:cubicBezTo>
                  <a:cubicBezTo>
                    <a:pt x="358" y="56"/>
                    <a:pt x="352" y="62"/>
                    <a:pt x="349" y="71"/>
                  </a:cubicBezTo>
                  <a:cubicBezTo>
                    <a:pt x="348" y="75"/>
                    <a:pt x="347" y="80"/>
                    <a:pt x="347" y="85"/>
                  </a:cubicBezTo>
                  <a:cubicBezTo>
                    <a:pt x="347" y="137"/>
                    <a:pt x="347" y="189"/>
                    <a:pt x="347" y="242"/>
                  </a:cubicBezTo>
                  <a:cubicBezTo>
                    <a:pt x="347" y="242"/>
                    <a:pt x="347" y="243"/>
                    <a:pt x="347" y="243"/>
                  </a:cubicBezTo>
                  <a:cubicBezTo>
                    <a:pt x="347" y="251"/>
                    <a:pt x="351" y="257"/>
                    <a:pt x="358" y="260"/>
                  </a:cubicBezTo>
                  <a:cubicBezTo>
                    <a:pt x="361" y="262"/>
                    <a:pt x="365" y="263"/>
                    <a:pt x="369" y="264"/>
                  </a:cubicBezTo>
                  <a:cubicBezTo>
                    <a:pt x="387" y="270"/>
                    <a:pt x="405" y="277"/>
                    <a:pt x="421" y="286"/>
                  </a:cubicBezTo>
                  <a:cubicBezTo>
                    <a:pt x="449" y="301"/>
                    <a:pt x="473" y="321"/>
                    <a:pt x="493" y="344"/>
                  </a:cubicBezTo>
                  <a:cubicBezTo>
                    <a:pt x="513" y="365"/>
                    <a:pt x="530" y="388"/>
                    <a:pt x="546" y="412"/>
                  </a:cubicBezTo>
                  <a:cubicBezTo>
                    <a:pt x="547" y="413"/>
                    <a:pt x="548" y="415"/>
                    <a:pt x="549" y="416"/>
                  </a:cubicBezTo>
                  <a:cubicBezTo>
                    <a:pt x="553" y="421"/>
                    <a:pt x="558" y="423"/>
                    <a:pt x="564" y="423"/>
                  </a:cubicBezTo>
                  <a:cubicBezTo>
                    <a:pt x="584" y="423"/>
                    <a:pt x="598" y="402"/>
                    <a:pt x="587" y="384"/>
                  </a:cubicBezTo>
                  <a:cubicBezTo>
                    <a:pt x="581" y="374"/>
                    <a:pt x="576" y="365"/>
                    <a:pt x="569" y="355"/>
                  </a:cubicBezTo>
                  <a:cubicBezTo>
                    <a:pt x="528" y="296"/>
                    <a:pt x="474" y="251"/>
                    <a:pt x="407" y="224"/>
                  </a:cubicBezTo>
                  <a:cubicBezTo>
                    <a:pt x="404" y="223"/>
                    <a:pt x="401" y="222"/>
                    <a:pt x="398" y="220"/>
                  </a:cubicBezTo>
                  <a:cubicBezTo>
                    <a:pt x="398" y="201"/>
                    <a:pt x="398" y="183"/>
                    <a:pt x="398" y="164"/>
                  </a:cubicBezTo>
                  <a:cubicBezTo>
                    <a:pt x="399" y="164"/>
                    <a:pt x="399" y="164"/>
                    <a:pt x="399" y="164"/>
                  </a:cubicBezTo>
                  <a:cubicBezTo>
                    <a:pt x="401" y="165"/>
                    <a:pt x="402" y="165"/>
                    <a:pt x="403" y="165"/>
                  </a:cubicBezTo>
                  <a:cubicBezTo>
                    <a:pt x="439" y="177"/>
                    <a:pt x="473" y="195"/>
                    <a:pt x="504" y="217"/>
                  </a:cubicBezTo>
                  <a:cubicBezTo>
                    <a:pt x="513" y="223"/>
                    <a:pt x="522" y="230"/>
                    <a:pt x="532" y="236"/>
                  </a:cubicBezTo>
                  <a:cubicBezTo>
                    <a:pt x="539" y="242"/>
                    <a:pt x="547" y="244"/>
                    <a:pt x="556" y="243"/>
                  </a:cubicBezTo>
                  <a:cubicBezTo>
                    <a:pt x="573" y="242"/>
                    <a:pt x="582" y="226"/>
                    <a:pt x="575" y="211"/>
                  </a:cubicBezTo>
                  <a:cubicBezTo>
                    <a:pt x="572" y="206"/>
                    <a:pt x="569" y="202"/>
                    <a:pt x="566" y="199"/>
                  </a:cubicBezTo>
                  <a:cubicBezTo>
                    <a:pt x="549" y="182"/>
                    <a:pt x="529" y="169"/>
                    <a:pt x="509" y="157"/>
                  </a:cubicBezTo>
                  <a:cubicBezTo>
                    <a:pt x="480" y="141"/>
                    <a:pt x="450" y="129"/>
                    <a:pt x="418" y="119"/>
                  </a:cubicBezTo>
                  <a:cubicBezTo>
                    <a:pt x="412" y="116"/>
                    <a:pt x="405" y="114"/>
                    <a:pt x="398" y="112"/>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0000"/>
                </a:solidFill>
                <a:effectLst/>
                <a:uLnTx/>
                <a:uFillTx/>
                <a:latin typeface="Arial" panose="020B0604020202090204"/>
                <a:ea typeface="微软雅黑" panose="020B0503020204020204" pitchFamily="34" charset="-122"/>
                <a:cs typeface="+mn-ea"/>
                <a:sym typeface="+mn-lt"/>
              </a:endParaRPr>
            </a:p>
          </p:txBody>
        </p:sp>
      </p:grpSp>
      <p:sp>
        <p:nvSpPr>
          <p:cNvPr id="41" name="文本占位符 40"/>
          <p:cNvSpPr>
            <a:spLocks noGrp="1"/>
          </p:cNvSpPr>
          <p:nvPr>
            <p:ph type="body" sz="quarter" idx="10" hasCustomPrompt="1"/>
          </p:nvPr>
        </p:nvSpPr>
        <p:spPr>
          <a:xfrm>
            <a:off x="7819905" y="1317312"/>
            <a:ext cx="3061455" cy="487680"/>
          </a:xfrm>
        </p:spPr>
        <p:txBody>
          <a:bodyPr>
            <a:normAutofit/>
          </a:bodyPr>
          <a:lstStyle>
            <a:lvl1pPr marL="0" indent="0" algn="l" defTabSz="914400" rtl="0" eaLnBrk="1" latinLnBrk="0" hangingPunct="1">
              <a:buNone/>
              <a:defRPr lang="zh-CN" altLang="en-US" sz="2800" kern="1200" dirty="0" smtClean="0">
                <a:solidFill>
                  <a:srgbClr val="000000">
                    <a:lumMod val="85000"/>
                    <a:lumOff val="15000"/>
                  </a:srgbClr>
                </a:solidFill>
                <a:latin typeface="微软雅黑" panose="020B0503020204020204" pitchFamily="34" charset="-122"/>
                <a:ea typeface="+mn-ea"/>
                <a:cs typeface="+mn-cs"/>
              </a:defRPr>
            </a:lvl1pPr>
            <a:lvl2pPr marL="457200" indent="0">
              <a:buNone/>
              <a:defRPr/>
            </a:lvl2pPr>
          </a:lstStyle>
          <a:p>
            <a:pPr lvl="0"/>
            <a:r>
              <a:rPr lang="zh-CN" altLang="en-US" dirty="0"/>
              <a:t>输入目录标题</a:t>
            </a:r>
            <a:endParaRPr lang="zh-CN" altLang="en-US" dirty="0"/>
          </a:p>
        </p:txBody>
      </p:sp>
      <p:sp>
        <p:nvSpPr>
          <p:cNvPr id="42" name="文本占位符 40"/>
          <p:cNvSpPr>
            <a:spLocks noGrp="1"/>
          </p:cNvSpPr>
          <p:nvPr>
            <p:ph type="body" sz="quarter" idx="11" hasCustomPrompt="1"/>
          </p:nvPr>
        </p:nvSpPr>
        <p:spPr>
          <a:xfrm>
            <a:off x="7819905" y="2067882"/>
            <a:ext cx="3061455" cy="487680"/>
          </a:xfrm>
        </p:spPr>
        <p:txBody>
          <a:bodyPr>
            <a:normAutofit/>
          </a:bodyPr>
          <a:lstStyle>
            <a:lvl1pPr marL="0" indent="0" algn="l" defTabSz="914400" rtl="0" eaLnBrk="1" latinLnBrk="0" hangingPunct="1">
              <a:buNone/>
              <a:defRPr lang="zh-CN" altLang="en-US" sz="2800" kern="1200" dirty="0" smtClean="0">
                <a:solidFill>
                  <a:srgbClr val="000000">
                    <a:lumMod val="85000"/>
                    <a:lumOff val="15000"/>
                  </a:srgbClr>
                </a:solidFill>
                <a:latin typeface="微软雅黑" panose="020B0503020204020204" pitchFamily="34" charset="-122"/>
                <a:ea typeface="+mn-ea"/>
                <a:cs typeface="+mn-cs"/>
              </a:defRPr>
            </a:lvl1pPr>
            <a:lvl2pPr marL="457200" indent="0">
              <a:buNone/>
              <a:defRPr/>
            </a:lvl2pPr>
          </a:lstStyle>
          <a:p>
            <a:pPr lvl="0"/>
            <a:r>
              <a:rPr lang="zh-CN" altLang="en-US" dirty="0"/>
              <a:t>输入目录标题</a:t>
            </a:r>
            <a:endParaRPr lang="zh-CN" altLang="en-US" dirty="0"/>
          </a:p>
        </p:txBody>
      </p:sp>
      <p:sp>
        <p:nvSpPr>
          <p:cNvPr id="43" name="文本占位符 40"/>
          <p:cNvSpPr>
            <a:spLocks noGrp="1"/>
          </p:cNvSpPr>
          <p:nvPr>
            <p:ph type="body" sz="quarter" idx="12" hasCustomPrompt="1"/>
          </p:nvPr>
        </p:nvSpPr>
        <p:spPr>
          <a:xfrm>
            <a:off x="7819905" y="2818452"/>
            <a:ext cx="3061455" cy="487680"/>
          </a:xfrm>
        </p:spPr>
        <p:txBody>
          <a:bodyPr>
            <a:normAutofit/>
          </a:bodyPr>
          <a:lstStyle>
            <a:lvl1pPr marL="0" indent="0" algn="l" defTabSz="914400" rtl="0" eaLnBrk="1" latinLnBrk="0" hangingPunct="1">
              <a:buNone/>
              <a:defRPr lang="zh-CN" altLang="en-US" sz="2800" kern="1200" dirty="0" smtClean="0">
                <a:solidFill>
                  <a:srgbClr val="000000">
                    <a:lumMod val="85000"/>
                    <a:lumOff val="15000"/>
                  </a:srgbClr>
                </a:solidFill>
                <a:latin typeface="微软雅黑" panose="020B0503020204020204" pitchFamily="34" charset="-122"/>
                <a:ea typeface="+mn-ea"/>
                <a:cs typeface="+mn-cs"/>
              </a:defRPr>
            </a:lvl1pPr>
            <a:lvl2pPr marL="457200" indent="0">
              <a:buNone/>
              <a:defRPr/>
            </a:lvl2pPr>
          </a:lstStyle>
          <a:p>
            <a:pPr lvl="0"/>
            <a:r>
              <a:rPr lang="zh-CN" altLang="en-US" dirty="0"/>
              <a:t>输入目录标题</a:t>
            </a:r>
            <a:endParaRPr lang="zh-CN" altLang="en-US" dirty="0"/>
          </a:p>
        </p:txBody>
      </p:sp>
      <p:sp>
        <p:nvSpPr>
          <p:cNvPr id="44" name="文本占位符 40"/>
          <p:cNvSpPr>
            <a:spLocks noGrp="1"/>
          </p:cNvSpPr>
          <p:nvPr>
            <p:ph type="body" sz="quarter" idx="13" hasCustomPrompt="1"/>
          </p:nvPr>
        </p:nvSpPr>
        <p:spPr>
          <a:xfrm>
            <a:off x="7819905" y="4319592"/>
            <a:ext cx="3061455" cy="487680"/>
          </a:xfrm>
        </p:spPr>
        <p:txBody>
          <a:bodyPr>
            <a:normAutofit/>
          </a:bodyPr>
          <a:lstStyle>
            <a:lvl1pPr marL="0" indent="0" algn="l" defTabSz="914400" rtl="0" eaLnBrk="1" latinLnBrk="0" hangingPunct="1">
              <a:buNone/>
              <a:defRPr lang="zh-CN" altLang="en-US" sz="2800" kern="1200" dirty="0" smtClean="0">
                <a:solidFill>
                  <a:srgbClr val="000000">
                    <a:lumMod val="85000"/>
                    <a:lumOff val="15000"/>
                  </a:srgbClr>
                </a:solidFill>
                <a:latin typeface="微软雅黑" panose="020B0503020204020204" pitchFamily="34" charset="-122"/>
                <a:ea typeface="+mn-ea"/>
                <a:cs typeface="+mn-cs"/>
              </a:defRPr>
            </a:lvl1pPr>
            <a:lvl2pPr marL="457200" indent="0">
              <a:buNone/>
              <a:defRPr/>
            </a:lvl2pPr>
          </a:lstStyle>
          <a:p>
            <a:pPr lvl="0"/>
            <a:r>
              <a:rPr lang="zh-CN" altLang="en-US" dirty="0"/>
              <a:t>输入目录标题</a:t>
            </a:r>
            <a:endParaRPr lang="zh-CN" altLang="en-US" dirty="0"/>
          </a:p>
        </p:txBody>
      </p:sp>
      <p:sp>
        <p:nvSpPr>
          <p:cNvPr id="36" name="文本占位符 40"/>
          <p:cNvSpPr>
            <a:spLocks noGrp="1"/>
          </p:cNvSpPr>
          <p:nvPr>
            <p:ph type="body" sz="quarter" idx="14" hasCustomPrompt="1"/>
          </p:nvPr>
        </p:nvSpPr>
        <p:spPr>
          <a:xfrm>
            <a:off x="7819905" y="3569022"/>
            <a:ext cx="3061455" cy="487680"/>
          </a:xfrm>
        </p:spPr>
        <p:txBody>
          <a:bodyPr>
            <a:normAutofit/>
          </a:bodyPr>
          <a:lstStyle>
            <a:lvl1pPr marL="0" indent="0" algn="l" defTabSz="914400" rtl="0" eaLnBrk="1" latinLnBrk="0" hangingPunct="1">
              <a:buNone/>
              <a:defRPr lang="zh-CN" altLang="en-US" sz="2800" kern="1200" dirty="0" smtClean="0">
                <a:solidFill>
                  <a:srgbClr val="000000">
                    <a:lumMod val="85000"/>
                    <a:lumOff val="15000"/>
                  </a:srgbClr>
                </a:solidFill>
                <a:latin typeface="微软雅黑" panose="020B0503020204020204" pitchFamily="34" charset="-122"/>
                <a:ea typeface="+mn-ea"/>
                <a:cs typeface="+mn-cs"/>
              </a:defRPr>
            </a:lvl1pPr>
            <a:lvl2pPr marL="457200" indent="0">
              <a:buNone/>
              <a:defRPr/>
            </a:lvl2pPr>
          </a:lstStyle>
          <a:p>
            <a:pPr lvl="0"/>
            <a:r>
              <a:rPr lang="zh-CN" altLang="en-US" dirty="0"/>
              <a:t>输入目录标题</a:t>
            </a:r>
            <a:endParaRPr lang="zh-CN" altLang="en-US" dirty="0"/>
          </a:p>
        </p:txBody>
      </p:sp>
      <p:sp>
        <p:nvSpPr>
          <p:cNvPr id="2" name="文本框 1"/>
          <p:cNvSpPr txBox="1"/>
          <p:nvPr userDrawn="1"/>
        </p:nvSpPr>
        <p:spPr>
          <a:xfrm>
            <a:off x="6809256" y="1268764"/>
            <a:ext cx="675822" cy="584775"/>
          </a:xfrm>
          <a:prstGeom prst="rect">
            <a:avLst/>
          </a:prstGeom>
          <a:noFill/>
        </p:spPr>
        <p:txBody>
          <a:bodyPr wrap="square" rtlCol="0">
            <a:spAutoFit/>
          </a:bodyPr>
          <a:lstStyle/>
          <a:p>
            <a:r>
              <a:rPr lang="en-US" altLang="zh-CN" sz="3200" b="1" dirty="0">
                <a:solidFill>
                  <a:srgbClr val="9A0001"/>
                </a:solidFill>
              </a:rPr>
              <a:t>01.</a:t>
            </a:r>
            <a:endParaRPr lang="zh-CN" altLang="en-US" sz="3200" b="1" dirty="0">
              <a:solidFill>
                <a:srgbClr val="9A0001"/>
              </a:solidFill>
            </a:endParaRPr>
          </a:p>
        </p:txBody>
      </p:sp>
      <p:sp>
        <p:nvSpPr>
          <p:cNvPr id="39" name="文本框 38"/>
          <p:cNvSpPr txBox="1"/>
          <p:nvPr userDrawn="1"/>
        </p:nvSpPr>
        <p:spPr>
          <a:xfrm>
            <a:off x="6809256" y="2016836"/>
            <a:ext cx="675822" cy="584775"/>
          </a:xfrm>
          <a:prstGeom prst="rect">
            <a:avLst/>
          </a:prstGeom>
          <a:noFill/>
        </p:spPr>
        <p:txBody>
          <a:bodyPr wrap="square" rtlCol="0">
            <a:spAutoFit/>
          </a:bodyPr>
          <a:lstStyle/>
          <a:p>
            <a:r>
              <a:rPr lang="en-US" altLang="zh-CN" sz="3200" b="1" dirty="0">
                <a:solidFill>
                  <a:srgbClr val="9A0001"/>
                </a:solidFill>
              </a:rPr>
              <a:t>02.</a:t>
            </a:r>
            <a:endParaRPr lang="zh-CN" altLang="en-US" sz="3200" b="1" dirty="0">
              <a:solidFill>
                <a:srgbClr val="9A0001"/>
              </a:solidFill>
            </a:endParaRPr>
          </a:p>
        </p:txBody>
      </p:sp>
      <p:sp>
        <p:nvSpPr>
          <p:cNvPr id="40" name="文本框 39"/>
          <p:cNvSpPr txBox="1"/>
          <p:nvPr userDrawn="1"/>
        </p:nvSpPr>
        <p:spPr>
          <a:xfrm>
            <a:off x="6809256" y="2764908"/>
            <a:ext cx="675822" cy="584775"/>
          </a:xfrm>
          <a:prstGeom prst="rect">
            <a:avLst/>
          </a:prstGeom>
          <a:noFill/>
        </p:spPr>
        <p:txBody>
          <a:bodyPr wrap="square" rtlCol="0">
            <a:spAutoFit/>
          </a:bodyPr>
          <a:lstStyle/>
          <a:p>
            <a:r>
              <a:rPr lang="en-US" altLang="zh-CN" sz="3200" b="1" dirty="0">
                <a:solidFill>
                  <a:srgbClr val="9A0001"/>
                </a:solidFill>
              </a:rPr>
              <a:t>03.</a:t>
            </a:r>
            <a:endParaRPr lang="zh-CN" altLang="en-US" sz="3200" b="1" dirty="0">
              <a:solidFill>
                <a:srgbClr val="9A0001"/>
              </a:solidFill>
            </a:endParaRPr>
          </a:p>
        </p:txBody>
      </p:sp>
      <p:sp>
        <p:nvSpPr>
          <p:cNvPr id="45" name="文本框 44"/>
          <p:cNvSpPr txBox="1"/>
          <p:nvPr userDrawn="1"/>
        </p:nvSpPr>
        <p:spPr>
          <a:xfrm>
            <a:off x="6809256" y="3512980"/>
            <a:ext cx="675822" cy="584775"/>
          </a:xfrm>
          <a:prstGeom prst="rect">
            <a:avLst/>
          </a:prstGeom>
          <a:noFill/>
        </p:spPr>
        <p:txBody>
          <a:bodyPr wrap="square" rtlCol="0">
            <a:spAutoFit/>
          </a:bodyPr>
          <a:lstStyle/>
          <a:p>
            <a:r>
              <a:rPr lang="en-US" altLang="zh-CN" sz="3200" b="1" dirty="0">
                <a:solidFill>
                  <a:srgbClr val="9A0001"/>
                </a:solidFill>
              </a:rPr>
              <a:t>04.</a:t>
            </a:r>
            <a:endParaRPr lang="zh-CN" altLang="en-US" sz="3200" b="1" dirty="0">
              <a:solidFill>
                <a:srgbClr val="9A0001"/>
              </a:solidFill>
            </a:endParaRPr>
          </a:p>
        </p:txBody>
      </p:sp>
      <p:sp>
        <p:nvSpPr>
          <p:cNvPr id="46" name="文本框 45"/>
          <p:cNvSpPr txBox="1"/>
          <p:nvPr userDrawn="1"/>
        </p:nvSpPr>
        <p:spPr>
          <a:xfrm>
            <a:off x="6809256" y="4261052"/>
            <a:ext cx="675822" cy="584775"/>
          </a:xfrm>
          <a:prstGeom prst="rect">
            <a:avLst/>
          </a:prstGeom>
          <a:noFill/>
        </p:spPr>
        <p:txBody>
          <a:bodyPr wrap="square" rtlCol="0">
            <a:spAutoFit/>
          </a:bodyPr>
          <a:lstStyle/>
          <a:p>
            <a:r>
              <a:rPr lang="en-US" altLang="zh-CN" sz="3200" b="1" dirty="0">
                <a:solidFill>
                  <a:srgbClr val="9A0001"/>
                </a:solidFill>
              </a:rPr>
              <a:t>05.</a:t>
            </a:r>
            <a:endParaRPr lang="zh-CN" altLang="en-US" sz="3200" b="1" dirty="0">
              <a:solidFill>
                <a:srgbClr val="9A0001"/>
              </a:solidFill>
            </a:endParaRPr>
          </a:p>
        </p:txBody>
      </p:sp>
      <p:sp>
        <p:nvSpPr>
          <p:cNvPr id="47" name="文本占位符 40"/>
          <p:cNvSpPr>
            <a:spLocks noGrp="1"/>
          </p:cNvSpPr>
          <p:nvPr>
            <p:ph type="body" sz="quarter" idx="15" hasCustomPrompt="1"/>
          </p:nvPr>
        </p:nvSpPr>
        <p:spPr>
          <a:xfrm>
            <a:off x="7819905" y="5070163"/>
            <a:ext cx="3061455" cy="487680"/>
          </a:xfrm>
        </p:spPr>
        <p:txBody>
          <a:bodyPr>
            <a:normAutofit/>
          </a:bodyPr>
          <a:lstStyle>
            <a:lvl1pPr marL="0" indent="0" algn="l" defTabSz="914400" rtl="0" eaLnBrk="1" latinLnBrk="0" hangingPunct="1">
              <a:buNone/>
              <a:defRPr lang="zh-CN" altLang="en-US" sz="2800" kern="1200" dirty="0" smtClean="0">
                <a:solidFill>
                  <a:srgbClr val="000000">
                    <a:lumMod val="85000"/>
                    <a:lumOff val="15000"/>
                  </a:srgbClr>
                </a:solidFill>
                <a:latin typeface="微软雅黑" panose="020B0503020204020204" pitchFamily="34" charset="-122"/>
                <a:ea typeface="+mn-ea"/>
                <a:cs typeface="+mn-cs"/>
              </a:defRPr>
            </a:lvl1pPr>
            <a:lvl2pPr marL="457200" indent="0">
              <a:buNone/>
              <a:defRPr/>
            </a:lvl2pPr>
          </a:lstStyle>
          <a:p>
            <a:pPr lvl="0"/>
            <a:r>
              <a:rPr lang="zh-CN" altLang="en-US" dirty="0"/>
              <a:t>输入目录标题</a:t>
            </a:r>
            <a:endParaRPr lang="zh-CN" altLang="en-US" dirty="0"/>
          </a:p>
        </p:txBody>
      </p:sp>
      <p:sp>
        <p:nvSpPr>
          <p:cNvPr id="48" name="文本框 47"/>
          <p:cNvSpPr txBox="1"/>
          <p:nvPr userDrawn="1"/>
        </p:nvSpPr>
        <p:spPr>
          <a:xfrm>
            <a:off x="6809256" y="5009126"/>
            <a:ext cx="675822" cy="584775"/>
          </a:xfrm>
          <a:prstGeom prst="rect">
            <a:avLst/>
          </a:prstGeom>
          <a:noFill/>
        </p:spPr>
        <p:txBody>
          <a:bodyPr wrap="square" rtlCol="0">
            <a:spAutoFit/>
          </a:bodyPr>
          <a:lstStyle/>
          <a:p>
            <a:r>
              <a:rPr lang="en-US" altLang="zh-CN" sz="3200" b="1" dirty="0">
                <a:solidFill>
                  <a:srgbClr val="9A0001"/>
                </a:solidFill>
              </a:rPr>
              <a:t>06.</a:t>
            </a:r>
            <a:endParaRPr lang="zh-CN" altLang="en-US" sz="3200" b="1" dirty="0">
              <a:solidFill>
                <a:srgbClr val="9A0001"/>
              </a:solidFill>
            </a:endParaRPr>
          </a:p>
        </p:txBody>
      </p:sp>
      <p:pic>
        <p:nvPicPr>
          <p:cNvPr id="50" name="图片 4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157210" y="6227103"/>
            <a:ext cx="430646" cy="418821"/>
          </a:xfrm>
          <a:prstGeom prst="rect">
            <a:avLst/>
          </a:prstGeom>
        </p:spPr>
      </p:pic>
      <p:pic>
        <p:nvPicPr>
          <p:cNvPr id="51" name="图片 5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705169" y="6015028"/>
            <a:ext cx="2667901" cy="842972"/>
          </a:xfrm>
          <a:prstGeom prst="rect">
            <a:avLst/>
          </a:prstGeom>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章节页">
    <p:spTree>
      <p:nvGrpSpPr>
        <p:cNvPr id="1" name=""/>
        <p:cNvGrpSpPr/>
        <p:nvPr/>
      </p:nvGrpSpPr>
      <p:grpSpPr>
        <a:xfrm>
          <a:off x="0" y="0"/>
          <a:ext cx="0" cy="0"/>
          <a:chOff x="0" y="0"/>
          <a:chExt cx="0" cy="0"/>
        </a:xfrm>
      </p:grpSpPr>
      <p:sp>
        <p:nvSpPr>
          <p:cNvPr id="66" name="矩形 65"/>
          <p:cNvSpPr/>
          <p:nvPr userDrawn="1"/>
        </p:nvSpPr>
        <p:spPr>
          <a:xfrm>
            <a:off x="0" y="1764872"/>
            <a:ext cx="12192000" cy="3328257"/>
          </a:xfrm>
          <a:prstGeom prst="rect">
            <a:avLst/>
          </a:prstGeom>
          <a:solidFill>
            <a:schemeClr val="accent1"/>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90204"/>
              <a:ea typeface="微软雅黑" panose="020B0503020204020204" pitchFamily="34" charset="-122"/>
              <a:cs typeface="+mn-ea"/>
              <a:sym typeface="+mn-lt"/>
            </a:endParaRPr>
          </a:p>
        </p:txBody>
      </p:sp>
      <p:cxnSp>
        <p:nvCxnSpPr>
          <p:cNvPr id="70" name="直接连接符 69"/>
          <p:cNvCxnSpPr/>
          <p:nvPr/>
        </p:nvCxnSpPr>
        <p:spPr>
          <a:xfrm>
            <a:off x="996403" y="3428999"/>
            <a:ext cx="3773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 name="文本占位符 3"/>
          <p:cNvSpPr>
            <a:spLocks noGrp="1"/>
          </p:cNvSpPr>
          <p:nvPr userDrawn="1">
            <p:ph type="body" sz="quarter" idx="10" hasCustomPrompt="1"/>
          </p:nvPr>
        </p:nvSpPr>
        <p:spPr>
          <a:xfrm>
            <a:off x="2465501" y="2552244"/>
            <a:ext cx="5716686" cy="707886"/>
          </a:xfrm>
        </p:spPr>
        <p:txBody>
          <a:bodyPr anchor="ctr" anchorCtr="0">
            <a:normAutofit/>
          </a:bodyPr>
          <a:lstStyle>
            <a:lvl1pPr marL="0" indent="0">
              <a:buFontTx/>
              <a:buNone/>
              <a:defRPr kumimoji="0" lang="zh-CN" altLang="en-US" sz="4000" b="1" i="0" u="none" strike="noStrike" kern="1200" cap="none" spc="0" normalizeH="0" baseline="0" dirty="0" smtClean="0">
                <a:ln>
                  <a:noFill/>
                </a:ln>
                <a:solidFill>
                  <a:prstClr val="white"/>
                </a:solidFill>
                <a:effectLst/>
                <a:uLnTx/>
                <a:uFillTx/>
                <a:latin typeface="Arial" panose="020B0604020202090204"/>
                <a:ea typeface="微软雅黑" panose="020B0503020204020204" pitchFamily="34" charset="-122"/>
                <a:cs typeface="+mn-ea"/>
              </a:defRPr>
            </a:lvl1p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dirty="0"/>
              <a:t>XX</a:t>
            </a:r>
            <a:endParaRPr lang="zh-CN" altLang="en-US" dirty="0"/>
          </a:p>
        </p:txBody>
      </p:sp>
      <p:sp>
        <p:nvSpPr>
          <p:cNvPr id="127" name="文本占位符 3"/>
          <p:cNvSpPr>
            <a:spLocks noGrp="1"/>
          </p:cNvSpPr>
          <p:nvPr>
            <p:ph type="body" sz="quarter" idx="11" hasCustomPrompt="1"/>
          </p:nvPr>
        </p:nvSpPr>
        <p:spPr>
          <a:xfrm>
            <a:off x="882188" y="3684327"/>
            <a:ext cx="7299999" cy="887667"/>
          </a:xfrm>
        </p:spPr>
        <p:txBody>
          <a:bodyPr>
            <a:noAutofit/>
          </a:bodyPr>
          <a:lstStyle>
            <a:lvl1pPr marL="0" indent="0">
              <a:buFontTx/>
              <a:buNone/>
              <a:defRPr lang="zh-CN" altLang="en-US" sz="4800" b="1" kern="1200" spc="400" dirty="0" smtClean="0">
                <a:solidFill>
                  <a:prstClr val="white"/>
                </a:solidFill>
                <a:latin typeface="Arial" panose="020B0604020202090204"/>
                <a:ea typeface="微软雅黑" panose="020B0503020204020204" pitchFamily="34" charset="-122"/>
                <a:cs typeface="+mn-ea"/>
              </a:defRPr>
            </a:lvl1p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a:t>输入标题文本</a:t>
            </a:r>
            <a:endParaRPr lang="zh-CN" altLang="en-US" dirty="0"/>
          </a:p>
        </p:txBody>
      </p:sp>
      <p:pic>
        <p:nvPicPr>
          <p:cNvPr id="128" name="图形 127"/>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863687" y="1559486"/>
            <a:ext cx="5172316" cy="3739027"/>
          </a:xfrm>
          <a:prstGeom prst="rect">
            <a:avLst/>
          </a:prstGeom>
        </p:spPr>
      </p:pic>
      <p:grpSp>
        <p:nvGrpSpPr>
          <p:cNvPr id="62" name="组合 61"/>
          <p:cNvGrpSpPr/>
          <p:nvPr userDrawn="1"/>
        </p:nvGrpSpPr>
        <p:grpSpPr>
          <a:xfrm>
            <a:off x="1654090" y="1145460"/>
            <a:ext cx="1477533" cy="108755"/>
            <a:chOff x="4616246" y="3878362"/>
            <a:chExt cx="5571416" cy="410087"/>
          </a:xfrm>
          <a:solidFill>
            <a:schemeClr val="tx1">
              <a:alpha val="80000"/>
            </a:schemeClr>
          </a:solidFill>
        </p:grpSpPr>
        <p:sp>
          <p:nvSpPr>
            <p:cNvPr id="63" name="Freeform 17"/>
            <p:cNvSpPr>
              <a:spLocks noEditPoints="1"/>
            </p:cNvSpPr>
            <p:nvPr/>
          </p:nvSpPr>
          <p:spPr bwMode="auto">
            <a:xfrm>
              <a:off x="8617798" y="3887973"/>
              <a:ext cx="362030" cy="387660"/>
            </a:xfrm>
            <a:custGeom>
              <a:avLst/>
              <a:gdLst>
                <a:gd name="T0" fmla="*/ 34 w 127"/>
                <a:gd name="T1" fmla="*/ 71 h 136"/>
                <a:gd name="T2" fmla="*/ 34 w 127"/>
                <a:gd name="T3" fmla="*/ 81 h 136"/>
                <a:gd name="T4" fmla="*/ 34 w 127"/>
                <a:gd name="T5" fmla="*/ 114 h 136"/>
                <a:gd name="T6" fmla="*/ 35 w 127"/>
                <a:gd name="T7" fmla="*/ 122 h 136"/>
                <a:gd name="T8" fmla="*/ 40 w 127"/>
                <a:gd name="T9" fmla="*/ 127 h 136"/>
                <a:gd name="T10" fmla="*/ 49 w 127"/>
                <a:gd name="T11" fmla="*/ 128 h 136"/>
                <a:gd name="T12" fmla="*/ 49 w 127"/>
                <a:gd name="T13" fmla="*/ 135 h 136"/>
                <a:gd name="T14" fmla="*/ 1 w 127"/>
                <a:gd name="T15" fmla="*/ 135 h 136"/>
                <a:gd name="T16" fmla="*/ 0 w 127"/>
                <a:gd name="T17" fmla="*/ 132 h 136"/>
                <a:gd name="T18" fmla="*/ 0 w 127"/>
                <a:gd name="T19" fmla="*/ 128 h 136"/>
                <a:gd name="T20" fmla="*/ 9 w 127"/>
                <a:gd name="T21" fmla="*/ 127 h 136"/>
                <a:gd name="T22" fmla="*/ 16 w 127"/>
                <a:gd name="T23" fmla="*/ 120 h 136"/>
                <a:gd name="T24" fmla="*/ 17 w 127"/>
                <a:gd name="T25" fmla="*/ 111 h 136"/>
                <a:gd name="T26" fmla="*/ 17 w 127"/>
                <a:gd name="T27" fmla="*/ 22 h 136"/>
                <a:gd name="T28" fmla="*/ 16 w 127"/>
                <a:gd name="T29" fmla="*/ 15 h 136"/>
                <a:gd name="T30" fmla="*/ 9 w 127"/>
                <a:gd name="T31" fmla="*/ 9 h 136"/>
                <a:gd name="T32" fmla="*/ 0 w 127"/>
                <a:gd name="T33" fmla="*/ 8 h 136"/>
                <a:gd name="T34" fmla="*/ 0 w 127"/>
                <a:gd name="T35" fmla="*/ 1 h 136"/>
                <a:gd name="T36" fmla="*/ 4 w 127"/>
                <a:gd name="T37" fmla="*/ 0 h 136"/>
                <a:gd name="T38" fmla="*/ 71 w 127"/>
                <a:gd name="T39" fmla="*/ 0 h 136"/>
                <a:gd name="T40" fmla="*/ 94 w 127"/>
                <a:gd name="T41" fmla="*/ 4 h 136"/>
                <a:gd name="T42" fmla="*/ 116 w 127"/>
                <a:gd name="T43" fmla="*/ 32 h 136"/>
                <a:gd name="T44" fmla="*/ 97 w 127"/>
                <a:gd name="T45" fmla="*/ 66 h 136"/>
                <a:gd name="T46" fmla="*/ 80 w 127"/>
                <a:gd name="T47" fmla="*/ 70 h 136"/>
                <a:gd name="T48" fmla="*/ 71 w 127"/>
                <a:gd name="T49" fmla="*/ 71 h 136"/>
                <a:gd name="T50" fmla="*/ 73 w 127"/>
                <a:gd name="T51" fmla="*/ 75 h 136"/>
                <a:gd name="T52" fmla="*/ 104 w 127"/>
                <a:gd name="T53" fmla="*/ 114 h 136"/>
                <a:gd name="T54" fmla="*/ 105 w 127"/>
                <a:gd name="T55" fmla="*/ 116 h 136"/>
                <a:gd name="T56" fmla="*/ 127 w 127"/>
                <a:gd name="T57" fmla="*/ 128 h 136"/>
                <a:gd name="T58" fmla="*/ 127 w 127"/>
                <a:gd name="T59" fmla="*/ 135 h 136"/>
                <a:gd name="T60" fmla="*/ 116 w 127"/>
                <a:gd name="T61" fmla="*/ 135 h 136"/>
                <a:gd name="T62" fmla="*/ 102 w 127"/>
                <a:gd name="T63" fmla="*/ 136 h 136"/>
                <a:gd name="T64" fmla="*/ 96 w 127"/>
                <a:gd name="T65" fmla="*/ 132 h 136"/>
                <a:gd name="T66" fmla="*/ 59 w 127"/>
                <a:gd name="T67" fmla="*/ 82 h 136"/>
                <a:gd name="T68" fmla="*/ 52 w 127"/>
                <a:gd name="T69" fmla="*/ 73 h 136"/>
                <a:gd name="T70" fmla="*/ 49 w 127"/>
                <a:gd name="T71" fmla="*/ 71 h 136"/>
                <a:gd name="T72" fmla="*/ 34 w 127"/>
                <a:gd name="T73" fmla="*/ 71 h 136"/>
                <a:gd name="T74" fmla="*/ 34 w 127"/>
                <a:gd name="T75" fmla="*/ 61 h 136"/>
                <a:gd name="T76" fmla="*/ 36 w 127"/>
                <a:gd name="T77" fmla="*/ 62 h 136"/>
                <a:gd name="T78" fmla="*/ 66 w 127"/>
                <a:gd name="T79" fmla="*/ 62 h 136"/>
                <a:gd name="T80" fmla="*/ 82 w 127"/>
                <a:gd name="T81" fmla="*/ 59 h 136"/>
                <a:gd name="T82" fmla="*/ 96 w 127"/>
                <a:gd name="T83" fmla="*/ 44 h 136"/>
                <a:gd name="T84" fmla="*/ 96 w 127"/>
                <a:gd name="T85" fmla="*/ 29 h 136"/>
                <a:gd name="T86" fmla="*/ 81 w 127"/>
                <a:gd name="T87" fmla="*/ 12 h 136"/>
                <a:gd name="T88" fmla="*/ 70 w 127"/>
                <a:gd name="T89" fmla="*/ 11 h 136"/>
                <a:gd name="T90" fmla="*/ 37 w 127"/>
                <a:gd name="T91" fmla="*/ 11 h 136"/>
                <a:gd name="T92" fmla="*/ 34 w 127"/>
                <a:gd name="T93" fmla="*/ 11 h 136"/>
                <a:gd name="T94" fmla="*/ 34 w 127"/>
                <a:gd name="T95" fmla="*/ 61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27" h="136">
                  <a:moveTo>
                    <a:pt x="34" y="71"/>
                  </a:moveTo>
                  <a:cubicBezTo>
                    <a:pt x="34" y="75"/>
                    <a:pt x="34" y="78"/>
                    <a:pt x="34" y="81"/>
                  </a:cubicBezTo>
                  <a:cubicBezTo>
                    <a:pt x="34" y="92"/>
                    <a:pt x="34" y="103"/>
                    <a:pt x="34" y="114"/>
                  </a:cubicBezTo>
                  <a:cubicBezTo>
                    <a:pt x="34" y="117"/>
                    <a:pt x="34" y="119"/>
                    <a:pt x="35" y="122"/>
                  </a:cubicBezTo>
                  <a:cubicBezTo>
                    <a:pt x="35" y="125"/>
                    <a:pt x="37" y="127"/>
                    <a:pt x="40" y="127"/>
                  </a:cubicBezTo>
                  <a:cubicBezTo>
                    <a:pt x="43" y="127"/>
                    <a:pt x="46" y="128"/>
                    <a:pt x="49" y="128"/>
                  </a:cubicBezTo>
                  <a:cubicBezTo>
                    <a:pt x="49" y="130"/>
                    <a:pt x="49" y="133"/>
                    <a:pt x="49" y="135"/>
                  </a:cubicBezTo>
                  <a:cubicBezTo>
                    <a:pt x="33" y="135"/>
                    <a:pt x="17" y="135"/>
                    <a:pt x="1" y="135"/>
                  </a:cubicBezTo>
                  <a:cubicBezTo>
                    <a:pt x="0" y="134"/>
                    <a:pt x="0" y="133"/>
                    <a:pt x="0" y="132"/>
                  </a:cubicBezTo>
                  <a:cubicBezTo>
                    <a:pt x="0" y="131"/>
                    <a:pt x="0" y="130"/>
                    <a:pt x="0" y="128"/>
                  </a:cubicBezTo>
                  <a:cubicBezTo>
                    <a:pt x="3" y="128"/>
                    <a:pt x="6" y="128"/>
                    <a:pt x="9" y="127"/>
                  </a:cubicBezTo>
                  <a:cubicBezTo>
                    <a:pt x="14" y="126"/>
                    <a:pt x="15" y="125"/>
                    <a:pt x="16" y="120"/>
                  </a:cubicBezTo>
                  <a:cubicBezTo>
                    <a:pt x="16" y="117"/>
                    <a:pt x="17" y="114"/>
                    <a:pt x="17" y="111"/>
                  </a:cubicBezTo>
                  <a:cubicBezTo>
                    <a:pt x="17" y="81"/>
                    <a:pt x="17" y="52"/>
                    <a:pt x="17" y="22"/>
                  </a:cubicBezTo>
                  <a:cubicBezTo>
                    <a:pt x="17" y="20"/>
                    <a:pt x="16" y="17"/>
                    <a:pt x="16" y="15"/>
                  </a:cubicBezTo>
                  <a:cubicBezTo>
                    <a:pt x="15" y="11"/>
                    <a:pt x="13" y="9"/>
                    <a:pt x="9" y="9"/>
                  </a:cubicBezTo>
                  <a:cubicBezTo>
                    <a:pt x="6" y="8"/>
                    <a:pt x="3" y="8"/>
                    <a:pt x="0" y="8"/>
                  </a:cubicBezTo>
                  <a:cubicBezTo>
                    <a:pt x="0" y="5"/>
                    <a:pt x="0" y="3"/>
                    <a:pt x="0" y="1"/>
                  </a:cubicBezTo>
                  <a:cubicBezTo>
                    <a:pt x="2" y="1"/>
                    <a:pt x="3" y="0"/>
                    <a:pt x="4" y="0"/>
                  </a:cubicBezTo>
                  <a:cubicBezTo>
                    <a:pt x="26" y="0"/>
                    <a:pt x="49" y="0"/>
                    <a:pt x="71" y="0"/>
                  </a:cubicBezTo>
                  <a:cubicBezTo>
                    <a:pt x="79" y="0"/>
                    <a:pt x="86" y="1"/>
                    <a:pt x="94" y="4"/>
                  </a:cubicBezTo>
                  <a:cubicBezTo>
                    <a:pt x="108" y="9"/>
                    <a:pt x="115" y="18"/>
                    <a:pt x="116" y="32"/>
                  </a:cubicBezTo>
                  <a:cubicBezTo>
                    <a:pt x="117" y="48"/>
                    <a:pt x="110" y="60"/>
                    <a:pt x="97" y="66"/>
                  </a:cubicBezTo>
                  <a:cubicBezTo>
                    <a:pt x="91" y="68"/>
                    <a:pt x="86" y="70"/>
                    <a:pt x="80" y="70"/>
                  </a:cubicBezTo>
                  <a:cubicBezTo>
                    <a:pt x="77" y="70"/>
                    <a:pt x="74" y="71"/>
                    <a:pt x="71" y="71"/>
                  </a:cubicBezTo>
                  <a:cubicBezTo>
                    <a:pt x="72" y="73"/>
                    <a:pt x="73" y="74"/>
                    <a:pt x="73" y="75"/>
                  </a:cubicBezTo>
                  <a:cubicBezTo>
                    <a:pt x="84" y="88"/>
                    <a:pt x="94" y="101"/>
                    <a:pt x="104" y="114"/>
                  </a:cubicBezTo>
                  <a:cubicBezTo>
                    <a:pt x="105" y="115"/>
                    <a:pt x="105" y="115"/>
                    <a:pt x="105" y="116"/>
                  </a:cubicBezTo>
                  <a:cubicBezTo>
                    <a:pt x="111" y="122"/>
                    <a:pt x="117" y="128"/>
                    <a:pt x="127" y="128"/>
                  </a:cubicBezTo>
                  <a:cubicBezTo>
                    <a:pt x="127" y="130"/>
                    <a:pt x="127" y="133"/>
                    <a:pt x="127" y="135"/>
                  </a:cubicBezTo>
                  <a:cubicBezTo>
                    <a:pt x="124" y="135"/>
                    <a:pt x="120" y="135"/>
                    <a:pt x="116" y="135"/>
                  </a:cubicBezTo>
                  <a:cubicBezTo>
                    <a:pt x="111" y="135"/>
                    <a:pt x="107" y="135"/>
                    <a:pt x="102" y="136"/>
                  </a:cubicBezTo>
                  <a:cubicBezTo>
                    <a:pt x="99" y="136"/>
                    <a:pt x="97" y="134"/>
                    <a:pt x="96" y="132"/>
                  </a:cubicBezTo>
                  <a:cubicBezTo>
                    <a:pt x="83" y="115"/>
                    <a:pt x="71" y="99"/>
                    <a:pt x="59" y="82"/>
                  </a:cubicBezTo>
                  <a:cubicBezTo>
                    <a:pt x="57" y="79"/>
                    <a:pt x="54" y="76"/>
                    <a:pt x="52" y="73"/>
                  </a:cubicBezTo>
                  <a:cubicBezTo>
                    <a:pt x="51" y="72"/>
                    <a:pt x="50" y="71"/>
                    <a:pt x="49" y="71"/>
                  </a:cubicBezTo>
                  <a:cubicBezTo>
                    <a:pt x="44" y="71"/>
                    <a:pt x="39" y="71"/>
                    <a:pt x="34" y="71"/>
                  </a:cubicBezTo>
                  <a:close/>
                  <a:moveTo>
                    <a:pt x="34" y="61"/>
                  </a:moveTo>
                  <a:cubicBezTo>
                    <a:pt x="35" y="62"/>
                    <a:pt x="36" y="62"/>
                    <a:pt x="36" y="62"/>
                  </a:cubicBezTo>
                  <a:cubicBezTo>
                    <a:pt x="46" y="62"/>
                    <a:pt x="56" y="62"/>
                    <a:pt x="66" y="62"/>
                  </a:cubicBezTo>
                  <a:cubicBezTo>
                    <a:pt x="72" y="61"/>
                    <a:pt x="77" y="60"/>
                    <a:pt x="82" y="59"/>
                  </a:cubicBezTo>
                  <a:cubicBezTo>
                    <a:pt x="90" y="56"/>
                    <a:pt x="94" y="51"/>
                    <a:pt x="96" y="44"/>
                  </a:cubicBezTo>
                  <a:cubicBezTo>
                    <a:pt x="96" y="39"/>
                    <a:pt x="97" y="34"/>
                    <a:pt x="96" y="29"/>
                  </a:cubicBezTo>
                  <a:cubicBezTo>
                    <a:pt x="95" y="20"/>
                    <a:pt x="90" y="15"/>
                    <a:pt x="81" y="12"/>
                  </a:cubicBezTo>
                  <a:cubicBezTo>
                    <a:pt x="77" y="11"/>
                    <a:pt x="74" y="11"/>
                    <a:pt x="70" y="11"/>
                  </a:cubicBezTo>
                  <a:cubicBezTo>
                    <a:pt x="59" y="10"/>
                    <a:pt x="48" y="11"/>
                    <a:pt x="37" y="11"/>
                  </a:cubicBezTo>
                  <a:cubicBezTo>
                    <a:pt x="36" y="11"/>
                    <a:pt x="35" y="11"/>
                    <a:pt x="34" y="11"/>
                  </a:cubicBezTo>
                  <a:cubicBezTo>
                    <a:pt x="34" y="28"/>
                    <a:pt x="34" y="44"/>
                    <a:pt x="34" y="61"/>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64" name="Freeform 18"/>
            <p:cNvSpPr/>
            <p:nvPr/>
          </p:nvSpPr>
          <p:spPr bwMode="auto">
            <a:xfrm>
              <a:off x="5333898" y="3887973"/>
              <a:ext cx="362030" cy="384457"/>
            </a:xfrm>
            <a:custGeom>
              <a:avLst/>
              <a:gdLst>
                <a:gd name="T0" fmla="*/ 50 w 127"/>
                <a:gd name="T1" fmla="*/ 70 h 135"/>
                <a:gd name="T2" fmla="*/ 34 w 127"/>
                <a:gd name="T3" fmla="*/ 87 h 135"/>
                <a:gd name="T4" fmla="*/ 33 w 127"/>
                <a:gd name="T5" fmla="*/ 90 h 135"/>
                <a:gd name="T6" fmla="*/ 33 w 127"/>
                <a:gd name="T7" fmla="*/ 116 h 135"/>
                <a:gd name="T8" fmla="*/ 34 w 127"/>
                <a:gd name="T9" fmla="*/ 120 h 135"/>
                <a:gd name="T10" fmla="*/ 41 w 127"/>
                <a:gd name="T11" fmla="*/ 127 h 135"/>
                <a:gd name="T12" fmla="*/ 49 w 127"/>
                <a:gd name="T13" fmla="*/ 128 h 135"/>
                <a:gd name="T14" fmla="*/ 49 w 127"/>
                <a:gd name="T15" fmla="*/ 135 h 135"/>
                <a:gd name="T16" fmla="*/ 0 w 127"/>
                <a:gd name="T17" fmla="*/ 135 h 135"/>
                <a:gd name="T18" fmla="*/ 0 w 127"/>
                <a:gd name="T19" fmla="*/ 128 h 135"/>
                <a:gd name="T20" fmla="*/ 7 w 127"/>
                <a:gd name="T21" fmla="*/ 128 h 135"/>
                <a:gd name="T22" fmla="*/ 16 w 127"/>
                <a:gd name="T23" fmla="*/ 118 h 135"/>
                <a:gd name="T24" fmla="*/ 16 w 127"/>
                <a:gd name="T25" fmla="*/ 111 h 135"/>
                <a:gd name="T26" fmla="*/ 16 w 127"/>
                <a:gd name="T27" fmla="*/ 24 h 135"/>
                <a:gd name="T28" fmla="*/ 16 w 127"/>
                <a:gd name="T29" fmla="*/ 16 h 135"/>
                <a:gd name="T30" fmla="*/ 8 w 127"/>
                <a:gd name="T31" fmla="*/ 9 h 135"/>
                <a:gd name="T32" fmla="*/ 0 w 127"/>
                <a:gd name="T33" fmla="*/ 8 h 135"/>
                <a:gd name="T34" fmla="*/ 0 w 127"/>
                <a:gd name="T35" fmla="*/ 1 h 135"/>
                <a:gd name="T36" fmla="*/ 49 w 127"/>
                <a:gd name="T37" fmla="*/ 1 h 135"/>
                <a:gd name="T38" fmla="*/ 50 w 127"/>
                <a:gd name="T39" fmla="*/ 8 h 135"/>
                <a:gd name="T40" fmla="*/ 41 w 127"/>
                <a:gd name="T41" fmla="*/ 9 h 135"/>
                <a:gd name="T42" fmla="*/ 34 w 127"/>
                <a:gd name="T43" fmla="*/ 16 h 135"/>
                <a:gd name="T44" fmla="*/ 33 w 127"/>
                <a:gd name="T45" fmla="*/ 23 h 135"/>
                <a:gd name="T46" fmla="*/ 33 w 127"/>
                <a:gd name="T47" fmla="*/ 70 h 135"/>
                <a:gd name="T48" fmla="*/ 33 w 127"/>
                <a:gd name="T49" fmla="*/ 73 h 135"/>
                <a:gd name="T50" fmla="*/ 36 w 127"/>
                <a:gd name="T51" fmla="*/ 71 h 135"/>
                <a:gd name="T52" fmla="*/ 83 w 127"/>
                <a:gd name="T53" fmla="*/ 19 h 135"/>
                <a:gd name="T54" fmla="*/ 86 w 127"/>
                <a:gd name="T55" fmla="*/ 14 h 135"/>
                <a:gd name="T56" fmla="*/ 84 w 127"/>
                <a:gd name="T57" fmla="*/ 9 h 135"/>
                <a:gd name="T58" fmla="*/ 76 w 127"/>
                <a:gd name="T59" fmla="*/ 8 h 135"/>
                <a:gd name="T60" fmla="*/ 76 w 127"/>
                <a:gd name="T61" fmla="*/ 1 h 135"/>
                <a:gd name="T62" fmla="*/ 122 w 127"/>
                <a:gd name="T63" fmla="*/ 1 h 135"/>
                <a:gd name="T64" fmla="*/ 122 w 127"/>
                <a:gd name="T65" fmla="*/ 8 h 135"/>
                <a:gd name="T66" fmla="*/ 118 w 127"/>
                <a:gd name="T67" fmla="*/ 8 h 135"/>
                <a:gd name="T68" fmla="*/ 99 w 127"/>
                <a:gd name="T69" fmla="*/ 18 h 135"/>
                <a:gd name="T70" fmla="*/ 77 w 127"/>
                <a:gd name="T71" fmla="*/ 41 h 135"/>
                <a:gd name="T72" fmla="*/ 62 w 127"/>
                <a:gd name="T73" fmla="*/ 57 h 135"/>
                <a:gd name="T74" fmla="*/ 64 w 127"/>
                <a:gd name="T75" fmla="*/ 61 h 135"/>
                <a:gd name="T76" fmla="*/ 102 w 127"/>
                <a:gd name="T77" fmla="*/ 113 h 135"/>
                <a:gd name="T78" fmla="*/ 108 w 127"/>
                <a:gd name="T79" fmla="*/ 120 h 135"/>
                <a:gd name="T80" fmla="*/ 123 w 127"/>
                <a:gd name="T81" fmla="*/ 127 h 135"/>
                <a:gd name="T82" fmla="*/ 127 w 127"/>
                <a:gd name="T83" fmla="*/ 128 h 135"/>
                <a:gd name="T84" fmla="*/ 127 w 127"/>
                <a:gd name="T85" fmla="*/ 135 h 135"/>
                <a:gd name="T86" fmla="*/ 73 w 127"/>
                <a:gd name="T87" fmla="*/ 135 h 135"/>
                <a:gd name="T88" fmla="*/ 73 w 127"/>
                <a:gd name="T89" fmla="*/ 128 h 135"/>
                <a:gd name="T90" fmla="*/ 80 w 127"/>
                <a:gd name="T91" fmla="*/ 127 h 135"/>
                <a:gd name="T92" fmla="*/ 84 w 127"/>
                <a:gd name="T93" fmla="*/ 120 h 135"/>
                <a:gd name="T94" fmla="*/ 82 w 127"/>
                <a:gd name="T95" fmla="*/ 115 h 135"/>
                <a:gd name="T96" fmla="*/ 51 w 127"/>
                <a:gd name="T97" fmla="*/ 72 h 135"/>
                <a:gd name="T98" fmla="*/ 50 w 127"/>
                <a:gd name="T99" fmla="*/ 70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7" h="135">
                  <a:moveTo>
                    <a:pt x="50" y="70"/>
                  </a:moveTo>
                  <a:cubicBezTo>
                    <a:pt x="44" y="76"/>
                    <a:pt x="39" y="81"/>
                    <a:pt x="34" y="87"/>
                  </a:cubicBezTo>
                  <a:cubicBezTo>
                    <a:pt x="33" y="88"/>
                    <a:pt x="33" y="89"/>
                    <a:pt x="33" y="90"/>
                  </a:cubicBezTo>
                  <a:cubicBezTo>
                    <a:pt x="33" y="99"/>
                    <a:pt x="33" y="107"/>
                    <a:pt x="33" y="116"/>
                  </a:cubicBezTo>
                  <a:cubicBezTo>
                    <a:pt x="33" y="117"/>
                    <a:pt x="33" y="118"/>
                    <a:pt x="34" y="120"/>
                  </a:cubicBezTo>
                  <a:cubicBezTo>
                    <a:pt x="35" y="125"/>
                    <a:pt x="36" y="126"/>
                    <a:pt x="41" y="127"/>
                  </a:cubicBezTo>
                  <a:cubicBezTo>
                    <a:pt x="44" y="127"/>
                    <a:pt x="46" y="128"/>
                    <a:pt x="49" y="128"/>
                  </a:cubicBezTo>
                  <a:cubicBezTo>
                    <a:pt x="49" y="130"/>
                    <a:pt x="49" y="133"/>
                    <a:pt x="49" y="135"/>
                  </a:cubicBezTo>
                  <a:cubicBezTo>
                    <a:pt x="33" y="135"/>
                    <a:pt x="17" y="135"/>
                    <a:pt x="0" y="135"/>
                  </a:cubicBezTo>
                  <a:cubicBezTo>
                    <a:pt x="0" y="133"/>
                    <a:pt x="0" y="131"/>
                    <a:pt x="0" y="128"/>
                  </a:cubicBezTo>
                  <a:cubicBezTo>
                    <a:pt x="2" y="128"/>
                    <a:pt x="5" y="128"/>
                    <a:pt x="7" y="128"/>
                  </a:cubicBezTo>
                  <a:cubicBezTo>
                    <a:pt x="14" y="127"/>
                    <a:pt x="16" y="125"/>
                    <a:pt x="16" y="118"/>
                  </a:cubicBezTo>
                  <a:cubicBezTo>
                    <a:pt x="16" y="115"/>
                    <a:pt x="16" y="113"/>
                    <a:pt x="16" y="111"/>
                  </a:cubicBezTo>
                  <a:cubicBezTo>
                    <a:pt x="16" y="82"/>
                    <a:pt x="16" y="53"/>
                    <a:pt x="16" y="24"/>
                  </a:cubicBezTo>
                  <a:cubicBezTo>
                    <a:pt x="16" y="21"/>
                    <a:pt x="16" y="18"/>
                    <a:pt x="16" y="16"/>
                  </a:cubicBezTo>
                  <a:cubicBezTo>
                    <a:pt x="15" y="11"/>
                    <a:pt x="13" y="9"/>
                    <a:pt x="8" y="9"/>
                  </a:cubicBezTo>
                  <a:cubicBezTo>
                    <a:pt x="5" y="8"/>
                    <a:pt x="3" y="8"/>
                    <a:pt x="0" y="8"/>
                  </a:cubicBezTo>
                  <a:cubicBezTo>
                    <a:pt x="0" y="5"/>
                    <a:pt x="0" y="3"/>
                    <a:pt x="0" y="1"/>
                  </a:cubicBezTo>
                  <a:cubicBezTo>
                    <a:pt x="4" y="0"/>
                    <a:pt x="40" y="0"/>
                    <a:pt x="49" y="1"/>
                  </a:cubicBezTo>
                  <a:cubicBezTo>
                    <a:pt x="49" y="3"/>
                    <a:pt x="50" y="5"/>
                    <a:pt x="50" y="8"/>
                  </a:cubicBezTo>
                  <a:cubicBezTo>
                    <a:pt x="47" y="8"/>
                    <a:pt x="44" y="8"/>
                    <a:pt x="41" y="9"/>
                  </a:cubicBezTo>
                  <a:cubicBezTo>
                    <a:pt x="37" y="9"/>
                    <a:pt x="34" y="11"/>
                    <a:pt x="34" y="16"/>
                  </a:cubicBezTo>
                  <a:cubicBezTo>
                    <a:pt x="33" y="18"/>
                    <a:pt x="33" y="20"/>
                    <a:pt x="33" y="23"/>
                  </a:cubicBezTo>
                  <a:cubicBezTo>
                    <a:pt x="33" y="39"/>
                    <a:pt x="33" y="54"/>
                    <a:pt x="33" y="70"/>
                  </a:cubicBezTo>
                  <a:cubicBezTo>
                    <a:pt x="33" y="71"/>
                    <a:pt x="33" y="72"/>
                    <a:pt x="33" y="73"/>
                  </a:cubicBezTo>
                  <a:cubicBezTo>
                    <a:pt x="35" y="72"/>
                    <a:pt x="36" y="72"/>
                    <a:pt x="36" y="71"/>
                  </a:cubicBezTo>
                  <a:cubicBezTo>
                    <a:pt x="52" y="54"/>
                    <a:pt x="67" y="37"/>
                    <a:pt x="83" y="19"/>
                  </a:cubicBezTo>
                  <a:cubicBezTo>
                    <a:pt x="84" y="18"/>
                    <a:pt x="85" y="16"/>
                    <a:pt x="86" y="14"/>
                  </a:cubicBezTo>
                  <a:cubicBezTo>
                    <a:pt x="88" y="12"/>
                    <a:pt x="87" y="10"/>
                    <a:pt x="84" y="9"/>
                  </a:cubicBezTo>
                  <a:cubicBezTo>
                    <a:pt x="81" y="8"/>
                    <a:pt x="79" y="8"/>
                    <a:pt x="76" y="8"/>
                  </a:cubicBezTo>
                  <a:cubicBezTo>
                    <a:pt x="76" y="5"/>
                    <a:pt x="76" y="3"/>
                    <a:pt x="76" y="1"/>
                  </a:cubicBezTo>
                  <a:cubicBezTo>
                    <a:pt x="79" y="0"/>
                    <a:pt x="114" y="0"/>
                    <a:pt x="122" y="1"/>
                  </a:cubicBezTo>
                  <a:cubicBezTo>
                    <a:pt x="122" y="3"/>
                    <a:pt x="122" y="5"/>
                    <a:pt x="122" y="8"/>
                  </a:cubicBezTo>
                  <a:cubicBezTo>
                    <a:pt x="121" y="8"/>
                    <a:pt x="120" y="8"/>
                    <a:pt x="118" y="8"/>
                  </a:cubicBezTo>
                  <a:cubicBezTo>
                    <a:pt x="111" y="9"/>
                    <a:pt x="104" y="12"/>
                    <a:pt x="99" y="18"/>
                  </a:cubicBezTo>
                  <a:cubicBezTo>
                    <a:pt x="92" y="25"/>
                    <a:pt x="85" y="33"/>
                    <a:pt x="77" y="41"/>
                  </a:cubicBezTo>
                  <a:cubicBezTo>
                    <a:pt x="72" y="46"/>
                    <a:pt x="67" y="52"/>
                    <a:pt x="62" y="57"/>
                  </a:cubicBezTo>
                  <a:cubicBezTo>
                    <a:pt x="63" y="58"/>
                    <a:pt x="64" y="59"/>
                    <a:pt x="64" y="61"/>
                  </a:cubicBezTo>
                  <a:cubicBezTo>
                    <a:pt x="77" y="78"/>
                    <a:pt x="90" y="95"/>
                    <a:pt x="102" y="113"/>
                  </a:cubicBezTo>
                  <a:cubicBezTo>
                    <a:pt x="104" y="115"/>
                    <a:pt x="106" y="118"/>
                    <a:pt x="108" y="120"/>
                  </a:cubicBezTo>
                  <a:cubicBezTo>
                    <a:pt x="112" y="124"/>
                    <a:pt x="117" y="127"/>
                    <a:pt x="123" y="127"/>
                  </a:cubicBezTo>
                  <a:cubicBezTo>
                    <a:pt x="124" y="128"/>
                    <a:pt x="125" y="128"/>
                    <a:pt x="127" y="128"/>
                  </a:cubicBezTo>
                  <a:cubicBezTo>
                    <a:pt x="127" y="130"/>
                    <a:pt x="127" y="133"/>
                    <a:pt x="127" y="135"/>
                  </a:cubicBezTo>
                  <a:cubicBezTo>
                    <a:pt x="109" y="135"/>
                    <a:pt x="91" y="135"/>
                    <a:pt x="73" y="135"/>
                  </a:cubicBezTo>
                  <a:cubicBezTo>
                    <a:pt x="73" y="133"/>
                    <a:pt x="73" y="131"/>
                    <a:pt x="73" y="128"/>
                  </a:cubicBezTo>
                  <a:cubicBezTo>
                    <a:pt x="75" y="128"/>
                    <a:pt x="78" y="128"/>
                    <a:pt x="80" y="127"/>
                  </a:cubicBezTo>
                  <a:cubicBezTo>
                    <a:pt x="85" y="127"/>
                    <a:pt x="86" y="125"/>
                    <a:pt x="84" y="120"/>
                  </a:cubicBezTo>
                  <a:cubicBezTo>
                    <a:pt x="84" y="118"/>
                    <a:pt x="83" y="117"/>
                    <a:pt x="82" y="115"/>
                  </a:cubicBezTo>
                  <a:cubicBezTo>
                    <a:pt x="72" y="101"/>
                    <a:pt x="61" y="86"/>
                    <a:pt x="51" y="72"/>
                  </a:cubicBezTo>
                  <a:cubicBezTo>
                    <a:pt x="51" y="71"/>
                    <a:pt x="50" y="71"/>
                    <a:pt x="50" y="7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65" name="Freeform 19"/>
            <p:cNvSpPr/>
            <p:nvPr/>
          </p:nvSpPr>
          <p:spPr bwMode="auto">
            <a:xfrm>
              <a:off x="7278607" y="3887973"/>
              <a:ext cx="358826" cy="384457"/>
            </a:xfrm>
            <a:custGeom>
              <a:avLst/>
              <a:gdLst>
                <a:gd name="T0" fmla="*/ 28 w 126"/>
                <a:gd name="T1" fmla="*/ 16 h 135"/>
                <a:gd name="T2" fmla="*/ 28 w 126"/>
                <a:gd name="T3" fmla="*/ 20 h 135"/>
                <a:gd name="T4" fmla="*/ 28 w 126"/>
                <a:gd name="T5" fmla="*/ 109 h 135"/>
                <a:gd name="T6" fmla="*/ 28 w 126"/>
                <a:gd name="T7" fmla="*/ 119 h 135"/>
                <a:gd name="T8" fmla="*/ 37 w 126"/>
                <a:gd name="T9" fmla="*/ 127 h 135"/>
                <a:gd name="T10" fmla="*/ 44 w 126"/>
                <a:gd name="T11" fmla="*/ 128 h 135"/>
                <a:gd name="T12" fmla="*/ 44 w 126"/>
                <a:gd name="T13" fmla="*/ 135 h 135"/>
                <a:gd name="T14" fmla="*/ 0 w 126"/>
                <a:gd name="T15" fmla="*/ 135 h 135"/>
                <a:gd name="T16" fmla="*/ 0 w 126"/>
                <a:gd name="T17" fmla="*/ 128 h 135"/>
                <a:gd name="T18" fmla="*/ 8 w 126"/>
                <a:gd name="T19" fmla="*/ 127 h 135"/>
                <a:gd name="T20" fmla="*/ 16 w 126"/>
                <a:gd name="T21" fmla="*/ 120 h 135"/>
                <a:gd name="T22" fmla="*/ 16 w 126"/>
                <a:gd name="T23" fmla="*/ 113 h 135"/>
                <a:gd name="T24" fmla="*/ 16 w 126"/>
                <a:gd name="T25" fmla="*/ 19 h 135"/>
                <a:gd name="T26" fmla="*/ 16 w 126"/>
                <a:gd name="T27" fmla="*/ 15 h 135"/>
                <a:gd name="T28" fmla="*/ 9 w 126"/>
                <a:gd name="T29" fmla="*/ 9 h 135"/>
                <a:gd name="T30" fmla="*/ 5 w 126"/>
                <a:gd name="T31" fmla="*/ 8 h 135"/>
                <a:gd name="T32" fmla="*/ 1 w 126"/>
                <a:gd name="T33" fmla="*/ 8 h 135"/>
                <a:gd name="T34" fmla="*/ 1 w 126"/>
                <a:gd name="T35" fmla="*/ 1 h 135"/>
                <a:gd name="T36" fmla="*/ 40 w 126"/>
                <a:gd name="T37" fmla="*/ 1 h 135"/>
                <a:gd name="T38" fmla="*/ 98 w 126"/>
                <a:gd name="T39" fmla="*/ 100 h 135"/>
                <a:gd name="T40" fmla="*/ 99 w 126"/>
                <a:gd name="T41" fmla="*/ 100 h 135"/>
                <a:gd name="T42" fmla="*/ 99 w 126"/>
                <a:gd name="T43" fmla="*/ 96 h 135"/>
                <a:gd name="T44" fmla="*/ 99 w 126"/>
                <a:gd name="T45" fmla="*/ 24 h 135"/>
                <a:gd name="T46" fmla="*/ 98 w 126"/>
                <a:gd name="T47" fmla="*/ 16 h 135"/>
                <a:gd name="T48" fmla="*/ 90 w 126"/>
                <a:gd name="T49" fmla="*/ 9 h 135"/>
                <a:gd name="T50" fmla="*/ 83 w 126"/>
                <a:gd name="T51" fmla="*/ 8 h 135"/>
                <a:gd name="T52" fmla="*/ 83 w 126"/>
                <a:gd name="T53" fmla="*/ 1 h 135"/>
                <a:gd name="T54" fmla="*/ 126 w 126"/>
                <a:gd name="T55" fmla="*/ 1 h 135"/>
                <a:gd name="T56" fmla="*/ 126 w 126"/>
                <a:gd name="T57" fmla="*/ 8 h 135"/>
                <a:gd name="T58" fmla="*/ 119 w 126"/>
                <a:gd name="T59" fmla="*/ 9 h 135"/>
                <a:gd name="T60" fmla="*/ 111 w 126"/>
                <a:gd name="T61" fmla="*/ 16 h 135"/>
                <a:gd name="T62" fmla="*/ 110 w 126"/>
                <a:gd name="T63" fmla="*/ 27 h 135"/>
                <a:gd name="T64" fmla="*/ 110 w 126"/>
                <a:gd name="T65" fmla="*/ 129 h 135"/>
                <a:gd name="T66" fmla="*/ 110 w 126"/>
                <a:gd name="T67" fmla="*/ 135 h 135"/>
                <a:gd name="T68" fmla="*/ 99 w 126"/>
                <a:gd name="T69" fmla="*/ 135 h 135"/>
                <a:gd name="T70" fmla="*/ 29 w 126"/>
                <a:gd name="T71" fmla="*/ 15 h 135"/>
                <a:gd name="T72" fmla="*/ 28 w 126"/>
                <a:gd name="T73" fmla="*/ 16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6" h="135">
                  <a:moveTo>
                    <a:pt x="28" y="16"/>
                  </a:moveTo>
                  <a:cubicBezTo>
                    <a:pt x="28" y="17"/>
                    <a:pt x="28" y="19"/>
                    <a:pt x="28" y="20"/>
                  </a:cubicBezTo>
                  <a:cubicBezTo>
                    <a:pt x="28" y="50"/>
                    <a:pt x="28" y="79"/>
                    <a:pt x="28" y="109"/>
                  </a:cubicBezTo>
                  <a:cubicBezTo>
                    <a:pt x="28" y="112"/>
                    <a:pt x="28" y="115"/>
                    <a:pt x="28" y="119"/>
                  </a:cubicBezTo>
                  <a:cubicBezTo>
                    <a:pt x="29" y="124"/>
                    <a:pt x="31" y="126"/>
                    <a:pt x="37" y="127"/>
                  </a:cubicBezTo>
                  <a:cubicBezTo>
                    <a:pt x="39" y="127"/>
                    <a:pt x="41" y="128"/>
                    <a:pt x="44" y="128"/>
                  </a:cubicBezTo>
                  <a:cubicBezTo>
                    <a:pt x="44" y="130"/>
                    <a:pt x="44" y="133"/>
                    <a:pt x="44" y="135"/>
                  </a:cubicBezTo>
                  <a:cubicBezTo>
                    <a:pt x="29" y="135"/>
                    <a:pt x="15" y="135"/>
                    <a:pt x="0" y="135"/>
                  </a:cubicBezTo>
                  <a:cubicBezTo>
                    <a:pt x="0" y="133"/>
                    <a:pt x="0" y="131"/>
                    <a:pt x="0" y="128"/>
                  </a:cubicBezTo>
                  <a:cubicBezTo>
                    <a:pt x="3" y="128"/>
                    <a:pt x="5" y="127"/>
                    <a:pt x="8" y="127"/>
                  </a:cubicBezTo>
                  <a:cubicBezTo>
                    <a:pt x="12" y="127"/>
                    <a:pt x="15" y="124"/>
                    <a:pt x="16" y="120"/>
                  </a:cubicBezTo>
                  <a:cubicBezTo>
                    <a:pt x="16" y="118"/>
                    <a:pt x="16" y="115"/>
                    <a:pt x="16" y="113"/>
                  </a:cubicBezTo>
                  <a:cubicBezTo>
                    <a:pt x="16" y="82"/>
                    <a:pt x="16" y="50"/>
                    <a:pt x="16" y="19"/>
                  </a:cubicBezTo>
                  <a:cubicBezTo>
                    <a:pt x="16" y="18"/>
                    <a:pt x="16" y="17"/>
                    <a:pt x="16" y="15"/>
                  </a:cubicBezTo>
                  <a:cubicBezTo>
                    <a:pt x="16" y="11"/>
                    <a:pt x="14" y="9"/>
                    <a:pt x="9" y="9"/>
                  </a:cubicBezTo>
                  <a:cubicBezTo>
                    <a:pt x="8" y="8"/>
                    <a:pt x="7" y="8"/>
                    <a:pt x="5" y="8"/>
                  </a:cubicBezTo>
                  <a:cubicBezTo>
                    <a:pt x="4" y="8"/>
                    <a:pt x="2" y="8"/>
                    <a:pt x="1" y="8"/>
                  </a:cubicBezTo>
                  <a:cubicBezTo>
                    <a:pt x="1" y="5"/>
                    <a:pt x="1" y="3"/>
                    <a:pt x="1" y="1"/>
                  </a:cubicBezTo>
                  <a:cubicBezTo>
                    <a:pt x="14" y="1"/>
                    <a:pt x="27" y="1"/>
                    <a:pt x="40" y="1"/>
                  </a:cubicBezTo>
                  <a:cubicBezTo>
                    <a:pt x="59" y="34"/>
                    <a:pt x="79" y="67"/>
                    <a:pt x="98" y="100"/>
                  </a:cubicBezTo>
                  <a:cubicBezTo>
                    <a:pt x="98" y="100"/>
                    <a:pt x="99" y="100"/>
                    <a:pt x="99" y="100"/>
                  </a:cubicBezTo>
                  <a:cubicBezTo>
                    <a:pt x="99" y="99"/>
                    <a:pt x="99" y="97"/>
                    <a:pt x="99" y="96"/>
                  </a:cubicBezTo>
                  <a:cubicBezTo>
                    <a:pt x="99" y="72"/>
                    <a:pt x="99" y="48"/>
                    <a:pt x="99" y="24"/>
                  </a:cubicBezTo>
                  <a:cubicBezTo>
                    <a:pt x="99" y="21"/>
                    <a:pt x="99" y="19"/>
                    <a:pt x="98" y="16"/>
                  </a:cubicBezTo>
                  <a:cubicBezTo>
                    <a:pt x="97" y="12"/>
                    <a:pt x="94" y="9"/>
                    <a:pt x="90" y="9"/>
                  </a:cubicBezTo>
                  <a:cubicBezTo>
                    <a:pt x="88" y="8"/>
                    <a:pt x="86" y="8"/>
                    <a:pt x="83" y="8"/>
                  </a:cubicBezTo>
                  <a:cubicBezTo>
                    <a:pt x="83" y="5"/>
                    <a:pt x="83" y="3"/>
                    <a:pt x="83" y="1"/>
                  </a:cubicBezTo>
                  <a:cubicBezTo>
                    <a:pt x="87" y="0"/>
                    <a:pt x="115" y="0"/>
                    <a:pt x="126" y="1"/>
                  </a:cubicBezTo>
                  <a:cubicBezTo>
                    <a:pt x="126" y="3"/>
                    <a:pt x="126" y="5"/>
                    <a:pt x="126" y="8"/>
                  </a:cubicBezTo>
                  <a:cubicBezTo>
                    <a:pt x="124" y="8"/>
                    <a:pt x="122" y="8"/>
                    <a:pt x="119" y="9"/>
                  </a:cubicBezTo>
                  <a:cubicBezTo>
                    <a:pt x="115" y="9"/>
                    <a:pt x="112" y="12"/>
                    <a:pt x="111" y="16"/>
                  </a:cubicBezTo>
                  <a:cubicBezTo>
                    <a:pt x="111" y="20"/>
                    <a:pt x="110" y="23"/>
                    <a:pt x="110" y="27"/>
                  </a:cubicBezTo>
                  <a:cubicBezTo>
                    <a:pt x="110" y="61"/>
                    <a:pt x="110" y="95"/>
                    <a:pt x="110" y="129"/>
                  </a:cubicBezTo>
                  <a:cubicBezTo>
                    <a:pt x="110" y="131"/>
                    <a:pt x="110" y="133"/>
                    <a:pt x="110" y="135"/>
                  </a:cubicBezTo>
                  <a:cubicBezTo>
                    <a:pt x="106" y="135"/>
                    <a:pt x="103" y="135"/>
                    <a:pt x="99" y="135"/>
                  </a:cubicBezTo>
                  <a:cubicBezTo>
                    <a:pt x="76" y="95"/>
                    <a:pt x="52" y="55"/>
                    <a:pt x="29" y="15"/>
                  </a:cubicBezTo>
                  <a:cubicBezTo>
                    <a:pt x="28" y="15"/>
                    <a:pt x="28" y="15"/>
                    <a:pt x="28" y="16"/>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67" name="Freeform 20"/>
            <p:cNvSpPr/>
            <p:nvPr/>
          </p:nvSpPr>
          <p:spPr bwMode="auto">
            <a:xfrm>
              <a:off x="8233341" y="3887973"/>
              <a:ext cx="352419" cy="384457"/>
            </a:xfrm>
            <a:custGeom>
              <a:avLst/>
              <a:gdLst>
                <a:gd name="T0" fmla="*/ 0 w 124"/>
                <a:gd name="T1" fmla="*/ 8 h 135"/>
                <a:gd name="T2" fmla="*/ 0 w 124"/>
                <a:gd name="T3" fmla="*/ 1 h 135"/>
                <a:gd name="T4" fmla="*/ 105 w 124"/>
                <a:gd name="T5" fmla="*/ 1 h 135"/>
                <a:gd name="T6" fmla="*/ 117 w 124"/>
                <a:gd name="T7" fmla="*/ 35 h 135"/>
                <a:gd name="T8" fmla="*/ 110 w 124"/>
                <a:gd name="T9" fmla="*/ 39 h 135"/>
                <a:gd name="T10" fmla="*/ 107 w 124"/>
                <a:gd name="T11" fmla="*/ 33 h 135"/>
                <a:gd name="T12" fmla="*/ 78 w 124"/>
                <a:gd name="T13" fmla="*/ 11 h 135"/>
                <a:gd name="T14" fmla="*/ 34 w 124"/>
                <a:gd name="T15" fmla="*/ 11 h 135"/>
                <a:gd name="T16" fmla="*/ 34 w 124"/>
                <a:gd name="T17" fmla="*/ 61 h 135"/>
                <a:gd name="T18" fmla="*/ 55 w 124"/>
                <a:gd name="T19" fmla="*/ 60 h 135"/>
                <a:gd name="T20" fmla="*/ 69 w 124"/>
                <a:gd name="T21" fmla="*/ 45 h 135"/>
                <a:gd name="T22" fmla="*/ 70 w 124"/>
                <a:gd name="T23" fmla="*/ 36 h 135"/>
                <a:gd name="T24" fmla="*/ 78 w 124"/>
                <a:gd name="T25" fmla="*/ 36 h 135"/>
                <a:gd name="T26" fmla="*/ 78 w 124"/>
                <a:gd name="T27" fmla="*/ 95 h 135"/>
                <a:gd name="T28" fmla="*/ 74 w 124"/>
                <a:gd name="T29" fmla="*/ 95 h 135"/>
                <a:gd name="T30" fmla="*/ 70 w 124"/>
                <a:gd name="T31" fmla="*/ 95 h 135"/>
                <a:gd name="T32" fmla="*/ 70 w 124"/>
                <a:gd name="T33" fmla="*/ 88 h 135"/>
                <a:gd name="T34" fmla="*/ 68 w 124"/>
                <a:gd name="T35" fmla="*/ 81 h 135"/>
                <a:gd name="T36" fmla="*/ 58 w 124"/>
                <a:gd name="T37" fmla="*/ 71 h 135"/>
                <a:gd name="T38" fmla="*/ 34 w 124"/>
                <a:gd name="T39" fmla="*/ 70 h 135"/>
                <a:gd name="T40" fmla="*/ 33 w 124"/>
                <a:gd name="T41" fmla="*/ 74 h 135"/>
                <a:gd name="T42" fmla="*/ 33 w 124"/>
                <a:gd name="T43" fmla="*/ 115 h 135"/>
                <a:gd name="T44" fmla="*/ 43 w 124"/>
                <a:gd name="T45" fmla="*/ 125 h 135"/>
                <a:gd name="T46" fmla="*/ 69 w 124"/>
                <a:gd name="T47" fmla="*/ 125 h 135"/>
                <a:gd name="T48" fmla="*/ 112 w 124"/>
                <a:gd name="T49" fmla="*/ 97 h 135"/>
                <a:gd name="T50" fmla="*/ 115 w 124"/>
                <a:gd name="T51" fmla="*/ 90 h 135"/>
                <a:gd name="T52" fmla="*/ 124 w 124"/>
                <a:gd name="T53" fmla="*/ 93 h 135"/>
                <a:gd name="T54" fmla="*/ 109 w 124"/>
                <a:gd name="T55" fmla="*/ 135 h 135"/>
                <a:gd name="T56" fmla="*/ 0 w 124"/>
                <a:gd name="T57" fmla="*/ 135 h 135"/>
                <a:gd name="T58" fmla="*/ 0 w 124"/>
                <a:gd name="T59" fmla="*/ 128 h 135"/>
                <a:gd name="T60" fmla="*/ 8 w 124"/>
                <a:gd name="T61" fmla="*/ 127 h 135"/>
                <a:gd name="T62" fmla="*/ 15 w 124"/>
                <a:gd name="T63" fmla="*/ 120 h 135"/>
                <a:gd name="T64" fmla="*/ 16 w 124"/>
                <a:gd name="T65" fmla="*/ 113 h 135"/>
                <a:gd name="T66" fmla="*/ 16 w 124"/>
                <a:gd name="T67" fmla="*/ 21 h 135"/>
                <a:gd name="T68" fmla="*/ 16 w 124"/>
                <a:gd name="T69" fmla="*/ 16 h 135"/>
                <a:gd name="T70" fmla="*/ 8 w 124"/>
                <a:gd name="T71" fmla="*/ 9 h 135"/>
                <a:gd name="T72" fmla="*/ 4 w 124"/>
                <a:gd name="T73" fmla="*/ 8 h 135"/>
                <a:gd name="T74" fmla="*/ 0 w 124"/>
                <a:gd name="T75" fmla="*/ 8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4" h="135">
                  <a:moveTo>
                    <a:pt x="0" y="8"/>
                  </a:moveTo>
                  <a:cubicBezTo>
                    <a:pt x="0" y="5"/>
                    <a:pt x="0" y="3"/>
                    <a:pt x="0" y="1"/>
                  </a:cubicBezTo>
                  <a:cubicBezTo>
                    <a:pt x="3" y="0"/>
                    <a:pt x="98" y="0"/>
                    <a:pt x="105" y="1"/>
                  </a:cubicBezTo>
                  <a:cubicBezTo>
                    <a:pt x="109" y="12"/>
                    <a:pt x="113" y="24"/>
                    <a:pt x="117" y="35"/>
                  </a:cubicBezTo>
                  <a:cubicBezTo>
                    <a:pt x="115" y="37"/>
                    <a:pt x="112" y="38"/>
                    <a:pt x="110" y="39"/>
                  </a:cubicBezTo>
                  <a:cubicBezTo>
                    <a:pt x="109" y="36"/>
                    <a:pt x="108" y="35"/>
                    <a:pt x="107" y="33"/>
                  </a:cubicBezTo>
                  <a:cubicBezTo>
                    <a:pt x="101" y="20"/>
                    <a:pt x="92" y="13"/>
                    <a:pt x="78" y="11"/>
                  </a:cubicBezTo>
                  <a:cubicBezTo>
                    <a:pt x="63" y="10"/>
                    <a:pt x="48" y="11"/>
                    <a:pt x="34" y="11"/>
                  </a:cubicBezTo>
                  <a:cubicBezTo>
                    <a:pt x="33" y="15"/>
                    <a:pt x="33" y="55"/>
                    <a:pt x="34" y="61"/>
                  </a:cubicBezTo>
                  <a:cubicBezTo>
                    <a:pt x="41" y="61"/>
                    <a:pt x="48" y="61"/>
                    <a:pt x="55" y="60"/>
                  </a:cubicBezTo>
                  <a:cubicBezTo>
                    <a:pt x="64" y="59"/>
                    <a:pt x="68" y="54"/>
                    <a:pt x="69" y="45"/>
                  </a:cubicBezTo>
                  <a:cubicBezTo>
                    <a:pt x="70" y="42"/>
                    <a:pt x="70" y="39"/>
                    <a:pt x="70" y="36"/>
                  </a:cubicBezTo>
                  <a:cubicBezTo>
                    <a:pt x="73" y="36"/>
                    <a:pt x="75" y="36"/>
                    <a:pt x="78" y="36"/>
                  </a:cubicBezTo>
                  <a:cubicBezTo>
                    <a:pt x="78" y="56"/>
                    <a:pt x="78" y="75"/>
                    <a:pt x="78" y="95"/>
                  </a:cubicBezTo>
                  <a:cubicBezTo>
                    <a:pt x="77" y="95"/>
                    <a:pt x="76" y="95"/>
                    <a:pt x="74" y="95"/>
                  </a:cubicBezTo>
                  <a:cubicBezTo>
                    <a:pt x="73" y="95"/>
                    <a:pt x="72" y="95"/>
                    <a:pt x="70" y="95"/>
                  </a:cubicBezTo>
                  <a:cubicBezTo>
                    <a:pt x="70" y="93"/>
                    <a:pt x="70" y="90"/>
                    <a:pt x="70" y="88"/>
                  </a:cubicBezTo>
                  <a:cubicBezTo>
                    <a:pt x="69" y="86"/>
                    <a:pt x="69" y="83"/>
                    <a:pt x="68" y="81"/>
                  </a:cubicBezTo>
                  <a:cubicBezTo>
                    <a:pt x="67" y="75"/>
                    <a:pt x="64" y="72"/>
                    <a:pt x="58" y="71"/>
                  </a:cubicBezTo>
                  <a:cubicBezTo>
                    <a:pt x="50" y="69"/>
                    <a:pt x="42" y="70"/>
                    <a:pt x="34" y="70"/>
                  </a:cubicBezTo>
                  <a:cubicBezTo>
                    <a:pt x="33" y="72"/>
                    <a:pt x="33" y="73"/>
                    <a:pt x="33" y="74"/>
                  </a:cubicBezTo>
                  <a:cubicBezTo>
                    <a:pt x="33" y="88"/>
                    <a:pt x="33" y="102"/>
                    <a:pt x="33" y="115"/>
                  </a:cubicBezTo>
                  <a:cubicBezTo>
                    <a:pt x="33" y="124"/>
                    <a:pt x="34" y="125"/>
                    <a:pt x="43" y="125"/>
                  </a:cubicBezTo>
                  <a:cubicBezTo>
                    <a:pt x="52" y="125"/>
                    <a:pt x="60" y="125"/>
                    <a:pt x="69" y="125"/>
                  </a:cubicBezTo>
                  <a:cubicBezTo>
                    <a:pt x="89" y="125"/>
                    <a:pt x="104" y="115"/>
                    <a:pt x="112" y="97"/>
                  </a:cubicBezTo>
                  <a:cubicBezTo>
                    <a:pt x="113" y="95"/>
                    <a:pt x="114" y="93"/>
                    <a:pt x="115" y="90"/>
                  </a:cubicBezTo>
                  <a:cubicBezTo>
                    <a:pt x="118" y="91"/>
                    <a:pt x="121" y="92"/>
                    <a:pt x="124" y="93"/>
                  </a:cubicBezTo>
                  <a:cubicBezTo>
                    <a:pt x="119" y="108"/>
                    <a:pt x="114" y="121"/>
                    <a:pt x="109" y="135"/>
                  </a:cubicBezTo>
                  <a:cubicBezTo>
                    <a:pt x="73" y="135"/>
                    <a:pt x="37" y="135"/>
                    <a:pt x="0" y="135"/>
                  </a:cubicBezTo>
                  <a:cubicBezTo>
                    <a:pt x="0" y="133"/>
                    <a:pt x="0" y="131"/>
                    <a:pt x="0" y="128"/>
                  </a:cubicBezTo>
                  <a:cubicBezTo>
                    <a:pt x="3" y="128"/>
                    <a:pt x="6" y="128"/>
                    <a:pt x="8" y="127"/>
                  </a:cubicBezTo>
                  <a:cubicBezTo>
                    <a:pt x="13" y="126"/>
                    <a:pt x="15" y="125"/>
                    <a:pt x="15" y="120"/>
                  </a:cubicBezTo>
                  <a:cubicBezTo>
                    <a:pt x="16" y="118"/>
                    <a:pt x="16" y="115"/>
                    <a:pt x="16" y="113"/>
                  </a:cubicBezTo>
                  <a:cubicBezTo>
                    <a:pt x="16" y="82"/>
                    <a:pt x="16" y="52"/>
                    <a:pt x="16" y="21"/>
                  </a:cubicBezTo>
                  <a:cubicBezTo>
                    <a:pt x="16" y="20"/>
                    <a:pt x="16" y="18"/>
                    <a:pt x="16" y="16"/>
                  </a:cubicBezTo>
                  <a:cubicBezTo>
                    <a:pt x="15" y="11"/>
                    <a:pt x="13" y="9"/>
                    <a:pt x="8" y="9"/>
                  </a:cubicBezTo>
                  <a:cubicBezTo>
                    <a:pt x="7" y="9"/>
                    <a:pt x="6" y="8"/>
                    <a:pt x="4" y="8"/>
                  </a:cubicBezTo>
                  <a:cubicBezTo>
                    <a:pt x="3" y="8"/>
                    <a:pt x="2" y="8"/>
                    <a:pt x="0" y="8"/>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68" name="Freeform 21"/>
            <p:cNvSpPr/>
            <p:nvPr/>
          </p:nvSpPr>
          <p:spPr bwMode="auto">
            <a:xfrm>
              <a:off x="4949441" y="3891177"/>
              <a:ext cx="352419" cy="381253"/>
            </a:xfrm>
            <a:custGeom>
              <a:avLst/>
              <a:gdLst>
                <a:gd name="T0" fmla="*/ 33 w 123"/>
                <a:gd name="T1" fmla="*/ 60 h 134"/>
                <a:gd name="T2" fmla="*/ 55 w 123"/>
                <a:gd name="T3" fmla="*/ 59 h 134"/>
                <a:gd name="T4" fmla="*/ 68 w 123"/>
                <a:gd name="T5" fmla="*/ 45 h 134"/>
                <a:gd name="T6" fmla="*/ 70 w 123"/>
                <a:gd name="T7" fmla="*/ 35 h 134"/>
                <a:gd name="T8" fmla="*/ 77 w 123"/>
                <a:gd name="T9" fmla="*/ 35 h 134"/>
                <a:gd name="T10" fmla="*/ 77 w 123"/>
                <a:gd name="T11" fmla="*/ 94 h 134"/>
                <a:gd name="T12" fmla="*/ 75 w 123"/>
                <a:gd name="T13" fmla="*/ 94 h 134"/>
                <a:gd name="T14" fmla="*/ 70 w 123"/>
                <a:gd name="T15" fmla="*/ 94 h 134"/>
                <a:gd name="T16" fmla="*/ 69 w 123"/>
                <a:gd name="T17" fmla="*/ 83 h 134"/>
                <a:gd name="T18" fmla="*/ 54 w 123"/>
                <a:gd name="T19" fmla="*/ 69 h 134"/>
                <a:gd name="T20" fmla="*/ 33 w 123"/>
                <a:gd name="T21" fmla="*/ 69 h 134"/>
                <a:gd name="T22" fmla="*/ 33 w 123"/>
                <a:gd name="T23" fmla="*/ 73 h 134"/>
                <a:gd name="T24" fmla="*/ 33 w 123"/>
                <a:gd name="T25" fmla="*/ 114 h 134"/>
                <a:gd name="T26" fmla="*/ 43 w 123"/>
                <a:gd name="T27" fmla="*/ 124 h 134"/>
                <a:gd name="T28" fmla="*/ 68 w 123"/>
                <a:gd name="T29" fmla="*/ 124 h 134"/>
                <a:gd name="T30" fmla="*/ 112 w 123"/>
                <a:gd name="T31" fmla="*/ 96 h 134"/>
                <a:gd name="T32" fmla="*/ 115 w 123"/>
                <a:gd name="T33" fmla="*/ 90 h 134"/>
                <a:gd name="T34" fmla="*/ 115 w 123"/>
                <a:gd name="T35" fmla="*/ 90 h 134"/>
                <a:gd name="T36" fmla="*/ 123 w 123"/>
                <a:gd name="T37" fmla="*/ 92 h 134"/>
                <a:gd name="T38" fmla="*/ 109 w 123"/>
                <a:gd name="T39" fmla="*/ 134 h 134"/>
                <a:gd name="T40" fmla="*/ 0 w 123"/>
                <a:gd name="T41" fmla="*/ 134 h 134"/>
                <a:gd name="T42" fmla="*/ 0 w 123"/>
                <a:gd name="T43" fmla="*/ 127 h 134"/>
                <a:gd name="T44" fmla="*/ 8 w 123"/>
                <a:gd name="T45" fmla="*/ 126 h 134"/>
                <a:gd name="T46" fmla="*/ 15 w 123"/>
                <a:gd name="T47" fmla="*/ 120 h 134"/>
                <a:gd name="T48" fmla="*/ 16 w 123"/>
                <a:gd name="T49" fmla="*/ 113 h 134"/>
                <a:gd name="T50" fmla="*/ 16 w 123"/>
                <a:gd name="T51" fmla="*/ 20 h 134"/>
                <a:gd name="T52" fmla="*/ 5 w 123"/>
                <a:gd name="T53" fmla="*/ 7 h 134"/>
                <a:gd name="T54" fmla="*/ 0 w 123"/>
                <a:gd name="T55" fmla="*/ 7 h 134"/>
                <a:gd name="T56" fmla="*/ 0 w 123"/>
                <a:gd name="T57" fmla="*/ 0 h 134"/>
                <a:gd name="T58" fmla="*/ 105 w 123"/>
                <a:gd name="T59" fmla="*/ 0 h 134"/>
                <a:gd name="T60" fmla="*/ 117 w 123"/>
                <a:gd name="T61" fmla="*/ 35 h 134"/>
                <a:gd name="T62" fmla="*/ 109 w 123"/>
                <a:gd name="T63" fmla="*/ 38 h 134"/>
                <a:gd name="T64" fmla="*/ 107 w 123"/>
                <a:gd name="T65" fmla="*/ 34 h 134"/>
                <a:gd name="T66" fmla="*/ 105 w 123"/>
                <a:gd name="T67" fmla="*/ 29 h 134"/>
                <a:gd name="T68" fmla="*/ 78 w 123"/>
                <a:gd name="T69" fmla="*/ 11 h 134"/>
                <a:gd name="T70" fmla="*/ 42 w 123"/>
                <a:gd name="T71" fmla="*/ 10 h 134"/>
                <a:gd name="T72" fmla="*/ 33 w 123"/>
                <a:gd name="T73" fmla="*/ 10 h 134"/>
                <a:gd name="T74" fmla="*/ 33 w 123"/>
                <a:gd name="T75" fmla="*/ 60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3" h="134">
                  <a:moveTo>
                    <a:pt x="33" y="60"/>
                  </a:moveTo>
                  <a:cubicBezTo>
                    <a:pt x="41" y="60"/>
                    <a:pt x="48" y="61"/>
                    <a:pt x="55" y="59"/>
                  </a:cubicBezTo>
                  <a:cubicBezTo>
                    <a:pt x="63" y="57"/>
                    <a:pt x="67" y="53"/>
                    <a:pt x="68" y="45"/>
                  </a:cubicBezTo>
                  <a:cubicBezTo>
                    <a:pt x="69" y="42"/>
                    <a:pt x="69" y="39"/>
                    <a:pt x="70" y="35"/>
                  </a:cubicBezTo>
                  <a:cubicBezTo>
                    <a:pt x="72" y="35"/>
                    <a:pt x="75" y="35"/>
                    <a:pt x="77" y="35"/>
                  </a:cubicBezTo>
                  <a:cubicBezTo>
                    <a:pt x="77" y="55"/>
                    <a:pt x="77" y="74"/>
                    <a:pt x="77" y="94"/>
                  </a:cubicBezTo>
                  <a:cubicBezTo>
                    <a:pt x="76" y="94"/>
                    <a:pt x="75" y="94"/>
                    <a:pt x="75" y="94"/>
                  </a:cubicBezTo>
                  <a:cubicBezTo>
                    <a:pt x="73" y="94"/>
                    <a:pt x="71" y="94"/>
                    <a:pt x="70" y="94"/>
                  </a:cubicBezTo>
                  <a:cubicBezTo>
                    <a:pt x="69" y="90"/>
                    <a:pt x="69" y="86"/>
                    <a:pt x="69" y="83"/>
                  </a:cubicBezTo>
                  <a:cubicBezTo>
                    <a:pt x="67" y="74"/>
                    <a:pt x="63" y="70"/>
                    <a:pt x="54" y="69"/>
                  </a:cubicBezTo>
                  <a:cubicBezTo>
                    <a:pt x="47" y="69"/>
                    <a:pt x="40" y="69"/>
                    <a:pt x="33" y="69"/>
                  </a:cubicBezTo>
                  <a:cubicBezTo>
                    <a:pt x="33" y="71"/>
                    <a:pt x="33" y="72"/>
                    <a:pt x="33" y="73"/>
                  </a:cubicBezTo>
                  <a:cubicBezTo>
                    <a:pt x="33" y="87"/>
                    <a:pt x="33" y="101"/>
                    <a:pt x="33" y="114"/>
                  </a:cubicBezTo>
                  <a:cubicBezTo>
                    <a:pt x="33" y="123"/>
                    <a:pt x="34" y="124"/>
                    <a:pt x="43" y="124"/>
                  </a:cubicBezTo>
                  <a:cubicBezTo>
                    <a:pt x="51" y="124"/>
                    <a:pt x="60" y="124"/>
                    <a:pt x="68" y="124"/>
                  </a:cubicBezTo>
                  <a:cubicBezTo>
                    <a:pt x="89" y="124"/>
                    <a:pt x="103" y="114"/>
                    <a:pt x="112" y="96"/>
                  </a:cubicBezTo>
                  <a:cubicBezTo>
                    <a:pt x="113" y="94"/>
                    <a:pt x="114" y="92"/>
                    <a:pt x="115" y="90"/>
                  </a:cubicBezTo>
                  <a:cubicBezTo>
                    <a:pt x="115" y="90"/>
                    <a:pt x="115" y="90"/>
                    <a:pt x="115" y="90"/>
                  </a:cubicBezTo>
                  <a:cubicBezTo>
                    <a:pt x="118" y="90"/>
                    <a:pt x="120" y="91"/>
                    <a:pt x="123" y="92"/>
                  </a:cubicBezTo>
                  <a:cubicBezTo>
                    <a:pt x="118" y="107"/>
                    <a:pt x="113" y="120"/>
                    <a:pt x="109" y="134"/>
                  </a:cubicBezTo>
                  <a:cubicBezTo>
                    <a:pt x="72" y="134"/>
                    <a:pt x="36" y="134"/>
                    <a:pt x="0" y="134"/>
                  </a:cubicBezTo>
                  <a:cubicBezTo>
                    <a:pt x="0" y="132"/>
                    <a:pt x="0" y="130"/>
                    <a:pt x="0" y="127"/>
                  </a:cubicBezTo>
                  <a:cubicBezTo>
                    <a:pt x="2" y="127"/>
                    <a:pt x="5" y="126"/>
                    <a:pt x="8" y="126"/>
                  </a:cubicBezTo>
                  <a:cubicBezTo>
                    <a:pt x="12" y="126"/>
                    <a:pt x="14" y="124"/>
                    <a:pt x="15" y="120"/>
                  </a:cubicBezTo>
                  <a:cubicBezTo>
                    <a:pt x="15" y="118"/>
                    <a:pt x="16" y="115"/>
                    <a:pt x="16" y="113"/>
                  </a:cubicBezTo>
                  <a:cubicBezTo>
                    <a:pt x="16" y="82"/>
                    <a:pt x="16" y="51"/>
                    <a:pt x="16" y="20"/>
                  </a:cubicBezTo>
                  <a:cubicBezTo>
                    <a:pt x="16" y="10"/>
                    <a:pt x="14" y="8"/>
                    <a:pt x="5" y="7"/>
                  </a:cubicBezTo>
                  <a:cubicBezTo>
                    <a:pt x="3" y="7"/>
                    <a:pt x="1" y="7"/>
                    <a:pt x="0" y="7"/>
                  </a:cubicBezTo>
                  <a:cubicBezTo>
                    <a:pt x="0" y="4"/>
                    <a:pt x="0" y="2"/>
                    <a:pt x="0" y="0"/>
                  </a:cubicBezTo>
                  <a:cubicBezTo>
                    <a:pt x="34" y="0"/>
                    <a:pt x="69" y="0"/>
                    <a:pt x="105" y="0"/>
                  </a:cubicBezTo>
                  <a:cubicBezTo>
                    <a:pt x="109" y="11"/>
                    <a:pt x="112" y="22"/>
                    <a:pt x="117" y="35"/>
                  </a:cubicBezTo>
                  <a:cubicBezTo>
                    <a:pt x="114" y="36"/>
                    <a:pt x="112" y="37"/>
                    <a:pt x="109" y="38"/>
                  </a:cubicBezTo>
                  <a:cubicBezTo>
                    <a:pt x="108" y="36"/>
                    <a:pt x="108" y="35"/>
                    <a:pt x="107" y="34"/>
                  </a:cubicBezTo>
                  <a:cubicBezTo>
                    <a:pt x="107" y="32"/>
                    <a:pt x="106" y="31"/>
                    <a:pt x="105" y="29"/>
                  </a:cubicBezTo>
                  <a:cubicBezTo>
                    <a:pt x="100" y="18"/>
                    <a:pt x="90" y="11"/>
                    <a:pt x="78" y="11"/>
                  </a:cubicBezTo>
                  <a:cubicBezTo>
                    <a:pt x="66" y="10"/>
                    <a:pt x="54" y="10"/>
                    <a:pt x="42" y="10"/>
                  </a:cubicBezTo>
                  <a:cubicBezTo>
                    <a:pt x="39" y="10"/>
                    <a:pt x="36" y="10"/>
                    <a:pt x="33" y="10"/>
                  </a:cubicBezTo>
                  <a:cubicBezTo>
                    <a:pt x="33" y="26"/>
                    <a:pt x="33" y="43"/>
                    <a:pt x="33" y="6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69" name="Freeform 22"/>
            <p:cNvSpPr/>
            <p:nvPr/>
          </p:nvSpPr>
          <p:spPr bwMode="auto">
            <a:xfrm>
              <a:off x="5897767" y="3891177"/>
              <a:ext cx="358826" cy="381253"/>
            </a:xfrm>
            <a:custGeom>
              <a:avLst/>
              <a:gdLst>
                <a:gd name="T0" fmla="*/ 43 w 126"/>
                <a:gd name="T1" fmla="*/ 134 h 134"/>
                <a:gd name="T2" fmla="*/ 0 w 126"/>
                <a:gd name="T3" fmla="*/ 134 h 134"/>
                <a:gd name="T4" fmla="*/ 0 w 126"/>
                <a:gd name="T5" fmla="*/ 127 h 134"/>
                <a:gd name="T6" fmla="*/ 7 w 126"/>
                <a:gd name="T7" fmla="*/ 126 h 134"/>
                <a:gd name="T8" fmla="*/ 16 w 126"/>
                <a:gd name="T9" fmla="*/ 118 h 134"/>
                <a:gd name="T10" fmla="*/ 16 w 126"/>
                <a:gd name="T11" fmla="*/ 110 h 134"/>
                <a:gd name="T12" fmla="*/ 16 w 126"/>
                <a:gd name="T13" fmla="*/ 18 h 134"/>
                <a:gd name="T14" fmla="*/ 5 w 126"/>
                <a:gd name="T15" fmla="*/ 7 h 134"/>
                <a:gd name="T16" fmla="*/ 0 w 126"/>
                <a:gd name="T17" fmla="*/ 7 h 134"/>
                <a:gd name="T18" fmla="*/ 0 w 126"/>
                <a:gd name="T19" fmla="*/ 0 h 134"/>
                <a:gd name="T20" fmla="*/ 40 w 126"/>
                <a:gd name="T21" fmla="*/ 0 h 134"/>
                <a:gd name="T22" fmla="*/ 98 w 126"/>
                <a:gd name="T23" fmla="*/ 100 h 134"/>
                <a:gd name="T24" fmla="*/ 99 w 126"/>
                <a:gd name="T25" fmla="*/ 96 h 134"/>
                <a:gd name="T26" fmla="*/ 99 w 126"/>
                <a:gd name="T27" fmla="*/ 24 h 134"/>
                <a:gd name="T28" fmla="*/ 98 w 126"/>
                <a:gd name="T29" fmla="*/ 17 h 134"/>
                <a:gd name="T30" fmla="*/ 89 w 126"/>
                <a:gd name="T31" fmla="*/ 7 h 134"/>
                <a:gd name="T32" fmla="*/ 83 w 126"/>
                <a:gd name="T33" fmla="*/ 7 h 134"/>
                <a:gd name="T34" fmla="*/ 83 w 126"/>
                <a:gd name="T35" fmla="*/ 4 h 134"/>
                <a:gd name="T36" fmla="*/ 83 w 126"/>
                <a:gd name="T37" fmla="*/ 0 h 134"/>
                <a:gd name="T38" fmla="*/ 125 w 126"/>
                <a:gd name="T39" fmla="*/ 0 h 134"/>
                <a:gd name="T40" fmla="*/ 126 w 126"/>
                <a:gd name="T41" fmla="*/ 3 h 134"/>
                <a:gd name="T42" fmla="*/ 126 w 126"/>
                <a:gd name="T43" fmla="*/ 7 h 134"/>
                <a:gd name="T44" fmla="*/ 120 w 126"/>
                <a:gd name="T45" fmla="*/ 7 h 134"/>
                <a:gd name="T46" fmla="*/ 110 w 126"/>
                <a:gd name="T47" fmla="*/ 16 h 134"/>
                <a:gd name="T48" fmla="*/ 110 w 126"/>
                <a:gd name="T49" fmla="*/ 26 h 134"/>
                <a:gd name="T50" fmla="*/ 110 w 126"/>
                <a:gd name="T51" fmla="*/ 128 h 134"/>
                <a:gd name="T52" fmla="*/ 110 w 126"/>
                <a:gd name="T53" fmla="*/ 134 h 134"/>
                <a:gd name="T54" fmla="*/ 98 w 126"/>
                <a:gd name="T55" fmla="*/ 134 h 134"/>
                <a:gd name="T56" fmla="*/ 28 w 126"/>
                <a:gd name="T57" fmla="*/ 14 h 134"/>
                <a:gd name="T58" fmla="*/ 28 w 126"/>
                <a:gd name="T59" fmla="*/ 14 h 134"/>
                <a:gd name="T60" fmla="*/ 27 w 126"/>
                <a:gd name="T61" fmla="*/ 17 h 134"/>
                <a:gd name="T62" fmla="*/ 27 w 126"/>
                <a:gd name="T63" fmla="*/ 110 h 134"/>
                <a:gd name="T64" fmla="*/ 28 w 126"/>
                <a:gd name="T65" fmla="*/ 118 h 134"/>
                <a:gd name="T66" fmla="*/ 36 w 126"/>
                <a:gd name="T67" fmla="*/ 126 h 134"/>
                <a:gd name="T68" fmla="*/ 43 w 126"/>
                <a:gd name="T69" fmla="*/ 127 h 134"/>
                <a:gd name="T70" fmla="*/ 43 w 126"/>
                <a:gd name="T71" fmla="*/ 134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26" h="134">
                  <a:moveTo>
                    <a:pt x="43" y="134"/>
                  </a:moveTo>
                  <a:cubicBezTo>
                    <a:pt x="29" y="134"/>
                    <a:pt x="14" y="134"/>
                    <a:pt x="0" y="134"/>
                  </a:cubicBezTo>
                  <a:cubicBezTo>
                    <a:pt x="0" y="132"/>
                    <a:pt x="0" y="130"/>
                    <a:pt x="0" y="127"/>
                  </a:cubicBezTo>
                  <a:cubicBezTo>
                    <a:pt x="2" y="127"/>
                    <a:pt x="5" y="127"/>
                    <a:pt x="7" y="126"/>
                  </a:cubicBezTo>
                  <a:cubicBezTo>
                    <a:pt x="13" y="125"/>
                    <a:pt x="15" y="123"/>
                    <a:pt x="16" y="118"/>
                  </a:cubicBezTo>
                  <a:cubicBezTo>
                    <a:pt x="16" y="115"/>
                    <a:pt x="16" y="113"/>
                    <a:pt x="16" y="110"/>
                  </a:cubicBezTo>
                  <a:cubicBezTo>
                    <a:pt x="16" y="80"/>
                    <a:pt x="16" y="49"/>
                    <a:pt x="16" y="18"/>
                  </a:cubicBezTo>
                  <a:cubicBezTo>
                    <a:pt x="16" y="9"/>
                    <a:pt x="14" y="8"/>
                    <a:pt x="5" y="7"/>
                  </a:cubicBezTo>
                  <a:cubicBezTo>
                    <a:pt x="4" y="7"/>
                    <a:pt x="2" y="7"/>
                    <a:pt x="0" y="7"/>
                  </a:cubicBezTo>
                  <a:cubicBezTo>
                    <a:pt x="0" y="4"/>
                    <a:pt x="0" y="2"/>
                    <a:pt x="0" y="0"/>
                  </a:cubicBezTo>
                  <a:cubicBezTo>
                    <a:pt x="13" y="0"/>
                    <a:pt x="26" y="0"/>
                    <a:pt x="40" y="0"/>
                  </a:cubicBezTo>
                  <a:cubicBezTo>
                    <a:pt x="59" y="33"/>
                    <a:pt x="78" y="66"/>
                    <a:pt x="98" y="100"/>
                  </a:cubicBezTo>
                  <a:cubicBezTo>
                    <a:pt x="98" y="98"/>
                    <a:pt x="99" y="97"/>
                    <a:pt x="99" y="96"/>
                  </a:cubicBezTo>
                  <a:cubicBezTo>
                    <a:pt x="99" y="72"/>
                    <a:pt x="99" y="48"/>
                    <a:pt x="99" y="24"/>
                  </a:cubicBezTo>
                  <a:cubicBezTo>
                    <a:pt x="99" y="22"/>
                    <a:pt x="99" y="19"/>
                    <a:pt x="98" y="17"/>
                  </a:cubicBezTo>
                  <a:cubicBezTo>
                    <a:pt x="97" y="11"/>
                    <a:pt x="95" y="8"/>
                    <a:pt x="89" y="7"/>
                  </a:cubicBezTo>
                  <a:cubicBezTo>
                    <a:pt x="87" y="7"/>
                    <a:pt x="85" y="7"/>
                    <a:pt x="83" y="7"/>
                  </a:cubicBezTo>
                  <a:cubicBezTo>
                    <a:pt x="83" y="6"/>
                    <a:pt x="83" y="5"/>
                    <a:pt x="83" y="4"/>
                  </a:cubicBezTo>
                  <a:cubicBezTo>
                    <a:pt x="83" y="2"/>
                    <a:pt x="83" y="1"/>
                    <a:pt x="83" y="0"/>
                  </a:cubicBezTo>
                  <a:cubicBezTo>
                    <a:pt x="97" y="0"/>
                    <a:pt x="111" y="0"/>
                    <a:pt x="125" y="0"/>
                  </a:cubicBezTo>
                  <a:cubicBezTo>
                    <a:pt x="125" y="1"/>
                    <a:pt x="126" y="2"/>
                    <a:pt x="126" y="3"/>
                  </a:cubicBezTo>
                  <a:cubicBezTo>
                    <a:pt x="126" y="4"/>
                    <a:pt x="126" y="5"/>
                    <a:pt x="126" y="7"/>
                  </a:cubicBezTo>
                  <a:cubicBezTo>
                    <a:pt x="124" y="7"/>
                    <a:pt x="122" y="7"/>
                    <a:pt x="120" y="7"/>
                  </a:cubicBezTo>
                  <a:cubicBezTo>
                    <a:pt x="114" y="8"/>
                    <a:pt x="111" y="11"/>
                    <a:pt x="110" y="16"/>
                  </a:cubicBezTo>
                  <a:cubicBezTo>
                    <a:pt x="110" y="20"/>
                    <a:pt x="110" y="23"/>
                    <a:pt x="110" y="26"/>
                  </a:cubicBezTo>
                  <a:cubicBezTo>
                    <a:pt x="110" y="60"/>
                    <a:pt x="110" y="94"/>
                    <a:pt x="110" y="128"/>
                  </a:cubicBezTo>
                  <a:cubicBezTo>
                    <a:pt x="110" y="130"/>
                    <a:pt x="110" y="132"/>
                    <a:pt x="110" y="134"/>
                  </a:cubicBezTo>
                  <a:cubicBezTo>
                    <a:pt x="106" y="134"/>
                    <a:pt x="102" y="134"/>
                    <a:pt x="98" y="134"/>
                  </a:cubicBezTo>
                  <a:cubicBezTo>
                    <a:pt x="75" y="94"/>
                    <a:pt x="52" y="54"/>
                    <a:pt x="28" y="14"/>
                  </a:cubicBezTo>
                  <a:cubicBezTo>
                    <a:pt x="28" y="14"/>
                    <a:pt x="28" y="14"/>
                    <a:pt x="28" y="14"/>
                  </a:cubicBezTo>
                  <a:cubicBezTo>
                    <a:pt x="27" y="15"/>
                    <a:pt x="27" y="16"/>
                    <a:pt x="27" y="17"/>
                  </a:cubicBezTo>
                  <a:cubicBezTo>
                    <a:pt x="27" y="48"/>
                    <a:pt x="27" y="79"/>
                    <a:pt x="27" y="110"/>
                  </a:cubicBezTo>
                  <a:cubicBezTo>
                    <a:pt x="27" y="113"/>
                    <a:pt x="27" y="116"/>
                    <a:pt x="28" y="118"/>
                  </a:cubicBezTo>
                  <a:cubicBezTo>
                    <a:pt x="29" y="123"/>
                    <a:pt x="31" y="125"/>
                    <a:pt x="36" y="126"/>
                  </a:cubicBezTo>
                  <a:cubicBezTo>
                    <a:pt x="38" y="126"/>
                    <a:pt x="41" y="127"/>
                    <a:pt x="43" y="127"/>
                  </a:cubicBezTo>
                  <a:cubicBezTo>
                    <a:pt x="43" y="129"/>
                    <a:pt x="43" y="132"/>
                    <a:pt x="43" y="134"/>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71" name="Freeform 23"/>
            <p:cNvSpPr/>
            <p:nvPr/>
          </p:nvSpPr>
          <p:spPr bwMode="auto">
            <a:xfrm>
              <a:off x="6285428" y="3878362"/>
              <a:ext cx="397272" cy="410087"/>
            </a:xfrm>
            <a:custGeom>
              <a:avLst/>
              <a:gdLst>
                <a:gd name="T0" fmla="*/ 87 w 139"/>
                <a:gd name="T1" fmla="*/ 79 h 144"/>
                <a:gd name="T2" fmla="*/ 87 w 139"/>
                <a:gd name="T3" fmla="*/ 71 h 144"/>
                <a:gd name="T4" fmla="*/ 139 w 139"/>
                <a:gd name="T5" fmla="*/ 71 h 144"/>
                <a:gd name="T6" fmla="*/ 139 w 139"/>
                <a:gd name="T7" fmla="*/ 79 h 144"/>
                <a:gd name="T8" fmla="*/ 133 w 139"/>
                <a:gd name="T9" fmla="*/ 79 h 144"/>
                <a:gd name="T10" fmla="*/ 124 w 139"/>
                <a:gd name="T11" fmla="*/ 88 h 144"/>
                <a:gd name="T12" fmla="*/ 124 w 139"/>
                <a:gd name="T13" fmla="*/ 95 h 144"/>
                <a:gd name="T14" fmla="*/ 124 w 139"/>
                <a:gd name="T15" fmla="*/ 134 h 144"/>
                <a:gd name="T16" fmla="*/ 124 w 139"/>
                <a:gd name="T17" fmla="*/ 139 h 144"/>
                <a:gd name="T18" fmla="*/ 115 w 139"/>
                <a:gd name="T19" fmla="*/ 139 h 144"/>
                <a:gd name="T20" fmla="*/ 110 w 139"/>
                <a:gd name="T21" fmla="*/ 128 h 144"/>
                <a:gd name="T22" fmla="*/ 105 w 139"/>
                <a:gd name="T23" fmla="*/ 131 h 144"/>
                <a:gd name="T24" fmla="*/ 56 w 139"/>
                <a:gd name="T25" fmla="*/ 141 h 144"/>
                <a:gd name="T26" fmla="*/ 10 w 139"/>
                <a:gd name="T27" fmla="*/ 103 h 144"/>
                <a:gd name="T28" fmla="*/ 15 w 139"/>
                <a:gd name="T29" fmla="*/ 33 h 144"/>
                <a:gd name="T30" fmla="*/ 56 w 139"/>
                <a:gd name="T31" fmla="*/ 3 h 144"/>
                <a:gd name="T32" fmla="*/ 99 w 139"/>
                <a:gd name="T33" fmla="*/ 11 h 144"/>
                <a:gd name="T34" fmla="*/ 102 w 139"/>
                <a:gd name="T35" fmla="*/ 13 h 144"/>
                <a:gd name="T36" fmla="*/ 105 w 139"/>
                <a:gd name="T37" fmla="*/ 5 h 144"/>
                <a:gd name="T38" fmla="*/ 112 w 139"/>
                <a:gd name="T39" fmla="*/ 5 h 144"/>
                <a:gd name="T40" fmla="*/ 122 w 139"/>
                <a:gd name="T41" fmla="*/ 46 h 144"/>
                <a:gd name="T42" fmla="*/ 114 w 139"/>
                <a:gd name="T43" fmla="*/ 49 h 144"/>
                <a:gd name="T44" fmla="*/ 112 w 139"/>
                <a:gd name="T45" fmla="*/ 44 h 144"/>
                <a:gd name="T46" fmla="*/ 100 w 139"/>
                <a:gd name="T47" fmla="*/ 25 h 144"/>
                <a:gd name="T48" fmla="*/ 42 w 139"/>
                <a:gd name="T49" fmla="*/ 23 h 144"/>
                <a:gd name="T50" fmla="*/ 24 w 139"/>
                <a:gd name="T51" fmla="*/ 62 h 144"/>
                <a:gd name="T52" fmla="*/ 34 w 139"/>
                <a:gd name="T53" fmla="*/ 109 h 144"/>
                <a:gd name="T54" fmla="*/ 77 w 139"/>
                <a:gd name="T55" fmla="*/ 131 h 144"/>
                <a:gd name="T56" fmla="*/ 101 w 139"/>
                <a:gd name="T57" fmla="*/ 120 h 144"/>
                <a:gd name="T58" fmla="*/ 106 w 139"/>
                <a:gd name="T59" fmla="*/ 109 h 144"/>
                <a:gd name="T60" fmla="*/ 106 w 139"/>
                <a:gd name="T61" fmla="*/ 90 h 144"/>
                <a:gd name="T62" fmla="*/ 96 w 139"/>
                <a:gd name="T63" fmla="*/ 79 h 144"/>
                <a:gd name="T64" fmla="*/ 87 w 139"/>
                <a:gd name="T65" fmla="*/ 7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9" h="144">
                  <a:moveTo>
                    <a:pt x="87" y="79"/>
                  </a:moveTo>
                  <a:cubicBezTo>
                    <a:pt x="87" y="76"/>
                    <a:pt x="87" y="74"/>
                    <a:pt x="87" y="71"/>
                  </a:cubicBezTo>
                  <a:cubicBezTo>
                    <a:pt x="105" y="71"/>
                    <a:pt x="122" y="71"/>
                    <a:pt x="139" y="71"/>
                  </a:cubicBezTo>
                  <a:cubicBezTo>
                    <a:pt x="139" y="74"/>
                    <a:pt x="139" y="76"/>
                    <a:pt x="139" y="79"/>
                  </a:cubicBezTo>
                  <a:cubicBezTo>
                    <a:pt x="137" y="79"/>
                    <a:pt x="135" y="79"/>
                    <a:pt x="133" y="79"/>
                  </a:cubicBezTo>
                  <a:cubicBezTo>
                    <a:pt x="127" y="79"/>
                    <a:pt x="125" y="81"/>
                    <a:pt x="124" y="88"/>
                  </a:cubicBezTo>
                  <a:cubicBezTo>
                    <a:pt x="124" y="90"/>
                    <a:pt x="124" y="93"/>
                    <a:pt x="124" y="95"/>
                  </a:cubicBezTo>
                  <a:cubicBezTo>
                    <a:pt x="124" y="108"/>
                    <a:pt x="124" y="121"/>
                    <a:pt x="124" y="134"/>
                  </a:cubicBezTo>
                  <a:cubicBezTo>
                    <a:pt x="124" y="135"/>
                    <a:pt x="124" y="137"/>
                    <a:pt x="124" y="139"/>
                  </a:cubicBezTo>
                  <a:cubicBezTo>
                    <a:pt x="121" y="139"/>
                    <a:pt x="118" y="139"/>
                    <a:pt x="115" y="139"/>
                  </a:cubicBezTo>
                  <a:cubicBezTo>
                    <a:pt x="113" y="136"/>
                    <a:pt x="112" y="132"/>
                    <a:pt x="110" y="128"/>
                  </a:cubicBezTo>
                  <a:cubicBezTo>
                    <a:pt x="108" y="129"/>
                    <a:pt x="107" y="130"/>
                    <a:pt x="105" y="131"/>
                  </a:cubicBezTo>
                  <a:cubicBezTo>
                    <a:pt x="90" y="140"/>
                    <a:pt x="74" y="144"/>
                    <a:pt x="56" y="141"/>
                  </a:cubicBezTo>
                  <a:cubicBezTo>
                    <a:pt x="34" y="137"/>
                    <a:pt x="18" y="124"/>
                    <a:pt x="10" y="103"/>
                  </a:cubicBezTo>
                  <a:cubicBezTo>
                    <a:pt x="0" y="79"/>
                    <a:pt x="1" y="55"/>
                    <a:pt x="15" y="33"/>
                  </a:cubicBezTo>
                  <a:cubicBezTo>
                    <a:pt x="24" y="17"/>
                    <a:pt x="38" y="6"/>
                    <a:pt x="56" y="3"/>
                  </a:cubicBezTo>
                  <a:cubicBezTo>
                    <a:pt x="71" y="0"/>
                    <a:pt x="86" y="2"/>
                    <a:pt x="99" y="11"/>
                  </a:cubicBezTo>
                  <a:cubicBezTo>
                    <a:pt x="100" y="12"/>
                    <a:pt x="101" y="12"/>
                    <a:pt x="102" y="13"/>
                  </a:cubicBezTo>
                  <a:cubicBezTo>
                    <a:pt x="103" y="10"/>
                    <a:pt x="104" y="7"/>
                    <a:pt x="105" y="5"/>
                  </a:cubicBezTo>
                  <a:cubicBezTo>
                    <a:pt x="107" y="5"/>
                    <a:pt x="109" y="5"/>
                    <a:pt x="112" y="5"/>
                  </a:cubicBezTo>
                  <a:cubicBezTo>
                    <a:pt x="115" y="18"/>
                    <a:pt x="119" y="32"/>
                    <a:pt x="122" y="46"/>
                  </a:cubicBezTo>
                  <a:cubicBezTo>
                    <a:pt x="120" y="47"/>
                    <a:pt x="117" y="48"/>
                    <a:pt x="114" y="49"/>
                  </a:cubicBezTo>
                  <a:cubicBezTo>
                    <a:pt x="114" y="47"/>
                    <a:pt x="113" y="45"/>
                    <a:pt x="112" y="44"/>
                  </a:cubicBezTo>
                  <a:cubicBezTo>
                    <a:pt x="109" y="37"/>
                    <a:pt x="105" y="30"/>
                    <a:pt x="100" y="25"/>
                  </a:cubicBezTo>
                  <a:cubicBezTo>
                    <a:pt x="84" y="8"/>
                    <a:pt x="59" y="7"/>
                    <a:pt x="42" y="23"/>
                  </a:cubicBezTo>
                  <a:cubicBezTo>
                    <a:pt x="31" y="34"/>
                    <a:pt x="25" y="47"/>
                    <a:pt x="24" y="62"/>
                  </a:cubicBezTo>
                  <a:cubicBezTo>
                    <a:pt x="22" y="79"/>
                    <a:pt x="25" y="95"/>
                    <a:pt x="34" y="109"/>
                  </a:cubicBezTo>
                  <a:cubicBezTo>
                    <a:pt x="44" y="125"/>
                    <a:pt x="59" y="132"/>
                    <a:pt x="77" y="131"/>
                  </a:cubicBezTo>
                  <a:cubicBezTo>
                    <a:pt x="86" y="130"/>
                    <a:pt x="94" y="127"/>
                    <a:pt x="101" y="120"/>
                  </a:cubicBezTo>
                  <a:cubicBezTo>
                    <a:pt x="104" y="117"/>
                    <a:pt x="106" y="114"/>
                    <a:pt x="106" y="109"/>
                  </a:cubicBezTo>
                  <a:cubicBezTo>
                    <a:pt x="106" y="103"/>
                    <a:pt x="107" y="96"/>
                    <a:pt x="106" y="90"/>
                  </a:cubicBezTo>
                  <a:cubicBezTo>
                    <a:pt x="106" y="82"/>
                    <a:pt x="104" y="81"/>
                    <a:pt x="96" y="79"/>
                  </a:cubicBezTo>
                  <a:cubicBezTo>
                    <a:pt x="94" y="79"/>
                    <a:pt x="91" y="79"/>
                    <a:pt x="87" y="79"/>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129" name="Freeform 25"/>
            <p:cNvSpPr/>
            <p:nvPr/>
          </p:nvSpPr>
          <p:spPr bwMode="auto">
            <a:xfrm>
              <a:off x="9005458" y="3884769"/>
              <a:ext cx="323584" cy="397272"/>
            </a:xfrm>
            <a:custGeom>
              <a:avLst/>
              <a:gdLst>
                <a:gd name="T0" fmla="*/ 103 w 113"/>
                <a:gd name="T1" fmla="*/ 44 h 140"/>
                <a:gd name="T2" fmla="*/ 95 w 113"/>
                <a:gd name="T3" fmla="*/ 46 h 140"/>
                <a:gd name="T4" fmla="*/ 92 w 113"/>
                <a:gd name="T5" fmla="*/ 41 h 140"/>
                <a:gd name="T6" fmla="*/ 72 w 113"/>
                <a:gd name="T7" fmla="*/ 18 h 140"/>
                <a:gd name="T8" fmla="*/ 38 w 113"/>
                <a:gd name="T9" fmla="*/ 12 h 140"/>
                <a:gd name="T10" fmla="*/ 25 w 113"/>
                <a:gd name="T11" fmla="*/ 19 h 140"/>
                <a:gd name="T12" fmla="*/ 26 w 113"/>
                <a:gd name="T13" fmla="*/ 44 h 140"/>
                <a:gd name="T14" fmla="*/ 42 w 113"/>
                <a:gd name="T15" fmla="*/ 53 h 140"/>
                <a:gd name="T16" fmla="*/ 70 w 113"/>
                <a:gd name="T17" fmla="*/ 62 h 140"/>
                <a:gd name="T18" fmla="*/ 90 w 113"/>
                <a:gd name="T19" fmla="*/ 70 h 140"/>
                <a:gd name="T20" fmla="*/ 97 w 113"/>
                <a:gd name="T21" fmla="*/ 125 h 140"/>
                <a:gd name="T22" fmla="*/ 56 w 113"/>
                <a:gd name="T23" fmla="*/ 140 h 140"/>
                <a:gd name="T24" fmla="*/ 25 w 113"/>
                <a:gd name="T25" fmla="*/ 128 h 140"/>
                <a:gd name="T26" fmla="*/ 21 w 113"/>
                <a:gd name="T27" fmla="*/ 125 h 140"/>
                <a:gd name="T28" fmla="*/ 16 w 113"/>
                <a:gd name="T29" fmla="*/ 137 h 140"/>
                <a:gd name="T30" fmla="*/ 10 w 113"/>
                <a:gd name="T31" fmla="*/ 137 h 140"/>
                <a:gd name="T32" fmla="*/ 1 w 113"/>
                <a:gd name="T33" fmla="*/ 89 h 140"/>
                <a:gd name="T34" fmla="*/ 10 w 113"/>
                <a:gd name="T35" fmla="*/ 87 h 140"/>
                <a:gd name="T36" fmla="*/ 13 w 113"/>
                <a:gd name="T37" fmla="*/ 95 h 140"/>
                <a:gd name="T38" fmla="*/ 36 w 113"/>
                <a:gd name="T39" fmla="*/ 122 h 140"/>
                <a:gd name="T40" fmla="*/ 69 w 113"/>
                <a:gd name="T41" fmla="*/ 128 h 140"/>
                <a:gd name="T42" fmla="*/ 85 w 113"/>
                <a:gd name="T43" fmla="*/ 119 h 140"/>
                <a:gd name="T44" fmla="*/ 81 w 113"/>
                <a:gd name="T45" fmla="*/ 86 h 140"/>
                <a:gd name="T46" fmla="*/ 63 w 113"/>
                <a:gd name="T47" fmla="*/ 79 h 140"/>
                <a:gd name="T48" fmla="*/ 38 w 113"/>
                <a:gd name="T49" fmla="*/ 71 h 140"/>
                <a:gd name="T50" fmla="*/ 19 w 113"/>
                <a:gd name="T51" fmla="*/ 62 h 140"/>
                <a:gd name="T52" fmla="*/ 15 w 113"/>
                <a:gd name="T53" fmla="*/ 13 h 140"/>
                <a:gd name="T54" fmla="*/ 51 w 113"/>
                <a:gd name="T55" fmla="*/ 0 h 140"/>
                <a:gd name="T56" fmla="*/ 81 w 113"/>
                <a:gd name="T57" fmla="*/ 10 h 140"/>
                <a:gd name="T58" fmla="*/ 82 w 113"/>
                <a:gd name="T59" fmla="*/ 11 h 140"/>
                <a:gd name="T60" fmla="*/ 83 w 113"/>
                <a:gd name="T61" fmla="*/ 11 h 140"/>
                <a:gd name="T62" fmla="*/ 87 w 113"/>
                <a:gd name="T63" fmla="*/ 2 h 140"/>
                <a:gd name="T64" fmla="*/ 93 w 113"/>
                <a:gd name="T65" fmla="*/ 2 h 140"/>
                <a:gd name="T66" fmla="*/ 103 w 113"/>
                <a:gd name="T67" fmla="*/ 44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3" h="140">
                  <a:moveTo>
                    <a:pt x="103" y="44"/>
                  </a:moveTo>
                  <a:cubicBezTo>
                    <a:pt x="100" y="45"/>
                    <a:pt x="98" y="45"/>
                    <a:pt x="95" y="46"/>
                  </a:cubicBezTo>
                  <a:cubicBezTo>
                    <a:pt x="94" y="44"/>
                    <a:pt x="93" y="43"/>
                    <a:pt x="92" y="41"/>
                  </a:cubicBezTo>
                  <a:cubicBezTo>
                    <a:pt x="87" y="32"/>
                    <a:pt x="81" y="24"/>
                    <a:pt x="72" y="18"/>
                  </a:cubicBezTo>
                  <a:cubicBezTo>
                    <a:pt x="61" y="11"/>
                    <a:pt x="50" y="9"/>
                    <a:pt x="38" y="12"/>
                  </a:cubicBezTo>
                  <a:cubicBezTo>
                    <a:pt x="33" y="13"/>
                    <a:pt x="28" y="16"/>
                    <a:pt x="25" y="19"/>
                  </a:cubicBezTo>
                  <a:cubicBezTo>
                    <a:pt x="18" y="27"/>
                    <a:pt x="19" y="38"/>
                    <a:pt x="26" y="44"/>
                  </a:cubicBezTo>
                  <a:cubicBezTo>
                    <a:pt x="31" y="49"/>
                    <a:pt x="36" y="51"/>
                    <a:pt x="42" y="53"/>
                  </a:cubicBezTo>
                  <a:cubicBezTo>
                    <a:pt x="51" y="56"/>
                    <a:pt x="61" y="59"/>
                    <a:pt x="70" y="62"/>
                  </a:cubicBezTo>
                  <a:cubicBezTo>
                    <a:pt x="77" y="64"/>
                    <a:pt x="84" y="67"/>
                    <a:pt x="90" y="70"/>
                  </a:cubicBezTo>
                  <a:cubicBezTo>
                    <a:pt x="113" y="83"/>
                    <a:pt x="112" y="111"/>
                    <a:pt x="97" y="125"/>
                  </a:cubicBezTo>
                  <a:cubicBezTo>
                    <a:pt x="85" y="137"/>
                    <a:pt x="71" y="140"/>
                    <a:pt x="56" y="140"/>
                  </a:cubicBezTo>
                  <a:cubicBezTo>
                    <a:pt x="44" y="139"/>
                    <a:pt x="34" y="135"/>
                    <a:pt x="25" y="128"/>
                  </a:cubicBezTo>
                  <a:cubicBezTo>
                    <a:pt x="24" y="127"/>
                    <a:pt x="23" y="126"/>
                    <a:pt x="21" y="125"/>
                  </a:cubicBezTo>
                  <a:cubicBezTo>
                    <a:pt x="19" y="129"/>
                    <a:pt x="18" y="133"/>
                    <a:pt x="16" y="137"/>
                  </a:cubicBezTo>
                  <a:cubicBezTo>
                    <a:pt x="14" y="137"/>
                    <a:pt x="12" y="137"/>
                    <a:pt x="10" y="137"/>
                  </a:cubicBezTo>
                  <a:cubicBezTo>
                    <a:pt x="7" y="121"/>
                    <a:pt x="4" y="105"/>
                    <a:pt x="1" y="89"/>
                  </a:cubicBezTo>
                  <a:cubicBezTo>
                    <a:pt x="4" y="88"/>
                    <a:pt x="7" y="88"/>
                    <a:pt x="10" y="87"/>
                  </a:cubicBezTo>
                  <a:cubicBezTo>
                    <a:pt x="11" y="90"/>
                    <a:pt x="12" y="93"/>
                    <a:pt x="13" y="95"/>
                  </a:cubicBezTo>
                  <a:cubicBezTo>
                    <a:pt x="18" y="106"/>
                    <a:pt x="26" y="116"/>
                    <a:pt x="36" y="122"/>
                  </a:cubicBezTo>
                  <a:cubicBezTo>
                    <a:pt x="46" y="129"/>
                    <a:pt x="57" y="131"/>
                    <a:pt x="69" y="128"/>
                  </a:cubicBezTo>
                  <a:cubicBezTo>
                    <a:pt x="75" y="127"/>
                    <a:pt x="80" y="123"/>
                    <a:pt x="85" y="119"/>
                  </a:cubicBezTo>
                  <a:cubicBezTo>
                    <a:pt x="94" y="110"/>
                    <a:pt x="94" y="93"/>
                    <a:pt x="81" y="86"/>
                  </a:cubicBezTo>
                  <a:cubicBezTo>
                    <a:pt x="75" y="83"/>
                    <a:pt x="69" y="81"/>
                    <a:pt x="63" y="79"/>
                  </a:cubicBezTo>
                  <a:cubicBezTo>
                    <a:pt x="55" y="76"/>
                    <a:pt x="46" y="74"/>
                    <a:pt x="38" y="71"/>
                  </a:cubicBezTo>
                  <a:cubicBezTo>
                    <a:pt x="31" y="69"/>
                    <a:pt x="25" y="66"/>
                    <a:pt x="19" y="62"/>
                  </a:cubicBezTo>
                  <a:cubicBezTo>
                    <a:pt x="1" y="51"/>
                    <a:pt x="0" y="27"/>
                    <a:pt x="15" y="13"/>
                  </a:cubicBezTo>
                  <a:cubicBezTo>
                    <a:pt x="25" y="3"/>
                    <a:pt x="37" y="0"/>
                    <a:pt x="51" y="0"/>
                  </a:cubicBezTo>
                  <a:cubicBezTo>
                    <a:pt x="62" y="0"/>
                    <a:pt x="72" y="3"/>
                    <a:pt x="81" y="10"/>
                  </a:cubicBezTo>
                  <a:cubicBezTo>
                    <a:pt x="81" y="10"/>
                    <a:pt x="81" y="11"/>
                    <a:pt x="82" y="11"/>
                  </a:cubicBezTo>
                  <a:cubicBezTo>
                    <a:pt x="82" y="11"/>
                    <a:pt x="82" y="11"/>
                    <a:pt x="83" y="11"/>
                  </a:cubicBezTo>
                  <a:cubicBezTo>
                    <a:pt x="84" y="8"/>
                    <a:pt x="85" y="5"/>
                    <a:pt x="87" y="2"/>
                  </a:cubicBezTo>
                  <a:cubicBezTo>
                    <a:pt x="89" y="2"/>
                    <a:pt x="91" y="2"/>
                    <a:pt x="93" y="2"/>
                  </a:cubicBezTo>
                  <a:cubicBezTo>
                    <a:pt x="96" y="16"/>
                    <a:pt x="100" y="30"/>
                    <a:pt x="103" y="44"/>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130" name="Freeform 27"/>
            <p:cNvSpPr>
              <a:spLocks noEditPoints="1"/>
            </p:cNvSpPr>
            <p:nvPr/>
          </p:nvSpPr>
          <p:spPr bwMode="auto">
            <a:xfrm>
              <a:off x="4616246" y="3887973"/>
              <a:ext cx="323584" cy="384457"/>
            </a:xfrm>
            <a:custGeom>
              <a:avLst/>
              <a:gdLst>
                <a:gd name="T0" fmla="*/ 33 w 113"/>
                <a:gd name="T1" fmla="*/ 78 h 135"/>
                <a:gd name="T2" fmla="*/ 33 w 113"/>
                <a:gd name="T3" fmla="*/ 82 h 135"/>
                <a:gd name="T4" fmla="*/ 33 w 113"/>
                <a:gd name="T5" fmla="*/ 114 h 135"/>
                <a:gd name="T6" fmla="*/ 33 w 113"/>
                <a:gd name="T7" fmla="*/ 118 h 135"/>
                <a:gd name="T8" fmla="*/ 43 w 113"/>
                <a:gd name="T9" fmla="*/ 128 h 135"/>
                <a:gd name="T10" fmla="*/ 49 w 113"/>
                <a:gd name="T11" fmla="*/ 128 h 135"/>
                <a:gd name="T12" fmla="*/ 49 w 113"/>
                <a:gd name="T13" fmla="*/ 135 h 135"/>
                <a:gd name="T14" fmla="*/ 0 w 113"/>
                <a:gd name="T15" fmla="*/ 135 h 135"/>
                <a:gd name="T16" fmla="*/ 0 w 113"/>
                <a:gd name="T17" fmla="*/ 128 h 135"/>
                <a:gd name="T18" fmla="*/ 8 w 113"/>
                <a:gd name="T19" fmla="*/ 127 h 135"/>
                <a:gd name="T20" fmla="*/ 15 w 113"/>
                <a:gd name="T21" fmla="*/ 120 h 135"/>
                <a:gd name="T22" fmla="*/ 15 w 113"/>
                <a:gd name="T23" fmla="*/ 114 h 135"/>
                <a:gd name="T24" fmla="*/ 15 w 113"/>
                <a:gd name="T25" fmla="*/ 21 h 135"/>
                <a:gd name="T26" fmla="*/ 15 w 113"/>
                <a:gd name="T27" fmla="*/ 14 h 135"/>
                <a:gd name="T28" fmla="*/ 9 w 113"/>
                <a:gd name="T29" fmla="*/ 9 h 135"/>
                <a:gd name="T30" fmla="*/ 0 w 113"/>
                <a:gd name="T31" fmla="*/ 8 h 135"/>
                <a:gd name="T32" fmla="*/ 0 w 113"/>
                <a:gd name="T33" fmla="*/ 1 h 135"/>
                <a:gd name="T34" fmla="*/ 4 w 113"/>
                <a:gd name="T35" fmla="*/ 0 h 135"/>
                <a:gd name="T36" fmla="*/ 56 w 113"/>
                <a:gd name="T37" fmla="*/ 0 h 135"/>
                <a:gd name="T38" fmla="*/ 73 w 113"/>
                <a:gd name="T39" fmla="*/ 1 h 135"/>
                <a:gd name="T40" fmla="*/ 106 w 113"/>
                <a:gd name="T41" fmla="*/ 50 h 135"/>
                <a:gd name="T42" fmla="*/ 78 w 113"/>
                <a:gd name="T43" fmla="*/ 76 h 135"/>
                <a:gd name="T44" fmla="*/ 55 w 113"/>
                <a:gd name="T45" fmla="*/ 78 h 135"/>
                <a:gd name="T46" fmla="*/ 33 w 113"/>
                <a:gd name="T47" fmla="*/ 78 h 135"/>
                <a:gd name="T48" fmla="*/ 33 w 113"/>
                <a:gd name="T49" fmla="*/ 68 h 135"/>
                <a:gd name="T50" fmla="*/ 67 w 113"/>
                <a:gd name="T51" fmla="*/ 67 h 135"/>
                <a:gd name="T52" fmla="*/ 85 w 113"/>
                <a:gd name="T53" fmla="*/ 52 h 135"/>
                <a:gd name="T54" fmla="*/ 87 w 113"/>
                <a:gd name="T55" fmla="*/ 29 h 135"/>
                <a:gd name="T56" fmla="*/ 66 w 113"/>
                <a:gd name="T57" fmla="*/ 11 h 135"/>
                <a:gd name="T58" fmla="*/ 34 w 113"/>
                <a:gd name="T59" fmla="*/ 11 h 135"/>
                <a:gd name="T60" fmla="*/ 33 w 113"/>
                <a:gd name="T61" fmla="*/ 11 h 135"/>
                <a:gd name="T62" fmla="*/ 33 w 113"/>
                <a:gd name="T63" fmla="*/ 68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13" h="135">
                  <a:moveTo>
                    <a:pt x="33" y="78"/>
                  </a:moveTo>
                  <a:cubicBezTo>
                    <a:pt x="33" y="80"/>
                    <a:pt x="33" y="81"/>
                    <a:pt x="33" y="82"/>
                  </a:cubicBezTo>
                  <a:cubicBezTo>
                    <a:pt x="33" y="93"/>
                    <a:pt x="33" y="103"/>
                    <a:pt x="33" y="114"/>
                  </a:cubicBezTo>
                  <a:cubicBezTo>
                    <a:pt x="33" y="115"/>
                    <a:pt x="33" y="117"/>
                    <a:pt x="33" y="118"/>
                  </a:cubicBezTo>
                  <a:cubicBezTo>
                    <a:pt x="34" y="125"/>
                    <a:pt x="35" y="127"/>
                    <a:pt x="43" y="128"/>
                  </a:cubicBezTo>
                  <a:cubicBezTo>
                    <a:pt x="45" y="128"/>
                    <a:pt x="47" y="128"/>
                    <a:pt x="49" y="128"/>
                  </a:cubicBezTo>
                  <a:cubicBezTo>
                    <a:pt x="49" y="130"/>
                    <a:pt x="49" y="133"/>
                    <a:pt x="49" y="135"/>
                  </a:cubicBezTo>
                  <a:cubicBezTo>
                    <a:pt x="33" y="135"/>
                    <a:pt x="16" y="135"/>
                    <a:pt x="0" y="135"/>
                  </a:cubicBezTo>
                  <a:cubicBezTo>
                    <a:pt x="0" y="133"/>
                    <a:pt x="0" y="131"/>
                    <a:pt x="0" y="128"/>
                  </a:cubicBezTo>
                  <a:cubicBezTo>
                    <a:pt x="2" y="128"/>
                    <a:pt x="5" y="128"/>
                    <a:pt x="8" y="127"/>
                  </a:cubicBezTo>
                  <a:cubicBezTo>
                    <a:pt x="13" y="126"/>
                    <a:pt x="14" y="125"/>
                    <a:pt x="15" y="120"/>
                  </a:cubicBezTo>
                  <a:cubicBezTo>
                    <a:pt x="15" y="118"/>
                    <a:pt x="15" y="116"/>
                    <a:pt x="15" y="114"/>
                  </a:cubicBezTo>
                  <a:cubicBezTo>
                    <a:pt x="16" y="83"/>
                    <a:pt x="16" y="52"/>
                    <a:pt x="15" y="21"/>
                  </a:cubicBezTo>
                  <a:cubicBezTo>
                    <a:pt x="15" y="19"/>
                    <a:pt x="15" y="16"/>
                    <a:pt x="15" y="14"/>
                  </a:cubicBezTo>
                  <a:cubicBezTo>
                    <a:pt x="14" y="11"/>
                    <a:pt x="12" y="9"/>
                    <a:pt x="9" y="9"/>
                  </a:cubicBezTo>
                  <a:cubicBezTo>
                    <a:pt x="6" y="8"/>
                    <a:pt x="3" y="8"/>
                    <a:pt x="0" y="8"/>
                  </a:cubicBezTo>
                  <a:cubicBezTo>
                    <a:pt x="0" y="5"/>
                    <a:pt x="0" y="3"/>
                    <a:pt x="0" y="1"/>
                  </a:cubicBezTo>
                  <a:cubicBezTo>
                    <a:pt x="1" y="0"/>
                    <a:pt x="3" y="0"/>
                    <a:pt x="4" y="0"/>
                  </a:cubicBezTo>
                  <a:cubicBezTo>
                    <a:pt x="21" y="0"/>
                    <a:pt x="39" y="0"/>
                    <a:pt x="56" y="0"/>
                  </a:cubicBezTo>
                  <a:cubicBezTo>
                    <a:pt x="62" y="0"/>
                    <a:pt x="68" y="1"/>
                    <a:pt x="73" y="1"/>
                  </a:cubicBezTo>
                  <a:cubicBezTo>
                    <a:pt x="98" y="4"/>
                    <a:pt x="113" y="26"/>
                    <a:pt x="106" y="50"/>
                  </a:cubicBezTo>
                  <a:cubicBezTo>
                    <a:pt x="102" y="64"/>
                    <a:pt x="93" y="73"/>
                    <a:pt x="78" y="76"/>
                  </a:cubicBezTo>
                  <a:cubicBezTo>
                    <a:pt x="70" y="77"/>
                    <a:pt x="63" y="77"/>
                    <a:pt x="55" y="78"/>
                  </a:cubicBezTo>
                  <a:cubicBezTo>
                    <a:pt x="48" y="78"/>
                    <a:pt x="41" y="78"/>
                    <a:pt x="33" y="78"/>
                  </a:cubicBezTo>
                  <a:close/>
                  <a:moveTo>
                    <a:pt x="33" y="68"/>
                  </a:moveTo>
                  <a:cubicBezTo>
                    <a:pt x="45" y="67"/>
                    <a:pt x="56" y="68"/>
                    <a:pt x="67" y="67"/>
                  </a:cubicBezTo>
                  <a:cubicBezTo>
                    <a:pt x="76" y="66"/>
                    <a:pt x="82" y="60"/>
                    <a:pt x="85" y="52"/>
                  </a:cubicBezTo>
                  <a:cubicBezTo>
                    <a:pt x="89" y="45"/>
                    <a:pt x="89" y="37"/>
                    <a:pt x="87" y="29"/>
                  </a:cubicBezTo>
                  <a:cubicBezTo>
                    <a:pt x="84" y="19"/>
                    <a:pt x="78" y="12"/>
                    <a:pt x="66" y="11"/>
                  </a:cubicBezTo>
                  <a:cubicBezTo>
                    <a:pt x="56" y="11"/>
                    <a:pt x="45" y="11"/>
                    <a:pt x="34" y="11"/>
                  </a:cubicBezTo>
                  <a:cubicBezTo>
                    <a:pt x="34" y="11"/>
                    <a:pt x="34" y="11"/>
                    <a:pt x="33" y="11"/>
                  </a:cubicBezTo>
                  <a:cubicBezTo>
                    <a:pt x="33" y="30"/>
                    <a:pt x="33" y="48"/>
                    <a:pt x="33" y="68"/>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131" name="Freeform 29"/>
            <p:cNvSpPr/>
            <p:nvPr/>
          </p:nvSpPr>
          <p:spPr bwMode="auto">
            <a:xfrm>
              <a:off x="6858909" y="3891177"/>
              <a:ext cx="381253" cy="394068"/>
            </a:xfrm>
            <a:custGeom>
              <a:avLst/>
              <a:gdLst>
                <a:gd name="T0" fmla="*/ 49 w 133"/>
                <a:gd name="T1" fmla="*/ 0 h 138"/>
                <a:gd name="T2" fmla="*/ 49 w 133"/>
                <a:gd name="T3" fmla="*/ 7 h 138"/>
                <a:gd name="T4" fmla="*/ 41 w 133"/>
                <a:gd name="T5" fmla="*/ 8 h 138"/>
                <a:gd name="T6" fmla="*/ 34 w 133"/>
                <a:gd name="T7" fmla="*/ 15 h 138"/>
                <a:gd name="T8" fmla="*/ 33 w 133"/>
                <a:gd name="T9" fmla="*/ 23 h 138"/>
                <a:gd name="T10" fmla="*/ 33 w 133"/>
                <a:gd name="T11" fmla="*/ 83 h 138"/>
                <a:gd name="T12" fmla="*/ 34 w 133"/>
                <a:gd name="T13" fmla="*/ 96 h 138"/>
                <a:gd name="T14" fmla="*/ 60 w 133"/>
                <a:gd name="T15" fmla="*/ 124 h 138"/>
                <a:gd name="T16" fmla="*/ 100 w 133"/>
                <a:gd name="T17" fmla="*/ 110 h 138"/>
                <a:gd name="T18" fmla="*/ 106 w 133"/>
                <a:gd name="T19" fmla="*/ 94 h 138"/>
                <a:gd name="T20" fmla="*/ 107 w 133"/>
                <a:gd name="T21" fmla="*/ 80 h 138"/>
                <a:gd name="T22" fmla="*/ 107 w 133"/>
                <a:gd name="T23" fmla="*/ 24 h 138"/>
                <a:gd name="T24" fmla="*/ 106 w 133"/>
                <a:gd name="T25" fmla="*/ 15 h 138"/>
                <a:gd name="T26" fmla="*/ 97 w 133"/>
                <a:gd name="T27" fmla="*/ 8 h 138"/>
                <a:gd name="T28" fmla="*/ 91 w 133"/>
                <a:gd name="T29" fmla="*/ 7 h 138"/>
                <a:gd name="T30" fmla="*/ 91 w 133"/>
                <a:gd name="T31" fmla="*/ 0 h 138"/>
                <a:gd name="T32" fmla="*/ 133 w 133"/>
                <a:gd name="T33" fmla="*/ 0 h 138"/>
                <a:gd name="T34" fmla="*/ 133 w 133"/>
                <a:gd name="T35" fmla="*/ 7 h 138"/>
                <a:gd name="T36" fmla="*/ 126 w 133"/>
                <a:gd name="T37" fmla="*/ 8 h 138"/>
                <a:gd name="T38" fmla="*/ 118 w 133"/>
                <a:gd name="T39" fmla="*/ 15 h 138"/>
                <a:gd name="T40" fmla="*/ 118 w 133"/>
                <a:gd name="T41" fmla="*/ 25 h 138"/>
                <a:gd name="T42" fmla="*/ 117 w 133"/>
                <a:gd name="T43" fmla="*/ 88 h 138"/>
                <a:gd name="T44" fmla="*/ 114 w 133"/>
                <a:gd name="T45" fmla="*/ 105 h 138"/>
                <a:gd name="T46" fmla="*/ 74 w 133"/>
                <a:gd name="T47" fmla="*/ 136 h 138"/>
                <a:gd name="T48" fmla="*/ 35 w 133"/>
                <a:gd name="T49" fmla="*/ 127 h 138"/>
                <a:gd name="T50" fmla="*/ 17 w 133"/>
                <a:gd name="T51" fmla="*/ 96 h 138"/>
                <a:gd name="T52" fmla="*/ 16 w 133"/>
                <a:gd name="T53" fmla="*/ 83 h 138"/>
                <a:gd name="T54" fmla="*/ 16 w 133"/>
                <a:gd name="T55" fmla="*/ 25 h 138"/>
                <a:gd name="T56" fmla="*/ 16 w 133"/>
                <a:gd name="T57" fmla="*/ 15 h 138"/>
                <a:gd name="T58" fmla="*/ 8 w 133"/>
                <a:gd name="T59" fmla="*/ 8 h 138"/>
                <a:gd name="T60" fmla="*/ 0 w 133"/>
                <a:gd name="T61" fmla="*/ 7 h 138"/>
                <a:gd name="T62" fmla="*/ 0 w 133"/>
                <a:gd name="T63" fmla="*/ 0 h 138"/>
                <a:gd name="T64" fmla="*/ 49 w 133"/>
                <a:gd name="T65"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3" h="138">
                  <a:moveTo>
                    <a:pt x="49" y="0"/>
                  </a:moveTo>
                  <a:cubicBezTo>
                    <a:pt x="49" y="2"/>
                    <a:pt x="49" y="4"/>
                    <a:pt x="49" y="7"/>
                  </a:cubicBezTo>
                  <a:cubicBezTo>
                    <a:pt x="46" y="7"/>
                    <a:pt x="44" y="7"/>
                    <a:pt x="41" y="8"/>
                  </a:cubicBezTo>
                  <a:cubicBezTo>
                    <a:pt x="36" y="8"/>
                    <a:pt x="34" y="10"/>
                    <a:pt x="34" y="15"/>
                  </a:cubicBezTo>
                  <a:cubicBezTo>
                    <a:pt x="33" y="17"/>
                    <a:pt x="33" y="20"/>
                    <a:pt x="33" y="23"/>
                  </a:cubicBezTo>
                  <a:cubicBezTo>
                    <a:pt x="33" y="43"/>
                    <a:pt x="33" y="63"/>
                    <a:pt x="33" y="83"/>
                  </a:cubicBezTo>
                  <a:cubicBezTo>
                    <a:pt x="33" y="87"/>
                    <a:pt x="33" y="92"/>
                    <a:pt x="34" y="96"/>
                  </a:cubicBezTo>
                  <a:cubicBezTo>
                    <a:pt x="36" y="112"/>
                    <a:pt x="46" y="120"/>
                    <a:pt x="60" y="124"/>
                  </a:cubicBezTo>
                  <a:cubicBezTo>
                    <a:pt x="76" y="128"/>
                    <a:pt x="89" y="123"/>
                    <a:pt x="100" y="110"/>
                  </a:cubicBezTo>
                  <a:cubicBezTo>
                    <a:pt x="104" y="106"/>
                    <a:pt x="105" y="100"/>
                    <a:pt x="106" y="94"/>
                  </a:cubicBezTo>
                  <a:cubicBezTo>
                    <a:pt x="106" y="90"/>
                    <a:pt x="106" y="85"/>
                    <a:pt x="107" y="80"/>
                  </a:cubicBezTo>
                  <a:cubicBezTo>
                    <a:pt x="107" y="62"/>
                    <a:pt x="107" y="43"/>
                    <a:pt x="107" y="24"/>
                  </a:cubicBezTo>
                  <a:cubicBezTo>
                    <a:pt x="107" y="21"/>
                    <a:pt x="106" y="18"/>
                    <a:pt x="106" y="15"/>
                  </a:cubicBezTo>
                  <a:cubicBezTo>
                    <a:pt x="105" y="10"/>
                    <a:pt x="103" y="8"/>
                    <a:pt x="97" y="8"/>
                  </a:cubicBezTo>
                  <a:cubicBezTo>
                    <a:pt x="95" y="7"/>
                    <a:pt x="93" y="7"/>
                    <a:pt x="91" y="7"/>
                  </a:cubicBezTo>
                  <a:cubicBezTo>
                    <a:pt x="91" y="4"/>
                    <a:pt x="91" y="2"/>
                    <a:pt x="91" y="0"/>
                  </a:cubicBezTo>
                  <a:cubicBezTo>
                    <a:pt x="105" y="0"/>
                    <a:pt x="119" y="0"/>
                    <a:pt x="133" y="0"/>
                  </a:cubicBezTo>
                  <a:cubicBezTo>
                    <a:pt x="133" y="2"/>
                    <a:pt x="133" y="4"/>
                    <a:pt x="133" y="7"/>
                  </a:cubicBezTo>
                  <a:cubicBezTo>
                    <a:pt x="131" y="7"/>
                    <a:pt x="128" y="7"/>
                    <a:pt x="126" y="8"/>
                  </a:cubicBezTo>
                  <a:cubicBezTo>
                    <a:pt x="121" y="8"/>
                    <a:pt x="119" y="11"/>
                    <a:pt x="118" y="15"/>
                  </a:cubicBezTo>
                  <a:cubicBezTo>
                    <a:pt x="118" y="18"/>
                    <a:pt x="118" y="22"/>
                    <a:pt x="118" y="25"/>
                  </a:cubicBezTo>
                  <a:cubicBezTo>
                    <a:pt x="117" y="46"/>
                    <a:pt x="118" y="67"/>
                    <a:pt x="117" y="88"/>
                  </a:cubicBezTo>
                  <a:cubicBezTo>
                    <a:pt x="117" y="94"/>
                    <a:pt x="116" y="99"/>
                    <a:pt x="114" y="105"/>
                  </a:cubicBezTo>
                  <a:cubicBezTo>
                    <a:pt x="108" y="124"/>
                    <a:pt x="94" y="134"/>
                    <a:pt x="74" y="136"/>
                  </a:cubicBezTo>
                  <a:cubicBezTo>
                    <a:pt x="60" y="138"/>
                    <a:pt x="47" y="135"/>
                    <a:pt x="35" y="127"/>
                  </a:cubicBezTo>
                  <a:cubicBezTo>
                    <a:pt x="24" y="120"/>
                    <a:pt x="18" y="109"/>
                    <a:pt x="17" y="96"/>
                  </a:cubicBezTo>
                  <a:cubicBezTo>
                    <a:pt x="16" y="92"/>
                    <a:pt x="16" y="87"/>
                    <a:pt x="16" y="83"/>
                  </a:cubicBezTo>
                  <a:cubicBezTo>
                    <a:pt x="16" y="64"/>
                    <a:pt x="16" y="45"/>
                    <a:pt x="16" y="25"/>
                  </a:cubicBezTo>
                  <a:cubicBezTo>
                    <a:pt x="16" y="22"/>
                    <a:pt x="16" y="18"/>
                    <a:pt x="16" y="15"/>
                  </a:cubicBezTo>
                  <a:cubicBezTo>
                    <a:pt x="15" y="10"/>
                    <a:pt x="13" y="8"/>
                    <a:pt x="8" y="8"/>
                  </a:cubicBezTo>
                  <a:cubicBezTo>
                    <a:pt x="5" y="7"/>
                    <a:pt x="3" y="7"/>
                    <a:pt x="0" y="7"/>
                  </a:cubicBezTo>
                  <a:cubicBezTo>
                    <a:pt x="0" y="4"/>
                    <a:pt x="0" y="2"/>
                    <a:pt x="0" y="0"/>
                  </a:cubicBezTo>
                  <a:cubicBezTo>
                    <a:pt x="16" y="0"/>
                    <a:pt x="32" y="0"/>
                    <a:pt x="49" y="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132" name="Freeform 30"/>
            <p:cNvSpPr/>
            <p:nvPr/>
          </p:nvSpPr>
          <p:spPr bwMode="auto">
            <a:xfrm>
              <a:off x="7832866" y="3891177"/>
              <a:ext cx="378049" cy="390864"/>
            </a:xfrm>
            <a:custGeom>
              <a:avLst/>
              <a:gdLst>
                <a:gd name="T0" fmla="*/ 73 w 133"/>
                <a:gd name="T1" fmla="*/ 137 h 137"/>
                <a:gd name="T2" fmla="*/ 64 w 133"/>
                <a:gd name="T3" fmla="*/ 137 h 137"/>
                <a:gd name="T4" fmla="*/ 58 w 133"/>
                <a:gd name="T5" fmla="*/ 133 h 137"/>
                <a:gd name="T6" fmla="*/ 39 w 133"/>
                <a:gd name="T7" fmla="*/ 80 h 137"/>
                <a:gd name="T8" fmla="*/ 17 w 133"/>
                <a:gd name="T9" fmla="*/ 23 h 137"/>
                <a:gd name="T10" fmla="*/ 13 w 133"/>
                <a:gd name="T11" fmla="*/ 14 h 137"/>
                <a:gd name="T12" fmla="*/ 4 w 133"/>
                <a:gd name="T13" fmla="*/ 7 h 137"/>
                <a:gd name="T14" fmla="*/ 0 w 133"/>
                <a:gd name="T15" fmla="*/ 7 h 137"/>
                <a:gd name="T16" fmla="*/ 0 w 133"/>
                <a:gd name="T17" fmla="*/ 0 h 137"/>
                <a:gd name="T18" fmla="*/ 47 w 133"/>
                <a:gd name="T19" fmla="*/ 0 h 137"/>
                <a:gd name="T20" fmla="*/ 47 w 133"/>
                <a:gd name="T21" fmla="*/ 7 h 137"/>
                <a:gd name="T22" fmla="*/ 39 w 133"/>
                <a:gd name="T23" fmla="*/ 8 h 137"/>
                <a:gd name="T24" fmla="*/ 34 w 133"/>
                <a:gd name="T25" fmla="*/ 15 h 137"/>
                <a:gd name="T26" fmla="*/ 35 w 133"/>
                <a:gd name="T27" fmla="*/ 20 h 137"/>
                <a:gd name="T28" fmla="*/ 68 w 133"/>
                <a:gd name="T29" fmla="*/ 112 h 137"/>
                <a:gd name="T30" fmla="*/ 70 w 133"/>
                <a:gd name="T31" fmla="*/ 116 h 137"/>
                <a:gd name="T32" fmla="*/ 72 w 133"/>
                <a:gd name="T33" fmla="*/ 113 h 137"/>
                <a:gd name="T34" fmla="*/ 106 w 133"/>
                <a:gd name="T35" fmla="*/ 18 h 137"/>
                <a:gd name="T36" fmla="*/ 106 w 133"/>
                <a:gd name="T37" fmla="*/ 16 h 137"/>
                <a:gd name="T38" fmla="*/ 101 w 133"/>
                <a:gd name="T39" fmla="*/ 7 h 137"/>
                <a:gd name="T40" fmla="*/ 94 w 133"/>
                <a:gd name="T41" fmla="*/ 7 h 137"/>
                <a:gd name="T42" fmla="*/ 94 w 133"/>
                <a:gd name="T43" fmla="*/ 0 h 137"/>
                <a:gd name="T44" fmla="*/ 133 w 133"/>
                <a:gd name="T45" fmla="*/ 0 h 137"/>
                <a:gd name="T46" fmla="*/ 133 w 133"/>
                <a:gd name="T47" fmla="*/ 7 h 137"/>
                <a:gd name="T48" fmla="*/ 130 w 133"/>
                <a:gd name="T49" fmla="*/ 7 h 137"/>
                <a:gd name="T50" fmla="*/ 119 w 133"/>
                <a:gd name="T51" fmla="*/ 16 h 137"/>
                <a:gd name="T52" fmla="*/ 110 w 133"/>
                <a:gd name="T53" fmla="*/ 38 h 137"/>
                <a:gd name="T54" fmla="*/ 74 w 133"/>
                <a:gd name="T55" fmla="*/ 133 h 137"/>
                <a:gd name="T56" fmla="*/ 73 w 133"/>
                <a:gd name="T57" fmla="*/ 137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33" h="137">
                  <a:moveTo>
                    <a:pt x="73" y="137"/>
                  </a:moveTo>
                  <a:cubicBezTo>
                    <a:pt x="69" y="137"/>
                    <a:pt x="66" y="137"/>
                    <a:pt x="64" y="137"/>
                  </a:cubicBezTo>
                  <a:cubicBezTo>
                    <a:pt x="61" y="137"/>
                    <a:pt x="59" y="136"/>
                    <a:pt x="58" y="133"/>
                  </a:cubicBezTo>
                  <a:cubicBezTo>
                    <a:pt x="52" y="115"/>
                    <a:pt x="45" y="98"/>
                    <a:pt x="39" y="80"/>
                  </a:cubicBezTo>
                  <a:cubicBezTo>
                    <a:pt x="31" y="61"/>
                    <a:pt x="24" y="42"/>
                    <a:pt x="17" y="23"/>
                  </a:cubicBezTo>
                  <a:cubicBezTo>
                    <a:pt x="16" y="20"/>
                    <a:pt x="15" y="17"/>
                    <a:pt x="13" y="14"/>
                  </a:cubicBezTo>
                  <a:cubicBezTo>
                    <a:pt x="11" y="10"/>
                    <a:pt x="8" y="8"/>
                    <a:pt x="4" y="7"/>
                  </a:cubicBezTo>
                  <a:cubicBezTo>
                    <a:pt x="3" y="7"/>
                    <a:pt x="2" y="7"/>
                    <a:pt x="0" y="7"/>
                  </a:cubicBezTo>
                  <a:cubicBezTo>
                    <a:pt x="0" y="4"/>
                    <a:pt x="0" y="2"/>
                    <a:pt x="0" y="0"/>
                  </a:cubicBezTo>
                  <a:cubicBezTo>
                    <a:pt x="16" y="0"/>
                    <a:pt x="31" y="0"/>
                    <a:pt x="47" y="0"/>
                  </a:cubicBezTo>
                  <a:cubicBezTo>
                    <a:pt x="47" y="2"/>
                    <a:pt x="47" y="4"/>
                    <a:pt x="47" y="7"/>
                  </a:cubicBezTo>
                  <a:cubicBezTo>
                    <a:pt x="44" y="7"/>
                    <a:pt x="42" y="7"/>
                    <a:pt x="39" y="8"/>
                  </a:cubicBezTo>
                  <a:cubicBezTo>
                    <a:pt x="34" y="8"/>
                    <a:pt x="33" y="10"/>
                    <a:pt x="34" y="15"/>
                  </a:cubicBezTo>
                  <a:cubicBezTo>
                    <a:pt x="34" y="17"/>
                    <a:pt x="35" y="19"/>
                    <a:pt x="35" y="20"/>
                  </a:cubicBezTo>
                  <a:cubicBezTo>
                    <a:pt x="46" y="51"/>
                    <a:pt x="57" y="81"/>
                    <a:pt x="68" y="112"/>
                  </a:cubicBezTo>
                  <a:cubicBezTo>
                    <a:pt x="69" y="113"/>
                    <a:pt x="69" y="114"/>
                    <a:pt x="70" y="116"/>
                  </a:cubicBezTo>
                  <a:cubicBezTo>
                    <a:pt x="71" y="114"/>
                    <a:pt x="71" y="113"/>
                    <a:pt x="72" y="113"/>
                  </a:cubicBezTo>
                  <a:cubicBezTo>
                    <a:pt x="83" y="81"/>
                    <a:pt x="94" y="50"/>
                    <a:pt x="106" y="18"/>
                  </a:cubicBezTo>
                  <a:cubicBezTo>
                    <a:pt x="106" y="17"/>
                    <a:pt x="106" y="17"/>
                    <a:pt x="106" y="16"/>
                  </a:cubicBezTo>
                  <a:cubicBezTo>
                    <a:pt x="107" y="10"/>
                    <a:pt x="106" y="8"/>
                    <a:pt x="101" y="7"/>
                  </a:cubicBezTo>
                  <a:cubicBezTo>
                    <a:pt x="98" y="7"/>
                    <a:pt x="96" y="7"/>
                    <a:pt x="94" y="7"/>
                  </a:cubicBezTo>
                  <a:cubicBezTo>
                    <a:pt x="94" y="4"/>
                    <a:pt x="94" y="2"/>
                    <a:pt x="94" y="0"/>
                  </a:cubicBezTo>
                  <a:cubicBezTo>
                    <a:pt x="106" y="0"/>
                    <a:pt x="119" y="0"/>
                    <a:pt x="133" y="0"/>
                  </a:cubicBezTo>
                  <a:cubicBezTo>
                    <a:pt x="133" y="2"/>
                    <a:pt x="133" y="4"/>
                    <a:pt x="133" y="7"/>
                  </a:cubicBezTo>
                  <a:cubicBezTo>
                    <a:pt x="132" y="7"/>
                    <a:pt x="131" y="7"/>
                    <a:pt x="130" y="7"/>
                  </a:cubicBezTo>
                  <a:cubicBezTo>
                    <a:pt x="124" y="8"/>
                    <a:pt x="121" y="11"/>
                    <a:pt x="119" y="16"/>
                  </a:cubicBezTo>
                  <a:cubicBezTo>
                    <a:pt x="116" y="24"/>
                    <a:pt x="113" y="31"/>
                    <a:pt x="110" y="38"/>
                  </a:cubicBezTo>
                  <a:cubicBezTo>
                    <a:pt x="98" y="70"/>
                    <a:pt x="86" y="101"/>
                    <a:pt x="74" y="133"/>
                  </a:cubicBezTo>
                  <a:cubicBezTo>
                    <a:pt x="74" y="134"/>
                    <a:pt x="73" y="135"/>
                    <a:pt x="73" y="13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133" name="Freeform 31"/>
            <p:cNvSpPr/>
            <p:nvPr/>
          </p:nvSpPr>
          <p:spPr bwMode="auto">
            <a:xfrm>
              <a:off x="9844855" y="3891177"/>
              <a:ext cx="342807" cy="384457"/>
            </a:xfrm>
            <a:custGeom>
              <a:avLst/>
              <a:gdLst>
                <a:gd name="T0" fmla="*/ 85 w 120"/>
                <a:gd name="T1" fmla="*/ 127 h 135"/>
                <a:gd name="T2" fmla="*/ 85 w 120"/>
                <a:gd name="T3" fmla="*/ 134 h 135"/>
                <a:gd name="T4" fmla="*/ 35 w 120"/>
                <a:gd name="T5" fmla="*/ 134 h 135"/>
                <a:gd name="T6" fmla="*/ 35 w 120"/>
                <a:gd name="T7" fmla="*/ 127 h 135"/>
                <a:gd name="T8" fmla="*/ 44 w 120"/>
                <a:gd name="T9" fmla="*/ 126 h 135"/>
                <a:gd name="T10" fmla="*/ 50 w 120"/>
                <a:gd name="T11" fmla="*/ 120 h 135"/>
                <a:gd name="T12" fmla="*/ 51 w 120"/>
                <a:gd name="T13" fmla="*/ 113 h 135"/>
                <a:gd name="T14" fmla="*/ 51 w 120"/>
                <a:gd name="T15" fmla="*/ 85 h 135"/>
                <a:gd name="T16" fmla="*/ 50 w 120"/>
                <a:gd name="T17" fmla="*/ 79 h 135"/>
                <a:gd name="T18" fmla="*/ 17 w 120"/>
                <a:gd name="T19" fmla="*/ 19 h 135"/>
                <a:gd name="T20" fmla="*/ 15 w 120"/>
                <a:gd name="T21" fmla="*/ 15 h 135"/>
                <a:gd name="T22" fmla="*/ 3 w 120"/>
                <a:gd name="T23" fmla="*/ 7 h 135"/>
                <a:gd name="T24" fmla="*/ 0 w 120"/>
                <a:gd name="T25" fmla="*/ 7 h 135"/>
                <a:gd name="T26" fmla="*/ 0 w 120"/>
                <a:gd name="T27" fmla="*/ 0 h 135"/>
                <a:gd name="T28" fmla="*/ 48 w 120"/>
                <a:gd name="T29" fmla="*/ 0 h 135"/>
                <a:gd name="T30" fmla="*/ 48 w 120"/>
                <a:gd name="T31" fmla="*/ 7 h 135"/>
                <a:gd name="T32" fmla="*/ 40 w 120"/>
                <a:gd name="T33" fmla="*/ 7 h 135"/>
                <a:gd name="T34" fmla="*/ 36 w 120"/>
                <a:gd name="T35" fmla="*/ 14 h 135"/>
                <a:gd name="T36" fmla="*/ 37 w 120"/>
                <a:gd name="T37" fmla="*/ 18 h 135"/>
                <a:gd name="T38" fmla="*/ 61 w 120"/>
                <a:gd name="T39" fmla="*/ 64 h 135"/>
                <a:gd name="T40" fmla="*/ 63 w 120"/>
                <a:gd name="T41" fmla="*/ 68 h 135"/>
                <a:gd name="T42" fmla="*/ 66 w 120"/>
                <a:gd name="T43" fmla="*/ 64 h 135"/>
                <a:gd name="T44" fmla="*/ 91 w 120"/>
                <a:gd name="T45" fmla="*/ 18 h 135"/>
                <a:gd name="T46" fmla="*/ 93 w 120"/>
                <a:gd name="T47" fmla="*/ 12 h 135"/>
                <a:gd name="T48" fmla="*/ 90 w 120"/>
                <a:gd name="T49" fmla="*/ 8 h 135"/>
                <a:gd name="T50" fmla="*/ 81 w 120"/>
                <a:gd name="T51" fmla="*/ 7 h 135"/>
                <a:gd name="T52" fmla="*/ 81 w 120"/>
                <a:gd name="T53" fmla="*/ 0 h 135"/>
                <a:gd name="T54" fmla="*/ 120 w 120"/>
                <a:gd name="T55" fmla="*/ 0 h 135"/>
                <a:gd name="T56" fmla="*/ 120 w 120"/>
                <a:gd name="T57" fmla="*/ 7 h 135"/>
                <a:gd name="T58" fmla="*/ 115 w 120"/>
                <a:gd name="T59" fmla="*/ 8 h 135"/>
                <a:gd name="T60" fmla="*/ 108 w 120"/>
                <a:gd name="T61" fmla="*/ 12 h 135"/>
                <a:gd name="T62" fmla="*/ 103 w 120"/>
                <a:gd name="T63" fmla="*/ 19 h 135"/>
                <a:gd name="T64" fmla="*/ 71 w 120"/>
                <a:gd name="T65" fmla="*/ 75 h 135"/>
                <a:gd name="T66" fmla="*/ 69 w 120"/>
                <a:gd name="T67" fmla="*/ 82 h 135"/>
                <a:gd name="T68" fmla="*/ 69 w 120"/>
                <a:gd name="T69" fmla="*/ 111 h 135"/>
                <a:gd name="T70" fmla="*/ 69 w 120"/>
                <a:gd name="T71" fmla="*/ 118 h 135"/>
                <a:gd name="T72" fmla="*/ 77 w 120"/>
                <a:gd name="T73" fmla="*/ 126 h 135"/>
                <a:gd name="T74" fmla="*/ 85 w 120"/>
                <a:gd name="T75" fmla="*/ 127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0" h="135">
                  <a:moveTo>
                    <a:pt x="85" y="127"/>
                  </a:moveTo>
                  <a:cubicBezTo>
                    <a:pt x="85" y="130"/>
                    <a:pt x="85" y="132"/>
                    <a:pt x="85" y="134"/>
                  </a:cubicBezTo>
                  <a:cubicBezTo>
                    <a:pt x="81" y="135"/>
                    <a:pt x="44" y="135"/>
                    <a:pt x="35" y="134"/>
                  </a:cubicBezTo>
                  <a:cubicBezTo>
                    <a:pt x="35" y="132"/>
                    <a:pt x="35" y="130"/>
                    <a:pt x="35" y="127"/>
                  </a:cubicBezTo>
                  <a:cubicBezTo>
                    <a:pt x="38" y="127"/>
                    <a:pt x="41" y="126"/>
                    <a:pt x="44" y="126"/>
                  </a:cubicBezTo>
                  <a:cubicBezTo>
                    <a:pt x="48" y="126"/>
                    <a:pt x="50" y="124"/>
                    <a:pt x="50" y="120"/>
                  </a:cubicBezTo>
                  <a:cubicBezTo>
                    <a:pt x="51" y="118"/>
                    <a:pt x="51" y="115"/>
                    <a:pt x="51" y="113"/>
                  </a:cubicBezTo>
                  <a:cubicBezTo>
                    <a:pt x="51" y="104"/>
                    <a:pt x="51" y="95"/>
                    <a:pt x="51" y="85"/>
                  </a:cubicBezTo>
                  <a:cubicBezTo>
                    <a:pt x="51" y="83"/>
                    <a:pt x="51" y="81"/>
                    <a:pt x="50" y="79"/>
                  </a:cubicBezTo>
                  <a:cubicBezTo>
                    <a:pt x="39" y="59"/>
                    <a:pt x="28" y="39"/>
                    <a:pt x="17" y="19"/>
                  </a:cubicBezTo>
                  <a:cubicBezTo>
                    <a:pt x="16" y="17"/>
                    <a:pt x="15" y="16"/>
                    <a:pt x="15" y="15"/>
                  </a:cubicBezTo>
                  <a:cubicBezTo>
                    <a:pt x="12" y="10"/>
                    <a:pt x="9" y="7"/>
                    <a:pt x="3" y="7"/>
                  </a:cubicBezTo>
                  <a:cubicBezTo>
                    <a:pt x="2" y="7"/>
                    <a:pt x="1" y="7"/>
                    <a:pt x="0" y="7"/>
                  </a:cubicBezTo>
                  <a:cubicBezTo>
                    <a:pt x="0" y="4"/>
                    <a:pt x="0" y="2"/>
                    <a:pt x="0" y="0"/>
                  </a:cubicBezTo>
                  <a:cubicBezTo>
                    <a:pt x="16" y="0"/>
                    <a:pt x="31" y="0"/>
                    <a:pt x="48" y="0"/>
                  </a:cubicBezTo>
                  <a:cubicBezTo>
                    <a:pt x="48" y="2"/>
                    <a:pt x="48" y="4"/>
                    <a:pt x="48" y="7"/>
                  </a:cubicBezTo>
                  <a:cubicBezTo>
                    <a:pt x="45" y="7"/>
                    <a:pt x="42" y="7"/>
                    <a:pt x="40" y="7"/>
                  </a:cubicBezTo>
                  <a:cubicBezTo>
                    <a:pt x="35" y="8"/>
                    <a:pt x="34" y="10"/>
                    <a:pt x="36" y="14"/>
                  </a:cubicBezTo>
                  <a:cubicBezTo>
                    <a:pt x="36" y="15"/>
                    <a:pt x="37" y="17"/>
                    <a:pt x="37" y="18"/>
                  </a:cubicBezTo>
                  <a:cubicBezTo>
                    <a:pt x="45" y="33"/>
                    <a:pt x="53" y="49"/>
                    <a:pt x="61" y="64"/>
                  </a:cubicBezTo>
                  <a:cubicBezTo>
                    <a:pt x="61" y="65"/>
                    <a:pt x="62" y="66"/>
                    <a:pt x="63" y="68"/>
                  </a:cubicBezTo>
                  <a:cubicBezTo>
                    <a:pt x="64" y="66"/>
                    <a:pt x="65" y="65"/>
                    <a:pt x="66" y="64"/>
                  </a:cubicBezTo>
                  <a:cubicBezTo>
                    <a:pt x="74" y="49"/>
                    <a:pt x="82" y="34"/>
                    <a:pt x="91" y="18"/>
                  </a:cubicBezTo>
                  <a:cubicBezTo>
                    <a:pt x="92" y="16"/>
                    <a:pt x="93" y="14"/>
                    <a:pt x="93" y="12"/>
                  </a:cubicBezTo>
                  <a:cubicBezTo>
                    <a:pt x="94" y="9"/>
                    <a:pt x="93" y="8"/>
                    <a:pt x="90" y="8"/>
                  </a:cubicBezTo>
                  <a:cubicBezTo>
                    <a:pt x="87" y="7"/>
                    <a:pt x="85" y="7"/>
                    <a:pt x="81" y="7"/>
                  </a:cubicBezTo>
                  <a:cubicBezTo>
                    <a:pt x="81" y="4"/>
                    <a:pt x="81" y="2"/>
                    <a:pt x="81" y="0"/>
                  </a:cubicBezTo>
                  <a:cubicBezTo>
                    <a:pt x="94" y="0"/>
                    <a:pt x="107" y="0"/>
                    <a:pt x="120" y="0"/>
                  </a:cubicBezTo>
                  <a:cubicBezTo>
                    <a:pt x="120" y="2"/>
                    <a:pt x="120" y="4"/>
                    <a:pt x="120" y="7"/>
                  </a:cubicBezTo>
                  <a:cubicBezTo>
                    <a:pt x="119" y="7"/>
                    <a:pt x="117" y="7"/>
                    <a:pt x="115" y="8"/>
                  </a:cubicBezTo>
                  <a:cubicBezTo>
                    <a:pt x="112" y="8"/>
                    <a:pt x="109" y="9"/>
                    <a:pt x="108" y="12"/>
                  </a:cubicBezTo>
                  <a:cubicBezTo>
                    <a:pt x="106" y="14"/>
                    <a:pt x="104" y="17"/>
                    <a:pt x="103" y="19"/>
                  </a:cubicBezTo>
                  <a:cubicBezTo>
                    <a:pt x="92" y="38"/>
                    <a:pt x="81" y="56"/>
                    <a:pt x="71" y="75"/>
                  </a:cubicBezTo>
                  <a:cubicBezTo>
                    <a:pt x="69" y="77"/>
                    <a:pt x="68" y="80"/>
                    <a:pt x="69" y="82"/>
                  </a:cubicBezTo>
                  <a:cubicBezTo>
                    <a:pt x="69" y="92"/>
                    <a:pt x="69" y="102"/>
                    <a:pt x="69" y="111"/>
                  </a:cubicBezTo>
                  <a:cubicBezTo>
                    <a:pt x="69" y="114"/>
                    <a:pt x="69" y="116"/>
                    <a:pt x="69" y="118"/>
                  </a:cubicBezTo>
                  <a:cubicBezTo>
                    <a:pt x="70" y="124"/>
                    <a:pt x="71" y="125"/>
                    <a:pt x="77" y="126"/>
                  </a:cubicBezTo>
                  <a:cubicBezTo>
                    <a:pt x="80" y="126"/>
                    <a:pt x="82" y="127"/>
                    <a:pt x="85" y="12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134" name="Freeform 32"/>
            <p:cNvSpPr/>
            <p:nvPr/>
          </p:nvSpPr>
          <p:spPr bwMode="auto">
            <a:xfrm>
              <a:off x="9514863" y="3878362"/>
              <a:ext cx="329992" cy="394068"/>
            </a:xfrm>
            <a:custGeom>
              <a:avLst/>
              <a:gdLst>
                <a:gd name="T0" fmla="*/ 108 w 116"/>
                <a:gd name="T1" fmla="*/ 42 h 139"/>
                <a:gd name="T2" fmla="*/ 102 w 116"/>
                <a:gd name="T3" fmla="*/ 29 h 139"/>
                <a:gd name="T4" fmla="*/ 72 w 116"/>
                <a:gd name="T5" fmla="*/ 14 h 139"/>
                <a:gd name="T6" fmla="*/ 67 w 116"/>
                <a:gd name="T7" fmla="*/ 18 h 139"/>
                <a:gd name="T8" fmla="*/ 66 w 116"/>
                <a:gd name="T9" fmla="*/ 24 h 139"/>
                <a:gd name="T10" fmla="*/ 66 w 116"/>
                <a:gd name="T11" fmla="*/ 115 h 139"/>
                <a:gd name="T12" fmla="*/ 67 w 116"/>
                <a:gd name="T13" fmla="*/ 123 h 139"/>
                <a:gd name="T14" fmla="*/ 75 w 116"/>
                <a:gd name="T15" fmla="*/ 131 h 139"/>
                <a:gd name="T16" fmla="*/ 83 w 116"/>
                <a:gd name="T17" fmla="*/ 132 h 139"/>
                <a:gd name="T18" fmla="*/ 83 w 116"/>
                <a:gd name="T19" fmla="*/ 139 h 139"/>
                <a:gd name="T20" fmla="*/ 33 w 116"/>
                <a:gd name="T21" fmla="*/ 139 h 139"/>
                <a:gd name="T22" fmla="*/ 33 w 116"/>
                <a:gd name="T23" fmla="*/ 132 h 139"/>
                <a:gd name="T24" fmla="*/ 41 w 116"/>
                <a:gd name="T25" fmla="*/ 131 h 139"/>
                <a:gd name="T26" fmla="*/ 49 w 116"/>
                <a:gd name="T27" fmla="*/ 123 h 139"/>
                <a:gd name="T28" fmla="*/ 49 w 116"/>
                <a:gd name="T29" fmla="*/ 118 h 139"/>
                <a:gd name="T30" fmla="*/ 49 w 116"/>
                <a:gd name="T31" fmla="*/ 22 h 139"/>
                <a:gd name="T32" fmla="*/ 41 w 116"/>
                <a:gd name="T33" fmla="*/ 14 h 139"/>
                <a:gd name="T34" fmla="*/ 32 w 116"/>
                <a:gd name="T35" fmla="*/ 15 h 139"/>
                <a:gd name="T36" fmla="*/ 18 w 116"/>
                <a:gd name="T37" fmla="*/ 23 h 139"/>
                <a:gd name="T38" fmla="*/ 11 w 116"/>
                <a:gd name="T39" fmla="*/ 36 h 139"/>
                <a:gd name="T40" fmla="*/ 8 w 116"/>
                <a:gd name="T41" fmla="*/ 42 h 139"/>
                <a:gd name="T42" fmla="*/ 0 w 116"/>
                <a:gd name="T43" fmla="*/ 39 h 139"/>
                <a:gd name="T44" fmla="*/ 13 w 116"/>
                <a:gd name="T45" fmla="*/ 0 h 139"/>
                <a:gd name="T46" fmla="*/ 19 w 116"/>
                <a:gd name="T47" fmla="*/ 0 h 139"/>
                <a:gd name="T48" fmla="*/ 21 w 116"/>
                <a:gd name="T49" fmla="*/ 4 h 139"/>
                <a:gd name="T50" fmla="*/ 95 w 116"/>
                <a:gd name="T51" fmla="*/ 4 h 139"/>
                <a:gd name="T52" fmla="*/ 97 w 116"/>
                <a:gd name="T53" fmla="*/ 0 h 139"/>
                <a:gd name="T54" fmla="*/ 103 w 116"/>
                <a:gd name="T55" fmla="*/ 0 h 139"/>
                <a:gd name="T56" fmla="*/ 116 w 116"/>
                <a:gd name="T57" fmla="*/ 39 h 139"/>
                <a:gd name="T58" fmla="*/ 108 w 116"/>
                <a:gd name="T59" fmla="*/ 42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16" h="139">
                  <a:moveTo>
                    <a:pt x="108" y="42"/>
                  </a:moveTo>
                  <a:cubicBezTo>
                    <a:pt x="106" y="37"/>
                    <a:pt x="104" y="33"/>
                    <a:pt x="102" y="29"/>
                  </a:cubicBezTo>
                  <a:cubicBezTo>
                    <a:pt x="96" y="17"/>
                    <a:pt x="85" y="13"/>
                    <a:pt x="72" y="14"/>
                  </a:cubicBezTo>
                  <a:cubicBezTo>
                    <a:pt x="68" y="14"/>
                    <a:pt x="67" y="15"/>
                    <a:pt x="67" y="18"/>
                  </a:cubicBezTo>
                  <a:cubicBezTo>
                    <a:pt x="66" y="20"/>
                    <a:pt x="66" y="22"/>
                    <a:pt x="66" y="24"/>
                  </a:cubicBezTo>
                  <a:cubicBezTo>
                    <a:pt x="66" y="54"/>
                    <a:pt x="66" y="85"/>
                    <a:pt x="66" y="115"/>
                  </a:cubicBezTo>
                  <a:cubicBezTo>
                    <a:pt x="66" y="118"/>
                    <a:pt x="67" y="120"/>
                    <a:pt x="67" y="123"/>
                  </a:cubicBezTo>
                  <a:cubicBezTo>
                    <a:pt x="68" y="128"/>
                    <a:pt x="70" y="130"/>
                    <a:pt x="75" y="131"/>
                  </a:cubicBezTo>
                  <a:cubicBezTo>
                    <a:pt x="78" y="131"/>
                    <a:pt x="80" y="132"/>
                    <a:pt x="83" y="132"/>
                  </a:cubicBezTo>
                  <a:cubicBezTo>
                    <a:pt x="83" y="134"/>
                    <a:pt x="83" y="137"/>
                    <a:pt x="83" y="139"/>
                  </a:cubicBezTo>
                  <a:cubicBezTo>
                    <a:pt x="66" y="139"/>
                    <a:pt x="50" y="139"/>
                    <a:pt x="33" y="139"/>
                  </a:cubicBezTo>
                  <a:cubicBezTo>
                    <a:pt x="33" y="137"/>
                    <a:pt x="33" y="135"/>
                    <a:pt x="33" y="132"/>
                  </a:cubicBezTo>
                  <a:cubicBezTo>
                    <a:pt x="36" y="132"/>
                    <a:pt x="39" y="131"/>
                    <a:pt x="41" y="131"/>
                  </a:cubicBezTo>
                  <a:cubicBezTo>
                    <a:pt x="47" y="130"/>
                    <a:pt x="49" y="128"/>
                    <a:pt x="49" y="123"/>
                  </a:cubicBezTo>
                  <a:cubicBezTo>
                    <a:pt x="49" y="121"/>
                    <a:pt x="49" y="120"/>
                    <a:pt x="49" y="118"/>
                  </a:cubicBezTo>
                  <a:cubicBezTo>
                    <a:pt x="49" y="86"/>
                    <a:pt x="49" y="54"/>
                    <a:pt x="49" y="22"/>
                  </a:cubicBezTo>
                  <a:cubicBezTo>
                    <a:pt x="49" y="14"/>
                    <a:pt x="49" y="13"/>
                    <a:pt x="41" y="14"/>
                  </a:cubicBezTo>
                  <a:cubicBezTo>
                    <a:pt x="38" y="14"/>
                    <a:pt x="35" y="14"/>
                    <a:pt x="32" y="15"/>
                  </a:cubicBezTo>
                  <a:cubicBezTo>
                    <a:pt x="26" y="16"/>
                    <a:pt x="21" y="18"/>
                    <a:pt x="18" y="23"/>
                  </a:cubicBezTo>
                  <a:cubicBezTo>
                    <a:pt x="15" y="27"/>
                    <a:pt x="13" y="32"/>
                    <a:pt x="11" y="36"/>
                  </a:cubicBezTo>
                  <a:cubicBezTo>
                    <a:pt x="10" y="38"/>
                    <a:pt x="9" y="40"/>
                    <a:pt x="8" y="42"/>
                  </a:cubicBezTo>
                  <a:cubicBezTo>
                    <a:pt x="5" y="41"/>
                    <a:pt x="3" y="40"/>
                    <a:pt x="0" y="39"/>
                  </a:cubicBezTo>
                  <a:cubicBezTo>
                    <a:pt x="5" y="26"/>
                    <a:pt x="9" y="13"/>
                    <a:pt x="13" y="0"/>
                  </a:cubicBezTo>
                  <a:cubicBezTo>
                    <a:pt x="15" y="0"/>
                    <a:pt x="17" y="0"/>
                    <a:pt x="19" y="0"/>
                  </a:cubicBezTo>
                  <a:cubicBezTo>
                    <a:pt x="20" y="1"/>
                    <a:pt x="20" y="3"/>
                    <a:pt x="21" y="4"/>
                  </a:cubicBezTo>
                  <a:cubicBezTo>
                    <a:pt x="46" y="4"/>
                    <a:pt x="70" y="4"/>
                    <a:pt x="95" y="4"/>
                  </a:cubicBezTo>
                  <a:cubicBezTo>
                    <a:pt x="95" y="3"/>
                    <a:pt x="96" y="1"/>
                    <a:pt x="97" y="0"/>
                  </a:cubicBezTo>
                  <a:cubicBezTo>
                    <a:pt x="98" y="0"/>
                    <a:pt x="100" y="0"/>
                    <a:pt x="103" y="0"/>
                  </a:cubicBezTo>
                  <a:cubicBezTo>
                    <a:pt x="107" y="13"/>
                    <a:pt x="112" y="26"/>
                    <a:pt x="116" y="39"/>
                  </a:cubicBezTo>
                  <a:cubicBezTo>
                    <a:pt x="113" y="40"/>
                    <a:pt x="111" y="41"/>
                    <a:pt x="108" y="42"/>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135" name="Freeform 33"/>
            <p:cNvSpPr/>
            <p:nvPr/>
          </p:nvSpPr>
          <p:spPr bwMode="auto">
            <a:xfrm>
              <a:off x="5715150" y="3891177"/>
              <a:ext cx="140967" cy="381253"/>
            </a:xfrm>
            <a:custGeom>
              <a:avLst/>
              <a:gdLst>
                <a:gd name="T0" fmla="*/ 0 w 50"/>
                <a:gd name="T1" fmla="*/ 134 h 134"/>
                <a:gd name="T2" fmla="*/ 0 w 50"/>
                <a:gd name="T3" fmla="*/ 127 h 134"/>
                <a:gd name="T4" fmla="*/ 9 w 50"/>
                <a:gd name="T5" fmla="*/ 126 h 134"/>
                <a:gd name="T6" fmla="*/ 16 w 50"/>
                <a:gd name="T7" fmla="*/ 119 h 134"/>
                <a:gd name="T8" fmla="*/ 16 w 50"/>
                <a:gd name="T9" fmla="*/ 113 h 134"/>
                <a:gd name="T10" fmla="*/ 16 w 50"/>
                <a:gd name="T11" fmla="*/ 21 h 134"/>
                <a:gd name="T12" fmla="*/ 16 w 50"/>
                <a:gd name="T13" fmla="*/ 13 h 134"/>
                <a:gd name="T14" fmla="*/ 9 w 50"/>
                <a:gd name="T15" fmla="*/ 8 h 134"/>
                <a:gd name="T16" fmla="*/ 1 w 50"/>
                <a:gd name="T17" fmla="*/ 7 h 134"/>
                <a:gd name="T18" fmla="*/ 1 w 50"/>
                <a:gd name="T19" fmla="*/ 0 h 134"/>
                <a:gd name="T20" fmla="*/ 49 w 50"/>
                <a:gd name="T21" fmla="*/ 0 h 134"/>
                <a:gd name="T22" fmla="*/ 49 w 50"/>
                <a:gd name="T23" fmla="*/ 7 h 134"/>
                <a:gd name="T24" fmla="*/ 42 w 50"/>
                <a:gd name="T25" fmla="*/ 8 h 134"/>
                <a:gd name="T26" fmla="*/ 34 w 50"/>
                <a:gd name="T27" fmla="*/ 15 h 134"/>
                <a:gd name="T28" fmla="*/ 33 w 50"/>
                <a:gd name="T29" fmla="*/ 23 h 134"/>
                <a:gd name="T30" fmla="*/ 33 w 50"/>
                <a:gd name="T31" fmla="*/ 113 h 134"/>
                <a:gd name="T32" fmla="*/ 46 w 50"/>
                <a:gd name="T33" fmla="*/ 127 h 134"/>
                <a:gd name="T34" fmla="*/ 49 w 50"/>
                <a:gd name="T35" fmla="*/ 127 h 134"/>
                <a:gd name="T36" fmla="*/ 50 w 50"/>
                <a:gd name="T37" fmla="*/ 131 h 134"/>
                <a:gd name="T38" fmla="*/ 49 w 50"/>
                <a:gd name="T39" fmla="*/ 134 h 134"/>
                <a:gd name="T40" fmla="*/ 0 w 50"/>
                <a:gd name="T41" fmla="*/ 134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134">
                  <a:moveTo>
                    <a:pt x="0" y="134"/>
                  </a:moveTo>
                  <a:cubicBezTo>
                    <a:pt x="0" y="132"/>
                    <a:pt x="0" y="130"/>
                    <a:pt x="0" y="127"/>
                  </a:cubicBezTo>
                  <a:cubicBezTo>
                    <a:pt x="3" y="127"/>
                    <a:pt x="6" y="127"/>
                    <a:pt x="9" y="126"/>
                  </a:cubicBezTo>
                  <a:cubicBezTo>
                    <a:pt x="13" y="125"/>
                    <a:pt x="15" y="124"/>
                    <a:pt x="16" y="119"/>
                  </a:cubicBezTo>
                  <a:cubicBezTo>
                    <a:pt x="16" y="117"/>
                    <a:pt x="16" y="115"/>
                    <a:pt x="16" y="113"/>
                  </a:cubicBezTo>
                  <a:cubicBezTo>
                    <a:pt x="16" y="82"/>
                    <a:pt x="16" y="52"/>
                    <a:pt x="16" y="21"/>
                  </a:cubicBezTo>
                  <a:cubicBezTo>
                    <a:pt x="16" y="18"/>
                    <a:pt x="16" y="16"/>
                    <a:pt x="16" y="13"/>
                  </a:cubicBezTo>
                  <a:cubicBezTo>
                    <a:pt x="15" y="10"/>
                    <a:pt x="13" y="8"/>
                    <a:pt x="9" y="8"/>
                  </a:cubicBezTo>
                  <a:cubicBezTo>
                    <a:pt x="6" y="7"/>
                    <a:pt x="4" y="7"/>
                    <a:pt x="1" y="7"/>
                  </a:cubicBezTo>
                  <a:cubicBezTo>
                    <a:pt x="1" y="4"/>
                    <a:pt x="1" y="2"/>
                    <a:pt x="1" y="0"/>
                  </a:cubicBezTo>
                  <a:cubicBezTo>
                    <a:pt x="17" y="0"/>
                    <a:pt x="33" y="0"/>
                    <a:pt x="49" y="0"/>
                  </a:cubicBezTo>
                  <a:cubicBezTo>
                    <a:pt x="49" y="2"/>
                    <a:pt x="49" y="4"/>
                    <a:pt x="49" y="7"/>
                  </a:cubicBezTo>
                  <a:cubicBezTo>
                    <a:pt x="47" y="7"/>
                    <a:pt x="44" y="7"/>
                    <a:pt x="42" y="8"/>
                  </a:cubicBezTo>
                  <a:cubicBezTo>
                    <a:pt x="38" y="8"/>
                    <a:pt x="35" y="10"/>
                    <a:pt x="34" y="15"/>
                  </a:cubicBezTo>
                  <a:cubicBezTo>
                    <a:pt x="34" y="17"/>
                    <a:pt x="33" y="20"/>
                    <a:pt x="33" y="23"/>
                  </a:cubicBezTo>
                  <a:cubicBezTo>
                    <a:pt x="33" y="53"/>
                    <a:pt x="33" y="83"/>
                    <a:pt x="33" y="113"/>
                  </a:cubicBezTo>
                  <a:cubicBezTo>
                    <a:pt x="33" y="124"/>
                    <a:pt x="36" y="126"/>
                    <a:pt x="46" y="127"/>
                  </a:cubicBezTo>
                  <a:cubicBezTo>
                    <a:pt x="47" y="127"/>
                    <a:pt x="48" y="127"/>
                    <a:pt x="49" y="127"/>
                  </a:cubicBezTo>
                  <a:cubicBezTo>
                    <a:pt x="49" y="128"/>
                    <a:pt x="50" y="129"/>
                    <a:pt x="50" y="131"/>
                  </a:cubicBezTo>
                  <a:cubicBezTo>
                    <a:pt x="50" y="132"/>
                    <a:pt x="49" y="133"/>
                    <a:pt x="49" y="134"/>
                  </a:cubicBezTo>
                  <a:cubicBezTo>
                    <a:pt x="33" y="134"/>
                    <a:pt x="17" y="134"/>
                    <a:pt x="0" y="134"/>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136" name="Freeform 34"/>
            <p:cNvSpPr/>
            <p:nvPr/>
          </p:nvSpPr>
          <p:spPr bwMode="auto">
            <a:xfrm>
              <a:off x="9354673" y="3891177"/>
              <a:ext cx="137764" cy="384457"/>
            </a:xfrm>
            <a:custGeom>
              <a:avLst/>
              <a:gdLst>
                <a:gd name="T0" fmla="*/ 0 w 49"/>
                <a:gd name="T1" fmla="*/ 7 h 135"/>
                <a:gd name="T2" fmla="*/ 0 w 49"/>
                <a:gd name="T3" fmla="*/ 0 h 135"/>
                <a:gd name="T4" fmla="*/ 49 w 49"/>
                <a:gd name="T5" fmla="*/ 0 h 135"/>
                <a:gd name="T6" fmla="*/ 49 w 49"/>
                <a:gd name="T7" fmla="*/ 7 h 135"/>
                <a:gd name="T8" fmla="*/ 42 w 49"/>
                <a:gd name="T9" fmla="*/ 8 h 135"/>
                <a:gd name="T10" fmla="*/ 34 w 49"/>
                <a:gd name="T11" fmla="*/ 15 h 135"/>
                <a:gd name="T12" fmla="*/ 33 w 49"/>
                <a:gd name="T13" fmla="*/ 23 h 135"/>
                <a:gd name="T14" fmla="*/ 33 w 49"/>
                <a:gd name="T15" fmla="*/ 113 h 135"/>
                <a:gd name="T16" fmla="*/ 46 w 49"/>
                <a:gd name="T17" fmla="*/ 127 h 135"/>
                <a:gd name="T18" fmla="*/ 49 w 49"/>
                <a:gd name="T19" fmla="*/ 127 h 135"/>
                <a:gd name="T20" fmla="*/ 49 w 49"/>
                <a:gd name="T21" fmla="*/ 134 h 135"/>
                <a:gd name="T22" fmla="*/ 0 w 49"/>
                <a:gd name="T23" fmla="*/ 134 h 135"/>
                <a:gd name="T24" fmla="*/ 0 w 49"/>
                <a:gd name="T25" fmla="*/ 127 h 135"/>
                <a:gd name="T26" fmla="*/ 7 w 49"/>
                <a:gd name="T27" fmla="*/ 126 h 135"/>
                <a:gd name="T28" fmla="*/ 16 w 49"/>
                <a:gd name="T29" fmla="*/ 118 h 135"/>
                <a:gd name="T30" fmla="*/ 16 w 49"/>
                <a:gd name="T31" fmla="*/ 113 h 135"/>
                <a:gd name="T32" fmla="*/ 16 w 49"/>
                <a:gd name="T33" fmla="*/ 20 h 135"/>
                <a:gd name="T34" fmla="*/ 15 w 49"/>
                <a:gd name="T35" fmla="*/ 13 h 135"/>
                <a:gd name="T36" fmla="*/ 9 w 49"/>
                <a:gd name="T37" fmla="*/ 8 h 135"/>
                <a:gd name="T38" fmla="*/ 0 w 49"/>
                <a:gd name="T39" fmla="*/ 7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9" h="135">
                  <a:moveTo>
                    <a:pt x="0" y="7"/>
                  </a:moveTo>
                  <a:cubicBezTo>
                    <a:pt x="0" y="4"/>
                    <a:pt x="0" y="2"/>
                    <a:pt x="0" y="0"/>
                  </a:cubicBezTo>
                  <a:cubicBezTo>
                    <a:pt x="16" y="0"/>
                    <a:pt x="32" y="0"/>
                    <a:pt x="49" y="0"/>
                  </a:cubicBezTo>
                  <a:cubicBezTo>
                    <a:pt x="49" y="2"/>
                    <a:pt x="49" y="4"/>
                    <a:pt x="49" y="7"/>
                  </a:cubicBezTo>
                  <a:cubicBezTo>
                    <a:pt x="46" y="7"/>
                    <a:pt x="44" y="7"/>
                    <a:pt x="42" y="8"/>
                  </a:cubicBezTo>
                  <a:cubicBezTo>
                    <a:pt x="37" y="8"/>
                    <a:pt x="35" y="10"/>
                    <a:pt x="34" y="15"/>
                  </a:cubicBezTo>
                  <a:cubicBezTo>
                    <a:pt x="33" y="18"/>
                    <a:pt x="33" y="20"/>
                    <a:pt x="33" y="23"/>
                  </a:cubicBezTo>
                  <a:cubicBezTo>
                    <a:pt x="33" y="53"/>
                    <a:pt x="33" y="83"/>
                    <a:pt x="33" y="113"/>
                  </a:cubicBezTo>
                  <a:cubicBezTo>
                    <a:pt x="33" y="124"/>
                    <a:pt x="35" y="126"/>
                    <a:pt x="46" y="127"/>
                  </a:cubicBezTo>
                  <a:cubicBezTo>
                    <a:pt x="47" y="127"/>
                    <a:pt x="48" y="127"/>
                    <a:pt x="49" y="127"/>
                  </a:cubicBezTo>
                  <a:cubicBezTo>
                    <a:pt x="49" y="129"/>
                    <a:pt x="49" y="132"/>
                    <a:pt x="49" y="134"/>
                  </a:cubicBezTo>
                  <a:cubicBezTo>
                    <a:pt x="45" y="135"/>
                    <a:pt x="9" y="135"/>
                    <a:pt x="0" y="134"/>
                  </a:cubicBezTo>
                  <a:cubicBezTo>
                    <a:pt x="0" y="132"/>
                    <a:pt x="0" y="130"/>
                    <a:pt x="0" y="127"/>
                  </a:cubicBezTo>
                  <a:cubicBezTo>
                    <a:pt x="3" y="127"/>
                    <a:pt x="5" y="127"/>
                    <a:pt x="7" y="126"/>
                  </a:cubicBezTo>
                  <a:cubicBezTo>
                    <a:pt x="13" y="126"/>
                    <a:pt x="15" y="124"/>
                    <a:pt x="16" y="118"/>
                  </a:cubicBezTo>
                  <a:cubicBezTo>
                    <a:pt x="16" y="117"/>
                    <a:pt x="16" y="115"/>
                    <a:pt x="16" y="113"/>
                  </a:cubicBezTo>
                  <a:cubicBezTo>
                    <a:pt x="16" y="82"/>
                    <a:pt x="16" y="51"/>
                    <a:pt x="16" y="20"/>
                  </a:cubicBezTo>
                  <a:cubicBezTo>
                    <a:pt x="16" y="18"/>
                    <a:pt x="15" y="16"/>
                    <a:pt x="15" y="13"/>
                  </a:cubicBezTo>
                  <a:cubicBezTo>
                    <a:pt x="14" y="10"/>
                    <a:pt x="12" y="8"/>
                    <a:pt x="9" y="8"/>
                  </a:cubicBezTo>
                  <a:cubicBezTo>
                    <a:pt x="6" y="7"/>
                    <a:pt x="3" y="7"/>
                    <a:pt x="0" y="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137" name="Freeform 35"/>
            <p:cNvSpPr/>
            <p:nvPr/>
          </p:nvSpPr>
          <p:spPr bwMode="auto">
            <a:xfrm>
              <a:off x="7675879" y="3891177"/>
              <a:ext cx="137764" cy="381253"/>
            </a:xfrm>
            <a:custGeom>
              <a:avLst/>
              <a:gdLst>
                <a:gd name="T0" fmla="*/ 0 w 49"/>
                <a:gd name="T1" fmla="*/ 7 h 134"/>
                <a:gd name="T2" fmla="*/ 0 w 49"/>
                <a:gd name="T3" fmla="*/ 0 h 134"/>
                <a:gd name="T4" fmla="*/ 49 w 49"/>
                <a:gd name="T5" fmla="*/ 0 h 134"/>
                <a:gd name="T6" fmla="*/ 49 w 49"/>
                <a:gd name="T7" fmla="*/ 7 h 134"/>
                <a:gd name="T8" fmla="*/ 42 w 49"/>
                <a:gd name="T9" fmla="*/ 8 h 134"/>
                <a:gd name="T10" fmla="*/ 34 w 49"/>
                <a:gd name="T11" fmla="*/ 15 h 134"/>
                <a:gd name="T12" fmla="*/ 33 w 49"/>
                <a:gd name="T13" fmla="*/ 23 h 134"/>
                <a:gd name="T14" fmla="*/ 33 w 49"/>
                <a:gd name="T15" fmla="*/ 112 h 134"/>
                <a:gd name="T16" fmla="*/ 34 w 49"/>
                <a:gd name="T17" fmla="*/ 120 h 134"/>
                <a:gd name="T18" fmla="*/ 40 w 49"/>
                <a:gd name="T19" fmla="*/ 126 h 134"/>
                <a:gd name="T20" fmla="*/ 49 w 49"/>
                <a:gd name="T21" fmla="*/ 127 h 134"/>
                <a:gd name="T22" fmla="*/ 49 w 49"/>
                <a:gd name="T23" fmla="*/ 134 h 134"/>
                <a:gd name="T24" fmla="*/ 0 w 49"/>
                <a:gd name="T25" fmla="*/ 134 h 134"/>
                <a:gd name="T26" fmla="*/ 0 w 49"/>
                <a:gd name="T27" fmla="*/ 127 h 134"/>
                <a:gd name="T28" fmla="*/ 8 w 49"/>
                <a:gd name="T29" fmla="*/ 126 h 134"/>
                <a:gd name="T30" fmla="*/ 15 w 49"/>
                <a:gd name="T31" fmla="*/ 119 h 134"/>
                <a:gd name="T32" fmla="*/ 16 w 49"/>
                <a:gd name="T33" fmla="*/ 110 h 134"/>
                <a:gd name="T34" fmla="*/ 16 w 49"/>
                <a:gd name="T35" fmla="*/ 25 h 134"/>
                <a:gd name="T36" fmla="*/ 15 w 49"/>
                <a:gd name="T37" fmla="*/ 15 h 134"/>
                <a:gd name="T38" fmla="*/ 8 w 49"/>
                <a:gd name="T39" fmla="*/ 8 h 134"/>
                <a:gd name="T40" fmla="*/ 0 w 49"/>
                <a:gd name="T41" fmla="*/ 7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9" h="134">
                  <a:moveTo>
                    <a:pt x="0" y="7"/>
                  </a:moveTo>
                  <a:cubicBezTo>
                    <a:pt x="0" y="4"/>
                    <a:pt x="0" y="2"/>
                    <a:pt x="0" y="0"/>
                  </a:cubicBezTo>
                  <a:cubicBezTo>
                    <a:pt x="16" y="0"/>
                    <a:pt x="32" y="0"/>
                    <a:pt x="49" y="0"/>
                  </a:cubicBezTo>
                  <a:cubicBezTo>
                    <a:pt x="49" y="2"/>
                    <a:pt x="49" y="4"/>
                    <a:pt x="49" y="7"/>
                  </a:cubicBezTo>
                  <a:cubicBezTo>
                    <a:pt x="46" y="7"/>
                    <a:pt x="44" y="7"/>
                    <a:pt x="42" y="8"/>
                  </a:cubicBezTo>
                  <a:cubicBezTo>
                    <a:pt x="37" y="8"/>
                    <a:pt x="34" y="10"/>
                    <a:pt x="34" y="15"/>
                  </a:cubicBezTo>
                  <a:cubicBezTo>
                    <a:pt x="33" y="18"/>
                    <a:pt x="33" y="21"/>
                    <a:pt x="33" y="23"/>
                  </a:cubicBezTo>
                  <a:cubicBezTo>
                    <a:pt x="33" y="53"/>
                    <a:pt x="33" y="83"/>
                    <a:pt x="33" y="112"/>
                  </a:cubicBezTo>
                  <a:cubicBezTo>
                    <a:pt x="33" y="115"/>
                    <a:pt x="33" y="118"/>
                    <a:pt x="34" y="120"/>
                  </a:cubicBezTo>
                  <a:cubicBezTo>
                    <a:pt x="34" y="124"/>
                    <a:pt x="36" y="126"/>
                    <a:pt x="40" y="126"/>
                  </a:cubicBezTo>
                  <a:cubicBezTo>
                    <a:pt x="43" y="126"/>
                    <a:pt x="45" y="127"/>
                    <a:pt x="49" y="127"/>
                  </a:cubicBezTo>
                  <a:cubicBezTo>
                    <a:pt x="49" y="129"/>
                    <a:pt x="49" y="132"/>
                    <a:pt x="49" y="134"/>
                  </a:cubicBezTo>
                  <a:cubicBezTo>
                    <a:pt x="33" y="134"/>
                    <a:pt x="16" y="134"/>
                    <a:pt x="0" y="134"/>
                  </a:cubicBezTo>
                  <a:cubicBezTo>
                    <a:pt x="0" y="132"/>
                    <a:pt x="0" y="130"/>
                    <a:pt x="0" y="127"/>
                  </a:cubicBezTo>
                  <a:cubicBezTo>
                    <a:pt x="3" y="127"/>
                    <a:pt x="6" y="127"/>
                    <a:pt x="8" y="126"/>
                  </a:cubicBezTo>
                  <a:cubicBezTo>
                    <a:pt x="13" y="125"/>
                    <a:pt x="15" y="123"/>
                    <a:pt x="15" y="119"/>
                  </a:cubicBezTo>
                  <a:cubicBezTo>
                    <a:pt x="16" y="116"/>
                    <a:pt x="16" y="113"/>
                    <a:pt x="16" y="110"/>
                  </a:cubicBezTo>
                  <a:cubicBezTo>
                    <a:pt x="16" y="81"/>
                    <a:pt x="16" y="53"/>
                    <a:pt x="16" y="25"/>
                  </a:cubicBezTo>
                  <a:cubicBezTo>
                    <a:pt x="16" y="21"/>
                    <a:pt x="16" y="18"/>
                    <a:pt x="15" y="15"/>
                  </a:cubicBezTo>
                  <a:cubicBezTo>
                    <a:pt x="15" y="10"/>
                    <a:pt x="13" y="8"/>
                    <a:pt x="8" y="8"/>
                  </a:cubicBezTo>
                  <a:cubicBezTo>
                    <a:pt x="5" y="7"/>
                    <a:pt x="3" y="7"/>
                    <a:pt x="0" y="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grpSp>
      <p:grpSp>
        <p:nvGrpSpPr>
          <p:cNvPr id="138" name="组合 137"/>
          <p:cNvGrpSpPr/>
          <p:nvPr userDrawn="1"/>
        </p:nvGrpSpPr>
        <p:grpSpPr>
          <a:xfrm>
            <a:off x="1651541" y="660313"/>
            <a:ext cx="1483481" cy="423973"/>
            <a:chOff x="4606634" y="2048989"/>
            <a:chExt cx="5593843" cy="1598699"/>
          </a:xfrm>
          <a:solidFill>
            <a:schemeClr val="accent1">
              <a:alpha val="80000"/>
            </a:schemeClr>
          </a:solidFill>
        </p:grpSpPr>
        <p:sp>
          <p:nvSpPr>
            <p:cNvPr id="139" name="Freeform 9"/>
            <p:cNvSpPr>
              <a:spLocks noEditPoints="1"/>
            </p:cNvSpPr>
            <p:nvPr/>
          </p:nvSpPr>
          <p:spPr bwMode="auto">
            <a:xfrm>
              <a:off x="9274578" y="2071415"/>
              <a:ext cx="925899" cy="1034829"/>
            </a:xfrm>
            <a:custGeom>
              <a:avLst/>
              <a:gdLst>
                <a:gd name="T0" fmla="*/ 324 w 325"/>
                <a:gd name="T1" fmla="*/ 106 h 363"/>
                <a:gd name="T2" fmla="*/ 283 w 325"/>
                <a:gd name="T3" fmla="*/ 179 h 363"/>
                <a:gd name="T4" fmla="*/ 247 w 325"/>
                <a:gd name="T5" fmla="*/ 214 h 363"/>
                <a:gd name="T6" fmla="*/ 241 w 325"/>
                <a:gd name="T7" fmla="*/ 228 h 363"/>
                <a:gd name="T8" fmla="*/ 271 w 325"/>
                <a:gd name="T9" fmla="*/ 230 h 363"/>
                <a:gd name="T10" fmla="*/ 282 w 325"/>
                <a:gd name="T11" fmla="*/ 240 h 363"/>
                <a:gd name="T12" fmla="*/ 269 w 325"/>
                <a:gd name="T13" fmla="*/ 277 h 363"/>
                <a:gd name="T14" fmla="*/ 223 w 325"/>
                <a:gd name="T15" fmla="*/ 316 h 363"/>
                <a:gd name="T16" fmla="*/ 176 w 325"/>
                <a:gd name="T17" fmla="*/ 340 h 363"/>
                <a:gd name="T18" fmla="*/ 160 w 325"/>
                <a:gd name="T19" fmla="*/ 339 h 363"/>
                <a:gd name="T20" fmla="*/ 165 w 325"/>
                <a:gd name="T21" fmla="*/ 329 h 363"/>
                <a:gd name="T22" fmla="*/ 195 w 325"/>
                <a:gd name="T23" fmla="*/ 302 h 363"/>
                <a:gd name="T24" fmla="*/ 214 w 325"/>
                <a:gd name="T25" fmla="*/ 282 h 363"/>
                <a:gd name="T26" fmla="*/ 223 w 325"/>
                <a:gd name="T27" fmla="*/ 265 h 363"/>
                <a:gd name="T28" fmla="*/ 220 w 325"/>
                <a:gd name="T29" fmla="*/ 257 h 363"/>
                <a:gd name="T30" fmla="*/ 179 w 325"/>
                <a:gd name="T31" fmla="*/ 289 h 363"/>
                <a:gd name="T32" fmla="*/ 106 w 325"/>
                <a:gd name="T33" fmla="*/ 335 h 363"/>
                <a:gd name="T34" fmla="*/ 20 w 325"/>
                <a:gd name="T35" fmla="*/ 363 h 363"/>
                <a:gd name="T36" fmla="*/ 4 w 325"/>
                <a:gd name="T37" fmla="*/ 360 h 363"/>
                <a:gd name="T38" fmla="*/ 78 w 325"/>
                <a:gd name="T39" fmla="*/ 306 h 363"/>
                <a:gd name="T40" fmla="*/ 102 w 325"/>
                <a:gd name="T41" fmla="*/ 295 h 363"/>
                <a:gd name="T42" fmla="*/ 208 w 325"/>
                <a:gd name="T43" fmla="*/ 238 h 363"/>
                <a:gd name="T44" fmla="*/ 207 w 325"/>
                <a:gd name="T45" fmla="*/ 232 h 363"/>
                <a:gd name="T46" fmla="*/ 171 w 325"/>
                <a:gd name="T47" fmla="*/ 243 h 363"/>
                <a:gd name="T48" fmla="*/ 163 w 325"/>
                <a:gd name="T49" fmla="*/ 239 h 363"/>
                <a:gd name="T50" fmla="*/ 170 w 325"/>
                <a:gd name="T51" fmla="*/ 226 h 363"/>
                <a:gd name="T52" fmla="*/ 154 w 325"/>
                <a:gd name="T53" fmla="*/ 206 h 363"/>
                <a:gd name="T54" fmla="*/ 122 w 325"/>
                <a:gd name="T55" fmla="*/ 224 h 363"/>
                <a:gd name="T56" fmla="*/ 99 w 325"/>
                <a:gd name="T57" fmla="*/ 236 h 363"/>
                <a:gd name="T58" fmla="*/ 100 w 325"/>
                <a:gd name="T59" fmla="*/ 222 h 363"/>
                <a:gd name="T60" fmla="*/ 116 w 325"/>
                <a:gd name="T61" fmla="*/ 204 h 363"/>
                <a:gd name="T62" fmla="*/ 118 w 325"/>
                <a:gd name="T63" fmla="*/ 183 h 363"/>
                <a:gd name="T64" fmla="*/ 116 w 325"/>
                <a:gd name="T65" fmla="*/ 174 h 363"/>
                <a:gd name="T66" fmla="*/ 143 w 325"/>
                <a:gd name="T67" fmla="*/ 167 h 363"/>
                <a:gd name="T68" fmla="*/ 158 w 325"/>
                <a:gd name="T69" fmla="*/ 145 h 363"/>
                <a:gd name="T70" fmla="*/ 147 w 325"/>
                <a:gd name="T71" fmla="*/ 144 h 363"/>
                <a:gd name="T72" fmla="*/ 132 w 325"/>
                <a:gd name="T73" fmla="*/ 141 h 363"/>
                <a:gd name="T74" fmla="*/ 141 w 325"/>
                <a:gd name="T75" fmla="*/ 129 h 363"/>
                <a:gd name="T76" fmla="*/ 140 w 325"/>
                <a:gd name="T77" fmla="*/ 115 h 363"/>
                <a:gd name="T78" fmla="*/ 112 w 325"/>
                <a:gd name="T79" fmla="*/ 96 h 363"/>
                <a:gd name="T80" fmla="*/ 127 w 325"/>
                <a:gd name="T81" fmla="*/ 92 h 363"/>
                <a:gd name="T82" fmla="*/ 167 w 325"/>
                <a:gd name="T83" fmla="*/ 81 h 363"/>
                <a:gd name="T84" fmla="*/ 203 w 325"/>
                <a:gd name="T85" fmla="*/ 36 h 363"/>
                <a:gd name="T86" fmla="*/ 204 w 325"/>
                <a:gd name="T87" fmla="*/ 10 h 363"/>
                <a:gd name="T88" fmla="*/ 216 w 325"/>
                <a:gd name="T89" fmla="*/ 3 h 363"/>
                <a:gd name="T90" fmla="*/ 224 w 325"/>
                <a:gd name="T91" fmla="*/ 56 h 363"/>
                <a:gd name="T92" fmla="*/ 205 w 325"/>
                <a:gd name="T93" fmla="*/ 91 h 363"/>
                <a:gd name="T94" fmla="*/ 208 w 325"/>
                <a:gd name="T95" fmla="*/ 105 h 363"/>
                <a:gd name="T96" fmla="*/ 267 w 325"/>
                <a:gd name="T97" fmla="*/ 87 h 363"/>
                <a:gd name="T98" fmla="*/ 297 w 325"/>
                <a:gd name="T99" fmla="*/ 85 h 363"/>
                <a:gd name="T100" fmla="*/ 309 w 325"/>
                <a:gd name="T101" fmla="*/ 86 h 363"/>
                <a:gd name="T102" fmla="*/ 325 w 325"/>
                <a:gd name="T103" fmla="*/ 104 h 363"/>
                <a:gd name="T104" fmla="*/ 198 w 325"/>
                <a:gd name="T105" fmla="*/ 126 h 363"/>
                <a:gd name="T106" fmla="*/ 164 w 325"/>
                <a:gd name="T107" fmla="*/ 175 h 363"/>
                <a:gd name="T108" fmla="*/ 181 w 325"/>
                <a:gd name="T109" fmla="*/ 191 h 363"/>
                <a:gd name="T110" fmla="*/ 186 w 325"/>
                <a:gd name="T111" fmla="*/ 173 h 363"/>
                <a:gd name="T112" fmla="*/ 199 w 325"/>
                <a:gd name="T113" fmla="*/ 170 h 363"/>
                <a:gd name="T114" fmla="*/ 206 w 325"/>
                <a:gd name="T115" fmla="*/ 204 h 363"/>
                <a:gd name="T116" fmla="*/ 217 w 325"/>
                <a:gd name="T117" fmla="*/ 206 h 363"/>
                <a:gd name="T118" fmla="*/ 229 w 325"/>
                <a:gd name="T119" fmla="*/ 188 h 363"/>
                <a:gd name="T120" fmla="*/ 261 w 325"/>
                <a:gd name="T121" fmla="*/ 141 h 363"/>
                <a:gd name="T122" fmla="*/ 250 w 325"/>
                <a:gd name="T123" fmla="*/ 134 h 363"/>
                <a:gd name="T124" fmla="*/ 206 w 325"/>
                <a:gd name="T125" fmla="*/ 122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25" h="363">
                  <a:moveTo>
                    <a:pt x="325" y="104"/>
                  </a:moveTo>
                  <a:cubicBezTo>
                    <a:pt x="325" y="104"/>
                    <a:pt x="324" y="105"/>
                    <a:pt x="324" y="106"/>
                  </a:cubicBezTo>
                  <a:cubicBezTo>
                    <a:pt x="323" y="108"/>
                    <a:pt x="323" y="111"/>
                    <a:pt x="322" y="114"/>
                  </a:cubicBezTo>
                  <a:cubicBezTo>
                    <a:pt x="312" y="138"/>
                    <a:pt x="300" y="160"/>
                    <a:pt x="283" y="179"/>
                  </a:cubicBezTo>
                  <a:cubicBezTo>
                    <a:pt x="275" y="188"/>
                    <a:pt x="267" y="197"/>
                    <a:pt x="259" y="205"/>
                  </a:cubicBezTo>
                  <a:cubicBezTo>
                    <a:pt x="255" y="209"/>
                    <a:pt x="251" y="211"/>
                    <a:pt x="247" y="214"/>
                  </a:cubicBezTo>
                  <a:cubicBezTo>
                    <a:pt x="244" y="217"/>
                    <a:pt x="241" y="219"/>
                    <a:pt x="239" y="223"/>
                  </a:cubicBezTo>
                  <a:cubicBezTo>
                    <a:pt x="237" y="226"/>
                    <a:pt x="238" y="227"/>
                    <a:pt x="241" y="228"/>
                  </a:cubicBezTo>
                  <a:cubicBezTo>
                    <a:pt x="243" y="228"/>
                    <a:pt x="245" y="228"/>
                    <a:pt x="246" y="228"/>
                  </a:cubicBezTo>
                  <a:cubicBezTo>
                    <a:pt x="255" y="229"/>
                    <a:pt x="263" y="230"/>
                    <a:pt x="271" y="230"/>
                  </a:cubicBezTo>
                  <a:cubicBezTo>
                    <a:pt x="272" y="230"/>
                    <a:pt x="274" y="231"/>
                    <a:pt x="275" y="231"/>
                  </a:cubicBezTo>
                  <a:cubicBezTo>
                    <a:pt x="280" y="233"/>
                    <a:pt x="282" y="235"/>
                    <a:pt x="282" y="240"/>
                  </a:cubicBezTo>
                  <a:cubicBezTo>
                    <a:pt x="283" y="247"/>
                    <a:pt x="282" y="253"/>
                    <a:pt x="279" y="259"/>
                  </a:cubicBezTo>
                  <a:cubicBezTo>
                    <a:pt x="277" y="265"/>
                    <a:pt x="273" y="271"/>
                    <a:pt x="269" y="277"/>
                  </a:cubicBezTo>
                  <a:cubicBezTo>
                    <a:pt x="260" y="289"/>
                    <a:pt x="248" y="298"/>
                    <a:pt x="237" y="307"/>
                  </a:cubicBezTo>
                  <a:cubicBezTo>
                    <a:pt x="233" y="311"/>
                    <a:pt x="228" y="314"/>
                    <a:pt x="223" y="316"/>
                  </a:cubicBezTo>
                  <a:cubicBezTo>
                    <a:pt x="213" y="321"/>
                    <a:pt x="203" y="327"/>
                    <a:pt x="193" y="332"/>
                  </a:cubicBezTo>
                  <a:cubicBezTo>
                    <a:pt x="187" y="334"/>
                    <a:pt x="182" y="337"/>
                    <a:pt x="176" y="340"/>
                  </a:cubicBezTo>
                  <a:cubicBezTo>
                    <a:pt x="173" y="341"/>
                    <a:pt x="169" y="341"/>
                    <a:pt x="166" y="342"/>
                  </a:cubicBezTo>
                  <a:cubicBezTo>
                    <a:pt x="164" y="342"/>
                    <a:pt x="161" y="341"/>
                    <a:pt x="160" y="339"/>
                  </a:cubicBezTo>
                  <a:cubicBezTo>
                    <a:pt x="159" y="337"/>
                    <a:pt x="160" y="335"/>
                    <a:pt x="162" y="333"/>
                  </a:cubicBezTo>
                  <a:cubicBezTo>
                    <a:pt x="163" y="332"/>
                    <a:pt x="164" y="330"/>
                    <a:pt x="165" y="329"/>
                  </a:cubicBezTo>
                  <a:cubicBezTo>
                    <a:pt x="173" y="323"/>
                    <a:pt x="181" y="316"/>
                    <a:pt x="189" y="310"/>
                  </a:cubicBezTo>
                  <a:cubicBezTo>
                    <a:pt x="192" y="307"/>
                    <a:pt x="194" y="305"/>
                    <a:pt x="195" y="302"/>
                  </a:cubicBezTo>
                  <a:cubicBezTo>
                    <a:pt x="196" y="300"/>
                    <a:pt x="198" y="297"/>
                    <a:pt x="200" y="295"/>
                  </a:cubicBezTo>
                  <a:cubicBezTo>
                    <a:pt x="205" y="291"/>
                    <a:pt x="210" y="287"/>
                    <a:pt x="214" y="282"/>
                  </a:cubicBezTo>
                  <a:cubicBezTo>
                    <a:pt x="217" y="280"/>
                    <a:pt x="218" y="278"/>
                    <a:pt x="219" y="275"/>
                  </a:cubicBezTo>
                  <a:cubicBezTo>
                    <a:pt x="219" y="271"/>
                    <a:pt x="221" y="268"/>
                    <a:pt x="223" y="265"/>
                  </a:cubicBezTo>
                  <a:cubicBezTo>
                    <a:pt x="225" y="263"/>
                    <a:pt x="227" y="261"/>
                    <a:pt x="229" y="259"/>
                  </a:cubicBezTo>
                  <a:cubicBezTo>
                    <a:pt x="227" y="256"/>
                    <a:pt x="224" y="256"/>
                    <a:pt x="220" y="257"/>
                  </a:cubicBezTo>
                  <a:cubicBezTo>
                    <a:pt x="212" y="260"/>
                    <a:pt x="205" y="264"/>
                    <a:pt x="199" y="270"/>
                  </a:cubicBezTo>
                  <a:cubicBezTo>
                    <a:pt x="192" y="276"/>
                    <a:pt x="186" y="282"/>
                    <a:pt x="179" y="289"/>
                  </a:cubicBezTo>
                  <a:cubicBezTo>
                    <a:pt x="169" y="299"/>
                    <a:pt x="157" y="307"/>
                    <a:pt x="144" y="314"/>
                  </a:cubicBezTo>
                  <a:cubicBezTo>
                    <a:pt x="131" y="320"/>
                    <a:pt x="119" y="328"/>
                    <a:pt x="106" y="335"/>
                  </a:cubicBezTo>
                  <a:cubicBezTo>
                    <a:pt x="89" y="344"/>
                    <a:pt x="72" y="352"/>
                    <a:pt x="53" y="357"/>
                  </a:cubicBezTo>
                  <a:cubicBezTo>
                    <a:pt x="43" y="361"/>
                    <a:pt x="32" y="363"/>
                    <a:pt x="20" y="363"/>
                  </a:cubicBezTo>
                  <a:cubicBezTo>
                    <a:pt x="16" y="362"/>
                    <a:pt x="12" y="361"/>
                    <a:pt x="7" y="361"/>
                  </a:cubicBezTo>
                  <a:cubicBezTo>
                    <a:pt x="6" y="361"/>
                    <a:pt x="5" y="360"/>
                    <a:pt x="4" y="360"/>
                  </a:cubicBezTo>
                  <a:cubicBezTo>
                    <a:pt x="0" y="358"/>
                    <a:pt x="0" y="355"/>
                    <a:pt x="4" y="352"/>
                  </a:cubicBezTo>
                  <a:cubicBezTo>
                    <a:pt x="28" y="337"/>
                    <a:pt x="53" y="321"/>
                    <a:pt x="78" y="306"/>
                  </a:cubicBezTo>
                  <a:cubicBezTo>
                    <a:pt x="84" y="302"/>
                    <a:pt x="91" y="298"/>
                    <a:pt x="98" y="297"/>
                  </a:cubicBezTo>
                  <a:cubicBezTo>
                    <a:pt x="100" y="296"/>
                    <a:pt x="101" y="295"/>
                    <a:pt x="102" y="295"/>
                  </a:cubicBezTo>
                  <a:cubicBezTo>
                    <a:pt x="135" y="275"/>
                    <a:pt x="169" y="257"/>
                    <a:pt x="204" y="241"/>
                  </a:cubicBezTo>
                  <a:cubicBezTo>
                    <a:pt x="205" y="240"/>
                    <a:pt x="207" y="239"/>
                    <a:pt x="208" y="238"/>
                  </a:cubicBezTo>
                  <a:cubicBezTo>
                    <a:pt x="209" y="237"/>
                    <a:pt x="210" y="235"/>
                    <a:pt x="210" y="234"/>
                  </a:cubicBezTo>
                  <a:cubicBezTo>
                    <a:pt x="210" y="233"/>
                    <a:pt x="208" y="232"/>
                    <a:pt x="207" y="232"/>
                  </a:cubicBezTo>
                  <a:cubicBezTo>
                    <a:pt x="201" y="231"/>
                    <a:pt x="196" y="233"/>
                    <a:pt x="190" y="235"/>
                  </a:cubicBezTo>
                  <a:cubicBezTo>
                    <a:pt x="184" y="238"/>
                    <a:pt x="178" y="240"/>
                    <a:pt x="171" y="243"/>
                  </a:cubicBezTo>
                  <a:cubicBezTo>
                    <a:pt x="170" y="243"/>
                    <a:pt x="169" y="244"/>
                    <a:pt x="168" y="244"/>
                  </a:cubicBezTo>
                  <a:cubicBezTo>
                    <a:pt x="164" y="244"/>
                    <a:pt x="163" y="244"/>
                    <a:pt x="163" y="239"/>
                  </a:cubicBezTo>
                  <a:cubicBezTo>
                    <a:pt x="163" y="236"/>
                    <a:pt x="164" y="233"/>
                    <a:pt x="166" y="231"/>
                  </a:cubicBezTo>
                  <a:cubicBezTo>
                    <a:pt x="167" y="229"/>
                    <a:pt x="169" y="228"/>
                    <a:pt x="170" y="226"/>
                  </a:cubicBezTo>
                  <a:cubicBezTo>
                    <a:pt x="172" y="222"/>
                    <a:pt x="172" y="218"/>
                    <a:pt x="168" y="215"/>
                  </a:cubicBezTo>
                  <a:cubicBezTo>
                    <a:pt x="164" y="212"/>
                    <a:pt x="159" y="209"/>
                    <a:pt x="154" y="206"/>
                  </a:cubicBezTo>
                  <a:cubicBezTo>
                    <a:pt x="148" y="203"/>
                    <a:pt x="143" y="205"/>
                    <a:pt x="138" y="210"/>
                  </a:cubicBezTo>
                  <a:cubicBezTo>
                    <a:pt x="133" y="215"/>
                    <a:pt x="128" y="219"/>
                    <a:pt x="122" y="224"/>
                  </a:cubicBezTo>
                  <a:cubicBezTo>
                    <a:pt x="118" y="228"/>
                    <a:pt x="112" y="231"/>
                    <a:pt x="107" y="235"/>
                  </a:cubicBezTo>
                  <a:cubicBezTo>
                    <a:pt x="105" y="236"/>
                    <a:pt x="102" y="238"/>
                    <a:pt x="99" y="236"/>
                  </a:cubicBezTo>
                  <a:cubicBezTo>
                    <a:pt x="97" y="234"/>
                    <a:pt x="97" y="231"/>
                    <a:pt x="98" y="229"/>
                  </a:cubicBezTo>
                  <a:cubicBezTo>
                    <a:pt x="98" y="226"/>
                    <a:pt x="99" y="224"/>
                    <a:pt x="100" y="222"/>
                  </a:cubicBezTo>
                  <a:cubicBezTo>
                    <a:pt x="102" y="219"/>
                    <a:pt x="105" y="217"/>
                    <a:pt x="107" y="214"/>
                  </a:cubicBezTo>
                  <a:cubicBezTo>
                    <a:pt x="110" y="211"/>
                    <a:pt x="113" y="208"/>
                    <a:pt x="116" y="204"/>
                  </a:cubicBezTo>
                  <a:cubicBezTo>
                    <a:pt x="118" y="202"/>
                    <a:pt x="119" y="198"/>
                    <a:pt x="120" y="195"/>
                  </a:cubicBezTo>
                  <a:cubicBezTo>
                    <a:pt x="122" y="191"/>
                    <a:pt x="122" y="187"/>
                    <a:pt x="118" y="183"/>
                  </a:cubicBezTo>
                  <a:cubicBezTo>
                    <a:pt x="116" y="182"/>
                    <a:pt x="115" y="181"/>
                    <a:pt x="115" y="179"/>
                  </a:cubicBezTo>
                  <a:cubicBezTo>
                    <a:pt x="113" y="177"/>
                    <a:pt x="113" y="175"/>
                    <a:pt x="116" y="174"/>
                  </a:cubicBezTo>
                  <a:cubicBezTo>
                    <a:pt x="123" y="173"/>
                    <a:pt x="130" y="171"/>
                    <a:pt x="137" y="170"/>
                  </a:cubicBezTo>
                  <a:cubicBezTo>
                    <a:pt x="140" y="170"/>
                    <a:pt x="141" y="169"/>
                    <a:pt x="143" y="167"/>
                  </a:cubicBezTo>
                  <a:cubicBezTo>
                    <a:pt x="146" y="163"/>
                    <a:pt x="150" y="159"/>
                    <a:pt x="153" y="155"/>
                  </a:cubicBezTo>
                  <a:cubicBezTo>
                    <a:pt x="155" y="152"/>
                    <a:pt x="157" y="149"/>
                    <a:pt x="158" y="145"/>
                  </a:cubicBezTo>
                  <a:cubicBezTo>
                    <a:pt x="159" y="141"/>
                    <a:pt x="157" y="140"/>
                    <a:pt x="154" y="141"/>
                  </a:cubicBezTo>
                  <a:cubicBezTo>
                    <a:pt x="151" y="141"/>
                    <a:pt x="149" y="142"/>
                    <a:pt x="147" y="144"/>
                  </a:cubicBezTo>
                  <a:cubicBezTo>
                    <a:pt x="144" y="146"/>
                    <a:pt x="140" y="146"/>
                    <a:pt x="137" y="145"/>
                  </a:cubicBezTo>
                  <a:cubicBezTo>
                    <a:pt x="134" y="145"/>
                    <a:pt x="133" y="144"/>
                    <a:pt x="132" y="141"/>
                  </a:cubicBezTo>
                  <a:cubicBezTo>
                    <a:pt x="132" y="139"/>
                    <a:pt x="132" y="137"/>
                    <a:pt x="134" y="135"/>
                  </a:cubicBezTo>
                  <a:cubicBezTo>
                    <a:pt x="137" y="133"/>
                    <a:pt x="139" y="131"/>
                    <a:pt x="141" y="129"/>
                  </a:cubicBezTo>
                  <a:cubicBezTo>
                    <a:pt x="143" y="126"/>
                    <a:pt x="144" y="123"/>
                    <a:pt x="144" y="119"/>
                  </a:cubicBezTo>
                  <a:cubicBezTo>
                    <a:pt x="144" y="116"/>
                    <a:pt x="143" y="115"/>
                    <a:pt x="140" y="115"/>
                  </a:cubicBezTo>
                  <a:cubicBezTo>
                    <a:pt x="136" y="115"/>
                    <a:pt x="132" y="115"/>
                    <a:pt x="129" y="114"/>
                  </a:cubicBezTo>
                  <a:cubicBezTo>
                    <a:pt x="119" y="112"/>
                    <a:pt x="114" y="106"/>
                    <a:pt x="112" y="96"/>
                  </a:cubicBezTo>
                  <a:cubicBezTo>
                    <a:pt x="112" y="91"/>
                    <a:pt x="113" y="90"/>
                    <a:pt x="118" y="91"/>
                  </a:cubicBezTo>
                  <a:cubicBezTo>
                    <a:pt x="121" y="91"/>
                    <a:pt x="124" y="91"/>
                    <a:pt x="127" y="92"/>
                  </a:cubicBezTo>
                  <a:cubicBezTo>
                    <a:pt x="137" y="93"/>
                    <a:pt x="146" y="92"/>
                    <a:pt x="155" y="86"/>
                  </a:cubicBezTo>
                  <a:cubicBezTo>
                    <a:pt x="158" y="83"/>
                    <a:pt x="163" y="82"/>
                    <a:pt x="167" y="81"/>
                  </a:cubicBezTo>
                  <a:cubicBezTo>
                    <a:pt x="174" y="79"/>
                    <a:pt x="180" y="76"/>
                    <a:pt x="184" y="70"/>
                  </a:cubicBezTo>
                  <a:cubicBezTo>
                    <a:pt x="193" y="60"/>
                    <a:pt x="200" y="49"/>
                    <a:pt x="203" y="36"/>
                  </a:cubicBezTo>
                  <a:cubicBezTo>
                    <a:pt x="204" y="30"/>
                    <a:pt x="205" y="23"/>
                    <a:pt x="205" y="17"/>
                  </a:cubicBezTo>
                  <a:cubicBezTo>
                    <a:pt x="204" y="15"/>
                    <a:pt x="204" y="13"/>
                    <a:pt x="204" y="10"/>
                  </a:cubicBezTo>
                  <a:cubicBezTo>
                    <a:pt x="204" y="7"/>
                    <a:pt x="204" y="4"/>
                    <a:pt x="207" y="2"/>
                  </a:cubicBezTo>
                  <a:cubicBezTo>
                    <a:pt x="211" y="0"/>
                    <a:pt x="213" y="2"/>
                    <a:pt x="216" y="3"/>
                  </a:cubicBezTo>
                  <a:cubicBezTo>
                    <a:pt x="230" y="11"/>
                    <a:pt x="236" y="28"/>
                    <a:pt x="230" y="43"/>
                  </a:cubicBezTo>
                  <a:cubicBezTo>
                    <a:pt x="229" y="48"/>
                    <a:pt x="226" y="52"/>
                    <a:pt x="224" y="56"/>
                  </a:cubicBezTo>
                  <a:cubicBezTo>
                    <a:pt x="219" y="64"/>
                    <a:pt x="214" y="72"/>
                    <a:pt x="209" y="80"/>
                  </a:cubicBezTo>
                  <a:cubicBezTo>
                    <a:pt x="207" y="83"/>
                    <a:pt x="206" y="87"/>
                    <a:pt x="205" y="91"/>
                  </a:cubicBezTo>
                  <a:cubicBezTo>
                    <a:pt x="204" y="93"/>
                    <a:pt x="203" y="95"/>
                    <a:pt x="203" y="98"/>
                  </a:cubicBezTo>
                  <a:cubicBezTo>
                    <a:pt x="203" y="102"/>
                    <a:pt x="205" y="104"/>
                    <a:pt x="208" y="105"/>
                  </a:cubicBezTo>
                  <a:cubicBezTo>
                    <a:pt x="213" y="106"/>
                    <a:pt x="217" y="105"/>
                    <a:pt x="221" y="104"/>
                  </a:cubicBezTo>
                  <a:cubicBezTo>
                    <a:pt x="236" y="97"/>
                    <a:pt x="251" y="91"/>
                    <a:pt x="267" y="87"/>
                  </a:cubicBezTo>
                  <a:cubicBezTo>
                    <a:pt x="274" y="85"/>
                    <a:pt x="280" y="84"/>
                    <a:pt x="287" y="82"/>
                  </a:cubicBezTo>
                  <a:cubicBezTo>
                    <a:pt x="290" y="82"/>
                    <a:pt x="294" y="82"/>
                    <a:pt x="297" y="85"/>
                  </a:cubicBezTo>
                  <a:cubicBezTo>
                    <a:pt x="299" y="86"/>
                    <a:pt x="301" y="86"/>
                    <a:pt x="304" y="86"/>
                  </a:cubicBezTo>
                  <a:cubicBezTo>
                    <a:pt x="305" y="87"/>
                    <a:pt x="307" y="86"/>
                    <a:pt x="309" y="86"/>
                  </a:cubicBezTo>
                  <a:cubicBezTo>
                    <a:pt x="317" y="86"/>
                    <a:pt x="323" y="89"/>
                    <a:pt x="325" y="97"/>
                  </a:cubicBezTo>
                  <a:cubicBezTo>
                    <a:pt x="325" y="99"/>
                    <a:pt x="325" y="101"/>
                    <a:pt x="325" y="104"/>
                  </a:cubicBezTo>
                  <a:close/>
                  <a:moveTo>
                    <a:pt x="206" y="122"/>
                  </a:moveTo>
                  <a:cubicBezTo>
                    <a:pt x="203" y="122"/>
                    <a:pt x="200" y="123"/>
                    <a:pt x="198" y="126"/>
                  </a:cubicBezTo>
                  <a:cubicBezTo>
                    <a:pt x="189" y="138"/>
                    <a:pt x="179" y="150"/>
                    <a:pt x="169" y="162"/>
                  </a:cubicBezTo>
                  <a:cubicBezTo>
                    <a:pt x="166" y="166"/>
                    <a:pt x="164" y="170"/>
                    <a:pt x="164" y="175"/>
                  </a:cubicBezTo>
                  <a:cubicBezTo>
                    <a:pt x="162" y="184"/>
                    <a:pt x="165" y="188"/>
                    <a:pt x="173" y="193"/>
                  </a:cubicBezTo>
                  <a:cubicBezTo>
                    <a:pt x="176" y="195"/>
                    <a:pt x="179" y="194"/>
                    <a:pt x="181" y="191"/>
                  </a:cubicBezTo>
                  <a:cubicBezTo>
                    <a:pt x="183" y="188"/>
                    <a:pt x="183" y="186"/>
                    <a:pt x="184" y="183"/>
                  </a:cubicBezTo>
                  <a:cubicBezTo>
                    <a:pt x="185" y="180"/>
                    <a:pt x="185" y="176"/>
                    <a:pt x="186" y="173"/>
                  </a:cubicBezTo>
                  <a:cubicBezTo>
                    <a:pt x="187" y="171"/>
                    <a:pt x="188" y="168"/>
                    <a:pt x="190" y="167"/>
                  </a:cubicBezTo>
                  <a:cubicBezTo>
                    <a:pt x="194" y="164"/>
                    <a:pt x="197" y="165"/>
                    <a:pt x="199" y="170"/>
                  </a:cubicBezTo>
                  <a:cubicBezTo>
                    <a:pt x="199" y="171"/>
                    <a:pt x="199" y="171"/>
                    <a:pt x="199" y="172"/>
                  </a:cubicBezTo>
                  <a:cubicBezTo>
                    <a:pt x="202" y="183"/>
                    <a:pt x="205" y="193"/>
                    <a:pt x="206" y="204"/>
                  </a:cubicBezTo>
                  <a:cubicBezTo>
                    <a:pt x="206" y="206"/>
                    <a:pt x="207" y="209"/>
                    <a:pt x="210" y="210"/>
                  </a:cubicBezTo>
                  <a:cubicBezTo>
                    <a:pt x="214" y="210"/>
                    <a:pt x="215" y="208"/>
                    <a:pt x="217" y="206"/>
                  </a:cubicBezTo>
                  <a:cubicBezTo>
                    <a:pt x="217" y="205"/>
                    <a:pt x="217" y="205"/>
                    <a:pt x="218" y="204"/>
                  </a:cubicBezTo>
                  <a:cubicBezTo>
                    <a:pt x="221" y="199"/>
                    <a:pt x="225" y="193"/>
                    <a:pt x="229" y="188"/>
                  </a:cubicBezTo>
                  <a:cubicBezTo>
                    <a:pt x="237" y="177"/>
                    <a:pt x="246" y="167"/>
                    <a:pt x="255" y="157"/>
                  </a:cubicBezTo>
                  <a:cubicBezTo>
                    <a:pt x="259" y="152"/>
                    <a:pt x="261" y="147"/>
                    <a:pt x="261" y="141"/>
                  </a:cubicBezTo>
                  <a:cubicBezTo>
                    <a:pt x="261" y="137"/>
                    <a:pt x="259" y="135"/>
                    <a:pt x="255" y="134"/>
                  </a:cubicBezTo>
                  <a:cubicBezTo>
                    <a:pt x="253" y="134"/>
                    <a:pt x="251" y="134"/>
                    <a:pt x="250" y="134"/>
                  </a:cubicBezTo>
                  <a:cubicBezTo>
                    <a:pt x="240" y="131"/>
                    <a:pt x="231" y="129"/>
                    <a:pt x="221" y="126"/>
                  </a:cubicBezTo>
                  <a:cubicBezTo>
                    <a:pt x="216" y="125"/>
                    <a:pt x="211" y="123"/>
                    <a:pt x="206" y="1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140" name="Freeform 10"/>
            <p:cNvSpPr/>
            <p:nvPr/>
          </p:nvSpPr>
          <p:spPr bwMode="auto">
            <a:xfrm>
              <a:off x="7550931" y="2257236"/>
              <a:ext cx="1089293" cy="1169389"/>
            </a:xfrm>
            <a:custGeom>
              <a:avLst/>
              <a:gdLst>
                <a:gd name="T0" fmla="*/ 83 w 383"/>
                <a:gd name="T1" fmla="*/ 410 h 411"/>
                <a:gd name="T2" fmla="*/ 111 w 383"/>
                <a:gd name="T3" fmla="*/ 380 h 411"/>
                <a:gd name="T4" fmla="*/ 136 w 383"/>
                <a:gd name="T5" fmla="*/ 371 h 411"/>
                <a:gd name="T6" fmla="*/ 198 w 383"/>
                <a:gd name="T7" fmla="*/ 294 h 411"/>
                <a:gd name="T8" fmla="*/ 201 w 383"/>
                <a:gd name="T9" fmla="*/ 280 h 411"/>
                <a:gd name="T10" fmla="*/ 197 w 383"/>
                <a:gd name="T11" fmla="*/ 274 h 411"/>
                <a:gd name="T12" fmla="*/ 166 w 383"/>
                <a:gd name="T13" fmla="*/ 283 h 411"/>
                <a:gd name="T14" fmla="*/ 144 w 383"/>
                <a:gd name="T15" fmla="*/ 291 h 411"/>
                <a:gd name="T16" fmla="*/ 123 w 383"/>
                <a:gd name="T17" fmla="*/ 305 h 411"/>
                <a:gd name="T18" fmla="*/ 62 w 383"/>
                <a:gd name="T19" fmla="*/ 344 h 411"/>
                <a:gd name="T20" fmla="*/ 34 w 383"/>
                <a:gd name="T21" fmla="*/ 353 h 411"/>
                <a:gd name="T22" fmla="*/ 9 w 383"/>
                <a:gd name="T23" fmla="*/ 344 h 411"/>
                <a:gd name="T24" fmla="*/ 1 w 383"/>
                <a:gd name="T25" fmla="*/ 322 h 411"/>
                <a:gd name="T26" fmla="*/ 0 w 383"/>
                <a:gd name="T27" fmla="*/ 288 h 411"/>
                <a:gd name="T28" fmla="*/ 1 w 383"/>
                <a:gd name="T29" fmla="*/ 283 h 411"/>
                <a:gd name="T30" fmla="*/ 6 w 383"/>
                <a:gd name="T31" fmla="*/ 282 h 411"/>
                <a:gd name="T32" fmla="*/ 8 w 383"/>
                <a:gd name="T33" fmla="*/ 285 h 411"/>
                <a:gd name="T34" fmla="*/ 10 w 383"/>
                <a:gd name="T35" fmla="*/ 290 h 411"/>
                <a:gd name="T36" fmla="*/ 32 w 383"/>
                <a:gd name="T37" fmla="*/ 298 h 411"/>
                <a:gd name="T38" fmla="*/ 46 w 383"/>
                <a:gd name="T39" fmla="*/ 293 h 411"/>
                <a:gd name="T40" fmla="*/ 53 w 383"/>
                <a:gd name="T41" fmla="*/ 291 h 411"/>
                <a:gd name="T42" fmla="*/ 65 w 383"/>
                <a:gd name="T43" fmla="*/ 288 h 411"/>
                <a:gd name="T44" fmla="*/ 100 w 383"/>
                <a:gd name="T45" fmla="*/ 268 h 411"/>
                <a:gd name="T46" fmla="*/ 156 w 383"/>
                <a:gd name="T47" fmla="*/ 244 h 411"/>
                <a:gd name="T48" fmla="*/ 197 w 383"/>
                <a:gd name="T49" fmla="*/ 229 h 411"/>
                <a:gd name="T50" fmla="*/ 203 w 383"/>
                <a:gd name="T51" fmla="*/ 226 h 411"/>
                <a:gd name="T52" fmla="*/ 219 w 383"/>
                <a:gd name="T53" fmla="*/ 204 h 411"/>
                <a:gd name="T54" fmla="*/ 222 w 383"/>
                <a:gd name="T55" fmla="*/ 124 h 411"/>
                <a:gd name="T56" fmla="*/ 210 w 383"/>
                <a:gd name="T57" fmla="*/ 69 h 411"/>
                <a:gd name="T58" fmla="*/ 197 w 383"/>
                <a:gd name="T59" fmla="*/ 36 h 411"/>
                <a:gd name="T60" fmla="*/ 194 w 383"/>
                <a:gd name="T61" fmla="*/ 10 h 411"/>
                <a:gd name="T62" fmla="*/ 205 w 383"/>
                <a:gd name="T63" fmla="*/ 2 h 411"/>
                <a:gd name="T64" fmla="*/ 230 w 383"/>
                <a:gd name="T65" fmla="*/ 7 h 411"/>
                <a:gd name="T66" fmla="*/ 237 w 383"/>
                <a:gd name="T67" fmla="*/ 10 h 411"/>
                <a:gd name="T68" fmla="*/ 248 w 383"/>
                <a:gd name="T69" fmla="*/ 19 h 411"/>
                <a:gd name="T70" fmla="*/ 265 w 383"/>
                <a:gd name="T71" fmla="*/ 29 h 411"/>
                <a:gd name="T72" fmla="*/ 280 w 383"/>
                <a:gd name="T73" fmla="*/ 49 h 411"/>
                <a:gd name="T74" fmla="*/ 278 w 383"/>
                <a:gd name="T75" fmla="*/ 66 h 411"/>
                <a:gd name="T76" fmla="*/ 273 w 383"/>
                <a:gd name="T77" fmla="*/ 72 h 411"/>
                <a:gd name="T78" fmla="*/ 270 w 383"/>
                <a:gd name="T79" fmla="*/ 77 h 411"/>
                <a:gd name="T80" fmla="*/ 271 w 383"/>
                <a:gd name="T81" fmla="*/ 158 h 411"/>
                <a:gd name="T82" fmla="*/ 273 w 383"/>
                <a:gd name="T83" fmla="*/ 179 h 411"/>
                <a:gd name="T84" fmla="*/ 278 w 383"/>
                <a:gd name="T85" fmla="*/ 182 h 411"/>
                <a:gd name="T86" fmla="*/ 313 w 383"/>
                <a:gd name="T87" fmla="*/ 160 h 411"/>
                <a:gd name="T88" fmla="*/ 325 w 383"/>
                <a:gd name="T89" fmla="*/ 144 h 411"/>
                <a:gd name="T90" fmla="*/ 341 w 383"/>
                <a:gd name="T91" fmla="*/ 128 h 411"/>
                <a:gd name="T92" fmla="*/ 369 w 383"/>
                <a:gd name="T93" fmla="*/ 122 h 411"/>
                <a:gd name="T94" fmla="*/ 380 w 383"/>
                <a:gd name="T95" fmla="*/ 141 h 411"/>
                <a:gd name="T96" fmla="*/ 372 w 383"/>
                <a:gd name="T97" fmla="*/ 154 h 411"/>
                <a:gd name="T98" fmla="*/ 355 w 383"/>
                <a:gd name="T99" fmla="*/ 169 h 411"/>
                <a:gd name="T100" fmla="*/ 314 w 383"/>
                <a:gd name="T101" fmla="*/ 199 h 411"/>
                <a:gd name="T102" fmla="*/ 275 w 383"/>
                <a:gd name="T103" fmla="*/ 229 h 411"/>
                <a:gd name="T104" fmla="*/ 271 w 383"/>
                <a:gd name="T105" fmla="*/ 238 h 411"/>
                <a:gd name="T106" fmla="*/ 254 w 383"/>
                <a:gd name="T107" fmla="*/ 310 h 411"/>
                <a:gd name="T108" fmla="*/ 250 w 383"/>
                <a:gd name="T109" fmla="*/ 320 h 411"/>
                <a:gd name="T110" fmla="*/ 247 w 383"/>
                <a:gd name="T111" fmla="*/ 325 h 411"/>
                <a:gd name="T112" fmla="*/ 173 w 383"/>
                <a:gd name="T113" fmla="*/ 386 h 411"/>
                <a:gd name="T114" fmla="*/ 95 w 383"/>
                <a:gd name="T115" fmla="*/ 410 h 411"/>
                <a:gd name="T116" fmla="*/ 88 w 383"/>
                <a:gd name="T117" fmla="*/ 411 h 411"/>
                <a:gd name="T118" fmla="*/ 83 w 383"/>
                <a:gd name="T119" fmla="*/ 410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83" h="411">
                  <a:moveTo>
                    <a:pt x="83" y="410"/>
                  </a:moveTo>
                  <a:cubicBezTo>
                    <a:pt x="89" y="396"/>
                    <a:pt x="96" y="385"/>
                    <a:pt x="111" y="380"/>
                  </a:cubicBezTo>
                  <a:cubicBezTo>
                    <a:pt x="120" y="378"/>
                    <a:pt x="128" y="375"/>
                    <a:pt x="136" y="371"/>
                  </a:cubicBezTo>
                  <a:cubicBezTo>
                    <a:pt x="168" y="355"/>
                    <a:pt x="188" y="328"/>
                    <a:pt x="198" y="294"/>
                  </a:cubicBezTo>
                  <a:cubicBezTo>
                    <a:pt x="199" y="289"/>
                    <a:pt x="200" y="284"/>
                    <a:pt x="201" y="280"/>
                  </a:cubicBezTo>
                  <a:cubicBezTo>
                    <a:pt x="202" y="275"/>
                    <a:pt x="201" y="274"/>
                    <a:pt x="197" y="274"/>
                  </a:cubicBezTo>
                  <a:cubicBezTo>
                    <a:pt x="186" y="275"/>
                    <a:pt x="176" y="278"/>
                    <a:pt x="166" y="283"/>
                  </a:cubicBezTo>
                  <a:cubicBezTo>
                    <a:pt x="159" y="286"/>
                    <a:pt x="152" y="289"/>
                    <a:pt x="144" y="291"/>
                  </a:cubicBezTo>
                  <a:cubicBezTo>
                    <a:pt x="136" y="294"/>
                    <a:pt x="130" y="300"/>
                    <a:pt x="123" y="305"/>
                  </a:cubicBezTo>
                  <a:cubicBezTo>
                    <a:pt x="105" y="321"/>
                    <a:pt x="84" y="334"/>
                    <a:pt x="62" y="344"/>
                  </a:cubicBezTo>
                  <a:cubicBezTo>
                    <a:pt x="53" y="348"/>
                    <a:pt x="43" y="351"/>
                    <a:pt x="34" y="353"/>
                  </a:cubicBezTo>
                  <a:cubicBezTo>
                    <a:pt x="24" y="356"/>
                    <a:pt x="15" y="352"/>
                    <a:pt x="9" y="344"/>
                  </a:cubicBezTo>
                  <a:cubicBezTo>
                    <a:pt x="4" y="338"/>
                    <a:pt x="1" y="330"/>
                    <a:pt x="1" y="322"/>
                  </a:cubicBezTo>
                  <a:cubicBezTo>
                    <a:pt x="1" y="310"/>
                    <a:pt x="0" y="299"/>
                    <a:pt x="0" y="288"/>
                  </a:cubicBezTo>
                  <a:cubicBezTo>
                    <a:pt x="0" y="286"/>
                    <a:pt x="0" y="284"/>
                    <a:pt x="1" y="283"/>
                  </a:cubicBezTo>
                  <a:cubicBezTo>
                    <a:pt x="1" y="280"/>
                    <a:pt x="4" y="279"/>
                    <a:pt x="6" y="282"/>
                  </a:cubicBezTo>
                  <a:cubicBezTo>
                    <a:pt x="7" y="283"/>
                    <a:pt x="7" y="284"/>
                    <a:pt x="8" y="285"/>
                  </a:cubicBezTo>
                  <a:cubicBezTo>
                    <a:pt x="9" y="286"/>
                    <a:pt x="9" y="288"/>
                    <a:pt x="10" y="290"/>
                  </a:cubicBezTo>
                  <a:cubicBezTo>
                    <a:pt x="16" y="297"/>
                    <a:pt x="23" y="301"/>
                    <a:pt x="32" y="298"/>
                  </a:cubicBezTo>
                  <a:cubicBezTo>
                    <a:pt x="37" y="297"/>
                    <a:pt x="41" y="295"/>
                    <a:pt x="46" y="293"/>
                  </a:cubicBezTo>
                  <a:cubicBezTo>
                    <a:pt x="48" y="292"/>
                    <a:pt x="51" y="291"/>
                    <a:pt x="53" y="291"/>
                  </a:cubicBezTo>
                  <a:cubicBezTo>
                    <a:pt x="58" y="292"/>
                    <a:pt x="61" y="290"/>
                    <a:pt x="65" y="288"/>
                  </a:cubicBezTo>
                  <a:cubicBezTo>
                    <a:pt x="77" y="282"/>
                    <a:pt x="89" y="275"/>
                    <a:pt x="100" y="268"/>
                  </a:cubicBezTo>
                  <a:cubicBezTo>
                    <a:pt x="118" y="258"/>
                    <a:pt x="137" y="251"/>
                    <a:pt x="156" y="244"/>
                  </a:cubicBezTo>
                  <a:cubicBezTo>
                    <a:pt x="169" y="239"/>
                    <a:pt x="183" y="234"/>
                    <a:pt x="197" y="229"/>
                  </a:cubicBezTo>
                  <a:cubicBezTo>
                    <a:pt x="199" y="228"/>
                    <a:pt x="201" y="227"/>
                    <a:pt x="203" y="226"/>
                  </a:cubicBezTo>
                  <a:cubicBezTo>
                    <a:pt x="212" y="222"/>
                    <a:pt x="218" y="215"/>
                    <a:pt x="219" y="204"/>
                  </a:cubicBezTo>
                  <a:cubicBezTo>
                    <a:pt x="221" y="178"/>
                    <a:pt x="223" y="151"/>
                    <a:pt x="222" y="124"/>
                  </a:cubicBezTo>
                  <a:cubicBezTo>
                    <a:pt x="221" y="105"/>
                    <a:pt x="218" y="87"/>
                    <a:pt x="210" y="69"/>
                  </a:cubicBezTo>
                  <a:cubicBezTo>
                    <a:pt x="205" y="58"/>
                    <a:pt x="201" y="47"/>
                    <a:pt x="197" y="36"/>
                  </a:cubicBezTo>
                  <a:cubicBezTo>
                    <a:pt x="194" y="28"/>
                    <a:pt x="193" y="19"/>
                    <a:pt x="194" y="10"/>
                  </a:cubicBezTo>
                  <a:cubicBezTo>
                    <a:pt x="194" y="4"/>
                    <a:pt x="199" y="0"/>
                    <a:pt x="205" y="2"/>
                  </a:cubicBezTo>
                  <a:cubicBezTo>
                    <a:pt x="213" y="4"/>
                    <a:pt x="222" y="5"/>
                    <a:pt x="230" y="7"/>
                  </a:cubicBezTo>
                  <a:cubicBezTo>
                    <a:pt x="233" y="7"/>
                    <a:pt x="235" y="9"/>
                    <a:pt x="237" y="10"/>
                  </a:cubicBezTo>
                  <a:cubicBezTo>
                    <a:pt x="241" y="13"/>
                    <a:pt x="244" y="16"/>
                    <a:pt x="248" y="19"/>
                  </a:cubicBezTo>
                  <a:cubicBezTo>
                    <a:pt x="253" y="23"/>
                    <a:pt x="259" y="26"/>
                    <a:pt x="265" y="29"/>
                  </a:cubicBezTo>
                  <a:cubicBezTo>
                    <a:pt x="274" y="33"/>
                    <a:pt x="279" y="40"/>
                    <a:pt x="280" y="49"/>
                  </a:cubicBezTo>
                  <a:cubicBezTo>
                    <a:pt x="280" y="55"/>
                    <a:pt x="280" y="60"/>
                    <a:pt x="278" y="66"/>
                  </a:cubicBezTo>
                  <a:cubicBezTo>
                    <a:pt x="277" y="68"/>
                    <a:pt x="275" y="70"/>
                    <a:pt x="273" y="72"/>
                  </a:cubicBezTo>
                  <a:cubicBezTo>
                    <a:pt x="271" y="74"/>
                    <a:pt x="270" y="75"/>
                    <a:pt x="270" y="77"/>
                  </a:cubicBezTo>
                  <a:cubicBezTo>
                    <a:pt x="271" y="104"/>
                    <a:pt x="271" y="131"/>
                    <a:pt x="271" y="158"/>
                  </a:cubicBezTo>
                  <a:cubicBezTo>
                    <a:pt x="272" y="165"/>
                    <a:pt x="272" y="172"/>
                    <a:pt x="273" y="179"/>
                  </a:cubicBezTo>
                  <a:cubicBezTo>
                    <a:pt x="274" y="183"/>
                    <a:pt x="275" y="184"/>
                    <a:pt x="278" y="182"/>
                  </a:cubicBezTo>
                  <a:cubicBezTo>
                    <a:pt x="291" y="176"/>
                    <a:pt x="303" y="170"/>
                    <a:pt x="313" y="160"/>
                  </a:cubicBezTo>
                  <a:cubicBezTo>
                    <a:pt x="317" y="155"/>
                    <a:pt x="321" y="150"/>
                    <a:pt x="325" y="144"/>
                  </a:cubicBezTo>
                  <a:cubicBezTo>
                    <a:pt x="330" y="138"/>
                    <a:pt x="335" y="132"/>
                    <a:pt x="341" y="128"/>
                  </a:cubicBezTo>
                  <a:cubicBezTo>
                    <a:pt x="350" y="122"/>
                    <a:pt x="359" y="120"/>
                    <a:pt x="369" y="122"/>
                  </a:cubicBezTo>
                  <a:cubicBezTo>
                    <a:pt x="379" y="124"/>
                    <a:pt x="383" y="131"/>
                    <a:pt x="380" y="141"/>
                  </a:cubicBezTo>
                  <a:cubicBezTo>
                    <a:pt x="379" y="146"/>
                    <a:pt x="376" y="151"/>
                    <a:pt x="372" y="154"/>
                  </a:cubicBezTo>
                  <a:cubicBezTo>
                    <a:pt x="367" y="160"/>
                    <a:pt x="361" y="165"/>
                    <a:pt x="355" y="169"/>
                  </a:cubicBezTo>
                  <a:cubicBezTo>
                    <a:pt x="341" y="178"/>
                    <a:pt x="328" y="189"/>
                    <a:pt x="314" y="199"/>
                  </a:cubicBezTo>
                  <a:cubicBezTo>
                    <a:pt x="301" y="209"/>
                    <a:pt x="289" y="219"/>
                    <a:pt x="275" y="229"/>
                  </a:cubicBezTo>
                  <a:cubicBezTo>
                    <a:pt x="272" y="232"/>
                    <a:pt x="271" y="234"/>
                    <a:pt x="271" y="238"/>
                  </a:cubicBezTo>
                  <a:cubicBezTo>
                    <a:pt x="267" y="263"/>
                    <a:pt x="262" y="287"/>
                    <a:pt x="254" y="310"/>
                  </a:cubicBezTo>
                  <a:cubicBezTo>
                    <a:pt x="253" y="314"/>
                    <a:pt x="251" y="317"/>
                    <a:pt x="250" y="320"/>
                  </a:cubicBezTo>
                  <a:cubicBezTo>
                    <a:pt x="249" y="322"/>
                    <a:pt x="249" y="324"/>
                    <a:pt x="247" y="325"/>
                  </a:cubicBezTo>
                  <a:cubicBezTo>
                    <a:pt x="226" y="349"/>
                    <a:pt x="202" y="371"/>
                    <a:pt x="173" y="386"/>
                  </a:cubicBezTo>
                  <a:cubicBezTo>
                    <a:pt x="149" y="400"/>
                    <a:pt x="123" y="408"/>
                    <a:pt x="95" y="410"/>
                  </a:cubicBezTo>
                  <a:cubicBezTo>
                    <a:pt x="93" y="410"/>
                    <a:pt x="90" y="411"/>
                    <a:pt x="88" y="411"/>
                  </a:cubicBezTo>
                  <a:cubicBezTo>
                    <a:pt x="87" y="411"/>
                    <a:pt x="85" y="411"/>
                    <a:pt x="83" y="4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141" name="Freeform 11"/>
            <p:cNvSpPr>
              <a:spLocks noEditPoints="1"/>
            </p:cNvSpPr>
            <p:nvPr/>
          </p:nvSpPr>
          <p:spPr bwMode="auto">
            <a:xfrm>
              <a:off x="4606634" y="2270052"/>
              <a:ext cx="551054" cy="1278318"/>
            </a:xfrm>
            <a:custGeom>
              <a:avLst/>
              <a:gdLst>
                <a:gd name="T0" fmla="*/ 127 w 193"/>
                <a:gd name="T1" fmla="*/ 371 h 449"/>
                <a:gd name="T2" fmla="*/ 63 w 193"/>
                <a:gd name="T3" fmla="*/ 417 h 449"/>
                <a:gd name="T4" fmla="*/ 47 w 193"/>
                <a:gd name="T5" fmla="*/ 433 h 449"/>
                <a:gd name="T6" fmla="*/ 7 w 193"/>
                <a:gd name="T7" fmla="*/ 434 h 449"/>
                <a:gd name="T8" fmla="*/ 1 w 193"/>
                <a:gd name="T9" fmla="*/ 383 h 449"/>
                <a:gd name="T10" fmla="*/ 33 w 193"/>
                <a:gd name="T11" fmla="*/ 331 h 449"/>
                <a:gd name="T12" fmla="*/ 49 w 193"/>
                <a:gd name="T13" fmla="*/ 286 h 449"/>
                <a:gd name="T14" fmla="*/ 50 w 193"/>
                <a:gd name="T15" fmla="*/ 233 h 449"/>
                <a:gd name="T16" fmla="*/ 38 w 193"/>
                <a:gd name="T17" fmla="*/ 207 h 449"/>
                <a:gd name="T18" fmla="*/ 54 w 193"/>
                <a:gd name="T19" fmla="*/ 201 h 449"/>
                <a:gd name="T20" fmla="*/ 75 w 193"/>
                <a:gd name="T21" fmla="*/ 209 h 449"/>
                <a:gd name="T22" fmla="*/ 107 w 193"/>
                <a:gd name="T23" fmla="*/ 223 h 449"/>
                <a:gd name="T24" fmla="*/ 126 w 193"/>
                <a:gd name="T25" fmla="*/ 233 h 449"/>
                <a:gd name="T26" fmla="*/ 133 w 193"/>
                <a:gd name="T27" fmla="*/ 231 h 449"/>
                <a:gd name="T28" fmla="*/ 135 w 193"/>
                <a:gd name="T29" fmla="*/ 200 h 449"/>
                <a:gd name="T30" fmla="*/ 133 w 193"/>
                <a:gd name="T31" fmla="*/ 99 h 449"/>
                <a:gd name="T32" fmla="*/ 105 w 193"/>
                <a:gd name="T33" fmla="*/ 55 h 449"/>
                <a:gd name="T34" fmla="*/ 77 w 193"/>
                <a:gd name="T35" fmla="*/ 9 h 449"/>
                <a:gd name="T36" fmla="*/ 95 w 193"/>
                <a:gd name="T37" fmla="*/ 6 h 449"/>
                <a:gd name="T38" fmla="*/ 165 w 193"/>
                <a:gd name="T39" fmla="*/ 52 h 449"/>
                <a:gd name="T40" fmla="*/ 189 w 193"/>
                <a:gd name="T41" fmla="*/ 83 h 449"/>
                <a:gd name="T42" fmla="*/ 189 w 193"/>
                <a:gd name="T43" fmla="*/ 292 h 449"/>
                <a:gd name="T44" fmla="*/ 165 w 193"/>
                <a:gd name="T45" fmla="*/ 409 h 449"/>
                <a:gd name="T46" fmla="*/ 145 w 193"/>
                <a:gd name="T47" fmla="*/ 428 h 449"/>
                <a:gd name="T48" fmla="*/ 134 w 193"/>
                <a:gd name="T49" fmla="*/ 415 h 449"/>
                <a:gd name="T50" fmla="*/ 131 w 193"/>
                <a:gd name="T51" fmla="*/ 367 h 449"/>
                <a:gd name="T52" fmla="*/ 124 w 193"/>
                <a:gd name="T53" fmla="*/ 264 h 449"/>
                <a:gd name="T54" fmla="*/ 102 w 193"/>
                <a:gd name="T55" fmla="*/ 280 h 449"/>
                <a:gd name="T56" fmla="*/ 81 w 193"/>
                <a:gd name="T57" fmla="*/ 296 h 449"/>
                <a:gd name="T58" fmla="*/ 59 w 193"/>
                <a:gd name="T59" fmla="*/ 331 h 449"/>
                <a:gd name="T60" fmla="*/ 31 w 193"/>
                <a:gd name="T61" fmla="*/ 373 h 449"/>
                <a:gd name="T62" fmla="*/ 46 w 193"/>
                <a:gd name="T63" fmla="*/ 382 h 449"/>
                <a:gd name="T64" fmla="*/ 78 w 193"/>
                <a:gd name="T65" fmla="*/ 363 h 449"/>
                <a:gd name="T66" fmla="*/ 114 w 193"/>
                <a:gd name="T67" fmla="*/ 346 h 449"/>
                <a:gd name="T68" fmla="*/ 133 w 193"/>
                <a:gd name="T69" fmla="*/ 325 h 449"/>
                <a:gd name="T70" fmla="*/ 132 w 193"/>
                <a:gd name="T71" fmla="*/ 255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93" h="449">
                  <a:moveTo>
                    <a:pt x="131" y="367"/>
                  </a:moveTo>
                  <a:cubicBezTo>
                    <a:pt x="129" y="369"/>
                    <a:pt x="128" y="370"/>
                    <a:pt x="127" y="371"/>
                  </a:cubicBezTo>
                  <a:cubicBezTo>
                    <a:pt x="112" y="385"/>
                    <a:pt x="97" y="397"/>
                    <a:pt x="80" y="408"/>
                  </a:cubicBezTo>
                  <a:cubicBezTo>
                    <a:pt x="74" y="411"/>
                    <a:pt x="69" y="414"/>
                    <a:pt x="63" y="417"/>
                  </a:cubicBezTo>
                  <a:cubicBezTo>
                    <a:pt x="61" y="419"/>
                    <a:pt x="59" y="420"/>
                    <a:pt x="57" y="422"/>
                  </a:cubicBezTo>
                  <a:cubicBezTo>
                    <a:pt x="54" y="426"/>
                    <a:pt x="50" y="430"/>
                    <a:pt x="47" y="433"/>
                  </a:cubicBezTo>
                  <a:cubicBezTo>
                    <a:pt x="44" y="436"/>
                    <a:pt x="41" y="439"/>
                    <a:pt x="38" y="441"/>
                  </a:cubicBezTo>
                  <a:cubicBezTo>
                    <a:pt x="27" y="449"/>
                    <a:pt x="13" y="446"/>
                    <a:pt x="7" y="434"/>
                  </a:cubicBezTo>
                  <a:cubicBezTo>
                    <a:pt x="4" y="428"/>
                    <a:pt x="2" y="421"/>
                    <a:pt x="1" y="415"/>
                  </a:cubicBezTo>
                  <a:cubicBezTo>
                    <a:pt x="0" y="404"/>
                    <a:pt x="0" y="394"/>
                    <a:pt x="1" y="383"/>
                  </a:cubicBezTo>
                  <a:cubicBezTo>
                    <a:pt x="2" y="379"/>
                    <a:pt x="3" y="374"/>
                    <a:pt x="7" y="372"/>
                  </a:cubicBezTo>
                  <a:cubicBezTo>
                    <a:pt x="20" y="361"/>
                    <a:pt x="28" y="346"/>
                    <a:pt x="33" y="331"/>
                  </a:cubicBezTo>
                  <a:cubicBezTo>
                    <a:pt x="36" y="325"/>
                    <a:pt x="37" y="319"/>
                    <a:pt x="39" y="313"/>
                  </a:cubicBezTo>
                  <a:cubicBezTo>
                    <a:pt x="42" y="304"/>
                    <a:pt x="45" y="294"/>
                    <a:pt x="49" y="286"/>
                  </a:cubicBezTo>
                  <a:cubicBezTo>
                    <a:pt x="56" y="272"/>
                    <a:pt x="56" y="258"/>
                    <a:pt x="53" y="244"/>
                  </a:cubicBezTo>
                  <a:cubicBezTo>
                    <a:pt x="52" y="240"/>
                    <a:pt x="51" y="237"/>
                    <a:pt x="50" y="233"/>
                  </a:cubicBezTo>
                  <a:cubicBezTo>
                    <a:pt x="49" y="229"/>
                    <a:pt x="47" y="225"/>
                    <a:pt x="44" y="221"/>
                  </a:cubicBezTo>
                  <a:cubicBezTo>
                    <a:pt x="42" y="217"/>
                    <a:pt x="39" y="212"/>
                    <a:pt x="38" y="207"/>
                  </a:cubicBezTo>
                  <a:cubicBezTo>
                    <a:pt x="36" y="202"/>
                    <a:pt x="38" y="199"/>
                    <a:pt x="44" y="199"/>
                  </a:cubicBezTo>
                  <a:cubicBezTo>
                    <a:pt x="48" y="199"/>
                    <a:pt x="51" y="199"/>
                    <a:pt x="54" y="201"/>
                  </a:cubicBezTo>
                  <a:cubicBezTo>
                    <a:pt x="55" y="202"/>
                    <a:pt x="56" y="203"/>
                    <a:pt x="57" y="203"/>
                  </a:cubicBezTo>
                  <a:cubicBezTo>
                    <a:pt x="62" y="208"/>
                    <a:pt x="68" y="209"/>
                    <a:pt x="75" y="209"/>
                  </a:cubicBezTo>
                  <a:cubicBezTo>
                    <a:pt x="83" y="209"/>
                    <a:pt x="90" y="212"/>
                    <a:pt x="96" y="218"/>
                  </a:cubicBezTo>
                  <a:cubicBezTo>
                    <a:pt x="99" y="221"/>
                    <a:pt x="103" y="223"/>
                    <a:pt x="107" y="223"/>
                  </a:cubicBezTo>
                  <a:cubicBezTo>
                    <a:pt x="110" y="223"/>
                    <a:pt x="112" y="224"/>
                    <a:pt x="115" y="225"/>
                  </a:cubicBezTo>
                  <a:cubicBezTo>
                    <a:pt x="120" y="226"/>
                    <a:pt x="124" y="229"/>
                    <a:pt x="126" y="233"/>
                  </a:cubicBezTo>
                  <a:cubicBezTo>
                    <a:pt x="126" y="234"/>
                    <a:pt x="127" y="235"/>
                    <a:pt x="128" y="236"/>
                  </a:cubicBezTo>
                  <a:cubicBezTo>
                    <a:pt x="131" y="236"/>
                    <a:pt x="132" y="234"/>
                    <a:pt x="133" y="231"/>
                  </a:cubicBezTo>
                  <a:cubicBezTo>
                    <a:pt x="134" y="229"/>
                    <a:pt x="134" y="227"/>
                    <a:pt x="134" y="225"/>
                  </a:cubicBezTo>
                  <a:cubicBezTo>
                    <a:pt x="134" y="217"/>
                    <a:pt x="134" y="208"/>
                    <a:pt x="135" y="200"/>
                  </a:cubicBezTo>
                  <a:cubicBezTo>
                    <a:pt x="137" y="176"/>
                    <a:pt x="139" y="151"/>
                    <a:pt x="137" y="127"/>
                  </a:cubicBezTo>
                  <a:cubicBezTo>
                    <a:pt x="137" y="118"/>
                    <a:pt x="135" y="109"/>
                    <a:pt x="133" y="99"/>
                  </a:cubicBezTo>
                  <a:cubicBezTo>
                    <a:pt x="132" y="90"/>
                    <a:pt x="127" y="81"/>
                    <a:pt x="121" y="74"/>
                  </a:cubicBezTo>
                  <a:cubicBezTo>
                    <a:pt x="116" y="67"/>
                    <a:pt x="111" y="61"/>
                    <a:pt x="105" y="55"/>
                  </a:cubicBezTo>
                  <a:cubicBezTo>
                    <a:pt x="98" y="46"/>
                    <a:pt x="90" y="36"/>
                    <a:pt x="83" y="27"/>
                  </a:cubicBezTo>
                  <a:cubicBezTo>
                    <a:pt x="79" y="22"/>
                    <a:pt x="77" y="15"/>
                    <a:pt x="77" y="9"/>
                  </a:cubicBezTo>
                  <a:cubicBezTo>
                    <a:pt x="77" y="3"/>
                    <a:pt x="80" y="0"/>
                    <a:pt x="86" y="2"/>
                  </a:cubicBezTo>
                  <a:cubicBezTo>
                    <a:pt x="89" y="2"/>
                    <a:pt x="92" y="4"/>
                    <a:pt x="95" y="6"/>
                  </a:cubicBezTo>
                  <a:cubicBezTo>
                    <a:pt x="105" y="15"/>
                    <a:pt x="116" y="22"/>
                    <a:pt x="128" y="28"/>
                  </a:cubicBezTo>
                  <a:cubicBezTo>
                    <a:pt x="141" y="35"/>
                    <a:pt x="154" y="43"/>
                    <a:pt x="165" y="52"/>
                  </a:cubicBezTo>
                  <a:cubicBezTo>
                    <a:pt x="172" y="58"/>
                    <a:pt x="179" y="64"/>
                    <a:pt x="184" y="72"/>
                  </a:cubicBezTo>
                  <a:cubicBezTo>
                    <a:pt x="186" y="75"/>
                    <a:pt x="188" y="78"/>
                    <a:pt x="189" y="83"/>
                  </a:cubicBezTo>
                  <a:cubicBezTo>
                    <a:pt x="192" y="122"/>
                    <a:pt x="193" y="162"/>
                    <a:pt x="193" y="202"/>
                  </a:cubicBezTo>
                  <a:cubicBezTo>
                    <a:pt x="193" y="232"/>
                    <a:pt x="192" y="262"/>
                    <a:pt x="189" y="292"/>
                  </a:cubicBezTo>
                  <a:cubicBezTo>
                    <a:pt x="186" y="321"/>
                    <a:pt x="183" y="350"/>
                    <a:pt x="176" y="378"/>
                  </a:cubicBezTo>
                  <a:cubicBezTo>
                    <a:pt x="173" y="388"/>
                    <a:pt x="170" y="399"/>
                    <a:pt x="165" y="409"/>
                  </a:cubicBezTo>
                  <a:cubicBezTo>
                    <a:pt x="162" y="414"/>
                    <a:pt x="159" y="419"/>
                    <a:pt x="155" y="423"/>
                  </a:cubicBezTo>
                  <a:cubicBezTo>
                    <a:pt x="152" y="426"/>
                    <a:pt x="149" y="428"/>
                    <a:pt x="145" y="428"/>
                  </a:cubicBezTo>
                  <a:cubicBezTo>
                    <a:pt x="140" y="429"/>
                    <a:pt x="136" y="427"/>
                    <a:pt x="135" y="422"/>
                  </a:cubicBezTo>
                  <a:cubicBezTo>
                    <a:pt x="135" y="420"/>
                    <a:pt x="135" y="418"/>
                    <a:pt x="134" y="415"/>
                  </a:cubicBezTo>
                  <a:cubicBezTo>
                    <a:pt x="134" y="407"/>
                    <a:pt x="135" y="399"/>
                    <a:pt x="135" y="391"/>
                  </a:cubicBezTo>
                  <a:cubicBezTo>
                    <a:pt x="134" y="383"/>
                    <a:pt x="134" y="375"/>
                    <a:pt x="131" y="367"/>
                  </a:cubicBezTo>
                  <a:close/>
                  <a:moveTo>
                    <a:pt x="132" y="255"/>
                  </a:moveTo>
                  <a:cubicBezTo>
                    <a:pt x="127" y="257"/>
                    <a:pt x="125" y="260"/>
                    <a:pt x="124" y="264"/>
                  </a:cubicBezTo>
                  <a:cubicBezTo>
                    <a:pt x="123" y="267"/>
                    <a:pt x="122" y="271"/>
                    <a:pt x="119" y="273"/>
                  </a:cubicBezTo>
                  <a:cubicBezTo>
                    <a:pt x="114" y="277"/>
                    <a:pt x="108" y="280"/>
                    <a:pt x="102" y="280"/>
                  </a:cubicBezTo>
                  <a:cubicBezTo>
                    <a:pt x="97" y="280"/>
                    <a:pt x="94" y="282"/>
                    <a:pt x="91" y="285"/>
                  </a:cubicBezTo>
                  <a:cubicBezTo>
                    <a:pt x="87" y="289"/>
                    <a:pt x="84" y="292"/>
                    <a:pt x="81" y="296"/>
                  </a:cubicBezTo>
                  <a:cubicBezTo>
                    <a:pt x="78" y="299"/>
                    <a:pt x="76" y="302"/>
                    <a:pt x="75" y="305"/>
                  </a:cubicBezTo>
                  <a:cubicBezTo>
                    <a:pt x="71" y="315"/>
                    <a:pt x="66" y="323"/>
                    <a:pt x="59" y="331"/>
                  </a:cubicBezTo>
                  <a:cubicBezTo>
                    <a:pt x="54" y="337"/>
                    <a:pt x="50" y="343"/>
                    <a:pt x="45" y="349"/>
                  </a:cubicBezTo>
                  <a:cubicBezTo>
                    <a:pt x="39" y="356"/>
                    <a:pt x="34" y="364"/>
                    <a:pt x="31" y="373"/>
                  </a:cubicBezTo>
                  <a:cubicBezTo>
                    <a:pt x="29" y="377"/>
                    <a:pt x="29" y="379"/>
                    <a:pt x="34" y="381"/>
                  </a:cubicBezTo>
                  <a:cubicBezTo>
                    <a:pt x="38" y="382"/>
                    <a:pt x="42" y="383"/>
                    <a:pt x="46" y="382"/>
                  </a:cubicBezTo>
                  <a:cubicBezTo>
                    <a:pt x="53" y="381"/>
                    <a:pt x="59" y="378"/>
                    <a:pt x="64" y="374"/>
                  </a:cubicBezTo>
                  <a:cubicBezTo>
                    <a:pt x="69" y="371"/>
                    <a:pt x="73" y="367"/>
                    <a:pt x="78" y="363"/>
                  </a:cubicBezTo>
                  <a:cubicBezTo>
                    <a:pt x="81" y="361"/>
                    <a:pt x="83" y="359"/>
                    <a:pt x="87" y="358"/>
                  </a:cubicBezTo>
                  <a:cubicBezTo>
                    <a:pt x="97" y="356"/>
                    <a:pt x="106" y="351"/>
                    <a:pt x="114" y="346"/>
                  </a:cubicBezTo>
                  <a:cubicBezTo>
                    <a:pt x="119" y="343"/>
                    <a:pt x="123" y="340"/>
                    <a:pt x="127" y="338"/>
                  </a:cubicBezTo>
                  <a:cubicBezTo>
                    <a:pt x="131" y="335"/>
                    <a:pt x="133" y="331"/>
                    <a:pt x="133" y="325"/>
                  </a:cubicBezTo>
                  <a:cubicBezTo>
                    <a:pt x="132" y="304"/>
                    <a:pt x="132" y="282"/>
                    <a:pt x="132" y="260"/>
                  </a:cubicBezTo>
                  <a:cubicBezTo>
                    <a:pt x="132" y="259"/>
                    <a:pt x="132" y="257"/>
                    <a:pt x="132" y="25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142" name="Freeform 12"/>
            <p:cNvSpPr/>
            <p:nvPr/>
          </p:nvSpPr>
          <p:spPr bwMode="auto">
            <a:xfrm>
              <a:off x="5375547" y="2443057"/>
              <a:ext cx="650372" cy="900269"/>
            </a:xfrm>
            <a:custGeom>
              <a:avLst/>
              <a:gdLst>
                <a:gd name="T0" fmla="*/ 34 w 229"/>
                <a:gd name="T1" fmla="*/ 0 h 316"/>
                <a:gd name="T2" fmla="*/ 37 w 229"/>
                <a:gd name="T3" fmla="*/ 2 h 316"/>
                <a:gd name="T4" fmla="*/ 69 w 229"/>
                <a:gd name="T5" fmla="*/ 32 h 316"/>
                <a:gd name="T6" fmla="*/ 73 w 229"/>
                <a:gd name="T7" fmla="*/ 38 h 316"/>
                <a:gd name="T8" fmla="*/ 99 w 229"/>
                <a:gd name="T9" fmla="*/ 117 h 316"/>
                <a:gd name="T10" fmla="*/ 101 w 229"/>
                <a:gd name="T11" fmla="*/ 128 h 316"/>
                <a:gd name="T12" fmla="*/ 112 w 229"/>
                <a:gd name="T13" fmla="*/ 132 h 316"/>
                <a:gd name="T14" fmla="*/ 120 w 229"/>
                <a:gd name="T15" fmla="*/ 127 h 316"/>
                <a:gd name="T16" fmla="*/ 145 w 229"/>
                <a:gd name="T17" fmla="*/ 109 h 316"/>
                <a:gd name="T18" fmla="*/ 148 w 229"/>
                <a:gd name="T19" fmla="*/ 103 h 316"/>
                <a:gd name="T20" fmla="*/ 148 w 229"/>
                <a:gd name="T21" fmla="*/ 80 h 316"/>
                <a:gd name="T22" fmla="*/ 159 w 229"/>
                <a:gd name="T23" fmla="*/ 69 h 316"/>
                <a:gd name="T24" fmla="*/ 162 w 229"/>
                <a:gd name="T25" fmla="*/ 71 h 316"/>
                <a:gd name="T26" fmla="*/ 164 w 229"/>
                <a:gd name="T27" fmla="*/ 75 h 316"/>
                <a:gd name="T28" fmla="*/ 171 w 229"/>
                <a:gd name="T29" fmla="*/ 86 h 316"/>
                <a:gd name="T30" fmla="*/ 204 w 229"/>
                <a:gd name="T31" fmla="*/ 104 h 316"/>
                <a:gd name="T32" fmla="*/ 209 w 229"/>
                <a:gd name="T33" fmla="*/ 112 h 316"/>
                <a:gd name="T34" fmla="*/ 169 w 229"/>
                <a:gd name="T35" fmla="*/ 170 h 316"/>
                <a:gd name="T36" fmla="*/ 128 w 229"/>
                <a:gd name="T37" fmla="*/ 175 h 316"/>
                <a:gd name="T38" fmla="*/ 114 w 229"/>
                <a:gd name="T39" fmla="*/ 190 h 316"/>
                <a:gd name="T40" fmla="*/ 115 w 229"/>
                <a:gd name="T41" fmla="*/ 196 h 316"/>
                <a:gd name="T42" fmla="*/ 115 w 229"/>
                <a:gd name="T43" fmla="*/ 219 h 316"/>
                <a:gd name="T44" fmla="*/ 109 w 229"/>
                <a:gd name="T45" fmla="*/ 226 h 316"/>
                <a:gd name="T46" fmla="*/ 89 w 229"/>
                <a:gd name="T47" fmla="*/ 246 h 316"/>
                <a:gd name="T48" fmla="*/ 95 w 229"/>
                <a:gd name="T49" fmla="*/ 260 h 316"/>
                <a:gd name="T50" fmla="*/ 113 w 229"/>
                <a:gd name="T51" fmla="*/ 259 h 316"/>
                <a:gd name="T52" fmla="*/ 148 w 229"/>
                <a:gd name="T53" fmla="*/ 248 h 316"/>
                <a:gd name="T54" fmla="*/ 170 w 229"/>
                <a:gd name="T55" fmla="*/ 243 h 316"/>
                <a:gd name="T56" fmla="*/ 187 w 229"/>
                <a:gd name="T57" fmla="*/ 237 h 316"/>
                <a:gd name="T58" fmla="*/ 212 w 229"/>
                <a:gd name="T59" fmla="*/ 229 h 316"/>
                <a:gd name="T60" fmla="*/ 220 w 229"/>
                <a:gd name="T61" fmla="*/ 229 h 316"/>
                <a:gd name="T62" fmla="*/ 227 w 229"/>
                <a:gd name="T63" fmla="*/ 241 h 316"/>
                <a:gd name="T64" fmla="*/ 214 w 229"/>
                <a:gd name="T65" fmla="*/ 267 h 316"/>
                <a:gd name="T66" fmla="*/ 203 w 229"/>
                <a:gd name="T67" fmla="*/ 277 h 316"/>
                <a:gd name="T68" fmla="*/ 174 w 229"/>
                <a:gd name="T69" fmla="*/ 289 h 316"/>
                <a:gd name="T70" fmla="*/ 140 w 229"/>
                <a:gd name="T71" fmla="*/ 298 h 316"/>
                <a:gd name="T72" fmla="*/ 127 w 229"/>
                <a:gd name="T73" fmla="*/ 298 h 316"/>
                <a:gd name="T74" fmla="*/ 116 w 229"/>
                <a:gd name="T75" fmla="*/ 301 h 316"/>
                <a:gd name="T76" fmla="*/ 55 w 229"/>
                <a:gd name="T77" fmla="*/ 304 h 316"/>
                <a:gd name="T78" fmla="*/ 44 w 229"/>
                <a:gd name="T79" fmla="*/ 292 h 316"/>
                <a:gd name="T80" fmla="*/ 27 w 229"/>
                <a:gd name="T81" fmla="*/ 257 h 316"/>
                <a:gd name="T82" fmla="*/ 25 w 229"/>
                <a:gd name="T83" fmla="*/ 252 h 316"/>
                <a:gd name="T84" fmla="*/ 18 w 229"/>
                <a:gd name="T85" fmla="*/ 217 h 316"/>
                <a:gd name="T86" fmla="*/ 18 w 229"/>
                <a:gd name="T87" fmla="*/ 210 h 316"/>
                <a:gd name="T88" fmla="*/ 1 w 229"/>
                <a:gd name="T89" fmla="*/ 140 h 316"/>
                <a:gd name="T90" fmla="*/ 0 w 229"/>
                <a:gd name="T91" fmla="*/ 134 h 316"/>
                <a:gd name="T92" fmla="*/ 18 w 229"/>
                <a:gd name="T93" fmla="*/ 50 h 316"/>
                <a:gd name="T94" fmla="*/ 32 w 229"/>
                <a:gd name="T95" fmla="*/ 4 h 316"/>
                <a:gd name="T96" fmla="*/ 34 w 229"/>
                <a:gd name="T97" fmla="*/ 0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29" h="316">
                  <a:moveTo>
                    <a:pt x="34" y="0"/>
                  </a:moveTo>
                  <a:cubicBezTo>
                    <a:pt x="35" y="1"/>
                    <a:pt x="36" y="2"/>
                    <a:pt x="37" y="2"/>
                  </a:cubicBezTo>
                  <a:cubicBezTo>
                    <a:pt x="48" y="12"/>
                    <a:pt x="58" y="22"/>
                    <a:pt x="69" y="32"/>
                  </a:cubicBezTo>
                  <a:cubicBezTo>
                    <a:pt x="71" y="34"/>
                    <a:pt x="72" y="36"/>
                    <a:pt x="73" y="38"/>
                  </a:cubicBezTo>
                  <a:cubicBezTo>
                    <a:pt x="86" y="63"/>
                    <a:pt x="94" y="89"/>
                    <a:pt x="99" y="117"/>
                  </a:cubicBezTo>
                  <a:cubicBezTo>
                    <a:pt x="99" y="120"/>
                    <a:pt x="100" y="124"/>
                    <a:pt x="101" y="128"/>
                  </a:cubicBezTo>
                  <a:cubicBezTo>
                    <a:pt x="103" y="133"/>
                    <a:pt x="107" y="134"/>
                    <a:pt x="112" y="132"/>
                  </a:cubicBezTo>
                  <a:cubicBezTo>
                    <a:pt x="115" y="130"/>
                    <a:pt x="117" y="129"/>
                    <a:pt x="120" y="127"/>
                  </a:cubicBezTo>
                  <a:cubicBezTo>
                    <a:pt x="128" y="121"/>
                    <a:pt x="136" y="115"/>
                    <a:pt x="145" y="109"/>
                  </a:cubicBezTo>
                  <a:cubicBezTo>
                    <a:pt x="147" y="108"/>
                    <a:pt x="148" y="106"/>
                    <a:pt x="148" y="103"/>
                  </a:cubicBezTo>
                  <a:cubicBezTo>
                    <a:pt x="148" y="95"/>
                    <a:pt x="148" y="88"/>
                    <a:pt x="148" y="80"/>
                  </a:cubicBezTo>
                  <a:cubicBezTo>
                    <a:pt x="148" y="75"/>
                    <a:pt x="153" y="69"/>
                    <a:pt x="159" y="69"/>
                  </a:cubicBezTo>
                  <a:cubicBezTo>
                    <a:pt x="160" y="69"/>
                    <a:pt x="162" y="70"/>
                    <a:pt x="162" y="71"/>
                  </a:cubicBezTo>
                  <a:cubicBezTo>
                    <a:pt x="163" y="72"/>
                    <a:pt x="164" y="73"/>
                    <a:pt x="164" y="75"/>
                  </a:cubicBezTo>
                  <a:cubicBezTo>
                    <a:pt x="164" y="79"/>
                    <a:pt x="167" y="83"/>
                    <a:pt x="171" y="86"/>
                  </a:cubicBezTo>
                  <a:cubicBezTo>
                    <a:pt x="181" y="94"/>
                    <a:pt x="192" y="100"/>
                    <a:pt x="204" y="104"/>
                  </a:cubicBezTo>
                  <a:cubicBezTo>
                    <a:pt x="208" y="106"/>
                    <a:pt x="209" y="108"/>
                    <a:pt x="209" y="112"/>
                  </a:cubicBezTo>
                  <a:cubicBezTo>
                    <a:pt x="210" y="140"/>
                    <a:pt x="196" y="160"/>
                    <a:pt x="169" y="170"/>
                  </a:cubicBezTo>
                  <a:cubicBezTo>
                    <a:pt x="156" y="175"/>
                    <a:pt x="142" y="177"/>
                    <a:pt x="128" y="175"/>
                  </a:cubicBezTo>
                  <a:cubicBezTo>
                    <a:pt x="119" y="173"/>
                    <a:pt x="112" y="182"/>
                    <a:pt x="114" y="190"/>
                  </a:cubicBezTo>
                  <a:cubicBezTo>
                    <a:pt x="114" y="192"/>
                    <a:pt x="115" y="194"/>
                    <a:pt x="115" y="196"/>
                  </a:cubicBezTo>
                  <a:cubicBezTo>
                    <a:pt x="118" y="203"/>
                    <a:pt x="118" y="211"/>
                    <a:pt x="115" y="219"/>
                  </a:cubicBezTo>
                  <a:cubicBezTo>
                    <a:pt x="114" y="222"/>
                    <a:pt x="112" y="224"/>
                    <a:pt x="109" y="226"/>
                  </a:cubicBezTo>
                  <a:cubicBezTo>
                    <a:pt x="101" y="231"/>
                    <a:pt x="95" y="238"/>
                    <a:pt x="89" y="246"/>
                  </a:cubicBezTo>
                  <a:cubicBezTo>
                    <a:pt x="84" y="254"/>
                    <a:pt x="85" y="258"/>
                    <a:pt x="95" y="260"/>
                  </a:cubicBezTo>
                  <a:cubicBezTo>
                    <a:pt x="101" y="261"/>
                    <a:pt x="107" y="261"/>
                    <a:pt x="113" y="259"/>
                  </a:cubicBezTo>
                  <a:cubicBezTo>
                    <a:pt x="125" y="256"/>
                    <a:pt x="137" y="252"/>
                    <a:pt x="148" y="248"/>
                  </a:cubicBezTo>
                  <a:cubicBezTo>
                    <a:pt x="155" y="245"/>
                    <a:pt x="162" y="243"/>
                    <a:pt x="170" y="243"/>
                  </a:cubicBezTo>
                  <a:cubicBezTo>
                    <a:pt x="176" y="242"/>
                    <a:pt x="182" y="240"/>
                    <a:pt x="187" y="237"/>
                  </a:cubicBezTo>
                  <a:cubicBezTo>
                    <a:pt x="195" y="234"/>
                    <a:pt x="203" y="230"/>
                    <a:pt x="212" y="229"/>
                  </a:cubicBezTo>
                  <a:cubicBezTo>
                    <a:pt x="214" y="229"/>
                    <a:pt x="217" y="229"/>
                    <a:pt x="220" y="229"/>
                  </a:cubicBezTo>
                  <a:cubicBezTo>
                    <a:pt x="226" y="230"/>
                    <a:pt x="229" y="236"/>
                    <a:pt x="227" y="241"/>
                  </a:cubicBezTo>
                  <a:cubicBezTo>
                    <a:pt x="223" y="250"/>
                    <a:pt x="218" y="259"/>
                    <a:pt x="214" y="267"/>
                  </a:cubicBezTo>
                  <a:cubicBezTo>
                    <a:pt x="211" y="271"/>
                    <a:pt x="207" y="274"/>
                    <a:pt x="203" y="277"/>
                  </a:cubicBezTo>
                  <a:cubicBezTo>
                    <a:pt x="194" y="282"/>
                    <a:pt x="184" y="286"/>
                    <a:pt x="174" y="289"/>
                  </a:cubicBezTo>
                  <a:cubicBezTo>
                    <a:pt x="163" y="292"/>
                    <a:pt x="151" y="295"/>
                    <a:pt x="140" y="298"/>
                  </a:cubicBezTo>
                  <a:cubicBezTo>
                    <a:pt x="136" y="299"/>
                    <a:pt x="131" y="298"/>
                    <a:pt x="127" y="298"/>
                  </a:cubicBezTo>
                  <a:cubicBezTo>
                    <a:pt x="122" y="298"/>
                    <a:pt x="119" y="299"/>
                    <a:pt x="116" y="301"/>
                  </a:cubicBezTo>
                  <a:cubicBezTo>
                    <a:pt x="97" y="315"/>
                    <a:pt x="74" y="316"/>
                    <a:pt x="55" y="304"/>
                  </a:cubicBezTo>
                  <a:cubicBezTo>
                    <a:pt x="51" y="301"/>
                    <a:pt x="47" y="297"/>
                    <a:pt x="44" y="292"/>
                  </a:cubicBezTo>
                  <a:cubicBezTo>
                    <a:pt x="37" y="281"/>
                    <a:pt x="32" y="269"/>
                    <a:pt x="27" y="257"/>
                  </a:cubicBezTo>
                  <a:cubicBezTo>
                    <a:pt x="26" y="255"/>
                    <a:pt x="26" y="254"/>
                    <a:pt x="25" y="252"/>
                  </a:cubicBezTo>
                  <a:cubicBezTo>
                    <a:pt x="20" y="241"/>
                    <a:pt x="17" y="230"/>
                    <a:pt x="18" y="217"/>
                  </a:cubicBezTo>
                  <a:cubicBezTo>
                    <a:pt x="19" y="215"/>
                    <a:pt x="18" y="213"/>
                    <a:pt x="18" y="210"/>
                  </a:cubicBezTo>
                  <a:cubicBezTo>
                    <a:pt x="12" y="187"/>
                    <a:pt x="6" y="163"/>
                    <a:pt x="1" y="140"/>
                  </a:cubicBezTo>
                  <a:cubicBezTo>
                    <a:pt x="0" y="138"/>
                    <a:pt x="0" y="136"/>
                    <a:pt x="0" y="134"/>
                  </a:cubicBezTo>
                  <a:cubicBezTo>
                    <a:pt x="6" y="106"/>
                    <a:pt x="12" y="78"/>
                    <a:pt x="18" y="50"/>
                  </a:cubicBezTo>
                  <a:cubicBezTo>
                    <a:pt x="22" y="35"/>
                    <a:pt x="26" y="19"/>
                    <a:pt x="32" y="4"/>
                  </a:cubicBezTo>
                  <a:cubicBezTo>
                    <a:pt x="33" y="2"/>
                    <a:pt x="33" y="1"/>
                    <a:pt x="3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143" name="Freeform 13"/>
            <p:cNvSpPr/>
            <p:nvPr/>
          </p:nvSpPr>
          <p:spPr bwMode="auto">
            <a:xfrm>
              <a:off x="6355912" y="2792272"/>
              <a:ext cx="772117" cy="855416"/>
            </a:xfrm>
            <a:custGeom>
              <a:avLst/>
              <a:gdLst>
                <a:gd name="T0" fmla="*/ 194 w 271"/>
                <a:gd name="T1" fmla="*/ 98 h 300"/>
                <a:gd name="T2" fmla="*/ 236 w 271"/>
                <a:gd name="T3" fmla="*/ 96 h 300"/>
                <a:gd name="T4" fmla="*/ 237 w 271"/>
                <a:gd name="T5" fmla="*/ 111 h 300"/>
                <a:gd name="T6" fmla="*/ 175 w 271"/>
                <a:gd name="T7" fmla="*/ 150 h 300"/>
                <a:gd name="T8" fmla="*/ 169 w 271"/>
                <a:gd name="T9" fmla="*/ 195 h 300"/>
                <a:gd name="T10" fmla="*/ 177 w 271"/>
                <a:gd name="T11" fmla="*/ 299 h 300"/>
                <a:gd name="T12" fmla="*/ 159 w 271"/>
                <a:gd name="T13" fmla="*/ 285 h 300"/>
                <a:gd name="T14" fmla="*/ 150 w 271"/>
                <a:gd name="T15" fmla="*/ 266 h 300"/>
                <a:gd name="T16" fmla="*/ 133 w 271"/>
                <a:gd name="T17" fmla="*/ 260 h 300"/>
                <a:gd name="T18" fmla="*/ 132 w 271"/>
                <a:gd name="T19" fmla="*/ 243 h 300"/>
                <a:gd name="T20" fmla="*/ 149 w 271"/>
                <a:gd name="T21" fmla="*/ 232 h 300"/>
                <a:gd name="T22" fmla="*/ 139 w 271"/>
                <a:gd name="T23" fmla="*/ 197 h 300"/>
                <a:gd name="T24" fmla="*/ 117 w 271"/>
                <a:gd name="T25" fmla="*/ 216 h 300"/>
                <a:gd name="T26" fmla="*/ 101 w 271"/>
                <a:gd name="T27" fmla="*/ 235 h 300"/>
                <a:gd name="T28" fmla="*/ 26 w 271"/>
                <a:gd name="T29" fmla="*/ 293 h 300"/>
                <a:gd name="T30" fmla="*/ 0 w 271"/>
                <a:gd name="T31" fmla="*/ 243 h 300"/>
                <a:gd name="T32" fmla="*/ 9 w 271"/>
                <a:gd name="T33" fmla="*/ 237 h 300"/>
                <a:gd name="T34" fmla="*/ 32 w 271"/>
                <a:gd name="T35" fmla="*/ 234 h 300"/>
                <a:gd name="T36" fmla="*/ 59 w 271"/>
                <a:gd name="T37" fmla="*/ 219 h 300"/>
                <a:gd name="T38" fmla="*/ 116 w 271"/>
                <a:gd name="T39" fmla="*/ 185 h 300"/>
                <a:gd name="T40" fmla="*/ 145 w 271"/>
                <a:gd name="T41" fmla="*/ 155 h 300"/>
                <a:gd name="T42" fmla="*/ 133 w 271"/>
                <a:gd name="T43" fmla="*/ 142 h 300"/>
                <a:gd name="T44" fmla="*/ 145 w 271"/>
                <a:gd name="T45" fmla="*/ 112 h 300"/>
                <a:gd name="T46" fmla="*/ 143 w 271"/>
                <a:gd name="T47" fmla="*/ 104 h 300"/>
                <a:gd name="T48" fmla="*/ 124 w 271"/>
                <a:gd name="T49" fmla="*/ 108 h 300"/>
                <a:gd name="T50" fmla="*/ 121 w 271"/>
                <a:gd name="T51" fmla="*/ 140 h 300"/>
                <a:gd name="T52" fmla="*/ 87 w 271"/>
                <a:gd name="T53" fmla="*/ 188 h 300"/>
                <a:gd name="T54" fmla="*/ 73 w 271"/>
                <a:gd name="T55" fmla="*/ 176 h 300"/>
                <a:gd name="T56" fmla="*/ 67 w 271"/>
                <a:gd name="T57" fmla="*/ 159 h 300"/>
                <a:gd name="T58" fmla="*/ 66 w 271"/>
                <a:gd name="T59" fmla="*/ 63 h 300"/>
                <a:gd name="T60" fmla="*/ 72 w 271"/>
                <a:gd name="T61" fmla="*/ 47 h 300"/>
                <a:gd name="T62" fmla="*/ 88 w 271"/>
                <a:gd name="T63" fmla="*/ 55 h 300"/>
                <a:gd name="T64" fmla="*/ 109 w 271"/>
                <a:gd name="T65" fmla="*/ 63 h 300"/>
                <a:gd name="T66" fmla="*/ 160 w 271"/>
                <a:gd name="T67" fmla="*/ 28 h 300"/>
                <a:gd name="T68" fmla="*/ 187 w 271"/>
                <a:gd name="T69" fmla="*/ 16 h 300"/>
                <a:gd name="T70" fmla="*/ 258 w 271"/>
                <a:gd name="T71" fmla="*/ 4 h 300"/>
                <a:gd name="T72" fmla="*/ 271 w 271"/>
                <a:gd name="T73" fmla="*/ 16 h 300"/>
                <a:gd name="T74" fmla="*/ 248 w 271"/>
                <a:gd name="T75" fmla="*/ 37 h 300"/>
                <a:gd name="T76" fmla="*/ 215 w 271"/>
                <a:gd name="T77" fmla="*/ 67 h 300"/>
                <a:gd name="T78" fmla="*/ 186 w 271"/>
                <a:gd name="T79" fmla="*/ 95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71" h="300">
                  <a:moveTo>
                    <a:pt x="185" y="102"/>
                  </a:moveTo>
                  <a:cubicBezTo>
                    <a:pt x="188" y="101"/>
                    <a:pt x="191" y="99"/>
                    <a:pt x="194" y="98"/>
                  </a:cubicBezTo>
                  <a:cubicBezTo>
                    <a:pt x="200" y="94"/>
                    <a:pt x="206" y="91"/>
                    <a:pt x="213" y="90"/>
                  </a:cubicBezTo>
                  <a:cubicBezTo>
                    <a:pt x="221" y="89"/>
                    <a:pt x="229" y="92"/>
                    <a:pt x="236" y="96"/>
                  </a:cubicBezTo>
                  <a:cubicBezTo>
                    <a:pt x="237" y="97"/>
                    <a:pt x="238" y="98"/>
                    <a:pt x="239" y="99"/>
                  </a:cubicBezTo>
                  <a:cubicBezTo>
                    <a:pt x="242" y="103"/>
                    <a:pt x="242" y="108"/>
                    <a:pt x="237" y="111"/>
                  </a:cubicBezTo>
                  <a:cubicBezTo>
                    <a:pt x="220" y="127"/>
                    <a:pt x="200" y="139"/>
                    <a:pt x="179" y="148"/>
                  </a:cubicBezTo>
                  <a:cubicBezTo>
                    <a:pt x="178" y="149"/>
                    <a:pt x="176" y="149"/>
                    <a:pt x="175" y="150"/>
                  </a:cubicBezTo>
                  <a:cubicBezTo>
                    <a:pt x="167" y="153"/>
                    <a:pt x="164" y="159"/>
                    <a:pt x="163" y="168"/>
                  </a:cubicBezTo>
                  <a:cubicBezTo>
                    <a:pt x="163" y="177"/>
                    <a:pt x="165" y="187"/>
                    <a:pt x="169" y="195"/>
                  </a:cubicBezTo>
                  <a:cubicBezTo>
                    <a:pt x="182" y="226"/>
                    <a:pt x="186" y="259"/>
                    <a:pt x="185" y="292"/>
                  </a:cubicBezTo>
                  <a:cubicBezTo>
                    <a:pt x="185" y="298"/>
                    <a:pt x="183" y="300"/>
                    <a:pt x="177" y="299"/>
                  </a:cubicBezTo>
                  <a:cubicBezTo>
                    <a:pt x="171" y="299"/>
                    <a:pt x="165" y="297"/>
                    <a:pt x="161" y="292"/>
                  </a:cubicBezTo>
                  <a:cubicBezTo>
                    <a:pt x="159" y="290"/>
                    <a:pt x="159" y="287"/>
                    <a:pt x="159" y="285"/>
                  </a:cubicBezTo>
                  <a:cubicBezTo>
                    <a:pt x="159" y="284"/>
                    <a:pt x="159" y="282"/>
                    <a:pt x="159" y="281"/>
                  </a:cubicBezTo>
                  <a:cubicBezTo>
                    <a:pt x="159" y="274"/>
                    <a:pt x="156" y="269"/>
                    <a:pt x="150" y="266"/>
                  </a:cubicBezTo>
                  <a:cubicBezTo>
                    <a:pt x="146" y="263"/>
                    <a:pt x="141" y="262"/>
                    <a:pt x="136" y="260"/>
                  </a:cubicBezTo>
                  <a:cubicBezTo>
                    <a:pt x="135" y="260"/>
                    <a:pt x="134" y="260"/>
                    <a:pt x="133" y="260"/>
                  </a:cubicBezTo>
                  <a:cubicBezTo>
                    <a:pt x="129" y="258"/>
                    <a:pt x="126" y="255"/>
                    <a:pt x="126" y="252"/>
                  </a:cubicBezTo>
                  <a:cubicBezTo>
                    <a:pt x="125" y="248"/>
                    <a:pt x="128" y="244"/>
                    <a:pt x="132" y="243"/>
                  </a:cubicBezTo>
                  <a:cubicBezTo>
                    <a:pt x="134" y="242"/>
                    <a:pt x="136" y="242"/>
                    <a:pt x="138" y="242"/>
                  </a:cubicBezTo>
                  <a:cubicBezTo>
                    <a:pt x="144" y="241"/>
                    <a:pt x="147" y="238"/>
                    <a:pt x="149" y="232"/>
                  </a:cubicBezTo>
                  <a:cubicBezTo>
                    <a:pt x="153" y="220"/>
                    <a:pt x="151" y="208"/>
                    <a:pt x="144" y="197"/>
                  </a:cubicBezTo>
                  <a:cubicBezTo>
                    <a:pt x="142" y="195"/>
                    <a:pt x="141" y="195"/>
                    <a:pt x="139" y="197"/>
                  </a:cubicBezTo>
                  <a:cubicBezTo>
                    <a:pt x="138" y="197"/>
                    <a:pt x="137" y="198"/>
                    <a:pt x="136" y="199"/>
                  </a:cubicBezTo>
                  <a:cubicBezTo>
                    <a:pt x="129" y="205"/>
                    <a:pt x="123" y="210"/>
                    <a:pt x="117" y="216"/>
                  </a:cubicBezTo>
                  <a:cubicBezTo>
                    <a:pt x="112" y="220"/>
                    <a:pt x="108" y="225"/>
                    <a:pt x="105" y="231"/>
                  </a:cubicBezTo>
                  <a:cubicBezTo>
                    <a:pt x="104" y="232"/>
                    <a:pt x="103" y="233"/>
                    <a:pt x="101" y="235"/>
                  </a:cubicBezTo>
                  <a:cubicBezTo>
                    <a:pt x="84" y="253"/>
                    <a:pt x="66" y="270"/>
                    <a:pt x="48" y="288"/>
                  </a:cubicBezTo>
                  <a:cubicBezTo>
                    <a:pt x="41" y="296"/>
                    <a:pt x="35" y="297"/>
                    <a:pt x="26" y="293"/>
                  </a:cubicBezTo>
                  <a:cubicBezTo>
                    <a:pt x="20" y="291"/>
                    <a:pt x="16" y="287"/>
                    <a:pt x="13" y="282"/>
                  </a:cubicBezTo>
                  <a:cubicBezTo>
                    <a:pt x="4" y="271"/>
                    <a:pt x="1" y="257"/>
                    <a:pt x="0" y="243"/>
                  </a:cubicBezTo>
                  <a:cubicBezTo>
                    <a:pt x="0" y="240"/>
                    <a:pt x="1" y="239"/>
                    <a:pt x="3" y="239"/>
                  </a:cubicBezTo>
                  <a:cubicBezTo>
                    <a:pt x="5" y="238"/>
                    <a:pt x="7" y="237"/>
                    <a:pt x="9" y="237"/>
                  </a:cubicBezTo>
                  <a:cubicBezTo>
                    <a:pt x="13" y="235"/>
                    <a:pt x="16" y="235"/>
                    <a:pt x="20" y="237"/>
                  </a:cubicBezTo>
                  <a:cubicBezTo>
                    <a:pt x="24" y="239"/>
                    <a:pt x="28" y="238"/>
                    <a:pt x="32" y="234"/>
                  </a:cubicBezTo>
                  <a:cubicBezTo>
                    <a:pt x="34" y="233"/>
                    <a:pt x="37" y="231"/>
                    <a:pt x="39" y="230"/>
                  </a:cubicBezTo>
                  <a:cubicBezTo>
                    <a:pt x="46" y="226"/>
                    <a:pt x="52" y="222"/>
                    <a:pt x="59" y="219"/>
                  </a:cubicBezTo>
                  <a:cubicBezTo>
                    <a:pt x="60" y="218"/>
                    <a:pt x="62" y="217"/>
                    <a:pt x="63" y="216"/>
                  </a:cubicBezTo>
                  <a:cubicBezTo>
                    <a:pt x="81" y="206"/>
                    <a:pt x="98" y="195"/>
                    <a:pt x="116" y="185"/>
                  </a:cubicBezTo>
                  <a:cubicBezTo>
                    <a:pt x="122" y="181"/>
                    <a:pt x="128" y="177"/>
                    <a:pt x="134" y="172"/>
                  </a:cubicBezTo>
                  <a:cubicBezTo>
                    <a:pt x="139" y="168"/>
                    <a:pt x="143" y="163"/>
                    <a:pt x="145" y="155"/>
                  </a:cubicBezTo>
                  <a:cubicBezTo>
                    <a:pt x="143" y="155"/>
                    <a:pt x="142" y="154"/>
                    <a:pt x="140" y="154"/>
                  </a:cubicBezTo>
                  <a:cubicBezTo>
                    <a:pt x="134" y="152"/>
                    <a:pt x="132" y="148"/>
                    <a:pt x="133" y="142"/>
                  </a:cubicBezTo>
                  <a:cubicBezTo>
                    <a:pt x="134" y="140"/>
                    <a:pt x="135" y="137"/>
                    <a:pt x="136" y="135"/>
                  </a:cubicBezTo>
                  <a:cubicBezTo>
                    <a:pt x="139" y="127"/>
                    <a:pt x="142" y="119"/>
                    <a:pt x="145" y="112"/>
                  </a:cubicBezTo>
                  <a:cubicBezTo>
                    <a:pt x="145" y="111"/>
                    <a:pt x="146" y="110"/>
                    <a:pt x="146" y="109"/>
                  </a:cubicBezTo>
                  <a:cubicBezTo>
                    <a:pt x="147" y="105"/>
                    <a:pt x="146" y="104"/>
                    <a:pt x="143" y="104"/>
                  </a:cubicBezTo>
                  <a:cubicBezTo>
                    <a:pt x="140" y="104"/>
                    <a:pt x="138" y="104"/>
                    <a:pt x="135" y="105"/>
                  </a:cubicBezTo>
                  <a:cubicBezTo>
                    <a:pt x="132" y="106"/>
                    <a:pt x="128" y="107"/>
                    <a:pt x="124" y="108"/>
                  </a:cubicBezTo>
                  <a:cubicBezTo>
                    <a:pt x="122" y="109"/>
                    <a:pt x="121" y="111"/>
                    <a:pt x="121" y="113"/>
                  </a:cubicBezTo>
                  <a:cubicBezTo>
                    <a:pt x="121" y="122"/>
                    <a:pt x="121" y="131"/>
                    <a:pt x="121" y="140"/>
                  </a:cubicBezTo>
                  <a:cubicBezTo>
                    <a:pt x="121" y="142"/>
                    <a:pt x="120" y="144"/>
                    <a:pt x="119" y="146"/>
                  </a:cubicBezTo>
                  <a:cubicBezTo>
                    <a:pt x="108" y="160"/>
                    <a:pt x="98" y="174"/>
                    <a:pt x="87" y="188"/>
                  </a:cubicBezTo>
                  <a:cubicBezTo>
                    <a:pt x="87" y="189"/>
                    <a:pt x="86" y="189"/>
                    <a:pt x="86" y="190"/>
                  </a:cubicBezTo>
                  <a:cubicBezTo>
                    <a:pt x="81" y="185"/>
                    <a:pt x="77" y="181"/>
                    <a:pt x="73" y="176"/>
                  </a:cubicBezTo>
                  <a:cubicBezTo>
                    <a:pt x="70" y="173"/>
                    <a:pt x="69" y="170"/>
                    <a:pt x="69" y="166"/>
                  </a:cubicBezTo>
                  <a:cubicBezTo>
                    <a:pt x="68" y="164"/>
                    <a:pt x="68" y="161"/>
                    <a:pt x="67" y="159"/>
                  </a:cubicBezTo>
                  <a:cubicBezTo>
                    <a:pt x="58" y="138"/>
                    <a:pt x="57" y="117"/>
                    <a:pt x="63" y="95"/>
                  </a:cubicBezTo>
                  <a:cubicBezTo>
                    <a:pt x="67" y="84"/>
                    <a:pt x="67" y="74"/>
                    <a:pt x="66" y="63"/>
                  </a:cubicBezTo>
                  <a:cubicBezTo>
                    <a:pt x="66" y="60"/>
                    <a:pt x="66" y="57"/>
                    <a:pt x="66" y="54"/>
                  </a:cubicBezTo>
                  <a:cubicBezTo>
                    <a:pt x="66" y="50"/>
                    <a:pt x="68" y="47"/>
                    <a:pt x="72" y="47"/>
                  </a:cubicBezTo>
                  <a:cubicBezTo>
                    <a:pt x="75" y="46"/>
                    <a:pt x="78" y="47"/>
                    <a:pt x="80" y="48"/>
                  </a:cubicBezTo>
                  <a:cubicBezTo>
                    <a:pt x="83" y="50"/>
                    <a:pt x="85" y="52"/>
                    <a:pt x="88" y="55"/>
                  </a:cubicBezTo>
                  <a:cubicBezTo>
                    <a:pt x="90" y="57"/>
                    <a:pt x="91" y="59"/>
                    <a:pt x="93" y="61"/>
                  </a:cubicBezTo>
                  <a:cubicBezTo>
                    <a:pt x="99" y="66"/>
                    <a:pt x="103" y="67"/>
                    <a:pt x="109" y="63"/>
                  </a:cubicBezTo>
                  <a:cubicBezTo>
                    <a:pt x="117" y="58"/>
                    <a:pt x="125" y="53"/>
                    <a:pt x="133" y="48"/>
                  </a:cubicBezTo>
                  <a:cubicBezTo>
                    <a:pt x="142" y="41"/>
                    <a:pt x="151" y="35"/>
                    <a:pt x="160" y="28"/>
                  </a:cubicBezTo>
                  <a:cubicBezTo>
                    <a:pt x="163" y="25"/>
                    <a:pt x="167" y="24"/>
                    <a:pt x="171" y="23"/>
                  </a:cubicBezTo>
                  <a:cubicBezTo>
                    <a:pt x="177" y="23"/>
                    <a:pt x="182" y="20"/>
                    <a:pt x="187" y="16"/>
                  </a:cubicBezTo>
                  <a:cubicBezTo>
                    <a:pt x="196" y="6"/>
                    <a:pt x="208" y="2"/>
                    <a:pt x="221" y="1"/>
                  </a:cubicBezTo>
                  <a:cubicBezTo>
                    <a:pt x="233" y="0"/>
                    <a:pt x="246" y="0"/>
                    <a:pt x="258" y="4"/>
                  </a:cubicBezTo>
                  <a:cubicBezTo>
                    <a:pt x="261" y="5"/>
                    <a:pt x="264" y="7"/>
                    <a:pt x="267" y="9"/>
                  </a:cubicBezTo>
                  <a:cubicBezTo>
                    <a:pt x="270" y="10"/>
                    <a:pt x="271" y="13"/>
                    <a:pt x="271" y="16"/>
                  </a:cubicBezTo>
                  <a:cubicBezTo>
                    <a:pt x="271" y="18"/>
                    <a:pt x="271" y="19"/>
                    <a:pt x="269" y="21"/>
                  </a:cubicBezTo>
                  <a:cubicBezTo>
                    <a:pt x="262" y="26"/>
                    <a:pt x="255" y="31"/>
                    <a:pt x="248" y="37"/>
                  </a:cubicBezTo>
                  <a:cubicBezTo>
                    <a:pt x="240" y="43"/>
                    <a:pt x="232" y="50"/>
                    <a:pt x="226" y="58"/>
                  </a:cubicBezTo>
                  <a:cubicBezTo>
                    <a:pt x="223" y="62"/>
                    <a:pt x="219" y="65"/>
                    <a:pt x="215" y="67"/>
                  </a:cubicBezTo>
                  <a:cubicBezTo>
                    <a:pt x="213" y="68"/>
                    <a:pt x="212" y="69"/>
                    <a:pt x="211" y="70"/>
                  </a:cubicBezTo>
                  <a:cubicBezTo>
                    <a:pt x="202" y="79"/>
                    <a:pt x="194" y="87"/>
                    <a:pt x="186" y="95"/>
                  </a:cubicBezTo>
                  <a:cubicBezTo>
                    <a:pt x="184" y="97"/>
                    <a:pt x="183" y="99"/>
                    <a:pt x="185" y="10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144" name="Freeform 14"/>
            <p:cNvSpPr/>
            <p:nvPr/>
          </p:nvSpPr>
          <p:spPr bwMode="auto">
            <a:xfrm>
              <a:off x="9143222" y="3099837"/>
              <a:ext cx="797747" cy="506201"/>
            </a:xfrm>
            <a:custGeom>
              <a:avLst/>
              <a:gdLst>
                <a:gd name="T0" fmla="*/ 16 w 280"/>
                <a:gd name="T1" fmla="*/ 133 h 178"/>
                <a:gd name="T2" fmla="*/ 14 w 280"/>
                <a:gd name="T3" fmla="*/ 124 h 178"/>
                <a:gd name="T4" fmla="*/ 2 w 280"/>
                <a:gd name="T5" fmla="*/ 103 h 178"/>
                <a:gd name="T6" fmla="*/ 6 w 280"/>
                <a:gd name="T7" fmla="*/ 81 h 178"/>
                <a:gd name="T8" fmla="*/ 16 w 280"/>
                <a:gd name="T9" fmla="*/ 77 h 178"/>
                <a:gd name="T10" fmla="*/ 22 w 280"/>
                <a:gd name="T11" fmla="*/ 77 h 178"/>
                <a:gd name="T12" fmla="*/ 40 w 280"/>
                <a:gd name="T13" fmla="*/ 71 h 178"/>
                <a:gd name="T14" fmla="*/ 54 w 280"/>
                <a:gd name="T15" fmla="*/ 64 h 178"/>
                <a:gd name="T16" fmla="*/ 63 w 280"/>
                <a:gd name="T17" fmla="*/ 61 h 178"/>
                <a:gd name="T18" fmla="*/ 144 w 280"/>
                <a:gd name="T19" fmla="*/ 25 h 178"/>
                <a:gd name="T20" fmla="*/ 169 w 280"/>
                <a:gd name="T21" fmla="*/ 16 h 178"/>
                <a:gd name="T22" fmla="*/ 186 w 280"/>
                <a:gd name="T23" fmla="*/ 13 h 178"/>
                <a:gd name="T24" fmla="*/ 209 w 280"/>
                <a:gd name="T25" fmla="*/ 9 h 178"/>
                <a:gd name="T26" fmla="*/ 224 w 280"/>
                <a:gd name="T27" fmla="*/ 3 h 178"/>
                <a:gd name="T28" fmla="*/ 233 w 280"/>
                <a:gd name="T29" fmla="*/ 0 h 178"/>
                <a:gd name="T30" fmla="*/ 265 w 280"/>
                <a:gd name="T31" fmla="*/ 5 h 178"/>
                <a:gd name="T32" fmla="*/ 274 w 280"/>
                <a:gd name="T33" fmla="*/ 29 h 178"/>
                <a:gd name="T34" fmla="*/ 256 w 280"/>
                <a:gd name="T35" fmla="*/ 50 h 178"/>
                <a:gd name="T36" fmla="*/ 245 w 280"/>
                <a:gd name="T37" fmla="*/ 53 h 178"/>
                <a:gd name="T38" fmla="*/ 220 w 280"/>
                <a:gd name="T39" fmla="*/ 56 h 178"/>
                <a:gd name="T40" fmla="*/ 213 w 280"/>
                <a:gd name="T41" fmla="*/ 58 h 178"/>
                <a:gd name="T42" fmla="*/ 208 w 280"/>
                <a:gd name="T43" fmla="*/ 67 h 178"/>
                <a:gd name="T44" fmla="*/ 210 w 280"/>
                <a:gd name="T45" fmla="*/ 76 h 178"/>
                <a:gd name="T46" fmla="*/ 218 w 280"/>
                <a:gd name="T47" fmla="*/ 92 h 178"/>
                <a:gd name="T48" fmla="*/ 224 w 280"/>
                <a:gd name="T49" fmla="*/ 115 h 178"/>
                <a:gd name="T50" fmla="*/ 220 w 280"/>
                <a:gd name="T51" fmla="*/ 146 h 178"/>
                <a:gd name="T52" fmla="*/ 197 w 280"/>
                <a:gd name="T53" fmla="*/ 163 h 178"/>
                <a:gd name="T54" fmla="*/ 189 w 280"/>
                <a:gd name="T55" fmla="*/ 163 h 178"/>
                <a:gd name="T56" fmla="*/ 181 w 280"/>
                <a:gd name="T57" fmla="*/ 167 h 178"/>
                <a:gd name="T58" fmla="*/ 178 w 280"/>
                <a:gd name="T59" fmla="*/ 170 h 178"/>
                <a:gd name="T60" fmla="*/ 156 w 280"/>
                <a:gd name="T61" fmla="*/ 175 h 178"/>
                <a:gd name="T62" fmla="*/ 140 w 280"/>
                <a:gd name="T63" fmla="*/ 166 h 178"/>
                <a:gd name="T64" fmla="*/ 126 w 280"/>
                <a:gd name="T65" fmla="*/ 162 h 178"/>
                <a:gd name="T66" fmla="*/ 119 w 280"/>
                <a:gd name="T67" fmla="*/ 160 h 178"/>
                <a:gd name="T68" fmla="*/ 113 w 280"/>
                <a:gd name="T69" fmla="*/ 150 h 178"/>
                <a:gd name="T70" fmla="*/ 115 w 280"/>
                <a:gd name="T71" fmla="*/ 147 h 178"/>
                <a:gd name="T72" fmla="*/ 122 w 280"/>
                <a:gd name="T73" fmla="*/ 147 h 178"/>
                <a:gd name="T74" fmla="*/ 166 w 280"/>
                <a:gd name="T75" fmla="*/ 141 h 178"/>
                <a:gd name="T76" fmla="*/ 185 w 280"/>
                <a:gd name="T77" fmla="*/ 129 h 178"/>
                <a:gd name="T78" fmla="*/ 188 w 280"/>
                <a:gd name="T79" fmla="*/ 120 h 178"/>
                <a:gd name="T80" fmla="*/ 185 w 280"/>
                <a:gd name="T81" fmla="*/ 92 h 178"/>
                <a:gd name="T82" fmla="*/ 184 w 280"/>
                <a:gd name="T83" fmla="*/ 77 h 178"/>
                <a:gd name="T84" fmla="*/ 179 w 280"/>
                <a:gd name="T85" fmla="*/ 71 h 178"/>
                <a:gd name="T86" fmla="*/ 163 w 280"/>
                <a:gd name="T87" fmla="*/ 75 h 178"/>
                <a:gd name="T88" fmla="*/ 158 w 280"/>
                <a:gd name="T89" fmla="*/ 79 h 178"/>
                <a:gd name="T90" fmla="*/ 145 w 280"/>
                <a:gd name="T91" fmla="*/ 82 h 178"/>
                <a:gd name="T92" fmla="*/ 116 w 280"/>
                <a:gd name="T93" fmla="*/ 91 h 178"/>
                <a:gd name="T94" fmla="*/ 80 w 280"/>
                <a:gd name="T95" fmla="*/ 118 h 178"/>
                <a:gd name="T96" fmla="*/ 52 w 280"/>
                <a:gd name="T97" fmla="*/ 135 h 178"/>
                <a:gd name="T98" fmla="*/ 22 w 280"/>
                <a:gd name="T99" fmla="*/ 136 h 178"/>
                <a:gd name="T100" fmla="*/ 18 w 280"/>
                <a:gd name="T101" fmla="*/ 134 h 178"/>
                <a:gd name="T102" fmla="*/ 16 w 280"/>
                <a:gd name="T103" fmla="*/ 133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80" h="178">
                  <a:moveTo>
                    <a:pt x="16" y="133"/>
                  </a:moveTo>
                  <a:cubicBezTo>
                    <a:pt x="18" y="129"/>
                    <a:pt x="16" y="127"/>
                    <a:pt x="14" y="124"/>
                  </a:cubicBezTo>
                  <a:cubicBezTo>
                    <a:pt x="9" y="118"/>
                    <a:pt x="5" y="111"/>
                    <a:pt x="2" y="103"/>
                  </a:cubicBezTo>
                  <a:cubicBezTo>
                    <a:pt x="0" y="95"/>
                    <a:pt x="1" y="88"/>
                    <a:pt x="6" y="81"/>
                  </a:cubicBezTo>
                  <a:cubicBezTo>
                    <a:pt x="9" y="78"/>
                    <a:pt x="12" y="76"/>
                    <a:pt x="16" y="77"/>
                  </a:cubicBezTo>
                  <a:cubicBezTo>
                    <a:pt x="18" y="77"/>
                    <a:pt x="20" y="76"/>
                    <a:pt x="22" y="77"/>
                  </a:cubicBezTo>
                  <a:cubicBezTo>
                    <a:pt x="29" y="79"/>
                    <a:pt x="36" y="76"/>
                    <a:pt x="40" y="71"/>
                  </a:cubicBezTo>
                  <a:cubicBezTo>
                    <a:pt x="44" y="67"/>
                    <a:pt x="49" y="65"/>
                    <a:pt x="54" y="64"/>
                  </a:cubicBezTo>
                  <a:cubicBezTo>
                    <a:pt x="57" y="64"/>
                    <a:pt x="60" y="62"/>
                    <a:pt x="63" y="61"/>
                  </a:cubicBezTo>
                  <a:cubicBezTo>
                    <a:pt x="89" y="47"/>
                    <a:pt x="116" y="35"/>
                    <a:pt x="144" y="25"/>
                  </a:cubicBezTo>
                  <a:cubicBezTo>
                    <a:pt x="152" y="22"/>
                    <a:pt x="161" y="19"/>
                    <a:pt x="169" y="16"/>
                  </a:cubicBezTo>
                  <a:cubicBezTo>
                    <a:pt x="174" y="14"/>
                    <a:pt x="180" y="14"/>
                    <a:pt x="186" y="13"/>
                  </a:cubicBezTo>
                  <a:cubicBezTo>
                    <a:pt x="194" y="12"/>
                    <a:pt x="201" y="11"/>
                    <a:pt x="209" y="9"/>
                  </a:cubicBezTo>
                  <a:cubicBezTo>
                    <a:pt x="214" y="8"/>
                    <a:pt x="219" y="5"/>
                    <a:pt x="224" y="3"/>
                  </a:cubicBezTo>
                  <a:cubicBezTo>
                    <a:pt x="227" y="1"/>
                    <a:pt x="230" y="0"/>
                    <a:pt x="233" y="0"/>
                  </a:cubicBezTo>
                  <a:cubicBezTo>
                    <a:pt x="244" y="0"/>
                    <a:pt x="255" y="1"/>
                    <a:pt x="265" y="5"/>
                  </a:cubicBezTo>
                  <a:cubicBezTo>
                    <a:pt x="276" y="9"/>
                    <a:pt x="280" y="19"/>
                    <a:pt x="274" y="29"/>
                  </a:cubicBezTo>
                  <a:cubicBezTo>
                    <a:pt x="270" y="38"/>
                    <a:pt x="263" y="45"/>
                    <a:pt x="256" y="50"/>
                  </a:cubicBezTo>
                  <a:cubicBezTo>
                    <a:pt x="252" y="53"/>
                    <a:pt x="249" y="53"/>
                    <a:pt x="245" y="53"/>
                  </a:cubicBezTo>
                  <a:cubicBezTo>
                    <a:pt x="236" y="54"/>
                    <a:pt x="228" y="55"/>
                    <a:pt x="220" y="56"/>
                  </a:cubicBezTo>
                  <a:cubicBezTo>
                    <a:pt x="218" y="57"/>
                    <a:pt x="215" y="57"/>
                    <a:pt x="213" y="58"/>
                  </a:cubicBezTo>
                  <a:cubicBezTo>
                    <a:pt x="209" y="60"/>
                    <a:pt x="208" y="63"/>
                    <a:pt x="208" y="67"/>
                  </a:cubicBezTo>
                  <a:cubicBezTo>
                    <a:pt x="208" y="70"/>
                    <a:pt x="209" y="73"/>
                    <a:pt x="210" y="76"/>
                  </a:cubicBezTo>
                  <a:cubicBezTo>
                    <a:pt x="213" y="82"/>
                    <a:pt x="215" y="87"/>
                    <a:pt x="218" y="92"/>
                  </a:cubicBezTo>
                  <a:cubicBezTo>
                    <a:pt x="221" y="100"/>
                    <a:pt x="224" y="107"/>
                    <a:pt x="224" y="115"/>
                  </a:cubicBezTo>
                  <a:cubicBezTo>
                    <a:pt x="224" y="126"/>
                    <a:pt x="223" y="136"/>
                    <a:pt x="220" y="146"/>
                  </a:cubicBezTo>
                  <a:cubicBezTo>
                    <a:pt x="216" y="157"/>
                    <a:pt x="209" y="162"/>
                    <a:pt x="197" y="163"/>
                  </a:cubicBezTo>
                  <a:cubicBezTo>
                    <a:pt x="194" y="163"/>
                    <a:pt x="192" y="163"/>
                    <a:pt x="189" y="163"/>
                  </a:cubicBezTo>
                  <a:cubicBezTo>
                    <a:pt x="186" y="163"/>
                    <a:pt x="183" y="163"/>
                    <a:pt x="181" y="167"/>
                  </a:cubicBezTo>
                  <a:cubicBezTo>
                    <a:pt x="180" y="168"/>
                    <a:pt x="179" y="169"/>
                    <a:pt x="178" y="170"/>
                  </a:cubicBezTo>
                  <a:cubicBezTo>
                    <a:pt x="171" y="176"/>
                    <a:pt x="164" y="178"/>
                    <a:pt x="156" y="175"/>
                  </a:cubicBezTo>
                  <a:cubicBezTo>
                    <a:pt x="151" y="172"/>
                    <a:pt x="145" y="169"/>
                    <a:pt x="140" y="166"/>
                  </a:cubicBezTo>
                  <a:cubicBezTo>
                    <a:pt x="136" y="163"/>
                    <a:pt x="132" y="162"/>
                    <a:pt x="126" y="162"/>
                  </a:cubicBezTo>
                  <a:cubicBezTo>
                    <a:pt x="124" y="162"/>
                    <a:pt x="121" y="163"/>
                    <a:pt x="119" y="160"/>
                  </a:cubicBezTo>
                  <a:cubicBezTo>
                    <a:pt x="116" y="157"/>
                    <a:pt x="114" y="154"/>
                    <a:pt x="113" y="150"/>
                  </a:cubicBezTo>
                  <a:cubicBezTo>
                    <a:pt x="112" y="148"/>
                    <a:pt x="113" y="147"/>
                    <a:pt x="115" y="147"/>
                  </a:cubicBezTo>
                  <a:cubicBezTo>
                    <a:pt x="117" y="147"/>
                    <a:pt x="120" y="147"/>
                    <a:pt x="122" y="147"/>
                  </a:cubicBezTo>
                  <a:cubicBezTo>
                    <a:pt x="137" y="148"/>
                    <a:pt x="152" y="146"/>
                    <a:pt x="166" y="141"/>
                  </a:cubicBezTo>
                  <a:cubicBezTo>
                    <a:pt x="173" y="138"/>
                    <a:pt x="179" y="134"/>
                    <a:pt x="185" y="129"/>
                  </a:cubicBezTo>
                  <a:cubicBezTo>
                    <a:pt x="188" y="126"/>
                    <a:pt x="189" y="123"/>
                    <a:pt x="188" y="120"/>
                  </a:cubicBezTo>
                  <a:cubicBezTo>
                    <a:pt x="187" y="111"/>
                    <a:pt x="186" y="102"/>
                    <a:pt x="185" y="92"/>
                  </a:cubicBezTo>
                  <a:cubicBezTo>
                    <a:pt x="184" y="87"/>
                    <a:pt x="184" y="82"/>
                    <a:pt x="184" y="77"/>
                  </a:cubicBezTo>
                  <a:cubicBezTo>
                    <a:pt x="184" y="73"/>
                    <a:pt x="183" y="71"/>
                    <a:pt x="179" y="71"/>
                  </a:cubicBezTo>
                  <a:cubicBezTo>
                    <a:pt x="173" y="70"/>
                    <a:pt x="168" y="70"/>
                    <a:pt x="163" y="75"/>
                  </a:cubicBezTo>
                  <a:cubicBezTo>
                    <a:pt x="162" y="76"/>
                    <a:pt x="160" y="77"/>
                    <a:pt x="158" y="79"/>
                  </a:cubicBezTo>
                  <a:cubicBezTo>
                    <a:pt x="154" y="81"/>
                    <a:pt x="150" y="83"/>
                    <a:pt x="145" y="82"/>
                  </a:cubicBezTo>
                  <a:cubicBezTo>
                    <a:pt x="134" y="82"/>
                    <a:pt x="124" y="85"/>
                    <a:pt x="116" y="91"/>
                  </a:cubicBezTo>
                  <a:cubicBezTo>
                    <a:pt x="104" y="100"/>
                    <a:pt x="92" y="109"/>
                    <a:pt x="80" y="118"/>
                  </a:cubicBezTo>
                  <a:cubicBezTo>
                    <a:pt x="71" y="124"/>
                    <a:pt x="62" y="131"/>
                    <a:pt x="52" y="135"/>
                  </a:cubicBezTo>
                  <a:cubicBezTo>
                    <a:pt x="42" y="139"/>
                    <a:pt x="32" y="140"/>
                    <a:pt x="22" y="136"/>
                  </a:cubicBezTo>
                  <a:cubicBezTo>
                    <a:pt x="20" y="136"/>
                    <a:pt x="19" y="135"/>
                    <a:pt x="18" y="134"/>
                  </a:cubicBezTo>
                  <a:cubicBezTo>
                    <a:pt x="17" y="134"/>
                    <a:pt x="17" y="134"/>
                    <a:pt x="16" y="1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145" name="Freeform 15"/>
            <p:cNvSpPr/>
            <p:nvPr/>
          </p:nvSpPr>
          <p:spPr bwMode="auto">
            <a:xfrm>
              <a:off x="6548140" y="2449465"/>
              <a:ext cx="605519" cy="323584"/>
            </a:xfrm>
            <a:custGeom>
              <a:avLst/>
              <a:gdLst>
                <a:gd name="T0" fmla="*/ 197 w 212"/>
                <a:gd name="T1" fmla="*/ 0 h 114"/>
                <a:gd name="T2" fmla="*/ 205 w 212"/>
                <a:gd name="T3" fmla="*/ 0 h 114"/>
                <a:gd name="T4" fmla="*/ 211 w 212"/>
                <a:gd name="T5" fmla="*/ 9 h 114"/>
                <a:gd name="T6" fmla="*/ 191 w 212"/>
                <a:gd name="T7" fmla="*/ 29 h 114"/>
                <a:gd name="T8" fmla="*/ 187 w 212"/>
                <a:gd name="T9" fmla="*/ 29 h 114"/>
                <a:gd name="T10" fmla="*/ 174 w 212"/>
                <a:gd name="T11" fmla="*/ 33 h 114"/>
                <a:gd name="T12" fmla="*/ 132 w 212"/>
                <a:gd name="T13" fmla="*/ 67 h 114"/>
                <a:gd name="T14" fmla="*/ 109 w 212"/>
                <a:gd name="T15" fmla="*/ 91 h 114"/>
                <a:gd name="T16" fmla="*/ 71 w 212"/>
                <a:gd name="T17" fmla="*/ 112 h 114"/>
                <a:gd name="T18" fmla="*/ 40 w 212"/>
                <a:gd name="T19" fmla="*/ 108 h 114"/>
                <a:gd name="T20" fmla="*/ 9 w 212"/>
                <a:gd name="T21" fmla="*/ 90 h 114"/>
                <a:gd name="T22" fmla="*/ 8 w 212"/>
                <a:gd name="T23" fmla="*/ 89 h 114"/>
                <a:gd name="T24" fmla="*/ 11 w 212"/>
                <a:gd name="T25" fmla="*/ 64 h 114"/>
                <a:gd name="T26" fmla="*/ 15 w 212"/>
                <a:gd name="T27" fmla="*/ 62 h 114"/>
                <a:gd name="T28" fmla="*/ 114 w 212"/>
                <a:gd name="T29" fmla="*/ 23 h 114"/>
                <a:gd name="T30" fmla="*/ 130 w 212"/>
                <a:gd name="T31" fmla="*/ 18 h 114"/>
                <a:gd name="T32" fmla="*/ 164 w 212"/>
                <a:gd name="T33" fmla="*/ 7 h 114"/>
                <a:gd name="T34" fmla="*/ 197 w 212"/>
                <a:gd name="T35"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2" h="114">
                  <a:moveTo>
                    <a:pt x="197" y="0"/>
                  </a:moveTo>
                  <a:cubicBezTo>
                    <a:pt x="199" y="0"/>
                    <a:pt x="202" y="0"/>
                    <a:pt x="205" y="0"/>
                  </a:cubicBezTo>
                  <a:cubicBezTo>
                    <a:pt x="209" y="1"/>
                    <a:pt x="212" y="5"/>
                    <a:pt x="211" y="9"/>
                  </a:cubicBezTo>
                  <a:cubicBezTo>
                    <a:pt x="207" y="18"/>
                    <a:pt x="200" y="25"/>
                    <a:pt x="191" y="29"/>
                  </a:cubicBezTo>
                  <a:cubicBezTo>
                    <a:pt x="189" y="29"/>
                    <a:pt x="188" y="29"/>
                    <a:pt x="187" y="29"/>
                  </a:cubicBezTo>
                  <a:cubicBezTo>
                    <a:pt x="182" y="28"/>
                    <a:pt x="178" y="30"/>
                    <a:pt x="174" y="33"/>
                  </a:cubicBezTo>
                  <a:cubicBezTo>
                    <a:pt x="158" y="43"/>
                    <a:pt x="144" y="54"/>
                    <a:pt x="132" y="67"/>
                  </a:cubicBezTo>
                  <a:cubicBezTo>
                    <a:pt x="124" y="75"/>
                    <a:pt x="116" y="83"/>
                    <a:pt x="109" y="91"/>
                  </a:cubicBezTo>
                  <a:cubicBezTo>
                    <a:pt x="99" y="102"/>
                    <a:pt x="86" y="110"/>
                    <a:pt x="71" y="112"/>
                  </a:cubicBezTo>
                  <a:cubicBezTo>
                    <a:pt x="61" y="114"/>
                    <a:pt x="50" y="112"/>
                    <a:pt x="40" y="108"/>
                  </a:cubicBezTo>
                  <a:cubicBezTo>
                    <a:pt x="29" y="104"/>
                    <a:pt x="19" y="98"/>
                    <a:pt x="9" y="90"/>
                  </a:cubicBezTo>
                  <a:cubicBezTo>
                    <a:pt x="9" y="90"/>
                    <a:pt x="9" y="89"/>
                    <a:pt x="8" y="89"/>
                  </a:cubicBezTo>
                  <a:cubicBezTo>
                    <a:pt x="0" y="81"/>
                    <a:pt x="2" y="70"/>
                    <a:pt x="11" y="64"/>
                  </a:cubicBezTo>
                  <a:cubicBezTo>
                    <a:pt x="12" y="63"/>
                    <a:pt x="14" y="63"/>
                    <a:pt x="15" y="62"/>
                  </a:cubicBezTo>
                  <a:cubicBezTo>
                    <a:pt x="48" y="49"/>
                    <a:pt x="81" y="36"/>
                    <a:pt x="114" y="23"/>
                  </a:cubicBezTo>
                  <a:cubicBezTo>
                    <a:pt x="119" y="21"/>
                    <a:pt x="125" y="19"/>
                    <a:pt x="130" y="18"/>
                  </a:cubicBezTo>
                  <a:cubicBezTo>
                    <a:pt x="142" y="15"/>
                    <a:pt x="153" y="12"/>
                    <a:pt x="164" y="7"/>
                  </a:cubicBezTo>
                  <a:cubicBezTo>
                    <a:pt x="175" y="2"/>
                    <a:pt x="186" y="0"/>
                    <a:pt x="19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146" name="Freeform 16"/>
            <p:cNvSpPr/>
            <p:nvPr/>
          </p:nvSpPr>
          <p:spPr bwMode="auto">
            <a:xfrm>
              <a:off x="6746776" y="2048989"/>
              <a:ext cx="323584" cy="358826"/>
            </a:xfrm>
            <a:custGeom>
              <a:avLst/>
              <a:gdLst>
                <a:gd name="T0" fmla="*/ 114 w 114"/>
                <a:gd name="T1" fmla="*/ 70 h 126"/>
                <a:gd name="T2" fmla="*/ 101 w 114"/>
                <a:gd name="T3" fmla="*/ 91 h 126"/>
                <a:gd name="T4" fmla="*/ 78 w 114"/>
                <a:gd name="T5" fmla="*/ 97 h 126"/>
                <a:gd name="T6" fmla="*/ 58 w 114"/>
                <a:gd name="T7" fmla="*/ 106 h 126"/>
                <a:gd name="T8" fmla="*/ 40 w 114"/>
                <a:gd name="T9" fmla="*/ 121 h 126"/>
                <a:gd name="T10" fmla="*/ 31 w 114"/>
                <a:gd name="T11" fmla="*/ 125 h 126"/>
                <a:gd name="T12" fmla="*/ 23 w 114"/>
                <a:gd name="T13" fmla="*/ 122 h 126"/>
                <a:gd name="T14" fmla="*/ 23 w 114"/>
                <a:gd name="T15" fmla="*/ 112 h 126"/>
                <a:gd name="T16" fmla="*/ 26 w 114"/>
                <a:gd name="T17" fmla="*/ 68 h 126"/>
                <a:gd name="T18" fmla="*/ 16 w 114"/>
                <a:gd name="T19" fmla="*/ 50 h 126"/>
                <a:gd name="T20" fmla="*/ 11 w 114"/>
                <a:gd name="T21" fmla="*/ 39 h 126"/>
                <a:gd name="T22" fmla="*/ 3 w 114"/>
                <a:gd name="T23" fmla="*/ 21 h 126"/>
                <a:gd name="T24" fmla="*/ 3 w 114"/>
                <a:gd name="T25" fmla="*/ 6 h 126"/>
                <a:gd name="T26" fmla="*/ 12 w 114"/>
                <a:gd name="T27" fmla="*/ 0 h 126"/>
                <a:gd name="T28" fmla="*/ 18 w 114"/>
                <a:gd name="T29" fmla="*/ 1 h 126"/>
                <a:gd name="T30" fmla="*/ 50 w 114"/>
                <a:gd name="T31" fmla="*/ 12 h 126"/>
                <a:gd name="T32" fmla="*/ 86 w 114"/>
                <a:gd name="T33" fmla="*/ 31 h 126"/>
                <a:gd name="T34" fmla="*/ 106 w 114"/>
                <a:gd name="T35" fmla="*/ 48 h 126"/>
                <a:gd name="T36" fmla="*/ 114 w 114"/>
                <a:gd name="T37" fmla="*/ 7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4" h="126">
                  <a:moveTo>
                    <a:pt x="114" y="70"/>
                  </a:moveTo>
                  <a:cubicBezTo>
                    <a:pt x="114" y="79"/>
                    <a:pt x="109" y="86"/>
                    <a:pt x="101" y="91"/>
                  </a:cubicBezTo>
                  <a:cubicBezTo>
                    <a:pt x="94" y="95"/>
                    <a:pt x="86" y="97"/>
                    <a:pt x="78" y="97"/>
                  </a:cubicBezTo>
                  <a:cubicBezTo>
                    <a:pt x="64" y="97"/>
                    <a:pt x="66" y="98"/>
                    <a:pt x="58" y="106"/>
                  </a:cubicBezTo>
                  <a:cubicBezTo>
                    <a:pt x="52" y="111"/>
                    <a:pt x="46" y="116"/>
                    <a:pt x="40" y="121"/>
                  </a:cubicBezTo>
                  <a:cubicBezTo>
                    <a:pt x="38" y="123"/>
                    <a:pt x="35" y="124"/>
                    <a:pt x="31" y="125"/>
                  </a:cubicBezTo>
                  <a:cubicBezTo>
                    <a:pt x="28" y="126"/>
                    <a:pt x="25" y="125"/>
                    <a:pt x="23" y="122"/>
                  </a:cubicBezTo>
                  <a:cubicBezTo>
                    <a:pt x="22" y="118"/>
                    <a:pt x="21" y="115"/>
                    <a:pt x="23" y="112"/>
                  </a:cubicBezTo>
                  <a:cubicBezTo>
                    <a:pt x="33" y="98"/>
                    <a:pt x="33" y="83"/>
                    <a:pt x="26" y="68"/>
                  </a:cubicBezTo>
                  <a:cubicBezTo>
                    <a:pt x="23" y="61"/>
                    <a:pt x="19" y="56"/>
                    <a:pt x="16" y="50"/>
                  </a:cubicBezTo>
                  <a:cubicBezTo>
                    <a:pt x="14" y="46"/>
                    <a:pt x="12" y="43"/>
                    <a:pt x="11" y="39"/>
                  </a:cubicBezTo>
                  <a:cubicBezTo>
                    <a:pt x="9" y="33"/>
                    <a:pt x="7" y="27"/>
                    <a:pt x="3" y="21"/>
                  </a:cubicBezTo>
                  <a:cubicBezTo>
                    <a:pt x="0" y="17"/>
                    <a:pt x="0" y="12"/>
                    <a:pt x="3" y="6"/>
                  </a:cubicBezTo>
                  <a:cubicBezTo>
                    <a:pt x="5" y="2"/>
                    <a:pt x="8" y="0"/>
                    <a:pt x="12" y="0"/>
                  </a:cubicBezTo>
                  <a:cubicBezTo>
                    <a:pt x="14" y="0"/>
                    <a:pt x="16" y="1"/>
                    <a:pt x="18" y="1"/>
                  </a:cubicBezTo>
                  <a:cubicBezTo>
                    <a:pt x="29" y="3"/>
                    <a:pt x="40" y="7"/>
                    <a:pt x="50" y="12"/>
                  </a:cubicBezTo>
                  <a:cubicBezTo>
                    <a:pt x="62" y="19"/>
                    <a:pt x="74" y="25"/>
                    <a:pt x="86" y="31"/>
                  </a:cubicBezTo>
                  <a:cubicBezTo>
                    <a:pt x="94" y="36"/>
                    <a:pt x="101" y="41"/>
                    <a:pt x="106" y="48"/>
                  </a:cubicBezTo>
                  <a:cubicBezTo>
                    <a:pt x="111" y="54"/>
                    <a:pt x="114" y="61"/>
                    <a:pt x="114" y="7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147" name="Freeform 24"/>
            <p:cNvSpPr/>
            <p:nvPr/>
          </p:nvSpPr>
          <p:spPr bwMode="auto">
            <a:xfrm>
              <a:off x="9216909" y="2378981"/>
              <a:ext cx="317177" cy="429310"/>
            </a:xfrm>
            <a:custGeom>
              <a:avLst/>
              <a:gdLst>
                <a:gd name="T0" fmla="*/ 111 w 111"/>
                <a:gd name="T1" fmla="*/ 118 h 150"/>
                <a:gd name="T2" fmla="*/ 108 w 111"/>
                <a:gd name="T3" fmla="*/ 125 h 150"/>
                <a:gd name="T4" fmla="*/ 94 w 111"/>
                <a:gd name="T5" fmla="*/ 142 h 150"/>
                <a:gd name="T6" fmla="*/ 80 w 111"/>
                <a:gd name="T7" fmla="*/ 149 h 150"/>
                <a:gd name="T8" fmla="*/ 72 w 111"/>
                <a:gd name="T9" fmla="*/ 144 h 150"/>
                <a:gd name="T10" fmla="*/ 66 w 111"/>
                <a:gd name="T11" fmla="*/ 117 h 150"/>
                <a:gd name="T12" fmla="*/ 59 w 111"/>
                <a:gd name="T13" fmla="*/ 90 h 150"/>
                <a:gd name="T14" fmla="*/ 50 w 111"/>
                <a:gd name="T15" fmla="*/ 75 h 150"/>
                <a:gd name="T16" fmla="*/ 19 w 111"/>
                <a:gd name="T17" fmla="*/ 40 h 150"/>
                <a:gd name="T18" fmla="*/ 6 w 111"/>
                <a:gd name="T19" fmla="*/ 27 h 150"/>
                <a:gd name="T20" fmla="*/ 0 w 111"/>
                <a:gd name="T21" fmla="*/ 10 h 150"/>
                <a:gd name="T22" fmla="*/ 0 w 111"/>
                <a:gd name="T23" fmla="*/ 8 h 150"/>
                <a:gd name="T24" fmla="*/ 9 w 111"/>
                <a:gd name="T25" fmla="*/ 2 h 150"/>
                <a:gd name="T26" fmla="*/ 18 w 111"/>
                <a:gd name="T27" fmla="*/ 7 h 150"/>
                <a:gd name="T28" fmla="*/ 27 w 111"/>
                <a:gd name="T29" fmla="*/ 15 h 150"/>
                <a:gd name="T30" fmla="*/ 44 w 111"/>
                <a:gd name="T31" fmla="*/ 26 h 150"/>
                <a:gd name="T32" fmla="*/ 85 w 111"/>
                <a:gd name="T33" fmla="*/ 57 h 150"/>
                <a:gd name="T34" fmla="*/ 110 w 111"/>
                <a:gd name="T35" fmla="*/ 114 h 150"/>
                <a:gd name="T36" fmla="*/ 110 w 111"/>
                <a:gd name="T37" fmla="*/ 117 h 150"/>
                <a:gd name="T38" fmla="*/ 111 w 111"/>
                <a:gd name="T39" fmla="*/ 118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1" h="150">
                  <a:moveTo>
                    <a:pt x="111" y="118"/>
                  </a:moveTo>
                  <a:cubicBezTo>
                    <a:pt x="110" y="120"/>
                    <a:pt x="109" y="123"/>
                    <a:pt x="108" y="125"/>
                  </a:cubicBezTo>
                  <a:cubicBezTo>
                    <a:pt x="103" y="131"/>
                    <a:pt x="99" y="136"/>
                    <a:pt x="94" y="142"/>
                  </a:cubicBezTo>
                  <a:cubicBezTo>
                    <a:pt x="90" y="146"/>
                    <a:pt x="86" y="148"/>
                    <a:pt x="80" y="149"/>
                  </a:cubicBezTo>
                  <a:cubicBezTo>
                    <a:pt x="75" y="150"/>
                    <a:pt x="73" y="149"/>
                    <a:pt x="72" y="144"/>
                  </a:cubicBezTo>
                  <a:cubicBezTo>
                    <a:pt x="70" y="135"/>
                    <a:pt x="68" y="126"/>
                    <a:pt x="66" y="117"/>
                  </a:cubicBezTo>
                  <a:cubicBezTo>
                    <a:pt x="64" y="108"/>
                    <a:pt x="63" y="99"/>
                    <a:pt x="59" y="90"/>
                  </a:cubicBezTo>
                  <a:cubicBezTo>
                    <a:pt x="57" y="85"/>
                    <a:pt x="54" y="80"/>
                    <a:pt x="50" y="75"/>
                  </a:cubicBezTo>
                  <a:cubicBezTo>
                    <a:pt x="40" y="63"/>
                    <a:pt x="29" y="51"/>
                    <a:pt x="19" y="40"/>
                  </a:cubicBezTo>
                  <a:cubicBezTo>
                    <a:pt x="15" y="35"/>
                    <a:pt x="11" y="31"/>
                    <a:pt x="6" y="27"/>
                  </a:cubicBezTo>
                  <a:cubicBezTo>
                    <a:pt x="1" y="22"/>
                    <a:pt x="0" y="17"/>
                    <a:pt x="0" y="10"/>
                  </a:cubicBezTo>
                  <a:cubicBezTo>
                    <a:pt x="0" y="9"/>
                    <a:pt x="0" y="9"/>
                    <a:pt x="0" y="8"/>
                  </a:cubicBezTo>
                  <a:cubicBezTo>
                    <a:pt x="2" y="1"/>
                    <a:pt x="3" y="0"/>
                    <a:pt x="9" y="2"/>
                  </a:cubicBezTo>
                  <a:cubicBezTo>
                    <a:pt x="12" y="4"/>
                    <a:pt x="15" y="5"/>
                    <a:pt x="18" y="7"/>
                  </a:cubicBezTo>
                  <a:cubicBezTo>
                    <a:pt x="21" y="10"/>
                    <a:pt x="24" y="12"/>
                    <a:pt x="27" y="15"/>
                  </a:cubicBezTo>
                  <a:cubicBezTo>
                    <a:pt x="32" y="20"/>
                    <a:pt x="38" y="24"/>
                    <a:pt x="44" y="26"/>
                  </a:cubicBezTo>
                  <a:cubicBezTo>
                    <a:pt x="61" y="33"/>
                    <a:pt x="74" y="43"/>
                    <a:pt x="85" y="57"/>
                  </a:cubicBezTo>
                  <a:cubicBezTo>
                    <a:pt x="98" y="73"/>
                    <a:pt x="107" y="92"/>
                    <a:pt x="110" y="114"/>
                  </a:cubicBezTo>
                  <a:cubicBezTo>
                    <a:pt x="110" y="115"/>
                    <a:pt x="110" y="116"/>
                    <a:pt x="110" y="117"/>
                  </a:cubicBezTo>
                  <a:cubicBezTo>
                    <a:pt x="110" y="117"/>
                    <a:pt x="110" y="118"/>
                    <a:pt x="111" y="1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148" name="Freeform 26"/>
            <p:cNvSpPr/>
            <p:nvPr/>
          </p:nvSpPr>
          <p:spPr bwMode="auto">
            <a:xfrm>
              <a:off x="7022303" y="3189544"/>
              <a:ext cx="230674" cy="281935"/>
            </a:xfrm>
            <a:custGeom>
              <a:avLst/>
              <a:gdLst>
                <a:gd name="T0" fmla="*/ 0 w 81"/>
                <a:gd name="T1" fmla="*/ 18 h 99"/>
                <a:gd name="T2" fmla="*/ 1 w 81"/>
                <a:gd name="T3" fmla="*/ 9 h 99"/>
                <a:gd name="T4" fmla="*/ 11 w 81"/>
                <a:gd name="T5" fmla="*/ 1 h 99"/>
                <a:gd name="T6" fmla="*/ 50 w 81"/>
                <a:gd name="T7" fmla="*/ 12 h 99"/>
                <a:gd name="T8" fmla="*/ 78 w 81"/>
                <a:gd name="T9" fmla="*/ 44 h 99"/>
                <a:gd name="T10" fmla="*/ 80 w 81"/>
                <a:gd name="T11" fmla="*/ 51 h 99"/>
                <a:gd name="T12" fmla="*/ 77 w 81"/>
                <a:gd name="T13" fmla="*/ 79 h 99"/>
                <a:gd name="T14" fmla="*/ 43 w 81"/>
                <a:gd name="T15" fmla="*/ 92 h 99"/>
                <a:gd name="T16" fmla="*/ 30 w 81"/>
                <a:gd name="T17" fmla="*/ 81 h 99"/>
                <a:gd name="T18" fmla="*/ 12 w 81"/>
                <a:gd name="T19" fmla="*/ 60 h 99"/>
                <a:gd name="T20" fmla="*/ 1 w 81"/>
                <a:gd name="T21" fmla="*/ 24 h 99"/>
                <a:gd name="T22" fmla="*/ 1 w 81"/>
                <a:gd name="T23" fmla="*/ 18 h 99"/>
                <a:gd name="T24" fmla="*/ 0 w 81"/>
                <a:gd name="T25" fmla="*/ 18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1" h="99">
                  <a:moveTo>
                    <a:pt x="0" y="18"/>
                  </a:moveTo>
                  <a:cubicBezTo>
                    <a:pt x="1" y="15"/>
                    <a:pt x="1" y="12"/>
                    <a:pt x="1" y="9"/>
                  </a:cubicBezTo>
                  <a:cubicBezTo>
                    <a:pt x="2" y="4"/>
                    <a:pt x="5" y="1"/>
                    <a:pt x="11" y="1"/>
                  </a:cubicBezTo>
                  <a:cubicBezTo>
                    <a:pt x="25" y="0"/>
                    <a:pt x="39" y="2"/>
                    <a:pt x="50" y="12"/>
                  </a:cubicBezTo>
                  <a:cubicBezTo>
                    <a:pt x="62" y="21"/>
                    <a:pt x="70" y="32"/>
                    <a:pt x="78" y="44"/>
                  </a:cubicBezTo>
                  <a:cubicBezTo>
                    <a:pt x="79" y="46"/>
                    <a:pt x="80" y="49"/>
                    <a:pt x="80" y="51"/>
                  </a:cubicBezTo>
                  <a:cubicBezTo>
                    <a:pt x="81" y="61"/>
                    <a:pt x="80" y="70"/>
                    <a:pt x="77" y="79"/>
                  </a:cubicBezTo>
                  <a:cubicBezTo>
                    <a:pt x="74" y="89"/>
                    <a:pt x="57" y="99"/>
                    <a:pt x="43" y="92"/>
                  </a:cubicBezTo>
                  <a:cubicBezTo>
                    <a:pt x="38" y="89"/>
                    <a:pt x="33" y="86"/>
                    <a:pt x="30" y="81"/>
                  </a:cubicBezTo>
                  <a:cubicBezTo>
                    <a:pt x="24" y="74"/>
                    <a:pt x="18" y="67"/>
                    <a:pt x="12" y="60"/>
                  </a:cubicBezTo>
                  <a:cubicBezTo>
                    <a:pt x="4" y="49"/>
                    <a:pt x="2" y="37"/>
                    <a:pt x="1" y="24"/>
                  </a:cubicBezTo>
                  <a:cubicBezTo>
                    <a:pt x="1" y="22"/>
                    <a:pt x="1" y="20"/>
                    <a:pt x="1" y="18"/>
                  </a:cubicBezTo>
                  <a:cubicBezTo>
                    <a:pt x="1" y="18"/>
                    <a:pt x="1" y="18"/>
                    <a:pt x="0"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149" name="Freeform 28"/>
            <p:cNvSpPr/>
            <p:nvPr/>
          </p:nvSpPr>
          <p:spPr bwMode="auto">
            <a:xfrm>
              <a:off x="8502460" y="3122264"/>
              <a:ext cx="246693" cy="285139"/>
            </a:xfrm>
            <a:custGeom>
              <a:avLst/>
              <a:gdLst>
                <a:gd name="T0" fmla="*/ 38 w 87"/>
                <a:gd name="T1" fmla="*/ 100 h 100"/>
                <a:gd name="T2" fmla="*/ 27 w 87"/>
                <a:gd name="T3" fmla="*/ 98 h 100"/>
                <a:gd name="T4" fmla="*/ 22 w 87"/>
                <a:gd name="T5" fmla="*/ 91 h 100"/>
                <a:gd name="T6" fmla="*/ 17 w 87"/>
                <a:gd name="T7" fmla="*/ 65 h 100"/>
                <a:gd name="T8" fmla="*/ 1 w 87"/>
                <a:gd name="T9" fmla="*/ 16 h 100"/>
                <a:gd name="T10" fmla="*/ 0 w 87"/>
                <a:gd name="T11" fmla="*/ 4 h 100"/>
                <a:gd name="T12" fmla="*/ 4 w 87"/>
                <a:gd name="T13" fmla="*/ 0 h 100"/>
                <a:gd name="T14" fmla="*/ 12 w 87"/>
                <a:gd name="T15" fmla="*/ 0 h 100"/>
                <a:gd name="T16" fmla="*/ 20 w 87"/>
                <a:gd name="T17" fmla="*/ 4 h 100"/>
                <a:gd name="T18" fmla="*/ 31 w 87"/>
                <a:gd name="T19" fmla="*/ 12 h 100"/>
                <a:gd name="T20" fmla="*/ 65 w 87"/>
                <a:gd name="T21" fmla="*/ 41 h 100"/>
                <a:gd name="T22" fmla="*/ 78 w 87"/>
                <a:gd name="T23" fmla="*/ 56 h 100"/>
                <a:gd name="T24" fmla="*/ 73 w 87"/>
                <a:gd name="T25" fmla="*/ 87 h 100"/>
                <a:gd name="T26" fmla="*/ 38 w 87"/>
                <a:gd name="T27" fmla="*/ 10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7" h="100">
                  <a:moveTo>
                    <a:pt x="38" y="100"/>
                  </a:moveTo>
                  <a:cubicBezTo>
                    <a:pt x="34" y="99"/>
                    <a:pt x="31" y="99"/>
                    <a:pt x="27" y="98"/>
                  </a:cubicBezTo>
                  <a:cubicBezTo>
                    <a:pt x="24" y="97"/>
                    <a:pt x="22" y="94"/>
                    <a:pt x="22" y="91"/>
                  </a:cubicBezTo>
                  <a:cubicBezTo>
                    <a:pt x="23" y="81"/>
                    <a:pt x="20" y="73"/>
                    <a:pt x="17" y="65"/>
                  </a:cubicBezTo>
                  <a:cubicBezTo>
                    <a:pt x="11" y="49"/>
                    <a:pt x="4" y="33"/>
                    <a:pt x="1" y="16"/>
                  </a:cubicBezTo>
                  <a:cubicBezTo>
                    <a:pt x="0" y="12"/>
                    <a:pt x="0" y="8"/>
                    <a:pt x="0" y="4"/>
                  </a:cubicBezTo>
                  <a:cubicBezTo>
                    <a:pt x="0" y="2"/>
                    <a:pt x="2" y="0"/>
                    <a:pt x="4" y="0"/>
                  </a:cubicBezTo>
                  <a:cubicBezTo>
                    <a:pt x="7" y="0"/>
                    <a:pt x="10" y="0"/>
                    <a:pt x="12" y="0"/>
                  </a:cubicBezTo>
                  <a:cubicBezTo>
                    <a:pt x="15" y="1"/>
                    <a:pt x="18" y="2"/>
                    <a:pt x="20" y="4"/>
                  </a:cubicBezTo>
                  <a:cubicBezTo>
                    <a:pt x="24" y="7"/>
                    <a:pt x="28" y="9"/>
                    <a:pt x="31" y="12"/>
                  </a:cubicBezTo>
                  <a:cubicBezTo>
                    <a:pt x="42" y="22"/>
                    <a:pt x="54" y="31"/>
                    <a:pt x="65" y="41"/>
                  </a:cubicBezTo>
                  <a:cubicBezTo>
                    <a:pt x="70" y="45"/>
                    <a:pt x="74" y="51"/>
                    <a:pt x="78" y="56"/>
                  </a:cubicBezTo>
                  <a:cubicBezTo>
                    <a:pt x="87" y="69"/>
                    <a:pt x="85" y="78"/>
                    <a:pt x="73" y="87"/>
                  </a:cubicBezTo>
                  <a:cubicBezTo>
                    <a:pt x="64" y="95"/>
                    <a:pt x="50" y="100"/>
                    <a:pt x="38" y="10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150" name="Freeform 36"/>
            <p:cNvSpPr/>
            <p:nvPr/>
          </p:nvSpPr>
          <p:spPr bwMode="auto">
            <a:xfrm>
              <a:off x="9207298" y="2724992"/>
              <a:ext cx="128152" cy="246693"/>
            </a:xfrm>
            <a:custGeom>
              <a:avLst/>
              <a:gdLst>
                <a:gd name="T0" fmla="*/ 6 w 44"/>
                <a:gd name="T1" fmla="*/ 57 h 87"/>
                <a:gd name="T2" fmla="*/ 2 w 44"/>
                <a:gd name="T3" fmla="*/ 8 h 87"/>
                <a:gd name="T4" fmla="*/ 3 w 44"/>
                <a:gd name="T5" fmla="*/ 2 h 87"/>
                <a:gd name="T6" fmla="*/ 10 w 44"/>
                <a:gd name="T7" fmla="*/ 2 h 87"/>
                <a:gd name="T8" fmla="*/ 15 w 44"/>
                <a:gd name="T9" fmla="*/ 6 h 87"/>
                <a:gd name="T10" fmla="*/ 29 w 44"/>
                <a:gd name="T11" fmla="*/ 22 h 87"/>
                <a:gd name="T12" fmla="*/ 39 w 44"/>
                <a:gd name="T13" fmla="*/ 36 h 87"/>
                <a:gd name="T14" fmla="*/ 43 w 44"/>
                <a:gd name="T15" fmla="*/ 52 h 87"/>
                <a:gd name="T16" fmla="*/ 38 w 44"/>
                <a:gd name="T17" fmla="*/ 74 h 87"/>
                <a:gd name="T18" fmla="*/ 16 w 44"/>
                <a:gd name="T19" fmla="*/ 87 h 87"/>
                <a:gd name="T20" fmla="*/ 8 w 44"/>
                <a:gd name="T21" fmla="*/ 81 h 87"/>
                <a:gd name="T22" fmla="*/ 6 w 44"/>
                <a:gd name="T23" fmla="*/ 65 h 87"/>
                <a:gd name="T24" fmla="*/ 6 w 44"/>
                <a:gd name="T25" fmla="*/ 5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87">
                  <a:moveTo>
                    <a:pt x="6" y="57"/>
                  </a:moveTo>
                  <a:cubicBezTo>
                    <a:pt x="7" y="39"/>
                    <a:pt x="5" y="23"/>
                    <a:pt x="2" y="8"/>
                  </a:cubicBezTo>
                  <a:cubicBezTo>
                    <a:pt x="1" y="6"/>
                    <a:pt x="0" y="3"/>
                    <a:pt x="3" y="2"/>
                  </a:cubicBezTo>
                  <a:cubicBezTo>
                    <a:pt x="5" y="0"/>
                    <a:pt x="7" y="0"/>
                    <a:pt x="10" y="2"/>
                  </a:cubicBezTo>
                  <a:cubicBezTo>
                    <a:pt x="12" y="3"/>
                    <a:pt x="14" y="4"/>
                    <a:pt x="15" y="6"/>
                  </a:cubicBezTo>
                  <a:cubicBezTo>
                    <a:pt x="20" y="11"/>
                    <a:pt x="25" y="17"/>
                    <a:pt x="29" y="22"/>
                  </a:cubicBezTo>
                  <a:cubicBezTo>
                    <a:pt x="33" y="27"/>
                    <a:pt x="36" y="32"/>
                    <a:pt x="39" y="36"/>
                  </a:cubicBezTo>
                  <a:cubicBezTo>
                    <a:pt x="42" y="41"/>
                    <a:pt x="44" y="46"/>
                    <a:pt x="43" y="52"/>
                  </a:cubicBezTo>
                  <a:cubicBezTo>
                    <a:pt x="42" y="59"/>
                    <a:pt x="41" y="67"/>
                    <a:pt x="38" y="74"/>
                  </a:cubicBezTo>
                  <a:cubicBezTo>
                    <a:pt x="33" y="83"/>
                    <a:pt x="27" y="87"/>
                    <a:pt x="16" y="87"/>
                  </a:cubicBezTo>
                  <a:cubicBezTo>
                    <a:pt x="12" y="87"/>
                    <a:pt x="10" y="85"/>
                    <a:pt x="8" y="81"/>
                  </a:cubicBezTo>
                  <a:cubicBezTo>
                    <a:pt x="6" y="76"/>
                    <a:pt x="6" y="71"/>
                    <a:pt x="6" y="65"/>
                  </a:cubicBezTo>
                  <a:cubicBezTo>
                    <a:pt x="6" y="62"/>
                    <a:pt x="6" y="59"/>
                    <a:pt x="6" y="5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grpSp>
      <p:grpSp>
        <p:nvGrpSpPr>
          <p:cNvPr id="151" name="组合 150"/>
          <p:cNvGrpSpPr/>
          <p:nvPr userDrawn="1"/>
        </p:nvGrpSpPr>
        <p:grpSpPr>
          <a:xfrm>
            <a:off x="882188" y="613507"/>
            <a:ext cx="664422" cy="662874"/>
            <a:chOff x="2105799" y="20055838"/>
            <a:chExt cx="6748090" cy="6732363"/>
          </a:xfrm>
          <a:solidFill>
            <a:schemeClr val="accent1">
              <a:alpha val="80000"/>
            </a:schemeClr>
          </a:solidFill>
        </p:grpSpPr>
        <p:sp>
          <p:nvSpPr>
            <p:cNvPr id="152" name="Freeform 8"/>
            <p:cNvSpPr>
              <a:spLocks noEditPoints="1"/>
            </p:cNvSpPr>
            <p:nvPr/>
          </p:nvSpPr>
          <p:spPr bwMode="auto">
            <a:xfrm>
              <a:off x="2105799" y="20055838"/>
              <a:ext cx="6748090" cy="6732363"/>
            </a:xfrm>
            <a:custGeom>
              <a:avLst/>
              <a:gdLst>
                <a:gd name="T0" fmla="*/ 0 w 965"/>
                <a:gd name="T1" fmla="*/ 465 h 963"/>
                <a:gd name="T2" fmla="*/ 1 w 965"/>
                <a:gd name="T3" fmla="*/ 453 h 963"/>
                <a:gd name="T4" fmla="*/ 10 w 965"/>
                <a:gd name="T5" fmla="*/ 384 h 963"/>
                <a:gd name="T6" fmla="*/ 50 w 965"/>
                <a:gd name="T7" fmla="*/ 269 h 963"/>
                <a:gd name="T8" fmla="*/ 220 w 965"/>
                <a:gd name="T9" fmla="*/ 78 h 963"/>
                <a:gd name="T10" fmla="*/ 368 w 965"/>
                <a:gd name="T11" fmla="*/ 14 h 963"/>
                <a:gd name="T12" fmla="*/ 459 w 965"/>
                <a:gd name="T13" fmla="*/ 1 h 963"/>
                <a:gd name="T14" fmla="*/ 465 w 965"/>
                <a:gd name="T15" fmla="*/ 0 h 963"/>
                <a:gd name="T16" fmla="*/ 498 w 965"/>
                <a:gd name="T17" fmla="*/ 0 h 963"/>
                <a:gd name="T18" fmla="*/ 503 w 965"/>
                <a:gd name="T19" fmla="*/ 1 h 963"/>
                <a:gd name="T20" fmla="*/ 746 w 965"/>
                <a:gd name="T21" fmla="*/ 80 h 963"/>
                <a:gd name="T22" fmla="*/ 941 w 965"/>
                <a:gd name="T23" fmla="*/ 338 h 963"/>
                <a:gd name="T24" fmla="*/ 962 w 965"/>
                <a:gd name="T25" fmla="*/ 447 h 963"/>
                <a:gd name="T26" fmla="*/ 945 w 965"/>
                <a:gd name="T27" fmla="*/ 612 h 963"/>
                <a:gd name="T28" fmla="*/ 857 w 965"/>
                <a:gd name="T29" fmla="*/ 782 h 963"/>
                <a:gd name="T30" fmla="*/ 722 w 965"/>
                <a:gd name="T31" fmla="*/ 897 h 963"/>
                <a:gd name="T32" fmla="*/ 584 w 965"/>
                <a:gd name="T33" fmla="*/ 951 h 963"/>
                <a:gd name="T34" fmla="*/ 502 w 965"/>
                <a:gd name="T35" fmla="*/ 962 h 963"/>
                <a:gd name="T36" fmla="*/ 497 w 965"/>
                <a:gd name="T37" fmla="*/ 963 h 963"/>
                <a:gd name="T38" fmla="*/ 466 w 965"/>
                <a:gd name="T39" fmla="*/ 963 h 963"/>
                <a:gd name="T40" fmla="*/ 449 w 965"/>
                <a:gd name="T41" fmla="*/ 961 h 963"/>
                <a:gd name="T42" fmla="*/ 332 w 965"/>
                <a:gd name="T43" fmla="*/ 938 h 963"/>
                <a:gd name="T44" fmla="*/ 51 w 965"/>
                <a:gd name="T45" fmla="*/ 695 h 963"/>
                <a:gd name="T46" fmla="*/ 8 w 965"/>
                <a:gd name="T47" fmla="*/ 564 h 963"/>
                <a:gd name="T48" fmla="*/ 1 w 965"/>
                <a:gd name="T49" fmla="*/ 510 h 963"/>
                <a:gd name="T50" fmla="*/ 0 w 965"/>
                <a:gd name="T51" fmla="*/ 497 h 963"/>
                <a:gd name="T52" fmla="*/ 0 w 965"/>
                <a:gd name="T53" fmla="*/ 465 h 963"/>
                <a:gd name="T54" fmla="*/ 481 w 965"/>
                <a:gd name="T55" fmla="*/ 946 h 963"/>
                <a:gd name="T56" fmla="*/ 946 w 965"/>
                <a:gd name="T57" fmla="*/ 481 h 963"/>
                <a:gd name="T58" fmla="*/ 482 w 965"/>
                <a:gd name="T59" fmla="*/ 17 h 963"/>
                <a:gd name="T60" fmla="*/ 17 w 965"/>
                <a:gd name="T61" fmla="*/ 480 h 963"/>
                <a:gd name="T62" fmla="*/ 481 w 965"/>
                <a:gd name="T63" fmla="*/ 946 h 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65" h="963">
                  <a:moveTo>
                    <a:pt x="0" y="465"/>
                  </a:moveTo>
                  <a:cubicBezTo>
                    <a:pt x="0" y="461"/>
                    <a:pt x="1" y="457"/>
                    <a:pt x="1" y="453"/>
                  </a:cubicBezTo>
                  <a:cubicBezTo>
                    <a:pt x="3" y="430"/>
                    <a:pt x="6" y="407"/>
                    <a:pt x="10" y="384"/>
                  </a:cubicBezTo>
                  <a:cubicBezTo>
                    <a:pt x="19" y="344"/>
                    <a:pt x="32" y="306"/>
                    <a:pt x="50" y="269"/>
                  </a:cubicBezTo>
                  <a:cubicBezTo>
                    <a:pt x="89" y="190"/>
                    <a:pt x="146" y="127"/>
                    <a:pt x="220" y="78"/>
                  </a:cubicBezTo>
                  <a:cubicBezTo>
                    <a:pt x="265" y="48"/>
                    <a:pt x="315" y="27"/>
                    <a:pt x="368" y="14"/>
                  </a:cubicBezTo>
                  <a:cubicBezTo>
                    <a:pt x="398" y="6"/>
                    <a:pt x="429" y="2"/>
                    <a:pt x="459" y="1"/>
                  </a:cubicBezTo>
                  <a:cubicBezTo>
                    <a:pt x="461" y="1"/>
                    <a:pt x="463" y="0"/>
                    <a:pt x="465" y="0"/>
                  </a:cubicBezTo>
                  <a:cubicBezTo>
                    <a:pt x="476" y="0"/>
                    <a:pt x="487" y="0"/>
                    <a:pt x="498" y="0"/>
                  </a:cubicBezTo>
                  <a:cubicBezTo>
                    <a:pt x="500" y="0"/>
                    <a:pt x="501" y="1"/>
                    <a:pt x="503" y="1"/>
                  </a:cubicBezTo>
                  <a:cubicBezTo>
                    <a:pt x="592" y="5"/>
                    <a:pt x="673" y="31"/>
                    <a:pt x="746" y="80"/>
                  </a:cubicBezTo>
                  <a:cubicBezTo>
                    <a:pt x="841" y="143"/>
                    <a:pt x="906" y="229"/>
                    <a:pt x="941" y="338"/>
                  </a:cubicBezTo>
                  <a:cubicBezTo>
                    <a:pt x="952" y="373"/>
                    <a:pt x="959" y="410"/>
                    <a:pt x="962" y="447"/>
                  </a:cubicBezTo>
                  <a:cubicBezTo>
                    <a:pt x="965" y="503"/>
                    <a:pt x="960" y="558"/>
                    <a:pt x="945" y="612"/>
                  </a:cubicBezTo>
                  <a:cubicBezTo>
                    <a:pt x="927" y="674"/>
                    <a:pt x="897" y="731"/>
                    <a:pt x="857" y="782"/>
                  </a:cubicBezTo>
                  <a:cubicBezTo>
                    <a:pt x="819" y="829"/>
                    <a:pt x="774" y="867"/>
                    <a:pt x="722" y="897"/>
                  </a:cubicBezTo>
                  <a:cubicBezTo>
                    <a:pt x="679" y="923"/>
                    <a:pt x="633" y="940"/>
                    <a:pt x="584" y="951"/>
                  </a:cubicBezTo>
                  <a:cubicBezTo>
                    <a:pt x="557" y="957"/>
                    <a:pt x="530" y="960"/>
                    <a:pt x="502" y="962"/>
                  </a:cubicBezTo>
                  <a:cubicBezTo>
                    <a:pt x="500" y="962"/>
                    <a:pt x="498" y="962"/>
                    <a:pt x="497" y="963"/>
                  </a:cubicBezTo>
                  <a:cubicBezTo>
                    <a:pt x="487" y="963"/>
                    <a:pt x="476" y="963"/>
                    <a:pt x="466" y="963"/>
                  </a:cubicBezTo>
                  <a:cubicBezTo>
                    <a:pt x="460" y="962"/>
                    <a:pt x="455" y="961"/>
                    <a:pt x="449" y="961"/>
                  </a:cubicBezTo>
                  <a:cubicBezTo>
                    <a:pt x="409" y="958"/>
                    <a:pt x="370" y="951"/>
                    <a:pt x="332" y="938"/>
                  </a:cubicBezTo>
                  <a:cubicBezTo>
                    <a:pt x="206" y="895"/>
                    <a:pt x="112" y="814"/>
                    <a:pt x="51" y="695"/>
                  </a:cubicBezTo>
                  <a:cubicBezTo>
                    <a:pt x="30" y="654"/>
                    <a:pt x="16" y="610"/>
                    <a:pt x="8" y="564"/>
                  </a:cubicBezTo>
                  <a:cubicBezTo>
                    <a:pt x="4" y="546"/>
                    <a:pt x="2" y="528"/>
                    <a:pt x="1" y="510"/>
                  </a:cubicBezTo>
                  <a:cubicBezTo>
                    <a:pt x="1" y="506"/>
                    <a:pt x="0" y="501"/>
                    <a:pt x="0" y="497"/>
                  </a:cubicBezTo>
                  <a:cubicBezTo>
                    <a:pt x="0" y="486"/>
                    <a:pt x="0" y="475"/>
                    <a:pt x="0" y="465"/>
                  </a:cubicBezTo>
                  <a:close/>
                  <a:moveTo>
                    <a:pt x="481" y="946"/>
                  </a:moveTo>
                  <a:cubicBezTo>
                    <a:pt x="738" y="946"/>
                    <a:pt x="946" y="736"/>
                    <a:pt x="946" y="481"/>
                  </a:cubicBezTo>
                  <a:cubicBezTo>
                    <a:pt x="947" y="228"/>
                    <a:pt x="740" y="17"/>
                    <a:pt x="482" y="17"/>
                  </a:cubicBezTo>
                  <a:cubicBezTo>
                    <a:pt x="226" y="16"/>
                    <a:pt x="17" y="225"/>
                    <a:pt x="17" y="480"/>
                  </a:cubicBezTo>
                  <a:cubicBezTo>
                    <a:pt x="16" y="736"/>
                    <a:pt x="225" y="945"/>
                    <a:pt x="481" y="946"/>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cs"/>
              </a:endParaRPr>
            </a:p>
          </p:txBody>
        </p:sp>
        <p:sp>
          <p:nvSpPr>
            <p:cNvPr id="153" name="Freeform 42"/>
            <p:cNvSpPr>
              <a:spLocks noEditPoints="1"/>
            </p:cNvSpPr>
            <p:nvPr/>
          </p:nvSpPr>
          <p:spPr bwMode="auto">
            <a:xfrm>
              <a:off x="2986668" y="20928842"/>
              <a:ext cx="4978486" cy="4970622"/>
            </a:xfrm>
            <a:custGeom>
              <a:avLst/>
              <a:gdLst>
                <a:gd name="T0" fmla="*/ 711 w 711"/>
                <a:gd name="T1" fmla="*/ 356 h 711"/>
                <a:gd name="T2" fmla="*/ 355 w 711"/>
                <a:gd name="T3" fmla="*/ 711 h 711"/>
                <a:gd name="T4" fmla="*/ 0 w 711"/>
                <a:gd name="T5" fmla="*/ 357 h 711"/>
                <a:gd name="T6" fmla="*/ 354 w 711"/>
                <a:gd name="T7" fmla="*/ 1 h 711"/>
                <a:gd name="T8" fmla="*/ 711 w 711"/>
                <a:gd name="T9" fmla="*/ 356 h 711"/>
                <a:gd name="T10" fmla="*/ 355 w 711"/>
                <a:gd name="T11" fmla="*/ 700 h 711"/>
                <a:gd name="T12" fmla="*/ 700 w 711"/>
                <a:gd name="T13" fmla="*/ 356 h 711"/>
                <a:gd name="T14" fmla="*/ 355 w 711"/>
                <a:gd name="T15" fmla="*/ 12 h 711"/>
                <a:gd name="T16" fmla="*/ 11 w 711"/>
                <a:gd name="T17" fmla="*/ 356 h 711"/>
                <a:gd name="T18" fmla="*/ 355 w 711"/>
                <a:gd name="T19" fmla="*/ 700 h 7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1" h="711">
                  <a:moveTo>
                    <a:pt x="711" y="356"/>
                  </a:moveTo>
                  <a:cubicBezTo>
                    <a:pt x="711" y="552"/>
                    <a:pt x="551" y="711"/>
                    <a:pt x="355" y="711"/>
                  </a:cubicBezTo>
                  <a:cubicBezTo>
                    <a:pt x="159" y="711"/>
                    <a:pt x="1" y="551"/>
                    <a:pt x="0" y="357"/>
                  </a:cubicBezTo>
                  <a:cubicBezTo>
                    <a:pt x="0" y="162"/>
                    <a:pt x="158" y="2"/>
                    <a:pt x="354" y="1"/>
                  </a:cubicBezTo>
                  <a:cubicBezTo>
                    <a:pt x="551" y="0"/>
                    <a:pt x="711" y="159"/>
                    <a:pt x="711" y="356"/>
                  </a:cubicBezTo>
                  <a:close/>
                  <a:moveTo>
                    <a:pt x="355" y="700"/>
                  </a:moveTo>
                  <a:cubicBezTo>
                    <a:pt x="545" y="701"/>
                    <a:pt x="700" y="546"/>
                    <a:pt x="700" y="356"/>
                  </a:cubicBezTo>
                  <a:cubicBezTo>
                    <a:pt x="700" y="166"/>
                    <a:pt x="545" y="12"/>
                    <a:pt x="355" y="12"/>
                  </a:cubicBezTo>
                  <a:cubicBezTo>
                    <a:pt x="166" y="12"/>
                    <a:pt x="11" y="166"/>
                    <a:pt x="11" y="356"/>
                  </a:cubicBezTo>
                  <a:cubicBezTo>
                    <a:pt x="11" y="545"/>
                    <a:pt x="166" y="700"/>
                    <a:pt x="355" y="70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cs"/>
              </a:endParaRPr>
            </a:p>
          </p:txBody>
        </p:sp>
        <p:sp>
          <p:nvSpPr>
            <p:cNvPr id="154" name="Freeform 43"/>
            <p:cNvSpPr>
              <a:spLocks noEditPoints="1"/>
            </p:cNvSpPr>
            <p:nvPr/>
          </p:nvSpPr>
          <p:spPr bwMode="auto">
            <a:xfrm>
              <a:off x="7508990" y="21424332"/>
              <a:ext cx="550543" cy="660652"/>
            </a:xfrm>
            <a:custGeom>
              <a:avLst/>
              <a:gdLst>
                <a:gd name="T0" fmla="*/ 37 w 79"/>
                <a:gd name="T1" fmla="*/ 41 h 94"/>
                <a:gd name="T2" fmla="*/ 21 w 79"/>
                <a:gd name="T3" fmla="*/ 55 h 94"/>
                <a:gd name="T4" fmla="*/ 19 w 79"/>
                <a:gd name="T5" fmla="*/ 62 h 94"/>
                <a:gd name="T6" fmla="*/ 20 w 79"/>
                <a:gd name="T7" fmla="*/ 66 h 94"/>
                <a:gd name="T8" fmla="*/ 0 w 79"/>
                <a:gd name="T9" fmla="*/ 40 h 94"/>
                <a:gd name="T10" fmla="*/ 3 w 79"/>
                <a:gd name="T11" fmla="*/ 42 h 94"/>
                <a:gd name="T12" fmla="*/ 12 w 79"/>
                <a:gd name="T13" fmla="*/ 42 h 94"/>
                <a:gd name="T14" fmla="*/ 48 w 79"/>
                <a:gd name="T15" fmla="*/ 12 h 94"/>
                <a:gd name="T16" fmla="*/ 50 w 79"/>
                <a:gd name="T17" fmla="*/ 2 h 94"/>
                <a:gd name="T18" fmla="*/ 50 w 79"/>
                <a:gd name="T19" fmla="*/ 0 h 94"/>
                <a:gd name="T20" fmla="*/ 52 w 79"/>
                <a:gd name="T21" fmla="*/ 2 h 94"/>
                <a:gd name="T22" fmla="*/ 70 w 79"/>
                <a:gd name="T23" fmla="*/ 26 h 94"/>
                <a:gd name="T24" fmla="*/ 77 w 79"/>
                <a:gd name="T25" fmla="*/ 40 h 94"/>
                <a:gd name="T26" fmla="*/ 75 w 79"/>
                <a:gd name="T27" fmla="*/ 54 h 94"/>
                <a:gd name="T28" fmla="*/ 57 w 79"/>
                <a:gd name="T29" fmla="*/ 59 h 94"/>
                <a:gd name="T30" fmla="*/ 50 w 79"/>
                <a:gd name="T31" fmla="*/ 56 h 94"/>
                <a:gd name="T32" fmla="*/ 40 w 79"/>
                <a:gd name="T33" fmla="*/ 94 h 94"/>
                <a:gd name="T34" fmla="*/ 38 w 79"/>
                <a:gd name="T35" fmla="*/ 92 h 94"/>
                <a:gd name="T36" fmla="*/ 31 w 79"/>
                <a:gd name="T37" fmla="*/ 82 h 94"/>
                <a:gd name="T38" fmla="*/ 29 w 79"/>
                <a:gd name="T39" fmla="*/ 75 h 94"/>
                <a:gd name="T40" fmla="*/ 38 w 79"/>
                <a:gd name="T41" fmla="*/ 47 h 94"/>
                <a:gd name="T42" fmla="*/ 37 w 79"/>
                <a:gd name="T43" fmla="*/ 41 h 94"/>
                <a:gd name="T44" fmla="*/ 40 w 79"/>
                <a:gd name="T45" fmla="*/ 39 h 94"/>
                <a:gd name="T46" fmla="*/ 45 w 79"/>
                <a:gd name="T47" fmla="*/ 45 h 94"/>
                <a:gd name="T48" fmla="*/ 61 w 79"/>
                <a:gd name="T49" fmla="*/ 45 h 94"/>
                <a:gd name="T50" fmla="*/ 65 w 79"/>
                <a:gd name="T51" fmla="*/ 43 h 94"/>
                <a:gd name="T52" fmla="*/ 65 w 79"/>
                <a:gd name="T53" fmla="*/ 24 h 94"/>
                <a:gd name="T54" fmla="*/ 59 w 79"/>
                <a:gd name="T55" fmla="*/ 24 h 94"/>
                <a:gd name="T56" fmla="*/ 45 w 79"/>
                <a:gd name="T57" fmla="*/ 35 h 94"/>
                <a:gd name="T58" fmla="*/ 40 w 79"/>
                <a:gd name="T59" fmla="*/ 39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9" h="94">
                  <a:moveTo>
                    <a:pt x="37" y="41"/>
                  </a:moveTo>
                  <a:cubicBezTo>
                    <a:pt x="32" y="46"/>
                    <a:pt x="26" y="50"/>
                    <a:pt x="21" y="55"/>
                  </a:cubicBezTo>
                  <a:cubicBezTo>
                    <a:pt x="18" y="57"/>
                    <a:pt x="18" y="60"/>
                    <a:pt x="19" y="62"/>
                  </a:cubicBezTo>
                  <a:cubicBezTo>
                    <a:pt x="20" y="64"/>
                    <a:pt x="20" y="65"/>
                    <a:pt x="20" y="66"/>
                  </a:cubicBezTo>
                  <a:cubicBezTo>
                    <a:pt x="17" y="65"/>
                    <a:pt x="3" y="47"/>
                    <a:pt x="0" y="40"/>
                  </a:cubicBezTo>
                  <a:cubicBezTo>
                    <a:pt x="2" y="41"/>
                    <a:pt x="2" y="41"/>
                    <a:pt x="3" y="42"/>
                  </a:cubicBezTo>
                  <a:cubicBezTo>
                    <a:pt x="7" y="44"/>
                    <a:pt x="9" y="44"/>
                    <a:pt x="12" y="42"/>
                  </a:cubicBezTo>
                  <a:cubicBezTo>
                    <a:pt x="24" y="32"/>
                    <a:pt x="36" y="22"/>
                    <a:pt x="48" y="12"/>
                  </a:cubicBezTo>
                  <a:cubicBezTo>
                    <a:pt x="52" y="9"/>
                    <a:pt x="52" y="7"/>
                    <a:pt x="50" y="2"/>
                  </a:cubicBezTo>
                  <a:cubicBezTo>
                    <a:pt x="50" y="1"/>
                    <a:pt x="50" y="1"/>
                    <a:pt x="50" y="0"/>
                  </a:cubicBezTo>
                  <a:cubicBezTo>
                    <a:pt x="51" y="1"/>
                    <a:pt x="52" y="1"/>
                    <a:pt x="52" y="2"/>
                  </a:cubicBezTo>
                  <a:cubicBezTo>
                    <a:pt x="58" y="10"/>
                    <a:pt x="64" y="18"/>
                    <a:pt x="70" y="26"/>
                  </a:cubicBezTo>
                  <a:cubicBezTo>
                    <a:pt x="73" y="30"/>
                    <a:pt x="75" y="35"/>
                    <a:pt x="77" y="40"/>
                  </a:cubicBezTo>
                  <a:cubicBezTo>
                    <a:pt x="79" y="45"/>
                    <a:pt x="79" y="50"/>
                    <a:pt x="75" y="54"/>
                  </a:cubicBezTo>
                  <a:cubicBezTo>
                    <a:pt x="71" y="60"/>
                    <a:pt x="64" y="62"/>
                    <a:pt x="57" y="59"/>
                  </a:cubicBezTo>
                  <a:cubicBezTo>
                    <a:pt x="55" y="58"/>
                    <a:pt x="53" y="57"/>
                    <a:pt x="50" y="56"/>
                  </a:cubicBezTo>
                  <a:cubicBezTo>
                    <a:pt x="47" y="69"/>
                    <a:pt x="42" y="81"/>
                    <a:pt x="40" y="94"/>
                  </a:cubicBezTo>
                  <a:cubicBezTo>
                    <a:pt x="40" y="94"/>
                    <a:pt x="39" y="93"/>
                    <a:pt x="38" y="92"/>
                  </a:cubicBezTo>
                  <a:cubicBezTo>
                    <a:pt x="36" y="89"/>
                    <a:pt x="33" y="85"/>
                    <a:pt x="31" y="82"/>
                  </a:cubicBezTo>
                  <a:cubicBezTo>
                    <a:pt x="29" y="80"/>
                    <a:pt x="29" y="78"/>
                    <a:pt x="29" y="75"/>
                  </a:cubicBezTo>
                  <a:cubicBezTo>
                    <a:pt x="33" y="66"/>
                    <a:pt x="36" y="56"/>
                    <a:pt x="38" y="47"/>
                  </a:cubicBezTo>
                  <a:cubicBezTo>
                    <a:pt x="39" y="45"/>
                    <a:pt x="40" y="43"/>
                    <a:pt x="37" y="41"/>
                  </a:cubicBezTo>
                  <a:close/>
                  <a:moveTo>
                    <a:pt x="40" y="39"/>
                  </a:moveTo>
                  <a:cubicBezTo>
                    <a:pt x="42" y="41"/>
                    <a:pt x="43" y="43"/>
                    <a:pt x="45" y="45"/>
                  </a:cubicBezTo>
                  <a:cubicBezTo>
                    <a:pt x="50" y="50"/>
                    <a:pt x="55" y="50"/>
                    <a:pt x="61" y="45"/>
                  </a:cubicBezTo>
                  <a:cubicBezTo>
                    <a:pt x="63" y="45"/>
                    <a:pt x="64" y="44"/>
                    <a:pt x="65" y="43"/>
                  </a:cubicBezTo>
                  <a:cubicBezTo>
                    <a:pt x="71" y="37"/>
                    <a:pt x="71" y="31"/>
                    <a:pt x="65" y="24"/>
                  </a:cubicBezTo>
                  <a:cubicBezTo>
                    <a:pt x="63" y="22"/>
                    <a:pt x="62" y="21"/>
                    <a:pt x="59" y="24"/>
                  </a:cubicBezTo>
                  <a:cubicBezTo>
                    <a:pt x="54" y="27"/>
                    <a:pt x="50" y="31"/>
                    <a:pt x="45" y="35"/>
                  </a:cubicBezTo>
                  <a:cubicBezTo>
                    <a:pt x="44" y="36"/>
                    <a:pt x="42" y="38"/>
                    <a:pt x="40" y="39"/>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cs"/>
              </a:endParaRPr>
            </a:p>
          </p:txBody>
        </p:sp>
        <p:sp>
          <p:nvSpPr>
            <p:cNvPr id="155" name="Freeform 44"/>
            <p:cNvSpPr/>
            <p:nvPr/>
          </p:nvSpPr>
          <p:spPr bwMode="auto">
            <a:xfrm>
              <a:off x="2373206" y="22674853"/>
              <a:ext cx="526949" cy="566274"/>
            </a:xfrm>
            <a:custGeom>
              <a:avLst/>
              <a:gdLst>
                <a:gd name="T0" fmla="*/ 0 w 76"/>
                <a:gd name="T1" fmla="*/ 68 h 80"/>
                <a:gd name="T2" fmla="*/ 5 w 76"/>
                <a:gd name="T3" fmla="*/ 36 h 80"/>
                <a:gd name="T4" fmla="*/ 7 w 76"/>
                <a:gd name="T5" fmla="*/ 36 h 80"/>
                <a:gd name="T6" fmla="*/ 7 w 76"/>
                <a:gd name="T7" fmla="*/ 39 h 80"/>
                <a:gd name="T8" fmla="*/ 13 w 76"/>
                <a:gd name="T9" fmla="*/ 46 h 80"/>
                <a:gd name="T10" fmla="*/ 35 w 76"/>
                <a:gd name="T11" fmla="*/ 50 h 80"/>
                <a:gd name="T12" fmla="*/ 33 w 76"/>
                <a:gd name="T13" fmla="*/ 47 h 80"/>
                <a:gd name="T14" fmla="*/ 18 w 76"/>
                <a:gd name="T15" fmla="*/ 24 h 80"/>
                <a:gd name="T16" fmla="*/ 17 w 76"/>
                <a:gd name="T17" fmla="*/ 22 h 80"/>
                <a:gd name="T18" fmla="*/ 10 w 76"/>
                <a:gd name="T19" fmla="*/ 23 h 80"/>
                <a:gd name="T20" fmla="*/ 8 w 76"/>
                <a:gd name="T21" fmla="*/ 29 h 80"/>
                <a:gd name="T22" fmla="*/ 12 w 76"/>
                <a:gd name="T23" fmla="*/ 0 h 80"/>
                <a:gd name="T24" fmla="*/ 13 w 76"/>
                <a:gd name="T25" fmla="*/ 1 h 80"/>
                <a:gd name="T26" fmla="*/ 19 w 76"/>
                <a:gd name="T27" fmla="*/ 19 h 80"/>
                <a:gd name="T28" fmla="*/ 29 w 76"/>
                <a:gd name="T29" fmla="*/ 35 h 80"/>
                <a:gd name="T30" fmla="*/ 33 w 76"/>
                <a:gd name="T31" fmla="*/ 34 h 80"/>
                <a:gd name="T32" fmla="*/ 69 w 76"/>
                <a:gd name="T33" fmla="*/ 13 h 80"/>
                <a:gd name="T34" fmla="*/ 75 w 76"/>
                <a:gd name="T35" fmla="*/ 8 h 80"/>
                <a:gd name="T36" fmla="*/ 74 w 76"/>
                <a:gd name="T37" fmla="*/ 18 h 80"/>
                <a:gd name="T38" fmla="*/ 72 w 76"/>
                <a:gd name="T39" fmla="*/ 30 h 80"/>
                <a:gd name="T40" fmla="*/ 70 w 76"/>
                <a:gd name="T41" fmla="*/ 40 h 80"/>
                <a:gd name="T42" fmla="*/ 69 w 76"/>
                <a:gd name="T43" fmla="*/ 40 h 80"/>
                <a:gd name="T44" fmla="*/ 68 w 76"/>
                <a:gd name="T45" fmla="*/ 32 h 80"/>
                <a:gd name="T46" fmla="*/ 64 w 76"/>
                <a:gd name="T47" fmla="*/ 33 h 80"/>
                <a:gd name="T48" fmla="*/ 39 w 76"/>
                <a:gd name="T49" fmla="*/ 48 h 80"/>
                <a:gd name="T50" fmla="*/ 42 w 76"/>
                <a:gd name="T51" fmla="*/ 51 h 80"/>
                <a:gd name="T52" fmla="*/ 60 w 76"/>
                <a:gd name="T53" fmla="*/ 55 h 80"/>
                <a:gd name="T54" fmla="*/ 66 w 76"/>
                <a:gd name="T55" fmla="*/ 51 h 80"/>
                <a:gd name="T56" fmla="*/ 68 w 76"/>
                <a:gd name="T57" fmla="*/ 48 h 80"/>
                <a:gd name="T58" fmla="*/ 63 w 76"/>
                <a:gd name="T59" fmla="*/ 80 h 80"/>
                <a:gd name="T60" fmla="*/ 62 w 76"/>
                <a:gd name="T61" fmla="*/ 80 h 80"/>
                <a:gd name="T62" fmla="*/ 62 w 76"/>
                <a:gd name="T63" fmla="*/ 77 h 80"/>
                <a:gd name="T64" fmla="*/ 55 w 76"/>
                <a:gd name="T65" fmla="*/ 70 h 80"/>
                <a:gd name="T66" fmla="*/ 11 w 76"/>
                <a:gd name="T67" fmla="*/ 62 h 80"/>
                <a:gd name="T68" fmla="*/ 3 w 76"/>
                <a:gd name="T69" fmla="*/ 66 h 80"/>
                <a:gd name="T70" fmla="*/ 1 w 76"/>
                <a:gd name="T71" fmla="*/ 68 h 80"/>
                <a:gd name="T72" fmla="*/ 0 w 76"/>
                <a:gd name="T73" fmla="*/ 68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6" h="80">
                  <a:moveTo>
                    <a:pt x="0" y="68"/>
                  </a:moveTo>
                  <a:cubicBezTo>
                    <a:pt x="2" y="57"/>
                    <a:pt x="4" y="47"/>
                    <a:pt x="5" y="36"/>
                  </a:cubicBezTo>
                  <a:cubicBezTo>
                    <a:pt x="6" y="36"/>
                    <a:pt x="6" y="36"/>
                    <a:pt x="7" y="36"/>
                  </a:cubicBezTo>
                  <a:cubicBezTo>
                    <a:pt x="7" y="37"/>
                    <a:pt x="7" y="38"/>
                    <a:pt x="7" y="39"/>
                  </a:cubicBezTo>
                  <a:cubicBezTo>
                    <a:pt x="8" y="43"/>
                    <a:pt x="9" y="45"/>
                    <a:pt x="13" y="46"/>
                  </a:cubicBezTo>
                  <a:cubicBezTo>
                    <a:pt x="20" y="48"/>
                    <a:pt x="27" y="49"/>
                    <a:pt x="35" y="50"/>
                  </a:cubicBezTo>
                  <a:cubicBezTo>
                    <a:pt x="34" y="49"/>
                    <a:pt x="34" y="48"/>
                    <a:pt x="33" y="47"/>
                  </a:cubicBezTo>
                  <a:cubicBezTo>
                    <a:pt x="28" y="39"/>
                    <a:pt x="23" y="32"/>
                    <a:pt x="18" y="24"/>
                  </a:cubicBezTo>
                  <a:cubicBezTo>
                    <a:pt x="18" y="24"/>
                    <a:pt x="17" y="23"/>
                    <a:pt x="17" y="22"/>
                  </a:cubicBezTo>
                  <a:cubicBezTo>
                    <a:pt x="14" y="19"/>
                    <a:pt x="12" y="20"/>
                    <a:pt x="10" y="23"/>
                  </a:cubicBezTo>
                  <a:cubicBezTo>
                    <a:pt x="10" y="25"/>
                    <a:pt x="9" y="26"/>
                    <a:pt x="8" y="29"/>
                  </a:cubicBezTo>
                  <a:cubicBezTo>
                    <a:pt x="7" y="24"/>
                    <a:pt x="10" y="4"/>
                    <a:pt x="12" y="0"/>
                  </a:cubicBezTo>
                  <a:cubicBezTo>
                    <a:pt x="13" y="0"/>
                    <a:pt x="13" y="1"/>
                    <a:pt x="13" y="1"/>
                  </a:cubicBezTo>
                  <a:cubicBezTo>
                    <a:pt x="13" y="8"/>
                    <a:pt x="16" y="14"/>
                    <a:pt x="19" y="19"/>
                  </a:cubicBezTo>
                  <a:cubicBezTo>
                    <a:pt x="22" y="25"/>
                    <a:pt x="26" y="30"/>
                    <a:pt x="29" y="35"/>
                  </a:cubicBezTo>
                  <a:cubicBezTo>
                    <a:pt x="31" y="35"/>
                    <a:pt x="32" y="34"/>
                    <a:pt x="33" y="34"/>
                  </a:cubicBezTo>
                  <a:cubicBezTo>
                    <a:pt x="45" y="27"/>
                    <a:pt x="57" y="20"/>
                    <a:pt x="69" y="13"/>
                  </a:cubicBezTo>
                  <a:cubicBezTo>
                    <a:pt x="71" y="12"/>
                    <a:pt x="73" y="10"/>
                    <a:pt x="75" y="8"/>
                  </a:cubicBezTo>
                  <a:cubicBezTo>
                    <a:pt x="76" y="12"/>
                    <a:pt x="74" y="15"/>
                    <a:pt x="74" y="18"/>
                  </a:cubicBezTo>
                  <a:cubicBezTo>
                    <a:pt x="73" y="22"/>
                    <a:pt x="73" y="26"/>
                    <a:pt x="72" y="30"/>
                  </a:cubicBezTo>
                  <a:cubicBezTo>
                    <a:pt x="71" y="33"/>
                    <a:pt x="71" y="37"/>
                    <a:pt x="70" y="40"/>
                  </a:cubicBezTo>
                  <a:cubicBezTo>
                    <a:pt x="69" y="40"/>
                    <a:pt x="69" y="40"/>
                    <a:pt x="69" y="40"/>
                  </a:cubicBezTo>
                  <a:cubicBezTo>
                    <a:pt x="68" y="38"/>
                    <a:pt x="68" y="35"/>
                    <a:pt x="68" y="32"/>
                  </a:cubicBezTo>
                  <a:cubicBezTo>
                    <a:pt x="66" y="32"/>
                    <a:pt x="65" y="33"/>
                    <a:pt x="64" y="33"/>
                  </a:cubicBezTo>
                  <a:cubicBezTo>
                    <a:pt x="55" y="38"/>
                    <a:pt x="47" y="43"/>
                    <a:pt x="39" y="48"/>
                  </a:cubicBezTo>
                  <a:cubicBezTo>
                    <a:pt x="39" y="50"/>
                    <a:pt x="40" y="51"/>
                    <a:pt x="42" y="51"/>
                  </a:cubicBezTo>
                  <a:cubicBezTo>
                    <a:pt x="48" y="53"/>
                    <a:pt x="54" y="54"/>
                    <a:pt x="60" y="55"/>
                  </a:cubicBezTo>
                  <a:cubicBezTo>
                    <a:pt x="63" y="55"/>
                    <a:pt x="64" y="54"/>
                    <a:pt x="66" y="51"/>
                  </a:cubicBezTo>
                  <a:cubicBezTo>
                    <a:pt x="66" y="50"/>
                    <a:pt x="67" y="49"/>
                    <a:pt x="68" y="48"/>
                  </a:cubicBezTo>
                  <a:cubicBezTo>
                    <a:pt x="67" y="58"/>
                    <a:pt x="65" y="69"/>
                    <a:pt x="63" y="80"/>
                  </a:cubicBezTo>
                  <a:cubicBezTo>
                    <a:pt x="63" y="80"/>
                    <a:pt x="63" y="80"/>
                    <a:pt x="62" y="80"/>
                  </a:cubicBezTo>
                  <a:cubicBezTo>
                    <a:pt x="62" y="79"/>
                    <a:pt x="62" y="78"/>
                    <a:pt x="62" y="77"/>
                  </a:cubicBezTo>
                  <a:cubicBezTo>
                    <a:pt x="61" y="72"/>
                    <a:pt x="60" y="71"/>
                    <a:pt x="55" y="70"/>
                  </a:cubicBezTo>
                  <a:cubicBezTo>
                    <a:pt x="40" y="67"/>
                    <a:pt x="26" y="64"/>
                    <a:pt x="11" y="62"/>
                  </a:cubicBezTo>
                  <a:cubicBezTo>
                    <a:pt x="6" y="61"/>
                    <a:pt x="5" y="62"/>
                    <a:pt x="3" y="66"/>
                  </a:cubicBezTo>
                  <a:cubicBezTo>
                    <a:pt x="2" y="67"/>
                    <a:pt x="2" y="68"/>
                    <a:pt x="1" y="68"/>
                  </a:cubicBezTo>
                  <a:cubicBezTo>
                    <a:pt x="1" y="68"/>
                    <a:pt x="1" y="68"/>
                    <a:pt x="0" y="68"/>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cs"/>
              </a:endParaRPr>
            </a:p>
          </p:txBody>
        </p:sp>
        <p:sp>
          <p:nvSpPr>
            <p:cNvPr id="156" name="Freeform 45"/>
            <p:cNvSpPr/>
            <p:nvPr/>
          </p:nvSpPr>
          <p:spPr bwMode="auto">
            <a:xfrm>
              <a:off x="6989906" y="20865924"/>
              <a:ext cx="574138" cy="613463"/>
            </a:xfrm>
            <a:custGeom>
              <a:avLst/>
              <a:gdLst>
                <a:gd name="T0" fmla="*/ 61 w 82"/>
                <a:gd name="T1" fmla="*/ 37 h 87"/>
                <a:gd name="T2" fmla="*/ 42 w 82"/>
                <a:gd name="T3" fmla="*/ 65 h 87"/>
                <a:gd name="T4" fmla="*/ 44 w 82"/>
                <a:gd name="T5" fmla="*/ 59 h 87"/>
                <a:gd name="T6" fmla="*/ 37 w 82"/>
                <a:gd name="T7" fmla="*/ 42 h 87"/>
                <a:gd name="T8" fmla="*/ 36 w 82"/>
                <a:gd name="T9" fmla="*/ 44 h 87"/>
                <a:gd name="T10" fmla="*/ 24 w 82"/>
                <a:gd name="T11" fmla="*/ 61 h 87"/>
                <a:gd name="T12" fmla="*/ 25 w 82"/>
                <a:gd name="T13" fmla="*/ 68 h 87"/>
                <a:gd name="T14" fmla="*/ 54 w 82"/>
                <a:gd name="T15" fmla="*/ 74 h 87"/>
                <a:gd name="T16" fmla="*/ 59 w 82"/>
                <a:gd name="T17" fmla="*/ 73 h 87"/>
                <a:gd name="T18" fmla="*/ 45 w 82"/>
                <a:gd name="T19" fmla="*/ 87 h 87"/>
                <a:gd name="T20" fmla="*/ 0 w 82"/>
                <a:gd name="T21" fmla="*/ 52 h 87"/>
                <a:gd name="T22" fmla="*/ 4 w 82"/>
                <a:gd name="T23" fmla="*/ 54 h 87"/>
                <a:gd name="T24" fmla="*/ 12 w 82"/>
                <a:gd name="T25" fmla="*/ 51 h 87"/>
                <a:gd name="T26" fmla="*/ 39 w 82"/>
                <a:gd name="T27" fmla="*/ 12 h 87"/>
                <a:gd name="T28" fmla="*/ 39 w 82"/>
                <a:gd name="T29" fmla="*/ 3 h 87"/>
                <a:gd name="T30" fmla="*/ 37 w 82"/>
                <a:gd name="T31" fmla="*/ 0 h 87"/>
                <a:gd name="T32" fmla="*/ 82 w 82"/>
                <a:gd name="T33" fmla="*/ 33 h 87"/>
                <a:gd name="T34" fmla="*/ 70 w 82"/>
                <a:gd name="T35" fmla="*/ 48 h 87"/>
                <a:gd name="T36" fmla="*/ 70 w 82"/>
                <a:gd name="T37" fmla="*/ 46 h 87"/>
                <a:gd name="T38" fmla="*/ 65 w 82"/>
                <a:gd name="T39" fmla="*/ 24 h 87"/>
                <a:gd name="T40" fmla="*/ 58 w 82"/>
                <a:gd name="T41" fmla="*/ 19 h 87"/>
                <a:gd name="T42" fmla="*/ 53 w 82"/>
                <a:gd name="T43" fmla="*/ 20 h 87"/>
                <a:gd name="T44" fmla="*/ 41 w 82"/>
                <a:gd name="T45" fmla="*/ 36 h 87"/>
                <a:gd name="T46" fmla="*/ 40 w 82"/>
                <a:gd name="T47" fmla="*/ 39 h 87"/>
                <a:gd name="T48" fmla="*/ 51 w 82"/>
                <a:gd name="T49" fmla="*/ 43 h 87"/>
                <a:gd name="T50" fmla="*/ 61 w 82"/>
                <a:gd name="T51" fmla="*/ 3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2" h="87">
                  <a:moveTo>
                    <a:pt x="61" y="37"/>
                  </a:moveTo>
                  <a:cubicBezTo>
                    <a:pt x="60" y="41"/>
                    <a:pt x="46" y="62"/>
                    <a:pt x="42" y="65"/>
                  </a:cubicBezTo>
                  <a:cubicBezTo>
                    <a:pt x="43" y="62"/>
                    <a:pt x="43" y="60"/>
                    <a:pt x="44" y="59"/>
                  </a:cubicBezTo>
                  <a:cubicBezTo>
                    <a:pt x="46" y="52"/>
                    <a:pt x="44" y="46"/>
                    <a:pt x="37" y="42"/>
                  </a:cubicBezTo>
                  <a:cubicBezTo>
                    <a:pt x="37" y="42"/>
                    <a:pt x="36" y="43"/>
                    <a:pt x="36" y="44"/>
                  </a:cubicBezTo>
                  <a:cubicBezTo>
                    <a:pt x="32" y="50"/>
                    <a:pt x="28" y="55"/>
                    <a:pt x="24" y="61"/>
                  </a:cubicBezTo>
                  <a:cubicBezTo>
                    <a:pt x="22" y="64"/>
                    <a:pt x="22" y="66"/>
                    <a:pt x="25" y="68"/>
                  </a:cubicBezTo>
                  <a:cubicBezTo>
                    <a:pt x="33" y="76"/>
                    <a:pt x="42" y="80"/>
                    <a:pt x="54" y="74"/>
                  </a:cubicBezTo>
                  <a:cubicBezTo>
                    <a:pt x="56" y="73"/>
                    <a:pt x="56" y="73"/>
                    <a:pt x="59" y="73"/>
                  </a:cubicBezTo>
                  <a:cubicBezTo>
                    <a:pt x="57" y="76"/>
                    <a:pt x="50" y="84"/>
                    <a:pt x="45" y="87"/>
                  </a:cubicBezTo>
                  <a:cubicBezTo>
                    <a:pt x="36" y="82"/>
                    <a:pt x="2" y="56"/>
                    <a:pt x="0" y="52"/>
                  </a:cubicBezTo>
                  <a:cubicBezTo>
                    <a:pt x="2" y="53"/>
                    <a:pt x="3" y="53"/>
                    <a:pt x="4" y="54"/>
                  </a:cubicBezTo>
                  <a:cubicBezTo>
                    <a:pt x="8" y="55"/>
                    <a:pt x="10" y="54"/>
                    <a:pt x="12" y="51"/>
                  </a:cubicBezTo>
                  <a:cubicBezTo>
                    <a:pt x="21" y="38"/>
                    <a:pt x="30" y="25"/>
                    <a:pt x="39" y="12"/>
                  </a:cubicBezTo>
                  <a:cubicBezTo>
                    <a:pt x="42" y="8"/>
                    <a:pt x="41" y="6"/>
                    <a:pt x="39" y="3"/>
                  </a:cubicBezTo>
                  <a:cubicBezTo>
                    <a:pt x="38" y="2"/>
                    <a:pt x="38" y="1"/>
                    <a:pt x="37" y="0"/>
                  </a:cubicBezTo>
                  <a:cubicBezTo>
                    <a:pt x="40" y="1"/>
                    <a:pt x="76" y="27"/>
                    <a:pt x="82" y="33"/>
                  </a:cubicBezTo>
                  <a:cubicBezTo>
                    <a:pt x="79" y="38"/>
                    <a:pt x="73" y="46"/>
                    <a:pt x="70" y="48"/>
                  </a:cubicBezTo>
                  <a:cubicBezTo>
                    <a:pt x="70" y="47"/>
                    <a:pt x="70" y="46"/>
                    <a:pt x="70" y="46"/>
                  </a:cubicBezTo>
                  <a:cubicBezTo>
                    <a:pt x="74" y="36"/>
                    <a:pt x="72" y="30"/>
                    <a:pt x="65" y="24"/>
                  </a:cubicBezTo>
                  <a:cubicBezTo>
                    <a:pt x="63" y="22"/>
                    <a:pt x="61" y="20"/>
                    <a:pt x="58" y="19"/>
                  </a:cubicBezTo>
                  <a:cubicBezTo>
                    <a:pt x="56" y="17"/>
                    <a:pt x="54" y="18"/>
                    <a:pt x="53" y="20"/>
                  </a:cubicBezTo>
                  <a:cubicBezTo>
                    <a:pt x="49" y="25"/>
                    <a:pt x="45" y="30"/>
                    <a:pt x="41" y="36"/>
                  </a:cubicBezTo>
                  <a:cubicBezTo>
                    <a:pt x="41" y="37"/>
                    <a:pt x="40" y="38"/>
                    <a:pt x="40" y="39"/>
                  </a:cubicBezTo>
                  <a:cubicBezTo>
                    <a:pt x="43" y="42"/>
                    <a:pt x="46" y="44"/>
                    <a:pt x="51" y="43"/>
                  </a:cubicBezTo>
                  <a:cubicBezTo>
                    <a:pt x="54" y="42"/>
                    <a:pt x="58" y="39"/>
                    <a:pt x="61" y="3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cs"/>
              </a:endParaRPr>
            </a:p>
          </p:txBody>
        </p:sp>
        <p:sp>
          <p:nvSpPr>
            <p:cNvPr id="157" name="Freeform 46"/>
            <p:cNvSpPr/>
            <p:nvPr/>
          </p:nvSpPr>
          <p:spPr bwMode="auto">
            <a:xfrm>
              <a:off x="2373206" y="23555723"/>
              <a:ext cx="495489" cy="471895"/>
            </a:xfrm>
            <a:custGeom>
              <a:avLst/>
              <a:gdLst>
                <a:gd name="T0" fmla="*/ 49 w 71"/>
                <a:gd name="T1" fmla="*/ 20 h 68"/>
                <a:gd name="T2" fmla="*/ 37 w 71"/>
                <a:gd name="T3" fmla="*/ 29 h 68"/>
                <a:gd name="T4" fmla="*/ 38 w 71"/>
                <a:gd name="T5" fmla="*/ 39 h 68"/>
                <a:gd name="T6" fmla="*/ 44 w 71"/>
                <a:gd name="T7" fmla="*/ 38 h 68"/>
                <a:gd name="T8" fmla="*/ 60 w 71"/>
                <a:gd name="T9" fmla="*/ 36 h 68"/>
                <a:gd name="T10" fmla="*/ 65 w 71"/>
                <a:gd name="T11" fmla="*/ 30 h 68"/>
                <a:gd name="T12" fmla="*/ 48 w 71"/>
                <a:gd name="T13" fmla="*/ 4 h 68"/>
                <a:gd name="T14" fmla="*/ 44 w 71"/>
                <a:gd name="T15" fmla="*/ 0 h 68"/>
                <a:gd name="T16" fmla="*/ 63 w 71"/>
                <a:gd name="T17" fmla="*/ 1 h 68"/>
                <a:gd name="T18" fmla="*/ 70 w 71"/>
                <a:gd name="T19" fmla="*/ 59 h 68"/>
                <a:gd name="T20" fmla="*/ 68 w 71"/>
                <a:gd name="T21" fmla="*/ 55 h 68"/>
                <a:gd name="T22" fmla="*/ 62 w 71"/>
                <a:gd name="T23" fmla="*/ 51 h 68"/>
                <a:gd name="T24" fmla="*/ 16 w 71"/>
                <a:gd name="T25" fmla="*/ 58 h 68"/>
                <a:gd name="T26" fmla="*/ 9 w 71"/>
                <a:gd name="T27" fmla="*/ 65 h 68"/>
                <a:gd name="T28" fmla="*/ 9 w 71"/>
                <a:gd name="T29" fmla="*/ 68 h 68"/>
                <a:gd name="T30" fmla="*/ 1 w 71"/>
                <a:gd name="T31" fmla="*/ 11 h 68"/>
                <a:gd name="T32" fmla="*/ 18 w 71"/>
                <a:gd name="T33" fmla="*/ 9 h 68"/>
                <a:gd name="T34" fmla="*/ 19 w 71"/>
                <a:gd name="T35" fmla="*/ 10 h 68"/>
                <a:gd name="T36" fmla="*/ 17 w 71"/>
                <a:gd name="T37" fmla="*/ 11 h 68"/>
                <a:gd name="T38" fmla="*/ 6 w 71"/>
                <a:gd name="T39" fmla="*/ 30 h 68"/>
                <a:gd name="T40" fmla="*/ 7 w 71"/>
                <a:gd name="T41" fmla="*/ 38 h 68"/>
                <a:gd name="T42" fmla="*/ 13 w 71"/>
                <a:gd name="T43" fmla="*/ 42 h 68"/>
                <a:gd name="T44" fmla="*/ 33 w 71"/>
                <a:gd name="T45" fmla="*/ 39 h 68"/>
                <a:gd name="T46" fmla="*/ 29 w 71"/>
                <a:gd name="T47" fmla="*/ 28 h 68"/>
                <a:gd name="T48" fmla="*/ 18 w 71"/>
                <a:gd name="T49" fmla="*/ 24 h 68"/>
                <a:gd name="T50" fmla="*/ 19 w 71"/>
                <a:gd name="T51" fmla="*/ 22 h 68"/>
                <a:gd name="T52" fmla="*/ 49 w 71"/>
                <a:gd name="T53" fmla="*/ 18 h 68"/>
                <a:gd name="T54" fmla="*/ 49 w 71"/>
                <a:gd name="T55" fmla="*/ 2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1" h="68">
                  <a:moveTo>
                    <a:pt x="49" y="20"/>
                  </a:moveTo>
                  <a:cubicBezTo>
                    <a:pt x="44" y="22"/>
                    <a:pt x="39" y="24"/>
                    <a:pt x="37" y="29"/>
                  </a:cubicBezTo>
                  <a:cubicBezTo>
                    <a:pt x="36" y="32"/>
                    <a:pt x="36" y="35"/>
                    <a:pt x="38" y="39"/>
                  </a:cubicBezTo>
                  <a:cubicBezTo>
                    <a:pt x="40" y="38"/>
                    <a:pt x="42" y="38"/>
                    <a:pt x="44" y="38"/>
                  </a:cubicBezTo>
                  <a:cubicBezTo>
                    <a:pt x="49" y="37"/>
                    <a:pt x="54" y="36"/>
                    <a:pt x="60" y="36"/>
                  </a:cubicBezTo>
                  <a:cubicBezTo>
                    <a:pt x="63" y="35"/>
                    <a:pt x="64" y="34"/>
                    <a:pt x="65" y="30"/>
                  </a:cubicBezTo>
                  <a:cubicBezTo>
                    <a:pt x="65" y="18"/>
                    <a:pt x="59" y="8"/>
                    <a:pt x="48" y="4"/>
                  </a:cubicBezTo>
                  <a:cubicBezTo>
                    <a:pt x="47" y="3"/>
                    <a:pt x="45" y="3"/>
                    <a:pt x="44" y="0"/>
                  </a:cubicBezTo>
                  <a:cubicBezTo>
                    <a:pt x="51" y="0"/>
                    <a:pt x="57" y="1"/>
                    <a:pt x="63" y="1"/>
                  </a:cubicBezTo>
                  <a:cubicBezTo>
                    <a:pt x="65" y="5"/>
                    <a:pt x="71" y="54"/>
                    <a:pt x="70" y="59"/>
                  </a:cubicBezTo>
                  <a:cubicBezTo>
                    <a:pt x="69" y="57"/>
                    <a:pt x="69" y="56"/>
                    <a:pt x="68" y="55"/>
                  </a:cubicBezTo>
                  <a:cubicBezTo>
                    <a:pt x="67" y="52"/>
                    <a:pt x="65" y="51"/>
                    <a:pt x="62" y="51"/>
                  </a:cubicBezTo>
                  <a:cubicBezTo>
                    <a:pt x="46" y="53"/>
                    <a:pt x="31" y="55"/>
                    <a:pt x="16" y="58"/>
                  </a:cubicBezTo>
                  <a:cubicBezTo>
                    <a:pt x="12" y="58"/>
                    <a:pt x="10" y="60"/>
                    <a:pt x="9" y="65"/>
                  </a:cubicBezTo>
                  <a:cubicBezTo>
                    <a:pt x="9" y="66"/>
                    <a:pt x="9" y="67"/>
                    <a:pt x="9" y="68"/>
                  </a:cubicBezTo>
                  <a:cubicBezTo>
                    <a:pt x="7" y="65"/>
                    <a:pt x="0" y="17"/>
                    <a:pt x="1" y="11"/>
                  </a:cubicBezTo>
                  <a:cubicBezTo>
                    <a:pt x="7" y="10"/>
                    <a:pt x="12" y="9"/>
                    <a:pt x="18" y="9"/>
                  </a:cubicBezTo>
                  <a:cubicBezTo>
                    <a:pt x="18" y="9"/>
                    <a:pt x="19" y="9"/>
                    <a:pt x="19" y="10"/>
                  </a:cubicBezTo>
                  <a:cubicBezTo>
                    <a:pt x="18" y="10"/>
                    <a:pt x="18" y="11"/>
                    <a:pt x="17" y="11"/>
                  </a:cubicBezTo>
                  <a:cubicBezTo>
                    <a:pt x="8" y="14"/>
                    <a:pt x="5" y="21"/>
                    <a:pt x="6" y="30"/>
                  </a:cubicBezTo>
                  <a:cubicBezTo>
                    <a:pt x="6" y="32"/>
                    <a:pt x="6" y="35"/>
                    <a:pt x="7" y="38"/>
                  </a:cubicBezTo>
                  <a:cubicBezTo>
                    <a:pt x="7" y="42"/>
                    <a:pt x="8" y="43"/>
                    <a:pt x="13" y="42"/>
                  </a:cubicBezTo>
                  <a:cubicBezTo>
                    <a:pt x="20" y="41"/>
                    <a:pt x="26" y="40"/>
                    <a:pt x="33" y="39"/>
                  </a:cubicBezTo>
                  <a:cubicBezTo>
                    <a:pt x="34" y="34"/>
                    <a:pt x="33" y="30"/>
                    <a:pt x="29" y="28"/>
                  </a:cubicBezTo>
                  <a:cubicBezTo>
                    <a:pt x="26" y="26"/>
                    <a:pt x="22" y="25"/>
                    <a:pt x="18" y="24"/>
                  </a:cubicBezTo>
                  <a:cubicBezTo>
                    <a:pt x="18" y="23"/>
                    <a:pt x="19" y="23"/>
                    <a:pt x="19" y="22"/>
                  </a:cubicBezTo>
                  <a:cubicBezTo>
                    <a:pt x="29" y="21"/>
                    <a:pt x="39" y="20"/>
                    <a:pt x="49" y="18"/>
                  </a:cubicBezTo>
                  <a:cubicBezTo>
                    <a:pt x="49" y="19"/>
                    <a:pt x="49" y="19"/>
                    <a:pt x="49" y="2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cs"/>
              </a:endParaRPr>
            </a:p>
          </p:txBody>
        </p:sp>
        <p:sp>
          <p:nvSpPr>
            <p:cNvPr id="158" name="Freeform 47"/>
            <p:cNvSpPr>
              <a:spLocks noEditPoints="1"/>
            </p:cNvSpPr>
            <p:nvPr/>
          </p:nvSpPr>
          <p:spPr bwMode="auto">
            <a:xfrm>
              <a:off x="4897841" y="26009575"/>
              <a:ext cx="346056" cy="495489"/>
            </a:xfrm>
            <a:custGeom>
              <a:avLst/>
              <a:gdLst>
                <a:gd name="T0" fmla="*/ 17 w 50"/>
                <a:gd name="T1" fmla="*/ 35 h 70"/>
                <a:gd name="T2" fmla="*/ 10 w 50"/>
                <a:gd name="T3" fmla="*/ 27 h 70"/>
                <a:gd name="T4" fmla="*/ 8 w 50"/>
                <a:gd name="T5" fmla="*/ 11 h 70"/>
                <a:gd name="T6" fmla="*/ 19 w 50"/>
                <a:gd name="T7" fmla="*/ 1 h 70"/>
                <a:gd name="T8" fmla="*/ 39 w 50"/>
                <a:gd name="T9" fmla="*/ 3 h 70"/>
                <a:gd name="T10" fmla="*/ 48 w 50"/>
                <a:gd name="T11" fmla="*/ 12 h 70"/>
                <a:gd name="T12" fmla="*/ 42 w 50"/>
                <a:gd name="T13" fmla="*/ 27 h 70"/>
                <a:gd name="T14" fmla="*/ 34 w 50"/>
                <a:gd name="T15" fmla="*/ 30 h 70"/>
                <a:gd name="T16" fmla="*/ 37 w 50"/>
                <a:gd name="T17" fmla="*/ 33 h 70"/>
                <a:gd name="T18" fmla="*/ 44 w 50"/>
                <a:gd name="T19" fmla="*/ 44 h 70"/>
                <a:gd name="T20" fmla="*/ 30 w 50"/>
                <a:gd name="T21" fmla="*/ 69 h 70"/>
                <a:gd name="T22" fmla="*/ 9 w 50"/>
                <a:gd name="T23" fmla="*/ 65 h 70"/>
                <a:gd name="T24" fmla="*/ 1 w 50"/>
                <a:gd name="T25" fmla="*/ 51 h 70"/>
                <a:gd name="T26" fmla="*/ 11 w 50"/>
                <a:gd name="T27" fmla="*/ 38 h 70"/>
                <a:gd name="T28" fmla="*/ 17 w 50"/>
                <a:gd name="T29" fmla="*/ 35 h 70"/>
                <a:gd name="T30" fmla="*/ 20 w 50"/>
                <a:gd name="T31" fmla="*/ 38 h 70"/>
                <a:gd name="T32" fmla="*/ 14 w 50"/>
                <a:gd name="T33" fmla="*/ 61 h 70"/>
                <a:gd name="T34" fmla="*/ 22 w 50"/>
                <a:gd name="T35" fmla="*/ 67 h 70"/>
                <a:gd name="T36" fmla="*/ 30 w 50"/>
                <a:gd name="T37" fmla="*/ 61 h 70"/>
                <a:gd name="T38" fmla="*/ 20 w 50"/>
                <a:gd name="T39" fmla="*/ 38 h 70"/>
                <a:gd name="T40" fmla="*/ 31 w 50"/>
                <a:gd name="T41" fmla="*/ 27 h 70"/>
                <a:gd name="T42" fmla="*/ 36 w 50"/>
                <a:gd name="T43" fmla="*/ 8 h 70"/>
                <a:gd name="T44" fmla="*/ 28 w 50"/>
                <a:gd name="T45" fmla="*/ 3 h 70"/>
                <a:gd name="T46" fmla="*/ 21 w 50"/>
                <a:gd name="T47" fmla="*/ 8 h 70"/>
                <a:gd name="T48" fmla="*/ 22 w 50"/>
                <a:gd name="T49" fmla="*/ 18 h 70"/>
                <a:gd name="T50" fmla="*/ 31 w 50"/>
                <a:gd name="T51" fmla="*/ 2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 h="70">
                  <a:moveTo>
                    <a:pt x="17" y="35"/>
                  </a:moveTo>
                  <a:cubicBezTo>
                    <a:pt x="15" y="33"/>
                    <a:pt x="12" y="30"/>
                    <a:pt x="10" y="27"/>
                  </a:cubicBezTo>
                  <a:cubicBezTo>
                    <a:pt x="7" y="22"/>
                    <a:pt x="6" y="17"/>
                    <a:pt x="8" y="11"/>
                  </a:cubicBezTo>
                  <a:cubicBezTo>
                    <a:pt x="10" y="6"/>
                    <a:pt x="14" y="3"/>
                    <a:pt x="19" y="1"/>
                  </a:cubicBezTo>
                  <a:cubicBezTo>
                    <a:pt x="26" y="0"/>
                    <a:pt x="33" y="0"/>
                    <a:pt x="39" y="3"/>
                  </a:cubicBezTo>
                  <a:cubicBezTo>
                    <a:pt x="43" y="5"/>
                    <a:pt x="46" y="8"/>
                    <a:pt x="48" y="12"/>
                  </a:cubicBezTo>
                  <a:cubicBezTo>
                    <a:pt x="50" y="18"/>
                    <a:pt x="48" y="24"/>
                    <a:pt x="42" y="27"/>
                  </a:cubicBezTo>
                  <a:cubicBezTo>
                    <a:pt x="39" y="28"/>
                    <a:pt x="37" y="29"/>
                    <a:pt x="34" y="30"/>
                  </a:cubicBezTo>
                  <a:cubicBezTo>
                    <a:pt x="35" y="31"/>
                    <a:pt x="36" y="32"/>
                    <a:pt x="37" y="33"/>
                  </a:cubicBezTo>
                  <a:cubicBezTo>
                    <a:pt x="40" y="37"/>
                    <a:pt x="43" y="40"/>
                    <a:pt x="44" y="44"/>
                  </a:cubicBezTo>
                  <a:cubicBezTo>
                    <a:pt x="48" y="55"/>
                    <a:pt x="42" y="66"/>
                    <a:pt x="30" y="69"/>
                  </a:cubicBezTo>
                  <a:cubicBezTo>
                    <a:pt x="23" y="70"/>
                    <a:pt x="16" y="69"/>
                    <a:pt x="9" y="65"/>
                  </a:cubicBezTo>
                  <a:cubicBezTo>
                    <a:pt x="3" y="62"/>
                    <a:pt x="0" y="57"/>
                    <a:pt x="1" y="51"/>
                  </a:cubicBezTo>
                  <a:cubicBezTo>
                    <a:pt x="1" y="44"/>
                    <a:pt x="5" y="40"/>
                    <a:pt x="11" y="38"/>
                  </a:cubicBezTo>
                  <a:cubicBezTo>
                    <a:pt x="13" y="37"/>
                    <a:pt x="15" y="36"/>
                    <a:pt x="17" y="35"/>
                  </a:cubicBezTo>
                  <a:close/>
                  <a:moveTo>
                    <a:pt x="20" y="38"/>
                  </a:moveTo>
                  <a:cubicBezTo>
                    <a:pt x="13" y="44"/>
                    <a:pt x="10" y="54"/>
                    <a:pt x="14" y="61"/>
                  </a:cubicBezTo>
                  <a:cubicBezTo>
                    <a:pt x="15" y="65"/>
                    <a:pt x="18" y="67"/>
                    <a:pt x="22" y="67"/>
                  </a:cubicBezTo>
                  <a:cubicBezTo>
                    <a:pt x="26" y="67"/>
                    <a:pt x="28" y="64"/>
                    <a:pt x="30" y="61"/>
                  </a:cubicBezTo>
                  <a:cubicBezTo>
                    <a:pt x="33" y="53"/>
                    <a:pt x="29" y="44"/>
                    <a:pt x="20" y="38"/>
                  </a:cubicBezTo>
                  <a:close/>
                  <a:moveTo>
                    <a:pt x="31" y="27"/>
                  </a:moveTo>
                  <a:cubicBezTo>
                    <a:pt x="37" y="23"/>
                    <a:pt x="39" y="14"/>
                    <a:pt x="36" y="8"/>
                  </a:cubicBezTo>
                  <a:cubicBezTo>
                    <a:pt x="35" y="4"/>
                    <a:pt x="32" y="3"/>
                    <a:pt x="28" y="3"/>
                  </a:cubicBezTo>
                  <a:cubicBezTo>
                    <a:pt x="25" y="3"/>
                    <a:pt x="23" y="5"/>
                    <a:pt x="21" y="8"/>
                  </a:cubicBezTo>
                  <a:cubicBezTo>
                    <a:pt x="20" y="11"/>
                    <a:pt x="20" y="15"/>
                    <a:pt x="22" y="18"/>
                  </a:cubicBezTo>
                  <a:cubicBezTo>
                    <a:pt x="24" y="22"/>
                    <a:pt x="27" y="25"/>
                    <a:pt x="31" y="2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cs"/>
              </a:endParaRPr>
            </a:p>
          </p:txBody>
        </p:sp>
        <p:sp>
          <p:nvSpPr>
            <p:cNvPr id="159" name="Freeform 48"/>
            <p:cNvSpPr>
              <a:spLocks noEditPoints="1"/>
            </p:cNvSpPr>
            <p:nvPr/>
          </p:nvSpPr>
          <p:spPr bwMode="auto">
            <a:xfrm>
              <a:off x="2569829" y="24342214"/>
              <a:ext cx="511219" cy="440435"/>
            </a:xfrm>
            <a:custGeom>
              <a:avLst/>
              <a:gdLst>
                <a:gd name="T0" fmla="*/ 16 w 74"/>
                <a:gd name="T1" fmla="*/ 63 h 63"/>
                <a:gd name="T2" fmla="*/ 14 w 74"/>
                <a:gd name="T3" fmla="*/ 60 h 63"/>
                <a:gd name="T4" fmla="*/ 3 w 74"/>
                <a:gd name="T5" fmla="*/ 34 h 63"/>
                <a:gd name="T6" fmla="*/ 0 w 74"/>
                <a:gd name="T7" fmla="*/ 18 h 63"/>
                <a:gd name="T8" fmla="*/ 8 w 74"/>
                <a:gd name="T9" fmla="*/ 3 h 63"/>
                <a:gd name="T10" fmla="*/ 25 w 74"/>
                <a:gd name="T11" fmla="*/ 4 h 63"/>
                <a:gd name="T12" fmla="*/ 33 w 74"/>
                <a:gd name="T13" fmla="*/ 13 h 63"/>
                <a:gd name="T14" fmla="*/ 38 w 74"/>
                <a:gd name="T15" fmla="*/ 26 h 63"/>
                <a:gd name="T16" fmla="*/ 42 w 74"/>
                <a:gd name="T17" fmla="*/ 25 h 63"/>
                <a:gd name="T18" fmla="*/ 55 w 74"/>
                <a:gd name="T19" fmla="*/ 19 h 63"/>
                <a:gd name="T20" fmla="*/ 61 w 74"/>
                <a:gd name="T21" fmla="*/ 9 h 63"/>
                <a:gd name="T22" fmla="*/ 61 w 74"/>
                <a:gd name="T23" fmla="*/ 6 h 63"/>
                <a:gd name="T24" fmla="*/ 66 w 74"/>
                <a:gd name="T25" fmla="*/ 16 h 63"/>
                <a:gd name="T26" fmla="*/ 70 w 74"/>
                <a:gd name="T27" fmla="*/ 27 h 63"/>
                <a:gd name="T28" fmla="*/ 73 w 74"/>
                <a:gd name="T29" fmla="*/ 38 h 63"/>
                <a:gd name="T30" fmla="*/ 70 w 74"/>
                <a:gd name="T31" fmla="*/ 34 h 63"/>
                <a:gd name="T32" fmla="*/ 64 w 74"/>
                <a:gd name="T33" fmla="*/ 32 h 63"/>
                <a:gd name="T34" fmla="*/ 58 w 74"/>
                <a:gd name="T35" fmla="*/ 35 h 63"/>
                <a:gd name="T36" fmla="*/ 22 w 74"/>
                <a:gd name="T37" fmla="*/ 50 h 63"/>
                <a:gd name="T38" fmla="*/ 16 w 74"/>
                <a:gd name="T39" fmla="*/ 61 h 63"/>
                <a:gd name="T40" fmla="*/ 16 w 74"/>
                <a:gd name="T41" fmla="*/ 63 h 63"/>
                <a:gd name="T42" fmla="*/ 36 w 74"/>
                <a:gd name="T43" fmla="*/ 27 h 63"/>
                <a:gd name="T44" fmla="*/ 32 w 74"/>
                <a:gd name="T45" fmla="*/ 20 h 63"/>
                <a:gd name="T46" fmla="*/ 21 w 74"/>
                <a:gd name="T47" fmla="*/ 16 h 63"/>
                <a:gd name="T48" fmla="*/ 10 w 74"/>
                <a:gd name="T49" fmla="*/ 21 h 63"/>
                <a:gd name="T50" fmla="*/ 7 w 74"/>
                <a:gd name="T51" fmla="*/ 35 h 63"/>
                <a:gd name="T52" fmla="*/ 13 w 74"/>
                <a:gd name="T53" fmla="*/ 38 h 63"/>
                <a:gd name="T54" fmla="*/ 36 w 74"/>
                <a:gd name="T55" fmla="*/ 27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4" h="63">
                  <a:moveTo>
                    <a:pt x="16" y="63"/>
                  </a:moveTo>
                  <a:cubicBezTo>
                    <a:pt x="15" y="62"/>
                    <a:pt x="14" y="61"/>
                    <a:pt x="14" y="60"/>
                  </a:cubicBezTo>
                  <a:cubicBezTo>
                    <a:pt x="10" y="51"/>
                    <a:pt x="7" y="42"/>
                    <a:pt x="3" y="34"/>
                  </a:cubicBezTo>
                  <a:cubicBezTo>
                    <a:pt x="1" y="29"/>
                    <a:pt x="0" y="23"/>
                    <a:pt x="0" y="18"/>
                  </a:cubicBezTo>
                  <a:cubicBezTo>
                    <a:pt x="0" y="11"/>
                    <a:pt x="2" y="6"/>
                    <a:pt x="8" y="3"/>
                  </a:cubicBezTo>
                  <a:cubicBezTo>
                    <a:pt x="14" y="0"/>
                    <a:pt x="19" y="1"/>
                    <a:pt x="25" y="4"/>
                  </a:cubicBezTo>
                  <a:cubicBezTo>
                    <a:pt x="28" y="6"/>
                    <a:pt x="31" y="10"/>
                    <a:pt x="33" y="13"/>
                  </a:cubicBezTo>
                  <a:cubicBezTo>
                    <a:pt x="35" y="17"/>
                    <a:pt x="36" y="22"/>
                    <a:pt x="38" y="26"/>
                  </a:cubicBezTo>
                  <a:cubicBezTo>
                    <a:pt x="40" y="25"/>
                    <a:pt x="41" y="25"/>
                    <a:pt x="42" y="25"/>
                  </a:cubicBezTo>
                  <a:cubicBezTo>
                    <a:pt x="46" y="23"/>
                    <a:pt x="51" y="21"/>
                    <a:pt x="55" y="19"/>
                  </a:cubicBezTo>
                  <a:cubicBezTo>
                    <a:pt x="61" y="16"/>
                    <a:pt x="62" y="15"/>
                    <a:pt x="61" y="9"/>
                  </a:cubicBezTo>
                  <a:cubicBezTo>
                    <a:pt x="61" y="8"/>
                    <a:pt x="61" y="7"/>
                    <a:pt x="61" y="6"/>
                  </a:cubicBezTo>
                  <a:cubicBezTo>
                    <a:pt x="64" y="9"/>
                    <a:pt x="64" y="13"/>
                    <a:pt x="66" y="16"/>
                  </a:cubicBezTo>
                  <a:cubicBezTo>
                    <a:pt x="67" y="20"/>
                    <a:pt x="69" y="23"/>
                    <a:pt x="70" y="27"/>
                  </a:cubicBezTo>
                  <a:cubicBezTo>
                    <a:pt x="71" y="30"/>
                    <a:pt x="74" y="33"/>
                    <a:pt x="73" y="38"/>
                  </a:cubicBezTo>
                  <a:cubicBezTo>
                    <a:pt x="72" y="36"/>
                    <a:pt x="71" y="35"/>
                    <a:pt x="70" y="34"/>
                  </a:cubicBezTo>
                  <a:cubicBezTo>
                    <a:pt x="68" y="32"/>
                    <a:pt x="66" y="31"/>
                    <a:pt x="64" y="32"/>
                  </a:cubicBezTo>
                  <a:cubicBezTo>
                    <a:pt x="62" y="33"/>
                    <a:pt x="60" y="34"/>
                    <a:pt x="58" y="35"/>
                  </a:cubicBezTo>
                  <a:cubicBezTo>
                    <a:pt x="46" y="40"/>
                    <a:pt x="34" y="45"/>
                    <a:pt x="22" y="50"/>
                  </a:cubicBezTo>
                  <a:cubicBezTo>
                    <a:pt x="16" y="53"/>
                    <a:pt x="16" y="54"/>
                    <a:pt x="16" y="61"/>
                  </a:cubicBezTo>
                  <a:cubicBezTo>
                    <a:pt x="16" y="62"/>
                    <a:pt x="16" y="62"/>
                    <a:pt x="16" y="63"/>
                  </a:cubicBezTo>
                  <a:close/>
                  <a:moveTo>
                    <a:pt x="36" y="27"/>
                  </a:moveTo>
                  <a:cubicBezTo>
                    <a:pt x="34" y="25"/>
                    <a:pt x="34" y="22"/>
                    <a:pt x="32" y="20"/>
                  </a:cubicBezTo>
                  <a:cubicBezTo>
                    <a:pt x="29" y="16"/>
                    <a:pt x="25" y="14"/>
                    <a:pt x="21" y="16"/>
                  </a:cubicBezTo>
                  <a:cubicBezTo>
                    <a:pt x="17" y="17"/>
                    <a:pt x="13" y="19"/>
                    <a:pt x="10" y="21"/>
                  </a:cubicBezTo>
                  <a:cubicBezTo>
                    <a:pt x="5" y="24"/>
                    <a:pt x="4" y="30"/>
                    <a:pt x="7" y="35"/>
                  </a:cubicBezTo>
                  <a:cubicBezTo>
                    <a:pt x="9" y="38"/>
                    <a:pt x="10" y="39"/>
                    <a:pt x="13" y="38"/>
                  </a:cubicBezTo>
                  <a:cubicBezTo>
                    <a:pt x="20" y="34"/>
                    <a:pt x="28" y="31"/>
                    <a:pt x="36" y="2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cs"/>
              </a:endParaRPr>
            </a:p>
          </p:txBody>
        </p:sp>
        <p:sp>
          <p:nvSpPr>
            <p:cNvPr id="160" name="Freeform 49"/>
            <p:cNvSpPr/>
            <p:nvPr/>
          </p:nvSpPr>
          <p:spPr bwMode="auto">
            <a:xfrm>
              <a:off x="2868695" y="21353548"/>
              <a:ext cx="605598" cy="660652"/>
            </a:xfrm>
            <a:custGeom>
              <a:avLst/>
              <a:gdLst>
                <a:gd name="T0" fmla="*/ 0 w 87"/>
                <a:gd name="T1" fmla="*/ 51 h 95"/>
                <a:gd name="T2" fmla="*/ 6 w 87"/>
                <a:gd name="T3" fmla="*/ 43 h 95"/>
                <a:gd name="T4" fmla="*/ 22 w 87"/>
                <a:gd name="T5" fmla="*/ 36 h 95"/>
                <a:gd name="T6" fmla="*/ 59 w 87"/>
                <a:gd name="T7" fmla="*/ 36 h 95"/>
                <a:gd name="T8" fmla="*/ 64 w 87"/>
                <a:gd name="T9" fmla="*/ 36 h 95"/>
                <a:gd name="T10" fmla="*/ 62 w 87"/>
                <a:gd name="T11" fmla="*/ 33 h 95"/>
                <a:gd name="T12" fmla="*/ 44 w 87"/>
                <a:gd name="T13" fmla="*/ 18 h 95"/>
                <a:gd name="T14" fmla="*/ 30 w 87"/>
                <a:gd name="T15" fmla="*/ 16 h 95"/>
                <a:gd name="T16" fmla="*/ 29 w 87"/>
                <a:gd name="T17" fmla="*/ 16 h 95"/>
                <a:gd name="T18" fmla="*/ 42 w 87"/>
                <a:gd name="T19" fmla="*/ 0 h 95"/>
                <a:gd name="T20" fmla="*/ 42 w 87"/>
                <a:gd name="T21" fmla="*/ 3 h 95"/>
                <a:gd name="T22" fmla="*/ 44 w 87"/>
                <a:gd name="T23" fmla="*/ 13 h 95"/>
                <a:gd name="T24" fmla="*/ 74 w 87"/>
                <a:gd name="T25" fmla="*/ 38 h 95"/>
                <a:gd name="T26" fmla="*/ 87 w 87"/>
                <a:gd name="T27" fmla="*/ 50 h 95"/>
                <a:gd name="T28" fmla="*/ 83 w 87"/>
                <a:gd name="T29" fmla="*/ 52 h 95"/>
                <a:gd name="T30" fmla="*/ 77 w 87"/>
                <a:gd name="T31" fmla="*/ 52 h 95"/>
                <a:gd name="T32" fmla="*/ 25 w 87"/>
                <a:gd name="T33" fmla="*/ 51 h 95"/>
                <a:gd name="T34" fmla="*/ 19 w 87"/>
                <a:gd name="T35" fmla="*/ 51 h 95"/>
                <a:gd name="T36" fmla="*/ 22 w 87"/>
                <a:gd name="T37" fmla="*/ 55 h 95"/>
                <a:gd name="T38" fmla="*/ 47 w 87"/>
                <a:gd name="T39" fmla="*/ 77 h 95"/>
                <a:gd name="T40" fmla="*/ 61 w 87"/>
                <a:gd name="T41" fmla="*/ 78 h 95"/>
                <a:gd name="T42" fmla="*/ 61 w 87"/>
                <a:gd name="T43" fmla="*/ 77 h 95"/>
                <a:gd name="T44" fmla="*/ 48 w 87"/>
                <a:gd name="T45" fmla="*/ 95 h 95"/>
                <a:gd name="T46" fmla="*/ 49 w 87"/>
                <a:gd name="T47" fmla="*/ 91 h 95"/>
                <a:gd name="T48" fmla="*/ 47 w 87"/>
                <a:gd name="T49" fmla="*/ 82 h 95"/>
                <a:gd name="T50" fmla="*/ 30 w 87"/>
                <a:gd name="T51" fmla="*/ 67 h 95"/>
                <a:gd name="T52" fmla="*/ 15 w 87"/>
                <a:gd name="T53" fmla="*/ 54 h 95"/>
                <a:gd name="T54" fmla="*/ 7 w 87"/>
                <a:gd name="T55" fmla="*/ 51 h 95"/>
                <a:gd name="T56" fmla="*/ 1 w 87"/>
                <a:gd name="T57" fmla="*/ 52 h 95"/>
                <a:gd name="T58" fmla="*/ 0 w 87"/>
                <a:gd name="T59" fmla="*/ 51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7" h="95">
                  <a:moveTo>
                    <a:pt x="0" y="51"/>
                  </a:moveTo>
                  <a:cubicBezTo>
                    <a:pt x="2" y="49"/>
                    <a:pt x="5" y="46"/>
                    <a:pt x="6" y="43"/>
                  </a:cubicBezTo>
                  <a:cubicBezTo>
                    <a:pt x="10" y="37"/>
                    <a:pt x="15" y="35"/>
                    <a:pt x="22" y="36"/>
                  </a:cubicBezTo>
                  <a:cubicBezTo>
                    <a:pt x="34" y="36"/>
                    <a:pt x="47" y="36"/>
                    <a:pt x="59" y="36"/>
                  </a:cubicBezTo>
                  <a:cubicBezTo>
                    <a:pt x="61" y="36"/>
                    <a:pt x="62" y="36"/>
                    <a:pt x="64" y="36"/>
                  </a:cubicBezTo>
                  <a:cubicBezTo>
                    <a:pt x="63" y="35"/>
                    <a:pt x="63" y="34"/>
                    <a:pt x="62" y="33"/>
                  </a:cubicBezTo>
                  <a:cubicBezTo>
                    <a:pt x="56" y="28"/>
                    <a:pt x="50" y="23"/>
                    <a:pt x="44" y="18"/>
                  </a:cubicBezTo>
                  <a:cubicBezTo>
                    <a:pt x="38" y="12"/>
                    <a:pt x="37" y="12"/>
                    <a:pt x="30" y="16"/>
                  </a:cubicBezTo>
                  <a:cubicBezTo>
                    <a:pt x="30" y="17"/>
                    <a:pt x="30" y="16"/>
                    <a:pt x="29" y="16"/>
                  </a:cubicBezTo>
                  <a:cubicBezTo>
                    <a:pt x="30" y="13"/>
                    <a:pt x="38" y="3"/>
                    <a:pt x="42" y="0"/>
                  </a:cubicBezTo>
                  <a:cubicBezTo>
                    <a:pt x="42" y="2"/>
                    <a:pt x="42" y="2"/>
                    <a:pt x="42" y="3"/>
                  </a:cubicBezTo>
                  <a:cubicBezTo>
                    <a:pt x="40" y="7"/>
                    <a:pt x="41" y="10"/>
                    <a:pt x="44" y="13"/>
                  </a:cubicBezTo>
                  <a:cubicBezTo>
                    <a:pt x="54" y="21"/>
                    <a:pt x="64" y="30"/>
                    <a:pt x="74" y="38"/>
                  </a:cubicBezTo>
                  <a:cubicBezTo>
                    <a:pt x="78" y="42"/>
                    <a:pt x="82" y="46"/>
                    <a:pt x="87" y="50"/>
                  </a:cubicBezTo>
                  <a:cubicBezTo>
                    <a:pt x="85" y="51"/>
                    <a:pt x="84" y="52"/>
                    <a:pt x="83" y="52"/>
                  </a:cubicBezTo>
                  <a:cubicBezTo>
                    <a:pt x="81" y="52"/>
                    <a:pt x="79" y="52"/>
                    <a:pt x="77" y="52"/>
                  </a:cubicBezTo>
                  <a:cubicBezTo>
                    <a:pt x="60" y="52"/>
                    <a:pt x="42" y="52"/>
                    <a:pt x="25" y="51"/>
                  </a:cubicBezTo>
                  <a:cubicBezTo>
                    <a:pt x="23" y="51"/>
                    <a:pt x="22" y="51"/>
                    <a:pt x="19" y="51"/>
                  </a:cubicBezTo>
                  <a:cubicBezTo>
                    <a:pt x="20" y="53"/>
                    <a:pt x="21" y="54"/>
                    <a:pt x="22" y="55"/>
                  </a:cubicBezTo>
                  <a:cubicBezTo>
                    <a:pt x="30" y="62"/>
                    <a:pt x="39" y="69"/>
                    <a:pt x="47" y="77"/>
                  </a:cubicBezTo>
                  <a:cubicBezTo>
                    <a:pt x="51" y="81"/>
                    <a:pt x="55" y="83"/>
                    <a:pt x="61" y="78"/>
                  </a:cubicBezTo>
                  <a:cubicBezTo>
                    <a:pt x="61" y="77"/>
                    <a:pt x="61" y="77"/>
                    <a:pt x="61" y="77"/>
                  </a:cubicBezTo>
                  <a:cubicBezTo>
                    <a:pt x="61" y="80"/>
                    <a:pt x="52" y="92"/>
                    <a:pt x="48" y="95"/>
                  </a:cubicBezTo>
                  <a:cubicBezTo>
                    <a:pt x="48" y="93"/>
                    <a:pt x="48" y="92"/>
                    <a:pt x="49" y="91"/>
                  </a:cubicBezTo>
                  <a:cubicBezTo>
                    <a:pt x="51" y="87"/>
                    <a:pt x="50" y="85"/>
                    <a:pt x="47" y="82"/>
                  </a:cubicBezTo>
                  <a:cubicBezTo>
                    <a:pt x="41" y="77"/>
                    <a:pt x="35" y="72"/>
                    <a:pt x="30" y="67"/>
                  </a:cubicBezTo>
                  <a:cubicBezTo>
                    <a:pt x="25" y="62"/>
                    <a:pt x="20" y="58"/>
                    <a:pt x="15" y="54"/>
                  </a:cubicBezTo>
                  <a:cubicBezTo>
                    <a:pt x="12" y="51"/>
                    <a:pt x="10" y="51"/>
                    <a:pt x="7" y="51"/>
                  </a:cubicBezTo>
                  <a:cubicBezTo>
                    <a:pt x="5" y="52"/>
                    <a:pt x="3" y="52"/>
                    <a:pt x="1" y="52"/>
                  </a:cubicBezTo>
                  <a:cubicBezTo>
                    <a:pt x="0" y="52"/>
                    <a:pt x="0" y="52"/>
                    <a:pt x="0" y="51"/>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cs"/>
              </a:endParaRPr>
            </a:p>
          </p:txBody>
        </p:sp>
        <p:sp>
          <p:nvSpPr>
            <p:cNvPr id="161" name="Freeform 50"/>
            <p:cNvSpPr>
              <a:spLocks noEditPoints="1"/>
            </p:cNvSpPr>
            <p:nvPr/>
          </p:nvSpPr>
          <p:spPr bwMode="auto">
            <a:xfrm>
              <a:off x="6423633" y="25797222"/>
              <a:ext cx="424705" cy="487624"/>
            </a:xfrm>
            <a:custGeom>
              <a:avLst/>
              <a:gdLst>
                <a:gd name="T0" fmla="*/ 36 w 61"/>
                <a:gd name="T1" fmla="*/ 26 h 70"/>
                <a:gd name="T2" fmla="*/ 46 w 61"/>
                <a:gd name="T3" fmla="*/ 29 h 70"/>
                <a:gd name="T4" fmla="*/ 60 w 61"/>
                <a:gd name="T5" fmla="*/ 45 h 70"/>
                <a:gd name="T6" fmla="*/ 55 w 61"/>
                <a:gd name="T7" fmla="*/ 59 h 70"/>
                <a:gd name="T8" fmla="*/ 34 w 61"/>
                <a:gd name="T9" fmla="*/ 69 h 70"/>
                <a:gd name="T10" fmla="*/ 21 w 61"/>
                <a:gd name="T11" fmla="*/ 62 h 70"/>
                <a:gd name="T12" fmla="*/ 21 w 61"/>
                <a:gd name="T13" fmla="*/ 46 h 70"/>
                <a:gd name="T14" fmla="*/ 26 w 61"/>
                <a:gd name="T15" fmla="*/ 39 h 70"/>
                <a:gd name="T16" fmla="*/ 17 w 61"/>
                <a:gd name="T17" fmla="*/ 37 h 70"/>
                <a:gd name="T18" fmla="*/ 11 w 61"/>
                <a:gd name="T19" fmla="*/ 8 h 70"/>
                <a:gd name="T20" fmla="*/ 28 w 61"/>
                <a:gd name="T21" fmla="*/ 0 h 70"/>
                <a:gd name="T22" fmla="*/ 42 w 61"/>
                <a:gd name="T23" fmla="*/ 7 h 70"/>
                <a:gd name="T24" fmla="*/ 40 w 61"/>
                <a:gd name="T25" fmla="*/ 21 h 70"/>
                <a:gd name="T26" fmla="*/ 36 w 61"/>
                <a:gd name="T27" fmla="*/ 26 h 70"/>
                <a:gd name="T28" fmla="*/ 29 w 61"/>
                <a:gd name="T29" fmla="*/ 40 h 70"/>
                <a:gd name="T30" fmla="*/ 28 w 61"/>
                <a:gd name="T31" fmla="*/ 48 h 70"/>
                <a:gd name="T32" fmla="*/ 37 w 61"/>
                <a:gd name="T33" fmla="*/ 63 h 70"/>
                <a:gd name="T34" fmla="*/ 46 w 61"/>
                <a:gd name="T35" fmla="*/ 64 h 70"/>
                <a:gd name="T36" fmla="*/ 50 w 61"/>
                <a:gd name="T37" fmla="*/ 55 h 70"/>
                <a:gd name="T38" fmla="*/ 41 w 61"/>
                <a:gd name="T39" fmla="*/ 43 h 70"/>
                <a:gd name="T40" fmla="*/ 29 w 61"/>
                <a:gd name="T41" fmla="*/ 40 h 70"/>
                <a:gd name="T42" fmla="*/ 33 w 61"/>
                <a:gd name="T43" fmla="*/ 26 h 70"/>
                <a:gd name="T44" fmla="*/ 28 w 61"/>
                <a:gd name="T45" fmla="*/ 7 h 70"/>
                <a:gd name="T46" fmla="*/ 22 w 61"/>
                <a:gd name="T47" fmla="*/ 5 h 70"/>
                <a:gd name="T48" fmla="*/ 14 w 61"/>
                <a:gd name="T49" fmla="*/ 10 h 70"/>
                <a:gd name="T50" fmla="*/ 16 w 61"/>
                <a:gd name="T51" fmla="*/ 19 h 70"/>
                <a:gd name="T52" fmla="*/ 33 w 61"/>
                <a:gd name="T53" fmla="*/ 26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1" h="70">
                  <a:moveTo>
                    <a:pt x="36" y="26"/>
                  </a:moveTo>
                  <a:cubicBezTo>
                    <a:pt x="40" y="27"/>
                    <a:pt x="43" y="28"/>
                    <a:pt x="46" y="29"/>
                  </a:cubicBezTo>
                  <a:cubicBezTo>
                    <a:pt x="54" y="31"/>
                    <a:pt x="59" y="37"/>
                    <a:pt x="60" y="45"/>
                  </a:cubicBezTo>
                  <a:cubicBezTo>
                    <a:pt x="61" y="51"/>
                    <a:pt x="59" y="55"/>
                    <a:pt x="55" y="59"/>
                  </a:cubicBezTo>
                  <a:cubicBezTo>
                    <a:pt x="50" y="65"/>
                    <a:pt x="42" y="69"/>
                    <a:pt x="34" y="69"/>
                  </a:cubicBezTo>
                  <a:cubicBezTo>
                    <a:pt x="28" y="70"/>
                    <a:pt x="24" y="67"/>
                    <a:pt x="21" y="62"/>
                  </a:cubicBezTo>
                  <a:cubicBezTo>
                    <a:pt x="17" y="57"/>
                    <a:pt x="17" y="51"/>
                    <a:pt x="21" y="46"/>
                  </a:cubicBezTo>
                  <a:cubicBezTo>
                    <a:pt x="22" y="44"/>
                    <a:pt x="24" y="42"/>
                    <a:pt x="26" y="39"/>
                  </a:cubicBezTo>
                  <a:cubicBezTo>
                    <a:pt x="23" y="39"/>
                    <a:pt x="20" y="38"/>
                    <a:pt x="17" y="37"/>
                  </a:cubicBezTo>
                  <a:cubicBezTo>
                    <a:pt x="3" y="32"/>
                    <a:pt x="0" y="17"/>
                    <a:pt x="11" y="8"/>
                  </a:cubicBezTo>
                  <a:cubicBezTo>
                    <a:pt x="16" y="4"/>
                    <a:pt x="22" y="1"/>
                    <a:pt x="28" y="0"/>
                  </a:cubicBezTo>
                  <a:cubicBezTo>
                    <a:pt x="34" y="0"/>
                    <a:pt x="39" y="2"/>
                    <a:pt x="42" y="7"/>
                  </a:cubicBezTo>
                  <a:cubicBezTo>
                    <a:pt x="45" y="12"/>
                    <a:pt x="43" y="17"/>
                    <a:pt x="40" y="21"/>
                  </a:cubicBezTo>
                  <a:cubicBezTo>
                    <a:pt x="39" y="23"/>
                    <a:pt x="38" y="24"/>
                    <a:pt x="36" y="26"/>
                  </a:cubicBezTo>
                  <a:close/>
                  <a:moveTo>
                    <a:pt x="29" y="40"/>
                  </a:moveTo>
                  <a:cubicBezTo>
                    <a:pt x="29" y="43"/>
                    <a:pt x="28" y="46"/>
                    <a:pt x="28" y="48"/>
                  </a:cubicBezTo>
                  <a:cubicBezTo>
                    <a:pt x="29" y="54"/>
                    <a:pt x="32" y="59"/>
                    <a:pt x="37" y="63"/>
                  </a:cubicBezTo>
                  <a:cubicBezTo>
                    <a:pt x="40" y="65"/>
                    <a:pt x="43" y="66"/>
                    <a:pt x="46" y="64"/>
                  </a:cubicBezTo>
                  <a:cubicBezTo>
                    <a:pt x="50" y="62"/>
                    <a:pt x="51" y="58"/>
                    <a:pt x="50" y="55"/>
                  </a:cubicBezTo>
                  <a:cubicBezTo>
                    <a:pt x="49" y="49"/>
                    <a:pt x="46" y="45"/>
                    <a:pt x="41" y="43"/>
                  </a:cubicBezTo>
                  <a:cubicBezTo>
                    <a:pt x="37" y="41"/>
                    <a:pt x="34" y="41"/>
                    <a:pt x="29" y="40"/>
                  </a:cubicBezTo>
                  <a:close/>
                  <a:moveTo>
                    <a:pt x="33" y="26"/>
                  </a:moveTo>
                  <a:cubicBezTo>
                    <a:pt x="35" y="18"/>
                    <a:pt x="33" y="12"/>
                    <a:pt x="28" y="7"/>
                  </a:cubicBezTo>
                  <a:cubicBezTo>
                    <a:pt x="26" y="5"/>
                    <a:pt x="24" y="5"/>
                    <a:pt x="22" y="5"/>
                  </a:cubicBezTo>
                  <a:cubicBezTo>
                    <a:pt x="18" y="5"/>
                    <a:pt x="16" y="7"/>
                    <a:pt x="14" y="10"/>
                  </a:cubicBezTo>
                  <a:cubicBezTo>
                    <a:pt x="13" y="13"/>
                    <a:pt x="14" y="16"/>
                    <a:pt x="16" y="19"/>
                  </a:cubicBezTo>
                  <a:cubicBezTo>
                    <a:pt x="21" y="24"/>
                    <a:pt x="26" y="25"/>
                    <a:pt x="33" y="26"/>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cs"/>
              </a:endParaRPr>
            </a:p>
          </p:txBody>
        </p:sp>
        <p:sp>
          <p:nvSpPr>
            <p:cNvPr id="162" name="Freeform 51"/>
            <p:cNvSpPr/>
            <p:nvPr/>
          </p:nvSpPr>
          <p:spPr bwMode="auto">
            <a:xfrm>
              <a:off x="3442833" y="20803004"/>
              <a:ext cx="574138" cy="558409"/>
            </a:xfrm>
            <a:custGeom>
              <a:avLst/>
              <a:gdLst>
                <a:gd name="T0" fmla="*/ 44 w 82"/>
                <a:gd name="T1" fmla="*/ 0 h 80"/>
                <a:gd name="T2" fmla="*/ 57 w 82"/>
                <a:gd name="T3" fmla="*/ 19 h 80"/>
                <a:gd name="T4" fmla="*/ 53 w 82"/>
                <a:gd name="T5" fmla="*/ 18 h 80"/>
                <a:gd name="T6" fmla="*/ 38 w 82"/>
                <a:gd name="T7" fmla="*/ 14 h 80"/>
                <a:gd name="T8" fmla="*/ 21 w 82"/>
                <a:gd name="T9" fmla="*/ 35 h 80"/>
                <a:gd name="T10" fmla="*/ 44 w 82"/>
                <a:gd name="T11" fmla="*/ 68 h 80"/>
                <a:gd name="T12" fmla="*/ 67 w 82"/>
                <a:gd name="T13" fmla="*/ 66 h 80"/>
                <a:gd name="T14" fmla="*/ 68 w 82"/>
                <a:gd name="T15" fmla="*/ 56 h 80"/>
                <a:gd name="T16" fmla="*/ 62 w 82"/>
                <a:gd name="T17" fmla="*/ 48 h 80"/>
                <a:gd name="T18" fmla="*/ 53 w 82"/>
                <a:gd name="T19" fmla="*/ 46 h 80"/>
                <a:gd name="T20" fmla="*/ 50 w 82"/>
                <a:gd name="T21" fmla="*/ 47 h 80"/>
                <a:gd name="T22" fmla="*/ 58 w 82"/>
                <a:gd name="T23" fmla="*/ 40 h 80"/>
                <a:gd name="T24" fmla="*/ 67 w 82"/>
                <a:gd name="T25" fmla="*/ 33 h 80"/>
                <a:gd name="T26" fmla="*/ 75 w 82"/>
                <a:gd name="T27" fmla="*/ 27 h 80"/>
                <a:gd name="T28" fmla="*/ 76 w 82"/>
                <a:gd name="T29" fmla="*/ 28 h 80"/>
                <a:gd name="T30" fmla="*/ 75 w 82"/>
                <a:gd name="T31" fmla="*/ 29 h 80"/>
                <a:gd name="T32" fmla="*/ 75 w 82"/>
                <a:gd name="T33" fmla="*/ 40 h 80"/>
                <a:gd name="T34" fmla="*/ 82 w 82"/>
                <a:gd name="T35" fmla="*/ 50 h 80"/>
                <a:gd name="T36" fmla="*/ 82 w 82"/>
                <a:gd name="T37" fmla="*/ 52 h 80"/>
                <a:gd name="T38" fmla="*/ 49 w 82"/>
                <a:gd name="T39" fmla="*/ 78 h 80"/>
                <a:gd name="T40" fmla="*/ 31 w 82"/>
                <a:gd name="T41" fmla="*/ 76 h 80"/>
                <a:gd name="T42" fmla="*/ 24 w 82"/>
                <a:gd name="T43" fmla="*/ 15 h 80"/>
                <a:gd name="T44" fmla="*/ 36 w 82"/>
                <a:gd name="T45" fmla="*/ 10 h 80"/>
                <a:gd name="T46" fmla="*/ 39 w 82"/>
                <a:gd name="T47" fmla="*/ 9 h 80"/>
                <a:gd name="T48" fmla="*/ 44 w 82"/>
                <a:gd name="T49" fmla="*/ 2 h 80"/>
                <a:gd name="T50" fmla="*/ 44 w 82"/>
                <a:gd name="T51" fmla="*/ 1 h 80"/>
                <a:gd name="T52" fmla="*/ 44 w 82"/>
                <a:gd name="T53"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2" h="80">
                  <a:moveTo>
                    <a:pt x="44" y="0"/>
                  </a:moveTo>
                  <a:cubicBezTo>
                    <a:pt x="47" y="2"/>
                    <a:pt x="56" y="14"/>
                    <a:pt x="57" y="19"/>
                  </a:cubicBezTo>
                  <a:cubicBezTo>
                    <a:pt x="56" y="20"/>
                    <a:pt x="55" y="18"/>
                    <a:pt x="53" y="18"/>
                  </a:cubicBezTo>
                  <a:cubicBezTo>
                    <a:pt x="48" y="15"/>
                    <a:pt x="43" y="14"/>
                    <a:pt x="38" y="14"/>
                  </a:cubicBezTo>
                  <a:cubicBezTo>
                    <a:pt x="26" y="14"/>
                    <a:pt x="18" y="23"/>
                    <a:pt x="21" y="35"/>
                  </a:cubicBezTo>
                  <a:cubicBezTo>
                    <a:pt x="25" y="48"/>
                    <a:pt x="33" y="60"/>
                    <a:pt x="44" y="68"/>
                  </a:cubicBezTo>
                  <a:cubicBezTo>
                    <a:pt x="52" y="74"/>
                    <a:pt x="60" y="73"/>
                    <a:pt x="67" y="66"/>
                  </a:cubicBezTo>
                  <a:cubicBezTo>
                    <a:pt x="70" y="63"/>
                    <a:pt x="71" y="60"/>
                    <a:pt x="68" y="56"/>
                  </a:cubicBezTo>
                  <a:cubicBezTo>
                    <a:pt x="66" y="54"/>
                    <a:pt x="64" y="51"/>
                    <a:pt x="62" y="48"/>
                  </a:cubicBezTo>
                  <a:cubicBezTo>
                    <a:pt x="59" y="44"/>
                    <a:pt x="58" y="44"/>
                    <a:pt x="53" y="46"/>
                  </a:cubicBezTo>
                  <a:cubicBezTo>
                    <a:pt x="52" y="47"/>
                    <a:pt x="51" y="47"/>
                    <a:pt x="50" y="47"/>
                  </a:cubicBezTo>
                  <a:cubicBezTo>
                    <a:pt x="52" y="44"/>
                    <a:pt x="55" y="42"/>
                    <a:pt x="58" y="40"/>
                  </a:cubicBezTo>
                  <a:cubicBezTo>
                    <a:pt x="61" y="38"/>
                    <a:pt x="64" y="35"/>
                    <a:pt x="67" y="33"/>
                  </a:cubicBezTo>
                  <a:cubicBezTo>
                    <a:pt x="70" y="31"/>
                    <a:pt x="72" y="29"/>
                    <a:pt x="75" y="27"/>
                  </a:cubicBezTo>
                  <a:cubicBezTo>
                    <a:pt x="76" y="27"/>
                    <a:pt x="76" y="27"/>
                    <a:pt x="76" y="28"/>
                  </a:cubicBezTo>
                  <a:cubicBezTo>
                    <a:pt x="76" y="28"/>
                    <a:pt x="75" y="29"/>
                    <a:pt x="75" y="29"/>
                  </a:cubicBezTo>
                  <a:cubicBezTo>
                    <a:pt x="72" y="34"/>
                    <a:pt x="71" y="36"/>
                    <a:pt x="75" y="40"/>
                  </a:cubicBezTo>
                  <a:cubicBezTo>
                    <a:pt x="77" y="44"/>
                    <a:pt x="80" y="47"/>
                    <a:pt x="82" y="50"/>
                  </a:cubicBezTo>
                  <a:cubicBezTo>
                    <a:pt x="82" y="51"/>
                    <a:pt x="82" y="51"/>
                    <a:pt x="82" y="52"/>
                  </a:cubicBezTo>
                  <a:cubicBezTo>
                    <a:pt x="74" y="64"/>
                    <a:pt x="64" y="74"/>
                    <a:pt x="49" y="78"/>
                  </a:cubicBezTo>
                  <a:cubicBezTo>
                    <a:pt x="43" y="80"/>
                    <a:pt x="37" y="79"/>
                    <a:pt x="31" y="76"/>
                  </a:cubicBezTo>
                  <a:cubicBezTo>
                    <a:pt x="11" y="66"/>
                    <a:pt x="0" y="35"/>
                    <a:pt x="24" y="15"/>
                  </a:cubicBezTo>
                  <a:cubicBezTo>
                    <a:pt x="27" y="13"/>
                    <a:pt x="32" y="12"/>
                    <a:pt x="36" y="10"/>
                  </a:cubicBezTo>
                  <a:cubicBezTo>
                    <a:pt x="37" y="9"/>
                    <a:pt x="38" y="9"/>
                    <a:pt x="39" y="9"/>
                  </a:cubicBezTo>
                  <a:cubicBezTo>
                    <a:pt x="44" y="7"/>
                    <a:pt x="44" y="7"/>
                    <a:pt x="44" y="2"/>
                  </a:cubicBezTo>
                  <a:cubicBezTo>
                    <a:pt x="44" y="2"/>
                    <a:pt x="44" y="2"/>
                    <a:pt x="44" y="1"/>
                  </a:cubicBezTo>
                  <a:cubicBezTo>
                    <a:pt x="44" y="1"/>
                    <a:pt x="44" y="1"/>
                    <a:pt x="44" y="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cs"/>
              </a:endParaRPr>
            </a:p>
          </p:txBody>
        </p:sp>
        <p:sp>
          <p:nvSpPr>
            <p:cNvPr id="163" name="Freeform 52"/>
            <p:cNvSpPr/>
            <p:nvPr/>
          </p:nvSpPr>
          <p:spPr bwMode="auto">
            <a:xfrm>
              <a:off x="5141653" y="20291785"/>
              <a:ext cx="456165" cy="495489"/>
            </a:xfrm>
            <a:custGeom>
              <a:avLst/>
              <a:gdLst>
                <a:gd name="T0" fmla="*/ 58 w 65"/>
                <a:gd name="T1" fmla="*/ 69 h 70"/>
                <a:gd name="T2" fmla="*/ 53 w 65"/>
                <a:gd name="T3" fmla="*/ 66 h 70"/>
                <a:gd name="T4" fmla="*/ 25 w 65"/>
                <a:gd name="T5" fmla="*/ 31 h 70"/>
                <a:gd name="T6" fmla="*/ 13 w 65"/>
                <a:gd name="T7" fmla="*/ 17 h 70"/>
                <a:gd name="T8" fmla="*/ 12 w 65"/>
                <a:gd name="T9" fmla="*/ 21 h 70"/>
                <a:gd name="T10" fmla="*/ 12 w 65"/>
                <a:gd name="T11" fmla="*/ 56 h 70"/>
                <a:gd name="T12" fmla="*/ 20 w 65"/>
                <a:gd name="T13" fmla="*/ 66 h 70"/>
                <a:gd name="T14" fmla="*/ 21 w 65"/>
                <a:gd name="T15" fmla="*/ 68 h 70"/>
                <a:gd name="T16" fmla="*/ 0 w 65"/>
                <a:gd name="T17" fmla="*/ 68 h 70"/>
                <a:gd name="T18" fmla="*/ 3 w 65"/>
                <a:gd name="T19" fmla="*/ 66 h 70"/>
                <a:gd name="T20" fmla="*/ 9 w 65"/>
                <a:gd name="T21" fmla="*/ 58 h 70"/>
                <a:gd name="T22" fmla="*/ 9 w 65"/>
                <a:gd name="T23" fmla="*/ 14 h 70"/>
                <a:gd name="T24" fmla="*/ 6 w 65"/>
                <a:gd name="T25" fmla="*/ 8 h 70"/>
                <a:gd name="T26" fmla="*/ 0 w 65"/>
                <a:gd name="T27" fmla="*/ 2 h 70"/>
                <a:gd name="T28" fmla="*/ 10 w 65"/>
                <a:gd name="T29" fmla="*/ 1 h 70"/>
                <a:gd name="T30" fmla="*/ 27 w 65"/>
                <a:gd name="T31" fmla="*/ 9 h 70"/>
                <a:gd name="T32" fmla="*/ 50 w 65"/>
                <a:gd name="T33" fmla="*/ 39 h 70"/>
                <a:gd name="T34" fmla="*/ 54 w 65"/>
                <a:gd name="T35" fmla="*/ 42 h 70"/>
                <a:gd name="T36" fmla="*/ 54 w 65"/>
                <a:gd name="T37" fmla="*/ 38 h 70"/>
                <a:gd name="T38" fmla="*/ 54 w 65"/>
                <a:gd name="T39" fmla="*/ 15 h 70"/>
                <a:gd name="T40" fmla="*/ 46 w 65"/>
                <a:gd name="T41" fmla="*/ 3 h 70"/>
                <a:gd name="T42" fmla="*/ 45 w 65"/>
                <a:gd name="T43" fmla="*/ 3 h 70"/>
                <a:gd name="T44" fmla="*/ 65 w 65"/>
                <a:gd name="T45" fmla="*/ 2 h 70"/>
                <a:gd name="T46" fmla="*/ 63 w 65"/>
                <a:gd name="T47" fmla="*/ 4 h 70"/>
                <a:gd name="T48" fmla="*/ 58 w 65"/>
                <a:gd name="T49" fmla="*/ 12 h 70"/>
                <a:gd name="T50" fmla="*/ 58 w 65"/>
                <a:gd name="T51" fmla="*/ 26 h 70"/>
                <a:gd name="T52" fmla="*/ 58 w 65"/>
                <a:gd name="T53" fmla="*/ 64 h 70"/>
                <a:gd name="T54" fmla="*/ 58 w 65"/>
                <a:gd name="T55" fmla="*/ 69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5" h="70">
                  <a:moveTo>
                    <a:pt x="58" y="69"/>
                  </a:moveTo>
                  <a:cubicBezTo>
                    <a:pt x="54" y="70"/>
                    <a:pt x="54" y="68"/>
                    <a:pt x="53" y="66"/>
                  </a:cubicBezTo>
                  <a:cubicBezTo>
                    <a:pt x="43" y="55"/>
                    <a:pt x="34" y="43"/>
                    <a:pt x="25" y="31"/>
                  </a:cubicBezTo>
                  <a:cubicBezTo>
                    <a:pt x="21" y="27"/>
                    <a:pt x="17" y="22"/>
                    <a:pt x="13" y="17"/>
                  </a:cubicBezTo>
                  <a:cubicBezTo>
                    <a:pt x="13" y="19"/>
                    <a:pt x="12" y="20"/>
                    <a:pt x="12" y="21"/>
                  </a:cubicBezTo>
                  <a:cubicBezTo>
                    <a:pt x="12" y="33"/>
                    <a:pt x="12" y="44"/>
                    <a:pt x="12" y="56"/>
                  </a:cubicBezTo>
                  <a:cubicBezTo>
                    <a:pt x="12" y="63"/>
                    <a:pt x="13" y="64"/>
                    <a:pt x="20" y="66"/>
                  </a:cubicBezTo>
                  <a:cubicBezTo>
                    <a:pt x="20" y="67"/>
                    <a:pt x="21" y="67"/>
                    <a:pt x="21" y="68"/>
                  </a:cubicBezTo>
                  <a:cubicBezTo>
                    <a:pt x="18" y="69"/>
                    <a:pt x="5" y="69"/>
                    <a:pt x="0" y="68"/>
                  </a:cubicBezTo>
                  <a:cubicBezTo>
                    <a:pt x="1" y="67"/>
                    <a:pt x="2" y="66"/>
                    <a:pt x="3" y="66"/>
                  </a:cubicBezTo>
                  <a:cubicBezTo>
                    <a:pt x="7" y="65"/>
                    <a:pt x="9" y="63"/>
                    <a:pt x="9" y="58"/>
                  </a:cubicBezTo>
                  <a:cubicBezTo>
                    <a:pt x="9" y="44"/>
                    <a:pt x="9" y="29"/>
                    <a:pt x="9" y="14"/>
                  </a:cubicBezTo>
                  <a:cubicBezTo>
                    <a:pt x="9" y="11"/>
                    <a:pt x="7" y="9"/>
                    <a:pt x="6" y="8"/>
                  </a:cubicBezTo>
                  <a:cubicBezTo>
                    <a:pt x="4" y="6"/>
                    <a:pt x="2" y="4"/>
                    <a:pt x="0" y="2"/>
                  </a:cubicBezTo>
                  <a:cubicBezTo>
                    <a:pt x="4" y="1"/>
                    <a:pt x="7" y="2"/>
                    <a:pt x="10" y="1"/>
                  </a:cubicBezTo>
                  <a:cubicBezTo>
                    <a:pt x="18" y="0"/>
                    <a:pt x="22" y="3"/>
                    <a:pt x="27" y="9"/>
                  </a:cubicBezTo>
                  <a:cubicBezTo>
                    <a:pt x="34" y="19"/>
                    <a:pt x="42" y="29"/>
                    <a:pt x="50" y="39"/>
                  </a:cubicBezTo>
                  <a:cubicBezTo>
                    <a:pt x="51" y="40"/>
                    <a:pt x="52" y="41"/>
                    <a:pt x="54" y="42"/>
                  </a:cubicBezTo>
                  <a:cubicBezTo>
                    <a:pt x="54" y="41"/>
                    <a:pt x="54" y="39"/>
                    <a:pt x="54" y="38"/>
                  </a:cubicBezTo>
                  <a:cubicBezTo>
                    <a:pt x="54" y="30"/>
                    <a:pt x="54" y="23"/>
                    <a:pt x="54" y="15"/>
                  </a:cubicBezTo>
                  <a:cubicBezTo>
                    <a:pt x="54" y="9"/>
                    <a:pt x="53" y="4"/>
                    <a:pt x="46" y="3"/>
                  </a:cubicBezTo>
                  <a:cubicBezTo>
                    <a:pt x="46" y="3"/>
                    <a:pt x="45" y="3"/>
                    <a:pt x="45" y="3"/>
                  </a:cubicBezTo>
                  <a:cubicBezTo>
                    <a:pt x="48" y="1"/>
                    <a:pt x="61" y="1"/>
                    <a:pt x="65" y="2"/>
                  </a:cubicBezTo>
                  <a:cubicBezTo>
                    <a:pt x="64" y="3"/>
                    <a:pt x="64" y="3"/>
                    <a:pt x="63" y="4"/>
                  </a:cubicBezTo>
                  <a:cubicBezTo>
                    <a:pt x="59" y="5"/>
                    <a:pt x="57" y="8"/>
                    <a:pt x="58" y="12"/>
                  </a:cubicBezTo>
                  <a:cubicBezTo>
                    <a:pt x="58" y="17"/>
                    <a:pt x="58" y="22"/>
                    <a:pt x="58" y="26"/>
                  </a:cubicBezTo>
                  <a:cubicBezTo>
                    <a:pt x="58" y="39"/>
                    <a:pt x="58" y="51"/>
                    <a:pt x="58" y="64"/>
                  </a:cubicBezTo>
                  <a:cubicBezTo>
                    <a:pt x="58" y="66"/>
                    <a:pt x="58" y="67"/>
                    <a:pt x="58" y="69"/>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cs"/>
              </a:endParaRPr>
            </a:p>
          </p:txBody>
        </p:sp>
        <p:sp>
          <p:nvSpPr>
            <p:cNvPr id="164" name="Freeform 53"/>
            <p:cNvSpPr>
              <a:spLocks noEditPoints="1"/>
            </p:cNvSpPr>
            <p:nvPr/>
          </p:nvSpPr>
          <p:spPr bwMode="auto">
            <a:xfrm>
              <a:off x="5700062" y="26009575"/>
              <a:ext cx="353921" cy="503354"/>
            </a:xfrm>
            <a:custGeom>
              <a:avLst/>
              <a:gdLst>
                <a:gd name="T0" fmla="*/ 9 w 50"/>
                <a:gd name="T1" fmla="*/ 71 h 71"/>
                <a:gd name="T2" fmla="*/ 31 w 50"/>
                <a:gd name="T3" fmla="*/ 41 h 71"/>
                <a:gd name="T4" fmla="*/ 23 w 50"/>
                <a:gd name="T5" fmla="*/ 44 h 71"/>
                <a:gd name="T6" fmla="*/ 3 w 50"/>
                <a:gd name="T7" fmla="*/ 33 h 71"/>
                <a:gd name="T8" fmla="*/ 3 w 50"/>
                <a:gd name="T9" fmla="*/ 13 h 71"/>
                <a:gd name="T10" fmla="*/ 21 w 50"/>
                <a:gd name="T11" fmla="*/ 1 h 71"/>
                <a:gd name="T12" fmla="*/ 41 w 50"/>
                <a:gd name="T13" fmla="*/ 11 h 71"/>
                <a:gd name="T14" fmla="*/ 34 w 50"/>
                <a:gd name="T15" fmla="*/ 59 h 71"/>
                <a:gd name="T16" fmla="*/ 9 w 50"/>
                <a:gd name="T17" fmla="*/ 71 h 71"/>
                <a:gd name="T18" fmla="*/ 31 w 50"/>
                <a:gd name="T19" fmla="*/ 32 h 71"/>
                <a:gd name="T20" fmla="*/ 32 w 50"/>
                <a:gd name="T21" fmla="*/ 32 h 71"/>
                <a:gd name="T22" fmla="*/ 28 w 50"/>
                <a:gd name="T23" fmla="*/ 12 h 71"/>
                <a:gd name="T24" fmla="*/ 25 w 50"/>
                <a:gd name="T25" fmla="*/ 6 h 71"/>
                <a:gd name="T26" fmla="*/ 19 w 50"/>
                <a:gd name="T27" fmla="*/ 3 h 71"/>
                <a:gd name="T28" fmla="*/ 15 w 50"/>
                <a:gd name="T29" fmla="*/ 8 h 71"/>
                <a:gd name="T30" fmla="*/ 14 w 50"/>
                <a:gd name="T31" fmla="*/ 10 h 71"/>
                <a:gd name="T32" fmla="*/ 18 w 50"/>
                <a:gd name="T33" fmla="*/ 32 h 71"/>
                <a:gd name="T34" fmla="*/ 21 w 50"/>
                <a:gd name="T35" fmla="*/ 37 h 71"/>
                <a:gd name="T36" fmla="*/ 29 w 50"/>
                <a:gd name="T37" fmla="*/ 39 h 71"/>
                <a:gd name="T38" fmla="*/ 31 w 50"/>
                <a:gd name="T39" fmla="*/ 33 h 71"/>
                <a:gd name="T40" fmla="*/ 31 w 50"/>
                <a:gd name="T41" fmla="*/ 3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71">
                  <a:moveTo>
                    <a:pt x="9" y="71"/>
                  </a:moveTo>
                  <a:cubicBezTo>
                    <a:pt x="22" y="66"/>
                    <a:pt x="29" y="55"/>
                    <a:pt x="31" y="41"/>
                  </a:cubicBezTo>
                  <a:cubicBezTo>
                    <a:pt x="28" y="42"/>
                    <a:pt x="26" y="43"/>
                    <a:pt x="23" y="44"/>
                  </a:cubicBezTo>
                  <a:cubicBezTo>
                    <a:pt x="14" y="46"/>
                    <a:pt x="7" y="42"/>
                    <a:pt x="3" y="33"/>
                  </a:cubicBezTo>
                  <a:cubicBezTo>
                    <a:pt x="0" y="26"/>
                    <a:pt x="1" y="19"/>
                    <a:pt x="3" y="13"/>
                  </a:cubicBezTo>
                  <a:cubicBezTo>
                    <a:pt x="7" y="5"/>
                    <a:pt x="13" y="1"/>
                    <a:pt x="21" y="1"/>
                  </a:cubicBezTo>
                  <a:cubicBezTo>
                    <a:pt x="29" y="0"/>
                    <a:pt x="36" y="3"/>
                    <a:pt x="41" y="11"/>
                  </a:cubicBezTo>
                  <a:cubicBezTo>
                    <a:pt x="50" y="26"/>
                    <a:pt x="47" y="47"/>
                    <a:pt x="34" y="59"/>
                  </a:cubicBezTo>
                  <a:cubicBezTo>
                    <a:pt x="28" y="65"/>
                    <a:pt x="17" y="70"/>
                    <a:pt x="9" y="71"/>
                  </a:cubicBezTo>
                  <a:close/>
                  <a:moveTo>
                    <a:pt x="31" y="32"/>
                  </a:moveTo>
                  <a:cubicBezTo>
                    <a:pt x="31" y="32"/>
                    <a:pt x="31" y="32"/>
                    <a:pt x="32" y="32"/>
                  </a:cubicBezTo>
                  <a:cubicBezTo>
                    <a:pt x="30" y="25"/>
                    <a:pt x="29" y="19"/>
                    <a:pt x="28" y="12"/>
                  </a:cubicBezTo>
                  <a:cubicBezTo>
                    <a:pt x="27" y="10"/>
                    <a:pt x="26" y="8"/>
                    <a:pt x="25" y="6"/>
                  </a:cubicBezTo>
                  <a:cubicBezTo>
                    <a:pt x="24" y="4"/>
                    <a:pt x="22" y="3"/>
                    <a:pt x="19" y="3"/>
                  </a:cubicBezTo>
                  <a:cubicBezTo>
                    <a:pt x="17" y="4"/>
                    <a:pt x="15" y="5"/>
                    <a:pt x="15" y="8"/>
                  </a:cubicBezTo>
                  <a:cubicBezTo>
                    <a:pt x="15" y="9"/>
                    <a:pt x="14" y="10"/>
                    <a:pt x="14" y="10"/>
                  </a:cubicBezTo>
                  <a:cubicBezTo>
                    <a:pt x="15" y="18"/>
                    <a:pt x="16" y="25"/>
                    <a:pt x="18" y="32"/>
                  </a:cubicBezTo>
                  <a:cubicBezTo>
                    <a:pt x="19" y="34"/>
                    <a:pt x="20" y="35"/>
                    <a:pt x="21" y="37"/>
                  </a:cubicBezTo>
                  <a:cubicBezTo>
                    <a:pt x="23" y="39"/>
                    <a:pt x="25" y="39"/>
                    <a:pt x="29" y="39"/>
                  </a:cubicBezTo>
                  <a:cubicBezTo>
                    <a:pt x="32" y="38"/>
                    <a:pt x="31" y="35"/>
                    <a:pt x="31" y="33"/>
                  </a:cubicBezTo>
                  <a:cubicBezTo>
                    <a:pt x="31" y="33"/>
                    <a:pt x="31" y="32"/>
                    <a:pt x="31" y="32"/>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cs"/>
              </a:endParaRPr>
            </a:p>
          </p:txBody>
        </p:sp>
        <p:sp>
          <p:nvSpPr>
            <p:cNvPr id="165" name="Freeform 54"/>
            <p:cNvSpPr/>
            <p:nvPr/>
          </p:nvSpPr>
          <p:spPr bwMode="auto">
            <a:xfrm>
              <a:off x="4323703" y="20386164"/>
              <a:ext cx="471894" cy="534814"/>
            </a:xfrm>
            <a:custGeom>
              <a:avLst/>
              <a:gdLst>
                <a:gd name="T0" fmla="*/ 42 w 68"/>
                <a:gd name="T1" fmla="*/ 7 h 77"/>
                <a:gd name="T2" fmla="*/ 62 w 68"/>
                <a:gd name="T3" fmla="*/ 0 h 77"/>
                <a:gd name="T4" fmla="*/ 60 w 68"/>
                <a:gd name="T5" fmla="*/ 3 h 77"/>
                <a:gd name="T6" fmla="*/ 57 w 68"/>
                <a:gd name="T7" fmla="*/ 12 h 77"/>
                <a:gd name="T8" fmla="*/ 65 w 68"/>
                <a:gd name="T9" fmla="*/ 40 h 77"/>
                <a:gd name="T10" fmla="*/ 67 w 68"/>
                <a:gd name="T11" fmla="*/ 55 h 77"/>
                <a:gd name="T12" fmla="*/ 62 w 68"/>
                <a:gd name="T13" fmla="*/ 68 h 77"/>
                <a:gd name="T14" fmla="*/ 34 w 68"/>
                <a:gd name="T15" fmla="*/ 76 h 77"/>
                <a:gd name="T16" fmla="*/ 21 w 68"/>
                <a:gd name="T17" fmla="*/ 66 h 77"/>
                <a:gd name="T18" fmla="*/ 19 w 68"/>
                <a:gd name="T19" fmla="*/ 60 h 77"/>
                <a:gd name="T20" fmla="*/ 10 w 68"/>
                <a:gd name="T21" fmla="*/ 27 h 77"/>
                <a:gd name="T22" fmla="*/ 9 w 68"/>
                <a:gd name="T23" fmla="*/ 25 h 77"/>
                <a:gd name="T24" fmla="*/ 2 w 68"/>
                <a:gd name="T25" fmla="*/ 20 h 77"/>
                <a:gd name="T26" fmla="*/ 0 w 68"/>
                <a:gd name="T27" fmla="*/ 19 h 77"/>
                <a:gd name="T28" fmla="*/ 27 w 68"/>
                <a:gd name="T29" fmla="*/ 10 h 77"/>
                <a:gd name="T30" fmla="*/ 30 w 68"/>
                <a:gd name="T31" fmla="*/ 10 h 77"/>
                <a:gd name="T32" fmla="*/ 30 w 68"/>
                <a:gd name="T33" fmla="*/ 11 h 77"/>
                <a:gd name="T34" fmla="*/ 27 w 68"/>
                <a:gd name="T35" fmla="*/ 12 h 77"/>
                <a:gd name="T36" fmla="*/ 24 w 68"/>
                <a:gd name="T37" fmla="*/ 20 h 77"/>
                <a:gd name="T38" fmla="*/ 34 w 68"/>
                <a:gd name="T39" fmla="*/ 59 h 77"/>
                <a:gd name="T40" fmla="*/ 35 w 68"/>
                <a:gd name="T41" fmla="*/ 61 h 77"/>
                <a:gd name="T42" fmla="*/ 50 w 68"/>
                <a:gd name="T43" fmla="*/ 70 h 77"/>
                <a:gd name="T44" fmla="*/ 64 w 68"/>
                <a:gd name="T45" fmla="*/ 55 h 77"/>
                <a:gd name="T46" fmla="*/ 63 w 68"/>
                <a:gd name="T47" fmla="*/ 45 h 77"/>
                <a:gd name="T48" fmla="*/ 54 w 68"/>
                <a:gd name="T49" fmla="*/ 15 h 77"/>
                <a:gd name="T50" fmla="*/ 44 w 68"/>
                <a:gd name="T51" fmla="*/ 7 h 77"/>
                <a:gd name="T52" fmla="*/ 42 w 68"/>
                <a:gd name="T53" fmla="*/ 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8" h="77">
                  <a:moveTo>
                    <a:pt x="42" y="7"/>
                  </a:moveTo>
                  <a:cubicBezTo>
                    <a:pt x="45" y="4"/>
                    <a:pt x="57" y="1"/>
                    <a:pt x="62" y="0"/>
                  </a:cubicBezTo>
                  <a:cubicBezTo>
                    <a:pt x="61" y="1"/>
                    <a:pt x="61" y="2"/>
                    <a:pt x="60" y="3"/>
                  </a:cubicBezTo>
                  <a:cubicBezTo>
                    <a:pt x="57" y="5"/>
                    <a:pt x="56" y="8"/>
                    <a:pt x="57" y="12"/>
                  </a:cubicBezTo>
                  <a:cubicBezTo>
                    <a:pt x="60" y="21"/>
                    <a:pt x="63" y="31"/>
                    <a:pt x="65" y="40"/>
                  </a:cubicBezTo>
                  <a:cubicBezTo>
                    <a:pt x="66" y="45"/>
                    <a:pt x="67" y="50"/>
                    <a:pt x="67" y="55"/>
                  </a:cubicBezTo>
                  <a:cubicBezTo>
                    <a:pt x="68" y="61"/>
                    <a:pt x="66" y="65"/>
                    <a:pt x="62" y="68"/>
                  </a:cubicBezTo>
                  <a:cubicBezTo>
                    <a:pt x="54" y="74"/>
                    <a:pt x="44" y="77"/>
                    <a:pt x="34" y="76"/>
                  </a:cubicBezTo>
                  <a:cubicBezTo>
                    <a:pt x="28" y="75"/>
                    <a:pt x="24" y="72"/>
                    <a:pt x="21" y="66"/>
                  </a:cubicBezTo>
                  <a:cubicBezTo>
                    <a:pt x="20" y="64"/>
                    <a:pt x="19" y="62"/>
                    <a:pt x="19" y="60"/>
                  </a:cubicBezTo>
                  <a:cubicBezTo>
                    <a:pt x="16" y="49"/>
                    <a:pt x="13" y="38"/>
                    <a:pt x="10" y="27"/>
                  </a:cubicBezTo>
                  <a:cubicBezTo>
                    <a:pt x="10" y="27"/>
                    <a:pt x="9" y="26"/>
                    <a:pt x="9" y="25"/>
                  </a:cubicBezTo>
                  <a:cubicBezTo>
                    <a:pt x="8" y="22"/>
                    <a:pt x="6" y="20"/>
                    <a:pt x="2" y="20"/>
                  </a:cubicBezTo>
                  <a:cubicBezTo>
                    <a:pt x="1" y="20"/>
                    <a:pt x="1" y="20"/>
                    <a:pt x="0" y="19"/>
                  </a:cubicBezTo>
                  <a:cubicBezTo>
                    <a:pt x="8" y="15"/>
                    <a:pt x="18" y="13"/>
                    <a:pt x="27" y="10"/>
                  </a:cubicBezTo>
                  <a:cubicBezTo>
                    <a:pt x="28" y="10"/>
                    <a:pt x="29" y="10"/>
                    <a:pt x="30" y="10"/>
                  </a:cubicBezTo>
                  <a:cubicBezTo>
                    <a:pt x="30" y="10"/>
                    <a:pt x="30" y="10"/>
                    <a:pt x="30" y="11"/>
                  </a:cubicBezTo>
                  <a:cubicBezTo>
                    <a:pt x="29" y="11"/>
                    <a:pt x="28" y="12"/>
                    <a:pt x="27" y="12"/>
                  </a:cubicBezTo>
                  <a:cubicBezTo>
                    <a:pt x="24" y="14"/>
                    <a:pt x="23" y="16"/>
                    <a:pt x="24" y="20"/>
                  </a:cubicBezTo>
                  <a:cubicBezTo>
                    <a:pt x="27" y="33"/>
                    <a:pt x="31" y="46"/>
                    <a:pt x="34" y="59"/>
                  </a:cubicBezTo>
                  <a:cubicBezTo>
                    <a:pt x="35" y="60"/>
                    <a:pt x="35" y="60"/>
                    <a:pt x="35" y="61"/>
                  </a:cubicBezTo>
                  <a:cubicBezTo>
                    <a:pt x="38" y="68"/>
                    <a:pt x="43" y="71"/>
                    <a:pt x="50" y="70"/>
                  </a:cubicBezTo>
                  <a:cubicBezTo>
                    <a:pt x="59" y="68"/>
                    <a:pt x="64" y="63"/>
                    <a:pt x="64" y="55"/>
                  </a:cubicBezTo>
                  <a:cubicBezTo>
                    <a:pt x="64" y="51"/>
                    <a:pt x="63" y="48"/>
                    <a:pt x="63" y="45"/>
                  </a:cubicBezTo>
                  <a:cubicBezTo>
                    <a:pt x="60" y="35"/>
                    <a:pt x="57" y="25"/>
                    <a:pt x="54" y="15"/>
                  </a:cubicBezTo>
                  <a:cubicBezTo>
                    <a:pt x="52" y="8"/>
                    <a:pt x="51" y="7"/>
                    <a:pt x="44" y="7"/>
                  </a:cubicBezTo>
                  <a:cubicBezTo>
                    <a:pt x="43" y="7"/>
                    <a:pt x="43" y="7"/>
                    <a:pt x="42" y="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cs"/>
              </a:endParaRPr>
            </a:p>
          </p:txBody>
        </p:sp>
        <p:sp>
          <p:nvSpPr>
            <p:cNvPr id="166" name="Freeform 55"/>
            <p:cNvSpPr/>
            <p:nvPr/>
          </p:nvSpPr>
          <p:spPr bwMode="auto">
            <a:xfrm>
              <a:off x="7894371" y="22195094"/>
              <a:ext cx="550543" cy="440435"/>
            </a:xfrm>
            <a:custGeom>
              <a:avLst/>
              <a:gdLst>
                <a:gd name="T0" fmla="*/ 0 w 79"/>
                <a:gd name="T1" fmla="*/ 22 h 63"/>
                <a:gd name="T2" fmla="*/ 20 w 79"/>
                <a:gd name="T3" fmla="*/ 13 h 63"/>
                <a:gd name="T4" fmla="*/ 20 w 79"/>
                <a:gd name="T5" fmla="*/ 17 h 63"/>
                <a:gd name="T6" fmla="*/ 12 w 79"/>
                <a:gd name="T7" fmla="*/ 26 h 63"/>
                <a:gd name="T8" fmla="*/ 13 w 79"/>
                <a:gd name="T9" fmla="*/ 46 h 63"/>
                <a:gd name="T10" fmla="*/ 24 w 79"/>
                <a:gd name="T11" fmla="*/ 50 h 63"/>
                <a:gd name="T12" fmla="*/ 32 w 79"/>
                <a:gd name="T13" fmla="*/ 42 h 63"/>
                <a:gd name="T14" fmla="*/ 32 w 79"/>
                <a:gd name="T15" fmla="*/ 35 h 63"/>
                <a:gd name="T16" fmla="*/ 35 w 79"/>
                <a:gd name="T17" fmla="*/ 14 h 63"/>
                <a:gd name="T18" fmla="*/ 51 w 79"/>
                <a:gd name="T19" fmla="*/ 1 h 63"/>
                <a:gd name="T20" fmla="*/ 66 w 79"/>
                <a:gd name="T21" fmla="*/ 7 h 63"/>
                <a:gd name="T22" fmla="*/ 73 w 79"/>
                <a:gd name="T23" fmla="*/ 24 h 63"/>
                <a:gd name="T24" fmla="*/ 73 w 79"/>
                <a:gd name="T25" fmla="*/ 28 h 63"/>
                <a:gd name="T26" fmla="*/ 76 w 79"/>
                <a:gd name="T27" fmla="*/ 32 h 63"/>
                <a:gd name="T28" fmla="*/ 79 w 79"/>
                <a:gd name="T29" fmla="*/ 34 h 63"/>
                <a:gd name="T30" fmla="*/ 59 w 79"/>
                <a:gd name="T31" fmla="*/ 42 h 63"/>
                <a:gd name="T32" fmla="*/ 62 w 79"/>
                <a:gd name="T33" fmla="*/ 38 h 63"/>
                <a:gd name="T34" fmla="*/ 69 w 79"/>
                <a:gd name="T35" fmla="*/ 26 h 63"/>
                <a:gd name="T36" fmla="*/ 65 w 79"/>
                <a:gd name="T37" fmla="*/ 12 h 63"/>
                <a:gd name="T38" fmla="*/ 50 w 79"/>
                <a:gd name="T39" fmla="*/ 14 h 63"/>
                <a:gd name="T40" fmla="*/ 49 w 79"/>
                <a:gd name="T41" fmla="*/ 21 h 63"/>
                <a:gd name="T42" fmla="*/ 48 w 79"/>
                <a:gd name="T43" fmla="*/ 39 h 63"/>
                <a:gd name="T44" fmla="*/ 45 w 79"/>
                <a:gd name="T45" fmla="*/ 50 h 63"/>
                <a:gd name="T46" fmla="*/ 15 w 79"/>
                <a:gd name="T47" fmla="*/ 53 h 63"/>
                <a:gd name="T48" fmla="*/ 7 w 79"/>
                <a:gd name="T49" fmla="*/ 34 h 63"/>
                <a:gd name="T50" fmla="*/ 0 w 79"/>
                <a:gd name="T51" fmla="*/ 22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9" h="63">
                  <a:moveTo>
                    <a:pt x="0" y="22"/>
                  </a:moveTo>
                  <a:cubicBezTo>
                    <a:pt x="7" y="19"/>
                    <a:pt x="14" y="16"/>
                    <a:pt x="20" y="13"/>
                  </a:cubicBezTo>
                  <a:cubicBezTo>
                    <a:pt x="22" y="15"/>
                    <a:pt x="21" y="16"/>
                    <a:pt x="20" y="17"/>
                  </a:cubicBezTo>
                  <a:cubicBezTo>
                    <a:pt x="17" y="20"/>
                    <a:pt x="14" y="23"/>
                    <a:pt x="12" y="26"/>
                  </a:cubicBezTo>
                  <a:cubicBezTo>
                    <a:pt x="8" y="33"/>
                    <a:pt x="9" y="39"/>
                    <a:pt x="13" y="46"/>
                  </a:cubicBezTo>
                  <a:cubicBezTo>
                    <a:pt x="16" y="50"/>
                    <a:pt x="19" y="51"/>
                    <a:pt x="24" y="50"/>
                  </a:cubicBezTo>
                  <a:cubicBezTo>
                    <a:pt x="28" y="49"/>
                    <a:pt x="31" y="46"/>
                    <a:pt x="32" y="42"/>
                  </a:cubicBezTo>
                  <a:cubicBezTo>
                    <a:pt x="32" y="40"/>
                    <a:pt x="32" y="37"/>
                    <a:pt x="32" y="35"/>
                  </a:cubicBezTo>
                  <a:cubicBezTo>
                    <a:pt x="33" y="28"/>
                    <a:pt x="33" y="21"/>
                    <a:pt x="35" y="14"/>
                  </a:cubicBezTo>
                  <a:cubicBezTo>
                    <a:pt x="37" y="6"/>
                    <a:pt x="43" y="2"/>
                    <a:pt x="51" y="1"/>
                  </a:cubicBezTo>
                  <a:cubicBezTo>
                    <a:pt x="57" y="0"/>
                    <a:pt x="62" y="3"/>
                    <a:pt x="66" y="7"/>
                  </a:cubicBezTo>
                  <a:cubicBezTo>
                    <a:pt x="70" y="12"/>
                    <a:pt x="72" y="18"/>
                    <a:pt x="73" y="24"/>
                  </a:cubicBezTo>
                  <a:cubicBezTo>
                    <a:pt x="73" y="26"/>
                    <a:pt x="73" y="27"/>
                    <a:pt x="73" y="28"/>
                  </a:cubicBezTo>
                  <a:cubicBezTo>
                    <a:pt x="73" y="30"/>
                    <a:pt x="74" y="32"/>
                    <a:pt x="76" y="32"/>
                  </a:cubicBezTo>
                  <a:cubicBezTo>
                    <a:pt x="77" y="32"/>
                    <a:pt x="78" y="33"/>
                    <a:pt x="79" y="34"/>
                  </a:cubicBezTo>
                  <a:cubicBezTo>
                    <a:pt x="75" y="37"/>
                    <a:pt x="63" y="42"/>
                    <a:pt x="59" y="42"/>
                  </a:cubicBezTo>
                  <a:cubicBezTo>
                    <a:pt x="60" y="40"/>
                    <a:pt x="61" y="39"/>
                    <a:pt x="62" y="38"/>
                  </a:cubicBezTo>
                  <a:cubicBezTo>
                    <a:pt x="65" y="34"/>
                    <a:pt x="68" y="31"/>
                    <a:pt x="69" y="26"/>
                  </a:cubicBezTo>
                  <a:cubicBezTo>
                    <a:pt x="70" y="21"/>
                    <a:pt x="69" y="16"/>
                    <a:pt x="65" y="12"/>
                  </a:cubicBezTo>
                  <a:cubicBezTo>
                    <a:pt x="61" y="7"/>
                    <a:pt x="53" y="8"/>
                    <a:pt x="50" y="14"/>
                  </a:cubicBezTo>
                  <a:cubicBezTo>
                    <a:pt x="49" y="16"/>
                    <a:pt x="49" y="19"/>
                    <a:pt x="49" y="21"/>
                  </a:cubicBezTo>
                  <a:cubicBezTo>
                    <a:pt x="48" y="27"/>
                    <a:pt x="49" y="33"/>
                    <a:pt x="48" y="39"/>
                  </a:cubicBezTo>
                  <a:cubicBezTo>
                    <a:pt x="47" y="42"/>
                    <a:pt x="47" y="46"/>
                    <a:pt x="45" y="50"/>
                  </a:cubicBezTo>
                  <a:cubicBezTo>
                    <a:pt x="39" y="60"/>
                    <a:pt x="24" y="63"/>
                    <a:pt x="15" y="53"/>
                  </a:cubicBezTo>
                  <a:cubicBezTo>
                    <a:pt x="11" y="47"/>
                    <a:pt x="8" y="41"/>
                    <a:pt x="7" y="34"/>
                  </a:cubicBezTo>
                  <a:cubicBezTo>
                    <a:pt x="5" y="27"/>
                    <a:pt x="5" y="27"/>
                    <a:pt x="0" y="22"/>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cs"/>
              </a:endParaRPr>
            </a:p>
          </p:txBody>
        </p:sp>
        <p:sp>
          <p:nvSpPr>
            <p:cNvPr id="167" name="Freeform 56"/>
            <p:cNvSpPr/>
            <p:nvPr/>
          </p:nvSpPr>
          <p:spPr bwMode="auto">
            <a:xfrm>
              <a:off x="7902235" y="24263565"/>
              <a:ext cx="542679" cy="503354"/>
            </a:xfrm>
            <a:custGeom>
              <a:avLst/>
              <a:gdLst>
                <a:gd name="T0" fmla="*/ 64 w 77"/>
                <a:gd name="T1" fmla="*/ 40 h 72"/>
                <a:gd name="T2" fmla="*/ 65 w 77"/>
                <a:gd name="T3" fmla="*/ 37 h 72"/>
                <a:gd name="T4" fmla="*/ 59 w 77"/>
                <a:gd name="T5" fmla="*/ 30 h 72"/>
                <a:gd name="T6" fmla="*/ 45 w 77"/>
                <a:gd name="T7" fmla="*/ 32 h 72"/>
                <a:gd name="T8" fmla="*/ 37 w 77"/>
                <a:gd name="T9" fmla="*/ 32 h 72"/>
                <a:gd name="T10" fmla="*/ 33 w 77"/>
                <a:gd name="T11" fmla="*/ 33 h 72"/>
                <a:gd name="T12" fmla="*/ 39 w 77"/>
                <a:gd name="T13" fmla="*/ 41 h 72"/>
                <a:gd name="T14" fmla="*/ 47 w 77"/>
                <a:gd name="T15" fmla="*/ 52 h 72"/>
                <a:gd name="T16" fmla="*/ 50 w 77"/>
                <a:gd name="T17" fmla="*/ 56 h 72"/>
                <a:gd name="T18" fmla="*/ 57 w 77"/>
                <a:gd name="T19" fmla="*/ 55 h 72"/>
                <a:gd name="T20" fmla="*/ 60 w 77"/>
                <a:gd name="T21" fmla="*/ 51 h 72"/>
                <a:gd name="T22" fmla="*/ 53 w 77"/>
                <a:gd name="T23" fmla="*/ 72 h 72"/>
                <a:gd name="T24" fmla="*/ 52 w 77"/>
                <a:gd name="T25" fmla="*/ 71 h 72"/>
                <a:gd name="T26" fmla="*/ 48 w 77"/>
                <a:gd name="T27" fmla="*/ 60 h 72"/>
                <a:gd name="T28" fmla="*/ 31 w 77"/>
                <a:gd name="T29" fmla="*/ 37 h 72"/>
                <a:gd name="T30" fmla="*/ 26 w 77"/>
                <a:gd name="T31" fmla="*/ 33 h 72"/>
                <a:gd name="T32" fmla="*/ 13 w 77"/>
                <a:gd name="T33" fmla="*/ 27 h 72"/>
                <a:gd name="T34" fmla="*/ 2 w 77"/>
                <a:gd name="T35" fmla="*/ 31 h 72"/>
                <a:gd name="T36" fmla="*/ 1 w 77"/>
                <a:gd name="T37" fmla="*/ 32 h 72"/>
                <a:gd name="T38" fmla="*/ 0 w 77"/>
                <a:gd name="T39" fmla="*/ 30 h 72"/>
                <a:gd name="T40" fmla="*/ 12 w 77"/>
                <a:gd name="T41" fmla="*/ 1 h 72"/>
                <a:gd name="T42" fmla="*/ 13 w 77"/>
                <a:gd name="T43" fmla="*/ 0 h 72"/>
                <a:gd name="T44" fmla="*/ 13 w 77"/>
                <a:gd name="T45" fmla="*/ 3 h 72"/>
                <a:gd name="T46" fmla="*/ 18 w 77"/>
                <a:gd name="T47" fmla="*/ 12 h 72"/>
                <a:gd name="T48" fmla="*/ 30 w 77"/>
                <a:gd name="T49" fmla="*/ 17 h 72"/>
                <a:gd name="T50" fmla="*/ 34 w 77"/>
                <a:gd name="T51" fmla="*/ 18 h 72"/>
                <a:gd name="T52" fmla="*/ 67 w 77"/>
                <a:gd name="T53" fmla="*/ 14 h 72"/>
                <a:gd name="T54" fmla="*/ 76 w 77"/>
                <a:gd name="T55" fmla="*/ 8 h 72"/>
                <a:gd name="T56" fmla="*/ 77 w 77"/>
                <a:gd name="T57" fmla="*/ 10 h 72"/>
                <a:gd name="T58" fmla="*/ 66 w 77"/>
                <a:gd name="T59" fmla="*/ 39 h 72"/>
                <a:gd name="T60" fmla="*/ 64 w 77"/>
                <a:gd name="T61" fmla="*/ 4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7" h="72">
                  <a:moveTo>
                    <a:pt x="64" y="40"/>
                  </a:moveTo>
                  <a:cubicBezTo>
                    <a:pt x="65" y="39"/>
                    <a:pt x="65" y="38"/>
                    <a:pt x="65" y="37"/>
                  </a:cubicBezTo>
                  <a:cubicBezTo>
                    <a:pt x="67" y="31"/>
                    <a:pt x="66" y="30"/>
                    <a:pt x="59" y="30"/>
                  </a:cubicBezTo>
                  <a:cubicBezTo>
                    <a:pt x="54" y="31"/>
                    <a:pt x="50" y="31"/>
                    <a:pt x="45" y="32"/>
                  </a:cubicBezTo>
                  <a:cubicBezTo>
                    <a:pt x="42" y="32"/>
                    <a:pt x="40" y="32"/>
                    <a:pt x="37" y="32"/>
                  </a:cubicBezTo>
                  <a:cubicBezTo>
                    <a:pt x="36" y="33"/>
                    <a:pt x="35" y="33"/>
                    <a:pt x="33" y="33"/>
                  </a:cubicBezTo>
                  <a:cubicBezTo>
                    <a:pt x="35" y="36"/>
                    <a:pt x="37" y="39"/>
                    <a:pt x="39" y="41"/>
                  </a:cubicBezTo>
                  <a:cubicBezTo>
                    <a:pt x="41" y="45"/>
                    <a:pt x="44" y="48"/>
                    <a:pt x="47" y="52"/>
                  </a:cubicBezTo>
                  <a:cubicBezTo>
                    <a:pt x="48" y="53"/>
                    <a:pt x="49" y="55"/>
                    <a:pt x="50" y="56"/>
                  </a:cubicBezTo>
                  <a:cubicBezTo>
                    <a:pt x="53" y="58"/>
                    <a:pt x="55" y="58"/>
                    <a:pt x="57" y="55"/>
                  </a:cubicBezTo>
                  <a:cubicBezTo>
                    <a:pt x="58" y="54"/>
                    <a:pt x="59" y="53"/>
                    <a:pt x="60" y="51"/>
                  </a:cubicBezTo>
                  <a:cubicBezTo>
                    <a:pt x="60" y="55"/>
                    <a:pt x="56" y="68"/>
                    <a:pt x="53" y="72"/>
                  </a:cubicBezTo>
                  <a:cubicBezTo>
                    <a:pt x="53" y="71"/>
                    <a:pt x="52" y="71"/>
                    <a:pt x="52" y="71"/>
                  </a:cubicBezTo>
                  <a:cubicBezTo>
                    <a:pt x="52" y="67"/>
                    <a:pt x="50" y="64"/>
                    <a:pt x="48" y="60"/>
                  </a:cubicBezTo>
                  <a:cubicBezTo>
                    <a:pt x="42" y="53"/>
                    <a:pt x="37" y="45"/>
                    <a:pt x="31" y="37"/>
                  </a:cubicBezTo>
                  <a:cubicBezTo>
                    <a:pt x="30" y="35"/>
                    <a:pt x="29" y="34"/>
                    <a:pt x="26" y="33"/>
                  </a:cubicBezTo>
                  <a:cubicBezTo>
                    <a:pt x="22" y="31"/>
                    <a:pt x="17" y="29"/>
                    <a:pt x="13" y="27"/>
                  </a:cubicBezTo>
                  <a:cubicBezTo>
                    <a:pt x="7" y="25"/>
                    <a:pt x="6" y="25"/>
                    <a:pt x="2" y="31"/>
                  </a:cubicBezTo>
                  <a:cubicBezTo>
                    <a:pt x="2" y="31"/>
                    <a:pt x="1" y="31"/>
                    <a:pt x="1" y="32"/>
                  </a:cubicBezTo>
                  <a:cubicBezTo>
                    <a:pt x="1" y="31"/>
                    <a:pt x="0" y="31"/>
                    <a:pt x="0" y="30"/>
                  </a:cubicBezTo>
                  <a:cubicBezTo>
                    <a:pt x="4" y="20"/>
                    <a:pt x="8" y="11"/>
                    <a:pt x="12" y="1"/>
                  </a:cubicBezTo>
                  <a:cubicBezTo>
                    <a:pt x="12" y="1"/>
                    <a:pt x="12" y="0"/>
                    <a:pt x="13" y="0"/>
                  </a:cubicBezTo>
                  <a:cubicBezTo>
                    <a:pt x="13" y="1"/>
                    <a:pt x="13" y="2"/>
                    <a:pt x="13" y="3"/>
                  </a:cubicBezTo>
                  <a:cubicBezTo>
                    <a:pt x="12" y="8"/>
                    <a:pt x="13" y="10"/>
                    <a:pt x="18" y="12"/>
                  </a:cubicBezTo>
                  <a:cubicBezTo>
                    <a:pt x="22" y="14"/>
                    <a:pt x="26" y="16"/>
                    <a:pt x="30" y="17"/>
                  </a:cubicBezTo>
                  <a:cubicBezTo>
                    <a:pt x="31" y="18"/>
                    <a:pt x="33" y="18"/>
                    <a:pt x="34" y="18"/>
                  </a:cubicBezTo>
                  <a:cubicBezTo>
                    <a:pt x="45" y="17"/>
                    <a:pt x="56" y="15"/>
                    <a:pt x="67" y="14"/>
                  </a:cubicBezTo>
                  <a:cubicBezTo>
                    <a:pt x="70" y="13"/>
                    <a:pt x="74" y="12"/>
                    <a:pt x="76" y="8"/>
                  </a:cubicBezTo>
                  <a:cubicBezTo>
                    <a:pt x="77" y="9"/>
                    <a:pt x="77" y="10"/>
                    <a:pt x="77" y="10"/>
                  </a:cubicBezTo>
                  <a:cubicBezTo>
                    <a:pt x="74" y="20"/>
                    <a:pt x="70" y="29"/>
                    <a:pt x="66" y="39"/>
                  </a:cubicBezTo>
                  <a:cubicBezTo>
                    <a:pt x="66" y="39"/>
                    <a:pt x="66" y="39"/>
                    <a:pt x="64" y="4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cs"/>
              </a:endParaRPr>
            </a:p>
          </p:txBody>
        </p:sp>
        <p:sp>
          <p:nvSpPr>
            <p:cNvPr id="168" name="Freeform 57"/>
            <p:cNvSpPr/>
            <p:nvPr/>
          </p:nvSpPr>
          <p:spPr bwMode="auto">
            <a:xfrm>
              <a:off x="8098858" y="23484939"/>
              <a:ext cx="479759" cy="424705"/>
            </a:xfrm>
            <a:custGeom>
              <a:avLst/>
              <a:gdLst>
                <a:gd name="T0" fmla="*/ 5 w 68"/>
                <a:gd name="T1" fmla="*/ 10 h 61"/>
                <a:gd name="T2" fmla="*/ 5 w 68"/>
                <a:gd name="T3" fmla="*/ 13 h 61"/>
                <a:gd name="T4" fmla="*/ 12 w 68"/>
                <a:gd name="T5" fmla="*/ 20 h 61"/>
                <a:gd name="T6" fmla="*/ 37 w 68"/>
                <a:gd name="T7" fmla="*/ 22 h 61"/>
                <a:gd name="T8" fmla="*/ 61 w 68"/>
                <a:gd name="T9" fmla="*/ 23 h 61"/>
                <a:gd name="T10" fmla="*/ 64 w 68"/>
                <a:gd name="T11" fmla="*/ 23 h 61"/>
                <a:gd name="T12" fmla="*/ 63 w 68"/>
                <a:gd name="T13" fmla="*/ 14 h 61"/>
                <a:gd name="T14" fmla="*/ 58 w 68"/>
                <a:gd name="T15" fmla="*/ 6 h 61"/>
                <a:gd name="T16" fmla="*/ 50 w 68"/>
                <a:gd name="T17" fmla="*/ 1 h 61"/>
                <a:gd name="T18" fmla="*/ 68 w 68"/>
                <a:gd name="T19" fmla="*/ 2 h 61"/>
                <a:gd name="T20" fmla="*/ 64 w 68"/>
                <a:gd name="T21" fmla="*/ 61 h 61"/>
                <a:gd name="T22" fmla="*/ 46 w 68"/>
                <a:gd name="T23" fmla="*/ 60 h 61"/>
                <a:gd name="T24" fmla="*/ 47 w 68"/>
                <a:gd name="T25" fmla="*/ 57 h 61"/>
                <a:gd name="T26" fmla="*/ 49 w 68"/>
                <a:gd name="T27" fmla="*/ 57 h 61"/>
                <a:gd name="T28" fmla="*/ 63 w 68"/>
                <a:gd name="T29" fmla="*/ 40 h 61"/>
                <a:gd name="T30" fmla="*/ 60 w 68"/>
                <a:gd name="T31" fmla="*/ 39 h 61"/>
                <a:gd name="T32" fmla="*/ 17 w 68"/>
                <a:gd name="T33" fmla="*/ 36 h 61"/>
                <a:gd name="T34" fmla="*/ 12 w 68"/>
                <a:gd name="T35" fmla="*/ 35 h 61"/>
                <a:gd name="T36" fmla="*/ 3 w 68"/>
                <a:gd name="T37" fmla="*/ 41 h 61"/>
                <a:gd name="T38" fmla="*/ 2 w 68"/>
                <a:gd name="T39" fmla="*/ 45 h 61"/>
                <a:gd name="T40" fmla="*/ 2 w 68"/>
                <a:gd name="T41" fmla="*/ 36 h 61"/>
                <a:gd name="T42" fmla="*/ 2 w 68"/>
                <a:gd name="T43" fmla="*/ 27 h 61"/>
                <a:gd name="T44" fmla="*/ 3 w 68"/>
                <a:gd name="T45" fmla="*/ 18 h 61"/>
                <a:gd name="T46" fmla="*/ 4 w 68"/>
                <a:gd name="T47" fmla="*/ 9 h 61"/>
                <a:gd name="T48" fmla="*/ 5 w 68"/>
                <a:gd name="T49" fmla="*/ 1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8" h="61">
                  <a:moveTo>
                    <a:pt x="5" y="10"/>
                  </a:moveTo>
                  <a:cubicBezTo>
                    <a:pt x="5" y="11"/>
                    <a:pt x="5" y="12"/>
                    <a:pt x="5" y="13"/>
                  </a:cubicBezTo>
                  <a:cubicBezTo>
                    <a:pt x="6" y="17"/>
                    <a:pt x="8" y="19"/>
                    <a:pt x="12" y="20"/>
                  </a:cubicBezTo>
                  <a:cubicBezTo>
                    <a:pt x="20" y="20"/>
                    <a:pt x="29" y="21"/>
                    <a:pt x="37" y="22"/>
                  </a:cubicBezTo>
                  <a:cubicBezTo>
                    <a:pt x="45" y="22"/>
                    <a:pt x="53" y="23"/>
                    <a:pt x="61" y="23"/>
                  </a:cubicBezTo>
                  <a:cubicBezTo>
                    <a:pt x="62" y="23"/>
                    <a:pt x="63" y="23"/>
                    <a:pt x="64" y="23"/>
                  </a:cubicBezTo>
                  <a:cubicBezTo>
                    <a:pt x="65" y="20"/>
                    <a:pt x="64" y="17"/>
                    <a:pt x="63" y="14"/>
                  </a:cubicBezTo>
                  <a:cubicBezTo>
                    <a:pt x="62" y="10"/>
                    <a:pt x="61" y="8"/>
                    <a:pt x="58" y="6"/>
                  </a:cubicBezTo>
                  <a:cubicBezTo>
                    <a:pt x="55" y="4"/>
                    <a:pt x="52" y="3"/>
                    <a:pt x="50" y="1"/>
                  </a:cubicBezTo>
                  <a:cubicBezTo>
                    <a:pt x="56" y="0"/>
                    <a:pt x="62" y="1"/>
                    <a:pt x="68" y="2"/>
                  </a:cubicBezTo>
                  <a:cubicBezTo>
                    <a:pt x="67" y="21"/>
                    <a:pt x="65" y="41"/>
                    <a:pt x="64" y="61"/>
                  </a:cubicBezTo>
                  <a:cubicBezTo>
                    <a:pt x="58" y="61"/>
                    <a:pt x="52" y="61"/>
                    <a:pt x="46" y="60"/>
                  </a:cubicBezTo>
                  <a:cubicBezTo>
                    <a:pt x="46" y="59"/>
                    <a:pt x="46" y="58"/>
                    <a:pt x="47" y="57"/>
                  </a:cubicBezTo>
                  <a:cubicBezTo>
                    <a:pt x="47" y="57"/>
                    <a:pt x="48" y="57"/>
                    <a:pt x="49" y="57"/>
                  </a:cubicBezTo>
                  <a:cubicBezTo>
                    <a:pt x="58" y="55"/>
                    <a:pt x="63" y="50"/>
                    <a:pt x="63" y="40"/>
                  </a:cubicBezTo>
                  <a:cubicBezTo>
                    <a:pt x="62" y="39"/>
                    <a:pt x="61" y="39"/>
                    <a:pt x="60" y="39"/>
                  </a:cubicBezTo>
                  <a:cubicBezTo>
                    <a:pt x="46" y="38"/>
                    <a:pt x="31" y="37"/>
                    <a:pt x="17" y="36"/>
                  </a:cubicBezTo>
                  <a:cubicBezTo>
                    <a:pt x="15" y="36"/>
                    <a:pt x="13" y="35"/>
                    <a:pt x="12" y="35"/>
                  </a:cubicBezTo>
                  <a:cubicBezTo>
                    <a:pt x="7" y="35"/>
                    <a:pt x="4" y="36"/>
                    <a:pt x="3" y="41"/>
                  </a:cubicBezTo>
                  <a:cubicBezTo>
                    <a:pt x="3" y="42"/>
                    <a:pt x="3" y="43"/>
                    <a:pt x="2" y="45"/>
                  </a:cubicBezTo>
                  <a:cubicBezTo>
                    <a:pt x="0" y="41"/>
                    <a:pt x="2" y="38"/>
                    <a:pt x="2" y="36"/>
                  </a:cubicBezTo>
                  <a:cubicBezTo>
                    <a:pt x="2" y="33"/>
                    <a:pt x="2" y="30"/>
                    <a:pt x="2" y="27"/>
                  </a:cubicBezTo>
                  <a:cubicBezTo>
                    <a:pt x="2" y="24"/>
                    <a:pt x="2" y="21"/>
                    <a:pt x="3" y="18"/>
                  </a:cubicBezTo>
                  <a:cubicBezTo>
                    <a:pt x="3" y="15"/>
                    <a:pt x="2" y="12"/>
                    <a:pt x="4" y="9"/>
                  </a:cubicBezTo>
                  <a:cubicBezTo>
                    <a:pt x="4" y="9"/>
                    <a:pt x="4" y="10"/>
                    <a:pt x="5" y="1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cs"/>
              </a:endParaRPr>
            </a:p>
          </p:txBody>
        </p:sp>
        <p:sp>
          <p:nvSpPr>
            <p:cNvPr id="169" name="Freeform 58"/>
            <p:cNvSpPr/>
            <p:nvPr/>
          </p:nvSpPr>
          <p:spPr bwMode="auto">
            <a:xfrm>
              <a:off x="6510147" y="20480543"/>
              <a:ext cx="432570" cy="542679"/>
            </a:xfrm>
            <a:custGeom>
              <a:avLst/>
              <a:gdLst>
                <a:gd name="T0" fmla="*/ 6 w 61"/>
                <a:gd name="T1" fmla="*/ 77 h 77"/>
                <a:gd name="T2" fmla="*/ 5 w 61"/>
                <a:gd name="T3" fmla="*/ 71 h 77"/>
                <a:gd name="T4" fmla="*/ 5 w 61"/>
                <a:gd name="T5" fmla="*/ 14 h 77"/>
                <a:gd name="T6" fmla="*/ 0 w 61"/>
                <a:gd name="T7" fmla="*/ 1 h 77"/>
                <a:gd name="T8" fmla="*/ 29 w 61"/>
                <a:gd name="T9" fmla="*/ 14 h 77"/>
                <a:gd name="T10" fmla="*/ 25 w 61"/>
                <a:gd name="T11" fmla="*/ 13 h 77"/>
                <a:gd name="T12" fmla="*/ 20 w 61"/>
                <a:gd name="T13" fmla="*/ 16 h 77"/>
                <a:gd name="T14" fmla="*/ 20 w 61"/>
                <a:gd name="T15" fmla="*/ 19 h 77"/>
                <a:gd name="T16" fmla="*/ 19 w 61"/>
                <a:gd name="T17" fmla="*/ 55 h 77"/>
                <a:gd name="T18" fmla="*/ 20 w 61"/>
                <a:gd name="T19" fmla="*/ 57 h 77"/>
                <a:gd name="T20" fmla="*/ 21 w 61"/>
                <a:gd name="T21" fmla="*/ 57 h 77"/>
                <a:gd name="T22" fmla="*/ 45 w 61"/>
                <a:gd name="T23" fmla="*/ 31 h 77"/>
                <a:gd name="T24" fmla="*/ 45 w 61"/>
                <a:gd name="T25" fmla="*/ 31 h 77"/>
                <a:gd name="T26" fmla="*/ 44 w 61"/>
                <a:gd name="T27" fmla="*/ 21 h 77"/>
                <a:gd name="T28" fmla="*/ 43 w 61"/>
                <a:gd name="T29" fmla="*/ 19 h 77"/>
                <a:gd name="T30" fmla="*/ 61 w 61"/>
                <a:gd name="T31" fmla="*/ 26 h 77"/>
                <a:gd name="T32" fmla="*/ 59 w 61"/>
                <a:gd name="T33" fmla="*/ 27 h 77"/>
                <a:gd name="T34" fmla="*/ 49 w 61"/>
                <a:gd name="T35" fmla="*/ 32 h 77"/>
                <a:gd name="T36" fmla="*/ 10 w 61"/>
                <a:gd name="T37" fmla="*/ 73 h 77"/>
                <a:gd name="T38" fmla="*/ 6 w 61"/>
                <a:gd name="T39"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1" h="77">
                  <a:moveTo>
                    <a:pt x="6" y="77"/>
                  </a:moveTo>
                  <a:cubicBezTo>
                    <a:pt x="5" y="74"/>
                    <a:pt x="5" y="73"/>
                    <a:pt x="5" y="71"/>
                  </a:cubicBezTo>
                  <a:cubicBezTo>
                    <a:pt x="5" y="52"/>
                    <a:pt x="5" y="33"/>
                    <a:pt x="5" y="14"/>
                  </a:cubicBezTo>
                  <a:cubicBezTo>
                    <a:pt x="5" y="9"/>
                    <a:pt x="5" y="4"/>
                    <a:pt x="0" y="1"/>
                  </a:cubicBezTo>
                  <a:cubicBezTo>
                    <a:pt x="4" y="0"/>
                    <a:pt x="26" y="10"/>
                    <a:pt x="29" y="14"/>
                  </a:cubicBezTo>
                  <a:cubicBezTo>
                    <a:pt x="28" y="13"/>
                    <a:pt x="27" y="13"/>
                    <a:pt x="25" y="13"/>
                  </a:cubicBezTo>
                  <a:cubicBezTo>
                    <a:pt x="22" y="12"/>
                    <a:pt x="21" y="13"/>
                    <a:pt x="20" y="16"/>
                  </a:cubicBezTo>
                  <a:cubicBezTo>
                    <a:pt x="20" y="17"/>
                    <a:pt x="20" y="18"/>
                    <a:pt x="20" y="19"/>
                  </a:cubicBezTo>
                  <a:cubicBezTo>
                    <a:pt x="19" y="31"/>
                    <a:pt x="19" y="43"/>
                    <a:pt x="19" y="55"/>
                  </a:cubicBezTo>
                  <a:cubicBezTo>
                    <a:pt x="19" y="55"/>
                    <a:pt x="19" y="56"/>
                    <a:pt x="20" y="57"/>
                  </a:cubicBezTo>
                  <a:cubicBezTo>
                    <a:pt x="20" y="57"/>
                    <a:pt x="21" y="57"/>
                    <a:pt x="21" y="57"/>
                  </a:cubicBezTo>
                  <a:cubicBezTo>
                    <a:pt x="29" y="48"/>
                    <a:pt x="37" y="40"/>
                    <a:pt x="45" y="31"/>
                  </a:cubicBezTo>
                  <a:cubicBezTo>
                    <a:pt x="45" y="31"/>
                    <a:pt x="45" y="31"/>
                    <a:pt x="45" y="31"/>
                  </a:cubicBezTo>
                  <a:cubicBezTo>
                    <a:pt x="49" y="26"/>
                    <a:pt x="49" y="24"/>
                    <a:pt x="44" y="21"/>
                  </a:cubicBezTo>
                  <a:cubicBezTo>
                    <a:pt x="43" y="20"/>
                    <a:pt x="43" y="20"/>
                    <a:pt x="43" y="19"/>
                  </a:cubicBezTo>
                  <a:cubicBezTo>
                    <a:pt x="49" y="20"/>
                    <a:pt x="55" y="23"/>
                    <a:pt x="61" y="26"/>
                  </a:cubicBezTo>
                  <a:cubicBezTo>
                    <a:pt x="60" y="27"/>
                    <a:pt x="60" y="27"/>
                    <a:pt x="59" y="27"/>
                  </a:cubicBezTo>
                  <a:cubicBezTo>
                    <a:pt x="55" y="27"/>
                    <a:pt x="52" y="29"/>
                    <a:pt x="49" y="32"/>
                  </a:cubicBezTo>
                  <a:cubicBezTo>
                    <a:pt x="36" y="46"/>
                    <a:pt x="23" y="60"/>
                    <a:pt x="10" y="73"/>
                  </a:cubicBezTo>
                  <a:cubicBezTo>
                    <a:pt x="9" y="74"/>
                    <a:pt x="8" y="75"/>
                    <a:pt x="6" y="7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cs"/>
              </a:endParaRPr>
            </a:p>
          </p:txBody>
        </p:sp>
        <p:sp>
          <p:nvSpPr>
            <p:cNvPr id="170" name="Freeform 59"/>
            <p:cNvSpPr/>
            <p:nvPr/>
          </p:nvSpPr>
          <p:spPr bwMode="auto">
            <a:xfrm>
              <a:off x="2585558" y="22053525"/>
              <a:ext cx="495489" cy="432570"/>
            </a:xfrm>
            <a:custGeom>
              <a:avLst/>
              <a:gdLst>
                <a:gd name="T0" fmla="*/ 0 w 71"/>
                <a:gd name="T1" fmla="*/ 32 h 61"/>
                <a:gd name="T2" fmla="*/ 15 w 71"/>
                <a:gd name="T3" fmla="*/ 0 h 61"/>
                <a:gd name="T4" fmla="*/ 14 w 71"/>
                <a:gd name="T5" fmla="*/ 3 h 61"/>
                <a:gd name="T6" fmla="*/ 19 w 71"/>
                <a:gd name="T7" fmla="*/ 13 h 61"/>
                <a:gd name="T8" fmla="*/ 58 w 71"/>
                <a:gd name="T9" fmla="*/ 33 h 61"/>
                <a:gd name="T10" fmla="*/ 68 w 71"/>
                <a:gd name="T11" fmla="*/ 31 h 61"/>
                <a:gd name="T12" fmla="*/ 71 w 71"/>
                <a:gd name="T13" fmla="*/ 28 h 61"/>
                <a:gd name="T14" fmla="*/ 56 w 71"/>
                <a:gd name="T15" fmla="*/ 61 h 61"/>
                <a:gd name="T16" fmla="*/ 56 w 71"/>
                <a:gd name="T17" fmla="*/ 57 h 61"/>
                <a:gd name="T18" fmla="*/ 52 w 71"/>
                <a:gd name="T19" fmla="*/ 47 h 61"/>
                <a:gd name="T20" fmla="*/ 13 w 71"/>
                <a:gd name="T21" fmla="*/ 28 h 61"/>
                <a:gd name="T22" fmla="*/ 1 w 71"/>
                <a:gd name="T23" fmla="*/ 30 h 61"/>
                <a:gd name="T24" fmla="*/ 0 w 71"/>
                <a:gd name="T25" fmla="*/ 32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1" h="61">
                  <a:moveTo>
                    <a:pt x="0" y="32"/>
                  </a:moveTo>
                  <a:cubicBezTo>
                    <a:pt x="0" y="27"/>
                    <a:pt x="11" y="4"/>
                    <a:pt x="15" y="0"/>
                  </a:cubicBezTo>
                  <a:cubicBezTo>
                    <a:pt x="14" y="1"/>
                    <a:pt x="14" y="2"/>
                    <a:pt x="14" y="3"/>
                  </a:cubicBezTo>
                  <a:cubicBezTo>
                    <a:pt x="13" y="9"/>
                    <a:pt x="14" y="11"/>
                    <a:pt x="19" y="13"/>
                  </a:cubicBezTo>
                  <a:cubicBezTo>
                    <a:pt x="32" y="20"/>
                    <a:pt x="45" y="27"/>
                    <a:pt x="58" y="33"/>
                  </a:cubicBezTo>
                  <a:cubicBezTo>
                    <a:pt x="63" y="36"/>
                    <a:pt x="65" y="35"/>
                    <a:pt x="68" y="31"/>
                  </a:cubicBezTo>
                  <a:cubicBezTo>
                    <a:pt x="69" y="30"/>
                    <a:pt x="70" y="29"/>
                    <a:pt x="71" y="28"/>
                  </a:cubicBezTo>
                  <a:cubicBezTo>
                    <a:pt x="70" y="32"/>
                    <a:pt x="60" y="56"/>
                    <a:pt x="56" y="61"/>
                  </a:cubicBezTo>
                  <a:cubicBezTo>
                    <a:pt x="56" y="59"/>
                    <a:pt x="56" y="58"/>
                    <a:pt x="56" y="57"/>
                  </a:cubicBezTo>
                  <a:cubicBezTo>
                    <a:pt x="57" y="52"/>
                    <a:pt x="56" y="50"/>
                    <a:pt x="52" y="47"/>
                  </a:cubicBezTo>
                  <a:cubicBezTo>
                    <a:pt x="39" y="41"/>
                    <a:pt x="26" y="34"/>
                    <a:pt x="13" y="28"/>
                  </a:cubicBezTo>
                  <a:cubicBezTo>
                    <a:pt x="7" y="25"/>
                    <a:pt x="6" y="25"/>
                    <a:pt x="1" y="30"/>
                  </a:cubicBezTo>
                  <a:cubicBezTo>
                    <a:pt x="1" y="31"/>
                    <a:pt x="1" y="31"/>
                    <a:pt x="0" y="32"/>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cs"/>
              </a:endParaRPr>
            </a:p>
          </p:txBody>
        </p:sp>
        <p:sp>
          <p:nvSpPr>
            <p:cNvPr id="171" name="Freeform 60"/>
            <p:cNvSpPr/>
            <p:nvPr/>
          </p:nvSpPr>
          <p:spPr bwMode="auto">
            <a:xfrm>
              <a:off x="8090993" y="22863611"/>
              <a:ext cx="479759" cy="314596"/>
            </a:xfrm>
            <a:custGeom>
              <a:avLst/>
              <a:gdLst>
                <a:gd name="T0" fmla="*/ 5 w 69"/>
                <a:gd name="T1" fmla="*/ 45 h 45"/>
                <a:gd name="T2" fmla="*/ 0 w 69"/>
                <a:gd name="T3" fmla="*/ 13 h 45"/>
                <a:gd name="T4" fmla="*/ 1 w 69"/>
                <a:gd name="T5" fmla="*/ 11 h 45"/>
                <a:gd name="T6" fmla="*/ 3 w 69"/>
                <a:gd name="T7" fmla="*/ 15 h 45"/>
                <a:gd name="T8" fmla="*/ 11 w 69"/>
                <a:gd name="T9" fmla="*/ 19 h 45"/>
                <a:gd name="T10" fmla="*/ 47 w 69"/>
                <a:gd name="T11" fmla="*/ 13 h 45"/>
                <a:gd name="T12" fmla="*/ 55 w 69"/>
                <a:gd name="T13" fmla="*/ 12 h 45"/>
                <a:gd name="T14" fmla="*/ 62 w 69"/>
                <a:gd name="T15" fmla="*/ 5 h 45"/>
                <a:gd name="T16" fmla="*/ 62 w 69"/>
                <a:gd name="T17" fmla="*/ 0 h 45"/>
                <a:gd name="T18" fmla="*/ 64 w 69"/>
                <a:gd name="T19" fmla="*/ 3 h 45"/>
                <a:gd name="T20" fmla="*/ 69 w 69"/>
                <a:gd name="T21" fmla="*/ 35 h 45"/>
                <a:gd name="T22" fmla="*/ 67 w 69"/>
                <a:gd name="T23" fmla="*/ 35 h 45"/>
                <a:gd name="T24" fmla="*/ 66 w 69"/>
                <a:gd name="T25" fmla="*/ 33 h 45"/>
                <a:gd name="T26" fmla="*/ 57 w 69"/>
                <a:gd name="T27" fmla="*/ 27 h 45"/>
                <a:gd name="T28" fmla="*/ 14 w 69"/>
                <a:gd name="T29" fmla="*/ 35 h 45"/>
                <a:gd name="T30" fmla="*/ 7 w 69"/>
                <a:gd name="T31" fmla="*/ 42 h 45"/>
                <a:gd name="T32" fmla="*/ 6 w 69"/>
                <a:gd name="T33" fmla="*/ 45 h 45"/>
                <a:gd name="T34" fmla="*/ 5 w 69"/>
                <a:gd name="T35"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9" h="45">
                  <a:moveTo>
                    <a:pt x="5" y="45"/>
                  </a:moveTo>
                  <a:cubicBezTo>
                    <a:pt x="3" y="35"/>
                    <a:pt x="2" y="24"/>
                    <a:pt x="0" y="13"/>
                  </a:cubicBezTo>
                  <a:cubicBezTo>
                    <a:pt x="0" y="13"/>
                    <a:pt x="0" y="12"/>
                    <a:pt x="1" y="11"/>
                  </a:cubicBezTo>
                  <a:cubicBezTo>
                    <a:pt x="2" y="13"/>
                    <a:pt x="2" y="14"/>
                    <a:pt x="3" y="15"/>
                  </a:cubicBezTo>
                  <a:cubicBezTo>
                    <a:pt x="5" y="19"/>
                    <a:pt x="6" y="20"/>
                    <a:pt x="11" y="19"/>
                  </a:cubicBezTo>
                  <a:cubicBezTo>
                    <a:pt x="23" y="17"/>
                    <a:pt x="35" y="15"/>
                    <a:pt x="47" y="13"/>
                  </a:cubicBezTo>
                  <a:cubicBezTo>
                    <a:pt x="50" y="13"/>
                    <a:pt x="52" y="12"/>
                    <a:pt x="55" y="12"/>
                  </a:cubicBezTo>
                  <a:cubicBezTo>
                    <a:pt x="60" y="11"/>
                    <a:pt x="61" y="9"/>
                    <a:pt x="62" y="5"/>
                  </a:cubicBezTo>
                  <a:cubicBezTo>
                    <a:pt x="62" y="4"/>
                    <a:pt x="62" y="3"/>
                    <a:pt x="62" y="0"/>
                  </a:cubicBezTo>
                  <a:cubicBezTo>
                    <a:pt x="63" y="2"/>
                    <a:pt x="64" y="3"/>
                    <a:pt x="64" y="3"/>
                  </a:cubicBezTo>
                  <a:cubicBezTo>
                    <a:pt x="65" y="14"/>
                    <a:pt x="67" y="24"/>
                    <a:pt x="69" y="35"/>
                  </a:cubicBezTo>
                  <a:cubicBezTo>
                    <a:pt x="68" y="35"/>
                    <a:pt x="68" y="35"/>
                    <a:pt x="67" y="35"/>
                  </a:cubicBezTo>
                  <a:cubicBezTo>
                    <a:pt x="67" y="35"/>
                    <a:pt x="66" y="34"/>
                    <a:pt x="66" y="33"/>
                  </a:cubicBezTo>
                  <a:cubicBezTo>
                    <a:pt x="64" y="28"/>
                    <a:pt x="62" y="27"/>
                    <a:pt x="57" y="27"/>
                  </a:cubicBezTo>
                  <a:cubicBezTo>
                    <a:pt x="43" y="30"/>
                    <a:pt x="28" y="32"/>
                    <a:pt x="14" y="35"/>
                  </a:cubicBezTo>
                  <a:cubicBezTo>
                    <a:pt x="9" y="35"/>
                    <a:pt x="7" y="37"/>
                    <a:pt x="7" y="42"/>
                  </a:cubicBezTo>
                  <a:cubicBezTo>
                    <a:pt x="7" y="43"/>
                    <a:pt x="6" y="44"/>
                    <a:pt x="6" y="45"/>
                  </a:cubicBezTo>
                  <a:cubicBezTo>
                    <a:pt x="6" y="45"/>
                    <a:pt x="5" y="45"/>
                    <a:pt x="5" y="45"/>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cs"/>
              </a:endParaRPr>
            </a:p>
          </p:txBody>
        </p:sp>
        <p:sp>
          <p:nvSpPr>
            <p:cNvPr id="172" name="Freeform 61"/>
            <p:cNvSpPr/>
            <p:nvPr/>
          </p:nvSpPr>
          <p:spPr bwMode="auto">
            <a:xfrm>
              <a:off x="5865225" y="20346840"/>
              <a:ext cx="291002" cy="487624"/>
            </a:xfrm>
            <a:custGeom>
              <a:avLst/>
              <a:gdLst>
                <a:gd name="T0" fmla="*/ 1 w 42"/>
                <a:gd name="T1" fmla="*/ 64 h 70"/>
                <a:gd name="T2" fmla="*/ 4 w 42"/>
                <a:gd name="T3" fmla="*/ 64 h 70"/>
                <a:gd name="T4" fmla="*/ 10 w 42"/>
                <a:gd name="T5" fmla="*/ 57 h 70"/>
                <a:gd name="T6" fmla="*/ 13 w 42"/>
                <a:gd name="T7" fmla="*/ 41 h 70"/>
                <a:gd name="T8" fmla="*/ 16 w 42"/>
                <a:gd name="T9" fmla="*/ 14 h 70"/>
                <a:gd name="T10" fmla="*/ 17 w 42"/>
                <a:gd name="T11" fmla="*/ 10 h 70"/>
                <a:gd name="T12" fmla="*/ 11 w 42"/>
                <a:gd name="T13" fmla="*/ 2 h 70"/>
                <a:gd name="T14" fmla="*/ 9 w 42"/>
                <a:gd name="T15" fmla="*/ 0 h 70"/>
                <a:gd name="T16" fmla="*/ 42 w 42"/>
                <a:gd name="T17" fmla="*/ 4 h 70"/>
                <a:gd name="T18" fmla="*/ 42 w 42"/>
                <a:gd name="T19" fmla="*/ 5 h 70"/>
                <a:gd name="T20" fmla="*/ 39 w 42"/>
                <a:gd name="T21" fmla="*/ 6 h 70"/>
                <a:gd name="T22" fmla="*/ 32 w 42"/>
                <a:gd name="T23" fmla="*/ 13 h 70"/>
                <a:gd name="T24" fmla="*/ 27 w 42"/>
                <a:gd name="T25" fmla="*/ 47 h 70"/>
                <a:gd name="T26" fmla="*/ 25 w 42"/>
                <a:gd name="T27" fmla="*/ 58 h 70"/>
                <a:gd name="T28" fmla="*/ 31 w 42"/>
                <a:gd name="T29" fmla="*/ 68 h 70"/>
                <a:gd name="T30" fmla="*/ 33 w 42"/>
                <a:gd name="T31" fmla="*/ 69 h 70"/>
                <a:gd name="T32" fmla="*/ 33 w 42"/>
                <a:gd name="T33" fmla="*/ 70 h 70"/>
                <a:gd name="T34" fmla="*/ 0 w 42"/>
                <a:gd name="T35" fmla="*/ 66 h 70"/>
                <a:gd name="T36" fmla="*/ 1 w 42"/>
                <a:gd name="T37" fmla="*/ 6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2" h="70">
                  <a:moveTo>
                    <a:pt x="1" y="64"/>
                  </a:moveTo>
                  <a:cubicBezTo>
                    <a:pt x="2" y="64"/>
                    <a:pt x="3" y="64"/>
                    <a:pt x="4" y="64"/>
                  </a:cubicBezTo>
                  <a:cubicBezTo>
                    <a:pt x="8" y="63"/>
                    <a:pt x="10" y="62"/>
                    <a:pt x="10" y="57"/>
                  </a:cubicBezTo>
                  <a:cubicBezTo>
                    <a:pt x="11" y="52"/>
                    <a:pt x="12" y="47"/>
                    <a:pt x="13" y="41"/>
                  </a:cubicBezTo>
                  <a:cubicBezTo>
                    <a:pt x="14" y="32"/>
                    <a:pt x="15" y="23"/>
                    <a:pt x="16" y="14"/>
                  </a:cubicBezTo>
                  <a:cubicBezTo>
                    <a:pt x="16" y="13"/>
                    <a:pt x="17" y="12"/>
                    <a:pt x="17" y="10"/>
                  </a:cubicBezTo>
                  <a:cubicBezTo>
                    <a:pt x="17" y="5"/>
                    <a:pt x="16" y="4"/>
                    <a:pt x="11" y="2"/>
                  </a:cubicBezTo>
                  <a:cubicBezTo>
                    <a:pt x="10" y="1"/>
                    <a:pt x="10" y="1"/>
                    <a:pt x="9" y="0"/>
                  </a:cubicBezTo>
                  <a:cubicBezTo>
                    <a:pt x="20" y="1"/>
                    <a:pt x="31" y="2"/>
                    <a:pt x="42" y="4"/>
                  </a:cubicBezTo>
                  <a:cubicBezTo>
                    <a:pt x="42" y="5"/>
                    <a:pt x="42" y="5"/>
                    <a:pt x="42" y="5"/>
                  </a:cubicBezTo>
                  <a:cubicBezTo>
                    <a:pt x="41" y="5"/>
                    <a:pt x="40" y="6"/>
                    <a:pt x="39" y="6"/>
                  </a:cubicBezTo>
                  <a:cubicBezTo>
                    <a:pt x="34" y="6"/>
                    <a:pt x="32" y="7"/>
                    <a:pt x="32" y="13"/>
                  </a:cubicBezTo>
                  <a:cubicBezTo>
                    <a:pt x="30" y="24"/>
                    <a:pt x="28" y="36"/>
                    <a:pt x="27" y="47"/>
                  </a:cubicBezTo>
                  <a:cubicBezTo>
                    <a:pt x="26" y="51"/>
                    <a:pt x="26" y="55"/>
                    <a:pt x="25" y="58"/>
                  </a:cubicBezTo>
                  <a:cubicBezTo>
                    <a:pt x="25" y="64"/>
                    <a:pt x="26" y="66"/>
                    <a:pt x="31" y="68"/>
                  </a:cubicBezTo>
                  <a:cubicBezTo>
                    <a:pt x="32" y="68"/>
                    <a:pt x="32" y="69"/>
                    <a:pt x="33" y="69"/>
                  </a:cubicBezTo>
                  <a:cubicBezTo>
                    <a:pt x="33" y="69"/>
                    <a:pt x="33" y="69"/>
                    <a:pt x="33" y="70"/>
                  </a:cubicBezTo>
                  <a:cubicBezTo>
                    <a:pt x="22" y="69"/>
                    <a:pt x="11" y="68"/>
                    <a:pt x="0" y="66"/>
                  </a:cubicBezTo>
                  <a:cubicBezTo>
                    <a:pt x="1" y="65"/>
                    <a:pt x="1" y="65"/>
                    <a:pt x="1" y="64"/>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cs"/>
              </a:endParaRPr>
            </a:p>
          </p:txBody>
        </p:sp>
        <p:sp>
          <p:nvSpPr>
            <p:cNvPr id="173" name="Freeform 62"/>
            <p:cNvSpPr/>
            <p:nvPr/>
          </p:nvSpPr>
          <p:spPr bwMode="auto">
            <a:xfrm>
              <a:off x="4087756" y="25828682"/>
              <a:ext cx="361786" cy="471895"/>
            </a:xfrm>
            <a:custGeom>
              <a:avLst/>
              <a:gdLst>
                <a:gd name="T0" fmla="*/ 1 w 52"/>
                <a:gd name="T1" fmla="*/ 51 h 67"/>
                <a:gd name="T2" fmla="*/ 5 w 52"/>
                <a:gd name="T3" fmla="*/ 52 h 67"/>
                <a:gd name="T4" fmla="*/ 16 w 52"/>
                <a:gd name="T5" fmla="*/ 47 h 67"/>
                <a:gd name="T6" fmla="*/ 32 w 52"/>
                <a:gd name="T7" fmla="*/ 12 h 67"/>
                <a:gd name="T8" fmla="*/ 33 w 52"/>
                <a:gd name="T9" fmla="*/ 9 h 67"/>
                <a:gd name="T10" fmla="*/ 29 w 52"/>
                <a:gd name="T11" fmla="*/ 2 h 67"/>
                <a:gd name="T12" fmla="*/ 23 w 52"/>
                <a:gd name="T13" fmla="*/ 1 h 67"/>
                <a:gd name="T14" fmla="*/ 52 w 52"/>
                <a:gd name="T15" fmla="*/ 1 h 67"/>
                <a:gd name="T16" fmla="*/ 51 w 52"/>
                <a:gd name="T17" fmla="*/ 4 h 67"/>
                <a:gd name="T18" fmla="*/ 29 w 52"/>
                <a:gd name="T19" fmla="*/ 52 h 67"/>
                <a:gd name="T20" fmla="*/ 33 w 52"/>
                <a:gd name="T21" fmla="*/ 65 h 67"/>
                <a:gd name="T22" fmla="*/ 34 w 52"/>
                <a:gd name="T23" fmla="*/ 66 h 67"/>
                <a:gd name="T24" fmla="*/ 34 w 52"/>
                <a:gd name="T25" fmla="*/ 67 h 67"/>
                <a:gd name="T26" fmla="*/ 33 w 52"/>
                <a:gd name="T27" fmla="*/ 67 h 67"/>
                <a:gd name="T28" fmla="*/ 2 w 52"/>
                <a:gd name="T29" fmla="*/ 53 h 67"/>
                <a:gd name="T30" fmla="*/ 0 w 52"/>
                <a:gd name="T31" fmla="*/ 52 h 67"/>
                <a:gd name="T32" fmla="*/ 1 w 52"/>
                <a:gd name="T33" fmla="*/ 5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2" h="67">
                  <a:moveTo>
                    <a:pt x="1" y="51"/>
                  </a:moveTo>
                  <a:cubicBezTo>
                    <a:pt x="2" y="51"/>
                    <a:pt x="4" y="51"/>
                    <a:pt x="5" y="52"/>
                  </a:cubicBezTo>
                  <a:cubicBezTo>
                    <a:pt x="10" y="53"/>
                    <a:pt x="13" y="52"/>
                    <a:pt x="16" y="47"/>
                  </a:cubicBezTo>
                  <a:cubicBezTo>
                    <a:pt x="21" y="35"/>
                    <a:pt x="27" y="23"/>
                    <a:pt x="32" y="12"/>
                  </a:cubicBezTo>
                  <a:cubicBezTo>
                    <a:pt x="33" y="11"/>
                    <a:pt x="33" y="10"/>
                    <a:pt x="33" y="9"/>
                  </a:cubicBezTo>
                  <a:cubicBezTo>
                    <a:pt x="34" y="5"/>
                    <a:pt x="33" y="3"/>
                    <a:pt x="29" y="2"/>
                  </a:cubicBezTo>
                  <a:cubicBezTo>
                    <a:pt x="28" y="2"/>
                    <a:pt x="26" y="2"/>
                    <a:pt x="23" y="1"/>
                  </a:cubicBezTo>
                  <a:cubicBezTo>
                    <a:pt x="27" y="0"/>
                    <a:pt x="44" y="0"/>
                    <a:pt x="52" y="1"/>
                  </a:cubicBezTo>
                  <a:cubicBezTo>
                    <a:pt x="52" y="2"/>
                    <a:pt x="52" y="3"/>
                    <a:pt x="51" y="4"/>
                  </a:cubicBezTo>
                  <a:cubicBezTo>
                    <a:pt x="44" y="20"/>
                    <a:pt x="37" y="36"/>
                    <a:pt x="29" y="52"/>
                  </a:cubicBezTo>
                  <a:cubicBezTo>
                    <a:pt x="26" y="59"/>
                    <a:pt x="26" y="61"/>
                    <a:pt x="33" y="65"/>
                  </a:cubicBezTo>
                  <a:cubicBezTo>
                    <a:pt x="33" y="65"/>
                    <a:pt x="34" y="66"/>
                    <a:pt x="34" y="66"/>
                  </a:cubicBezTo>
                  <a:cubicBezTo>
                    <a:pt x="34" y="66"/>
                    <a:pt x="34" y="67"/>
                    <a:pt x="34" y="67"/>
                  </a:cubicBezTo>
                  <a:cubicBezTo>
                    <a:pt x="34" y="67"/>
                    <a:pt x="33" y="67"/>
                    <a:pt x="33" y="67"/>
                  </a:cubicBezTo>
                  <a:cubicBezTo>
                    <a:pt x="23" y="62"/>
                    <a:pt x="13" y="58"/>
                    <a:pt x="2" y="53"/>
                  </a:cubicBezTo>
                  <a:cubicBezTo>
                    <a:pt x="1" y="53"/>
                    <a:pt x="1" y="52"/>
                    <a:pt x="0" y="52"/>
                  </a:cubicBezTo>
                  <a:cubicBezTo>
                    <a:pt x="1" y="51"/>
                    <a:pt x="1" y="51"/>
                    <a:pt x="1" y="51"/>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cs"/>
              </a:endParaRPr>
            </a:p>
          </p:txBody>
        </p:sp>
        <p:sp>
          <p:nvSpPr>
            <p:cNvPr id="174" name="Freeform 71"/>
            <p:cNvSpPr>
              <a:spLocks noEditPoints="1"/>
            </p:cNvSpPr>
            <p:nvPr/>
          </p:nvSpPr>
          <p:spPr bwMode="auto">
            <a:xfrm>
              <a:off x="3199023" y="21141194"/>
              <a:ext cx="4561646" cy="4553784"/>
            </a:xfrm>
            <a:custGeom>
              <a:avLst/>
              <a:gdLst>
                <a:gd name="T0" fmla="*/ 326 w 652"/>
                <a:gd name="T1" fmla="*/ 652 h 652"/>
                <a:gd name="T2" fmla="*/ 326 w 652"/>
                <a:gd name="T3" fmla="*/ 0 h 652"/>
                <a:gd name="T4" fmla="*/ 300 w 652"/>
                <a:gd name="T5" fmla="*/ 368 h 652"/>
                <a:gd name="T6" fmla="*/ 300 w 652"/>
                <a:gd name="T7" fmla="*/ 408 h 652"/>
                <a:gd name="T8" fmla="*/ 292 w 652"/>
                <a:gd name="T9" fmla="*/ 425 h 652"/>
                <a:gd name="T10" fmla="*/ 239 w 652"/>
                <a:gd name="T11" fmla="*/ 475 h 652"/>
                <a:gd name="T12" fmla="*/ 208 w 652"/>
                <a:gd name="T13" fmla="*/ 558 h 652"/>
                <a:gd name="T14" fmla="*/ 256 w 652"/>
                <a:gd name="T15" fmla="*/ 566 h 652"/>
                <a:gd name="T16" fmla="*/ 264 w 652"/>
                <a:gd name="T17" fmla="*/ 540 h 652"/>
                <a:gd name="T18" fmla="*/ 312 w 652"/>
                <a:gd name="T19" fmla="*/ 473 h 652"/>
                <a:gd name="T20" fmla="*/ 346 w 652"/>
                <a:gd name="T21" fmla="*/ 477 h 652"/>
                <a:gd name="T22" fmla="*/ 390 w 652"/>
                <a:gd name="T23" fmla="*/ 550 h 652"/>
                <a:gd name="T24" fmla="*/ 410 w 652"/>
                <a:gd name="T25" fmla="*/ 582 h 652"/>
                <a:gd name="T26" fmla="*/ 439 w 652"/>
                <a:gd name="T27" fmla="*/ 536 h 652"/>
                <a:gd name="T28" fmla="*/ 360 w 652"/>
                <a:gd name="T29" fmla="*/ 425 h 652"/>
                <a:gd name="T30" fmla="*/ 351 w 652"/>
                <a:gd name="T31" fmla="*/ 372 h 652"/>
                <a:gd name="T32" fmla="*/ 357 w 652"/>
                <a:gd name="T33" fmla="*/ 369 h 652"/>
                <a:gd name="T34" fmla="*/ 453 w 652"/>
                <a:gd name="T35" fmla="*/ 459 h 652"/>
                <a:gd name="T36" fmla="*/ 489 w 652"/>
                <a:gd name="T37" fmla="*/ 522 h 652"/>
                <a:gd name="T38" fmla="*/ 526 w 652"/>
                <a:gd name="T39" fmla="*/ 508 h 652"/>
                <a:gd name="T40" fmla="*/ 512 w 652"/>
                <a:gd name="T41" fmla="*/ 460 h 652"/>
                <a:gd name="T42" fmla="*/ 373 w 652"/>
                <a:gd name="T43" fmla="*/ 322 h 652"/>
                <a:gd name="T44" fmla="*/ 351 w 652"/>
                <a:gd name="T45" fmla="*/ 304 h 652"/>
                <a:gd name="T46" fmla="*/ 306 w 652"/>
                <a:gd name="T47" fmla="*/ 286 h 652"/>
                <a:gd name="T48" fmla="*/ 300 w 652"/>
                <a:gd name="T49" fmla="*/ 316 h 652"/>
                <a:gd name="T50" fmla="*/ 210 w 652"/>
                <a:gd name="T51" fmla="*/ 361 h 652"/>
                <a:gd name="T52" fmla="*/ 128 w 652"/>
                <a:gd name="T53" fmla="*/ 483 h 652"/>
                <a:gd name="T54" fmla="*/ 140 w 652"/>
                <a:gd name="T55" fmla="*/ 526 h 652"/>
                <a:gd name="T56" fmla="*/ 172 w 652"/>
                <a:gd name="T57" fmla="*/ 509 h 652"/>
                <a:gd name="T58" fmla="*/ 246 w 652"/>
                <a:gd name="T59" fmla="*/ 399 h 652"/>
                <a:gd name="T60" fmla="*/ 300 w 652"/>
                <a:gd name="T61" fmla="*/ 368 h 652"/>
                <a:gd name="T62" fmla="*/ 249 w 652"/>
                <a:gd name="T63" fmla="*/ 114 h 652"/>
                <a:gd name="T64" fmla="*/ 123 w 652"/>
                <a:gd name="T65" fmla="*/ 169 h 652"/>
                <a:gd name="T66" fmla="*/ 75 w 652"/>
                <a:gd name="T67" fmla="*/ 214 h 652"/>
                <a:gd name="T68" fmla="*/ 108 w 652"/>
                <a:gd name="T69" fmla="*/ 242 h 652"/>
                <a:gd name="T70" fmla="*/ 158 w 652"/>
                <a:gd name="T71" fmla="*/ 210 h 652"/>
                <a:gd name="T72" fmla="*/ 253 w 652"/>
                <a:gd name="T73" fmla="*/ 164 h 652"/>
                <a:gd name="T74" fmla="*/ 250 w 652"/>
                <a:gd name="T75" fmla="*/ 222 h 652"/>
                <a:gd name="T76" fmla="*/ 65 w 652"/>
                <a:gd name="T77" fmla="*/ 383 h 652"/>
                <a:gd name="T78" fmla="*/ 80 w 652"/>
                <a:gd name="T79" fmla="*/ 422 h 652"/>
                <a:gd name="T80" fmla="*/ 113 w 652"/>
                <a:gd name="T81" fmla="*/ 400 h 652"/>
                <a:gd name="T82" fmla="*/ 215 w 652"/>
                <a:gd name="T83" fmla="*/ 296 h 652"/>
                <a:gd name="T84" fmla="*/ 304 w 652"/>
                <a:gd name="T85" fmla="*/ 240 h 652"/>
                <a:gd name="T86" fmla="*/ 303 w 652"/>
                <a:gd name="T87" fmla="*/ 78 h 652"/>
                <a:gd name="T88" fmla="*/ 269 w 652"/>
                <a:gd name="T89" fmla="*/ 56 h 652"/>
                <a:gd name="T90" fmla="*/ 253 w 652"/>
                <a:gd name="T91" fmla="*/ 90 h 652"/>
                <a:gd name="T92" fmla="*/ 398 w 652"/>
                <a:gd name="T93" fmla="*/ 112 h 652"/>
                <a:gd name="T94" fmla="*/ 398 w 652"/>
                <a:gd name="T95" fmla="*/ 82 h 652"/>
                <a:gd name="T96" fmla="*/ 368 w 652"/>
                <a:gd name="T97" fmla="*/ 54 h 652"/>
                <a:gd name="T98" fmla="*/ 347 w 652"/>
                <a:gd name="T99" fmla="*/ 85 h 652"/>
                <a:gd name="T100" fmla="*/ 347 w 652"/>
                <a:gd name="T101" fmla="*/ 243 h 652"/>
                <a:gd name="T102" fmla="*/ 369 w 652"/>
                <a:gd name="T103" fmla="*/ 264 h 652"/>
                <a:gd name="T104" fmla="*/ 493 w 652"/>
                <a:gd name="T105" fmla="*/ 344 h 652"/>
                <a:gd name="T106" fmla="*/ 549 w 652"/>
                <a:gd name="T107" fmla="*/ 416 h 652"/>
                <a:gd name="T108" fmla="*/ 587 w 652"/>
                <a:gd name="T109" fmla="*/ 384 h 652"/>
                <a:gd name="T110" fmla="*/ 407 w 652"/>
                <a:gd name="T111" fmla="*/ 224 h 652"/>
                <a:gd name="T112" fmla="*/ 398 w 652"/>
                <a:gd name="T113" fmla="*/ 164 h 652"/>
                <a:gd name="T114" fmla="*/ 403 w 652"/>
                <a:gd name="T115" fmla="*/ 165 h 652"/>
                <a:gd name="T116" fmla="*/ 532 w 652"/>
                <a:gd name="T117" fmla="*/ 236 h 652"/>
                <a:gd name="T118" fmla="*/ 575 w 652"/>
                <a:gd name="T119" fmla="*/ 211 h 652"/>
                <a:gd name="T120" fmla="*/ 509 w 652"/>
                <a:gd name="T121" fmla="*/ 157 h 652"/>
                <a:gd name="T122" fmla="*/ 398 w 652"/>
                <a:gd name="T123" fmla="*/ 11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52" h="652">
                  <a:moveTo>
                    <a:pt x="652" y="326"/>
                  </a:moveTo>
                  <a:cubicBezTo>
                    <a:pt x="652" y="505"/>
                    <a:pt x="506" y="652"/>
                    <a:pt x="326" y="652"/>
                  </a:cubicBezTo>
                  <a:cubicBezTo>
                    <a:pt x="147" y="652"/>
                    <a:pt x="0" y="507"/>
                    <a:pt x="0" y="326"/>
                  </a:cubicBezTo>
                  <a:cubicBezTo>
                    <a:pt x="0" y="146"/>
                    <a:pt x="146" y="0"/>
                    <a:pt x="326" y="0"/>
                  </a:cubicBezTo>
                  <a:cubicBezTo>
                    <a:pt x="506" y="0"/>
                    <a:pt x="652" y="147"/>
                    <a:pt x="652" y="326"/>
                  </a:cubicBezTo>
                  <a:close/>
                  <a:moveTo>
                    <a:pt x="300" y="368"/>
                  </a:moveTo>
                  <a:cubicBezTo>
                    <a:pt x="300" y="370"/>
                    <a:pt x="300" y="371"/>
                    <a:pt x="300" y="373"/>
                  </a:cubicBezTo>
                  <a:cubicBezTo>
                    <a:pt x="300" y="385"/>
                    <a:pt x="300" y="396"/>
                    <a:pt x="300" y="408"/>
                  </a:cubicBezTo>
                  <a:cubicBezTo>
                    <a:pt x="300" y="409"/>
                    <a:pt x="300" y="410"/>
                    <a:pt x="300" y="411"/>
                  </a:cubicBezTo>
                  <a:cubicBezTo>
                    <a:pt x="300" y="417"/>
                    <a:pt x="297" y="422"/>
                    <a:pt x="292" y="425"/>
                  </a:cubicBezTo>
                  <a:cubicBezTo>
                    <a:pt x="290" y="426"/>
                    <a:pt x="288" y="428"/>
                    <a:pt x="285" y="429"/>
                  </a:cubicBezTo>
                  <a:cubicBezTo>
                    <a:pt x="267" y="441"/>
                    <a:pt x="252" y="457"/>
                    <a:pt x="239" y="475"/>
                  </a:cubicBezTo>
                  <a:cubicBezTo>
                    <a:pt x="225" y="496"/>
                    <a:pt x="216" y="520"/>
                    <a:pt x="210" y="544"/>
                  </a:cubicBezTo>
                  <a:cubicBezTo>
                    <a:pt x="209" y="549"/>
                    <a:pt x="208" y="553"/>
                    <a:pt x="208" y="558"/>
                  </a:cubicBezTo>
                  <a:cubicBezTo>
                    <a:pt x="207" y="571"/>
                    <a:pt x="215" y="581"/>
                    <a:pt x="228" y="583"/>
                  </a:cubicBezTo>
                  <a:cubicBezTo>
                    <a:pt x="239" y="585"/>
                    <a:pt x="252" y="581"/>
                    <a:pt x="256" y="566"/>
                  </a:cubicBezTo>
                  <a:cubicBezTo>
                    <a:pt x="256" y="565"/>
                    <a:pt x="257" y="563"/>
                    <a:pt x="257" y="562"/>
                  </a:cubicBezTo>
                  <a:cubicBezTo>
                    <a:pt x="260" y="555"/>
                    <a:pt x="262" y="547"/>
                    <a:pt x="264" y="540"/>
                  </a:cubicBezTo>
                  <a:cubicBezTo>
                    <a:pt x="270" y="523"/>
                    <a:pt x="278" y="508"/>
                    <a:pt x="289" y="493"/>
                  </a:cubicBezTo>
                  <a:cubicBezTo>
                    <a:pt x="295" y="485"/>
                    <a:pt x="303" y="478"/>
                    <a:pt x="312" y="473"/>
                  </a:cubicBezTo>
                  <a:cubicBezTo>
                    <a:pt x="321" y="468"/>
                    <a:pt x="330" y="468"/>
                    <a:pt x="339" y="473"/>
                  </a:cubicBezTo>
                  <a:cubicBezTo>
                    <a:pt x="341" y="474"/>
                    <a:pt x="344" y="475"/>
                    <a:pt x="346" y="477"/>
                  </a:cubicBezTo>
                  <a:cubicBezTo>
                    <a:pt x="355" y="483"/>
                    <a:pt x="362" y="491"/>
                    <a:pt x="368" y="500"/>
                  </a:cubicBezTo>
                  <a:cubicBezTo>
                    <a:pt x="378" y="516"/>
                    <a:pt x="385" y="533"/>
                    <a:pt x="390" y="550"/>
                  </a:cubicBezTo>
                  <a:cubicBezTo>
                    <a:pt x="392" y="556"/>
                    <a:pt x="394" y="563"/>
                    <a:pt x="396" y="569"/>
                  </a:cubicBezTo>
                  <a:cubicBezTo>
                    <a:pt x="399" y="576"/>
                    <a:pt x="403" y="580"/>
                    <a:pt x="410" y="582"/>
                  </a:cubicBezTo>
                  <a:cubicBezTo>
                    <a:pt x="425" y="588"/>
                    <a:pt x="446" y="577"/>
                    <a:pt x="443" y="555"/>
                  </a:cubicBezTo>
                  <a:cubicBezTo>
                    <a:pt x="442" y="548"/>
                    <a:pt x="440" y="542"/>
                    <a:pt x="439" y="536"/>
                  </a:cubicBezTo>
                  <a:cubicBezTo>
                    <a:pt x="433" y="515"/>
                    <a:pt x="426" y="496"/>
                    <a:pt x="414" y="478"/>
                  </a:cubicBezTo>
                  <a:cubicBezTo>
                    <a:pt x="400" y="456"/>
                    <a:pt x="382" y="439"/>
                    <a:pt x="360" y="425"/>
                  </a:cubicBezTo>
                  <a:cubicBezTo>
                    <a:pt x="354" y="422"/>
                    <a:pt x="351" y="417"/>
                    <a:pt x="351" y="410"/>
                  </a:cubicBezTo>
                  <a:cubicBezTo>
                    <a:pt x="351" y="397"/>
                    <a:pt x="351" y="385"/>
                    <a:pt x="351" y="372"/>
                  </a:cubicBezTo>
                  <a:cubicBezTo>
                    <a:pt x="351" y="371"/>
                    <a:pt x="351" y="370"/>
                    <a:pt x="352" y="368"/>
                  </a:cubicBezTo>
                  <a:cubicBezTo>
                    <a:pt x="354" y="368"/>
                    <a:pt x="355" y="369"/>
                    <a:pt x="357" y="369"/>
                  </a:cubicBezTo>
                  <a:cubicBezTo>
                    <a:pt x="376" y="376"/>
                    <a:pt x="392" y="386"/>
                    <a:pt x="406" y="400"/>
                  </a:cubicBezTo>
                  <a:cubicBezTo>
                    <a:pt x="425" y="417"/>
                    <a:pt x="439" y="437"/>
                    <a:pt x="453" y="459"/>
                  </a:cubicBezTo>
                  <a:cubicBezTo>
                    <a:pt x="462" y="475"/>
                    <a:pt x="471" y="492"/>
                    <a:pt x="479" y="509"/>
                  </a:cubicBezTo>
                  <a:cubicBezTo>
                    <a:pt x="481" y="514"/>
                    <a:pt x="484" y="518"/>
                    <a:pt x="489" y="522"/>
                  </a:cubicBezTo>
                  <a:cubicBezTo>
                    <a:pt x="494" y="526"/>
                    <a:pt x="501" y="529"/>
                    <a:pt x="508" y="527"/>
                  </a:cubicBezTo>
                  <a:cubicBezTo>
                    <a:pt x="518" y="524"/>
                    <a:pt x="524" y="518"/>
                    <a:pt x="526" y="508"/>
                  </a:cubicBezTo>
                  <a:cubicBezTo>
                    <a:pt x="528" y="500"/>
                    <a:pt x="527" y="493"/>
                    <a:pt x="524" y="486"/>
                  </a:cubicBezTo>
                  <a:cubicBezTo>
                    <a:pt x="520" y="477"/>
                    <a:pt x="516" y="469"/>
                    <a:pt x="512" y="460"/>
                  </a:cubicBezTo>
                  <a:cubicBezTo>
                    <a:pt x="498" y="429"/>
                    <a:pt x="480" y="400"/>
                    <a:pt x="456" y="375"/>
                  </a:cubicBezTo>
                  <a:cubicBezTo>
                    <a:pt x="432" y="351"/>
                    <a:pt x="405" y="333"/>
                    <a:pt x="373" y="322"/>
                  </a:cubicBezTo>
                  <a:cubicBezTo>
                    <a:pt x="366" y="320"/>
                    <a:pt x="359" y="318"/>
                    <a:pt x="351" y="316"/>
                  </a:cubicBezTo>
                  <a:cubicBezTo>
                    <a:pt x="351" y="312"/>
                    <a:pt x="351" y="308"/>
                    <a:pt x="351" y="304"/>
                  </a:cubicBezTo>
                  <a:cubicBezTo>
                    <a:pt x="350" y="298"/>
                    <a:pt x="349" y="291"/>
                    <a:pt x="345" y="286"/>
                  </a:cubicBezTo>
                  <a:cubicBezTo>
                    <a:pt x="335" y="271"/>
                    <a:pt x="316" y="271"/>
                    <a:pt x="306" y="286"/>
                  </a:cubicBezTo>
                  <a:cubicBezTo>
                    <a:pt x="302" y="292"/>
                    <a:pt x="301" y="299"/>
                    <a:pt x="301" y="305"/>
                  </a:cubicBezTo>
                  <a:cubicBezTo>
                    <a:pt x="300" y="309"/>
                    <a:pt x="300" y="312"/>
                    <a:pt x="300" y="316"/>
                  </a:cubicBezTo>
                  <a:cubicBezTo>
                    <a:pt x="299" y="317"/>
                    <a:pt x="298" y="317"/>
                    <a:pt x="296" y="317"/>
                  </a:cubicBezTo>
                  <a:cubicBezTo>
                    <a:pt x="264" y="325"/>
                    <a:pt x="235" y="339"/>
                    <a:pt x="210" y="361"/>
                  </a:cubicBezTo>
                  <a:cubicBezTo>
                    <a:pt x="191" y="378"/>
                    <a:pt x="175" y="398"/>
                    <a:pt x="161" y="420"/>
                  </a:cubicBezTo>
                  <a:cubicBezTo>
                    <a:pt x="148" y="440"/>
                    <a:pt x="138" y="462"/>
                    <a:pt x="128" y="483"/>
                  </a:cubicBezTo>
                  <a:cubicBezTo>
                    <a:pt x="126" y="490"/>
                    <a:pt x="124" y="497"/>
                    <a:pt x="125" y="504"/>
                  </a:cubicBezTo>
                  <a:cubicBezTo>
                    <a:pt x="126" y="515"/>
                    <a:pt x="130" y="522"/>
                    <a:pt x="140" y="526"/>
                  </a:cubicBezTo>
                  <a:cubicBezTo>
                    <a:pt x="150" y="530"/>
                    <a:pt x="159" y="526"/>
                    <a:pt x="165" y="519"/>
                  </a:cubicBezTo>
                  <a:cubicBezTo>
                    <a:pt x="168" y="516"/>
                    <a:pt x="170" y="512"/>
                    <a:pt x="172" y="509"/>
                  </a:cubicBezTo>
                  <a:cubicBezTo>
                    <a:pt x="181" y="493"/>
                    <a:pt x="189" y="476"/>
                    <a:pt x="198" y="461"/>
                  </a:cubicBezTo>
                  <a:cubicBezTo>
                    <a:pt x="211" y="438"/>
                    <a:pt x="227" y="417"/>
                    <a:pt x="246" y="399"/>
                  </a:cubicBezTo>
                  <a:cubicBezTo>
                    <a:pt x="260" y="386"/>
                    <a:pt x="276" y="376"/>
                    <a:pt x="294" y="370"/>
                  </a:cubicBezTo>
                  <a:cubicBezTo>
                    <a:pt x="296" y="369"/>
                    <a:pt x="298" y="368"/>
                    <a:pt x="300" y="368"/>
                  </a:cubicBezTo>
                  <a:close/>
                  <a:moveTo>
                    <a:pt x="253" y="112"/>
                  </a:moveTo>
                  <a:cubicBezTo>
                    <a:pt x="252" y="113"/>
                    <a:pt x="250" y="113"/>
                    <a:pt x="249" y="114"/>
                  </a:cubicBezTo>
                  <a:cubicBezTo>
                    <a:pt x="240" y="117"/>
                    <a:pt x="231" y="119"/>
                    <a:pt x="222" y="122"/>
                  </a:cubicBezTo>
                  <a:cubicBezTo>
                    <a:pt x="187" y="134"/>
                    <a:pt x="154" y="149"/>
                    <a:pt x="123" y="169"/>
                  </a:cubicBezTo>
                  <a:cubicBezTo>
                    <a:pt x="110" y="178"/>
                    <a:pt x="97" y="188"/>
                    <a:pt x="85" y="200"/>
                  </a:cubicBezTo>
                  <a:cubicBezTo>
                    <a:pt x="81" y="204"/>
                    <a:pt x="77" y="208"/>
                    <a:pt x="75" y="214"/>
                  </a:cubicBezTo>
                  <a:cubicBezTo>
                    <a:pt x="71" y="225"/>
                    <a:pt x="76" y="237"/>
                    <a:pt x="87" y="241"/>
                  </a:cubicBezTo>
                  <a:cubicBezTo>
                    <a:pt x="94" y="244"/>
                    <a:pt x="101" y="244"/>
                    <a:pt x="108" y="242"/>
                  </a:cubicBezTo>
                  <a:cubicBezTo>
                    <a:pt x="114" y="240"/>
                    <a:pt x="118" y="237"/>
                    <a:pt x="123" y="234"/>
                  </a:cubicBezTo>
                  <a:cubicBezTo>
                    <a:pt x="134" y="226"/>
                    <a:pt x="146" y="217"/>
                    <a:pt x="158" y="210"/>
                  </a:cubicBezTo>
                  <a:cubicBezTo>
                    <a:pt x="186" y="191"/>
                    <a:pt x="216" y="176"/>
                    <a:pt x="249" y="165"/>
                  </a:cubicBezTo>
                  <a:cubicBezTo>
                    <a:pt x="250" y="165"/>
                    <a:pt x="252" y="164"/>
                    <a:pt x="253" y="164"/>
                  </a:cubicBezTo>
                  <a:cubicBezTo>
                    <a:pt x="253" y="183"/>
                    <a:pt x="253" y="202"/>
                    <a:pt x="253" y="220"/>
                  </a:cubicBezTo>
                  <a:cubicBezTo>
                    <a:pt x="252" y="221"/>
                    <a:pt x="251" y="221"/>
                    <a:pt x="250" y="222"/>
                  </a:cubicBezTo>
                  <a:cubicBezTo>
                    <a:pt x="185" y="247"/>
                    <a:pt x="131" y="288"/>
                    <a:pt x="90" y="345"/>
                  </a:cubicBezTo>
                  <a:cubicBezTo>
                    <a:pt x="81" y="357"/>
                    <a:pt x="73" y="370"/>
                    <a:pt x="65" y="383"/>
                  </a:cubicBezTo>
                  <a:cubicBezTo>
                    <a:pt x="62" y="387"/>
                    <a:pt x="60" y="391"/>
                    <a:pt x="60" y="395"/>
                  </a:cubicBezTo>
                  <a:cubicBezTo>
                    <a:pt x="60" y="408"/>
                    <a:pt x="68" y="419"/>
                    <a:pt x="80" y="422"/>
                  </a:cubicBezTo>
                  <a:cubicBezTo>
                    <a:pt x="90" y="425"/>
                    <a:pt x="98" y="422"/>
                    <a:pt x="104" y="413"/>
                  </a:cubicBezTo>
                  <a:cubicBezTo>
                    <a:pt x="107" y="409"/>
                    <a:pt x="110" y="404"/>
                    <a:pt x="113" y="400"/>
                  </a:cubicBezTo>
                  <a:cubicBezTo>
                    <a:pt x="127" y="380"/>
                    <a:pt x="143" y="361"/>
                    <a:pt x="160" y="343"/>
                  </a:cubicBezTo>
                  <a:cubicBezTo>
                    <a:pt x="177" y="325"/>
                    <a:pt x="195" y="309"/>
                    <a:pt x="215" y="296"/>
                  </a:cubicBezTo>
                  <a:cubicBezTo>
                    <a:pt x="237" y="282"/>
                    <a:pt x="261" y="271"/>
                    <a:pt x="286" y="264"/>
                  </a:cubicBezTo>
                  <a:cubicBezTo>
                    <a:pt x="300" y="260"/>
                    <a:pt x="304" y="253"/>
                    <a:pt x="304" y="240"/>
                  </a:cubicBezTo>
                  <a:cubicBezTo>
                    <a:pt x="304" y="189"/>
                    <a:pt x="304" y="138"/>
                    <a:pt x="304" y="88"/>
                  </a:cubicBezTo>
                  <a:cubicBezTo>
                    <a:pt x="304" y="84"/>
                    <a:pt x="304" y="81"/>
                    <a:pt x="303" y="78"/>
                  </a:cubicBezTo>
                  <a:cubicBezTo>
                    <a:pt x="303" y="74"/>
                    <a:pt x="302" y="69"/>
                    <a:pt x="299" y="65"/>
                  </a:cubicBezTo>
                  <a:cubicBezTo>
                    <a:pt x="293" y="55"/>
                    <a:pt x="280" y="51"/>
                    <a:pt x="269" y="56"/>
                  </a:cubicBezTo>
                  <a:cubicBezTo>
                    <a:pt x="261" y="61"/>
                    <a:pt x="256" y="68"/>
                    <a:pt x="254" y="77"/>
                  </a:cubicBezTo>
                  <a:cubicBezTo>
                    <a:pt x="254" y="81"/>
                    <a:pt x="254" y="85"/>
                    <a:pt x="253" y="90"/>
                  </a:cubicBezTo>
                  <a:cubicBezTo>
                    <a:pt x="253" y="97"/>
                    <a:pt x="253" y="105"/>
                    <a:pt x="253" y="112"/>
                  </a:cubicBezTo>
                  <a:close/>
                  <a:moveTo>
                    <a:pt x="398" y="112"/>
                  </a:moveTo>
                  <a:cubicBezTo>
                    <a:pt x="398" y="110"/>
                    <a:pt x="398" y="108"/>
                    <a:pt x="398" y="106"/>
                  </a:cubicBezTo>
                  <a:cubicBezTo>
                    <a:pt x="398" y="98"/>
                    <a:pt x="398" y="90"/>
                    <a:pt x="398" y="82"/>
                  </a:cubicBezTo>
                  <a:cubicBezTo>
                    <a:pt x="397" y="76"/>
                    <a:pt x="396" y="70"/>
                    <a:pt x="392" y="65"/>
                  </a:cubicBezTo>
                  <a:cubicBezTo>
                    <a:pt x="386" y="57"/>
                    <a:pt x="378" y="53"/>
                    <a:pt x="368" y="54"/>
                  </a:cubicBezTo>
                  <a:cubicBezTo>
                    <a:pt x="358" y="56"/>
                    <a:pt x="352" y="62"/>
                    <a:pt x="349" y="71"/>
                  </a:cubicBezTo>
                  <a:cubicBezTo>
                    <a:pt x="348" y="75"/>
                    <a:pt x="347" y="80"/>
                    <a:pt x="347" y="85"/>
                  </a:cubicBezTo>
                  <a:cubicBezTo>
                    <a:pt x="347" y="137"/>
                    <a:pt x="347" y="189"/>
                    <a:pt x="347" y="242"/>
                  </a:cubicBezTo>
                  <a:cubicBezTo>
                    <a:pt x="347" y="242"/>
                    <a:pt x="347" y="243"/>
                    <a:pt x="347" y="243"/>
                  </a:cubicBezTo>
                  <a:cubicBezTo>
                    <a:pt x="347" y="251"/>
                    <a:pt x="351" y="257"/>
                    <a:pt x="358" y="260"/>
                  </a:cubicBezTo>
                  <a:cubicBezTo>
                    <a:pt x="361" y="262"/>
                    <a:pt x="365" y="263"/>
                    <a:pt x="369" y="264"/>
                  </a:cubicBezTo>
                  <a:cubicBezTo>
                    <a:pt x="387" y="270"/>
                    <a:pt x="405" y="277"/>
                    <a:pt x="421" y="286"/>
                  </a:cubicBezTo>
                  <a:cubicBezTo>
                    <a:pt x="449" y="301"/>
                    <a:pt x="473" y="321"/>
                    <a:pt x="493" y="344"/>
                  </a:cubicBezTo>
                  <a:cubicBezTo>
                    <a:pt x="513" y="365"/>
                    <a:pt x="530" y="388"/>
                    <a:pt x="546" y="412"/>
                  </a:cubicBezTo>
                  <a:cubicBezTo>
                    <a:pt x="547" y="413"/>
                    <a:pt x="548" y="415"/>
                    <a:pt x="549" y="416"/>
                  </a:cubicBezTo>
                  <a:cubicBezTo>
                    <a:pt x="553" y="421"/>
                    <a:pt x="558" y="423"/>
                    <a:pt x="564" y="423"/>
                  </a:cubicBezTo>
                  <a:cubicBezTo>
                    <a:pt x="584" y="423"/>
                    <a:pt x="598" y="402"/>
                    <a:pt x="587" y="384"/>
                  </a:cubicBezTo>
                  <a:cubicBezTo>
                    <a:pt x="581" y="374"/>
                    <a:pt x="576" y="365"/>
                    <a:pt x="569" y="355"/>
                  </a:cubicBezTo>
                  <a:cubicBezTo>
                    <a:pt x="528" y="296"/>
                    <a:pt x="474" y="251"/>
                    <a:pt x="407" y="224"/>
                  </a:cubicBezTo>
                  <a:cubicBezTo>
                    <a:pt x="404" y="223"/>
                    <a:pt x="401" y="222"/>
                    <a:pt x="398" y="220"/>
                  </a:cubicBezTo>
                  <a:cubicBezTo>
                    <a:pt x="398" y="201"/>
                    <a:pt x="398" y="183"/>
                    <a:pt x="398" y="164"/>
                  </a:cubicBezTo>
                  <a:cubicBezTo>
                    <a:pt x="399" y="164"/>
                    <a:pt x="399" y="164"/>
                    <a:pt x="399" y="164"/>
                  </a:cubicBezTo>
                  <a:cubicBezTo>
                    <a:pt x="401" y="165"/>
                    <a:pt x="402" y="165"/>
                    <a:pt x="403" y="165"/>
                  </a:cubicBezTo>
                  <a:cubicBezTo>
                    <a:pt x="439" y="177"/>
                    <a:pt x="473" y="195"/>
                    <a:pt x="504" y="217"/>
                  </a:cubicBezTo>
                  <a:cubicBezTo>
                    <a:pt x="513" y="223"/>
                    <a:pt x="522" y="230"/>
                    <a:pt x="532" y="236"/>
                  </a:cubicBezTo>
                  <a:cubicBezTo>
                    <a:pt x="539" y="242"/>
                    <a:pt x="547" y="244"/>
                    <a:pt x="556" y="243"/>
                  </a:cubicBezTo>
                  <a:cubicBezTo>
                    <a:pt x="573" y="242"/>
                    <a:pt x="582" y="226"/>
                    <a:pt x="575" y="211"/>
                  </a:cubicBezTo>
                  <a:cubicBezTo>
                    <a:pt x="572" y="206"/>
                    <a:pt x="569" y="202"/>
                    <a:pt x="566" y="199"/>
                  </a:cubicBezTo>
                  <a:cubicBezTo>
                    <a:pt x="549" y="182"/>
                    <a:pt x="529" y="169"/>
                    <a:pt x="509" y="157"/>
                  </a:cubicBezTo>
                  <a:cubicBezTo>
                    <a:pt x="480" y="141"/>
                    <a:pt x="450" y="129"/>
                    <a:pt x="418" y="119"/>
                  </a:cubicBezTo>
                  <a:cubicBezTo>
                    <a:pt x="412" y="116"/>
                    <a:pt x="405" y="114"/>
                    <a:pt x="398" y="112"/>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cs"/>
              </a:endParaRPr>
            </a:p>
          </p:txBody>
        </p:sp>
      </p:grpSp>
      <p:sp>
        <p:nvSpPr>
          <p:cNvPr id="5" name="矩形 4"/>
          <p:cNvSpPr/>
          <p:nvPr userDrawn="1"/>
        </p:nvSpPr>
        <p:spPr>
          <a:xfrm>
            <a:off x="875308" y="2536911"/>
            <a:ext cx="1503040" cy="707886"/>
          </a:xfrm>
          <a:prstGeom prst="rect">
            <a:avLst/>
          </a:prstGeom>
        </p:spPr>
        <p:txBody>
          <a:bodyPr wrap="none">
            <a:spAutoFit/>
          </a:bodyPr>
          <a:lstStyle/>
          <a:p>
            <a:r>
              <a:rPr kumimoji="0" lang="en-US" altLang="zh-CN" sz="4000" b="0" i="0" u="none" strike="noStrike" kern="1200" cap="none" spc="0" normalizeH="0" baseline="0" dirty="0">
                <a:ln>
                  <a:noFill/>
                </a:ln>
                <a:solidFill>
                  <a:prstClr val="white"/>
                </a:solidFill>
                <a:effectLst/>
                <a:uLnTx/>
                <a:uFillTx/>
                <a:latin typeface="Arial" panose="020B0604020202090204"/>
                <a:ea typeface="微软雅黑" panose="020B0503020204020204" pitchFamily="34" charset="-122"/>
                <a:cs typeface="+mn-ea"/>
              </a:rPr>
              <a:t>PART</a:t>
            </a:r>
            <a:endParaRPr kumimoji="0" lang="zh-CN" altLang="en-US" sz="4000" b="0" i="0" u="none" strike="noStrike" kern="1200" cap="none" spc="0" normalizeH="0" baseline="0" dirty="0">
              <a:ln>
                <a:noFill/>
              </a:ln>
              <a:solidFill>
                <a:prstClr val="white"/>
              </a:solidFill>
              <a:effectLst/>
              <a:uLnTx/>
              <a:uFillTx/>
              <a:latin typeface="Arial" panose="020B0604020202090204"/>
              <a:ea typeface="微软雅黑" panose="020B0503020204020204" pitchFamily="34" charset="-122"/>
              <a:cs typeface="+mn-ea"/>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结尾">
    <p:spTree>
      <p:nvGrpSpPr>
        <p:cNvPr id="1" name=""/>
        <p:cNvGrpSpPr/>
        <p:nvPr/>
      </p:nvGrpSpPr>
      <p:grpSpPr>
        <a:xfrm>
          <a:off x="0" y="0"/>
          <a:ext cx="0" cy="0"/>
          <a:chOff x="0" y="0"/>
          <a:chExt cx="0" cy="0"/>
        </a:xfrm>
      </p:grpSpPr>
      <p:sp>
        <p:nvSpPr>
          <p:cNvPr id="66" name="矩形 65"/>
          <p:cNvSpPr/>
          <p:nvPr userDrawn="1"/>
        </p:nvSpPr>
        <p:spPr>
          <a:xfrm>
            <a:off x="0" y="1764872"/>
            <a:ext cx="12192000" cy="3328257"/>
          </a:xfrm>
          <a:prstGeom prst="rect">
            <a:avLst/>
          </a:prstGeom>
          <a:solidFill>
            <a:schemeClr val="accent1"/>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90204"/>
              <a:ea typeface="微软雅黑" panose="020B0503020204020204" pitchFamily="34" charset="-122"/>
              <a:cs typeface="+mn-ea"/>
              <a:sym typeface="+mn-lt"/>
            </a:endParaRPr>
          </a:p>
        </p:txBody>
      </p:sp>
      <p:sp>
        <p:nvSpPr>
          <p:cNvPr id="63" name="椭圆 62"/>
          <p:cNvSpPr/>
          <p:nvPr/>
        </p:nvSpPr>
        <p:spPr>
          <a:xfrm>
            <a:off x="5197121" y="624817"/>
            <a:ext cx="1826782" cy="18267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90204"/>
              <a:ea typeface="微软雅黑" panose="020B0503020204020204" pitchFamily="34" charset="-122"/>
              <a:cs typeface="+mn-ea"/>
              <a:sym typeface="+mn-lt"/>
            </a:endParaRPr>
          </a:p>
        </p:txBody>
      </p:sp>
      <p:grpSp>
        <p:nvGrpSpPr>
          <p:cNvPr id="64" name="组合 63"/>
          <p:cNvGrpSpPr/>
          <p:nvPr/>
        </p:nvGrpSpPr>
        <p:grpSpPr>
          <a:xfrm>
            <a:off x="5317814" y="741574"/>
            <a:ext cx="1614432" cy="1610666"/>
            <a:chOff x="2105799" y="20055838"/>
            <a:chExt cx="6748090" cy="6732363"/>
          </a:xfrm>
          <a:solidFill>
            <a:schemeClr val="accent1"/>
          </a:solidFill>
        </p:grpSpPr>
        <p:sp>
          <p:nvSpPr>
            <p:cNvPr id="65" name="Freeform 8"/>
            <p:cNvSpPr>
              <a:spLocks noEditPoints="1"/>
            </p:cNvSpPr>
            <p:nvPr/>
          </p:nvSpPr>
          <p:spPr bwMode="auto">
            <a:xfrm>
              <a:off x="2105799" y="20055838"/>
              <a:ext cx="6748090" cy="6732363"/>
            </a:xfrm>
            <a:custGeom>
              <a:avLst/>
              <a:gdLst>
                <a:gd name="T0" fmla="*/ 0 w 965"/>
                <a:gd name="T1" fmla="*/ 465 h 963"/>
                <a:gd name="T2" fmla="*/ 1 w 965"/>
                <a:gd name="T3" fmla="*/ 453 h 963"/>
                <a:gd name="T4" fmla="*/ 10 w 965"/>
                <a:gd name="T5" fmla="*/ 384 h 963"/>
                <a:gd name="T6" fmla="*/ 50 w 965"/>
                <a:gd name="T7" fmla="*/ 269 h 963"/>
                <a:gd name="T8" fmla="*/ 220 w 965"/>
                <a:gd name="T9" fmla="*/ 78 h 963"/>
                <a:gd name="T10" fmla="*/ 368 w 965"/>
                <a:gd name="T11" fmla="*/ 14 h 963"/>
                <a:gd name="T12" fmla="*/ 459 w 965"/>
                <a:gd name="T13" fmla="*/ 1 h 963"/>
                <a:gd name="T14" fmla="*/ 465 w 965"/>
                <a:gd name="T15" fmla="*/ 0 h 963"/>
                <a:gd name="T16" fmla="*/ 498 w 965"/>
                <a:gd name="T17" fmla="*/ 0 h 963"/>
                <a:gd name="T18" fmla="*/ 503 w 965"/>
                <a:gd name="T19" fmla="*/ 1 h 963"/>
                <a:gd name="T20" fmla="*/ 746 w 965"/>
                <a:gd name="T21" fmla="*/ 80 h 963"/>
                <a:gd name="T22" fmla="*/ 941 w 965"/>
                <a:gd name="T23" fmla="*/ 338 h 963"/>
                <a:gd name="T24" fmla="*/ 962 w 965"/>
                <a:gd name="T25" fmla="*/ 447 h 963"/>
                <a:gd name="T26" fmla="*/ 945 w 965"/>
                <a:gd name="T27" fmla="*/ 612 h 963"/>
                <a:gd name="T28" fmla="*/ 857 w 965"/>
                <a:gd name="T29" fmla="*/ 782 h 963"/>
                <a:gd name="T30" fmla="*/ 722 w 965"/>
                <a:gd name="T31" fmla="*/ 897 h 963"/>
                <a:gd name="T32" fmla="*/ 584 w 965"/>
                <a:gd name="T33" fmla="*/ 951 h 963"/>
                <a:gd name="T34" fmla="*/ 502 w 965"/>
                <a:gd name="T35" fmla="*/ 962 h 963"/>
                <a:gd name="T36" fmla="*/ 497 w 965"/>
                <a:gd name="T37" fmla="*/ 963 h 963"/>
                <a:gd name="T38" fmla="*/ 466 w 965"/>
                <a:gd name="T39" fmla="*/ 963 h 963"/>
                <a:gd name="T40" fmla="*/ 449 w 965"/>
                <a:gd name="T41" fmla="*/ 961 h 963"/>
                <a:gd name="T42" fmla="*/ 332 w 965"/>
                <a:gd name="T43" fmla="*/ 938 h 963"/>
                <a:gd name="T44" fmla="*/ 51 w 965"/>
                <a:gd name="T45" fmla="*/ 695 h 963"/>
                <a:gd name="T46" fmla="*/ 8 w 965"/>
                <a:gd name="T47" fmla="*/ 564 h 963"/>
                <a:gd name="T48" fmla="*/ 1 w 965"/>
                <a:gd name="T49" fmla="*/ 510 h 963"/>
                <a:gd name="T50" fmla="*/ 0 w 965"/>
                <a:gd name="T51" fmla="*/ 497 h 963"/>
                <a:gd name="T52" fmla="*/ 0 w 965"/>
                <a:gd name="T53" fmla="*/ 465 h 963"/>
                <a:gd name="T54" fmla="*/ 481 w 965"/>
                <a:gd name="T55" fmla="*/ 946 h 963"/>
                <a:gd name="T56" fmla="*/ 946 w 965"/>
                <a:gd name="T57" fmla="*/ 481 h 963"/>
                <a:gd name="T58" fmla="*/ 482 w 965"/>
                <a:gd name="T59" fmla="*/ 17 h 963"/>
                <a:gd name="T60" fmla="*/ 17 w 965"/>
                <a:gd name="T61" fmla="*/ 480 h 963"/>
                <a:gd name="T62" fmla="*/ 481 w 965"/>
                <a:gd name="T63" fmla="*/ 946 h 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65" h="963">
                  <a:moveTo>
                    <a:pt x="0" y="465"/>
                  </a:moveTo>
                  <a:cubicBezTo>
                    <a:pt x="0" y="461"/>
                    <a:pt x="1" y="457"/>
                    <a:pt x="1" y="453"/>
                  </a:cubicBezTo>
                  <a:cubicBezTo>
                    <a:pt x="3" y="430"/>
                    <a:pt x="6" y="407"/>
                    <a:pt x="10" y="384"/>
                  </a:cubicBezTo>
                  <a:cubicBezTo>
                    <a:pt x="19" y="344"/>
                    <a:pt x="32" y="306"/>
                    <a:pt x="50" y="269"/>
                  </a:cubicBezTo>
                  <a:cubicBezTo>
                    <a:pt x="89" y="190"/>
                    <a:pt x="146" y="127"/>
                    <a:pt x="220" y="78"/>
                  </a:cubicBezTo>
                  <a:cubicBezTo>
                    <a:pt x="265" y="48"/>
                    <a:pt x="315" y="27"/>
                    <a:pt x="368" y="14"/>
                  </a:cubicBezTo>
                  <a:cubicBezTo>
                    <a:pt x="398" y="6"/>
                    <a:pt x="429" y="2"/>
                    <a:pt x="459" y="1"/>
                  </a:cubicBezTo>
                  <a:cubicBezTo>
                    <a:pt x="461" y="1"/>
                    <a:pt x="463" y="0"/>
                    <a:pt x="465" y="0"/>
                  </a:cubicBezTo>
                  <a:cubicBezTo>
                    <a:pt x="476" y="0"/>
                    <a:pt x="487" y="0"/>
                    <a:pt x="498" y="0"/>
                  </a:cubicBezTo>
                  <a:cubicBezTo>
                    <a:pt x="500" y="0"/>
                    <a:pt x="501" y="1"/>
                    <a:pt x="503" y="1"/>
                  </a:cubicBezTo>
                  <a:cubicBezTo>
                    <a:pt x="592" y="5"/>
                    <a:pt x="673" y="31"/>
                    <a:pt x="746" y="80"/>
                  </a:cubicBezTo>
                  <a:cubicBezTo>
                    <a:pt x="841" y="143"/>
                    <a:pt x="906" y="229"/>
                    <a:pt x="941" y="338"/>
                  </a:cubicBezTo>
                  <a:cubicBezTo>
                    <a:pt x="952" y="373"/>
                    <a:pt x="959" y="410"/>
                    <a:pt x="962" y="447"/>
                  </a:cubicBezTo>
                  <a:cubicBezTo>
                    <a:pt x="965" y="503"/>
                    <a:pt x="960" y="558"/>
                    <a:pt x="945" y="612"/>
                  </a:cubicBezTo>
                  <a:cubicBezTo>
                    <a:pt x="927" y="674"/>
                    <a:pt x="897" y="731"/>
                    <a:pt x="857" y="782"/>
                  </a:cubicBezTo>
                  <a:cubicBezTo>
                    <a:pt x="819" y="829"/>
                    <a:pt x="774" y="867"/>
                    <a:pt x="722" y="897"/>
                  </a:cubicBezTo>
                  <a:cubicBezTo>
                    <a:pt x="679" y="923"/>
                    <a:pt x="633" y="940"/>
                    <a:pt x="584" y="951"/>
                  </a:cubicBezTo>
                  <a:cubicBezTo>
                    <a:pt x="557" y="957"/>
                    <a:pt x="530" y="960"/>
                    <a:pt x="502" y="962"/>
                  </a:cubicBezTo>
                  <a:cubicBezTo>
                    <a:pt x="500" y="962"/>
                    <a:pt x="498" y="962"/>
                    <a:pt x="497" y="963"/>
                  </a:cubicBezTo>
                  <a:cubicBezTo>
                    <a:pt x="487" y="963"/>
                    <a:pt x="476" y="963"/>
                    <a:pt x="466" y="963"/>
                  </a:cubicBezTo>
                  <a:cubicBezTo>
                    <a:pt x="460" y="962"/>
                    <a:pt x="455" y="961"/>
                    <a:pt x="449" y="961"/>
                  </a:cubicBezTo>
                  <a:cubicBezTo>
                    <a:pt x="409" y="958"/>
                    <a:pt x="370" y="951"/>
                    <a:pt x="332" y="938"/>
                  </a:cubicBezTo>
                  <a:cubicBezTo>
                    <a:pt x="206" y="895"/>
                    <a:pt x="112" y="814"/>
                    <a:pt x="51" y="695"/>
                  </a:cubicBezTo>
                  <a:cubicBezTo>
                    <a:pt x="30" y="654"/>
                    <a:pt x="16" y="610"/>
                    <a:pt x="8" y="564"/>
                  </a:cubicBezTo>
                  <a:cubicBezTo>
                    <a:pt x="4" y="546"/>
                    <a:pt x="2" y="528"/>
                    <a:pt x="1" y="510"/>
                  </a:cubicBezTo>
                  <a:cubicBezTo>
                    <a:pt x="1" y="506"/>
                    <a:pt x="0" y="501"/>
                    <a:pt x="0" y="497"/>
                  </a:cubicBezTo>
                  <a:cubicBezTo>
                    <a:pt x="0" y="486"/>
                    <a:pt x="0" y="475"/>
                    <a:pt x="0" y="465"/>
                  </a:cubicBezTo>
                  <a:close/>
                  <a:moveTo>
                    <a:pt x="481" y="946"/>
                  </a:moveTo>
                  <a:cubicBezTo>
                    <a:pt x="738" y="946"/>
                    <a:pt x="946" y="736"/>
                    <a:pt x="946" y="481"/>
                  </a:cubicBezTo>
                  <a:cubicBezTo>
                    <a:pt x="947" y="228"/>
                    <a:pt x="740" y="17"/>
                    <a:pt x="482" y="17"/>
                  </a:cubicBezTo>
                  <a:cubicBezTo>
                    <a:pt x="226" y="16"/>
                    <a:pt x="17" y="225"/>
                    <a:pt x="17" y="480"/>
                  </a:cubicBezTo>
                  <a:cubicBezTo>
                    <a:pt x="16" y="736"/>
                    <a:pt x="225" y="945"/>
                    <a:pt x="481" y="946"/>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ea"/>
                <a:sym typeface="+mn-lt"/>
              </a:endParaRPr>
            </a:p>
          </p:txBody>
        </p:sp>
        <p:sp>
          <p:nvSpPr>
            <p:cNvPr id="67" name="Freeform 42"/>
            <p:cNvSpPr>
              <a:spLocks noEditPoints="1"/>
            </p:cNvSpPr>
            <p:nvPr/>
          </p:nvSpPr>
          <p:spPr bwMode="auto">
            <a:xfrm>
              <a:off x="2986668" y="20928842"/>
              <a:ext cx="4978486" cy="4970622"/>
            </a:xfrm>
            <a:custGeom>
              <a:avLst/>
              <a:gdLst>
                <a:gd name="T0" fmla="*/ 711 w 711"/>
                <a:gd name="T1" fmla="*/ 356 h 711"/>
                <a:gd name="T2" fmla="*/ 355 w 711"/>
                <a:gd name="T3" fmla="*/ 711 h 711"/>
                <a:gd name="T4" fmla="*/ 0 w 711"/>
                <a:gd name="T5" fmla="*/ 357 h 711"/>
                <a:gd name="T6" fmla="*/ 354 w 711"/>
                <a:gd name="T7" fmla="*/ 1 h 711"/>
                <a:gd name="T8" fmla="*/ 711 w 711"/>
                <a:gd name="T9" fmla="*/ 356 h 711"/>
                <a:gd name="T10" fmla="*/ 355 w 711"/>
                <a:gd name="T11" fmla="*/ 700 h 711"/>
                <a:gd name="T12" fmla="*/ 700 w 711"/>
                <a:gd name="T13" fmla="*/ 356 h 711"/>
                <a:gd name="T14" fmla="*/ 355 w 711"/>
                <a:gd name="T15" fmla="*/ 12 h 711"/>
                <a:gd name="T16" fmla="*/ 11 w 711"/>
                <a:gd name="T17" fmla="*/ 356 h 711"/>
                <a:gd name="T18" fmla="*/ 355 w 711"/>
                <a:gd name="T19" fmla="*/ 700 h 7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1" h="711">
                  <a:moveTo>
                    <a:pt x="711" y="356"/>
                  </a:moveTo>
                  <a:cubicBezTo>
                    <a:pt x="711" y="552"/>
                    <a:pt x="551" y="711"/>
                    <a:pt x="355" y="711"/>
                  </a:cubicBezTo>
                  <a:cubicBezTo>
                    <a:pt x="159" y="711"/>
                    <a:pt x="1" y="551"/>
                    <a:pt x="0" y="357"/>
                  </a:cubicBezTo>
                  <a:cubicBezTo>
                    <a:pt x="0" y="162"/>
                    <a:pt x="158" y="2"/>
                    <a:pt x="354" y="1"/>
                  </a:cubicBezTo>
                  <a:cubicBezTo>
                    <a:pt x="551" y="0"/>
                    <a:pt x="711" y="159"/>
                    <a:pt x="711" y="356"/>
                  </a:cubicBezTo>
                  <a:close/>
                  <a:moveTo>
                    <a:pt x="355" y="700"/>
                  </a:moveTo>
                  <a:cubicBezTo>
                    <a:pt x="545" y="701"/>
                    <a:pt x="700" y="546"/>
                    <a:pt x="700" y="356"/>
                  </a:cubicBezTo>
                  <a:cubicBezTo>
                    <a:pt x="700" y="166"/>
                    <a:pt x="545" y="12"/>
                    <a:pt x="355" y="12"/>
                  </a:cubicBezTo>
                  <a:cubicBezTo>
                    <a:pt x="166" y="12"/>
                    <a:pt x="11" y="166"/>
                    <a:pt x="11" y="356"/>
                  </a:cubicBezTo>
                  <a:cubicBezTo>
                    <a:pt x="11" y="545"/>
                    <a:pt x="166" y="700"/>
                    <a:pt x="355" y="70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ea"/>
                <a:sym typeface="+mn-lt"/>
              </a:endParaRPr>
            </a:p>
          </p:txBody>
        </p:sp>
        <p:sp>
          <p:nvSpPr>
            <p:cNvPr id="68" name="Freeform 43"/>
            <p:cNvSpPr>
              <a:spLocks noEditPoints="1"/>
            </p:cNvSpPr>
            <p:nvPr/>
          </p:nvSpPr>
          <p:spPr bwMode="auto">
            <a:xfrm>
              <a:off x="7508990" y="21424332"/>
              <a:ext cx="550543" cy="660652"/>
            </a:xfrm>
            <a:custGeom>
              <a:avLst/>
              <a:gdLst>
                <a:gd name="T0" fmla="*/ 37 w 79"/>
                <a:gd name="T1" fmla="*/ 41 h 94"/>
                <a:gd name="T2" fmla="*/ 21 w 79"/>
                <a:gd name="T3" fmla="*/ 55 h 94"/>
                <a:gd name="T4" fmla="*/ 19 w 79"/>
                <a:gd name="T5" fmla="*/ 62 h 94"/>
                <a:gd name="T6" fmla="*/ 20 w 79"/>
                <a:gd name="T7" fmla="*/ 66 h 94"/>
                <a:gd name="T8" fmla="*/ 0 w 79"/>
                <a:gd name="T9" fmla="*/ 40 h 94"/>
                <a:gd name="T10" fmla="*/ 3 w 79"/>
                <a:gd name="T11" fmla="*/ 42 h 94"/>
                <a:gd name="T12" fmla="*/ 12 w 79"/>
                <a:gd name="T13" fmla="*/ 42 h 94"/>
                <a:gd name="T14" fmla="*/ 48 w 79"/>
                <a:gd name="T15" fmla="*/ 12 h 94"/>
                <a:gd name="T16" fmla="*/ 50 w 79"/>
                <a:gd name="T17" fmla="*/ 2 h 94"/>
                <a:gd name="T18" fmla="*/ 50 w 79"/>
                <a:gd name="T19" fmla="*/ 0 h 94"/>
                <a:gd name="T20" fmla="*/ 52 w 79"/>
                <a:gd name="T21" fmla="*/ 2 h 94"/>
                <a:gd name="T22" fmla="*/ 70 w 79"/>
                <a:gd name="T23" fmla="*/ 26 h 94"/>
                <a:gd name="T24" fmla="*/ 77 w 79"/>
                <a:gd name="T25" fmla="*/ 40 h 94"/>
                <a:gd name="T26" fmla="*/ 75 w 79"/>
                <a:gd name="T27" fmla="*/ 54 h 94"/>
                <a:gd name="T28" fmla="*/ 57 w 79"/>
                <a:gd name="T29" fmla="*/ 59 h 94"/>
                <a:gd name="T30" fmla="*/ 50 w 79"/>
                <a:gd name="T31" fmla="*/ 56 h 94"/>
                <a:gd name="T32" fmla="*/ 40 w 79"/>
                <a:gd name="T33" fmla="*/ 94 h 94"/>
                <a:gd name="T34" fmla="*/ 38 w 79"/>
                <a:gd name="T35" fmla="*/ 92 h 94"/>
                <a:gd name="T36" fmla="*/ 31 w 79"/>
                <a:gd name="T37" fmla="*/ 82 h 94"/>
                <a:gd name="T38" fmla="*/ 29 w 79"/>
                <a:gd name="T39" fmla="*/ 75 h 94"/>
                <a:gd name="T40" fmla="*/ 38 w 79"/>
                <a:gd name="T41" fmla="*/ 47 h 94"/>
                <a:gd name="T42" fmla="*/ 37 w 79"/>
                <a:gd name="T43" fmla="*/ 41 h 94"/>
                <a:gd name="T44" fmla="*/ 40 w 79"/>
                <a:gd name="T45" fmla="*/ 39 h 94"/>
                <a:gd name="T46" fmla="*/ 45 w 79"/>
                <a:gd name="T47" fmla="*/ 45 h 94"/>
                <a:gd name="T48" fmla="*/ 61 w 79"/>
                <a:gd name="T49" fmla="*/ 45 h 94"/>
                <a:gd name="T50" fmla="*/ 65 w 79"/>
                <a:gd name="T51" fmla="*/ 43 h 94"/>
                <a:gd name="T52" fmla="*/ 65 w 79"/>
                <a:gd name="T53" fmla="*/ 24 h 94"/>
                <a:gd name="T54" fmla="*/ 59 w 79"/>
                <a:gd name="T55" fmla="*/ 24 h 94"/>
                <a:gd name="T56" fmla="*/ 45 w 79"/>
                <a:gd name="T57" fmla="*/ 35 h 94"/>
                <a:gd name="T58" fmla="*/ 40 w 79"/>
                <a:gd name="T59" fmla="*/ 39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9" h="94">
                  <a:moveTo>
                    <a:pt x="37" y="41"/>
                  </a:moveTo>
                  <a:cubicBezTo>
                    <a:pt x="32" y="46"/>
                    <a:pt x="26" y="50"/>
                    <a:pt x="21" y="55"/>
                  </a:cubicBezTo>
                  <a:cubicBezTo>
                    <a:pt x="18" y="57"/>
                    <a:pt x="18" y="60"/>
                    <a:pt x="19" y="62"/>
                  </a:cubicBezTo>
                  <a:cubicBezTo>
                    <a:pt x="20" y="64"/>
                    <a:pt x="20" y="65"/>
                    <a:pt x="20" y="66"/>
                  </a:cubicBezTo>
                  <a:cubicBezTo>
                    <a:pt x="17" y="65"/>
                    <a:pt x="3" y="47"/>
                    <a:pt x="0" y="40"/>
                  </a:cubicBezTo>
                  <a:cubicBezTo>
                    <a:pt x="2" y="41"/>
                    <a:pt x="2" y="41"/>
                    <a:pt x="3" y="42"/>
                  </a:cubicBezTo>
                  <a:cubicBezTo>
                    <a:pt x="7" y="44"/>
                    <a:pt x="9" y="44"/>
                    <a:pt x="12" y="42"/>
                  </a:cubicBezTo>
                  <a:cubicBezTo>
                    <a:pt x="24" y="32"/>
                    <a:pt x="36" y="22"/>
                    <a:pt x="48" y="12"/>
                  </a:cubicBezTo>
                  <a:cubicBezTo>
                    <a:pt x="52" y="9"/>
                    <a:pt x="52" y="7"/>
                    <a:pt x="50" y="2"/>
                  </a:cubicBezTo>
                  <a:cubicBezTo>
                    <a:pt x="50" y="1"/>
                    <a:pt x="50" y="1"/>
                    <a:pt x="50" y="0"/>
                  </a:cubicBezTo>
                  <a:cubicBezTo>
                    <a:pt x="51" y="1"/>
                    <a:pt x="52" y="1"/>
                    <a:pt x="52" y="2"/>
                  </a:cubicBezTo>
                  <a:cubicBezTo>
                    <a:pt x="58" y="10"/>
                    <a:pt x="64" y="18"/>
                    <a:pt x="70" y="26"/>
                  </a:cubicBezTo>
                  <a:cubicBezTo>
                    <a:pt x="73" y="30"/>
                    <a:pt x="75" y="35"/>
                    <a:pt x="77" y="40"/>
                  </a:cubicBezTo>
                  <a:cubicBezTo>
                    <a:pt x="79" y="45"/>
                    <a:pt x="79" y="50"/>
                    <a:pt x="75" y="54"/>
                  </a:cubicBezTo>
                  <a:cubicBezTo>
                    <a:pt x="71" y="60"/>
                    <a:pt x="64" y="62"/>
                    <a:pt x="57" y="59"/>
                  </a:cubicBezTo>
                  <a:cubicBezTo>
                    <a:pt x="55" y="58"/>
                    <a:pt x="53" y="57"/>
                    <a:pt x="50" y="56"/>
                  </a:cubicBezTo>
                  <a:cubicBezTo>
                    <a:pt x="47" y="69"/>
                    <a:pt x="42" y="81"/>
                    <a:pt x="40" y="94"/>
                  </a:cubicBezTo>
                  <a:cubicBezTo>
                    <a:pt x="40" y="94"/>
                    <a:pt x="39" y="93"/>
                    <a:pt x="38" y="92"/>
                  </a:cubicBezTo>
                  <a:cubicBezTo>
                    <a:pt x="36" y="89"/>
                    <a:pt x="33" y="85"/>
                    <a:pt x="31" y="82"/>
                  </a:cubicBezTo>
                  <a:cubicBezTo>
                    <a:pt x="29" y="80"/>
                    <a:pt x="29" y="78"/>
                    <a:pt x="29" y="75"/>
                  </a:cubicBezTo>
                  <a:cubicBezTo>
                    <a:pt x="33" y="66"/>
                    <a:pt x="36" y="56"/>
                    <a:pt x="38" y="47"/>
                  </a:cubicBezTo>
                  <a:cubicBezTo>
                    <a:pt x="39" y="45"/>
                    <a:pt x="40" y="43"/>
                    <a:pt x="37" y="41"/>
                  </a:cubicBezTo>
                  <a:close/>
                  <a:moveTo>
                    <a:pt x="40" y="39"/>
                  </a:moveTo>
                  <a:cubicBezTo>
                    <a:pt x="42" y="41"/>
                    <a:pt x="43" y="43"/>
                    <a:pt x="45" y="45"/>
                  </a:cubicBezTo>
                  <a:cubicBezTo>
                    <a:pt x="50" y="50"/>
                    <a:pt x="55" y="50"/>
                    <a:pt x="61" y="45"/>
                  </a:cubicBezTo>
                  <a:cubicBezTo>
                    <a:pt x="63" y="45"/>
                    <a:pt x="64" y="44"/>
                    <a:pt x="65" y="43"/>
                  </a:cubicBezTo>
                  <a:cubicBezTo>
                    <a:pt x="71" y="37"/>
                    <a:pt x="71" y="31"/>
                    <a:pt x="65" y="24"/>
                  </a:cubicBezTo>
                  <a:cubicBezTo>
                    <a:pt x="63" y="22"/>
                    <a:pt x="62" y="21"/>
                    <a:pt x="59" y="24"/>
                  </a:cubicBezTo>
                  <a:cubicBezTo>
                    <a:pt x="54" y="27"/>
                    <a:pt x="50" y="31"/>
                    <a:pt x="45" y="35"/>
                  </a:cubicBezTo>
                  <a:cubicBezTo>
                    <a:pt x="44" y="36"/>
                    <a:pt x="42" y="38"/>
                    <a:pt x="40" y="39"/>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ea"/>
                <a:sym typeface="+mn-lt"/>
              </a:endParaRPr>
            </a:p>
          </p:txBody>
        </p:sp>
        <p:sp>
          <p:nvSpPr>
            <p:cNvPr id="69" name="Freeform 44"/>
            <p:cNvSpPr/>
            <p:nvPr/>
          </p:nvSpPr>
          <p:spPr bwMode="auto">
            <a:xfrm>
              <a:off x="2373206" y="22674853"/>
              <a:ext cx="526949" cy="566274"/>
            </a:xfrm>
            <a:custGeom>
              <a:avLst/>
              <a:gdLst>
                <a:gd name="T0" fmla="*/ 0 w 76"/>
                <a:gd name="T1" fmla="*/ 68 h 80"/>
                <a:gd name="T2" fmla="*/ 5 w 76"/>
                <a:gd name="T3" fmla="*/ 36 h 80"/>
                <a:gd name="T4" fmla="*/ 7 w 76"/>
                <a:gd name="T5" fmla="*/ 36 h 80"/>
                <a:gd name="T6" fmla="*/ 7 w 76"/>
                <a:gd name="T7" fmla="*/ 39 h 80"/>
                <a:gd name="T8" fmla="*/ 13 w 76"/>
                <a:gd name="T9" fmla="*/ 46 h 80"/>
                <a:gd name="T10" fmla="*/ 35 w 76"/>
                <a:gd name="T11" fmla="*/ 50 h 80"/>
                <a:gd name="T12" fmla="*/ 33 w 76"/>
                <a:gd name="T13" fmla="*/ 47 h 80"/>
                <a:gd name="T14" fmla="*/ 18 w 76"/>
                <a:gd name="T15" fmla="*/ 24 h 80"/>
                <a:gd name="T16" fmla="*/ 17 w 76"/>
                <a:gd name="T17" fmla="*/ 22 h 80"/>
                <a:gd name="T18" fmla="*/ 10 w 76"/>
                <a:gd name="T19" fmla="*/ 23 h 80"/>
                <a:gd name="T20" fmla="*/ 8 w 76"/>
                <a:gd name="T21" fmla="*/ 29 h 80"/>
                <a:gd name="T22" fmla="*/ 12 w 76"/>
                <a:gd name="T23" fmla="*/ 0 h 80"/>
                <a:gd name="T24" fmla="*/ 13 w 76"/>
                <a:gd name="T25" fmla="*/ 1 h 80"/>
                <a:gd name="T26" fmla="*/ 19 w 76"/>
                <a:gd name="T27" fmla="*/ 19 h 80"/>
                <a:gd name="T28" fmla="*/ 29 w 76"/>
                <a:gd name="T29" fmla="*/ 35 h 80"/>
                <a:gd name="T30" fmla="*/ 33 w 76"/>
                <a:gd name="T31" fmla="*/ 34 h 80"/>
                <a:gd name="T32" fmla="*/ 69 w 76"/>
                <a:gd name="T33" fmla="*/ 13 h 80"/>
                <a:gd name="T34" fmla="*/ 75 w 76"/>
                <a:gd name="T35" fmla="*/ 8 h 80"/>
                <a:gd name="T36" fmla="*/ 74 w 76"/>
                <a:gd name="T37" fmla="*/ 18 h 80"/>
                <a:gd name="T38" fmla="*/ 72 w 76"/>
                <a:gd name="T39" fmla="*/ 30 h 80"/>
                <a:gd name="T40" fmla="*/ 70 w 76"/>
                <a:gd name="T41" fmla="*/ 40 h 80"/>
                <a:gd name="T42" fmla="*/ 69 w 76"/>
                <a:gd name="T43" fmla="*/ 40 h 80"/>
                <a:gd name="T44" fmla="*/ 68 w 76"/>
                <a:gd name="T45" fmla="*/ 32 h 80"/>
                <a:gd name="T46" fmla="*/ 64 w 76"/>
                <a:gd name="T47" fmla="*/ 33 h 80"/>
                <a:gd name="T48" fmla="*/ 39 w 76"/>
                <a:gd name="T49" fmla="*/ 48 h 80"/>
                <a:gd name="T50" fmla="*/ 42 w 76"/>
                <a:gd name="T51" fmla="*/ 51 h 80"/>
                <a:gd name="T52" fmla="*/ 60 w 76"/>
                <a:gd name="T53" fmla="*/ 55 h 80"/>
                <a:gd name="T54" fmla="*/ 66 w 76"/>
                <a:gd name="T55" fmla="*/ 51 h 80"/>
                <a:gd name="T56" fmla="*/ 68 w 76"/>
                <a:gd name="T57" fmla="*/ 48 h 80"/>
                <a:gd name="T58" fmla="*/ 63 w 76"/>
                <a:gd name="T59" fmla="*/ 80 h 80"/>
                <a:gd name="T60" fmla="*/ 62 w 76"/>
                <a:gd name="T61" fmla="*/ 80 h 80"/>
                <a:gd name="T62" fmla="*/ 62 w 76"/>
                <a:gd name="T63" fmla="*/ 77 h 80"/>
                <a:gd name="T64" fmla="*/ 55 w 76"/>
                <a:gd name="T65" fmla="*/ 70 h 80"/>
                <a:gd name="T66" fmla="*/ 11 w 76"/>
                <a:gd name="T67" fmla="*/ 62 h 80"/>
                <a:gd name="T68" fmla="*/ 3 w 76"/>
                <a:gd name="T69" fmla="*/ 66 h 80"/>
                <a:gd name="T70" fmla="*/ 1 w 76"/>
                <a:gd name="T71" fmla="*/ 68 h 80"/>
                <a:gd name="T72" fmla="*/ 0 w 76"/>
                <a:gd name="T73" fmla="*/ 68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6" h="80">
                  <a:moveTo>
                    <a:pt x="0" y="68"/>
                  </a:moveTo>
                  <a:cubicBezTo>
                    <a:pt x="2" y="57"/>
                    <a:pt x="4" y="47"/>
                    <a:pt x="5" y="36"/>
                  </a:cubicBezTo>
                  <a:cubicBezTo>
                    <a:pt x="6" y="36"/>
                    <a:pt x="6" y="36"/>
                    <a:pt x="7" y="36"/>
                  </a:cubicBezTo>
                  <a:cubicBezTo>
                    <a:pt x="7" y="37"/>
                    <a:pt x="7" y="38"/>
                    <a:pt x="7" y="39"/>
                  </a:cubicBezTo>
                  <a:cubicBezTo>
                    <a:pt x="8" y="43"/>
                    <a:pt x="9" y="45"/>
                    <a:pt x="13" y="46"/>
                  </a:cubicBezTo>
                  <a:cubicBezTo>
                    <a:pt x="20" y="48"/>
                    <a:pt x="27" y="49"/>
                    <a:pt x="35" y="50"/>
                  </a:cubicBezTo>
                  <a:cubicBezTo>
                    <a:pt x="34" y="49"/>
                    <a:pt x="34" y="48"/>
                    <a:pt x="33" y="47"/>
                  </a:cubicBezTo>
                  <a:cubicBezTo>
                    <a:pt x="28" y="39"/>
                    <a:pt x="23" y="32"/>
                    <a:pt x="18" y="24"/>
                  </a:cubicBezTo>
                  <a:cubicBezTo>
                    <a:pt x="18" y="24"/>
                    <a:pt x="17" y="23"/>
                    <a:pt x="17" y="22"/>
                  </a:cubicBezTo>
                  <a:cubicBezTo>
                    <a:pt x="14" y="19"/>
                    <a:pt x="12" y="20"/>
                    <a:pt x="10" y="23"/>
                  </a:cubicBezTo>
                  <a:cubicBezTo>
                    <a:pt x="10" y="25"/>
                    <a:pt x="9" y="26"/>
                    <a:pt x="8" y="29"/>
                  </a:cubicBezTo>
                  <a:cubicBezTo>
                    <a:pt x="7" y="24"/>
                    <a:pt x="10" y="4"/>
                    <a:pt x="12" y="0"/>
                  </a:cubicBezTo>
                  <a:cubicBezTo>
                    <a:pt x="13" y="0"/>
                    <a:pt x="13" y="1"/>
                    <a:pt x="13" y="1"/>
                  </a:cubicBezTo>
                  <a:cubicBezTo>
                    <a:pt x="13" y="8"/>
                    <a:pt x="16" y="14"/>
                    <a:pt x="19" y="19"/>
                  </a:cubicBezTo>
                  <a:cubicBezTo>
                    <a:pt x="22" y="25"/>
                    <a:pt x="26" y="30"/>
                    <a:pt x="29" y="35"/>
                  </a:cubicBezTo>
                  <a:cubicBezTo>
                    <a:pt x="31" y="35"/>
                    <a:pt x="32" y="34"/>
                    <a:pt x="33" y="34"/>
                  </a:cubicBezTo>
                  <a:cubicBezTo>
                    <a:pt x="45" y="27"/>
                    <a:pt x="57" y="20"/>
                    <a:pt x="69" y="13"/>
                  </a:cubicBezTo>
                  <a:cubicBezTo>
                    <a:pt x="71" y="12"/>
                    <a:pt x="73" y="10"/>
                    <a:pt x="75" y="8"/>
                  </a:cubicBezTo>
                  <a:cubicBezTo>
                    <a:pt x="76" y="12"/>
                    <a:pt x="74" y="15"/>
                    <a:pt x="74" y="18"/>
                  </a:cubicBezTo>
                  <a:cubicBezTo>
                    <a:pt x="73" y="22"/>
                    <a:pt x="73" y="26"/>
                    <a:pt x="72" y="30"/>
                  </a:cubicBezTo>
                  <a:cubicBezTo>
                    <a:pt x="71" y="33"/>
                    <a:pt x="71" y="37"/>
                    <a:pt x="70" y="40"/>
                  </a:cubicBezTo>
                  <a:cubicBezTo>
                    <a:pt x="69" y="40"/>
                    <a:pt x="69" y="40"/>
                    <a:pt x="69" y="40"/>
                  </a:cubicBezTo>
                  <a:cubicBezTo>
                    <a:pt x="68" y="38"/>
                    <a:pt x="68" y="35"/>
                    <a:pt x="68" y="32"/>
                  </a:cubicBezTo>
                  <a:cubicBezTo>
                    <a:pt x="66" y="32"/>
                    <a:pt x="65" y="33"/>
                    <a:pt x="64" y="33"/>
                  </a:cubicBezTo>
                  <a:cubicBezTo>
                    <a:pt x="55" y="38"/>
                    <a:pt x="47" y="43"/>
                    <a:pt x="39" y="48"/>
                  </a:cubicBezTo>
                  <a:cubicBezTo>
                    <a:pt x="39" y="50"/>
                    <a:pt x="40" y="51"/>
                    <a:pt x="42" y="51"/>
                  </a:cubicBezTo>
                  <a:cubicBezTo>
                    <a:pt x="48" y="53"/>
                    <a:pt x="54" y="54"/>
                    <a:pt x="60" y="55"/>
                  </a:cubicBezTo>
                  <a:cubicBezTo>
                    <a:pt x="63" y="55"/>
                    <a:pt x="64" y="54"/>
                    <a:pt x="66" y="51"/>
                  </a:cubicBezTo>
                  <a:cubicBezTo>
                    <a:pt x="66" y="50"/>
                    <a:pt x="67" y="49"/>
                    <a:pt x="68" y="48"/>
                  </a:cubicBezTo>
                  <a:cubicBezTo>
                    <a:pt x="67" y="58"/>
                    <a:pt x="65" y="69"/>
                    <a:pt x="63" y="80"/>
                  </a:cubicBezTo>
                  <a:cubicBezTo>
                    <a:pt x="63" y="80"/>
                    <a:pt x="63" y="80"/>
                    <a:pt x="62" y="80"/>
                  </a:cubicBezTo>
                  <a:cubicBezTo>
                    <a:pt x="62" y="79"/>
                    <a:pt x="62" y="78"/>
                    <a:pt x="62" y="77"/>
                  </a:cubicBezTo>
                  <a:cubicBezTo>
                    <a:pt x="61" y="72"/>
                    <a:pt x="60" y="71"/>
                    <a:pt x="55" y="70"/>
                  </a:cubicBezTo>
                  <a:cubicBezTo>
                    <a:pt x="40" y="67"/>
                    <a:pt x="26" y="64"/>
                    <a:pt x="11" y="62"/>
                  </a:cubicBezTo>
                  <a:cubicBezTo>
                    <a:pt x="6" y="61"/>
                    <a:pt x="5" y="62"/>
                    <a:pt x="3" y="66"/>
                  </a:cubicBezTo>
                  <a:cubicBezTo>
                    <a:pt x="2" y="67"/>
                    <a:pt x="2" y="68"/>
                    <a:pt x="1" y="68"/>
                  </a:cubicBezTo>
                  <a:cubicBezTo>
                    <a:pt x="1" y="68"/>
                    <a:pt x="1" y="68"/>
                    <a:pt x="0" y="68"/>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ea"/>
                <a:sym typeface="+mn-lt"/>
              </a:endParaRPr>
            </a:p>
          </p:txBody>
        </p:sp>
        <p:sp>
          <p:nvSpPr>
            <p:cNvPr id="71" name="Freeform 45"/>
            <p:cNvSpPr/>
            <p:nvPr/>
          </p:nvSpPr>
          <p:spPr bwMode="auto">
            <a:xfrm>
              <a:off x="6989906" y="20865924"/>
              <a:ext cx="574138" cy="613463"/>
            </a:xfrm>
            <a:custGeom>
              <a:avLst/>
              <a:gdLst>
                <a:gd name="T0" fmla="*/ 61 w 82"/>
                <a:gd name="T1" fmla="*/ 37 h 87"/>
                <a:gd name="T2" fmla="*/ 42 w 82"/>
                <a:gd name="T3" fmla="*/ 65 h 87"/>
                <a:gd name="T4" fmla="*/ 44 w 82"/>
                <a:gd name="T5" fmla="*/ 59 h 87"/>
                <a:gd name="T6" fmla="*/ 37 w 82"/>
                <a:gd name="T7" fmla="*/ 42 h 87"/>
                <a:gd name="T8" fmla="*/ 36 w 82"/>
                <a:gd name="T9" fmla="*/ 44 h 87"/>
                <a:gd name="T10" fmla="*/ 24 w 82"/>
                <a:gd name="T11" fmla="*/ 61 h 87"/>
                <a:gd name="T12" fmla="*/ 25 w 82"/>
                <a:gd name="T13" fmla="*/ 68 h 87"/>
                <a:gd name="T14" fmla="*/ 54 w 82"/>
                <a:gd name="T15" fmla="*/ 74 h 87"/>
                <a:gd name="T16" fmla="*/ 59 w 82"/>
                <a:gd name="T17" fmla="*/ 73 h 87"/>
                <a:gd name="T18" fmla="*/ 45 w 82"/>
                <a:gd name="T19" fmla="*/ 87 h 87"/>
                <a:gd name="T20" fmla="*/ 0 w 82"/>
                <a:gd name="T21" fmla="*/ 52 h 87"/>
                <a:gd name="T22" fmla="*/ 4 w 82"/>
                <a:gd name="T23" fmla="*/ 54 h 87"/>
                <a:gd name="T24" fmla="*/ 12 w 82"/>
                <a:gd name="T25" fmla="*/ 51 h 87"/>
                <a:gd name="T26" fmla="*/ 39 w 82"/>
                <a:gd name="T27" fmla="*/ 12 h 87"/>
                <a:gd name="T28" fmla="*/ 39 w 82"/>
                <a:gd name="T29" fmla="*/ 3 h 87"/>
                <a:gd name="T30" fmla="*/ 37 w 82"/>
                <a:gd name="T31" fmla="*/ 0 h 87"/>
                <a:gd name="T32" fmla="*/ 82 w 82"/>
                <a:gd name="T33" fmla="*/ 33 h 87"/>
                <a:gd name="T34" fmla="*/ 70 w 82"/>
                <a:gd name="T35" fmla="*/ 48 h 87"/>
                <a:gd name="T36" fmla="*/ 70 w 82"/>
                <a:gd name="T37" fmla="*/ 46 h 87"/>
                <a:gd name="T38" fmla="*/ 65 w 82"/>
                <a:gd name="T39" fmla="*/ 24 h 87"/>
                <a:gd name="T40" fmla="*/ 58 w 82"/>
                <a:gd name="T41" fmla="*/ 19 h 87"/>
                <a:gd name="T42" fmla="*/ 53 w 82"/>
                <a:gd name="T43" fmla="*/ 20 h 87"/>
                <a:gd name="T44" fmla="*/ 41 w 82"/>
                <a:gd name="T45" fmla="*/ 36 h 87"/>
                <a:gd name="T46" fmla="*/ 40 w 82"/>
                <a:gd name="T47" fmla="*/ 39 h 87"/>
                <a:gd name="T48" fmla="*/ 51 w 82"/>
                <a:gd name="T49" fmla="*/ 43 h 87"/>
                <a:gd name="T50" fmla="*/ 61 w 82"/>
                <a:gd name="T51" fmla="*/ 3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2" h="87">
                  <a:moveTo>
                    <a:pt x="61" y="37"/>
                  </a:moveTo>
                  <a:cubicBezTo>
                    <a:pt x="60" y="41"/>
                    <a:pt x="46" y="62"/>
                    <a:pt x="42" y="65"/>
                  </a:cubicBezTo>
                  <a:cubicBezTo>
                    <a:pt x="43" y="62"/>
                    <a:pt x="43" y="60"/>
                    <a:pt x="44" y="59"/>
                  </a:cubicBezTo>
                  <a:cubicBezTo>
                    <a:pt x="46" y="52"/>
                    <a:pt x="44" y="46"/>
                    <a:pt x="37" y="42"/>
                  </a:cubicBezTo>
                  <a:cubicBezTo>
                    <a:pt x="37" y="42"/>
                    <a:pt x="36" y="43"/>
                    <a:pt x="36" y="44"/>
                  </a:cubicBezTo>
                  <a:cubicBezTo>
                    <a:pt x="32" y="50"/>
                    <a:pt x="28" y="55"/>
                    <a:pt x="24" y="61"/>
                  </a:cubicBezTo>
                  <a:cubicBezTo>
                    <a:pt x="22" y="64"/>
                    <a:pt x="22" y="66"/>
                    <a:pt x="25" y="68"/>
                  </a:cubicBezTo>
                  <a:cubicBezTo>
                    <a:pt x="33" y="76"/>
                    <a:pt x="42" y="80"/>
                    <a:pt x="54" y="74"/>
                  </a:cubicBezTo>
                  <a:cubicBezTo>
                    <a:pt x="56" y="73"/>
                    <a:pt x="56" y="73"/>
                    <a:pt x="59" y="73"/>
                  </a:cubicBezTo>
                  <a:cubicBezTo>
                    <a:pt x="57" y="76"/>
                    <a:pt x="50" y="84"/>
                    <a:pt x="45" y="87"/>
                  </a:cubicBezTo>
                  <a:cubicBezTo>
                    <a:pt x="36" y="82"/>
                    <a:pt x="2" y="56"/>
                    <a:pt x="0" y="52"/>
                  </a:cubicBezTo>
                  <a:cubicBezTo>
                    <a:pt x="2" y="53"/>
                    <a:pt x="3" y="53"/>
                    <a:pt x="4" y="54"/>
                  </a:cubicBezTo>
                  <a:cubicBezTo>
                    <a:pt x="8" y="55"/>
                    <a:pt x="10" y="54"/>
                    <a:pt x="12" y="51"/>
                  </a:cubicBezTo>
                  <a:cubicBezTo>
                    <a:pt x="21" y="38"/>
                    <a:pt x="30" y="25"/>
                    <a:pt x="39" y="12"/>
                  </a:cubicBezTo>
                  <a:cubicBezTo>
                    <a:pt x="42" y="8"/>
                    <a:pt x="41" y="6"/>
                    <a:pt x="39" y="3"/>
                  </a:cubicBezTo>
                  <a:cubicBezTo>
                    <a:pt x="38" y="2"/>
                    <a:pt x="38" y="1"/>
                    <a:pt x="37" y="0"/>
                  </a:cubicBezTo>
                  <a:cubicBezTo>
                    <a:pt x="40" y="1"/>
                    <a:pt x="76" y="27"/>
                    <a:pt x="82" y="33"/>
                  </a:cubicBezTo>
                  <a:cubicBezTo>
                    <a:pt x="79" y="38"/>
                    <a:pt x="73" y="46"/>
                    <a:pt x="70" y="48"/>
                  </a:cubicBezTo>
                  <a:cubicBezTo>
                    <a:pt x="70" y="47"/>
                    <a:pt x="70" y="46"/>
                    <a:pt x="70" y="46"/>
                  </a:cubicBezTo>
                  <a:cubicBezTo>
                    <a:pt x="74" y="36"/>
                    <a:pt x="72" y="30"/>
                    <a:pt x="65" y="24"/>
                  </a:cubicBezTo>
                  <a:cubicBezTo>
                    <a:pt x="63" y="22"/>
                    <a:pt x="61" y="20"/>
                    <a:pt x="58" y="19"/>
                  </a:cubicBezTo>
                  <a:cubicBezTo>
                    <a:pt x="56" y="17"/>
                    <a:pt x="54" y="18"/>
                    <a:pt x="53" y="20"/>
                  </a:cubicBezTo>
                  <a:cubicBezTo>
                    <a:pt x="49" y="25"/>
                    <a:pt x="45" y="30"/>
                    <a:pt x="41" y="36"/>
                  </a:cubicBezTo>
                  <a:cubicBezTo>
                    <a:pt x="41" y="37"/>
                    <a:pt x="40" y="38"/>
                    <a:pt x="40" y="39"/>
                  </a:cubicBezTo>
                  <a:cubicBezTo>
                    <a:pt x="43" y="42"/>
                    <a:pt x="46" y="44"/>
                    <a:pt x="51" y="43"/>
                  </a:cubicBezTo>
                  <a:cubicBezTo>
                    <a:pt x="54" y="42"/>
                    <a:pt x="58" y="39"/>
                    <a:pt x="61" y="3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ea"/>
                <a:sym typeface="+mn-lt"/>
              </a:endParaRPr>
            </a:p>
          </p:txBody>
        </p:sp>
        <p:sp>
          <p:nvSpPr>
            <p:cNvPr id="129" name="Freeform 46"/>
            <p:cNvSpPr/>
            <p:nvPr/>
          </p:nvSpPr>
          <p:spPr bwMode="auto">
            <a:xfrm>
              <a:off x="2373206" y="23555723"/>
              <a:ext cx="495489" cy="471895"/>
            </a:xfrm>
            <a:custGeom>
              <a:avLst/>
              <a:gdLst>
                <a:gd name="T0" fmla="*/ 49 w 71"/>
                <a:gd name="T1" fmla="*/ 20 h 68"/>
                <a:gd name="T2" fmla="*/ 37 w 71"/>
                <a:gd name="T3" fmla="*/ 29 h 68"/>
                <a:gd name="T4" fmla="*/ 38 w 71"/>
                <a:gd name="T5" fmla="*/ 39 h 68"/>
                <a:gd name="T6" fmla="*/ 44 w 71"/>
                <a:gd name="T7" fmla="*/ 38 h 68"/>
                <a:gd name="T8" fmla="*/ 60 w 71"/>
                <a:gd name="T9" fmla="*/ 36 h 68"/>
                <a:gd name="T10" fmla="*/ 65 w 71"/>
                <a:gd name="T11" fmla="*/ 30 h 68"/>
                <a:gd name="T12" fmla="*/ 48 w 71"/>
                <a:gd name="T13" fmla="*/ 4 h 68"/>
                <a:gd name="T14" fmla="*/ 44 w 71"/>
                <a:gd name="T15" fmla="*/ 0 h 68"/>
                <a:gd name="T16" fmla="*/ 63 w 71"/>
                <a:gd name="T17" fmla="*/ 1 h 68"/>
                <a:gd name="T18" fmla="*/ 70 w 71"/>
                <a:gd name="T19" fmla="*/ 59 h 68"/>
                <a:gd name="T20" fmla="*/ 68 w 71"/>
                <a:gd name="T21" fmla="*/ 55 h 68"/>
                <a:gd name="T22" fmla="*/ 62 w 71"/>
                <a:gd name="T23" fmla="*/ 51 h 68"/>
                <a:gd name="T24" fmla="*/ 16 w 71"/>
                <a:gd name="T25" fmla="*/ 58 h 68"/>
                <a:gd name="T26" fmla="*/ 9 w 71"/>
                <a:gd name="T27" fmla="*/ 65 h 68"/>
                <a:gd name="T28" fmla="*/ 9 w 71"/>
                <a:gd name="T29" fmla="*/ 68 h 68"/>
                <a:gd name="T30" fmla="*/ 1 w 71"/>
                <a:gd name="T31" fmla="*/ 11 h 68"/>
                <a:gd name="T32" fmla="*/ 18 w 71"/>
                <a:gd name="T33" fmla="*/ 9 h 68"/>
                <a:gd name="T34" fmla="*/ 19 w 71"/>
                <a:gd name="T35" fmla="*/ 10 h 68"/>
                <a:gd name="T36" fmla="*/ 17 w 71"/>
                <a:gd name="T37" fmla="*/ 11 h 68"/>
                <a:gd name="T38" fmla="*/ 6 w 71"/>
                <a:gd name="T39" fmla="*/ 30 h 68"/>
                <a:gd name="T40" fmla="*/ 7 w 71"/>
                <a:gd name="T41" fmla="*/ 38 h 68"/>
                <a:gd name="T42" fmla="*/ 13 w 71"/>
                <a:gd name="T43" fmla="*/ 42 h 68"/>
                <a:gd name="T44" fmla="*/ 33 w 71"/>
                <a:gd name="T45" fmla="*/ 39 h 68"/>
                <a:gd name="T46" fmla="*/ 29 w 71"/>
                <a:gd name="T47" fmla="*/ 28 h 68"/>
                <a:gd name="T48" fmla="*/ 18 w 71"/>
                <a:gd name="T49" fmla="*/ 24 h 68"/>
                <a:gd name="T50" fmla="*/ 19 w 71"/>
                <a:gd name="T51" fmla="*/ 22 h 68"/>
                <a:gd name="T52" fmla="*/ 49 w 71"/>
                <a:gd name="T53" fmla="*/ 18 h 68"/>
                <a:gd name="T54" fmla="*/ 49 w 71"/>
                <a:gd name="T55" fmla="*/ 2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1" h="68">
                  <a:moveTo>
                    <a:pt x="49" y="20"/>
                  </a:moveTo>
                  <a:cubicBezTo>
                    <a:pt x="44" y="22"/>
                    <a:pt x="39" y="24"/>
                    <a:pt x="37" y="29"/>
                  </a:cubicBezTo>
                  <a:cubicBezTo>
                    <a:pt x="36" y="32"/>
                    <a:pt x="36" y="35"/>
                    <a:pt x="38" y="39"/>
                  </a:cubicBezTo>
                  <a:cubicBezTo>
                    <a:pt x="40" y="38"/>
                    <a:pt x="42" y="38"/>
                    <a:pt x="44" y="38"/>
                  </a:cubicBezTo>
                  <a:cubicBezTo>
                    <a:pt x="49" y="37"/>
                    <a:pt x="54" y="36"/>
                    <a:pt x="60" y="36"/>
                  </a:cubicBezTo>
                  <a:cubicBezTo>
                    <a:pt x="63" y="35"/>
                    <a:pt x="64" y="34"/>
                    <a:pt x="65" y="30"/>
                  </a:cubicBezTo>
                  <a:cubicBezTo>
                    <a:pt x="65" y="18"/>
                    <a:pt x="59" y="8"/>
                    <a:pt x="48" y="4"/>
                  </a:cubicBezTo>
                  <a:cubicBezTo>
                    <a:pt x="47" y="3"/>
                    <a:pt x="45" y="3"/>
                    <a:pt x="44" y="0"/>
                  </a:cubicBezTo>
                  <a:cubicBezTo>
                    <a:pt x="51" y="0"/>
                    <a:pt x="57" y="1"/>
                    <a:pt x="63" y="1"/>
                  </a:cubicBezTo>
                  <a:cubicBezTo>
                    <a:pt x="65" y="5"/>
                    <a:pt x="71" y="54"/>
                    <a:pt x="70" y="59"/>
                  </a:cubicBezTo>
                  <a:cubicBezTo>
                    <a:pt x="69" y="57"/>
                    <a:pt x="69" y="56"/>
                    <a:pt x="68" y="55"/>
                  </a:cubicBezTo>
                  <a:cubicBezTo>
                    <a:pt x="67" y="52"/>
                    <a:pt x="65" y="51"/>
                    <a:pt x="62" y="51"/>
                  </a:cubicBezTo>
                  <a:cubicBezTo>
                    <a:pt x="46" y="53"/>
                    <a:pt x="31" y="55"/>
                    <a:pt x="16" y="58"/>
                  </a:cubicBezTo>
                  <a:cubicBezTo>
                    <a:pt x="12" y="58"/>
                    <a:pt x="10" y="60"/>
                    <a:pt x="9" y="65"/>
                  </a:cubicBezTo>
                  <a:cubicBezTo>
                    <a:pt x="9" y="66"/>
                    <a:pt x="9" y="67"/>
                    <a:pt x="9" y="68"/>
                  </a:cubicBezTo>
                  <a:cubicBezTo>
                    <a:pt x="7" y="65"/>
                    <a:pt x="0" y="17"/>
                    <a:pt x="1" y="11"/>
                  </a:cubicBezTo>
                  <a:cubicBezTo>
                    <a:pt x="7" y="10"/>
                    <a:pt x="12" y="9"/>
                    <a:pt x="18" y="9"/>
                  </a:cubicBezTo>
                  <a:cubicBezTo>
                    <a:pt x="18" y="9"/>
                    <a:pt x="19" y="9"/>
                    <a:pt x="19" y="10"/>
                  </a:cubicBezTo>
                  <a:cubicBezTo>
                    <a:pt x="18" y="10"/>
                    <a:pt x="18" y="11"/>
                    <a:pt x="17" y="11"/>
                  </a:cubicBezTo>
                  <a:cubicBezTo>
                    <a:pt x="8" y="14"/>
                    <a:pt x="5" y="21"/>
                    <a:pt x="6" y="30"/>
                  </a:cubicBezTo>
                  <a:cubicBezTo>
                    <a:pt x="6" y="32"/>
                    <a:pt x="6" y="35"/>
                    <a:pt x="7" y="38"/>
                  </a:cubicBezTo>
                  <a:cubicBezTo>
                    <a:pt x="7" y="42"/>
                    <a:pt x="8" y="43"/>
                    <a:pt x="13" y="42"/>
                  </a:cubicBezTo>
                  <a:cubicBezTo>
                    <a:pt x="20" y="41"/>
                    <a:pt x="26" y="40"/>
                    <a:pt x="33" y="39"/>
                  </a:cubicBezTo>
                  <a:cubicBezTo>
                    <a:pt x="34" y="34"/>
                    <a:pt x="33" y="30"/>
                    <a:pt x="29" y="28"/>
                  </a:cubicBezTo>
                  <a:cubicBezTo>
                    <a:pt x="26" y="26"/>
                    <a:pt x="22" y="25"/>
                    <a:pt x="18" y="24"/>
                  </a:cubicBezTo>
                  <a:cubicBezTo>
                    <a:pt x="18" y="23"/>
                    <a:pt x="19" y="23"/>
                    <a:pt x="19" y="22"/>
                  </a:cubicBezTo>
                  <a:cubicBezTo>
                    <a:pt x="29" y="21"/>
                    <a:pt x="39" y="20"/>
                    <a:pt x="49" y="18"/>
                  </a:cubicBezTo>
                  <a:cubicBezTo>
                    <a:pt x="49" y="19"/>
                    <a:pt x="49" y="19"/>
                    <a:pt x="49" y="2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ea"/>
                <a:sym typeface="+mn-lt"/>
              </a:endParaRPr>
            </a:p>
          </p:txBody>
        </p:sp>
        <p:sp>
          <p:nvSpPr>
            <p:cNvPr id="130" name="Freeform 47"/>
            <p:cNvSpPr>
              <a:spLocks noEditPoints="1"/>
            </p:cNvSpPr>
            <p:nvPr/>
          </p:nvSpPr>
          <p:spPr bwMode="auto">
            <a:xfrm>
              <a:off x="4897841" y="26009575"/>
              <a:ext cx="346056" cy="495489"/>
            </a:xfrm>
            <a:custGeom>
              <a:avLst/>
              <a:gdLst>
                <a:gd name="T0" fmla="*/ 17 w 50"/>
                <a:gd name="T1" fmla="*/ 35 h 70"/>
                <a:gd name="T2" fmla="*/ 10 w 50"/>
                <a:gd name="T3" fmla="*/ 27 h 70"/>
                <a:gd name="T4" fmla="*/ 8 w 50"/>
                <a:gd name="T5" fmla="*/ 11 h 70"/>
                <a:gd name="T6" fmla="*/ 19 w 50"/>
                <a:gd name="T7" fmla="*/ 1 h 70"/>
                <a:gd name="T8" fmla="*/ 39 w 50"/>
                <a:gd name="T9" fmla="*/ 3 h 70"/>
                <a:gd name="T10" fmla="*/ 48 w 50"/>
                <a:gd name="T11" fmla="*/ 12 h 70"/>
                <a:gd name="T12" fmla="*/ 42 w 50"/>
                <a:gd name="T13" fmla="*/ 27 h 70"/>
                <a:gd name="T14" fmla="*/ 34 w 50"/>
                <a:gd name="T15" fmla="*/ 30 h 70"/>
                <a:gd name="T16" fmla="*/ 37 w 50"/>
                <a:gd name="T17" fmla="*/ 33 h 70"/>
                <a:gd name="T18" fmla="*/ 44 w 50"/>
                <a:gd name="T19" fmla="*/ 44 h 70"/>
                <a:gd name="T20" fmla="*/ 30 w 50"/>
                <a:gd name="T21" fmla="*/ 69 h 70"/>
                <a:gd name="T22" fmla="*/ 9 w 50"/>
                <a:gd name="T23" fmla="*/ 65 h 70"/>
                <a:gd name="T24" fmla="*/ 1 w 50"/>
                <a:gd name="T25" fmla="*/ 51 h 70"/>
                <a:gd name="T26" fmla="*/ 11 w 50"/>
                <a:gd name="T27" fmla="*/ 38 h 70"/>
                <a:gd name="T28" fmla="*/ 17 w 50"/>
                <a:gd name="T29" fmla="*/ 35 h 70"/>
                <a:gd name="T30" fmla="*/ 20 w 50"/>
                <a:gd name="T31" fmla="*/ 38 h 70"/>
                <a:gd name="T32" fmla="*/ 14 w 50"/>
                <a:gd name="T33" fmla="*/ 61 h 70"/>
                <a:gd name="T34" fmla="*/ 22 w 50"/>
                <a:gd name="T35" fmla="*/ 67 h 70"/>
                <a:gd name="T36" fmla="*/ 30 w 50"/>
                <a:gd name="T37" fmla="*/ 61 h 70"/>
                <a:gd name="T38" fmla="*/ 20 w 50"/>
                <a:gd name="T39" fmla="*/ 38 h 70"/>
                <a:gd name="T40" fmla="*/ 31 w 50"/>
                <a:gd name="T41" fmla="*/ 27 h 70"/>
                <a:gd name="T42" fmla="*/ 36 w 50"/>
                <a:gd name="T43" fmla="*/ 8 h 70"/>
                <a:gd name="T44" fmla="*/ 28 w 50"/>
                <a:gd name="T45" fmla="*/ 3 h 70"/>
                <a:gd name="T46" fmla="*/ 21 w 50"/>
                <a:gd name="T47" fmla="*/ 8 h 70"/>
                <a:gd name="T48" fmla="*/ 22 w 50"/>
                <a:gd name="T49" fmla="*/ 18 h 70"/>
                <a:gd name="T50" fmla="*/ 31 w 50"/>
                <a:gd name="T51" fmla="*/ 2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 h="70">
                  <a:moveTo>
                    <a:pt x="17" y="35"/>
                  </a:moveTo>
                  <a:cubicBezTo>
                    <a:pt x="15" y="33"/>
                    <a:pt x="12" y="30"/>
                    <a:pt x="10" y="27"/>
                  </a:cubicBezTo>
                  <a:cubicBezTo>
                    <a:pt x="7" y="22"/>
                    <a:pt x="6" y="17"/>
                    <a:pt x="8" y="11"/>
                  </a:cubicBezTo>
                  <a:cubicBezTo>
                    <a:pt x="10" y="6"/>
                    <a:pt x="14" y="3"/>
                    <a:pt x="19" y="1"/>
                  </a:cubicBezTo>
                  <a:cubicBezTo>
                    <a:pt x="26" y="0"/>
                    <a:pt x="33" y="0"/>
                    <a:pt x="39" y="3"/>
                  </a:cubicBezTo>
                  <a:cubicBezTo>
                    <a:pt x="43" y="5"/>
                    <a:pt x="46" y="8"/>
                    <a:pt x="48" y="12"/>
                  </a:cubicBezTo>
                  <a:cubicBezTo>
                    <a:pt x="50" y="18"/>
                    <a:pt x="48" y="24"/>
                    <a:pt x="42" y="27"/>
                  </a:cubicBezTo>
                  <a:cubicBezTo>
                    <a:pt x="39" y="28"/>
                    <a:pt x="37" y="29"/>
                    <a:pt x="34" y="30"/>
                  </a:cubicBezTo>
                  <a:cubicBezTo>
                    <a:pt x="35" y="31"/>
                    <a:pt x="36" y="32"/>
                    <a:pt x="37" y="33"/>
                  </a:cubicBezTo>
                  <a:cubicBezTo>
                    <a:pt x="40" y="37"/>
                    <a:pt x="43" y="40"/>
                    <a:pt x="44" y="44"/>
                  </a:cubicBezTo>
                  <a:cubicBezTo>
                    <a:pt x="48" y="55"/>
                    <a:pt x="42" y="66"/>
                    <a:pt x="30" y="69"/>
                  </a:cubicBezTo>
                  <a:cubicBezTo>
                    <a:pt x="23" y="70"/>
                    <a:pt x="16" y="69"/>
                    <a:pt x="9" y="65"/>
                  </a:cubicBezTo>
                  <a:cubicBezTo>
                    <a:pt x="3" y="62"/>
                    <a:pt x="0" y="57"/>
                    <a:pt x="1" y="51"/>
                  </a:cubicBezTo>
                  <a:cubicBezTo>
                    <a:pt x="1" y="44"/>
                    <a:pt x="5" y="40"/>
                    <a:pt x="11" y="38"/>
                  </a:cubicBezTo>
                  <a:cubicBezTo>
                    <a:pt x="13" y="37"/>
                    <a:pt x="15" y="36"/>
                    <a:pt x="17" y="35"/>
                  </a:cubicBezTo>
                  <a:close/>
                  <a:moveTo>
                    <a:pt x="20" y="38"/>
                  </a:moveTo>
                  <a:cubicBezTo>
                    <a:pt x="13" y="44"/>
                    <a:pt x="10" y="54"/>
                    <a:pt x="14" y="61"/>
                  </a:cubicBezTo>
                  <a:cubicBezTo>
                    <a:pt x="15" y="65"/>
                    <a:pt x="18" y="67"/>
                    <a:pt x="22" y="67"/>
                  </a:cubicBezTo>
                  <a:cubicBezTo>
                    <a:pt x="26" y="67"/>
                    <a:pt x="28" y="64"/>
                    <a:pt x="30" y="61"/>
                  </a:cubicBezTo>
                  <a:cubicBezTo>
                    <a:pt x="33" y="53"/>
                    <a:pt x="29" y="44"/>
                    <a:pt x="20" y="38"/>
                  </a:cubicBezTo>
                  <a:close/>
                  <a:moveTo>
                    <a:pt x="31" y="27"/>
                  </a:moveTo>
                  <a:cubicBezTo>
                    <a:pt x="37" y="23"/>
                    <a:pt x="39" y="14"/>
                    <a:pt x="36" y="8"/>
                  </a:cubicBezTo>
                  <a:cubicBezTo>
                    <a:pt x="35" y="4"/>
                    <a:pt x="32" y="3"/>
                    <a:pt x="28" y="3"/>
                  </a:cubicBezTo>
                  <a:cubicBezTo>
                    <a:pt x="25" y="3"/>
                    <a:pt x="23" y="5"/>
                    <a:pt x="21" y="8"/>
                  </a:cubicBezTo>
                  <a:cubicBezTo>
                    <a:pt x="20" y="11"/>
                    <a:pt x="20" y="15"/>
                    <a:pt x="22" y="18"/>
                  </a:cubicBezTo>
                  <a:cubicBezTo>
                    <a:pt x="24" y="22"/>
                    <a:pt x="27" y="25"/>
                    <a:pt x="31" y="2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ea"/>
                <a:sym typeface="+mn-lt"/>
              </a:endParaRPr>
            </a:p>
          </p:txBody>
        </p:sp>
        <p:sp>
          <p:nvSpPr>
            <p:cNvPr id="131" name="Freeform 48"/>
            <p:cNvSpPr>
              <a:spLocks noEditPoints="1"/>
            </p:cNvSpPr>
            <p:nvPr/>
          </p:nvSpPr>
          <p:spPr bwMode="auto">
            <a:xfrm>
              <a:off x="2569829" y="24342214"/>
              <a:ext cx="511219" cy="440435"/>
            </a:xfrm>
            <a:custGeom>
              <a:avLst/>
              <a:gdLst>
                <a:gd name="T0" fmla="*/ 16 w 74"/>
                <a:gd name="T1" fmla="*/ 63 h 63"/>
                <a:gd name="T2" fmla="*/ 14 w 74"/>
                <a:gd name="T3" fmla="*/ 60 h 63"/>
                <a:gd name="T4" fmla="*/ 3 w 74"/>
                <a:gd name="T5" fmla="*/ 34 h 63"/>
                <a:gd name="T6" fmla="*/ 0 w 74"/>
                <a:gd name="T7" fmla="*/ 18 h 63"/>
                <a:gd name="T8" fmla="*/ 8 w 74"/>
                <a:gd name="T9" fmla="*/ 3 h 63"/>
                <a:gd name="T10" fmla="*/ 25 w 74"/>
                <a:gd name="T11" fmla="*/ 4 h 63"/>
                <a:gd name="T12" fmla="*/ 33 w 74"/>
                <a:gd name="T13" fmla="*/ 13 h 63"/>
                <a:gd name="T14" fmla="*/ 38 w 74"/>
                <a:gd name="T15" fmla="*/ 26 h 63"/>
                <a:gd name="T16" fmla="*/ 42 w 74"/>
                <a:gd name="T17" fmla="*/ 25 h 63"/>
                <a:gd name="T18" fmla="*/ 55 w 74"/>
                <a:gd name="T19" fmla="*/ 19 h 63"/>
                <a:gd name="T20" fmla="*/ 61 w 74"/>
                <a:gd name="T21" fmla="*/ 9 h 63"/>
                <a:gd name="T22" fmla="*/ 61 w 74"/>
                <a:gd name="T23" fmla="*/ 6 h 63"/>
                <a:gd name="T24" fmla="*/ 66 w 74"/>
                <a:gd name="T25" fmla="*/ 16 h 63"/>
                <a:gd name="T26" fmla="*/ 70 w 74"/>
                <a:gd name="T27" fmla="*/ 27 h 63"/>
                <a:gd name="T28" fmla="*/ 73 w 74"/>
                <a:gd name="T29" fmla="*/ 38 h 63"/>
                <a:gd name="T30" fmla="*/ 70 w 74"/>
                <a:gd name="T31" fmla="*/ 34 h 63"/>
                <a:gd name="T32" fmla="*/ 64 w 74"/>
                <a:gd name="T33" fmla="*/ 32 h 63"/>
                <a:gd name="T34" fmla="*/ 58 w 74"/>
                <a:gd name="T35" fmla="*/ 35 h 63"/>
                <a:gd name="T36" fmla="*/ 22 w 74"/>
                <a:gd name="T37" fmla="*/ 50 h 63"/>
                <a:gd name="T38" fmla="*/ 16 w 74"/>
                <a:gd name="T39" fmla="*/ 61 h 63"/>
                <a:gd name="T40" fmla="*/ 16 w 74"/>
                <a:gd name="T41" fmla="*/ 63 h 63"/>
                <a:gd name="T42" fmla="*/ 36 w 74"/>
                <a:gd name="T43" fmla="*/ 27 h 63"/>
                <a:gd name="T44" fmla="*/ 32 w 74"/>
                <a:gd name="T45" fmla="*/ 20 h 63"/>
                <a:gd name="T46" fmla="*/ 21 w 74"/>
                <a:gd name="T47" fmla="*/ 16 h 63"/>
                <a:gd name="T48" fmla="*/ 10 w 74"/>
                <a:gd name="T49" fmla="*/ 21 h 63"/>
                <a:gd name="T50" fmla="*/ 7 w 74"/>
                <a:gd name="T51" fmla="*/ 35 h 63"/>
                <a:gd name="T52" fmla="*/ 13 w 74"/>
                <a:gd name="T53" fmla="*/ 38 h 63"/>
                <a:gd name="T54" fmla="*/ 36 w 74"/>
                <a:gd name="T55" fmla="*/ 27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4" h="63">
                  <a:moveTo>
                    <a:pt x="16" y="63"/>
                  </a:moveTo>
                  <a:cubicBezTo>
                    <a:pt x="15" y="62"/>
                    <a:pt x="14" y="61"/>
                    <a:pt x="14" y="60"/>
                  </a:cubicBezTo>
                  <a:cubicBezTo>
                    <a:pt x="10" y="51"/>
                    <a:pt x="7" y="42"/>
                    <a:pt x="3" y="34"/>
                  </a:cubicBezTo>
                  <a:cubicBezTo>
                    <a:pt x="1" y="29"/>
                    <a:pt x="0" y="23"/>
                    <a:pt x="0" y="18"/>
                  </a:cubicBezTo>
                  <a:cubicBezTo>
                    <a:pt x="0" y="11"/>
                    <a:pt x="2" y="6"/>
                    <a:pt x="8" y="3"/>
                  </a:cubicBezTo>
                  <a:cubicBezTo>
                    <a:pt x="14" y="0"/>
                    <a:pt x="19" y="1"/>
                    <a:pt x="25" y="4"/>
                  </a:cubicBezTo>
                  <a:cubicBezTo>
                    <a:pt x="28" y="6"/>
                    <a:pt x="31" y="10"/>
                    <a:pt x="33" y="13"/>
                  </a:cubicBezTo>
                  <a:cubicBezTo>
                    <a:pt x="35" y="17"/>
                    <a:pt x="36" y="22"/>
                    <a:pt x="38" y="26"/>
                  </a:cubicBezTo>
                  <a:cubicBezTo>
                    <a:pt x="40" y="25"/>
                    <a:pt x="41" y="25"/>
                    <a:pt x="42" y="25"/>
                  </a:cubicBezTo>
                  <a:cubicBezTo>
                    <a:pt x="46" y="23"/>
                    <a:pt x="51" y="21"/>
                    <a:pt x="55" y="19"/>
                  </a:cubicBezTo>
                  <a:cubicBezTo>
                    <a:pt x="61" y="16"/>
                    <a:pt x="62" y="15"/>
                    <a:pt x="61" y="9"/>
                  </a:cubicBezTo>
                  <a:cubicBezTo>
                    <a:pt x="61" y="8"/>
                    <a:pt x="61" y="7"/>
                    <a:pt x="61" y="6"/>
                  </a:cubicBezTo>
                  <a:cubicBezTo>
                    <a:pt x="64" y="9"/>
                    <a:pt x="64" y="13"/>
                    <a:pt x="66" y="16"/>
                  </a:cubicBezTo>
                  <a:cubicBezTo>
                    <a:pt x="67" y="20"/>
                    <a:pt x="69" y="23"/>
                    <a:pt x="70" y="27"/>
                  </a:cubicBezTo>
                  <a:cubicBezTo>
                    <a:pt x="71" y="30"/>
                    <a:pt x="74" y="33"/>
                    <a:pt x="73" y="38"/>
                  </a:cubicBezTo>
                  <a:cubicBezTo>
                    <a:pt x="72" y="36"/>
                    <a:pt x="71" y="35"/>
                    <a:pt x="70" y="34"/>
                  </a:cubicBezTo>
                  <a:cubicBezTo>
                    <a:pt x="68" y="32"/>
                    <a:pt x="66" y="31"/>
                    <a:pt x="64" y="32"/>
                  </a:cubicBezTo>
                  <a:cubicBezTo>
                    <a:pt x="62" y="33"/>
                    <a:pt x="60" y="34"/>
                    <a:pt x="58" y="35"/>
                  </a:cubicBezTo>
                  <a:cubicBezTo>
                    <a:pt x="46" y="40"/>
                    <a:pt x="34" y="45"/>
                    <a:pt x="22" y="50"/>
                  </a:cubicBezTo>
                  <a:cubicBezTo>
                    <a:pt x="16" y="53"/>
                    <a:pt x="16" y="54"/>
                    <a:pt x="16" y="61"/>
                  </a:cubicBezTo>
                  <a:cubicBezTo>
                    <a:pt x="16" y="62"/>
                    <a:pt x="16" y="62"/>
                    <a:pt x="16" y="63"/>
                  </a:cubicBezTo>
                  <a:close/>
                  <a:moveTo>
                    <a:pt x="36" y="27"/>
                  </a:moveTo>
                  <a:cubicBezTo>
                    <a:pt x="34" y="25"/>
                    <a:pt x="34" y="22"/>
                    <a:pt x="32" y="20"/>
                  </a:cubicBezTo>
                  <a:cubicBezTo>
                    <a:pt x="29" y="16"/>
                    <a:pt x="25" y="14"/>
                    <a:pt x="21" y="16"/>
                  </a:cubicBezTo>
                  <a:cubicBezTo>
                    <a:pt x="17" y="17"/>
                    <a:pt x="13" y="19"/>
                    <a:pt x="10" y="21"/>
                  </a:cubicBezTo>
                  <a:cubicBezTo>
                    <a:pt x="5" y="24"/>
                    <a:pt x="4" y="30"/>
                    <a:pt x="7" y="35"/>
                  </a:cubicBezTo>
                  <a:cubicBezTo>
                    <a:pt x="9" y="38"/>
                    <a:pt x="10" y="39"/>
                    <a:pt x="13" y="38"/>
                  </a:cubicBezTo>
                  <a:cubicBezTo>
                    <a:pt x="20" y="34"/>
                    <a:pt x="28" y="31"/>
                    <a:pt x="36" y="2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ea"/>
                <a:sym typeface="+mn-lt"/>
              </a:endParaRPr>
            </a:p>
          </p:txBody>
        </p:sp>
        <p:sp>
          <p:nvSpPr>
            <p:cNvPr id="132" name="Freeform 49"/>
            <p:cNvSpPr/>
            <p:nvPr/>
          </p:nvSpPr>
          <p:spPr bwMode="auto">
            <a:xfrm>
              <a:off x="2868695" y="21353548"/>
              <a:ext cx="605598" cy="660652"/>
            </a:xfrm>
            <a:custGeom>
              <a:avLst/>
              <a:gdLst>
                <a:gd name="T0" fmla="*/ 0 w 87"/>
                <a:gd name="T1" fmla="*/ 51 h 95"/>
                <a:gd name="T2" fmla="*/ 6 w 87"/>
                <a:gd name="T3" fmla="*/ 43 h 95"/>
                <a:gd name="T4" fmla="*/ 22 w 87"/>
                <a:gd name="T5" fmla="*/ 36 h 95"/>
                <a:gd name="T6" fmla="*/ 59 w 87"/>
                <a:gd name="T7" fmla="*/ 36 h 95"/>
                <a:gd name="T8" fmla="*/ 64 w 87"/>
                <a:gd name="T9" fmla="*/ 36 h 95"/>
                <a:gd name="T10" fmla="*/ 62 w 87"/>
                <a:gd name="T11" fmla="*/ 33 h 95"/>
                <a:gd name="T12" fmla="*/ 44 w 87"/>
                <a:gd name="T13" fmla="*/ 18 h 95"/>
                <a:gd name="T14" fmla="*/ 30 w 87"/>
                <a:gd name="T15" fmla="*/ 16 h 95"/>
                <a:gd name="T16" fmla="*/ 29 w 87"/>
                <a:gd name="T17" fmla="*/ 16 h 95"/>
                <a:gd name="T18" fmla="*/ 42 w 87"/>
                <a:gd name="T19" fmla="*/ 0 h 95"/>
                <a:gd name="T20" fmla="*/ 42 w 87"/>
                <a:gd name="T21" fmla="*/ 3 h 95"/>
                <a:gd name="T22" fmla="*/ 44 w 87"/>
                <a:gd name="T23" fmla="*/ 13 h 95"/>
                <a:gd name="T24" fmla="*/ 74 w 87"/>
                <a:gd name="T25" fmla="*/ 38 h 95"/>
                <a:gd name="T26" fmla="*/ 87 w 87"/>
                <a:gd name="T27" fmla="*/ 50 h 95"/>
                <a:gd name="T28" fmla="*/ 83 w 87"/>
                <a:gd name="T29" fmla="*/ 52 h 95"/>
                <a:gd name="T30" fmla="*/ 77 w 87"/>
                <a:gd name="T31" fmla="*/ 52 h 95"/>
                <a:gd name="T32" fmla="*/ 25 w 87"/>
                <a:gd name="T33" fmla="*/ 51 h 95"/>
                <a:gd name="T34" fmla="*/ 19 w 87"/>
                <a:gd name="T35" fmla="*/ 51 h 95"/>
                <a:gd name="T36" fmla="*/ 22 w 87"/>
                <a:gd name="T37" fmla="*/ 55 h 95"/>
                <a:gd name="T38" fmla="*/ 47 w 87"/>
                <a:gd name="T39" fmla="*/ 77 h 95"/>
                <a:gd name="T40" fmla="*/ 61 w 87"/>
                <a:gd name="T41" fmla="*/ 78 h 95"/>
                <a:gd name="T42" fmla="*/ 61 w 87"/>
                <a:gd name="T43" fmla="*/ 77 h 95"/>
                <a:gd name="T44" fmla="*/ 48 w 87"/>
                <a:gd name="T45" fmla="*/ 95 h 95"/>
                <a:gd name="T46" fmla="*/ 49 w 87"/>
                <a:gd name="T47" fmla="*/ 91 h 95"/>
                <a:gd name="T48" fmla="*/ 47 w 87"/>
                <a:gd name="T49" fmla="*/ 82 h 95"/>
                <a:gd name="T50" fmla="*/ 30 w 87"/>
                <a:gd name="T51" fmla="*/ 67 h 95"/>
                <a:gd name="T52" fmla="*/ 15 w 87"/>
                <a:gd name="T53" fmla="*/ 54 h 95"/>
                <a:gd name="T54" fmla="*/ 7 w 87"/>
                <a:gd name="T55" fmla="*/ 51 h 95"/>
                <a:gd name="T56" fmla="*/ 1 w 87"/>
                <a:gd name="T57" fmla="*/ 52 h 95"/>
                <a:gd name="T58" fmla="*/ 0 w 87"/>
                <a:gd name="T59" fmla="*/ 51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7" h="95">
                  <a:moveTo>
                    <a:pt x="0" y="51"/>
                  </a:moveTo>
                  <a:cubicBezTo>
                    <a:pt x="2" y="49"/>
                    <a:pt x="5" y="46"/>
                    <a:pt x="6" y="43"/>
                  </a:cubicBezTo>
                  <a:cubicBezTo>
                    <a:pt x="10" y="37"/>
                    <a:pt x="15" y="35"/>
                    <a:pt x="22" y="36"/>
                  </a:cubicBezTo>
                  <a:cubicBezTo>
                    <a:pt x="34" y="36"/>
                    <a:pt x="47" y="36"/>
                    <a:pt x="59" y="36"/>
                  </a:cubicBezTo>
                  <a:cubicBezTo>
                    <a:pt x="61" y="36"/>
                    <a:pt x="62" y="36"/>
                    <a:pt x="64" y="36"/>
                  </a:cubicBezTo>
                  <a:cubicBezTo>
                    <a:pt x="63" y="35"/>
                    <a:pt x="63" y="34"/>
                    <a:pt x="62" y="33"/>
                  </a:cubicBezTo>
                  <a:cubicBezTo>
                    <a:pt x="56" y="28"/>
                    <a:pt x="50" y="23"/>
                    <a:pt x="44" y="18"/>
                  </a:cubicBezTo>
                  <a:cubicBezTo>
                    <a:pt x="38" y="12"/>
                    <a:pt x="37" y="12"/>
                    <a:pt x="30" y="16"/>
                  </a:cubicBezTo>
                  <a:cubicBezTo>
                    <a:pt x="30" y="17"/>
                    <a:pt x="30" y="16"/>
                    <a:pt x="29" y="16"/>
                  </a:cubicBezTo>
                  <a:cubicBezTo>
                    <a:pt x="30" y="13"/>
                    <a:pt x="38" y="3"/>
                    <a:pt x="42" y="0"/>
                  </a:cubicBezTo>
                  <a:cubicBezTo>
                    <a:pt x="42" y="2"/>
                    <a:pt x="42" y="2"/>
                    <a:pt x="42" y="3"/>
                  </a:cubicBezTo>
                  <a:cubicBezTo>
                    <a:pt x="40" y="7"/>
                    <a:pt x="41" y="10"/>
                    <a:pt x="44" y="13"/>
                  </a:cubicBezTo>
                  <a:cubicBezTo>
                    <a:pt x="54" y="21"/>
                    <a:pt x="64" y="30"/>
                    <a:pt x="74" y="38"/>
                  </a:cubicBezTo>
                  <a:cubicBezTo>
                    <a:pt x="78" y="42"/>
                    <a:pt x="82" y="46"/>
                    <a:pt x="87" y="50"/>
                  </a:cubicBezTo>
                  <a:cubicBezTo>
                    <a:pt x="85" y="51"/>
                    <a:pt x="84" y="52"/>
                    <a:pt x="83" y="52"/>
                  </a:cubicBezTo>
                  <a:cubicBezTo>
                    <a:pt x="81" y="52"/>
                    <a:pt x="79" y="52"/>
                    <a:pt x="77" y="52"/>
                  </a:cubicBezTo>
                  <a:cubicBezTo>
                    <a:pt x="60" y="52"/>
                    <a:pt x="42" y="52"/>
                    <a:pt x="25" y="51"/>
                  </a:cubicBezTo>
                  <a:cubicBezTo>
                    <a:pt x="23" y="51"/>
                    <a:pt x="22" y="51"/>
                    <a:pt x="19" y="51"/>
                  </a:cubicBezTo>
                  <a:cubicBezTo>
                    <a:pt x="20" y="53"/>
                    <a:pt x="21" y="54"/>
                    <a:pt x="22" y="55"/>
                  </a:cubicBezTo>
                  <a:cubicBezTo>
                    <a:pt x="30" y="62"/>
                    <a:pt x="39" y="69"/>
                    <a:pt x="47" y="77"/>
                  </a:cubicBezTo>
                  <a:cubicBezTo>
                    <a:pt x="51" y="81"/>
                    <a:pt x="55" y="83"/>
                    <a:pt x="61" y="78"/>
                  </a:cubicBezTo>
                  <a:cubicBezTo>
                    <a:pt x="61" y="77"/>
                    <a:pt x="61" y="77"/>
                    <a:pt x="61" y="77"/>
                  </a:cubicBezTo>
                  <a:cubicBezTo>
                    <a:pt x="61" y="80"/>
                    <a:pt x="52" y="92"/>
                    <a:pt x="48" y="95"/>
                  </a:cubicBezTo>
                  <a:cubicBezTo>
                    <a:pt x="48" y="93"/>
                    <a:pt x="48" y="92"/>
                    <a:pt x="49" y="91"/>
                  </a:cubicBezTo>
                  <a:cubicBezTo>
                    <a:pt x="51" y="87"/>
                    <a:pt x="50" y="85"/>
                    <a:pt x="47" y="82"/>
                  </a:cubicBezTo>
                  <a:cubicBezTo>
                    <a:pt x="41" y="77"/>
                    <a:pt x="35" y="72"/>
                    <a:pt x="30" y="67"/>
                  </a:cubicBezTo>
                  <a:cubicBezTo>
                    <a:pt x="25" y="62"/>
                    <a:pt x="20" y="58"/>
                    <a:pt x="15" y="54"/>
                  </a:cubicBezTo>
                  <a:cubicBezTo>
                    <a:pt x="12" y="51"/>
                    <a:pt x="10" y="51"/>
                    <a:pt x="7" y="51"/>
                  </a:cubicBezTo>
                  <a:cubicBezTo>
                    <a:pt x="5" y="52"/>
                    <a:pt x="3" y="52"/>
                    <a:pt x="1" y="52"/>
                  </a:cubicBezTo>
                  <a:cubicBezTo>
                    <a:pt x="0" y="52"/>
                    <a:pt x="0" y="52"/>
                    <a:pt x="0" y="51"/>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ea"/>
                <a:sym typeface="+mn-lt"/>
              </a:endParaRPr>
            </a:p>
          </p:txBody>
        </p:sp>
        <p:sp>
          <p:nvSpPr>
            <p:cNvPr id="133" name="Freeform 50"/>
            <p:cNvSpPr>
              <a:spLocks noEditPoints="1"/>
            </p:cNvSpPr>
            <p:nvPr/>
          </p:nvSpPr>
          <p:spPr bwMode="auto">
            <a:xfrm>
              <a:off x="6423633" y="25797222"/>
              <a:ext cx="424705" cy="487624"/>
            </a:xfrm>
            <a:custGeom>
              <a:avLst/>
              <a:gdLst>
                <a:gd name="T0" fmla="*/ 36 w 61"/>
                <a:gd name="T1" fmla="*/ 26 h 70"/>
                <a:gd name="T2" fmla="*/ 46 w 61"/>
                <a:gd name="T3" fmla="*/ 29 h 70"/>
                <a:gd name="T4" fmla="*/ 60 w 61"/>
                <a:gd name="T5" fmla="*/ 45 h 70"/>
                <a:gd name="T6" fmla="*/ 55 w 61"/>
                <a:gd name="T7" fmla="*/ 59 h 70"/>
                <a:gd name="T8" fmla="*/ 34 w 61"/>
                <a:gd name="T9" fmla="*/ 69 h 70"/>
                <a:gd name="T10" fmla="*/ 21 w 61"/>
                <a:gd name="T11" fmla="*/ 62 h 70"/>
                <a:gd name="T12" fmla="*/ 21 w 61"/>
                <a:gd name="T13" fmla="*/ 46 h 70"/>
                <a:gd name="T14" fmla="*/ 26 w 61"/>
                <a:gd name="T15" fmla="*/ 39 h 70"/>
                <a:gd name="T16" fmla="*/ 17 w 61"/>
                <a:gd name="T17" fmla="*/ 37 h 70"/>
                <a:gd name="T18" fmla="*/ 11 w 61"/>
                <a:gd name="T19" fmla="*/ 8 h 70"/>
                <a:gd name="T20" fmla="*/ 28 w 61"/>
                <a:gd name="T21" fmla="*/ 0 h 70"/>
                <a:gd name="T22" fmla="*/ 42 w 61"/>
                <a:gd name="T23" fmla="*/ 7 h 70"/>
                <a:gd name="T24" fmla="*/ 40 w 61"/>
                <a:gd name="T25" fmla="*/ 21 h 70"/>
                <a:gd name="T26" fmla="*/ 36 w 61"/>
                <a:gd name="T27" fmla="*/ 26 h 70"/>
                <a:gd name="T28" fmla="*/ 29 w 61"/>
                <a:gd name="T29" fmla="*/ 40 h 70"/>
                <a:gd name="T30" fmla="*/ 28 w 61"/>
                <a:gd name="T31" fmla="*/ 48 h 70"/>
                <a:gd name="T32" fmla="*/ 37 w 61"/>
                <a:gd name="T33" fmla="*/ 63 h 70"/>
                <a:gd name="T34" fmla="*/ 46 w 61"/>
                <a:gd name="T35" fmla="*/ 64 h 70"/>
                <a:gd name="T36" fmla="*/ 50 w 61"/>
                <a:gd name="T37" fmla="*/ 55 h 70"/>
                <a:gd name="T38" fmla="*/ 41 w 61"/>
                <a:gd name="T39" fmla="*/ 43 h 70"/>
                <a:gd name="T40" fmla="*/ 29 w 61"/>
                <a:gd name="T41" fmla="*/ 40 h 70"/>
                <a:gd name="T42" fmla="*/ 33 w 61"/>
                <a:gd name="T43" fmla="*/ 26 h 70"/>
                <a:gd name="T44" fmla="*/ 28 w 61"/>
                <a:gd name="T45" fmla="*/ 7 h 70"/>
                <a:gd name="T46" fmla="*/ 22 w 61"/>
                <a:gd name="T47" fmla="*/ 5 h 70"/>
                <a:gd name="T48" fmla="*/ 14 w 61"/>
                <a:gd name="T49" fmla="*/ 10 h 70"/>
                <a:gd name="T50" fmla="*/ 16 w 61"/>
                <a:gd name="T51" fmla="*/ 19 h 70"/>
                <a:gd name="T52" fmla="*/ 33 w 61"/>
                <a:gd name="T53" fmla="*/ 26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1" h="70">
                  <a:moveTo>
                    <a:pt x="36" y="26"/>
                  </a:moveTo>
                  <a:cubicBezTo>
                    <a:pt x="40" y="27"/>
                    <a:pt x="43" y="28"/>
                    <a:pt x="46" y="29"/>
                  </a:cubicBezTo>
                  <a:cubicBezTo>
                    <a:pt x="54" y="31"/>
                    <a:pt x="59" y="37"/>
                    <a:pt x="60" y="45"/>
                  </a:cubicBezTo>
                  <a:cubicBezTo>
                    <a:pt x="61" y="51"/>
                    <a:pt x="59" y="55"/>
                    <a:pt x="55" y="59"/>
                  </a:cubicBezTo>
                  <a:cubicBezTo>
                    <a:pt x="50" y="65"/>
                    <a:pt x="42" y="69"/>
                    <a:pt x="34" y="69"/>
                  </a:cubicBezTo>
                  <a:cubicBezTo>
                    <a:pt x="28" y="70"/>
                    <a:pt x="24" y="67"/>
                    <a:pt x="21" y="62"/>
                  </a:cubicBezTo>
                  <a:cubicBezTo>
                    <a:pt x="17" y="57"/>
                    <a:pt x="17" y="51"/>
                    <a:pt x="21" y="46"/>
                  </a:cubicBezTo>
                  <a:cubicBezTo>
                    <a:pt x="22" y="44"/>
                    <a:pt x="24" y="42"/>
                    <a:pt x="26" y="39"/>
                  </a:cubicBezTo>
                  <a:cubicBezTo>
                    <a:pt x="23" y="39"/>
                    <a:pt x="20" y="38"/>
                    <a:pt x="17" y="37"/>
                  </a:cubicBezTo>
                  <a:cubicBezTo>
                    <a:pt x="3" y="32"/>
                    <a:pt x="0" y="17"/>
                    <a:pt x="11" y="8"/>
                  </a:cubicBezTo>
                  <a:cubicBezTo>
                    <a:pt x="16" y="4"/>
                    <a:pt x="22" y="1"/>
                    <a:pt x="28" y="0"/>
                  </a:cubicBezTo>
                  <a:cubicBezTo>
                    <a:pt x="34" y="0"/>
                    <a:pt x="39" y="2"/>
                    <a:pt x="42" y="7"/>
                  </a:cubicBezTo>
                  <a:cubicBezTo>
                    <a:pt x="45" y="12"/>
                    <a:pt x="43" y="17"/>
                    <a:pt x="40" y="21"/>
                  </a:cubicBezTo>
                  <a:cubicBezTo>
                    <a:pt x="39" y="23"/>
                    <a:pt x="38" y="24"/>
                    <a:pt x="36" y="26"/>
                  </a:cubicBezTo>
                  <a:close/>
                  <a:moveTo>
                    <a:pt x="29" y="40"/>
                  </a:moveTo>
                  <a:cubicBezTo>
                    <a:pt x="29" y="43"/>
                    <a:pt x="28" y="46"/>
                    <a:pt x="28" y="48"/>
                  </a:cubicBezTo>
                  <a:cubicBezTo>
                    <a:pt x="29" y="54"/>
                    <a:pt x="32" y="59"/>
                    <a:pt x="37" y="63"/>
                  </a:cubicBezTo>
                  <a:cubicBezTo>
                    <a:pt x="40" y="65"/>
                    <a:pt x="43" y="66"/>
                    <a:pt x="46" y="64"/>
                  </a:cubicBezTo>
                  <a:cubicBezTo>
                    <a:pt x="50" y="62"/>
                    <a:pt x="51" y="58"/>
                    <a:pt x="50" y="55"/>
                  </a:cubicBezTo>
                  <a:cubicBezTo>
                    <a:pt x="49" y="49"/>
                    <a:pt x="46" y="45"/>
                    <a:pt x="41" y="43"/>
                  </a:cubicBezTo>
                  <a:cubicBezTo>
                    <a:pt x="37" y="41"/>
                    <a:pt x="34" y="41"/>
                    <a:pt x="29" y="40"/>
                  </a:cubicBezTo>
                  <a:close/>
                  <a:moveTo>
                    <a:pt x="33" y="26"/>
                  </a:moveTo>
                  <a:cubicBezTo>
                    <a:pt x="35" y="18"/>
                    <a:pt x="33" y="12"/>
                    <a:pt x="28" y="7"/>
                  </a:cubicBezTo>
                  <a:cubicBezTo>
                    <a:pt x="26" y="5"/>
                    <a:pt x="24" y="5"/>
                    <a:pt x="22" y="5"/>
                  </a:cubicBezTo>
                  <a:cubicBezTo>
                    <a:pt x="18" y="5"/>
                    <a:pt x="16" y="7"/>
                    <a:pt x="14" y="10"/>
                  </a:cubicBezTo>
                  <a:cubicBezTo>
                    <a:pt x="13" y="13"/>
                    <a:pt x="14" y="16"/>
                    <a:pt x="16" y="19"/>
                  </a:cubicBezTo>
                  <a:cubicBezTo>
                    <a:pt x="21" y="24"/>
                    <a:pt x="26" y="25"/>
                    <a:pt x="33" y="26"/>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ea"/>
                <a:sym typeface="+mn-lt"/>
              </a:endParaRPr>
            </a:p>
          </p:txBody>
        </p:sp>
        <p:sp>
          <p:nvSpPr>
            <p:cNvPr id="134" name="Freeform 51"/>
            <p:cNvSpPr/>
            <p:nvPr/>
          </p:nvSpPr>
          <p:spPr bwMode="auto">
            <a:xfrm>
              <a:off x="3442833" y="20803004"/>
              <a:ext cx="574138" cy="558409"/>
            </a:xfrm>
            <a:custGeom>
              <a:avLst/>
              <a:gdLst>
                <a:gd name="T0" fmla="*/ 44 w 82"/>
                <a:gd name="T1" fmla="*/ 0 h 80"/>
                <a:gd name="T2" fmla="*/ 57 w 82"/>
                <a:gd name="T3" fmla="*/ 19 h 80"/>
                <a:gd name="T4" fmla="*/ 53 w 82"/>
                <a:gd name="T5" fmla="*/ 18 h 80"/>
                <a:gd name="T6" fmla="*/ 38 w 82"/>
                <a:gd name="T7" fmla="*/ 14 h 80"/>
                <a:gd name="T8" fmla="*/ 21 w 82"/>
                <a:gd name="T9" fmla="*/ 35 h 80"/>
                <a:gd name="T10" fmla="*/ 44 w 82"/>
                <a:gd name="T11" fmla="*/ 68 h 80"/>
                <a:gd name="T12" fmla="*/ 67 w 82"/>
                <a:gd name="T13" fmla="*/ 66 h 80"/>
                <a:gd name="T14" fmla="*/ 68 w 82"/>
                <a:gd name="T15" fmla="*/ 56 h 80"/>
                <a:gd name="T16" fmla="*/ 62 w 82"/>
                <a:gd name="T17" fmla="*/ 48 h 80"/>
                <a:gd name="T18" fmla="*/ 53 w 82"/>
                <a:gd name="T19" fmla="*/ 46 h 80"/>
                <a:gd name="T20" fmla="*/ 50 w 82"/>
                <a:gd name="T21" fmla="*/ 47 h 80"/>
                <a:gd name="T22" fmla="*/ 58 w 82"/>
                <a:gd name="T23" fmla="*/ 40 h 80"/>
                <a:gd name="T24" fmla="*/ 67 w 82"/>
                <a:gd name="T25" fmla="*/ 33 h 80"/>
                <a:gd name="T26" fmla="*/ 75 w 82"/>
                <a:gd name="T27" fmla="*/ 27 h 80"/>
                <a:gd name="T28" fmla="*/ 76 w 82"/>
                <a:gd name="T29" fmla="*/ 28 h 80"/>
                <a:gd name="T30" fmla="*/ 75 w 82"/>
                <a:gd name="T31" fmla="*/ 29 h 80"/>
                <a:gd name="T32" fmla="*/ 75 w 82"/>
                <a:gd name="T33" fmla="*/ 40 h 80"/>
                <a:gd name="T34" fmla="*/ 82 w 82"/>
                <a:gd name="T35" fmla="*/ 50 h 80"/>
                <a:gd name="T36" fmla="*/ 82 w 82"/>
                <a:gd name="T37" fmla="*/ 52 h 80"/>
                <a:gd name="T38" fmla="*/ 49 w 82"/>
                <a:gd name="T39" fmla="*/ 78 h 80"/>
                <a:gd name="T40" fmla="*/ 31 w 82"/>
                <a:gd name="T41" fmla="*/ 76 h 80"/>
                <a:gd name="T42" fmla="*/ 24 w 82"/>
                <a:gd name="T43" fmla="*/ 15 h 80"/>
                <a:gd name="T44" fmla="*/ 36 w 82"/>
                <a:gd name="T45" fmla="*/ 10 h 80"/>
                <a:gd name="T46" fmla="*/ 39 w 82"/>
                <a:gd name="T47" fmla="*/ 9 h 80"/>
                <a:gd name="T48" fmla="*/ 44 w 82"/>
                <a:gd name="T49" fmla="*/ 2 h 80"/>
                <a:gd name="T50" fmla="*/ 44 w 82"/>
                <a:gd name="T51" fmla="*/ 1 h 80"/>
                <a:gd name="T52" fmla="*/ 44 w 82"/>
                <a:gd name="T53"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2" h="80">
                  <a:moveTo>
                    <a:pt x="44" y="0"/>
                  </a:moveTo>
                  <a:cubicBezTo>
                    <a:pt x="47" y="2"/>
                    <a:pt x="56" y="14"/>
                    <a:pt x="57" y="19"/>
                  </a:cubicBezTo>
                  <a:cubicBezTo>
                    <a:pt x="56" y="20"/>
                    <a:pt x="55" y="18"/>
                    <a:pt x="53" y="18"/>
                  </a:cubicBezTo>
                  <a:cubicBezTo>
                    <a:pt x="48" y="15"/>
                    <a:pt x="43" y="14"/>
                    <a:pt x="38" y="14"/>
                  </a:cubicBezTo>
                  <a:cubicBezTo>
                    <a:pt x="26" y="14"/>
                    <a:pt x="18" y="23"/>
                    <a:pt x="21" y="35"/>
                  </a:cubicBezTo>
                  <a:cubicBezTo>
                    <a:pt x="25" y="48"/>
                    <a:pt x="33" y="60"/>
                    <a:pt x="44" y="68"/>
                  </a:cubicBezTo>
                  <a:cubicBezTo>
                    <a:pt x="52" y="74"/>
                    <a:pt x="60" y="73"/>
                    <a:pt x="67" y="66"/>
                  </a:cubicBezTo>
                  <a:cubicBezTo>
                    <a:pt x="70" y="63"/>
                    <a:pt x="71" y="60"/>
                    <a:pt x="68" y="56"/>
                  </a:cubicBezTo>
                  <a:cubicBezTo>
                    <a:pt x="66" y="54"/>
                    <a:pt x="64" y="51"/>
                    <a:pt x="62" y="48"/>
                  </a:cubicBezTo>
                  <a:cubicBezTo>
                    <a:pt x="59" y="44"/>
                    <a:pt x="58" y="44"/>
                    <a:pt x="53" y="46"/>
                  </a:cubicBezTo>
                  <a:cubicBezTo>
                    <a:pt x="52" y="47"/>
                    <a:pt x="51" y="47"/>
                    <a:pt x="50" y="47"/>
                  </a:cubicBezTo>
                  <a:cubicBezTo>
                    <a:pt x="52" y="44"/>
                    <a:pt x="55" y="42"/>
                    <a:pt x="58" y="40"/>
                  </a:cubicBezTo>
                  <a:cubicBezTo>
                    <a:pt x="61" y="38"/>
                    <a:pt x="64" y="35"/>
                    <a:pt x="67" y="33"/>
                  </a:cubicBezTo>
                  <a:cubicBezTo>
                    <a:pt x="70" y="31"/>
                    <a:pt x="72" y="29"/>
                    <a:pt x="75" y="27"/>
                  </a:cubicBezTo>
                  <a:cubicBezTo>
                    <a:pt x="76" y="27"/>
                    <a:pt x="76" y="27"/>
                    <a:pt x="76" y="28"/>
                  </a:cubicBezTo>
                  <a:cubicBezTo>
                    <a:pt x="76" y="28"/>
                    <a:pt x="75" y="29"/>
                    <a:pt x="75" y="29"/>
                  </a:cubicBezTo>
                  <a:cubicBezTo>
                    <a:pt x="72" y="34"/>
                    <a:pt x="71" y="36"/>
                    <a:pt x="75" y="40"/>
                  </a:cubicBezTo>
                  <a:cubicBezTo>
                    <a:pt x="77" y="44"/>
                    <a:pt x="80" y="47"/>
                    <a:pt x="82" y="50"/>
                  </a:cubicBezTo>
                  <a:cubicBezTo>
                    <a:pt x="82" y="51"/>
                    <a:pt x="82" y="51"/>
                    <a:pt x="82" y="52"/>
                  </a:cubicBezTo>
                  <a:cubicBezTo>
                    <a:pt x="74" y="64"/>
                    <a:pt x="64" y="74"/>
                    <a:pt x="49" y="78"/>
                  </a:cubicBezTo>
                  <a:cubicBezTo>
                    <a:pt x="43" y="80"/>
                    <a:pt x="37" y="79"/>
                    <a:pt x="31" y="76"/>
                  </a:cubicBezTo>
                  <a:cubicBezTo>
                    <a:pt x="11" y="66"/>
                    <a:pt x="0" y="35"/>
                    <a:pt x="24" y="15"/>
                  </a:cubicBezTo>
                  <a:cubicBezTo>
                    <a:pt x="27" y="13"/>
                    <a:pt x="32" y="12"/>
                    <a:pt x="36" y="10"/>
                  </a:cubicBezTo>
                  <a:cubicBezTo>
                    <a:pt x="37" y="9"/>
                    <a:pt x="38" y="9"/>
                    <a:pt x="39" y="9"/>
                  </a:cubicBezTo>
                  <a:cubicBezTo>
                    <a:pt x="44" y="7"/>
                    <a:pt x="44" y="7"/>
                    <a:pt x="44" y="2"/>
                  </a:cubicBezTo>
                  <a:cubicBezTo>
                    <a:pt x="44" y="2"/>
                    <a:pt x="44" y="2"/>
                    <a:pt x="44" y="1"/>
                  </a:cubicBezTo>
                  <a:cubicBezTo>
                    <a:pt x="44" y="1"/>
                    <a:pt x="44" y="1"/>
                    <a:pt x="44" y="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ea"/>
                <a:sym typeface="+mn-lt"/>
              </a:endParaRPr>
            </a:p>
          </p:txBody>
        </p:sp>
        <p:sp>
          <p:nvSpPr>
            <p:cNvPr id="135" name="Freeform 52"/>
            <p:cNvSpPr/>
            <p:nvPr/>
          </p:nvSpPr>
          <p:spPr bwMode="auto">
            <a:xfrm>
              <a:off x="5141653" y="20291785"/>
              <a:ext cx="456165" cy="495489"/>
            </a:xfrm>
            <a:custGeom>
              <a:avLst/>
              <a:gdLst>
                <a:gd name="T0" fmla="*/ 58 w 65"/>
                <a:gd name="T1" fmla="*/ 69 h 70"/>
                <a:gd name="T2" fmla="*/ 53 w 65"/>
                <a:gd name="T3" fmla="*/ 66 h 70"/>
                <a:gd name="T4" fmla="*/ 25 w 65"/>
                <a:gd name="T5" fmla="*/ 31 h 70"/>
                <a:gd name="T6" fmla="*/ 13 w 65"/>
                <a:gd name="T7" fmla="*/ 17 h 70"/>
                <a:gd name="T8" fmla="*/ 12 w 65"/>
                <a:gd name="T9" fmla="*/ 21 h 70"/>
                <a:gd name="T10" fmla="*/ 12 w 65"/>
                <a:gd name="T11" fmla="*/ 56 h 70"/>
                <a:gd name="T12" fmla="*/ 20 w 65"/>
                <a:gd name="T13" fmla="*/ 66 h 70"/>
                <a:gd name="T14" fmla="*/ 21 w 65"/>
                <a:gd name="T15" fmla="*/ 68 h 70"/>
                <a:gd name="T16" fmla="*/ 0 w 65"/>
                <a:gd name="T17" fmla="*/ 68 h 70"/>
                <a:gd name="T18" fmla="*/ 3 w 65"/>
                <a:gd name="T19" fmla="*/ 66 h 70"/>
                <a:gd name="T20" fmla="*/ 9 w 65"/>
                <a:gd name="T21" fmla="*/ 58 h 70"/>
                <a:gd name="T22" fmla="*/ 9 w 65"/>
                <a:gd name="T23" fmla="*/ 14 h 70"/>
                <a:gd name="T24" fmla="*/ 6 w 65"/>
                <a:gd name="T25" fmla="*/ 8 h 70"/>
                <a:gd name="T26" fmla="*/ 0 w 65"/>
                <a:gd name="T27" fmla="*/ 2 h 70"/>
                <a:gd name="T28" fmla="*/ 10 w 65"/>
                <a:gd name="T29" fmla="*/ 1 h 70"/>
                <a:gd name="T30" fmla="*/ 27 w 65"/>
                <a:gd name="T31" fmla="*/ 9 h 70"/>
                <a:gd name="T32" fmla="*/ 50 w 65"/>
                <a:gd name="T33" fmla="*/ 39 h 70"/>
                <a:gd name="T34" fmla="*/ 54 w 65"/>
                <a:gd name="T35" fmla="*/ 42 h 70"/>
                <a:gd name="T36" fmla="*/ 54 w 65"/>
                <a:gd name="T37" fmla="*/ 38 h 70"/>
                <a:gd name="T38" fmla="*/ 54 w 65"/>
                <a:gd name="T39" fmla="*/ 15 h 70"/>
                <a:gd name="T40" fmla="*/ 46 w 65"/>
                <a:gd name="T41" fmla="*/ 3 h 70"/>
                <a:gd name="T42" fmla="*/ 45 w 65"/>
                <a:gd name="T43" fmla="*/ 3 h 70"/>
                <a:gd name="T44" fmla="*/ 65 w 65"/>
                <a:gd name="T45" fmla="*/ 2 h 70"/>
                <a:gd name="T46" fmla="*/ 63 w 65"/>
                <a:gd name="T47" fmla="*/ 4 h 70"/>
                <a:gd name="T48" fmla="*/ 58 w 65"/>
                <a:gd name="T49" fmla="*/ 12 h 70"/>
                <a:gd name="T50" fmla="*/ 58 w 65"/>
                <a:gd name="T51" fmla="*/ 26 h 70"/>
                <a:gd name="T52" fmla="*/ 58 w 65"/>
                <a:gd name="T53" fmla="*/ 64 h 70"/>
                <a:gd name="T54" fmla="*/ 58 w 65"/>
                <a:gd name="T55" fmla="*/ 69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5" h="70">
                  <a:moveTo>
                    <a:pt x="58" y="69"/>
                  </a:moveTo>
                  <a:cubicBezTo>
                    <a:pt x="54" y="70"/>
                    <a:pt x="54" y="68"/>
                    <a:pt x="53" y="66"/>
                  </a:cubicBezTo>
                  <a:cubicBezTo>
                    <a:pt x="43" y="55"/>
                    <a:pt x="34" y="43"/>
                    <a:pt x="25" y="31"/>
                  </a:cubicBezTo>
                  <a:cubicBezTo>
                    <a:pt x="21" y="27"/>
                    <a:pt x="17" y="22"/>
                    <a:pt x="13" y="17"/>
                  </a:cubicBezTo>
                  <a:cubicBezTo>
                    <a:pt x="13" y="19"/>
                    <a:pt x="12" y="20"/>
                    <a:pt x="12" y="21"/>
                  </a:cubicBezTo>
                  <a:cubicBezTo>
                    <a:pt x="12" y="33"/>
                    <a:pt x="12" y="44"/>
                    <a:pt x="12" y="56"/>
                  </a:cubicBezTo>
                  <a:cubicBezTo>
                    <a:pt x="12" y="63"/>
                    <a:pt x="13" y="64"/>
                    <a:pt x="20" y="66"/>
                  </a:cubicBezTo>
                  <a:cubicBezTo>
                    <a:pt x="20" y="67"/>
                    <a:pt x="21" y="67"/>
                    <a:pt x="21" y="68"/>
                  </a:cubicBezTo>
                  <a:cubicBezTo>
                    <a:pt x="18" y="69"/>
                    <a:pt x="5" y="69"/>
                    <a:pt x="0" y="68"/>
                  </a:cubicBezTo>
                  <a:cubicBezTo>
                    <a:pt x="1" y="67"/>
                    <a:pt x="2" y="66"/>
                    <a:pt x="3" y="66"/>
                  </a:cubicBezTo>
                  <a:cubicBezTo>
                    <a:pt x="7" y="65"/>
                    <a:pt x="9" y="63"/>
                    <a:pt x="9" y="58"/>
                  </a:cubicBezTo>
                  <a:cubicBezTo>
                    <a:pt x="9" y="44"/>
                    <a:pt x="9" y="29"/>
                    <a:pt x="9" y="14"/>
                  </a:cubicBezTo>
                  <a:cubicBezTo>
                    <a:pt x="9" y="11"/>
                    <a:pt x="7" y="9"/>
                    <a:pt x="6" y="8"/>
                  </a:cubicBezTo>
                  <a:cubicBezTo>
                    <a:pt x="4" y="6"/>
                    <a:pt x="2" y="4"/>
                    <a:pt x="0" y="2"/>
                  </a:cubicBezTo>
                  <a:cubicBezTo>
                    <a:pt x="4" y="1"/>
                    <a:pt x="7" y="2"/>
                    <a:pt x="10" y="1"/>
                  </a:cubicBezTo>
                  <a:cubicBezTo>
                    <a:pt x="18" y="0"/>
                    <a:pt x="22" y="3"/>
                    <a:pt x="27" y="9"/>
                  </a:cubicBezTo>
                  <a:cubicBezTo>
                    <a:pt x="34" y="19"/>
                    <a:pt x="42" y="29"/>
                    <a:pt x="50" y="39"/>
                  </a:cubicBezTo>
                  <a:cubicBezTo>
                    <a:pt x="51" y="40"/>
                    <a:pt x="52" y="41"/>
                    <a:pt x="54" y="42"/>
                  </a:cubicBezTo>
                  <a:cubicBezTo>
                    <a:pt x="54" y="41"/>
                    <a:pt x="54" y="39"/>
                    <a:pt x="54" y="38"/>
                  </a:cubicBezTo>
                  <a:cubicBezTo>
                    <a:pt x="54" y="30"/>
                    <a:pt x="54" y="23"/>
                    <a:pt x="54" y="15"/>
                  </a:cubicBezTo>
                  <a:cubicBezTo>
                    <a:pt x="54" y="9"/>
                    <a:pt x="53" y="4"/>
                    <a:pt x="46" y="3"/>
                  </a:cubicBezTo>
                  <a:cubicBezTo>
                    <a:pt x="46" y="3"/>
                    <a:pt x="45" y="3"/>
                    <a:pt x="45" y="3"/>
                  </a:cubicBezTo>
                  <a:cubicBezTo>
                    <a:pt x="48" y="1"/>
                    <a:pt x="61" y="1"/>
                    <a:pt x="65" y="2"/>
                  </a:cubicBezTo>
                  <a:cubicBezTo>
                    <a:pt x="64" y="3"/>
                    <a:pt x="64" y="3"/>
                    <a:pt x="63" y="4"/>
                  </a:cubicBezTo>
                  <a:cubicBezTo>
                    <a:pt x="59" y="5"/>
                    <a:pt x="57" y="8"/>
                    <a:pt x="58" y="12"/>
                  </a:cubicBezTo>
                  <a:cubicBezTo>
                    <a:pt x="58" y="17"/>
                    <a:pt x="58" y="22"/>
                    <a:pt x="58" y="26"/>
                  </a:cubicBezTo>
                  <a:cubicBezTo>
                    <a:pt x="58" y="39"/>
                    <a:pt x="58" y="51"/>
                    <a:pt x="58" y="64"/>
                  </a:cubicBezTo>
                  <a:cubicBezTo>
                    <a:pt x="58" y="66"/>
                    <a:pt x="58" y="67"/>
                    <a:pt x="58" y="69"/>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ea"/>
                <a:sym typeface="+mn-lt"/>
              </a:endParaRPr>
            </a:p>
          </p:txBody>
        </p:sp>
        <p:sp>
          <p:nvSpPr>
            <p:cNvPr id="136" name="Freeform 53"/>
            <p:cNvSpPr>
              <a:spLocks noEditPoints="1"/>
            </p:cNvSpPr>
            <p:nvPr/>
          </p:nvSpPr>
          <p:spPr bwMode="auto">
            <a:xfrm>
              <a:off x="5700062" y="26009575"/>
              <a:ext cx="353921" cy="503354"/>
            </a:xfrm>
            <a:custGeom>
              <a:avLst/>
              <a:gdLst>
                <a:gd name="T0" fmla="*/ 9 w 50"/>
                <a:gd name="T1" fmla="*/ 71 h 71"/>
                <a:gd name="T2" fmla="*/ 31 w 50"/>
                <a:gd name="T3" fmla="*/ 41 h 71"/>
                <a:gd name="T4" fmla="*/ 23 w 50"/>
                <a:gd name="T5" fmla="*/ 44 h 71"/>
                <a:gd name="T6" fmla="*/ 3 w 50"/>
                <a:gd name="T7" fmla="*/ 33 h 71"/>
                <a:gd name="T8" fmla="*/ 3 w 50"/>
                <a:gd name="T9" fmla="*/ 13 h 71"/>
                <a:gd name="T10" fmla="*/ 21 w 50"/>
                <a:gd name="T11" fmla="*/ 1 h 71"/>
                <a:gd name="T12" fmla="*/ 41 w 50"/>
                <a:gd name="T13" fmla="*/ 11 h 71"/>
                <a:gd name="T14" fmla="*/ 34 w 50"/>
                <a:gd name="T15" fmla="*/ 59 h 71"/>
                <a:gd name="T16" fmla="*/ 9 w 50"/>
                <a:gd name="T17" fmla="*/ 71 h 71"/>
                <a:gd name="T18" fmla="*/ 31 w 50"/>
                <a:gd name="T19" fmla="*/ 32 h 71"/>
                <a:gd name="T20" fmla="*/ 32 w 50"/>
                <a:gd name="T21" fmla="*/ 32 h 71"/>
                <a:gd name="T22" fmla="*/ 28 w 50"/>
                <a:gd name="T23" fmla="*/ 12 h 71"/>
                <a:gd name="T24" fmla="*/ 25 w 50"/>
                <a:gd name="T25" fmla="*/ 6 h 71"/>
                <a:gd name="T26" fmla="*/ 19 w 50"/>
                <a:gd name="T27" fmla="*/ 3 h 71"/>
                <a:gd name="T28" fmla="*/ 15 w 50"/>
                <a:gd name="T29" fmla="*/ 8 h 71"/>
                <a:gd name="T30" fmla="*/ 14 w 50"/>
                <a:gd name="T31" fmla="*/ 10 h 71"/>
                <a:gd name="T32" fmla="*/ 18 w 50"/>
                <a:gd name="T33" fmla="*/ 32 h 71"/>
                <a:gd name="T34" fmla="*/ 21 w 50"/>
                <a:gd name="T35" fmla="*/ 37 h 71"/>
                <a:gd name="T36" fmla="*/ 29 w 50"/>
                <a:gd name="T37" fmla="*/ 39 h 71"/>
                <a:gd name="T38" fmla="*/ 31 w 50"/>
                <a:gd name="T39" fmla="*/ 33 h 71"/>
                <a:gd name="T40" fmla="*/ 31 w 50"/>
                <a:gd name="T41" fmla="*/ 3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71">
                  <a:moveTo>
                    <a:pt x="9" y="71"/>
                  </a:moveTo>
                  <a:cubicBezTo>
                    <a:pt x="22" y="66"/>
                    <a:pt x="29" y="55"/>
                    <a:pt x="31" y="41"/>
                  </a:cubicBezTo>
                  <a:cubicBezTo>
                    <a:pt x="28" y="42"/>
                    <a:pt x="26" y="43"/>
                    <a:pt x="23" y="44"/>
                  </a:cubicBezTo>
                  <a:cubicBezTo>
                    <a:pt x="14" y="46"/>
                    <a:pt x="7" y="42"/>
                    <a:pt x="3" y="33"/>
                  </a:cubicBezTo>
                  <a:cubicBezTo>
                    <a:pt x="0" y="26"/>
                    <a:pt x="1" y="19"/>
                    <a:pt x="3" y="13"/>
                  </a:cubicBezTo>
                  <a:cubicBezTo>
                    <a:pt x="7" y="5"/>
                    <a:pt x="13" y="1"/>
                    <a:pt x="21" y="1"/>
                  </a:cubicBezTo>
                  <a:cubicBezTo>
                    <a:pt x="29" y="0"/>
                    <a:pt x="36" y="3"/>
                    <a:pt x="41" y="11"/>
                  </a:cubicBezTo>
                  <a:cubicBezTo>
                    <a:pt x="50" y="26"/>
                    <a:pt x="47" y="47"/>
                    <a:pt x="34" y="59"/>
                  </a:cubicBezTo>
                  <a:cubicBezTo>
                    <a:pt x="28" y="65"/>
                    <a:pt x="17" y="70"/>
                    <a:pt x="9" y="71"/>
                  </a:cubicBezTo>
                  <a:close/>
                  <a:moveTo>
                    <a:pt x="31" y="32"/>
                  </a:moveTo>
                  <a:cubicBezTo>
                    <a:pt x="31" y="32"/>
                    <a:pt x="31" y="32"/>
                    <a:pt x="32" y="32"/>
                  </a:cubicBezTo>
                  <a:cubicBezTo>
                    <a:pt x="30" y="25"/>
                    <a:pt x="29" y="19"/>
                    <a:pt x="28" y="12"/>
                  </a:cubicBezTo>
                  <a:cubicBezTo>
                    <a:pt x="27" y="10"/>
                    <a:pt x="26" y="8"/>
                    <a:pt x="25" y="6"/>
                  </a:cubicBezTo>
                  <a:cubicBezTo>
                    <a:pt x="24" y="4"/>
                    <a:pt x="22" y="3"/>
                    <a:pt x="19" y="3"/>
                  </a:cubicBezTo>
                  <a:cubicBezTo>
                    <a:pt x="17" y="4"/>
                    <a:pt x="15" y="5"/>
                    <a:pt x="15" y="8"/>
                  </a:cubicBezTo>
                  <a:cubicBezTo>
                    <a:pt x="15" y="9"/>
                    <a:pt x="14" y="10"/>
                    <a:pt x="14" y="10"/>
                  </a:cubicBezTo>
                  <a:cubicBezTo>
                    <a:pt x="15" y="18"/>
                    <a:pt x="16" y="25"/>
                    <a:pt x="18" y="32"/>
                  </a:cubicBezTo>
                  <a:cubicBezTo>
                    <a:pt x="19" y="34"/>
                    <a:pt x="20" y="35"/>
                    <a:pt x="21" y="37"/>
                  </a:cubicBezTo>
                  <a:cubicBezTo>
                    <a:pt x="23" y="39"/>
                    <a:pt x="25" y="39"/>
                    <a:pt x="29" y="39"/>
                  </a:cubicBezTo>
                  <a:cubicBezTo>
                    <a:pt x="32" y="38"/>
                    <a:pt x="31" y="35"/>
                    <a:pt x="31" y="33"/>
                  </a:cubicBezTo>
                  <a:cubicBezTo>
                    <a:pt x="31" y="33"/>
                    <a:pt x="31" y="32"/>
                    <a:pt x="31" y="32"/>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ea"/>
                <a:sym typeface="+mn-lt"/>
              </a:endParaRPr>
            </a:p>
          </p:txBody>
        </p:sp>
        <p:sp>
          <p:nvSpPr>
            <p:cNvPr id="137" name="Freeform 54"/>
            <p:cNvSpPr/>
            <p:nvPr/>
          </p:nvSpPr>
          <p:spPr bwMode="auto">
            <a:xfrm>
              <a:off x="4323703" y="20386164"/>
              <a:ext cx="471894" cy="534814"/>
            </a:xfrm>
            <a:custGeom>
              <a:avLst/>
              <a:gdLst>
                <a:gd name="T0" fmla="*/ 42 w 68"/>
                <a:gd name="T1" fmla="*/ 7 h 77"/>
                <a:gd name="T2" fmla="*/ 62 w 68"/>
                <a:gd name="T3" fmla="*/ 0 h 77"/>
                <a:gd name="T4" fmla="*/ 60 w 68"/>
                <a:gd name="T5" fmla="*/ 3 h 77"/>
                <a:gd name="T6" fmla="*/ 57 w 68"/>
                <a:gd name="T7" fmla="*/ 12 h 77"/>
                <a:gd name="T8" fmla="*/ 65 w 68"/>
                <a:gd name="T9" fmla="*/ 40 h 77"/>
                <a:gd name="T10" fmla="*/ 67 w 68"/>
                <a:gd name="T11" fmla="*/ 55 h 77"/>
                <a:gd name="T12" fmla="*/ 62 w 68"/>
                <a:gd name="T13" fmla="*/ 68 h 77"/>
                <a:gd name="T14" fmla="*/ 34 w 68"/>
                <a:gd name="T15" fmla="*/ 76 h 77"/>
                <a:gd name="T16" fmla="*/ 21 w 68"/>
                <a:gd name="T17" fmla="*/ 66 h 77"/>
                <a:gd name="T18" fmla="*/ 19 w 68"/>
                <a:gd name="T19" fmla="*/ 60 h 77"/>
                <a:gd name="T20" fmla="*/ 10 w 68"/>
                <a:gd name="T21" fmla="*/ 27 h 77"/>
                <a:gd name="T22" fmla="*/ 9 w 68"/>
                <a:gd name="T23" fmla="*/ 25 h 77"/>
                <a:gd name="T24" fmla="*/ 2 w 68"/>
                <a:gd name="T25" fmla="*/ 20 h 77"/>
                <a:gd name="T26" fmla="*/ 0 w 68"/>
                <a:gd name="T27" fmla="*/ 19 h 77"/>
                <a:gd name="T28" fmla="*/ 27 w 68"/>
                <a:gd name="T29" fmla="*/ 10 h 77"/>
                <a:gd name="T30" fmla="*/ 30 w 68"/>
                <a:gd name="T31" fmla="*/ 10 h 77"/>
                <a:gd name="T32" fmla="*/ 30 w 68"/>
                <a:gd name="T33" fmla="*/ 11 h 77"/>
                <a:gd name="T34" fmla="*/ 27 w 68"/>
                <a:gd name="T35" fmla="*/ 12 h 77"/>
                <a:gd name="T36" fmla="*/ 24 w 68"/>
                <a:gd name="T37" fmla="*/ 20 h 77"/>
                <a:gd name="T38" fmla="*/ 34 w 68"/>
                <a:gd name="T39" fmla="*/ 59 h 77"/>
                <a:gd name="T40" fmla="*/ 35 w 68"/>
                <a:gd name="T41" fmla="*/ 61 h 77"/>
                <a:gd name="T42" fmla="*/ 50 w 68"/>
                <a:gd name="T43" fmla="*/ 70 h 77"/>
                <a:gd name="T44" fmla="*/ 64 w 68"/>
                <a:gd name="T45" fmla="*/ 55 h 77"/>
                <a:gd name="T46" fmla="*/ 63 w 68"/>
                <a:gd name="T47" fmla="*/ 45 h 77"/>
                <a:gd name="T48" fmla="*/ 54 w 68"/>
                <a:gd name="T49" fmla="*/ 15 h 77"/>
                <a:gd name="T50" fmla="*/ 44 w 68"/>
                <a:gd name="T51" fmla="*/ 7 h 77"/>
                <a:gd name="T52" fmla="*/ 42 w 68"/>
                <a:gd name="T53" fmla="*/ 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8" h="77">
                  <a:moveTo>
                    <a:pt x="42" y="7"/>
                  </a:moveTo>
                  <a:cubicBezTo>
                    <a:pt x="45" y="4"/>
                    <a:pt x="57" y="1"/>
                    <a:pt x="62" y="0"/>
                  </a:cubicBezTo>
                  <a:cubicBezTo>
                    <a:pt x="61" y="1"/>
                    <a:pt x="61" y="2"/>
                    <a:pt x="60" y="3"/>
                  </a:cubicBezTo>
                  <a:cubicBezTo>
                    <a:pt x="57" y="5"/>
                    <a:pt x="56" y="8"/>
                    <a:pt x="57" y="12"/>
                  </a:cubicBezTo>
                  <a:cubicBezTo>
                    <a:pt x="60" y="21"/>
                    <a:pt x="63" y="31"/>
                    <a:pt x="65" y="40"/>
                  </a:cubicBezTo>
                  <a:cubicBezTo>
                    <a:pt x="66" y="45"/>
                    <a:pt x="67" y="50"/>
                    <a:pt x="67" y="55"/>
                  </a:cubicBezTo>
                  <a:cubicBezTo>
                    <a:pt x="68" y="61"/>
                    <a:pt x="66" y="65"/>
                    <a:pt x="62" y="68"/>
                  </a:cubicBezTo>
                  <a:cubicBezTo>
                    <a:pt x="54" y="74"/>
                    <a:pt x="44" y="77"/>
                    <a:pt x="34" y="76"/>
                  </a:cubicBezTo>
                  <a:cubicBezTo>
                    <a:pt x="28" y="75"/>
                    <a:pt x="24" y="72"/>
                    <a:pt x="21" y="66"/>
                  </a:cubicBezTo>
                  <a:cubicBezTo>
                    <a:pt x="20" y="64"/>
                    <a:pt x="19" y="62"/>
                    <a:pt x="19" y="60"/>
                  </a:cubicBezTo>
                  <a:cubicBezTo>
                    <a:pt x="16" y="49"/>
                    <a:pt x="13" y="38"/>
                    <a:pt x="10" y="27"/>
                  </a:cubicBezTo>
                  <a:cubicBezTo>
                    <a:pt x="10" y="27"/>
                    <a:pt x="9" y="26"/>
                    <a:pt x="9" y="25"/>
                  </a:cubicBezTo>
                  <a:cubicBezTo>
                    <a:pt x="8" y="22"/>
                    <a:pt x="6" y="20"/>
                    <a:pt x="2" y="20"/>
                  </a:cubicBezTo>
                  <a:cubicBezTo>
                    <a:pt x="1" y="20"/>
                    <a:pt x="1" y="20"/>
                    <a:pt x="0" y="19"/>
                  </a:cubicBezTo>
                  <a:cubicBezTo>
                    <a:pt x="8" y="15"/>
                    <a:pt x="18" y="13"/>
                    <a:pt x="27" y="10"/>
                  </a:cubicBezTo>
                  <a:cubicBezTo>
                    <a:pt x="28" y="10"/>
                    <a:pt x="29" y="10"/>
                    <a:pt x="30" y="10"/>
                  </a:cubicBezTo>
                  <a:cubicBezTo>
                    <a:pt x="30" y="10"/>
                    <a:pt x="30" y="10"/>
                    <a:pt x="30" y="11"/>
                  </a:cubicBezTo>
                  <a:cubicBezTo>
                    <a:pt x="29" y="11"/>
                    <a:pt x="28" y="12"/>
                    <a:pt x="27" y="12"/>
                  </a:cubicBezTo>
                  <a:cubicBezTo>
                    <a:pt x="24" y="14"/>
                    <a:pt x="23" y="16"/>
                    <a:pt x="24" y="20"/>
                  </a:cubicBezTo>
                  <a:cubicBezTo>
                    <a:pt x="27" y="33"/>
                    <a:pt x="31" y="46"/>
                    <a:pt x="34" y="59"/>
                  </a:cubicBezTo>
                  <a:cubicBezTo>
                    <a:pt x="35" y="60"/>
                    <a:pt x="35" y="60"/>
                    <a:pt x="35" y="61"/>
                  </a:cubicBezTo>
                  <a:cubicBezTo>
                    <a:pt x="38" y="68"/>
                    <a:pt x="43" y="71"/>
                    <a:pt x="50" y="70"/>
                  </a:cubicBezTo>
                  <a:cubicBezTo>
                    <a:pt x="59" y="68"/>
                    <a:pt x="64" y="63"/>
                    <a:pt x="64" y="55"/>
                  </a:cubicBezTo>
                  <a:cubicBezTo>
                    <a:pt x="64" y="51"/>
                    <a:pt x="63" y="48"/>
                    <a:pt x="63" y="45"/>
                  </a:cubicBezTo>
                  <a:cubicBezTo>
                    <a:pt x="60" y="35"/>
                    <a:pt x="57" y="25"/>
                    <a:pt x="54" y="15"/>
                  </a:cubicBezTo>
                  <a:cubicBezTo>
                    <a:pt x="52" y="8"/>
                    <a:pt x="51" y="7"/>
                    <a:pt x="44" y="7"/>
                  </a:cubicBezTo>
                  <a:cubicBezTo>
                    <a:pt x="43" y="7"/>
                    <a:pt x="43" y="7"/>
                    <a:pt x="42" y="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ea"/>
                <a:sym typeface="+mn-lt"/>
              </a:endParaRPr>
            </a:p>
          </p:txBody>
        </p:sp>
        <p:sp>
          <p:nvSpPr>
            <p:cNvPr id="138" name="Freeform 55"/>
            <p:cNvSpPr/>
            <p:nvPr/>
          </p:nvSpPr>
          <p:spPr bwMode="auto">
            <a:xfrm>
              <a:off x="7894371" y="22195094"/>
              <a:ext cx="550543" cy="440435"/>
            </a:xfrm>
            <a:custGeom>
              <a:avLst/>
              <a:gdLst>
                <a:gd name="T0" fmla="*/ 0 w 79"/>
                <a:gd name="T1" fmla="*/ 22 h 63"/>
                <a:gd name="T2" fmla="*/ 20 w 79"/>
                <a:gd name="T3" fmla="*/ 13 h 63"/>
                <a:gd name="T4" fmla="*/ 20 w 79"/>
                <a:gd name="T5" fmla="*/ 17 h 63"/>
                <a:gd name="T6" fmla="*/ 12 w 79"/>
                <a:gd name="T7" fmla="*/ 26 h 63"/>
                <a:gd name="T8" fmla="*/ 13 w 79"/>
                <a:gd name="T9" fmla="*/ 46 h 63"/>
                <a:gd name="T10" fmla="*/ 24 w 79"/>
                <a:gd name="T11" fmla="*/ 50 h 63"/>
                <a:gd name="T12" fmla="*/ 32 w 79"/>
                <a:gd name="T13" fmla="*/ 42 h 63"/>
                <a:gd name="T14" fmla="*/ 32 w 79"/>
                <a:gd name="T15" fmla="*/ 35 h 63"/>
                <a:gd name="T16" fmla="*/ 35 w 79"/>
                <a:gd name="T17" fmla="*/ 14 h 63"/>
                <a:gd name="T18" fmla="*/ 51 w 79"/>
                <a:gd name="T19" fmla="*/ 1 h 63"/>
                <a:gd name="T20" fmla="*/ 66 w 79"/>
                <a:gd name="T21" fmla="*/ 7 h 63"/>
                <a:gd name="T22" fmla="*/ 73 w 79"/>
                <a:gd name="T23" fmla="*/ 24 h 63"/>
                <a:gd name="T24" fmla="*/ 73 w 79"/>
                <a:gd name="T25" fmla="*/ 28 h 63"/>
                <a:gd name="T26" fmla="*/ 76 w 79"/>
                <a:gd name="T27" fmla="*/ 32 h 63"/>
                <a:gd name="T28" fmla="*/ 79 w 79"/>
                <a:gd name="T29" fmla="*/ 34 h 63"/>
                <a:gd name="T30" fmla="*/ 59 w 79"/>
                <a:gd name="T31" fmla="*/ 42 h 63"/>
                <a:gd name="T32" fmla="*/ 62 w 79"/>
                <a:gd name="T33" fmla="*/ 38 h 63"/>
                <a:gd name="T34" fmla="*/ 69 w 79"/>
                <a:gd name="T35" fmla="*/ 26 h 63"/>
                <a:gd name="T36" fmla="*/ 65 w 79"/>
                <a:gd name="T37" fmla="*/ 12 h 63"/>
                <a:gd name="T38" fmla="*/ 50 w 79"/>
                <a:gd name="T39" fmla="*/ 14 h 63"/>
                <a:gd name="T40" fmla="*/ 49 w 79"/>
                <a:gd name="T41" fmla="*/ 21 h 63"/>
                <a:gd name="T42" fmla="*/ 48 w 79"/>
                <a:gd name="T43" fmla="*/ 39 h 63"/>
                <a:gd name="T44" fmla="*/ 45 w 79"/>
                <a:gd name="T45" fmla="*/ 50 h 63"/>
                <a:gd name="T46" fmla="*/ 15 w 79"/>
                <a:gd name="T47" fmla="*/ 53 h 63"/>
                <a:gd name="T48" fmla="*/ 7 w 79"/>
                <a:gd name="T49" fmla="*/ 34 h 63"/>
                <a:gd name="T50" fmla="*/ 0 w 79"/>
                <a:gd name="T51" fmla="*/ 22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9" h="63">
                  <a:moveTo>
                    <a:pt x="0" y="22"/>
                  </a:moveTo>
                  <a:cubicBezTo>
                    <a:pt x="7" y="19"/>
                    <a:pt x="14" y="16"/>
                    <a:pt x="20" y="13"/>
                  </a:cubicBezTo>
                  <a:cubicBezTo>
                    <a:pt x="22" y="15"/>
                    <a:pt x="21" y="16"/>
                    <a:pt x="20" y="17"/>
                  </a:cubicBezTo>
                  <a:cubicBezTo>
                    <a:pt x="17" y="20"/>
                    <a:pt x="14" y="23"/>
                    <a:pt x="12" y="26"/>
                  </a:cubicBezTo>
                  <a:cubicBezTo>
                    <a:pt x="8" y="33"/>
                    <a:pt x="9" y="39"/>
                    <a:pt x="13" y="46"/>
                  </a:cubicBezTo>
                  <a:cubicBezTo>
                    <a:pt x="16" y="50"/>
                    <a:pt x="19" y="51"/>
                    <a:pt x="24" y="50"/>
                  </a:cubicBezTo>
                  <a:cubicBezTo>
                    <a:pt x="28" y="49"/>
                    <a:pt x="31" y="46"/>
                    <a:pt x="32" y="42"/>
                  </a:cubicBezTo>
                  <a:cubicBezTo>
                    <a:pt x="32" y="40"/>
                    <a:pt x="32" y="37"/>
                    <a:pt x="32" y="35"/>
                  </a:cubicBezTo>
                  <a:cubicBezTo>
                    <a:pt x="33" y="28"/>
                    <a:pt x="33" y="21"/>
                    <a:pt x="35" y="14"/>
                  </a:cubicBezTo>
                  <a:cubicBezTo>
                    <a:pt x="37" y="6"/>
                    <a:pt x="43" y="2"/>
                    <a:pt x="51" y="1"/>
                  </a:cubicBezTo>
                  <a:cubicBezTo>
                    <a:pt x="57" y="0"/>
                    <a:pt x="62" y="3"/>
                    <a:pt x="66" y="7"/>
                  </a:cubicBezTo>
                  <a:cubicBezTo>
                    <a:pt x="70" y="12"/>
                    <a:pt x="72" y="18"/>
                    <a:pt x="73" y="24"/>
                  </a:cubicBezTo>
                  <a:cubicBezTo>
                    <a:pt x="73" y="26"/>
                    <a:pt x="73" y="27"/>
                    <a:pt x="73" y="28"/>
                  </a:cubicBezTo>
                  <a:cubicBezTo>
                    <a:pt x="73" y="30"/>
                    <a:pt x="74" y="32"/>
                    <a:pt x="76" y="32"/>
                  </a:cubicBezTo>
                  <a:cubicBezTo>
                    <a:pt x="77" y="32"/>
                    <a:pt x="78" y="33"/>
                    <a:pt x="79" y="34"/>
                  </a:cubicBezTo>
                  <a:cubicBezTo>
                    <a:pt x="75" y="37"/>
                    <a:pt x="63" y="42"/>
                    <a:pt x="59" y="42"/>
                  </a:cubicBezTo>
                  <a:cubicBezTo>
                    <a:pt x="60" y="40"/>
                    <a:pt x="61" y="39"/>
                    <a:pt x="62" y="38"/>
                  </a:cubicBezTo>
                  <a:cubicBezTo>
                    <a:pt x="65" y="34"/>
                    <a:pt x="68" y="31"/>
                    <a:pt x="69" y="26"/>
                  </a:cubicBezTo>
                  <a:cubicBezTo>
                    <a:pt x="70" y="21"/>
                    <a:pt x="69" y="16"/>
                    <a:pt x="65" y="12"/>
                  </a:cubicBezTo>
                  <a:cubicBezTo>
                    <a:pt x="61" y="7"/>
                    <a:pt x="53" y="8"/>
                    <a:pt x="50" y="14"/>
                  </a:cubicBezTo>
                  <a:cubicBezTo>
                    <a:pt x="49" y="16"/>
                    <a:pt x="49" y="19"/>
                    <a:pt x="49" y="21"/>
                  </a:cubicBezTo>
                  <a:cubicBezTo>
                    <a:pt x="48" y="27"/>
                    <a:pt x="49" y="33"/>
                    <a:pt x="48" y="39"/>
                  </a:cubicBezTo>
                  <a:cubicBezTo>
                    <a:pt x="47" y="42"/>
                    <a:pt x="47" y="46"/>
                    <a:pt x="45" y="50"/>
                  </a:cubicBezTo>
                  <a:cubicBezTo>
                    <a:pt x="39" y="60"/>
                    <a:pt x="24" y="63"/>
                    <a:pt x="15" y="53"/>
                  </a:cubicBezTo>
                  <a:cubicBezTo>
                    <a:pt x="11" y="47"/>
                    <a:pt x="8" y="41"/>
                    <a:pt x="7" y="34"/>
                  </a:cubicBezTo>
                  <a:cubicBezTo>
                    <a:pt x="5" y="27"/>
                    <a:pt x="5" y="27"/>
                    <a:pt x="0" y="22"/>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ea"/>
                <a:sym typeface="+mn-lt"/>
              </a:endParaRPr>
            </a:p>
          </p:txBody>
        </p:sp>
        <p:sp>
          <p:nvSpPr>
            <p:cNvPr id="139" name="Freeform 56"/>
            <p:cNvSpPr/>
            <p:nvPr/>
          </p:nvSpPr>
          <p:spPr bwMode="auto">
            <a:xfrm>
              <a:off x="7902235" y="24263565"/>
              <a:ext cx="542679" cy="503354"/>
            </a:xfrm>
            <a:custGeom>
              <a:avLst/>
              <a:gdLst>
                <a:gd name="T0" fmla="*/ 64 w 77"/>
                <a:gd name="T1" fmla="*/ 40 h 72"/>
                <a:gd name="T2" fmla="*/ 65 w 77"/>
                <a:gd name="T3" fmla="*/ 37 h 72"/>
                <a:gd name="T4" fmla="*/ 59 w 77"/>
                <a:gd name="T5" fmla="*/ 30 h 72"/>
                <a:gd name="T6" fmla="*/ 45 w 77"/>
                <a:gd name="T7" fmla="*/ 32 h 72"/>
                <a:gd name="T8" fmla="*/ 37 w 77"/>
                <a:gd name="T9" fmla="*/ 32 h 72"/>
                <a:gd name="T10" fmla="*/ 33 w 77"/>
                <a:gd name="T11" fmla="*/ 33 h 72"/>
                <a:gd name="T12" fmla="*/ 39 w 77"/>
                <a:gd name="T13" fmla="*/ 41 h 72"/>
                <a:gd name="T14" fmla="*/ 47 w 77"/>
                <a:gd name="T15" fmla="*/ 52 h 72"/>
                <a:gd name="T16" fmla="*/ 50 w 77"/>
                <a:gd name="T17" fmla="*/ 56 h 72"/>
                <a:gd name="T18" fmla="*/ 57 w 77"/>
                <a:gd name="T19" fmla="*/ 55 h 72"/>
                <a:gd name="T20" fmla="*/ 60 w 77"/>
                <a:gd name="T21" fmla="*/ 51 h 72"/>
                <a:gd name="T22" fmla="*/ 53 w 77"/>
                <a:gd name="T23" fmla="*/ 72 h 72"/>
                <a:gd name="T24" fmla="*/ 52 w 77"/>
                <a:gd name="T25" fmla="*/ 71 h 72"/>
                <a:gd name="T26" fmla="*/ 48 w 77"/>
                <a:gd name="T27" fmla="*/ 60 h 72"/>
                <a:gd name="T28" fmla="*/ 31 w 77"/>
                <a:gd name="T29" fmla="*/ 37 h 72"/>
                <a:gd name="T30" fmla="*/ 26 w 77"/>
                <a:gd name="T31" fmla="*/ 33 h 72"/>
                <a:gd name="T32" fmla="*/ 13 w 77"/>
                <a:gd name="T33" fmla="*/ 27 h 72"/>
                <a:gd name="T34" fmla="*/ 2 w 77"/>
                <a:gd name="T35" fmla="*/ 31 h 72"/>
                <a:gd name="T36" fmla="*/ 1 w 77"/>
                <a:gd name="T37" fmla="*/ 32 h 72"/>
                <a:gd name="T38" fmla="*/ 0 w 77"/>
                <a:gd name="T39" fmla="*/ 30 h 72"/>
                <a:gd name="T40" fmla="*/ 12 w 77"/>
                <a:gd name="T41" fmla="*/ 1 h 72"/>
                <a:gd name="T42" fmla="*/ 13 w 77"/>
                <a:gd name="T43" fmla="*/ 0 h 72"/>
                <a:gd name="T44" fmla="*/ 13 w 77"/>
                <a:gd name="T45" fmla="*/ 3 h 72"/>
                <a:gd name="T46" fmla="*/ 18 w 77"/>
                <a:gd name="T47" fmla="*/ 12 h 72"/>
                <a:gd name="T48" fmla="*/ 30 w 77"/>
                <a:gd name="T49" fmla="*/ 17 h 72"/>
                <a:gd name="T50" fmla="*/ 34 w 77"/>
                <a:gd name="T51" fmla="*/ 18 h 72"/>
                <a:gd name="T52" fmla="*/ 67 w 77"/>
                <a:gd name="T53" fmla="*/ 14 h 72"/>
                <a:gd name="T54" fmla="*/ 76 w 77"/>
                <a:gd name="T55" fmla="*/ 8 h 72"/>
                <a:gd name="T56" fmla="*/ 77 w 77"/>
                <a:gd name="T57" fmla="*/ 10 h 72"/>
                <a:gd name="T58" fmla="*/ 66 w 77"/>
                <a:gd name="T59" fmla="*/ 39 h 72"/>
                <a:gd name="T60" fmla="*/ 64 w 77"/>
                <a:gd name="T61" fmla="*/ 4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7" h="72">
                  <a:moveTo>
                    <a:pt x="64" y="40"/>
                  </a:moveTo>
                  <a:cubicBezTo>
                    <a:pt x="65" y="39"/>
                    <a:pt x="65" y="38"/>
                    <a:pt x="65" y="37"/>
                  </a:cubicBezTo>
                  <a:cubicBezTo>
                    <a:pt x="67" y="31"/>
                    <a:pt x="66" y="30"/>
                    <a:pt x="59" y="30"/>
                  </a:cubicBezTo>
                  <a:cubicBezTo>
                    <a:pt x="54" y="31"/>
                    <a:pt x="50" y="31"/>
                    <a:pt x="45" y="32"/>
                  </a:cubicBezTo>
                  <a:cubicBezTo>
                    <a:pt x="42" y="32"/>
                    <a:pt x="40" y="32"/>
                    <a:pt x="37" y="32"/>
                  </a:cubicBezTo>
                  <a:cubicBezTo>
                    <a:pt x="36" y="33"/>
                    <a:pt x="35" y="33"/>
                    <a:pt x="33" y="33"/>
                  </a:cubicBezTo>
                  <a:cubicBezTo>
                    <a:pt x="35" y="36"/>
                    <a:pt x="37" y="39"/>
                    <a:pt x="39" y="41"/>
                  </a:cubicBezTo>
                  <a:cubicBezTo>
                    <a:pt x="41" y="45"/>
                    <a:pt x="44" y="48"/>
                    <a:pt x="47" y="52"/>
                  </a:cubicBezTo>
                  <a:cubicBezTo>
                    <a:pt x="48" y="53"/>
                    <a:pt x="49" y="55"/>
                    <a:pt x="50" y="56"/>
                  </a:cubicBezTo>
                  <a:cubicBezTo>
                    <a:pt x="53" y="58"/>
                    <a:pt x="55" y="58"/>
                    <a:pt x="57" y="55"/>
                  </a:cubicBezTo>
                  <a:cubicBezTo>
                    <a:pt x="58" y="54"/>
                    <a:pt x="59" y="53"/>
                    <a:pt x="60" y="51"/>
                  </a:cubicBezTo>
                  <a:cubicBezTo>
                    <a:pt x="60" y="55"/>
                    <a:pt x="56" y="68"/>
                    <a:pt x="53" y="72"/>
                  </a:cubicBezTo>
                  <a:cubicBezTo>
                    <a:pt x="53" y="71"/>
                    <a:pt x="52" y="71"/>
                    <a:pt x="52" y="71"/>
                  </a:cubicBezTo>
                  <a:cubicBezTo>
                    <a:pt x="52" y="67"/>
                    <a:pt x="50" y="64"/>
                    <a:pt x="48" y="60"/>
                  </a:cubicBezTo>
                  <a:cubicBezTo>
                    <a:pt x="42" y="53"/>
                    <a:pt x="37" y="45"/>
                    <a:pt x="31" y="37"/>
                  </a:cubicBezTo>
                  <a:cubicBezTo>
                    <a:pt x="30" y="35"/>
                    <a:pt x="29" y="34"/>
                    <a:pt x="26" y="33"/>
                  </a:cubicBezTo>
                  <a:cubicBezTo>
                    <a:pt x="22" y="31"/>
                    <a:pt x="17" y="29"/>
                    <a:pt x="13" y="27"/>
                  </a:cubicBezTo>
                  <a:cubicBezTo>
                    <a:pt x="7" y="25"/>
                    <a:pt x="6" y="25"/>
                    <a:pt x="2" y="31"/>
                  </a:cubicBezTo>
                  <a:cubicBezTo>
                    <a:pt x="2" y="31"/>
                    <a:pt x="1" y="31"/>
                    <a:pt x="1" y="32"/>
                  </a:cubicBezTo>
                  <a:cubicBezTo>
                    <a:pt x="1" y="31"/>
                    <a:pt x="0" y="31"/>
                    <a:pt x="0" y="30"/>
                  </a:cubicBezTo>
                  <a:cubicBezTo>
                    <a:pt x="4" y="20"/>
                    <a:pt x="8" y="11"/>
                    <a:pt x="12" y="1"/>
                  </a:cubicBezTo>
                  <a:cubicBezTo>
                    <a:pt x="12" y="1"/>
                    <a:pt x="12" y="0"/>
                    <a:pt x="13" y="0"/>
                  </a:cubicBezTo>
                  <a:cubicBezTo>
                    <a:pt x="13" y="1"/>
                    <a:pt x="13" y="2"/>
                    <a:pt x="13" y="3"/>
                  </a:cubicBezTo>
                  <a:cubicBezTo>
                    <a:pt x="12" y="8"/>
                    <a:pt x="13" y="10"/>
                    <a:pt x="18" y="12"/>
                  </a:cubicBezTo>
                  <a:cubicBezTo>
                    <a:pt x="22" y="14"/>
                    <a:pt x="26" y="16"/>
                    <a:pt x="30" y="17"/>
                  </a:cubicBezTo>
                  <a:cubicBezTo>
                    <a:pt x="31" y="18"/>
                    <a:pt x="33" y="18"/>
                    <a:pt x="34" y="18"/>
                  </a:cubicBezTo>
                  <a:cubicBezTo>
                    <a:pt x="45" y="17"/>
                    <a:pt x="56" y="15"/>
                    <a:pt x="67" y="14"/>
                  </a:cubicBezTo>
                  <a:cubicBezTo>
                    <a:pt x="70" y="13"/>
                    <a:pt x="74" y="12"/>
                    <a:pt x="76" y="8"/>
                  </a:cubicBezTo>
                  <a:cubicBezTo>
                    <a:pt x="77" y="9"/>
                    <a:pt x="77" y="10"/>
                    <a:pt x="77" y="10"/>
                  </a:cubicBezTo>
                  <a:cubicBezTo>
                    <a:pt x="74" y="20"/>
                    <a:pt x="70" y="29"/>
                    <a:pt x="66" y="39"/>
                  </a:cubicBezTo>
                  <a:cubicBezTo>
                    <a:pt x="66" y="39"/>
                    <a:pt x="66" y="39"/>
                    <a:pt x="64" y="4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ea"/>
                <a:sym typeface="+mn-lt"/>
              </a:endParaRPr>
            </a:p>
          </p:txBody>
        </p:sp>
        <p:sp>
          <p:nvSpPr>
            <p:cNvPr id="140" name="Freeform 57"/>
            <p:cNvSpPr/>
            <p:nvPr/>
          </p:nvSpPr>
          <p:spPr bwMode="auto">
            <a:xfrm>
              <a:off x="8098858" y="23484939"/>
              <a:ext cx="479759" cy="424705"/>
            </a:xfrm>
            <a:custGeom>
              <a:avLst/>
              <a:gdLst>
                <a:gd name="T0" fmla="*/ 5 w 68"/>
                <a:gd name="T1" fmla="*/ 10 h 61"/>
                <a:gd name="T2" fmla="*/ 5 w 68"/>
                <a:gd name="T3" fmla="*/ 13 h 61"/>
                <a:gd name="T4" fmla="*/ 12 w 68"/>
                <a:gd name="T5" fmla="*/ 20 h 61"/>
                <a:gd name="T6" fmla="*/ 37 w 68"/>
                <a:gd name="T7" fmla="*/ 22 h 61"/>
                <a:gd name="T8" fmla="*/ 61 w 68"/>
                <a:gd name="T9" fmla="*/ 23 h 61"/>
                <a:gd name="T10" fmla="*/ 64 w 68"/>
                <a:gd name="T11" fmla="*/ 23 h 61"/>
                <a:gd name="T12" fmla="*/ 63 w 68"/>
                <a:gd name="T13" fmla="*/ 14 h 61"/>
                <a:gd name="T14" fmla="*/ 58 w 68"/>
                <a:gd name="T15" fmla="*/ 6 h 61"/>
                <a:gd name="T16" fmla="*/ 50 w 68"/>
                <a:gd name="T17" fmla="*/ 1 h 61"/>
                <a:gd name="T18" fmla="*/ 68 w 68"/>
                <a:gd name="T19" fmla="*/ 2 h 61"/>
                <a:gd name="T20" fmla="*/ 64 w 68"/>
                <a:gd name="T21" fmla="*/ 61 h 61"/>
                <a:gd name="T22" fmla="*/ 46 w 68"/>
                <a:gd name="T23" fmla="*/ 60 h 61"/>
                <a:gd name="T24" fmla="*/ 47 w 68"/>
                <a:gd name="T25" fmla="*/ 57 h 61"/>
                <a:gd name="T26" fmla="*/ 49 w 68"/>
                <a:gd name="T27" fmla="*/ 57 h 61"/>
                <a:gd name="T28" fmla="*/ 63 w 68"/>
                <a:gd name="T29" fmla="*/ 40 h 61"/>
                <a:gd name="T30" fmla="*/ 60 w 68"/>
                <a:gd name="T31" fmla="*/ 39 h 61"/>
                <a:gd name="T32" fmla="*/ 17 w 68"/>
                <a:gd name="T33" fmla="*/ 36 h 61"/>
                <a:gd name="T34" fmla="*/ 12 w 68"/>
                <a:gd name="T35" fmla="*/ 35 h 61"/>
                <a:gd name="T36" fmla="*/ 3 w 68"/>
                <a:gd name="T37" fmla="*/ 41 h 61"/>
                <a:gd name="T38" fmla="*/ 2 w 68"/>
                <a:gd name="T39" fmla="*/ 45 h 61"/>
                <a:gd name="T40" fmla="*/ 2 w 68"/>
                <a:gd name="T41" fmla="*/ 36 h 61"/>
                <a:gd name="T42" fmla="*/ 2 w 68"/>
                <a:gd name="T43" fmla="*/ 27 h 61"/>
                <a:gd name="T44" fmla="*/ 3 w 68"/>
                <a:gd name="T45" fmla="*/ 18 h 61"/>
                <a:gd name="T46" fmla="*/ 4 w 68"/>
                <a:gd name="T47" fmla="*/ 9 h 61"/>
                <a:gd name="T48" fmla="*/ 5 w 68"/>
                <a:gd name="T49" fmla="*/ 1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8" h="61">
                  <a:moveTo>
                    <a:pt x="5" y="10"/>
                  </a:moveTo>
                  <a:cubicBezTo>
                    <a:pt x="5" y="11"/>
                    <a:pt x="5" y="12"/>
                    <a:pt x="5" y="13"/>
                  </a:cubicBezTo>
                  <a:cubicBezTo>
                    <a:pt x="6" y="17"/>
                    <a:pt x="8" y="19"/>
                    <a:pt x="12" y="20"/>
                  </a:cubicBezTo>
                  <a:cubicBezTo>
                    <a:pt x="20" y="20"/>
                    <a:pt x="29" y="21"/>
                    <a:pt x="37" y="22"/>
                  </a:cubicBezTo>
                  <a:cubicBezTo>
                    <a:pt x="45" y="22"/>
                    <a:pt x="53" y="23"/>
                    <a:pt x="61" y="23"/>
                  </a:cubicBezTo>
                  <a:cubicBezTo>
                    <a:pt x="62" y="23"/>
                    <a:pt x="63" y="23"/>
                    <a:pt x="64" y="23"/>
                  </a:cubicBezTo>
                  <a:cubicBezTo>
                    <a:pt x="65" y="20"/>
                    <a:pt x="64" y="17"/>
                    <a:pt x="63" y="14"/>
                  </a:cubicBezTo>
                  <a:cubicBezTo>
                    <a:pt x="62" y="10"/>
                    <a:pt x="61" y="8"/>
                    <a:pt x="58" y="6"/>
                  </a:cubicBezTo>
                  <a:cubicBezTo>
                    <a:pt x="55" y="4"/>
                    <a:pt x="52" y="3"/>
                    <a:pt x="50" y="1"/>
                  </a:cubicBezTo>
                  <a:cubicBezTo>
                    <a:pt x="56" y="0"/>
                    <a:pt x="62" y="1"/>
                    <a:pt x="68" y="2"/>
                  </a:cubicBezTo>
                  <a:cubicBezTo>
                    <a:pt x="67" y="21"/>
                    <a:pt x="65" y="41"/>
                    <a:pt x="64" y="61"/>
                  </a:cubicBezTo>
                  <a:cubicBezTo>
                    <a:pt x="58" y="61"/>
                    <a:pt x="52" y="61"/>
                    <a:pt x="46" y="60"/>
                  </a:cubicBezTo>
                  <a:cubicBezTo>
                    <a:pt x="46" y="59"/>
                    <a:pt x="46" y="58"/>
                    <a:pt x="47" y="57"/>
                  </a:cubicBezTo>
                  <a:cubicBezTo>
                    <a:pt x="47" y="57"/>
                    <a:pt x="48" y="57"/>
                    <a:pt x="49" y="57"/>
                  </a:cubicBezTo>
                  <a:cubicBezTo>
                    <a:pt x="58" y="55"/>
                    <a:pt x="63" y="50"/>
                    <a:pt x="63" y="40"/>
                  </a:cubicBezTo>
                  <a:cubicBezTo>
                    <a:pt x="62" y="39"/>
                    <a:pt x="61" y="39"/>
                    <a:pt x="60" y="39"/>
                  </a:cubicBezTo>
                  <a:cubicBezTo>
                    <a:pt x="46" y="38"/>
                    <a:pt x="31" y="37"/>
                    <a:pt x="17" y="36"/>
                  </a:cubicBezTo>
                  <a:cubicBezTo>
                    <a:pt x="15" y="36"/>
                    <a:pt x="13" y="35"/>
                    <a:pt x="12" y="35"/>
                  </a:cubicBezTo>
                  <a:cubicBezTo>
                    <a:pt x="7" y="35"/>
                    <a:pt x="4" y="36"/>
                    <a:pt x="3" y="41"/>
                  </a:cubicBezTo>
                  <a:cubicBezTo>
                    <a:pt x="3" y="42"/>
                    <a:pt x="3" y="43"/>
                    <a:pt x="2" y="45"/>
                  </a:cubicBezTo>
                  <a:cubicBezTo>
                    <a:pt x="0" y="41"/>
                    <a:pt x="2" y="38"/>
                    <a:pt x="2" y="36"/>
                  </a:cubicBezTo>
                  <a:cubicBezTo>
                    <a:pt x="2" y="33"/>
                    <a:pt x="2" y="30"/>
                    <a:pt x="2" y="27"/>
                  </a:cubicBezTo>
                  <a:cubicBezTo>
                    <a:pt x="2" y="24"/>
                    <a:pt x="2" y="21"/>
                    <a:pt x="3" y="18"/>
                  </a:cubicBezTo>
                  <a:cubicBezTo>
                    <a:pt x="3" y="15"/>
                    <a:pt x="2" y="12"/>
                    <a:pt x="4" y="9"/>
                  </a:cubicBezTo>
                  <a:cubicBezTo>
                    <a:pt x="4" y="9"/>
                    <a:pt x="4" y="10"/>
                    <a:pt x="5" y="1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ea"/>
                <a:sym typeface="+mn-lt"/>
              </a:endParaRPr>
            </a:p>
          </p:txBody>
        </p:sp>
        <p:sp>
          <p:nvSpPr>
            <p:cNvPr id="141" name="Freeform 58"/>
            <p:cNvSpPr/>
            <p:nvPr/>
          </p:nvSpPr>
          <p:spPr bwMode="auto">
            <a:xfrm>
              <a:off x="6510147" y="20480543"/>
              <a:ext cx="432570" cy="542679"/>
            </a:xfrm>
            <a:custGeom>
              <a:avLst/>
              <a:gdLst>
                <a:gd name="T0" fmla="*/ 6 w 61"/>
                <a:gd name="T1" fmla="*/ 77 h 77"/>
                <a:gd name="T2" fmla="*/ 5 w 61"/>
                <a:gd name="T3" fmla="*/ 71 h 77"/>
                <a:gd name="T4" fmla="*/ 5 w 61"/>
                <a:gd name="T5" fmla="*/ 14 h 77"/>
                <a:gd name="T6" fmla="*/ 0 w 61"/>
                <a:gd name="T7" fmla="*/ 1 h 77"/>
                <a:gd name="T8" fmla="*/ 29 w 61"/>
                <a:gd name="T9" fmla="*/ 14 h 77"/>
                <a:gd name="T10" fmla="*/ 25 w 61"/>
                <a:gd name="T11" fmla="*/ 13 h 77"/>
                <a:gd name="T12" fmla="*/ 20 w 61"/>
                <a:gd name="T13" fmla="*/ 16 h 77"/>
                <a:gd name="T14" fmla="*/ 20 w 61"/>
                <a:gd name="T15" fmla="*/ 19 h 77"/>
                <a:gd name="T16" fmla="*/ 19 w 61"/>
                <a:gd name="T17" fmla="*/ 55 h 77"/>
                <a:gd name="T18" fmla="*/ 20 w 61"/>
                <a:gd name="T19" fmla="*/ 57 h 77"/>
                <a:gd name="T20" fmla="*/ 21 w 61"/>
                <a:gd name="T21" fmla="*/ 57 h 77"/>
                <a:gd name="T22" fmla="*/ 45 w 61"/>
                <a:gd name="T23" fmla="*/ 31 h 77"/>
                <a:gd name="T24" fmla="*/ 45 w 61"/>
                <a:gd name="T25" fmla="*/ 31 h 77"/>
                <a:gd name="T26" fmla="*/ 44 w 61"/>
                <a:gd name="T27" fmla="*/ 21 h 77"/>
                <a:gd name="T28" fmla="*/ 43 w 61"/>
                <a:gd name="T29" fmla="*/ 19 h 77"/>
                <a:gd name="T30" fmla="*/ 61 w 61"/>
                <a:gd name="T31" fmla="*/ 26 h 77"/>
                <a:gd name="T32" fmla="*/ 59 w 61"/>
                <a:gd name="T33" fmla="*/ 27 h 77"/>
                <a:gd name="T34" fmla="*/ 49 w 61"/>
                <a:gd name="T35" fmla="*/ 32 h 77"/>
                <a:gd name="T36" fmla="*/ 10 w 61"/>
                <a:gd name="T37" fmla="*/ 73 h 77"/>
                <a:gd name="T38" fmla="*/ 6 w 61"/>
                <a:gd name="T39"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1" h="77">
                  <a:moveTo>
                    <a:pt x="6" y="77"/>
                  </a:moveTo>
                  <a:cubicBezTo>
                    <a:pt x="5" y="74"/>
                    <a:pt x="5" y="73"/>
                    <a:pt x="5" y="71"/>
                  </a:cubicBezTo>
                  <a:cubicBezTo>
                    <a:pt x="5" y="52"/>
                    <a:pt x="5" y="33"/>
                    <a:pt x="5" y="14"/>
                  </a:cubicBezTo>
                  <a:cubicBezTo>
                    <a:pt x="5" y="9"/>
                    <a:pt x="5" y="4"/>
                    <a:pt x="0" y="1"/>
                  </a:cubicBezTo>
                  <a:cubicBezTo>
                    <a:pt x="4" y="0"/>
                    <a:pt x="26" y="10"/>
                    <a:pt x="29" y="14"/>
                  </a:cubicBezTo>
                  <a:cubicBezTo>
                    <a:pt x="28" y="13"/>
                    <a:pt x="27" y="13"/>
                    <a:pt x="25" y="13"/>
                  </a:cubicBezTo>
                  <a:cubicBezTo>
                    <a:pt x="22" y="12"/>
                    <a:pt x="21" y="13"/>
                    <a:pt x="20" y="16"/>
                  </a:cubicBezTo>
                  <a:cubicBezTo>
                    <a:pt x="20" y="17"/>
                    <a:pt x="20" y="18"/>
                    <a:pt x="20" y="19"/>
                  </a:cubicBezTo>
                  <a:cubicBezTo>
                    <a:pt x="19" y="31"/>
                    <a:pt x="19" y="43"/>
                    <a:pt x="19" y="55"/>
                  </a:cubicBezTo>
                  <a:cubicBezTo>
                    <a:pt x="19" y="55"/>
                    <a:pt x="19" y="56"/>
                    <a:pt x="20" y="57"/>
                  </a:cubicBezTo>
                  <a:cubicBezTo>
                    <a:pt x="20" y="57"/>
                    <a:pt x="21" y="57"/>
                    <a:pt x="21" y="57"/>
                  </a:cubicBezTo>
                  <a:cubicBezTo>
                    <a:pt x="29" y="48"/>
                    <a:pt x="37" y="40"/>
                    <a:pt x="45" y="31"/>
                  </a:cubicBezTo>
                  <a:cubicBezTo>
                    <a:pt x="45" y="31"/>
                    <a:pt x="45" y="31"/>
                    <a:pt x="45" y="31"/>
                  </a:cubicBezTo>
                  <a:cubicBezTo>
                    <a:pt x="49" y="26"/>
                    <a:pt x="49" y="24"/>
                    <a:pt x="44" y="21"/>
                  </a:cubicBezTo>
                  <a:cubicBezTo>
                    <a:pt x="43" y="20"/>
                    <a:pt x="43" y="20"/>
                    <a:pt x="43" y="19"/>
                  </a:cubicBezTo>
                  <a:cubicBezTo>
                    <a:pt x="49" y="20"/>
                    <a:pt x="55" y="23"/>
                    <a:pt x="61" y="26"/>
                  </a:cubicBezTo>
                  <a:cubicBezTo>
                    <a:pt x="60" y="27"/>
                    <a:pt x="60" y="27"/>
                    <a:pt x="59" y="27"/>
                  </a:cubicBezTo>
                  <a:cubicBezTo>
                    <a:pt x="55" y="27"/>
                    <a:pt x="52" y="29"/>
                    <a:pt x="49" y="32"/>
                  </a:cubicBezTo>
                  <a:cubicBezTo>
                    <a:pt x="36" y="46"/>
                    <a:pt x="23" y="60"/>
                    <a:pt x="10" y="73"/>
                  </a:cubicBezTo>
                  <a:cubicBezTo>
                    <a:pt x="9" y="74"/>
                    <a:pt x="8" y="75"/>
                    <a:pt x="6" y="7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ea"/>
                <a:sym typeface="+mn-lt"/>
              </a:endParaRPr>
            </a:p>
          </p:txBody>
        </p:sp>
        <p:sp>
          <p:nvSpPr>
            <p:cNvPr id="142" name="Freeform 59"/>
            <p:cNvSpPr/>
            <p:nvPr/>
          </p:nvSpPr>
          <p:spPr bwMode="auto">
            <a:xfrm>
              <a:off x="2585558" y="22053525"/>
              <a:ext cx="495489" cy="432570"/>
            </a:xfrm>
            <a:custGeom>
              <a:avLst/>
              <a:gdLst>
                <a:gd name="T0" fmla="*/ 0 w 71"/>
                <a:gd name="T1" fmla="*/ 32 h 61"/>
                <a:gd name="T2" fmla="*/ 15 w 71"/>
                <a:gd name="T3" fmla="*/ 0 h 61"/>
                <a:gd name="T4" fmla="*/ 14 w 71"/>
                <a:gd name="T5" fmla="*/ 3 h 61"/>
                <a:gd name="T6" fmla="*/ 19 w 71"/>
                <a:gd name="T7" fmla="*/ 13 h 61"/>
                <a:gd name="T8" fmla="*/ 58 w 71"/>
                <a:gd name="T9" fmla="*/ 33 h 61"/>
                <a:gd name="T10" fmla="*/ 68 w 71"/>
                <a:gd name="T11" fmla="*/ 31 h 61"/>
                <a:gd name="T12" fmla="*/ 71 w 71"/>
                <a:gd name="T13" fmla="*/ 28 h 61"/>
                <a:gd name="T14" fmla="*/ 56 w 71"/>
                <a:gd name="T15" fmla="*/ 61 h 61"/>
                <a:gd name="T16" fmla="*/ 56 w 71"/>
                <a:gd name="T17" fmla="*/ 57 h 61"/>
                <a:gd name="T18" fmla="*/ 52 w 71"/>
                <a:gd name="T19" fmla="*/ 47 h 61"/>
                <a:gd name="T20" fmla="*/ 13 w 71"/>
                <a:gd name="T21" fmla="*/ 28 h 61"/>
                <a:gd name="T22" fmla="*/ 1 w 71"/>
                <a:gd name="T23" fmla="*/ 30 h 61"/>
                <a:gd name="T24" fmla="*/ 0 w 71"/>
                <a:gd name="T25" fmla="*/ 32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1" h="61">
                  <a:moveTo>
                    <a:pt x="0" y="32"/>
                  </a:moveTo>
                  <a:cubicBezTo>
                    <a:pt x="0" y="27"/>
                    <a:pt x="11" y="4"/>
                    <a:pt x="15" y="0"/>
                  </a:cubicBezTo>
                  <a:cubicBezTo>
                    <a:pt x="14" y="1"/>
                    <a:pt x="14" y="2"/>
                    <a:pt x="14" y="3"/>
                  </a:cubicBezTo>
                  <a:cubicBezTo>
                    <a:pt x="13" y="9"/>
                    <a:pt x="14" y="11"/>
                    <a:pt x="19" y="13"/>
                  </a:cubicBezTo>
                  <a:cubicBezTo>
                    <a:pt x="32" y="20"/>
                    <a:pt x="45" y="27"/>
                    <a:pt x="58" y="33"/>
                  </a:cubicBezTo>
                  <a:cubicBezTo>
                    <a:pt x="63" y="36"/>
                    <a:pt x="65" y="35"/>
                    <a:pt x="68" y="31"/>
                  </a:cubicBezTo>
                  <a:cubicBezTo>
                    <a:pt x="69" y="30"/>
                    <a:pt x="70" y="29"/>
                    <a:pt x="71" y="28"/>
                  </a:cubicBezTo>
                  <a:cubicBezTo>
                    <a:pt x="70" y="32"/>
                    <a:pt x="60" y="56"/>
                    <a:pt x="56" y="61"/>
                  </a:cubicBezTo>
                  <a:cubicBezTo>
                    <a:pt x="56" y="59"/>
                    <a:pt x="56" y="58"/>
                    <a:pt x="56" y="57"/>
                  </a:cubicBezTo>
                  <a:cubicBezTo>
                    <a:pt x="57" y="52"/>
                    <a:pt x="56" y="50"/>
                    <a:pt x="52" y="47"/>
                  </a:cubicBezTo>
                  <a:cubicBezTo>
                    <a:pt x="39" y="41"/>
                    <a:pt x="26" y="34"/>
                    <a:pt x="13" y="28"/>
                  </a:cubicBezTo>
                  <a:cubicBezTo>
                    <a:pt x="7" y="25"/>
                    <a:pt x="6" y="25"/>
                    <a:pt x="1" y="30"/>
                  </a:cubicBezTo>
                  <a:cubicBezTo>
                    <a:pt x="1" y="31"/>
                    <a:pt x="1" y="31"/>
                    <a:pt x="0" y="32"/>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ea"/>
                <a:sym typeface="+mn-lt"/>
              </a:endParaRPr>
            </a:p>
          </p:txBody>
        </p:sp>
        <p:sp>
          <p:nvSpPr>
            <p:cNvPr id="143" name="Freeform 60"/>
            <p:cNvSpPr/>
            <p:nvPr/>
          </p:nvSpPr>
          <p:spPr bwMode="auto">
            <a:xfrm>
              <a:off x="8090993" y="22863611"/>
              <a:ext cx="479759" cy="314596"/>
            </a:xfrm>
            <a:custGeom>
              <a:avLst/>
              <a:gdLst>
                <a:gd name="T0" fmla="*/ 5 w 69"/>
                <a:gd name="T1" fmla="*/ 45 h 45"/>
                <a:gd name="T2" fmla="*/ 0 w 69"/>
                <a:gd name="T3" fmla="*/ 13 h 45"/>
                <a:gd name="T4" fmla="*/ 1 w 69"/>
                <a:gd name="T5" fmla="*/ 11 h 45"/>
                <a:gd name="T6" fmla="*/ 3 w 69"/>
                <a:gd name="T7" fmla="*/ 15 h 45"/>
                <a:gd name="T8" fmla="*/ 11 w 69"/>
                <a:gd name="T9" fmla="*/ 19 h 45"/>
                <a:gd name="T10" fmla="*/ 47 w 69"/>
                <a:gd name="T11" fmla="*/ 13 h 45"/>
                <a:gd name="T12" fmla="*/ 55 w 69"/>
                <a:gd name="T13" fmla="*/ 12 h 45"/>
                <a:gd name="T14" fmla="*/ 62 w 69"/>
                <a:gd name="T15" fmla="*/ 5 h 45"/>
                <a:gd name="T16" fmla="*/ 62 w 69"/>
                <a:gd name="T17" fmla="*/ 0 h 45"/>
                <a:gd name="T18" fmla="*/ 64 w 69"/>
                <a:gd name="T19" fmla="*/ 3 h 45"/>
                <a:gd name="T20" fmla="*/ 69 w 69"/>
                <a:gd name="T21" fmla="*/ 35 h 45"/>
                <a:gd name="T22" fmla="*/ 67 w 69"/>
                <a:gd name="T23" fmla="*/ 35 h 45"/>
                <a:gd name="T24" fmla="*/ 66 w 69"/>
                <a:gd name="T25" fmla="*/ 33 h 45"/>
                <a:gd name="T26" fmla="*/ 57 w 69"/>
                <a:gd name="T27" fmla="*/ 27 h 45"/>
                <a:gd name="T28" fmla="*/ 14 w 69"/>
                <a:gd name="T29" fmla="*/ 35 h 45"/>
                <a:gd name="T30" fmla="*/ 7 w 69"/>
                <a:gd name="T31" fmla="*/ 42 h 45"/>
                <a:gd name="T32" fmla="*/ 6 w 69"/>
                <a:gd name="T33" fmla="*/ 45 h 45"/>
                <a:gd name="T34" fmla="*/ 5 w 69"/>
                <a:gd name="T35"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9" h="45">
                  <a:moveTo>
                    <a:pt x="5" y="45"/>
                  </a:moveTo>
                  <a:cubicBezTo>
                    <a:pt x="3" y="35"/>
                    <a:pt x="2" y="24"/>
                    <a:pt x="0" y="13"/>
                  </a:cubicBezTo>
                  <a:cubicBezTo>
                    <a:pt x="0" y="13"/>
                    <a:pt x="0" y="12"/>
                    <a:pt x="1" y="11"/>
                  </a:cubicBezTo>
                  <a:cubicBezTo>
                    <a:pt x="2" y="13"/>
                    <a:pt x="2" y="14"/>
                    <a:pt x="3" y="15"/>
                  </a:cubicBezTo>
                  <a:cubicBezTo>
                    <a:pt x="5" y="19"/>
                    <a:pt x="6" y="20"/>
                    <a:pt x="11" y="19"/>
                  </a:cubicBezTo>
                  <a:cubicBezTo>
                    <a:pt x="23" y="17"/>
                    <a:pt x="35" y="15"/>
                    <a:pt x="47" y="13"/>
                  </a:cubicBezTo>
                  <a:cubicBezTo>
                    <a:pt x="50" y="13"/>
                    <a:pt x="52" y="12"/>
                    <a:pt x="55" y="12"/>
                  </a:cubicBezTo>
                  <a:cubicBezTo>
                    <a:pt x="60" y="11"/>
                    <a:pt x="61" y="9"/>
                    <a:pt x="62" y="5"/>
                  </a:cubicBezTo>
                  <a:cubicBezTo>
                    <a:pt x="62" y="4"/>
                    <a:pt x="62" y="3"/>
                    <a:pt x="62" y="0"/>
                  </a:cubicBezTo>
                  <a:cubicBezTo>
                    <a:pt x="63" y="2"/>
                    <a:pt x="64" y="3"/>
                    <a:pt x="64" y="3"/>
                  </a:cubicBezTo>
                  <a:cubicBezTo>
                    <a:pt x="65" y="14"/>
                    <a:pt x="67" y="24"/>
                    <a:pt x="69" y="35"/>
                  </a:cubicBezTo>
                  <a:cubicBezTo>
                    <a:pt x="68" y="35"/>
                    <a:pt x="68" y="35"/>
                    <a:pt x="67" y="35"/>
                  </a:cubicBezTo>
                  <a:cubicBezTo>
                    <a:pt x="67" y="35"/>
                    <a:pt x="66" y="34"/>
                    <a:pt x="66" y="33"/>
                  </a:cubicBezTo>
                  <a:cubicBezTo>
                    <a:pt x="64" y="28"/>
                    <a:pt x="62" y="27"/>
                    <a:pt x="57" y="27"/>
                  </a:cubicBezTo>
                  <a:cubicBezTo>
                    <a:pt x="43" y="30"/>
                    <a:pt x="28" y="32"/>
                    <a:pt x="14" y="35"/>
                  </a:cubicBezTo>
                  <a:cubicBezTo>
                    <a:pt x="9" y="35"/>
                    <a:pt x="7" y="37"/>
                    <a:pt x="7" y="42"/>
                  </a:cubicBezTo>
                  <a:cubicBezTo>
                    <a:pt x="7" y="43"/>
                    <a:pt x="6" y="44"/>
                    <a:pt x="6" y="45"/>
                  </a:cubicBezTo>
                  <a:cubicBezTo>
                    <a:pt x="6" y="45"/>
                    <a:pt x="5" y="45"/>
                    <a:pt x="5" y="45"/>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ea"/>
                <a:sym typeface="+mn-lt"/>
              </a:endParaRPr>
            </a:p>
          </p:txBody>
        </p:sp>
        <p:sp>
          <p:nvSpPr>
            <p:cNvPr id="144" name="Freeform 61"/>
            <p:cNvSpPr/>
            <p:nvPr/>
          </p:nvSpPr>
          <p:spPr bwMode="auto">
            <a:xfrm>
              <a:off x="5865225" y="20346840"/>
              <a:ext cx="291002" cy="487624"/>
            </a:xfrm>
            <a:custGeom>
              <a:avLst/>
              <a:gdLst>
                <a:gd name="T0" fmla="*/ 1 w 42"/>
                <a:gd name="T1" fmla="*/ 64 h 70"/>
                <a:gd name="T2" fmla="*/ 4 w 42"/>
                <a:gd name="T3" fmla="*/ 64 h 70"/>
                <a:gd name="T4" fmla="*/ 10 w 42"/>
                <a:gd name="T5" fmla="*/ 57 h 70"/>
                <a:gd name="T6" fmla="*/ 13 w 42"/>
                <a:gd name="T7" fmla="*/ 41 h 70"/>
                <a:gd name="T8" fmla="*/ 16 w 42"/>
                <a:gd name="T9" fmla="*/ 14 h 70"/>
                <a:gd name="T10" fmla="*/ 17 w 42"/>
                <a:gd name="T11" fmla="*/ 10 h 70"/>
                <a:gd name="T12" fmla="*/ 11 w 42"/>
                <a:gd name="T13" fmla="*/ 2 h 70"/>
                <a:gd name="T14" fmla="*/ 9 w 42"/>
                <a:gd name="T15" fmla="*/ 0 h 70"/>
                <a:gd name="T16" fmla="*/ 42 w 42"/>
                <a:gd name="T17" fmla="*/ 4 h 70"/>
                <a:gd name="T18" fmla="*/ 42 w 42"/>
                <a:gd name="T19" fmla="*/ 5 h 70"/>
                <a:gd name="T20" fmla="*/ 39 w 42"/>
                <a:gd name="T21" fmla="*/ 6 h 70"/>
                <a:gd name="T22" fmla="*/ 32 w 42"/>
                <a:gd name="T23" fmla="*/ 13 h 70"/>
                <a:gd name="T24" fmla="*/ 27 w 42"/>
                <a:gd name="T25" fmla="*/ 47 h 70"/>
                <a:gd name="T26" fmla="*/ 25 w 42"/>
                <a:gd name="T27" fmla="*/ 58 h 70"/>
                <a:gd name="T28" fmla="*/ 31 w 42"/>
                <a:gd name="T29" fmla="*/ 68 h 70"/>
                <a:gd name="T30" fmla="*/ 33 w 42"/>
                <a:gd name="T31" fmla="*/ 69 h 70"/>
                <a:gd name="T32" fmla="*/ 33 w 42"/>
                <a:gd name="T33" fmla="*/ 70 h 70"/>
                <a:gd name="T34" fmla="*/ 0 w 42"/>
                <a:gd name="T35" fmla="*/ 66 h 70"/>
                <a:gd name="T36" fmla="*/ 1 w 42"/>
                <a:gd name="T37" fmla="*/ 6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2" h="70">
                  <a:moveTo>
                    <a:pt x="1" y="64"/>
                  </a:moveTo>
                  <a:cubicBezTo>
                    <a:pt x="2" y="64"/>
                    <a:pt x="3" y="64"/>
                    <a:pt x="4" y="64"/>
                  </a:cubicBezTo>
                  <a:cubicBezTo>
                    <a:pt x="8" y="63"/>
                    <a:pt x="10" y="62"/>
                    <a:pt x="10" y="57"/>
                  </a:cubicBezTo>
                  <a:cubicBezTo>
                    <a:pt x="11" y="52"/>
                    <a:pt x="12" y="47"/>
                    <a:pt x="13" y="41"/>
                  </a:cubicBezTo>
                  <a:cubicBezTo>
                    <a:pt x="14" y="32"/>
                    <a:pt x="15" y="23"/>
                    <a:pt x="16" y="14"/>
                  </a:cubicBezTo>
                  <a:cubicBezTo>
                    <a:pt x="16" y="13"/>
                    <a:pt x="17" y="12"/>
                    <a:pt x="17" y="10"/>
                  </a:cubicBezTo>
                  <a:cubicBezTo>
                    <a:pt x="17" y="5"/>
                    <a:pt x="16" y="4"/>
                    <a:pt x="11" y="2"/>
                  </a:cubicBezTo>
                  <a:cubicBezTo>
                    <a:pt x="10" y="1"/>
                    <a:pt x="10" y="1"/>
                    <a:pt x="9" y="0"/>
                  </a:cubicBezTo>
                  <a:cubicBezTo>
                    <a:pt x="20" y="1"/>
                    <a:pt x="31" y="2"/>
                    <a:pt x="42" y="4"/>
                  </a:cubicBezTo>
                  <a:cubicBezTo>
                    <a:pt x="42" y="5"/>
                    <a:pt x="42" y="5"/>
                    <a:pt x="42" y="5"/>
                  </a:cubicBezTo>
                  <a:cubicBezTo>
                    <a:pt x="41" y="5"/>
                    <a:pt x="40" y="6"/>
                    <a:pt x="39" y="6"/>
                  </a:cubicBezTo>
                  <a:cubicBezTo>
                    <a:pt x="34" y="6"/>
                    <a:pt x="32" y="7"/>
                    <a:pt x="32" y="13"/>
                  </a:cubicBezTo>
                  <a:cubicBezTo>
                    <a:pt x="30" y="24"/>
                    <a:pt x="28" y="36"/>
                    <a:pt x="27" y="47"/>
                  </a:cubicBezTo>
                  <a:cubicBezTo>
                    <a:pt x="26" y="51"/>
                    <a:pt x="26" y="55"/>
                    <a:pt x="25" y="58"/>
                  </a:cubicBezTo>
                  <a:cubicBezTo>
                    <a:pt x="25" y="64"/>
                    <a:pt x="26" y="66"/>
                    <a:pt x="31" y="68"/>
                  </a:cubicBezTo>
                  <a:cubicBezTo>
                    <a:pt x="32" y="68"/>
                    <a:pt x="32" y="69"/>
                    <a:pt x="33" y="69"/>
                  </a:cubicBezTo>
                  <a:cubicBezTo>
                    <a:pt x="33" y="69"/>
                    <a:pt x="33" y="69"/>
                    <a:pt x="33" y="70"/>
                  </a:cubicBezTo>
                  <a:cubicBezTo>
                    <a:pt x="22" y="69"/>
                    <a:pt x="11" y="68"/>
                    <a:pt x="0" y="66"/>
                  </a:cubicBezTo>
                  <a:cubicBezTo>
                    <a:pt x="1" y="65"/>
                    <a:pt x="1" y="65"/>
                    <a:pt x="1" y="64"/>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ea"/>
                <a:sym typeface="+mn-lt"/>
              </a:endParaRPr>
            </a:p>
          </p:txBody>
        </p:sp>
        <p:sp>
          <p:nvSpPr>
            <p:cNvPr id="145" name="Freeform 62"/>
            <p:cNvSpPr/>
            <p:nvPr/>
          </p:nvSpPr>
          <p:spPr bwMode="auto">
            <a:xfrm>
              <a:off x="4087756" y="25828682"/>
              <a:ext cx="361786" cy="471895"/>
            </a:xfrm>
            <a:custGeom>
              <a:avLst/>
              <a:gdLst>
                <a:gd name="T0" fmla="*/ 1 w 52"/>
                <a:gd name="T1" fmla="*/ 51 h 67"/>
                <a:gd name="T2" fmla="*/ 5 w 52"/>
                <a:gd name="T3" fmla="*/ 52 h 67"/>
                <a:gd name="T4" fmla="*/ 16 w 52"/>
                <a:gd name="T5" fmla="*/ 47 h 67"/>
                <a:gd name="T6" fmla="*/ 32 w 52"/>
                <a:gd name="T7" fmla="*/ 12 h 67"/>
                <a:gd name="T8" fmla="*/ 33 w 52"/>
                <a:gd name="T9" fmla="*/ 9 h 67"/>
                <a:gd name="T10" fmla="*/ 29 w 52"/>
                <a:gd name="T11" fmla="*/ 2 h 67"/>
                <a:gd name="T12" fmla="*/ 23 w 52"/>
                <a:gd name="T13" fmla="*/ 1 h 67"/>
                <a:gd name="T14" fmla="*/ 52 w 52"/>
                <a:gd name="T15" fmla="*/ 1 h 67"/>
                <a:gd name="T16" fmla="*/ 51 w 52"/>
                <a:gd name="T17" fmla="*/ 4 h 67"/>
                <a:gd name="T18" fmla="*/ 29 w 52"/>
                <a:gd name="T19" fmla="*/ 52 h 67"/>
                <a:gd name="T20" fmla="*/ 33 w 52"/>
                <a:gd name="T21" fmla="*/ 65 h 67"/>
                <a:gd name="T22" fmla="*/ 34 w 52"/>
                <a:gd name="T23" fmla="*/ 66 h 67"/>
                <a:gd name="T24" fmla="*/ 34 w 52"/>
                <a:gd name="T25" fmla="*/ 67 h 67"/>
                <a:gd name="T26" fmla="*/ 33 w 52"/>
                <a:gd name="T27" fmla="*/ 67 h 67"/>
                <a:gd name="T28" fmla="*/ 2 w 52"/>
                <a:gd name="T29" fmla="*/ 53 h 67"/>
                <a:gd name="T30" fmla="*/ 0 w 52"/>
                <a:gd name="T31" fmla="*/ 52 h 67"/>
                <a:gd name="T32" fmla="*/ 1 w 52"/>
                <a:gd name="T33" fmla="*/ 5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2" h="67">
                  <a:moveTo>
                    <a:pt x="1" y="51"/>
                  </a:moveTo>
                  <a:cubicBezTo>
                    <a:pt x="2" y="51"/>
                    <a:pt x="4" y="51"/>
                    <a:pt x="5" y="52"/>
                  </a:cubicBezTo>
                  <a:cubicBezTo>
                    <a:pt x="10" y="53"/>
                    <a:pt x="13" y="52"/>
                    <a:pt x="16" y="47"/>
                  </a:cubicBezTo>
                  <a:cubicBezTo>
                    <a:pt x="21" y="35"/>
                    <a:pt x="27" y="23"/>
                    <a:pt x="32" y="12"/>
                  </a:cubicBezTo>
                  <a:cubicBezTo>
                    <a:pt x="33" y="11"/>
                    <a:pt x="33" y="10"/>
                    <a:pt x="33" y="9"/>
                  </a:cubicBezTo>
                  <a:cubicBezTo>
                    <a:pt x="34" y="5"/>
                    <a:pt x="33" y="3"/>
                    <a:pt x="29" y="2"/>
                  </a:cubicBezTo>
                  <a:cubicBezTo>
                    <a:pt x="28" y="2"/>
                    <a:pt x="26" y="2"/>
                    <a:pt x="23" y="1"/>
                  </a:cubicBezTo>
                  <a:cubicBezTo>
                    <a:pt x="27" y="0"/>
                    <a:pt x="44" y="0"/>
                    <a:pt x="52" y="1"/>
                  </a:cubicBezTo>
                  <a:cubicBezTo>
                    <a:pt x="52" y="2"/>
                    <a:pt x="52" y="3"/>
                    <a:pt x="51" y="4"/>
                  </a:cubicBezTo>
                  <a:cubicBezTo>
                    <a:pt x="44" y="20"/>
                    <a:pt x="37" y="36"/>
                    <a:pt x="29" y="52"/>
                  </a:cubicBezTo>
                  <a:cubicBezTo>
                    <a:pt x="26" y="59"/>
                    <a:pt x="26" y="61"/>
                    <a:pt x="33" y="65"/>
                  </a:cubicBezTo>
                  <a:cubicBezTo>
                    <a:pt x="33" y="65"/>
                    <a:pt x="34" y="66"/>
                    <a:pt x="34" y="66"/>
                  </a:cubicBezTo>
                  <a:cubicBezTo>
                    <a:pt x="34" y="66"/>
                    <a:pt x="34" y="67"/>
                    <a:pt x="34" y="67"/>
                  </a:cubicBezTo>
                  <a:cubicBezTo>
                    <a:pt x="34" y="67"/>
                    <a:pt x="33" y="67"/>
                    <a:pt x="33" y="67"/>
                  </a:cubicBezTo>
                  <a:cubicBezTo>
                    <a:pt x="23" y="62"/>
                    <a:pt x="13" y="58"/>
                    <a:pt x="2" y="53"/>
                  </a:cubicBezTo>
                  <a:cubicBezTo>
                    <a:pt x="1" y="53"/>
                    <a:pt x="1" y="52"/>
                    <a:pt x="0" y="52"/>
                  </a:cubicBezTo>
                  <a:cubicBezTo>
                    <a:pt x="1" y="51"/>
                    <a:pt x="1" y="51"/>
                    <a:pt x="1" y="51"/>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ea"/>
                <a:sym typeface="+mn-lt"/>
              </a:endParaRPr>
            </a:p>
          </p:txBody>
        </p:sp>
        <p:sp>
          <p:nvSpPr>
            <p:cNvPr id="146" name="Freeform 71"/>
            <p:cNvSpPr>
              <a:spLocks noEditPoints="1"/>
            </p:cNvSpPr>
            <p:nvPr/>
          </p:nvSpPr>
          <p:spPr bwMode="auto">
            <a:xfrm>
              <a:off x="3199023" y="21141194"/>
              <a:ext cx="4561646" cy="4553784"/>
            </a:xfrm>
            <a:custGeom>
              <a:avLst/>
              <a:gdLst>
                <a:gd name="T0" fmla="*/ 326 w 652"/>
                <a:gd name="T1" fmla="*/ 652 h 652"/>
                <a:gd name="T2" fmla="*/ 326 w 652"/>
                <a:gd name="T3" fmla="*/ 0 h 652"/>
                <a:gd name="T4" fmla="*/ 300 w 652"/>
                <a:gd name="T5" fmla="*/ 368 h 652"/>
                <a:gd name="T6" fmla="*/ 300 w 652"/>
                <a:gd name="T7" fmla="*/ 408 h 652"/>
                <a:gd name="T8" fmla="*/ 292 w 652"/>
                <a:gd name="T9" fmla="*/ 425 h 652"/>
                <a:gd name="T10" fmla="*/ 239 w 652"/>
                <a:gd name="T11" fmla="*/ 475 h 652"/>
                <a:gd name="T12" fmla="*/ 208 w 652"/>
                <a:gd name="T13" fmla="*/ 558 h 652"/>
                <a:gd name="T14" fmla="*/ 256 w 652"/>
                <a:gd name="T15" fmla="*/ 566 h 652"/>
                <a:gd name="T16" fmla="*/ 264 w 652"/>
                <a:gd name="T17" fmla="*/ 540 h 652"/>
                <a:gd name="T18" fmla="*/ 312 w 652"/>
                <a:gd name="T19" fmla="*/ 473 h 652"/>
                <a:gd name="T20" fmla="*/ 346 w 652"/>
                <a:gd name="T21" fmla="*/ 477 h 652"/>
                <a:gd name="T22" fmla="*/ 390 w 652"/>
                <a:gd name="T23" fmla="*/ 550 h 652"/>
                <a:gd name="T24" fmla="*/ 410 w 652"/>
                <a:gd name="T25" fmla="*/ 582 h 652"/>
                <a:gd name="T26" fmla="*/ 439 w 652"/>
                <a:gd name="T27" fmla="*/ 536 h 652"/>
                <a:gd name="T28" fmla="*/ 360 w 652"/>
                <a:gd name="T29" fmla="*/ 425 h 652"/>
                <a:gd name="T30" fmla="*/ 351 w 652"/>
                <a:gd name="T31" fmla="*/ 372 h 652"/>
                <a:gd name="T32" fmla="*/ 357 w 652"/>
                <a:gd name="T33" fmla="*/ 369 h 652"/>
                <a:gd name="T34" fmla="*/ 453 w 652"/>
                <a:gd name="T35" fmla="*/ 459 h 652"/>
                <a:gd name="T36" fmla="*/ 489 w 652"/>
                <a:gd name="T37" fmla="*/ 522 h 652"/>
                <a:gd name="T38" fmla="*/ 526 w 652"/>
                <a:gd name="T39" fmla="*/ 508 h 652"/>
                <a:gd name="T40" fmla="*/ 512 w 652"/>
                <a:gd name="T41" fmla="*/ 460 h 652"/>
                <a:gd name="T42" fmla="*/ 373 w 652"/>
                <a:gd name="T43" fmla="*/ 322 h 652"/>
                <a:gd name="T44" fmla="*/ 351 w 652"/>
                <a:gd name="T45" fmla="*/ 304 h 652"/>
                <a:gd name="T46" fmla="*/ 306 w 652"/>
                <a:gd name="T47" fmla="*/ 286 h 652"/>
                <a:gd name="T48" fmla="*/ 300 w 652"/>
                <a:gd name="T49" fmla="*/ 316 h 652"/>
                <a:gd name="T50" fmla="*/ 210 w 652"/>
                <a:gd name="T51" fmla="*/ 361 h 652"/>
                <a:gd name="T52" fmla="*/ 128 w 652"/>
                <a:gd name="T53" fmla="*/ 483 h 652"/>
                <a:gd name="T54" fmla="*/ 140 w 652"/>
                <a:gd name="T55" fmla="*/ 526 h 652"/>
                <a:gd name="T56" fmla="*/ 172 w 652"/>
                <a:gd name="T57" fmla="*/ 509 h 652"/>
                <a:gd name="T58" fmla="*/ 246 w 652"/>
                <a:gd name="T59" fmla="*/ 399 h 652"/>
                <a:gd name="T60" fmla="*/ 300 w 652"/>
                <a:gd name="T61" fmla="*/ 368 h 652"/>
                <a:gd name="T62" fmla="*/ 249 w 652"/>
                <a:gd name="T63" fmla="*/ 114 h 652"/>
                <a:gd name="T64" fmla="*/ 123 w 652"/>
                <a:gd name="T65" fmla="*/ 169 h 652"/>
                <a:gd name="T66" fmla="*/ 75 w 652"/>
                <a:gd name="T67" fmla="*/ 214 h 652"/>
                <a:gd name="T68" fmla="*/ 108 w 652"/>
                <a:gd name="T69" fmla="*/ 242 h 652"/>
                <a:gd name="T70" fmla="*/ 158 w 652"/>
                <a:gd name="T71" fmla="*/ 210 h 652"/>
                <a:gd name="T72" fmla="*/ 253 w 652"/>
                <a:gd name="T73" fmla="*/ 164 h 652"/>
                <a:gd name="T74" fmla="*/ 250 w 652"/>
                <a:gd name="T75" fmla="*/ 222 h 652"/>
                <a:gd name="T76" fmla="*/ 65 w 652"/>
                <a:gd name="T77" fmla="*/ 383 h 652"/>
                <a:gd name="T78" fmla="*/ 80 w 652"/>
                <a:gd name="T79" fmla="*/ 422 h 652"/>
                <a:gd name="T80" fmla="*/ 113 w 652"/>
                <a:gd name="T81" fmla="*/ 400 h 652"/>
                <a:gd name="T82" fmla="*/ 215 w 652"/>
                <a:gd name="T83" fmla="*/ 296 h 652"/>
                <a:gd name="T84" fmla="*/ 304 w 652"/>
                <a:gd name="T85" fmla="*/ 240 h 652"/>
                <a:gd name="T86" fmla="*/ 303 w 652"/>
                <a:gd name="T87" fmla="*/ 78 h 652"/>
                <a:gd name="T88" fmla="*/ 269 w 652"/>
                <a:gd name="T89" fmla="*/ 56 h 652"/>
                <a:gd name="T90" fmla="*/ 253 w 652"/>
                <a:gd name="T91" fmla="*/ 90 h 652"/>
                <a:gd name="T92" fmla="*/ 398 w 652"/>
                <a:gd name="T93" fmla="*/ 112 h 652"/>
                <a:gd name="T94" fmla="*/ 398 w 652"/>
                <a:gd name="T95" fmla="*/ 82 h 652"/>
                <a:gd name="T96" fmla="*/ 368 w 652"/>
                <a:gd name="T97" fmla="*/ 54 h 652"/>
                <a:gd name="T98" fmla="*/ 347 w 652"/>
                <a:gd name="T99" fmla="*/ 85 h 652"/>
                <a:gd name="T100" fmla="*/ 347 w 652"/>
                <a:gd name="T101" fmla="*/ 243 h 652"/>
                <a:gd name="T102" fmla="*/ 369 w 652"/>
                <a:gd name="T103" fmla="*/ 264 h 652"/>
                <a:gd name="T104" fmla="*/ 493 w 652"/>
                <a:gd name="T105" fmla="*/ 344 h 652"/>
                <a:gd name="T106" fmla="*/ 549 w 652"/>
                <a:gd name="T107" fmla="*/ 416 h 652"/>
                <a:gd name="T108" fmla="*/ 587 w 652"/>
                <a:gd name="T109" fmla="*/ 384 h 652"/>
                <a:gd name="T110" fmla="*/ 407 w 652"/>
                <a:gd name="T111" fmla="*/ 224 h 652"/>
                <a:gd name="T112" fmla="*/ 398 w 652"/>
                <a:gd name="T113" fmla="*/ 164 h 652"/>
                <a:gd name="T114" fmla="*/ 403 w 652"/>
                <a:gd name="T115" fmla="*/ 165 h 652"/>
                <a:gd name="T116" fmla="*/ 532 w 652"/>
                <a:gd name="T117" fmla="*/ 236 h 652"/>
                <a:gd name="T118" fmla="*/ 575 w 652"/>
                <a:gd name="T119" fmla="*/ 211 h 652"/>
                <a:gd name="T120" fmla="*/ 509 w 652"/>
                <a:gd name="T121" fmla="*/ 157 h 652"/>
                <a:gd name="T122" fmla="*/ 398 w 652"/>
                <a:gd name="T123" fmla="*/ 11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52" h="652">
                  <a:moveTo>
                    <a:pt x="652" y="326"/>
                  </a:moveTo>
                  <a:cubicBezTo>
                    <a:pt x="652" y="505"/>
                    <a:pt x="506" y="652"/>
                    <a:pt x="326" y="652"/>
                  </a:cubicBezTo>
                  <a:cubicBezTo>
                    <a:pt x="147" y="652"/>
                    <a:pt x="0" y="507"/>
                    <a:pt x="0" y="326"/>
                  </a:cubicBezTo>
                  <a:cubicBezTo>
                    <a:pt x="0" y="146"/>
                    <a:pt x="146" y="0"/>
                    <a:pt x="326" y="0"/>
                  </a:cubicBezTo>
                  <a:cubicBezTo>
                    <a:pt x="506" y="0"/>
                    <a:pt x="652" y="147"/>
                    <a:pt x="652" y="326"/>
                  </a:cubicBezTo>
                  <a:close/>
                  <a:moveTo>
                    <a:pt x="300" y="368"/>
                  </a:moveTo>
                  <a:cubicBezTo>
                    <a:pt x="300" y="370"/>
                    <a:pt x="300" y="371"/>
                    <a:pt x="300" y="373"/>
                  </a:cubicBezTo>
                  <a:cubicBezTo>
                    <a:pt x="300" y="385"/>
                    <a:pt x="300" y="396"/>
                    <a:pt x="300" y="408"/>
                  </a:cubicBezTo>
                  <a:cubicBezTo>
                    <a:pt x="300" y="409"/>
                    <a:pt x="300" y="410"/>
                    <a:pt x="300" y="411"/>
                  </a:cubicBezTo>
                  <a:cubicBezTo>
                    <a:pt x="300" y="417"/>
                    <a:pt x="297" y="422"/>
                    <a:pt x="292" y="425"/>
                  </a:cubicBezTo>
                  <a:cubicBezTo>
                    <a:pt x="290" y="426"/>
                    <a:pt x="288" y="428"/>
                    <a:pt x="285" y="429"/>
                  </a:cubicBezTo>
                  <a:cubicBezTo>
                    <a:pt x="267" y="441"/>
                    <a:pt x="252" y="457"/>
                    <a:pt x="239" y="475"/>
                  </a:cubicBezTo>
                  <a:cubicBezTo>
                    <a:pt x="225" y="496"/>
                    <a:pt x="216" y="520"/>
                    <a:pt x="210" y="544"/>
                  </a:cubicBezTo>
                  <a:cubicBezTo>
                    <a:pt x="209" y="549"/>
                    <a:pt x="208" y="553"/>
                    <a:pt x="208" y="558"/>
                  </a:cubicBezTo>
                  <a:cubicBezTo>
                    <a:pt x="207" y="571"/>
                    <a:pt x="215" y="581"/>
                    <a:pt x="228" y="583"/>
                  </a:cubicBezTo>
                  <a:cubicBezTo>
                    <a:pt x="239" y="585"/>
                    <a:pt x="252" y="581"/>
                    <a:pt x="256" y="566"/>
                  </a:cubicBezTo>
                  <a:cubicBezTo>
                    <a:pt x="256" y="565"/>
                    <a:pt x="257" y="563"/>
                    <a:pt x="257" y="562"/>
                  </a:cubicBezTo>
                  <a:cubicBezTo>
                    <a:pt x="260" y="555"/>
                    <a:pt x="262" y="547"/>
                    <a:pt x="264" y="540"/>
                  </a:cubicBezTo>
                  <a:cubicBezTo>
                    <a:pt x="270" y="523"/>
                    <a:pt x="278" y="508"/>
                    <a:pt x="289" y="493"/>
                  </a:cubicBezTo>
                  <a:cubicBezTo>
                    <a:pt x="295" y="485"/>
                    <a:pt x="303" y="478"/>
                    <a:pt x="312" y="473"/>
                  </a:cubicBezTo>
                  <a:cubicBezTo>
                    <a:pt x="321" y="468"/>
                    <a:pt x="330" y="468"/>
                    <a:pt x="339" y="473"/>
                  </a:cubicBezTo>
                  <a:cubicBezTo>
                    <a:pt x="341" y="474"/>
                    <a:pt x="344" y="475"/>
                    <a:pt x="346" y="477"/>
                  </a:cubicBezTo>
                  <a:cubicBezTo>
                    <a:pt x="355" y="483"/>
                    <a:pt x="362" y="491"/>
                    <a:pt x="368" y="500"/>
                  </a:cubicBezTo>
                  <a:cubicBezTo>
                    <a:pt x="378" y="516"/>
                    <a:pt x="385" y="533"/>
                    <a:pt x="390" y="550"/>
                  </a:cubicBezTo>
                  <a:cubicBezTo>
                    <a:pt x="392" y="556"/>
                    <a:pt x="394" y="563"/>
                    <a:pt x="396" y="569"/>
                  </a:cubicBezTo>
                  <a:cubicBezTo>
                    <a:pt x="399" y="576"/>
                    <a:pt x="403" y="580"/>
                    <a:pt x="410" y="582"/>
                  </a:cubicBezTo>
                  <a:cubicBezTo>
                    <a:pt x="425" y="588"/>
                    <a:pt x="446" y="577"/>
                    <a:pt x="443" y="555"/>
                  </a:cubicBezTo>
                  <a:cubicBezTo>
                    <a:pt x="442" y="548"/>
                    <a:pt x="440" y="542"/>
                    <a:pt x="439" y="536"/>
                  </a:cubicBezTo>
                  <a:cubicBezTo>
                    <a:pt x="433" y="515"/>
                    <a:pt x="426" y="496"/>
                    <a:pt x="414" y="478"/>
                  </a:cubicBezTo>
                  <a:cubicBezTo>
                    <a:pt x="400" y="456"/>
                    <a:pt x="382" y="439"/>
                    <a:pt x="360" y="425"/>
                  </a:cubicBezTo>
                  <a:cubicBezTo>
                    <a:pt x="354" y="422"/>
                    <a:pt x="351" y="417"/>
                    <a:pt x="351" y="410"/>
                  </a:cubicBezTo>
                  <a:cubicBezTo>
                    <a:pt x="351" y="397"/>
                    <a:pt x="351" y="385"/>
                    <a:pt x="351" y="372"/>
                  </a:cubicBezTo>
                  <a:cubicBezTo>
                    <a:pt x="351" y="371"/>
                    <a:pt x="351" y="370"/>
                    <a:pt x="352" y="368"/>
                  </a:cubicBezTo>
                  <a:cubicBezTo>
                    <a:pt x="354" y="368"/>
                    <a:pt x="355" y="369"/>
                    <a:pt x="357" y="369"/>
                  </a:cubicBezTo>
                  <a:cubicBezTo>
                    <a:pt x="376" y="376"/>
                    <a:pt x="392" y="386"/>
                    <a:pt x="406" y="400"/>
                  </a:cubicBezTo>
                  <a:cubicBezTo>
                    <a:pt x="425" y="417"/>
                    <a:pt x="439" y="437"/>
                    <a:pt x="453" y="459"/>
                  </a:cubicBezTo>
                  <a:cubicBezTo>
                    <a:pt x="462" y="475"/>
                    <a:pt x="471" y="492"/>
                    <a:pt x="479" y="509"/>
                  </a:cubicBezTo>
                  <a:cubicBezTo>
                    <a:pt x="481" y="514"/>
                    <a:pt x="484" y="518"/>
                    <a:pt x="489" y="522"/>
                  </a:cubicBezTo>
                  <a:cubicBezTo>
                    <a:pt x="494" y="526"/>
                    <a:pt x="501" y="529"/>
                    <a:pt x="508" y="527"/>
                  </a:cubicBezTo>
                  <a:cubicBezTo>
                    <a:pt x="518" y="524"/>
                    <a:pt x="524" y="518"/>
                    <a:pt x="526" y="508"/>
                  </a:cubicBezTo>
                  <a:cubicBezTo>
                    <a:pt x="528" y="500"/>
                    <a:pt x="527" y="493"/>
                    <a:pt x="524" y="486"/>
                  </a:cubicBezTo>
                  <a:cubicBezTo>
                    <a:pt x="520" y="477"/>
                    <a:pt x="516" y="469"/>
                    <a:pt x="512" y="460"/>
                  </a:cubicBezTo>
                  <a:cubicBezTo>
                    <a:pt x="498" y="429"/>
                    <a:pt x="480" y="400"/>
                    <a:pt x="456" y="375"/>
                  </a:cubicBezTo>
                  <a:cubicBezTo>
                    <a:pt x="432" y="351"/>
                    <a:pt x="405" y="333"/>
                    <a:pt x="373" y="322"/>
                  </a:cubicBezTo>
                  <a:cubicBezTo>
                    <a:pt x="366" y="320"/>
                    <a:pt x="359" y="318"/>
                    <a:pt x="351" y="316"/>
                  </a:cubicBezTo>
                  <a:cubicBezTo>
                    <a:pt x="351" y="312"/>
                    <a:pt x="351" y="308"/>
                    <a:pt x="351" y="304"/>
                  </a:cubicBezTo>
                  <a:cubicBezTo>
                    <a:pt x="350" y="298"/>
                    <a:pt x="349" y="291"/>
                    <a:pt x="345" y="286"/>
                  </a:cubicBezTo>
                  <a:cubicBezTo>
                    <a:pt x="335" y="271"/>
                    <a:pt x="316" y="271"/>
                    <a:pt x="306" y="286"/>
                  </a:cubicBezTo>
                  <a:cubicBezTo>
                    <a:pt x="302" y="292"/>
                    <a:pt x="301" y="299"/>
                    <a:pt x="301" y="305"/>
                  </a:cubicBezTo>
                  <a:cubicBezTo>
                    <a:pt x="300" y="309"/>
                    <a:pt x="300" y="312"/>
                    <a:pt x="300" y="316"/>
                  </a:cubicBezTo>
                  <a:cubicBezTo>
                    <a:pt x="299" y="317"/>
                    <a:pt x="298" y="317"/>
                    <a:pt x="296" y="317"/>
                  </a:cubicBezTo>
                  <a:cubicBezTo>
                    <a:pt x="264" y="325"/>
                    <a:pt x="235" y="339"/>
                    <a:pt x="210" y="361"/>
                  </a:cubicBezTo>
                  <a:cubicBezTo>
                    <a:pt x="191" y="378"/>
                    <a:pt x="175" y="398"/>
                    <a:pt x="161" y="420"/>
                  </a:cubicBezTo>
                  <a:cubicBezTo>
                    <a:pt x="148" y="440"/>
                    <a:pt x="138" y="462"/>
                    <a:pt x="128" y="483"/>
                  </a:cubicBezTo>
                  <a:cubicBezTo>
                    <a:pt x="126" y="490"/>
                    <a:pt x="124" y="497"/>
                    <a:pt x="125" y="504"/>
                  </a:cubicBezTo>
                  <a:cubicBezTo>
                    <a:pt x="126" y="515"/>
                    <a:pt x="130" y="522"/>
                    <a:pt x="140" y="526"/>
                  </a:cubicBezTo>
                  <a:cubicBezTo>
                    <a:pt x="150" y="530"/>
                    <a:pt x="159" y="526"/>
                    <a:pt x="165" y="519"/>
                  </a:cubicBezTo>
                  <a:cubicBezTo>
                    <a:pt x="168" y="516"/>
                    <a:pt x="170" y="512"/>
                    <a:pt x="172" y="509"/>
                  </a:cubicBezTo>
                  <a:cubicBezTo>
                    <a:pt x="181" y="493"/>
                    <a:pt x="189" y="476"/>
                    <a:pt x="198" y="461"/>
                  </a:cubicBezTo>
                  <a:cubicBezTo>
                    <a:pt x="211" y="438"/>
                    <a:pt x="227" y="417"/>
                    <a:pt x="246" y="399"/>
                  </a:cubicBezTo>
                  <a:cubicBezTo>
                    <a:pt x="260" y="386"/>
                    <a:pt x="276" y="376"/>
                    <a:pt x="294" y="370"/>
                  </a:cubicBezTo>
                  <a:cubicBezTo>
                    <a:pt x="296" y="369"/>
                    <a:pt x="298" y="368"/>
                    <a:pt x="300" y="368"/>
                  </a:cubicBezTo>
                  <a:close/>
                  <a:moveTo>
                    <a:pt x="253" y="112"/>
                  </a:moveTo>
                  <a:cubicBezTo>
                    <a:pt x="252" y="113"/>
                    <a:pt x="250" y="113"/>
                    <a:pt x="249" y="114"/>
                  </a:cubicBezTo>
                  <a:cubicBezTo>
                    <a:pt x="240" y="117"/>
                    <a:pt x="231" y="119"/>
                    <a:pt x="222" y="122"/>
                  </a:cubicBezTo>
                  <a:cubicBezTo>
                    <a:pt x="187" y="134"/>
                    <a:pt x="154" y="149"/>
                    <a:pt x="123" y="169"/>
                  </a:cubicBezTo>
                  <a:cubicBezTo>
                    <a:pt x="110" y="178"/>
                    <a:pt x="97" y="188"/>
                    <a:pt x="85" y="200"/>
                  </a:cubicBezTo>
                  <a:cubicBezTo>
                    <a:pt x="81" y="204"/>
                    <a:pt x="77" y="208"/>
                    <a:pt x="75" y="214"/>
                  </a:cubicBezTo>
                  <a:cubicBezTo>
                    <a:pt x="71" y="225"/>
                    <a:pt x="76" y="237"/>
                    <a:pt x="87" y="241"/>
                  </a:cubicBezTo>
                  <a:cubicBezTo>
                    <a:pt x="94" y="244"/>
                    <a:pt x="101" y="244"/>
                    <a:pt x="108" y="242"/>
                  </a:cubicBezTo>
                  <a:cubicBezTo>
                    <a:pt x="114" y="240"/>
                    <a:pt x="118" y="237"/>
                    <a:pt x="123" y="234"/>
                  </a:cubicBezTo>
                  <a:cubicBezTo>
                    <a:pt x="134" y="226"/>
                    <a:pt x="146" y="217"/>
                    <a:pt x="158" y="210"/>
                  </a:cubicBezTo>
                  <a:cubicBezTo>
                    <a:pt x="186" y="191"/>
                    <a:pt x="216" y="176"/>
                    <a:pt x="249" y="165"/>
                  </a:cubicBezTo>
                  <a:cubicBezTo>
                    <a:pt x="250" y="165"/>
                    <a:pt x="252" y="164"/>
                    <a:pt x="253" y="164"/>
                  </a:cubicBezTo>
                  <a:cubicBezTo>
                    <a:pt x="253" y="183"/>
                    <a:pt x="253" y="202"/>
                    <a:pt x="253" y="220"/>
                  </a:cubicBezTo>
                  <a:cubicBezTo>
                    <a:pt x="252" y="221"/>
                    <a:pt x="251" y="221"/>
                    <a:pt x="250" y="222"/>
                  </a:cubicBezTo>
                  <a:cubicBezTo>
                    <a:pt x="185" y="247"/>
                    <a:pt x="131" y="288"/>
                    <a:pt x="90" y="345"/>
                  </a:cubicBezTo>
                  <a:cubicBezTo>
                    <a:pt x="81" y="357"/>
                    <a:pt x="73" y="370"/>
                    <a:pt x="65" y="383"/>
                  </a:cubicBezTo>
                  <a:cubicBezTo>
                    <a:pt x="62" y="387"/>
                    <a:pt x="60" y="391"/>
                    <a:pt x="60" y="395"/>
                  </a:cubicBezTo>
                  <a:cubicBezTo>
                    <a:pt x="60" y="408"/>
                    <a:pt x="68" y="419"/>
                    <a:pt x="80" y="422"/>
                  </a:cubicBezTo>
                  <a:cubicBezTo>
                    <a:pt x="90" y="425"/>
                    <a:pt x="98" y="422"/>
                    <a:pt x="104" y="413"/>
                  </a:cubicBezTo>
                  <a:cubicBezTo>
                    <a:pt x="107" y="409"/>
                    <a:pt x="110" y="404"/>
                    <a:pt x="113" y="400"/>
                  </a:cubicBezTo>
                  <a:cubicBezTo>
                    <a:pt x="127" y="380"/>
                    <a:pt x="143" y="361"/>
                    <a:pt x="160" y="343"/>
                  </a:cubicBezTo>
                  <a:cubicBezTo>
                    <a:pt x="177" y="325"/>
                    <a:pt x="195" y="309"/>
                    <a:pt x="215" y="296"/>
                  </a:cubicBezTo>
                  <a:cubicBezTo>
                    <a:pt x="237" y="282"/>
                    <a:pt x="261" y="271"/>
                    <a:pt x="286" y="264"/>
                  </a:cubicBezTo>
                  <a:cubicBezTo>
                    <a:pt x="300" y="260"/>
                    <a:pt x="304" y="253"/>
                    <a:pt x="304" y="240"/>
                  </a:cubicBezTo>
                  <a:cubicBezTo>
                    <a:pt x="304" y="189"/>
                    <a:pt x="304" y="138"/>
                    <a:pt x="304" y="88"/>
                  </a:cubicBezTo>
                  <a:cubicBezTo>
                    <a:pt x="304" y="84"/>
                    <a:pt x="304" y="81"/>
                    <a:pt x="303" y="78"/>
                  </a:cubicBezTo>
                  <a:cubicBezTo>
                    <a:pt x="303" y="74"/>
                    <a:pt x="302" y="69"/>
                    <a:pt x="299" y="65"/>
                  </a:cubicBezTo>
                  <a:cubicBezTo>
                    <a:pt x="293" y="55"/>
                    <a:pt x="280" y="51"/>
                    <a:pt x="269" y="56"/>
                  </a:cubicBezTo>
                  <a:cubicBezTo>
                    <a:pt x="261" y="61"/>
                    <a:pt x="256" y="68"/>
                    <a:pt x="254" y="77"/>
                  </a:cubicBezTo>
                  <a:cubicBezTo>
                    <a:pt x="254" y="81"/>
                    <a:pt x="254" y="85"/>
                    <a:pt x="253" y="90"/>
                  </a:cubicBezTo>
                  <a:cubicBezTo>
                    <a:pt x="253" y="97"/>
                    <a:pt x="253" y="105"/>
                    <a:pt x="253" y="112"/>
                  </a:cubicBezTo>
                  <a:close/>
                  <a:moveTo>
                    <a:pt x="398" y="112"/>
                  </a:moveTo>
                  <a:cubicBezTo>
                    <a:pt x="398" y="110"/>
                    <a:pt x="398" y="108"/>
                    <a:pt x="398" y="106"/>
                  </a:cubicBezTo>
                  <a:cubicBezTo>
                    <a:pt x="398" y="98"/>
                    <a:pt x="398" y="90"/>
                    <a:pt x="398" y="82"/>
                  </a:cubicBezTo>
                  <a:cubicBezTo>
                    <a:pt x="397" y="76"/>
                    <a:pt x="396" y="70"/>
                    <a:pt x="392" y="65"/>
                  </a:cubicBezTo>
                  <a:cubicBezTo>
                    <a:pt x="386" y="57"/>
                    <a:pt x="378" y="53"/>
                    <a:pt x="368" y="54"/>
                  </a:cubicBezTo>
                  <a:cubicBezTo>
                    <a:pt x="358" y="56"/>
                    <a:pt x="352" y="62"/>
                    <a:pt x="349" y="71"/>
                  </a:cubicBezTo>
                  <a:cubicBezTo>
                    <a:pt x="348" y="75"/>
                    <a:pt x="347" y="80"/>
                    <a:pt x="347" y="85"/>
                  </a:cubicBezTo>
                  <a:cubicBezTo>
                    <a:pt x="347" y="137"/>
                    <a:pt x="347" y="189"/>
                    <a:pt x="347" y="242"/>
                  </a:cubicBezTo>
                  <a:cubicBezTo>
                    <a:pt x="347" y="242"/>
                    <a:pt x="347" y="243"/>
                    <a:pt x="347" y="243"/>
                  </a:cubicBezTo>
                  <a:cubicBezTo>
                    <a:pt x="347" y="251"/>
                    <a:pt x="351" y="257"/>
                    <a:pt x="358" y="260"/>
                  </a:cubicBezTo>
                  <a:cubicBezTo>
                    <a:pt x="361" y="262"/>
                    <a:pt x="365" y="263"/>
                    <a:pt x="369" y="264"/>
                  </a:cubicBezTo>
                  <a:cubicBezTo>
                    <a:pt x="387" y="270"/>
                    <a:pt x="405" y="277"/>
                    <a:pt x="421" y="286"/>
                  </a:cubicBezTo>
                  <a:cubicBezTo>
                    <a:pt x="449" y="301"/>
                    <a:pt x="473" y="321"/>
                    <a:pt x="493" y="344"/>
                  </a:cubicBezTo>
                  <a:cubicBezTo>
                    <a:pt x="513" y="365"/>
                    <a:pt x="530" y="388"/>
                    <a:pt x="546" y="412"/>
                  </a:cubicBezTo>
                  <a:cubicBezTo>
                    <a:pt x="547" y="413"/>
                    <a:pt x="548" y="415"/>
                    <a:pt x="549" y="416"/>
                  </a:cubicBezTo>
                  <a:cubicBezTo>
                    <a:pt x="553" y="421"/>
                    <a:pt x="558" y="423"/>
                    <a:pt x="564" y="423"/>
                  </a:cubicBezTo>
                  <a:cubicBezTo>
                    <a:pt x="584" y="423"/>
                    <a:pt x="598" y="402"/>
                    <a:pt x="587" y="384"/>
                  </a:cubicBezTo>
                  <a:cubicBezTo>
                    <a:pt x="581" y="374"/>
                    <a:pt x="576" y="365"/>
                    <a:pt x="569" y="355"/>
                  </a:cubicBezTo>
                  <a:cubicBezTo>
                    <a:pt x="528" y="296"/>
                    <a:pt x="474" y="251"/>
                    <a:pt x="407" y="224"/>
                  </a:cubicBezTo>
                  <a:cubicBezTo>
                    <a:pt x="404" y="223"/>
                    <a:pt x="401" y="222"/>
                    <a:pt x="398" y="220"/>
                  </a:cubicBezTo>
                  <a:cubicBezTo>
                    <a:pt x="398" y="201"/>
                    <a:pt x="398" y="183"/>
                    <a:pt x="398" y="164"/>
                  </a:cubicBezTo>
                  <a:cubicBezTo>
                    <a:pt x="399" y="164"/>
                    <a:pt x="399" y="164"/>
                    <a:pt x="399" y="164"/>
                  </a:cubicBezTo>
                  <a:cubicBezTo>
                    <a:pt x="401" y="165"/>
                    <a:pt x="402" y="165"/>
                    <a:pt x="403" y="165"/>
                  </a:cubicBezTo>
                  <a:cubicBezTo>
                    <a:pt x="439" y="177"/>
                    <a:pt x="473" y="195"/>
                    <a:pt x="504" y="217"/>
                  </a:cubicBezTo>
                  <a:cubicBezTo>
                    <a:pt x="513" y="223"/>
                    <a:pt x="522" y="230"/>
                    <a:pt x="532" y="236"/>
                  </a:cubicBezTo>
                  <a:cubicBezTo>
                    <a:pt x="539" y="242"/>
                    <a:pt x="547" y="244"/>
                    <a:pt x="556" y="243"/>
                  </a:cubicBezTo>
                  <a:cubicBezTo>
                    <a:pt x="573" y="242"/>
                    <a:pt x="582" y="226"/>
                    <a:pt x="575" y="211"/>
                  </a:cubicBezTo>
                  <a:cubicBezTo>
                    <a:pt x="572" y="206"/>
                    <a:pt x="569" y="202"/>
                    <a:pt x="566" y="199"/>
                  </a:cubicBezTo>
                  <a:cubicBezTo>
                    <a:pt x="549" y="182"/>
                    <a:pt x="529" y="169"/>
                    <a:pt x="509" y="157"/>
                  </a:cubicBezTo>
                  <a:cubicBezTo>
                    <a:pt x="480" y="141"/>
                    <a:pt x="450" y="129"/>
                    <a:pt x="418" y="119"/>
                  </a:cubicBezTo>
                  <a:cubicBezTo>
                    <a:pt x="412" y="116"/>
                    <a:pt x="405" y="114"/>
                    <a:pt x="398" y="112"/>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ea"/>
                <a:sym typeface="+mn-lt"/>
              </a:endParaRPr>
            </a:p>
          </p:txBody>
        </p:sp>
      </p:grpSp>
      <p:sp>
        <p:nvSpPr>
          <p:cNvPr id="147" name="标题 1"/>
          <p:cNvSpPr>
            <a:spLocks noGrp="1"/>
          </p:cNvSpPr>
          <p:nvPr userDrawn="1">
            <p:ph type="ctrTitle" hasCustomPrompt="1"/>
          </p:nvPr>
        </p:nvSpPr>
        <p:spPr>
          <a:xfrm>
            <a:off x="1615440" y="2929530"/>
            <a:ext cx="8961120" cy="1213643"/>
          </a:xfrm>
        </p:spPr>
        <p:txBody>
          <a:bodyPr anchor="ctr">
            <a:noAutofit/>
          </a:bodyPr>
          <a:lstStyle>
            <a:lvl1pPr algn="ctr">
              <a:defRPr kumimoji="0" lang="zh-CN" altLang="en-US" sz="6000" b="1" i="0" u="none" strike="noStrike" kern="1200" cap="none" spc="400" normalizeH="0" baseline="0" dirty="0">
                <a:ln>
                  <a:noFill/>
                </a:ln>
                <a:solidFill>
                  <a:prstClr val="white"/>
                </a:solidFill>
                <a:effectLst/>
                <a:uLnTx/>
                <a:uFillTx/>
                <a:latin typeface="Arial" panose="020B0604020202090204"/>
                <a:ea typeface="微软雅黑" panose="020B0503020204020204" pitchFamily="34" charset="-122"/>
                <a:cs typeface="+mn-ea"/>
              </a:defRPr>
            </a:lvl1pPr>
          </a:lstStyle>
          <a:p>
            <a:pPr marL="0" marR="0" lvl="0" indent="0" algn="ctr" defTabSz="914400" rtl="0" eaLnBrk="1" fontAlgn="auto" latinLnBrk="0" hangingPunct="1">
              <a:lnSpc>
                <a:spcPct val="110000"/>
              </a:lnSpc>
              <a:spcBef>
                <a:spcPts val="0"/>
              </a:spcBef>
              <a:spcAft>
                <a:spcPts val="0"/>
              </a:spcAft>
              <a:buClrTx/>
              <a:buSzTx/>
              <a:buFontTx/>
              <a:buNone/>
              <a:defRPr/>
            </a:pPr>
            <a:r>
              <a:rPr lang="zh-CN" altLang="en-US" dirty="0"/>
              <a:t>单击此处编辑结束语</a:t>
            </a:r>
            <a:endParaRPr lang="zh-CN" altLang="en-US" dirty="0"/>
          </a:p>
        </p:txBody>
      </p:sp>
      <p:sp>
        <p:nvSpPr>
          <p:cNvPr id="148" name="副标题 2"/>
          <p:cNvSpPr>
            <a:spLocks noGrp="1"/>
          </p:cNvSpPr>
          <p:nvPr userDrawn="1">
            <p:ph type="subTitle" idx="1" hasCustomPrompt="1"/>
          </p:nvPr>
        </p:nvSpPr>
        <p:spPr>
          <a:xfrm>
            <a:off x="3105150" y="5630308"/>
            <a:ext cx="5981700" cy="360071"/>
          </a:xfrm>
        </p:spPr>
        <p:txBody>
          <a:bodyPr>
            <a:normAutofit/>
          </a:bodyPr>
          <a:lstStyle>
            <a:lvl1pPr marL="0" indent="0" algn="ctr">
              <a:buNone/>
              <a:defRPr lang="zh-CN" altLang="en-US" sz="1800" kern="1200" dirty="0">
                <a:solidFill>
                  <a:prstClr val="black">
                    <a:lumMod val="75000"/>
                    <a:lumOff val="25000"/>
                  </a:prstClr>
                </a:solidFill>
                <a:latin typeface="Arial" panose="020B0604020202090204"/>
                <a:ea typeface="微软雅黑" panose="020B0503020204020204" pitchFamily="34" charset="-122"/>
                <a:cs typeface="+mn-ea"/>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单击此处编辑作者信息</a:t>
            </a:r>
            <a:endParaRPr lang="zh-CN" altLang="en-US" dirty="0"/>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内容页-标题">
    <p:spTree>
      <p:nvGrpSpPr>
        <p:cNvPr id="1" name=""/>
        <p:cNvGrpSpPr/>
        <p:nvPr/>
      </p:nvGrpSpPr>
      <p:grpSpPr>
        <a:xfrm>
          <a:off x="0" y="0"/>
          <a:ext cx="0" cy="0"/>
          <a:chOff x="0" y="0"/>
          <a:chExt cx="0" cy="0"/>
        </a:xfrm>
      </p:grpSpPr>
      <p:grpSp>
        <p:nvGrpSpPr>
          <p:cNvPr id="121" name="组合 120"/>
          <p:cNvGrpSpPr/>
          <p:nvPr userDrawn="1"/>
        </p:nvGrpSpPr>
        <p:grpSpPr>
          <a:xfrm>
            <a:off x="10177780" y="329882"/>
            <a:ext cx="1512002" cy="444892"/>
            <a:chOff x="9556201" y="498129"/>
            <a:chExt cx="1993881" cy="586680"/>
          </a:xfrm>
        </p:grpSpPr>
        <p:grpSp>
          <p:nvGrpSpPr>
            <p:cNvPr id="122" name="组合 121"/>
            <p:cNvGrpSpPr/>
            <p:nvPr userDrawn="1"/>
          </p:nvGrpSpPr>
          <p:grpSpPr>
            <a:xfrm>
              <a:off x="10239376" y="968937"/>
              <a:ext cx="1307697" cy="96254"/>
              <a:chOff x="4616246" y="3878362"/>
              <a:chExt cx="5571416" cy="410087"/>
            </a:xfrm>
            <a:solidFill>
              <a:schemeClr val="tx1">
                <a:alpha val="80000"/>
              </a:schemeClr>
            </a:solidFill>
          </p:grpSpPr>
          <p:sp>
            <p:nvSpPr>
              <p:cNvPr id="160" name="Freeform 17"/>
              <p:cNvSpPr>
                <a:spLocks noEditPoints="1"/>
              </p:cNvSpPr>
              <p:nvPr/>
            </p:nvSpPr>
            <p:spPr bwMode="auto">
              <a:xfrm>
                <a:off x="8617798" y="3887973"/>
                <a:ext cx="362030" cy="387660"/>
              </a:xfrm>
              <a:custGeom>
                <a:avLst/>
                <a:gdLst>
                  <a:gd name="T0" fmla="*/ 34 w 127"/>
                  <a:gd name="T1" fmla="*/ 71 h 136"/>
                  <a:gd name="T2" fmla="*/ 34 w 127"/>
                  <a:gd name="T3" fmla="*/ 81 h 136"/>
                  <a:gd name="T4" fmla="*/ 34 w 127"/>
                  <a:gd name="T5" fmla="*/ 114 h 136"/>
                  <a:gd name="T6" fmla="*/ 35 w 127"/>
                  <a:gd name="T7" fmla="*/ 122 h 136"/>
                  <a:gd name="T8" fmla="*/ 40 w 127"/>
                  <a:gd name="T9" fmla="*/ 127 h 136"/>
                  <a:gd name="T10" fmla="*/ 49 w 127"/>
                  <a:gd name="T11" fmla="*/ 128 h 136"/>
                  <a:gd name="T12" fmla="*/ 49 w 127"/>
                  <a:gd name="T13" fmla="*/ 135 h 136"/>
                  <a:gd name="T14" fmla="*/ 1 w 127"/>
                  <a:gd name="T15" fmla="*/ 135 h 136"/>
                  <a:gd name="T16" fmla="*/ 0 w 127"/>
                  <a:gd name="T17" fmla="*/ 132 h 136"/>
                  <a:gd name="T18" fmla="*/ 0 w 127"/>
                  <a:gd name="T19" fmla="*/ 128 h 136"/>
                  <a:gd name="T20" fmla="*/ 9 w 127"/>
                  <a:gd name="T21" fmla="*/ 127 h 136"/>
                  <a:gd name="T22" fmla="*/ 16 w 127"/>
                  <a:gd name="T23" fmla="*/ 120 h 136"/>
                  <a:gd name="T24" fmla="*/ 17 w 127"/>
                  <a:gd name="T25" fmla="*/ 111 h 136"/>
                  <a:gd name="T26" fmla="*/ 17 w 127"/>
                  <a:gd name="T27" fmla="*/ 22 h 136"/>
                  <a:gd name="T28" fmla="*/ 16 w 127"/>
                  <a:gd name="T29" fmla="*/ 15 h 136"/>
                  <a:gd name="T30" fmla="*/ 9 w 127"/>
                  <a:gd name="T31" fmla="*/ 9 h 136"/>
                  <a:gd name="T32" fmla="*/ 0 w 127"/>
                  <a:gd name="T33" fmla="*/ 8 h 136"/>
                  <a:gd name="T34" fmla="*/ 0 w 127"/>
                  <a:gd name="T35" fmla="*/ 1 h 136"/>
                  <a:gd name="T36" fmla="*/ 4 w 127"/>
                  <a:gd name="T37" fmla="*/ 0 h 136"/>
                  <a:gd name="T38" fmla="*/ 71 w 127"/>
                  <a:gd name="T39" fmla="*/ 0 h 136"/>
                  <a:gd name="T40" fmla="*/ 94 w 127"/>
                  <a:gd name="T41" fmla="*/ 4 h 136"/>
                  <a:gd name="T42" fmla="*/ 116 w 127"/>
                  <a:gd name="T43" fmla="*/ 32 h 136"/>
                  <a:gd name="T44" fmla="*/ 97 w 127"/>
                  <a:gd name="T45" fmla="*/ 66 h 136"/>
                  <a:gd name="T46" fmla="*/ 80 w 127"/>
                  <a:gd name="T47" fmla="*/ 70 h 136"/>
                  <a:gd name="T48" fmla="*/ 71 w 127"/>
                  <a:gd name="T49" fmla="*/ 71 h 136"/>
                  <a:gd name="T50" fmla="*/ 73 w 127"/>
                  <a:gd name="T51" fmla="*/ 75 h 136"/>
                  <a:gd name="T52" fmla="*/ 104 w 127"/>
                  <a:gd name="T53" fmla="*/ 114 h 136"/>
                  <a:gd name="T54" fmla="*/ 105 w 127"/>
                  <a:gd name="T55" fmla="*/ 116 h 136"/>
                  <a:gd name="T56" fmla="*/ 127 w 127"/>
                  <a:gd name="T57" fmla="*/ 128 h 136"/>
                  <a:gd name="T58" fmla="*/ 127 w 127"/>
                  <a:gd name="T59" fmla="*/ 135 h 136"/>
                  <a:gd name="T60" fmla="*/ 116 w 127"/>
                  <a:gd name="T61" fmla="*/ 135 h 136"/>
                  <a:gd name="T62" fmla="*/ 102 w 127"/>
                  <a:gd name="T63" fmla="*/ 136 h 136"/>
                  <a:gd name="T64" fmla="*/ 96 w 127"/>
                  <a:gd name="T65" fmla="*/ 132 h 136"/>
                  <a:gd name="T66" fmla="*/ 59 w 127"/>
                  <a:gd name="T67" fmla="*/ 82 h 136"/>
                  <a:gd name="T68" fmla="*/ 52 w 127"/>
                  <a:gd name="T69" fmla="*/ 73 h 136"/>
                  <a:gd name="T70" fmla="*/ 49 w 127"/>
                  <a:gd name="T71" fmla="*/ 71 h 136"/>
                  <a:gd name="T72" fmla="*/ 34 w 127"/>
                  <a:gd name="T73" fmla="*/ 71 h 136"/>
                  <a:gd name="T74" fmla="*/ 34 w 127"/>
                  <a:gd name="T75" fmla="*/ 61 h 136"/>
                  <a:gd name="T76" fmla="*/ 36 w 127"/>
                  <a:gd name="T77" fmla="*/ 62 h 136"/>
                  <a:gd name="T78" fmla="*/ 66 w 127"/>
                  <a:gd name="T79" fmla="*/ 62 h 136"/>
                  <a:gd name="T80" fmla="*/ 82 w 127"/>
                  <a:gd name="T81" fmla="*/ 59 h 136"/>
                  <a:gd name="T82" fmla="*/ 96 w 127"/>
                  <a:gd name="T83" fmla="*/ 44 h 136"/>
                  <a:gd name="T84" fmla="*/ 96 w 127"/>
                  <a:gd name="T85" fmla="*/ 29 h 136"/>
                  <a:gd name="T86" fmla="*/ 81 w 127"/>
                  <a:gd name="T87" fmla="*/ 12 h 136"/>
                  <a:gd name="T88" fmla="*/ 70 w 127"/>
                  <a:gd name="T89" fmla="*/ 11 h 136"/>
                  <a:gd name="T90" fmla="*/ 37 w 127"/>
                  <a:gd name="T91" fmla="*/ 11 h 136"/>
                  <a:gd name="T92" fmla="*/ 34 w 127"/>
                  <a:gd name="T93" fmla="*/ 11 h 136"/>
                  <a:gd name="T94" fmla="*/ 34 w 127"/>
                  <a:gd name="T95" fmla="*/ 61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27" h="136">
                    <a:moveTo>
                      <a:pt x="34" y="71"/>
                    </a:moveTo>
                    <a:cubicBezTo>
                      <a:pt x="34" y="75"/>
                      <a:pt x="34" y="78"/>
                      <a:pt x="34" y="81"/>
                    </a:cubicBezTo>
                    <a:cubicBezTo>
                      <a:pt x="34" y="92"/>
                      <a:pt x="34" y="103"/>
                      <a:pt x="34" y="114"/>
                    </a:cubicBezTo>
                    <a:cubicBezTo>
                      <a:pt x="34" y="117"/>
                      <a:pt x="34" y="119"/>
                      <a:pt x="35" y="122"/>
                    </a:cubicBezTo>
                    <a:cubicBezTo>
                      <a:pt x="35" y="125"/>
                      <a:pt x="37" y="127"/>
                      <a:pt x="40" y="127"/>
                    </a:cubicBezTo>
                    <a:cubicBezTo>
                      <a:pt x="43" y="127"/>
                      <a:pt x="46" y="128"/>
                      <a:pt x="49" y="128"/>
                    </a:cubicBezTo>
                    <a:cubicBezTo>
                      <a:pt x="49" y="130"/>
                      <a:pt x="49" y="133"/>
                      <a:pt x="49" y="135"/>
                    </a:cubicBezTo>
                    <a:cubicBezTo>
                      <a:pt x="33" y="135"/>
                      <a:pt x="17" y="135"/>
                      <a:pt x="1" y="135"/>
                    </a:cubicBezTo>
                    <a:cubicBezTo>
                      <a:pt x="0" y="134"/>
                      <a:pt x="0" y="133"/>
                      <a:pt x="0" y="132"/>
                    </a:cubicBezTo>
                    <a:cubicBezTo>
                      <a:pt x="0" y="131"/>
                      <a:pt x="0" y="130"/>
                      <a:pt x="0" y="128"/>
                    </a:cubicBezTo>
                    <a:cubicBezTo>
                      <a:pt x="3" y="128"/>
                      <a:pt x="6" y="128"/>
                      <a:pt x="9" y="127"/>
                    </a:cubicBezTo>
                    <a:cubicBezTo>
                      <a:pt x="14" y="126"/>
                      <a:pt x="15" y="125"/>
                      <a:pt x="16" y="120"/>
                    </a:cubicBezTo>
                    <a:cubicBezTo>
                      <a:pt x="16" y="117"/>
                      <a:pt x="17" y="114"/>
                      <a:pt x="17" y="111"/>
                    </a:cubicBezTo>
                    <a:cubicBezTo>
                      <a:pt x="17" y="81"/>
                      <a:pt x="17" y="52"/>
                      <a:pt x="17" y="22"/>
                    </a:cubicBezTo>
                    <a:cubicBezTo>
                      <a:pt x="17" y="20"/>
                      <a:pt x="16" y="17"/>
                      <a:pt x="16" y="15"/>
                    </a:cubicBezTo>
                    <a:cubicBezTo>
                      <a:pt x="15" y="11"/>
                      <a:pt x="13" y="9"/>
                      <a:pt x="9" y="9"/>
                    </a:cubicBezTo>
                    <a:cubicBezTo>
                      <a:pt x="6" y="8"/>
                      <a:pt x="3" y="8"/>
                      <a:pt x="0" y="8"/>
                    </a:cubicBezTo>
                    <a:cubicBezTo>
                      <a:pt x="0" y="5"/>
                      <a:pt x="0" y="3"/>
                      <a:pt x="0" y="1"/>
                    </a:cubicBezTo>
                    <a:cubicBezTo>
                      <a:pt x="2" y="1"/>
                      <a:pt x="3" y="0"/>
                      <a:pt x="4" y="0"/>
                    </a:cubicBezTo>
                    <a:cubicBezTo>
                      <a:pt x="26" y="0"/>
                      <a:pt x="49" y="0"/>
                      <a:pt x="71" y="0"/>
                    </a:cubicBezTo>
                    <a:cubicBezTo>
                      <a:pt x="79" y="0"/>
                      <a:pt x="86" y="1"/>
                      <a:pt x="94" y="4"/>
                    </a:cubicBezTo>
                    <a:cubicBezTo>
                      <a:pt x="108" y="9"/>
                      <a:pt x="115" y="18"/>
                      <a:pt x="116" y="32"/>
                    </a:cubicBezTo>
                    <a:cubicBezTo>
                      <a:pt x="117" y="48"/>
                      <a:pt x="110" y="60"/>
                      <a:pt x="97" y="66"/>
                    </a:cubicBezTo>
                    <a:cubicBezTo>
                      <a:pt x="91" y="68"/>
                      <a:pt x="86" y="70"/>
                      <a:pt x="80" y="70"/>
                    </a:cubicBezTo>
                    <a:cubicBezTo>
                      <a:pt x="77" y="70"/>
                      <a:pt x="74" y="71"/>
                      <a:pt x="71" y="71"/>
                    </a:cubicBezTo>
                    <a:cubicBezTo>
                      <a:pt x="72" y="73"/>
                      <a:pt x="73" y="74"/>
                      <a:pt x="73" y="75"/>
                    </a:cubicBezTo>
                    <a:cubicBezTo>
                      <a:pt x="84" y="88"/>
                      <a:pt x="94" y="101"/>
                      <a:pt x="104" y="114"/>
                    </a:cubicBezTo>
                    <a:cubicBezTo>
                      <a:pt x="105" y="115"/>
                      <a:pt x="105" y="115"/>
                      <a:pt x="105" y="116"/>
                    </a:cubicBezTo>
                    <a:cubicBezTo>
                      <a:pt x="111" y="122"/>
                      <a:pt x="117" y="128"/>
                      <a:pt x="127" y="128"/>
                    </a:cubicBezTo>
                    <a:cubicBezTo>
                      <a:pt x="127" y="130"/>
                      <a:pt x="127" y="133"/>
                      <a:pt x="127" y="135"/>
                    </a:cubicBezTo>
                    <a:cubicBezTo>
                      <a:pt x="124" y="135"/>
                      <a:pt x="120" y="135"/>
                      <a:pt x="116" y="135"/>
                    </a:cubicBezTo>
                    <a:cubicBezTo>
                      <a:pt x="111" y="135"/>
                      <a:pt x="107" y="135"/>
                      <a:pt x="102" y="136"/>
                    </a:cubicBezTo>
                    <a:cubicBezTo>
                      <a:pt x="99" y="136"/>
                      <a:pt x="97" y="134"/>
                      <a:pt x="96" y="132"/>
                    </a:cubicBezTo>
                    <a:cubicBezTo>
                      <a:pt x="83" y="115"/>
                      <a:pt x="71" y="99"/>
                      <a:pt x="59" y="82"/>
                    </a:cubicBezTo>
                    <a:cubicBezTo>
                      <a:pt x="57" y="79"/>
                      <a:pt x="54" y="76"/>
                      <a:pt x="52" y="73"/>
                    </a:cubicBezTo>
                    <a:cubicBezTo>
                      <a:pt x="51" y="72"/>
                      <a:pt x="50" y="71"/>
                      <a:pt x="49" y="71"/>
                    </a:cubicBezTo>
                    <a:cubicBezTo>
                      <a:pt x="44" y="71"/>
                      <a:pt x="39" y="71"/>
                      <a:pt x="34" y="71"/>
                    </a:cubicBezTo>
                    <a:close/>
                    <a:moveTo>
                      <a:pt x="34" y="61"/>
                    </a:moveTo>
                    <a:cubicBezTo>
                      <a:pt x="35" y="62"/>
                      <a:pt x="36" y="62"/>
                      <a:pt x="36" y="62"/>
                    </a:cubicBezTo>
                    <a:cubicBezTo>
                      <a:pt x="46" y="62"/>
                      <a:pt x="56" y="62"/>
                      <a:pt x="66" y="62"/>
                    </a:cubicBezTo>
                    <a:cubicBezTo>
                      <a:pt x="72" y="61"/>
                      <a:pt x="77" y="60"/>
                      <a:pt x="82" y="59"/>
                    </a:cubicBezTo>
                    <a:cubicBezTo>
                      <a:pt x="90" y="56"/>
                      <a:pt x="94" y="51"/>
                      <a:pt x="96" y="44"/>
                    </a:cubicBezTo>
                    <a:cubicBezTo>
                      <a:pt x="96" y="39"/>
                      <a:pt x="97" y="34"/>
                      <a:pt x="96" y="29"/>
                    </a:cubicBezTo>
                    <a:cubicBezTo>
                      <a:pt x="95" y="20"/>
                      <a:pt x="90" y="15"/>
                      <a:pt x="81" y="12"/>
                    </a:cubicBezTo>
                    <a:cubicBezTo>
                      <a:pt x="77" y="11"/>
                      <a:pt x="74" y="11"/>
                      <a:pt x="70" y="11"/>
                    </a:cubicBezTo>
                    <a:cubicBezTo>
                      <a:pt x="59" y="10"/>
                      <a:pt x="48" y="11"/>
                      <a:pt x="37" y="11"/>
                    </a:cubicBezTo>
                    <a:cubicBezTo>
                      <a:pt x="36" y="11"/>
                      <a:pt x="35" y="11"/>
                      <a:pt x="34" y="11"/>
                    </a:cubicBezTo>
                    <a:cubicBezTo>
                      <a:pt x="34" y="28"/>
                      <a:pt x="34" y="44"/>
                      <a:pt x="34" y="61"/>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161" name="Freeform 18"/>
              <p:cNvSpPr/>
              <p:nvPr/>
            </p:nvSpPr>
            <p:spPr bwMode="auto">
              <a:xfrm>
                <a:off x="5333898" y="3887973"/>
                <a:ext cx="362030" cy="384457"/>
              </a:xfrm>
              <a:custGeom>
                <a:avLst/>
                <a:gdLst>
                  <a:gd name="T0" fmla="*/ 50 w 127"/>
                  <a:gd name="T1" fmla="*/ 70 h 135"/>
                  <a:gd name="T2" fmla="*/ 34 w 127"/>
                  <a:gd name="T3" fmla="*/ 87 h 135"/>
                  <a:gd name="T4" fmla="*/ 33 w 127"/>
                  <a:gd name="T5" fmla="*/ 90 h 135"/>
                  <a:gd name="T6" fmla="*/ 33 w 127"/>
                  <a:gd name="T7" fmla="*/ 116 h 135"/>
                  <a:gd name="T8" fmla="*/ 34 w 127"/>
                  <a:gd name="T9" fmla="*/ 120 h 135"/>
                  <a:gd name="T10" fmla="*/ 41 w 127"/>
                  <a:gd name="T11" fmla="*/ 127 h 135"/>
                  <a:gd name="T12" fmla="*/ 49 w 127"/>
                  <a:gd name="T13" fmla="*/ 128 h 135"/>
                  <a:gd name="T14" fmla="*/ 49 w 127"/>
                  <a:gd name="T15" fmla="*/ 135 h 135"/>
                  <a:gd name="T16" fmla="*/ 0 w 127"/>
                  <a:gd name="T17" fmla="*/ 135 h 135"/>
                  <a:gd name="T18" fmla="*/ 0 w 127"/>
                  <a:gd name="T19" fmla="*/ 128 h 135"/>
                  <a:gd name="T20" fmla="*/ 7 w 127"/>
                  <a:gd name="T21" fmla="*/ 128 h 135"/>
                  <a:gd name="T22" fmla="*/ 16 w 127"/>
                  <a:gd name="T23" fmla="*/ 118 h 135"/>
                  <a:gd name="T24" fmla="*/ 16 w 127"/>
                  <a:gd name="T25" fmla="*/ 111 h 135"/>
                  <a:gd name="T26" fmla="*/ 16 w 127"/>
                  <a:gd name="T27" fmla="*/ 24 h 135"/>
                  <a:gd name="T28" fmla="*/ 16 w 127"/>
                  <a:gd name="T29" fmla="*/ 16 h 135"/>
                  <a:gd name="T30" fmla="*/ 8 w 127"/>
                  <a:gd name="T31" fmla="*/ 9 h 135"/>
                  <a:gd name="T32" fmla="*/ 0 w 127"/>
                  <a:gd name="T33" fmla="*/ 8 h 135"/>
                  <a:gd name="T34" fmla="*/ 0 w 127"/>
                  <a:gd name="T35" fmla="*/ 1 h 135"/>
                  <a:gd name="T36" fmla="*/ 49 w 127"/>
                  <a:gd name="T37" fmla="*/ 1 h 135"/>
                  <a:gd name="T38" fmla="*/ 50 w 127"/>
                  <a:gd name="T39" fmla="*/ 8 h 135"/>
                  <a:gd name="T40" fmla="*/ 41 w 127"/>
                  <a:gd name="T41" fmla="*/ 9 h 135"/>
                  <a:gd name="T42" fmla="*/ 34 w 127"/>
                  <a:gd name="T43" fmla="*/ 16 h 135"/>
                  <a:gd name="T44" fmla="*/ 33 w 127"/>
                  <a:gd name="T45" fmla="*/ 23 h 135"/>
                  <a:gd name="T46" fmla="*/ 33 w 127"/>
                  <a:gd name="T47" fmla="*/ 70 h 135"/>
                  <a:gd name="T48" fmla="*/ 33 w 127"/>
                  <a:gd name="T49" fmla="*/ 73 h 135"/>
                  <a:gd name="T50" fmla="*/ 36 w 127"/>
                  <a:gd name="T51" fmla="*/ 71 h 135"/>
                  <a:gd name="T52" fmla="*/ 83 w 127"/>
                  <a:gd name="T53" fmla="*/ 19 h 135"/>
                  <a:gd name="T54" fmla="*/ 86 w 127"/>
                  <a:gd name="T55" fmla="*/ 14 h 135"/>
                  <a:gd name="T56" fmla="*/ 84 w 127"/>
                  <a:gd name="T57" fmla="*/ 9 h 135"/>
                  <a:gd name="T58" fmla="*/ 76 w 127"/>
                  <a:gd name="T59" fmla="*/ 8 h 135"/>
                  <a:gd name="T60" fmla="*/ 76 w 127"/>
                  <a:gd name="T61" fmla="*/ 1 h 135"/>
                  <a:gd name="T62" fmla="*/ 122 w 127"/>
                  <a:gd name="T63" fmla="*/ 1 h 135"/>
                  <a:gd name="T64" fmla="*/ 122 w 127"/>
                  <a:gd name="T65" fmla="*/ 8 h 135"/>
                  <a:gd name="T66" fmla="*/ 118 w 127"/>
                  <a:gd name="T67" fmla="*/ 8 h 135"/>
                  <a:gd name="T68" fmla="*/ 99 w 127"/>
                  <a:gd name="T69" fmla="*/ 18 h 135"/>
                  <a:gd name="T70" fmla="*/ 77 w 127"/>
                  <a:gd name="T71" fmla="*/ 41 h 135"/>
                  <a:gd name="T72" fmla="*/ 62 w 127"/>
                  <a:gd name="T73" fmla="*/ 57 h 135"/>
                  <a:gd name="T74" fmla="*/ 64 w 127"/>
                  <a:gd name="T75" fmla="*/ 61 h 135"/>
                  <a:gd name="T76" fmla="*/ 102 w 127"/>
                  <a:gd name="T77" fmla="*/ 113 h 135"/>
                  <a:gd name="T78" fmla="*/ 108 w 127"/>
                  <a:gd name="T79" fmla="*/ 120 h 135"/>
                  <a:gd name="T80" fmla="*/ 123 w 127"/>
                  <a:gd name="T81" fmla="*/ 127 h 135"/>
                  <a:gd name="T82" fmla="*/ 127 w 127"/>
                  <a:gd name="T83" fmla="*/ 128 h 135"/>
                  <a:gd name="T84" fmla="*/ 127 w 127"/>
                  <a:gd name="T85" fmla="*/ 135 h 135"/>
                  <a:gd name="T86" fmla="*/ 73 w 127"/>
                  <a:gd name="T87" fmla="*/ 135 h 135"/>
                  <a:gd name="T88" fmla="*/ 73 w 127"/>
                  <a:gd name="T89" fmla="*/ 128 h 135"/>
                  <a:gd name="T90" fmla="*/ 80 w 127"/>
                  <a:gd name="T91" fmla="*/ 127 h 135"/>
                  <a:gd name="T92" fmla="*/ 84 w 127"/>
                  <a:gd name="T93" fmla="*/ 120 h 135"/>
                  <a:gd name="T94" fmla="*/ 82 w 127"/>
                  <a:gd name="T95" fmla="*/ 115 h 135"/>
                  <a:gd name="T96" fmla="*/ 51 w 127"/>
                  <a:gd name="T97" fmla="*/ 72 h 135"/>
                  <a:gd name="T98" fmla="*/ 50 w 127"/>
                  <a:gd name="T99" fmla="*/ 70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7" h="135">
                    <a:moveTo>
                      <a:pt x="50" y="70"/>
                    </a:moveTo>
                    <a:cubicBezTo>
                      <a:pt x="44" y="76"/>
                      <a:pt x="39" y="81"/>
                      <a:pt x="34" y="87"/>
                    </a:cubicBezTo>
                    <a:cubicBezTo>
                      <a:pt x="33" y="88"/>
                      <a:pt x="33" y="89"/>
                      <a:pt x="33" y="90"/>
                    </a:cubicBezTo>
                    <a:cubicBezTo>
                      <a:pt x="33" y="99"/>
                      <a:pt x="33" y="107"/>
                      <a:pt x="33" y="116"/>
                    </a:cubicBezTo>
                    <a:cubicBezTo>
                      <a:pt x="33" y="117"/>
                      <a:pt x="33" y="118"/>
                      <a:pt x="34" y="120"/>
                    </a:cubicBezTo>
                    <a:cubicBezTo>
                      <a:pt x="35" y="125"/>
                      <a:pt x="36" y="126"/>
                      <a:pt x="41" y="127"/>
                    </a:cubicBezTo>
                    <a:cubicBezTo>
                      <a:pt x="44" y="127"/>
                      <a:pt x="46" y="128"/>
                      <a:pt x="49" y="128"/>
                    </a:cubicBezTo>
                    <a:cubicBezTo>
                      <a:pt x="49" y="130"/>
                      <a:pt x="49" y="133"/>
                      <a:pt x="49" y="135"/>
                    </a:cubicBezTo>
                    <a:cubicBezTo>
                      <a:pt x="33" y="135"/>
                      <a:pt x="17" y="135"/>
                      <a:pt x="0" y="135"/>
                    </a:cubicBezTo>
                    <a:cubicBezTo>
                      <a:pt x="0" y="133"/>
                      <a:pt x="0" y="131"/>
                      <a:pt x="0" y="128"/>
                    </a:cubicBezTo>
                    <a:cubicBezTo>
                      <a:pt x="2" y="128"/>
                      <a:pt x="5" y="128"/>
                      <a:pt x="7" y="128"/>
                    </a:cubicBezTo>
                    <a:cubicBezTo>
                      <a:pt x="14" y="127"/>
                      <a:pt x="16" y="125"/>
                      <a:pt x="16" y="118"/>
                    </a:cubicBezTo>
                    <a:cubicBezTo>
                      <a:pt x="16" y="115"/>
                      <a:pt x="16" y="113"/>
                      <a:pt x="16" y="111"/>
                    </a:cubicBezTo>
                    <a:cubicBezTo>
                      <a:pt x="16" y="82"/>
                      <a:pt x="16" y="53"/>
                      <a:pt x="16" y="24"/>
                    </a:cubicBezTo>
                    <a:cubicBezTo>
                      <a:pt x="16" y="21"/>
                      <a:pt x="16" y="18"/>
                      <a:pt x="16" y="16"/>
                    </a:cubicBezTo>
                    <a:cubicBezTo>
                      <a:pt x="15" y="11"/>
                      <a:pt x="13" y="9"/>
                      <a:pt x="8" y="9"/>
                    </a:cubicBezTo>
                    <a:cubicBezTo>
                      <a:pt x="5" y="8"/>
                      <a:pt x="3" y="8"/>
                      <a:pt x="0" y="8"/>
                    </a:cubicBezTo>
                    <a:cubicBezTo>
                      <a:pt x="0" y="5"/>
                      <a:pt x="0" y="3"/>
                      <a:pt x="0" y="1"/>
                    </a:cubicBezTo>
                    <a:cubicBezTo>
                      <a:pt x="4" y="0"/>
                      <a:pt x="40" y="0"/>
                      <a:pt x="49" y="1"/>
                    </a:cubicBezTo>
                    <a:cubicBezTo>
                      <a:pt x="49" y="3"/>
                      <a:pt x="50" y="5"/>
                      <a:pt x="50" y="8"/>
                    </a:cubicBezTo>
                    <a:cubicBezTo>
                      <a:pt x="47" y="8"/>
                      <a:pt x="44" y="8"/>
                      <a:pt x="41" y="9"/>
                    </a:cubicBezTo>
                    <a:cubicBezTo>
                      <a:pt x="37" y="9"/>
                      <a:pt x="34" y="11"/>
                      <a:pt x="34" y="16"/>
                    </a:cubicBezTo>
                    <a:cubicBezTo>
                      <a:pt x="33" y="18"/>
                      <a:pt x="33" y="20"/>
                      <a:pt x="33" y="23"/>
                    </a:cubicBezTo>
                    <a:cubicBezTo>
                      <a:pt x="33" y="39"/>
                      <a:pt x="33" y="54"/>
                      <a:pt x="33" y="70"/>
                    </a:cubicBezTo>
                    <a:cubicBezTo>
                      <a:pt x="33" y="71"/>
                      <a:pt x="33" y="72"/>
                      <a:pt x="33" y="73"/>
                    </a:cubicBezTo>
                    <a:cubicBezTo>
                      <a:pt x="35" y="72"/>
                      <a:pt x="36" y="72"/>
                      <a:pt x="36" y="71"/>
                    </a:cubicBezTo>
                    <a:cubicBezTo>
                      <a:pt x="52" y="54"/>
                      <a:pt x="67" y="37"/>
                      <a:pt x="83" y="19"/>
                    </a:cubicBezTo>
                    <a:cubicBezTo>
                      <a:pt x="84" y="18"/>
                      <a:pt x="85" y="16"/>
                      <a:pt x="86" y="14"/>
                    </a:cubicBezTo>
                    <a:cubicBezTo>
                      <a:pt x="88" y="12"/>
                      <a:pt x="87" y="10"/>
                      <a:pt x="84" y="9"/>
                    </a:cubicBezTo>
                    <a:cubicBezTo>
                      <a:pt x="81" y="8"/>
                      <a:pt x="79" y="8"/>
                      <a:pt x="76" y="8"/>
                    </a:cubicBezTo>
                    <a:cubicBezTo>
                      <a:pt x="76" y="5"/>
                      <a:pt x="76" y="3"/>
                      <a:pt x="76" y="1"/>
                    </a:cubicBezTo>
                    <a:cubicBezTo>
                      <a:pt x="79" y="0"/>
                      <a:pt x="114" y="0"/>
                      <a:pt x="122" y="1"/>
                    </a:cubicBezTo>
                    <a:cubicBezTo>
                      <a:pt x="122" y="3"/>
                      <a:pt x="122" y="5"/>
                      <a:pt x="122" y="8"/>
                    </a:cubicBezTo>
                    <a:cubicBezTo>
                      <a:pt x="121" y="8"/>
                      <a:pt x="120" y="8"/>
                      <a:pt x="118" y="8"/>
                    </a:cubicBezTo>
                    <a:cubicBezTo>
                      <a:pt x="111" y="9"/>
                      <a:pt x="104" y="12"/>
                      <a:pt x="99" y="18"/>
                    </a:cubicBezTo>
                    <a:cubicBezTo>
                      <a:pt x="92" y="25"/>
                      <a:pt x="85" y="33"/>
                      <a:pt x="77" y="41"/>
                    </a:cubicBezTo>
                    <a:cubicBezTo>
                      <a:pt x="72" y="46"/>
                      <a:pt x="67" y="52"/>
                      <a:pt x="62" y="57"/>
                    </a:cubicBezTo>
                    <a:cubicBezTo>
                      <a:pt x="63" y="58"/>
                      <a:pt x="64" y="59"/>
                      <a:pt x="64" y="61"/>
                    </a:cubicBezTo>
                    <a:cubicBezTo>
                      <a:pt x="77" y="78"/>
                      <a:pt x="90" y="95"/>
                      <a:pt x="102" y="113"/>
                    </a:cubicBezTo>
                    <a:cubicBezTo>
                      <a:pt x="104" y="115"/>
                      <a:pt x="106" y="118"/>
                      <a:pt x="108" y="120"/>
                    </a:cubicBezTo>
                    <a:cubicBezTo>
                      <a:pt x="112" y="124"/>
                      <a:pt x="117" y="127"/>
                      <a:pt x="123" y="127"/>
                    </a:cubicBezTo>
                    <a:cubicBezTo>
                      <a:pt x="124" y="128"/>
                      <a:pt x="125" y="128"/>
                      <a:pt x="127" y="128"/>
                    </a:cubicBezTo>
                    <a:cubicBezTo>
                      <a:pt x="127" y="130"/>
                      <a:pt x="127" y="133"/>
                      <a:pt x="127" y="135"/>
                    </a:cubicBezTo>
                    <a:cubicBezTo>
                      <a:pt x="109" y="135"/>
                      <a:pt x="91" y="135"/>
                      <a:pt x="73" y="135"/>
                    </a:cubicBezTo>
                    <a:cubicBezTo>
                      <a:pt x="73" y="133"/>
                      <a:pt x="73" y="131"/>
                      <a:pt x="73" y="128"/>
                    </a:cubicBezTo>
                    <a:cubicBezTo>
                      <a:pt x="75" y="128"/>
                      <a:pt x="78" y="128"/>
                      <a:pt x="80" y="127"/>
                    </a:cubicBezTo>
                    <a:cubicBezTo>
                      <a:pt x="85" y="127"/>
                      <a:pt x="86" y="125"/>
                      <a:pt x="84" y="120"/>
                    </a:cubicBezTo>
                    <a:cubicBezTo>
                      <a:pt x="84" y="118"/>
                      <a:pt x="83" y="117"/>
                      <a:pt x="82" y="115"/>
                    </a:cubicBezTo>
                    <a:cubicBezTo>
                      <a:pt x="72" y="101"/>
                      <a:pt x="61" y="86"/>
                      <a:pt x="51" y="72"/>
                    </a:cubicBezTo>
                    <a:cubicBezTo>
                      <a:pt x="51" y="71"/>
                      <a:pt x="50" y="71"/>
                      <a:pt x="50" y="7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162" name="Freeform 19"/>
              <p:cNvSpPr/>
              <p:nvPr/>
            </p:nvSpPr>
            <p:spPr bwMode="auto">
              <a:xfrm>
                <a:off x="7278607" y="3887973"/>
                <a:ext cx="358826" cy="384457"/>
              </a:xfrm>
              <a:custGeom>
                <a:avLst/>
                <a:gdLst>
                  <a:gd name="T0" fmla="*/ 28 w 126"/>
                  <a:gd name="T1" fmla="*/ 16 h 135"/>
                  <a:gd name="T2" fmla="*/ 28 w 126"/>
                  <a:gd name="T3" fmla="*/ 20 h 135"/>
                  <a:gd name="T4" fmla="*/ 28 w 126"/>
                  <a:gd name="T5" fmla="*/ 109 h 135"/>
                  <a:gd name="T6" fmla="*/ 28 w 126"/>
                  <a:gd name="T7" fmla="*/ 119 h 135"/>
                  <a:gd name="T8" fmla="*/ 37 w 126"/>
                  <a:gd name="T9" fmla="*/ 127 h 135"/>
                  <a:gd name="T10" fmla="*/ 44 w 126"/>
                  <a:gd name="T11" fmla="*/ 128 h 135"/>
                  <a:gd name="T12" fmla="*/ 44 w 126"/>
                  <a:gd name="T13" fmla="*/ 135 h 135"/>
                  <a:gd name="T14" fmla="*/ 0 w 126"/>
                  <a:gd name="T15" fmla="*/ 135 h 135"/>
                  <a:gd name="T16" fmla="*/ 0 w 126"/>
                  <a:gd name="T17" fmla="*/ 128 h 135"/>
                  <a:gd name="T18" fmla="*/ 8 w 126"/>
                  <a:gd name="T19" fmla="*/ 127 h 135"/>
                  <a:gd name="T20" fmla="*/ 16 w 126"/>
                  <a:gd name="T21" fmla="*/ 120 h 135"/>
                  <a:gd name="T22" fmla="*/ 16 w 126"/>
                  <a:gd name="T23" fmla="*/ 113 h 135"/>
                  <a:gd name="T24" fmla="*/ 16 w 126"/>
                  <a:gd name="T25" fmla="*/ 19 h 135"/>
                  <a:gd name="T26" fmla="*/ 16 w 126"/>
                  <a:gd name="T27" fmla="*/ 15 h 135"/>
                  <a:gd name="T28" fmla="*/ 9 w 126"/>
                  <a:gd name="T29" fmla="*/ 9 h 135"/>
                  <a:gd name="T30" fmla="*/ 5 w 126"/>
                  <a:gd name="T31" fmla="*/ 8 h 135"/>
                  <a:gd name="T32" fmla="*/ 1 w 126"/>
                  <a:gd name="T33" fmla="*/ 8 h 135"/>
                  <a:gd name="T34" fmla="*/ 1 w 126"/>
                  <a:gd name="T35" fmla="*/ 1 h 135"/>
                  <a:gd name="T36" fmla="*/ 40 w 126"/>
                  <a:gd name="T37" fmla="*/ 1 h 135"/>
                  <a:gd name="T38" fmla="*/ 98 w 126"/>
                  <a:gd name="T39" fmla="*/ 100 h 135"/>
                  <a:gd name="T40" fmla="*/ 99 w 126"/>
                  <a:gd name="T41" fmla="*/ 100 h 135"/>
                  <a:gd name="T42" fmla="*/ 99 w 126"/>
                  <a:gd name="T43" fmla="*/ 96 h 135"/>
                  <a:gd name="T44" fmla="*/ 99 w 126"/>
                  <a:gd name="T45" fmla="*/ 24 h 135"/>
                  <a:gd name="T46" fmla="*/ 98 w 126"/>
                  <a:gd name="T47" fmla="*/ 16 h 135"/>
                  <a:gd name="T48" fmla="*/ 90 w 126"/>
                  <a:gd name="T49" fmla="*/ 9 h 135"/>
                  <a:gd name="T50" fmla="*/ 83 w 126"/>
                  <a:gd name="T51" fmla="*/ 8 h 135"/>
                  <a:gd name="T52" fmla="*/ 83 w 126"/>
                  <a:gd name="T53" fmla="*/ 1 h 135"/>
                  <a:gd name="T54" fmla="*/ 126 w 126"/>
                  <a:gd name="T55" fmla="*/ 1 h 135"/>
                  <a:gd name="T56" fmla="*/ 126 w 126"/>
                  <a:gd name="T57" fmla="*/ 8 h 135"/>
                  <a:gd name="T58" fmla="*/ 119 w 126"/>
                  <a:gd name="T59" fmla="*/ 9 h 135"/>
                  <a:gd name="T60" fmla="*/ 111 w 126"/>
                  <a:gd name="T61" fmla="*/ 16 h 135"/>
                  <a:gd name="T62" fmla="*/ 110 w 126"/>
                  <a:gd name="T63" fmla="*/ 27 h 135"/>
                  <a:gd name="T64" fmla="*/ 110 w 126"/>
                  <a:gd name="T65" fmla="*/ 129 h 135"/>
                  <a:gd name="T66" fmla="*/ 110 w 126"/>
                  <a:gd name="T67" fmla="*/ 135 h 135"/>
                  <a:gd name="T68" fmla="*/ 99 w 126"/>
                  <a:gd name="T69" fmla="*/ 135 h 135"/>
                  <a:gd name="T70" fmla="*/ 29 w 126"/>
                  <a:gd name="T71" fmla="*/ 15 h 135"/>
                  <a:gd name="T72" fmla="*/ 28 w 126"/>
                  <a:gd name="T73" fmla="*/ 16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6" h="135">
                    <a:moveTo>
                      <a:pt x="28" y="16"/>
                    </a:moveTo>
                    <a:cubicBezTo>
                      <a:pt x="28" y="17"/>
                      <a:pt x="28" y="19"/>
                      <a:pt x="28" y="20"/>
                    </a:cubicBezTo>
                    <a:cubicBezTo>
                      <a:pt x="28" y="50"/>
                      <a:pt x="28" y="79"/>
                      <a:pt x="28" y="109"/>
                    </a:cubicBezTo>
                    <a:cubicBezTo>
                      <a:pt x="28" y="112"/>
                      <a:pt x="28" y="115"/>
                      <a:pt x="28" y="119"/>
                    </a:cubicBezTo>
                    <a:cubicBezTo>
                      <a:pt x="29" y="124"/>
                      <a:pt x="31" y="126"/>
                      <a:pt x="37" y="127"/>
                    </a:cubicBezTo>
                    <a:cubicBezTo>
                      <a:pt x="39" y="127"/>
                      <a:pt x="41" y="128"/>
                      <a:pt x="44" y="128"/>
                    </a:cubicBezTo>
                    <a:cubicBezTo>
                      <a:pt x="44" y="130"/>
                      <a:pt x="44" y="133"/>
                      <a:pt x="44" y="135"/>
                    </a:cubicBezTo>
                    <a:cubicBezTo>
                      <a:pt x="29" y="135"/>
                      <a:pt x="15" y="135"/>
                      <a:pt x="0" y="135"/>
                    </a:cubicBezTo>
                    <a:cubicBezTo>
                      <a:pt x="0" y="133"/>
                      <a:pt x="0" y="131"/>
                      <a:pt x="0" y="128"/>
                    </a:cubicBezTo>
                    <a:cubicBezTo>
                      <a:pt x="3" y="128"/>
                      <a:pt x="5" y="127"/>
                      <a:pt x="8" y="127"/>
                    </a:cubicBezTo>
                    <a:cubicBezTo>
                      <a:pt x="12" y="127"/>
                      <a:pt x="15" y="124"/>
                      <a:pt x="16" y="120"/>
                    </a:cubicBezTo>
                    <a:cubicBezTo>
                      <a:pt x="16" y="118"/>
                      <a:pt x="16" y="115"/>
                      <a:pt x="16" y="113"/>
                    </a:cubicBezTo>
                    <a:cubicBezTo>
                      <a:pt x="16" y="82"/>
                      <a:pt x="16" y="50"/>
                      <a:pt x="16" y="19"/>
                    </a:cubicBezTo>
                    <a:cubicBezTo>
                      <a:pt x="16" y="18"/>
                      <a:pt x="16" y="17"/>
                      <a:pt x="16" y="15"/>
                    </a:cubicBezTo>
                    <a:cubicBezTo>
                      <a:pt x="16" y="11"/>
                      <a:pt x="14" y="9"/>
                      <a:pt x="9" y="9"/>
                    </a:cubicBezTo>
                    <a:cubicBezTo>
                      <a:pt x="8" y="8"/>
                      <a:pt x="7" y="8"/>
                      <a:pt x="5" y="8"/>
                    </a:cubicBezTo>
                    <a:cubicBezTo>
                      <a:pt x="4" y="8"/>
                      <a:pt x="2" y="8"/>
                      <a:pt x="1" y="8"/>
                    </a:cubicBezTo>
                    <a:cubicBezTo>
                      <a:pt x="1" y="5"/>
                      <a:pt x="1" y="3"/>
                      <a:pt x="1" y="1"/>
                    </a:cubicBezTo>
                    <a:cubicBezTo>
                      <a:pt x="14" y="1"/>
                      <a:pt x="27" y="1"/>
                      <a:pt x="40" y="1"/>
                    </a:cubicBezTo>
                    <a:cubicBezTo>
                      <a:pt x="59" y="34"/>
                      <a:pt x="79" y="67"/>
                      <a:pt x="98" y="100"/>
                    </a:cubicBezTo>
                    <a:cubicBezTo>
                      <a:pt x="98" y="100"/>
                      <a:pt x="99" y="100"/>
                      <a:pt x="99" y="100"/>
                    </a:cubicBezTo>
                    <a:cubicBezTo>
                      <a:pt x="99" y="99"/>
                      <a:pt x="99" y="97"/>
                      <a:pt x="99" y="96"/>
                    </a:cubicBezTo>
                    <a:cubicBezTo>
                      <a:pt x="99" y="72"/>
                      <a:pt x="99" y="48"/>
                      <a:pt x="99" y="24"/>
                    </a:cubicBezTo>
                    <a:cubicBezTo>
                      <a:pt x="99" y="21"/>
                      <a:pt x="99" y="19"/>
                      <a:pt x="98" y="16"/>
                    </a:cubicBezTo>
                    <a:cubicBezTo>
                      <a:pt x="97" y="12"/>
                      <a:pt x="94" y="9"/>
                      <a:pt x="90" y="9"/>
                    </a:cubicBezTo>
                    <a:cubicBezTo>
                      <a:pt x="88" y="8"/>
                      <a:pt x="86" y="8"/>
                      <a:pt x="83" y="8"/>
                    </a:cubicBezTo>
                    <a:cubicBezTo>
                      <a:pt x="83" y="5"/>
                      <a:pt x="83" y="3"/>
                      <a:pt x="83" y="1"/>
                    </a:cubicBezTo>
                    <a:cubicBezTo>
                      <a:pt x="87" y="0"/>
                      <a:pt x="115" y="0"/>
                      <a:pt x="126" y="1"/>
                    </a:cubicBezTo>
                    <a:cubicBezTo>
                      <a:pt x="126" y="3"/>
                      <a:pt x="126" y="5"/>
                      <a:pt x="126" y="8"/>
                    </a:cubicBezTo>
                    <a:cubicBezTo>
                      <a:pt x="124" y="8"/>
                      <a:pt x="122" y="8"/>
                      <a:pt x="119" y="9"/>
                    </a:cubicBezTo>
                    <a:cubicBezTo>
                      <a:pt x="115" y="9"/>
                      <a:pt x="112" y="12"/>
                      <a:pt x="111" y="16"/>
                    </a:cubicBezTo>
                    <a:cubicBezTo>
                      <a:pt x="111" y="20"/>
                      <a:pt x="110" y="23"/>
                      <a:pt x="110" y="27"/>
                    </a:cubicBezTo>
                    <a:cubicBezTo>
                      <a:pt x="110" y="61"/>
                      <a:pt x="110" y="95"/>
                      <a:pt x="110" y="129"/>
                    </a:cubicBezTo>
                    <a:cubicBezTo>
                      <a:pt x="110" y="131"/>
                      <a:pt x="110" y="133"/>
                      <a:pt x="110" y="135"/>
                    </a:cubicBezTo>
                    <a:cubicBezTo>
                      <a:pt x="106" y="135"/>
                      <a:pt x="103" y="135"/>
                      <a:pt x="99" y="135"/>
                    </a:cubicBezTo>
                    <a:cubicBezTo>
                      <a:pt x="76" y="95"/>
                      <a:pt x="52" y="55"/>
                      <a:pt x="29" y="15"/>
                    </a:cubicBezTo>
                    <a:cubicBezTo>
                      <a:pt x="28" y="15"/>
                      <a:pt x="28" y="15"/>
                      <a:pt x="28" y="16"/>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163" name="Freeform 20"/>
              <p:cNvSpPr/>
              <p:nvPr/>
            </p:nvSpPr>
            <p:spPr bwMode="auto">
              <a:xfrm>
                <a:off x="8233341" y="3887973"/>
                <a:ext cx="352419" cy="384457"/>
              </a:xfrm>
              <a:custGeom>
                <a:avLst/>
                <a:gdLst>
                  <a:gd name="T0" fmla="*/ 0 w 124"/>
                  <a:gd name="T1" fmla="*/ 8 h 135"/>
                  <a:gd name="T2" fmla="*/ 0 w 124"/>
                  <a:gd name="T3" fmla="*/ 1 h 135"/>
                  <a:gd name="T4" fmla="*/ 105 w 124"/>
                  <a:gd name="T5" fmla="*/ 1 h 135"/>
                  <a:gd name="T6" fmla="*/ 117 w 124"/>
                  <a:gd name="T7" fmla="*/ 35 h 135"/>
                  <a:gd name="T8" fmla="*/ 110 w 124"/>
                  <a:gd name="T9" fmla="*/ 39 h 135"/>
                  <a:gd name="T10" fmla="*/ 107 w 124"/>
                  <a:gd name="T11" fmla="*/ 33 h 135"/>
                  <a:gd name="T12" fmla="*/ 78 w 124"/>
                  <a:gd name="T13" fmla="*/ 11 h 135"/>
                  <a:gd name="T14" fmla="*/ 34 w 124"/>
                  <a:gd name="T15" fmla="*/ 11 h 135"/>
                  <a:gd name="T16" fmla="*/ 34 w 124"/>
                  <a:gd name="T17" fmla="*/ 61 h 135"/>
                  <a:gd name="T18" fmla="*/ 55 w 124"/>
                  <a:gd name="T19" fmla="*/ 60 h 135"/>
                  <a:gd name="T20" fmla="*/ 69 w 124"/>
                  <a:gd name="T21" fmla="*/ 45 h 135"/>
                  <a:gd name="T22" fmla="*/ 70 w 124"/>
                  <a:gd name="T23" fmla="*/ 36 h 135"/>
                  <a:gd name="T24" fmla="*/ 78 w 124"/>
                  <a:gd name="T25" fmla="*/ 36 h 135"/>
                  <a:gd name="T26" fmla="*/ 78 w 124"/>
                  <a:gd name="T27" fmla="*/ 95 h 135"/>
                  <a:gd name="T28" fmla="*/ 74 w 124"/>
                  <a:gd name="T29" fmla="*/ 95 h 135"/>
                  <a:gd name="T30" fmla="*/ 70 w 124"/>
                  <a:gd name="T31" fmla="*/ 95 h 135"/>
                  <a:gd name="T32" fmla="*/ 70 w 124"/>
                  <a:gd name="T33" fmla="*/ 88 h 135"/>
                  <a:gd name="T34" fmla="*/ 68 w 124"/>
                  <a:gd name="T35" fmla="*/ 81 h 135"/>
                  <a:gd name="T36" fmla="*/ 58 w 124"/>
                  <a:gd name="T37" fmla="*/ 71 h 135"/>
                  <a:gd name="T38" fmla="*/ 34 w 124"/>
                  <a:gd name="T39" fmla="*/ 70 h 135"/>
                  <a:gd name="T40" fmla="*/ 33 w 124"/>
                  <a:gd name="T41" fmla="*/ 74 h 135"/>
                  <a:gd name="T42" fmla="*/ 33 w 124"/>
                  <a:gd name="T43" fmla="*/ 115 h 135"/>
                  <a:gd name="T44" fmla="*/ 43 w 124"/>
                  <a:gd name="T45" fmla="*/ 125 h 135"/>
                  <a:gd name="T46" fmla="*/ 69 w 124"/>
                  <a:gd name="T47" fmla="*/ 125 h 135"/>
                  <a:gd name="T48" fmla="*/ 112 w 124"/>
                  <a:gd name="T49" fmla="*/ 97 h 135"/>
                  <a:gd name="T50" fmla="*/ 115 w 124"/>
                  <a:gd name="T51" fmla="*/ 90 h 135"/>
                  <a:gd name="T52" fmla="*/ 124 w 124"/>
                  <a:gd name="T53" fmla="*/ 93 h 135"/>
                  <a:gd name="T54" fmla="*/ 109 w 124"/>
                  <a:gd name="T55" fmla="*/ 135 h 135"/>
                  <a:gd name="T56" fmla="*/ 0 w 124"/>
                  <a:gd name="T57" fmla="*/ 135 h 135"/>
                  <a:gd name="T58" fmla="*/ 0 w 124"/>
                  <a:gd name="T59" fmla="*/ 128 h 135"/>
                  <a:gd name="T60" fmla="*/ 8 w 124"/>
                  <a:gd name="T61" fmla="*/ 127 h 135"/>
                  <a:gd name="T62" fmla="*/ 15 w 124"/>
                  <a:gd name="T63" fmla="*/ 120 h 135"/>
                  <a:gd name="T64" fmla="*/ 16 w 124"/>
                  <a:gd name="T65" fmla="*/ 113 h 135"/>
                  <a:gd name="T66" fmla="*/ 16 w 124"/>
                  <a:gd name="T67" fmla="*/ 21 h 135"/>
                  <a:gd name="T68" fmla="*/ 16 w 124"/>
                  <a:gd name="T69" fmla="*/ 16 h 135"/>
                  <a:gd name="T70" fmla="*/ 8 w 124"/>
                  <a:gd name="T71" fmla="*/ 9 h 135"/>
                  <a:gd name="T72" fmla="*/ 4 w 124"/>
                  <a:gd name="T73" fmla="*/ 8 h 135"/>
                  <a:gd name="T74" fmla="*/ 0 w 124"/>
                  <a:gd name="T75" fmla="*/ 8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4" h="135">
                    <a:moveTo>
                      <a:pt x="0" y="8"/>
                    </a:moveTo>
                    <a:cubicBezTo>
                      <a:pt x="0" y="5"/>
                      <a:pt x="0" y="3"/>
                      <a:pt x="0" y="1"/>
                    </a:cubicBezTo>
                    <a:cubicBezTo>
                      <a:pt x="3" y="0"/>
                      <a:pt x="98" y="0"/>
                      <a:pt x="105" y="1"/>
                    </a:cubicBezTo>
                    <a:cubicBezTo>
                      <a:pt x="109" y="12"/>
                      <a:pt x="113" y="24"/>
                      <a:pt x="117" y="35"/>
                    </a:cubicBezTo>
                    <a:cubicBezTo>
                      <a:pt x="115" y="37"/>
                      <a:pt x="112" y="38"/>
                      <a:pt x="110" y="39"/>
                    </a:cubicBezTo>
                    <a:cubicBezTo>
                      <a:pt x="109" y="36"/>
                      <a:pt x="108" y="35"/>
                      <a:pt x="107" y="33"/>
                    </a:cubicBezTo>
                    <a:cubicBezTo>
                      <a:pt x="101" y="20"/>
                      <a:pt x="92" y="13"/>
                      <a:pt x="78" y="11"/>
                    </a:cubicBezTo>
                    <a:cubicBezTo>
                      <a:pt x="63" y="10"/>
                      <a:pt x="48" y="11"/>
                      <a:pt x="34" y="11"/>
                    </a:cubicBezTo>
                    <a:cubicBezTo>
                      <a:pt x="33" y="15"/>
                      <a:pt x="33" y="55"/>
                      <a:pt x="34" y="61"/>
                    </a:cubicBezTo>
                    <a:cubicBezTo>
                      <a:pt x="41" y="61"/>
                      <a:pt x="48" y="61"/>
                      <a:pt x="55" y="60"/>
                    </a:cubicBezTo>
                    <a:cubicBezTo>
                      <a:pt x="64" y="59"/>
                      <a:pt x="68" y="54"/>
                      <a:pt x="69" y="45"/>
                    </a:cubicBezTo>
                    <a:cubicBezTo>
                      <a:pt x="70" y="42"/>
                      <a:pt x="70" y="39"/>
                      <a:pt x="70" y="36"/>
                    </a:cubicBezTo>
                    <a:cubicBezTo>
                      <a:pt x="73" y="36"/>
                      <a:pt x="75" y="36"/>
                      <a:pt x="78" y="36"/>
                    </a:cubicBezTo>
                    <a:cubicBezTo>
                      <a:pt x="78" y="56"/>
                      <a:pt x="78" y="75"/>
                      <a:pt x="78" y="95"/>
                    </a:cubicBezTo>
                    <a:cubicBezTo>
                      <a:pt x="77" y="95"/>
                      <a:pt x="76" y="95"/>
                      <a:pt x="74" y="95"/>
                    </a:cubicBezTo>
                    <a:cubicBezTo>
                      <a:pt x="73" y="95"/>
                      <a:pt x="72" y="95"/>
                      <a:pt x="70" y="95"/>
                    </a:cubicBezTo>
                    <a:cubicBezTo>
                      <a:pt x="70" y="93"/>
                      <a:pt x="70" y="90"/>
                      <a:pt x="70" y="88"/>
                    </a:cubicBezTo>
                    <a:cubicBezTo>
                      <a:pt x="69" y="86"/>
                      <a:pt x="69" y="83"/>
                      <a:pt x="68" y="81"/>
                    </a:cubicBezTo>
                    <a:cubicBezTo>
                      <a:pt x="67" y="75"/>
                      <a:pt x="64" y="72"/>
                      <a:pt x="58" y="71"/>
                    </a:cubicBezTo>
                    <a:cubicBezTo>
                      <a:pt x="50" y="69"/>
                      <a:pt x="42" y="70"/>
                      <a:pt x="34" y="70"/>
                    </a:cubicBezTo>
                    <a:cubicBezTo>
                      <a:pt x="33" y="72"/>
                      <a:pt x="33" y="73"/>
                      <a:pt x="33" y="74"/>
                    </a:cubicBezTo>
                    <a:cubicBezTo>
                      <a:pt x="33" y="88"/>
                      <a:pt x="33" y="102"/>
                      <a:pt x="33" y="115"/>
                    </a:cubicBezTo>
                    <a:cubicBezTo>
                      <a:pt x="33" y="124"/>
                      <a:pt x="34" y="125"/>
                      <a:pt x="43" y="125"/>
                    </a:cubicBezTo>
                    <a:cubicBezTo>
                      <a:pt x="52" y="125"/>
                      <a:pt x="60" y="125"/>
                      <a:pt x="69" y="125"/>
                    </a:cubicBezTo>
                    <a:cubicBezTo>
                      <a:pt x="89" y="125"/>
                      <a:pt x="104" y="115"/>
                      <a:pt x="112" y="97"/>
                    </a:cubicBezTo>
                    <a:cubicBezTo>
                      <a:pt x="113" y="95"/>
                      <a:pt x="114" y="93"/>
                      <a:pt x="115" y="90"/>
                    </a:cubicBezTo>
                    <a:cubicBezTo>
                      <a:pt x="118" y="91"/>
                      <a:pt x="121" y="92"/>
                      <a:pt x="124" y="93"/>
                    </a:cubicBezTo>
                    <a:cubicBezTo>
                      <a:pt x="119" y="108"/>
                      <a:pt x="114" y="121"/>
                      <a:pt x="109" y="135"/>
                    </a:cubicBezTo>
                    <a:cubicBezTo>
                      <a:pt x="73" y="135"/>
                      <a:pt x="37" y="135"/>
                      <a:pt x="0" y="135"/>
                    </a:cubicBezTo>
                    <a:cubicBezTo>
                      <a:pt x="0" y="133"/>
                      <a:pt x="0" y="131"/>
                      <a:pt x="0" y="128"/>
                    </a:cubicBezTo>
                    <a:cubicBezTo>
                      <a:pt x="3" y="128"/>
                      <a:pt x="6" y="128"/>
                      <a:pt x="8" y="127"/>
                    </a:cubicBezTo>
                    <a:cubicBezTo>
                      <a:pt x="13" y="126"/>
                      <a:pt x="15" y="125"/>
                      <a:pt x="15" y="120"/>
                    </a:cubicBezTo>
                    <a:cubicBezTo>
                      <a:pt x="16" y="118"/>
                      <a:pt x="16" y="115"/>
                      <a:pt x="16" y="113"/>
                    </a:cubicBezTo>
                    <a:cubicBezTo>
                      <a:pt x="16" y="82"/>
                      <a:pt x="16" y="52"/>
                      <a:pt x="16" y="21"/>
                    </a:cubicBezTo>
                    <a:cubicBezTo>
                      <a:pt x="16" y="20"/>
                      <a:pt x="16" y="18"/>
                      <a:pt x="16" y="16"/>
                    </a:cubicBezTo>
                    <a:cubicBezTo>
                      <a:pt x="15" y="11"/>
                      <a:pt x="13" y="9"/>
                      <a:pt x="8" y="9"/>
                    </a:cubicBezTo>
                    <a:cubicBezTo>
                      <a:pt x="7" y="9"/>
                      <a:pt x="6" y="8"/>
                      <a:pt x="4" y="8"/>
                    </a:cubicBezTo>
                    <a:cubicBezTo>
                      <a:pt x="3" y="8"/>
                      <a:pt x="2" y="8"/>
                      <a:pt x="0" y="8"/>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164" name="Freeform 21"/>
              <p:cNvSpPr/>
              <p:nvPr/>
            </p:nvSpPr>
            <p:spPr bwMode="auto">
              <a:xfrm>
                <a:off x="4949441" y="3891177"/>
                <a:ext cx="352419" cy="381253"/>
              </a:xfrm>
              <a:custGeom>
                <a:avLst/>
                <a:gdLst>
                  <a:gd name="T0" fmla="*/ 33 w 123"/>
                  <a:gd name="T1" fmla="*/ 60 h 134"/>
                  <a:gd name="T2" fmla="*/ 55 w 123"/>
                  <a:gd name="T3" fmla="*/ 59 h 134"/>
                  <a:gd name="T4" fmla="*/ 68 w 123"/>
                  <a:gd name="T5" fmla="*/ 45 h 134"/>
                  <a:gd name="T6" fmla="*/ 70 w 123"/>
                  <a:gd name="T7" fmla="*/ 35 h 134"/>
                  <a:gd name="T8" fmla="*/ 77 w 123"/>
                  <a:gd name="T9" fmla="*/ 35 h 134"/>
                  <a:gd name="T10" fmla="*/ 77 w 123"/>
                  <a:gd name="T11" fmla="*/ 94 h 134"/>
                  <a:gd name="T12" fmla="*/ 75 w 123"/>
                  <a:gd name="T13" fmla="*/ 94 h 134"/>
                  <a:gd name="T14" fmla="*/ 70 w 123"/>
                  <a:gd name="T15" fmla="*/ 94 h 134"/>
                  <a:gd name="T16" fmla="*/ 69 w 123"/>
                  <a:gd name="T17" fmla="*/ 83 h 134"/>
                  <a:gd name="T18" fmla="*/ 54 w 123"/>
                  <a:gd name="T19" fmla="*/ 69 h 134"/>
                  <a:gd name="T20" fmla="*/ 33 w 123"/>
                  <a:gd name="T21" fmla="*/ 69 h 134"/>
                  <a:gd name="T22" fmla="*/ 33 w 123"/>
                  <a:gd name="T23" fmla="*/ 73 h 134"/>
                  <a:gd name="T24" fmla="*/ 33 w 123"/>
                  <a:gd name="T25" fmla="*/ 114 h 134"/>
                  <a:gd name="T26" fmla="*/ 43 w 123"/>
                  <a:gd name="T27" fmla="*/ 124 h 134"/>
                  <a:gd name="T28" fmla="*/ 68 w 123"/>
                  <a:gd name="T29" fmla="*/ 124 h 134"/>
                  <a:gd name="T30" fmla="*/ 112 w 123"/>
                  <a:gd name="T31" fmla="*/ 96 h 134"/>
                  <a:gd name="T32" fmla="*/ 115 w 123"/>
                  <a:gd name="T33" fmla="*/ 90 h 134"/>
                  <a:gd name="T34" fmla="*/ 115 w 123"/>
                  <a:gd name="T35" fmla="*/ 90 h 134"/>
                  <a:gd name="T36" fmla="*/ 123 w 123"/>
                  <a:gd name="T37" fmla="*/ 92 h 134"/>
                  <a:gd name="T38" fmla="*/ 109 w 123"/>
                  <a:gd name="T39" fmla="*/ 134 h 134"/>
                  <a:gd name="T40" fmla="*/ 0 w 123"/>
                  <a:gd name="T41" fmla="*/ 134 h 134"/>
                  <a:gd name="T42" fmla="*/ 0 w 123"/>
                  <a:gd name="T43" fmla="*/ 127 h 134"/>
                  <a:gd name="T44" fmla="*/ 8 w 123"/>
                  <a:gd name="T45" fmla="*/ 126 h 134"/>
                  <a:gd name="T46" fmla="*/ 15 w 123"/>
                  <a:gd name="T47" fmla="*/ 120 h 134"/>
                  <a:gd name="T48" fmla="*/ 16 w 123"/>
                  <a:gd name="T49" fmla="*/ 113 h 134"/>
                  <a:gd name="T50" fmla="*/ 16 w 123"/>
                  <a:gd name="T51" fmla="*/ 20 h 134"/>
                  <a:gd name="T52" fmla="*/ 5 w 123"/>
                  <a:gd name="T53" fmla="*/ 7 h 134"/>
                  <a:gd name="T54" fmla="*/ 0 w 123"/>
                  <a:gd name="T55" fmla="*/ 7 h 134"/>
                  <a:gd name="T56" fmla="*/ 0 w 123"/>
                  <a:gd name="T57" fmla="*/ 0 h 134"/>
                  <a:gd name="T58" fmla="*/ 105 w 123"/>
                  <a:gd name="T59" fmla="*/ 0 h 134"/>
                  <a:gd name="T60" fmla="*/ 117 w 123"/>
                  <a:gd name="T61" fmla="*/ 35 h 134"/>
                  <a:gd name="T62" fmla="*/ 109 w 123"/>
                  <a:gd name="T63" fmla="*/ 38 h 134"/>
                  <a:gd name="T64" fmla="*/ 107 w 123"/>
                  <a:gd name="T65" fmla="*/ 34 h 134"/>
                  <a:gd name="T66" fmla="*/ 105 w 123"/>
                  <a:gd name="T67" fmla="*/ 29 h 134"/>
                  <a:gd name="T68" fmla="*/ 78 w 123"/>
                  <a:gd name="T69" fmla="*/ 11 h 134"/>
                  <a:gd name="T70" fmla="*/ 42 w 123"/>
                  <a:gd name="T71" fmla="*/ 10 h 134"/>
                  <a:gd name="T72" fmla="*/ 33 w 123"/>
                  <a:gd name="T73" fmla="*/ 10 h 134"/>
                  <a:gd name="T74" fmla="*/ 33 w 123"/>
                  <a:gd name="T75" fmla="*/ 60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3" h="134">
                    <a:moveTo>
                      <a:pt x="33" y="60"/>
                    </a:moveTo>
                    <a:cubicBezTo>
                      <a:pt x="41" y="60"/>
                      <a:pt x="48" y="61"/>
                      <a:pt x="55" y="59"/>
                    </a:cubicBezTo>
                    <a:cubicBezTo>
                      <a:pt x="63" y="57"/>
                      <a:pt x="67" y="53"/>
                      <a:pt x="68" y="45"/>
                    </a:cubicBezTo>
                    <a:cubicBezTo>
                      <a:pt x="69" y="42"/>
                      <a:pt x="69" y="39"/>
                      <a:pt x="70" y="35"/>
                    </a:cubicBezTo>
                    <a:cubicBezTo>
                      <a:pt x="72" y="35"/>
                      <a:pt x="75" y="35"/>
                      <a:pt x="77" y="35"/>
                    </a:cubicBezTo>
                    <a:cubicBezTo>
                      <a:pt x="77" y="55"/>
                      <a:pt x="77" y="74"/>
                      <a:pt x="77" y="94"/>
                    </a:cubicBezTo>
                    <a:cubicBezTo>
                      <a:pt x="76" y="94"/>
                      <a:pt x="75" y="94"/>
                      <a:pt x="75" y="94"/>
                    </a:cubicBezTo>
                    <a:cubicBezTo>
                      <a:pt x="73" y="94"/>
                      <a:pt x="71" y="94"/>
                      <a:pt x="70" y="94"/>
                    </a:cubicBezTo>
                    <a:cubicBezTo>
                      <a:pt x="69" y="90"/>
                      <a:pt x="69" y="86"/>
                      <a:pt x="69" y="83"/>
                    </a:cubicBezTo>
                    <a:cubicBezTo>
                      <a:pt x="67" y="74"/>
                      <a:pt x="63" y="70"/>
                      <a:pt x="54" y="69"/>
                    </a:cubicBezTo>
                    <a:cubicBezTo>
                      <a:pt x="47" y="69"/>
                      <a:pt x="40" y="69"/>
                      <a:pt x="33" y="69"/>
                    </a:cubicBezTo>
                    <a:cubicBezTo>
                      <a:pt x="33" y="71"/>
                      <a:pt x="33" y="72"/>
                      <a:pt x="33" y="73"/>
                    </a:cubicBezTo>
                    <a:cubicBezTo>
                      <a:pt x="33" y="87"/>
                      <a:pt x="33" y="101"/>
                      <a:pt x="33" y="114"/>
                    </a:cubicBezTo>
                    <a:cubicBezTo>
                      <a:pt x="33" y="123"/>
                      <a:pt x="34" y="124"/>
                      <a:pt x="43" y="124"/>
                    </a:cubicBezTo>
                    <a:cubicBezTo>
                      <a:pt x="51" y="124"/>
                      <a:pt x="60" y="124"/>
                      <a:pt x="68" y="124"/>
                    </a:cubicBezTo>
                    <a:cubicBezTo>
                      <a:pt x="89" y="124"/>
                      <a:pt x="103" y="114"/>
                      <a:pt x="112" y="96"/>
                    </a:cubicBezTo>
                    <a:cubicBezTo>
                      <a:pt x="113" y="94"/>
                      <a:pt x="114" y="92"/>
                      <a:pt x="115" y="90"/>
                    </a:cubicBezTo>
                    <a:cubicBezTo>
                      <a:pt x="115" y="90"/>
                      <a:pt x="115" y="90"/>
                      <a:pt x="115" y="90"/>
                    </a:cubicBezTo>
                    <a:cubicBezTo>
                      <a:pt x="118" y="90"/>
                      <a:pt x="120" y="91"/>
                      <a:pt x="123" y="92"/>
                    </a:cubicBezTo>
                    <a:cubicBezTo>
                      <a:pt x="118" y="107"/>
                      <a:pt x="113" y="120"/>
                      <a:pt x="109" y="134"/>
                    </a:cubicBezTo>
                    <a:cubicBezTo>
                      <a:pt x="72" y="134"/>
                      <a:pt x="36" y="134"/>
                      <a:pt x="0" y="134"/>
                    </a:cubicBezTo>
                    <a:cubicBezTo>
                      <a:pt x="0" y="132"/>
                      <a:pt x="0" y="130"/>
                      <a:pt x="0" y="127"/>
                    </a:cubicBezTo>
                    <a:cubicBezTo>
                      <a:pt x="2" y="127"/>
                      <a:pt x="5" y="126"/>
                      <a:pt x="8" y="126"/>
                    </a:cubicBezTo>
                    <a:cubicBezTo>
                      <a:pt x="12" y="126"/>
                      <a:pt x="14" y="124"/>
                      <a:pt x="15" y="120"/>
                    </a:cubicBezTo>
                    <a:cubicBezTo>
                      <a:pt x="15" y="118"/>
                      <a:pt x="16" y="115"/>
                      <a:pt x="16" y="113"/>
                    </a:cubicBezTo>
                    <a:cubicBezTo>
                      <a:pt x="16" y="82"/>
                      <a:pt x="16" y="51"/>
                      <a:pt x="16" y="20"/>
                    </a:cubicBezTo>
                    <a:cubicBezTo>
                      <a:pt x="16" y="10"/>
                      <a:pt x="14" y="8"/>
                      <a:pt x="5" y="7"/>
                    </a:cubicBezTo>
                    <a:cubicBezTo>
                      <a:pt x="3" y="7"/>
                      <a:pt x="1" y="7"/>
                      <a:pt x="0" y="7"/>
                    </a:cubicBezTo>
                    <a:cubicBezTo>
                      <a:pt x="0" y="4"/>
                      <a:pt x="0" y="2"/>
                      <a:pt x="0" y="0"/>
                    </a:cubicBezTo>
                    <a:cubicBezTo>
                      <a:pt x="34" y="0"/>
                      <a:pt x="69" y="0"/>
                      <a:pt x="105" y="0"/>
                    </a:cubicBezTo>
                    <a:cubicBezTo>
                      <a:pt x="109" y="11"/>
                      <a:pt x="112" y="22"/>
                      <a:pt x="117" y="35"/>
                    </a:cubicBezTo>
                    <a:cubicBezTo>
                      <a:pt x="114" y="36"/>
                      <a:pt x="112" y="37"/>
                      <a:pt x="109" y="38"/>
                    </a:cubicBezTo>
                    <a:cubicBezTo>
                      <a:pt x="108" y="36"/>
                      <a:pt x="108" y="35"/>
                      <a:pt x="107" y="34"/>
                    </a:cubicBezTo>
                    <a:cubicBezTo>
                      <a:pt x="107" y="32"/>
                      <a:pt x="106" y="31"/>
                      <a:pt x="105" y="29"/>
                    </a:cubicBezTo>
                    <a:cubicBezTo>
                      <a:pt x="100" y="18"/>
                      <a:pt x="90" y="11"/>
                      <a:pt x="78" y="11"/>
                    </a:cubicBezTo>
                    <a:cubicBezTo>
                      <a:pt x="66" y="10"/>
                      <a:pt x="54" y="10"/>
                      <a:pt x="42" y="10"/>
                    </a:cubicBezTo>
                    <a:cubicBezTo>
                      <a:pt x="39" y="10"/>
                      <a:pt x="36" y="10"/>
                      <a:pt x="33" y="10"/>
                    </a:cubicBezTo>
                    <a:cubicBezTo>
                      <a:pt x="33" y="26"/>
                      <a:pt x="33" y="43"/>
                      <a:pt x="33" y="6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165" name="Freeform 22"/>
              <p:cNvSpPr/>
              <p:nvPr/>
            </p:nvSpPr>
            <p:spPr bwMode="auto">
              <a:xfrm>
                <a:off x="5897767" y="3891177"/>
                <a:ext cx="358826" cy="381253"/>
              </a:xfrm>
              <a:custGeom>
                <a:avLst/>
                <a:gdLst>
                  <a:gd name="T0" fmla="*/ 43 w 126"/>
                  <a:gd name="T1" fmla="*/ 134 h 134"/>
                  <a:gd name="T2" fmla="*/ 0 w 126"/>
                  <a:gd name="T3" fmla="*/ 134 h 134"/>
                  <a:gd name="T4" fmla="*/ 0 w 126"/>
                  <a:gd name="T5" fmla="*/ 127 h 134"/>
                  <a:gd name="T6" fmla="*/ 7 w 126"/>
                  <a:gd name="T7" fmla="*/ 126 h 134"/>
                  <a:gd name="T8" fmla="*/ 16 w 126"/>
                  <a:gd name="T9" fmla="*/ 118 h 134"/>
                  <a:gd name="T10" fmla="*/ 16 w 126"/>
                  <a:gd name="T11" fmla="*/ 110 h 134"/>
                  <a:gd name="T12" fmla="*/ 16 w 126"/>
                  <a:gd name="T13" fmla="*/ 18 h 134"/>
                  <a:gd name="T14" fmla="*/ 5 w 126"/>
                  <a:gd name="T15" fmla="*/ 7 h 134"/>
                  <a:gd name="T16" fmla="*/ 0 w 126"/>
                  <a:gd name="T17" fmla="*/ 7 h 134"/>
                  <a:gd name="T18" fmla="*/ 0 w 126"/>
                  <a:gd name="T19" fmla="*/ 0 h 134"/>
                  <a:gd name="T20" fmla="*/ 40 w 126"/>
                  <a:gd name="T21" fmla="*/ 0 h 134"/>
                  <a:gd name="T22" fmla="*/ 98 w 126"/>
                  <a:gd name="T23" fmla="*/ 100 h 134"/>
                  <a:gd name="T24" fmla="*/ 99 w 126"/>
                  <a:gd name="T25" fmla="*/ 96 h 134"/>
                  <a:gd name="T26" fmla="*/ 99 w 126"/>
                  <a:gd name="T27" fmla="*/ 24 h 134"/>
                  <a:gd name="T28" fmla="*/ 98 w 126"/>
                  <a:gd name="T29" fmla="*/ 17 h 134"/>
                  <a:gd name="T30" fmla="*/ 89 w 126"/>
                  <a:gd name="T31" fmla="*/ 7 h 134"/>
                  <a:gd name="T32" fmla="*/ 83 w 126"/>
                  <a:gd name="T33" fmla="*/ 7 h 134"/>
                  <a:gd name="T34" fmla="*/ 83 w 126"/>
                  <a:gd name="T35" fmla="*/ 4 h 134"/>
                  <a:gd name="T36" fmla="*/ 83 w 126"/>
                  <a:gd name="T37" fmla="*/ 0 h 134"/>
                  <a:gd name="T38" fmla="*/ 125 w 126"/>
                  <a:gd name="T39" fmla="*/ 0 h 134"/>
                  <a:gd name="T40" fmla="*/ 126 w 126"/>
                  <a:gd name="T41" fmla="*/ 3 h 134"/>
                  <a:gd name="T42" fmla="*/ 126 w 126"/>
                  <a:gd name="T43" fmla="*/ 7 h 134"/>
                  <a:gd name="T44" fmla="*/ 120 w 126"/>
                  <a:gd name="T45" fmla="*/ 7 h 134"/>
                  <a:gd name="T46" fmla="*/ 110 w 126"/>
                  <a:gd name="T47" fmla="*/ 16 h 134"/>
                  <a:gd name="T48" fmla="*/ 110 w 126"/>
                  <a:gd name="T49" fmla="*/ 26 h 134"/>
                  <a:gd name="T50" fmla="*/ 110 w 126"/>
                  <a:gd name="T51" fmla="*/ 128 h 134"/>
                  <a:gd name="T52" fmla="*/ 110 w 126"/>
                  <a:gd name="T53" fmla="*/ 134 h 134"/>
                  <a:gd name="T54" fmla="*/ 98 w 126"/>
                  <a:gd name="T55" fmla="*/ 134 h 134"/>
                  <a:gd name="T56" fmla="*/ 28 w 126"/>
                  <a:gd name="T57" fmla="*/ 14 h 134"/>
                  <a:gd name="T58" fmla="*/ 28 w 126"/>
                  <a:gd name="T59" fmla="*/ 14 h 134"/>
                  <a:gd name="T60" fmla="*/ 27 w 126"/>
                  <a:gd name="T61" fmla="*/ 17 h 134"/>
                  <a:gd name="T62" fmla="*/ 27 w 126"/>
                  <a:gd name="T63" fmla="*/ 110 h 134"/>
                  <a:gd name="T64" fmla="*/ 28 w 126"/>
                  <a:gd name="T65" fmla="*/ 118 h 134"/>
                  <a:gd name="T66" fmla="*/ 36 w 126"/>
                  <a:gd name="T67" fmla="*/ 126 h 134"/>
                  <a:gd name="T68" fmla="*/ 43 w 126"/>
                  <a:gd name="T69" fmla="*/ 127 h 134"/>
                  <a:gd name="T70" fmla="*/ 43 w 126"/>
                  <a:gd name="T71" fmla="*/ 134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26" h="134">
                    <a:moveTo>
                      <a:pt x="43" y="134"/>
                    </a:moveTo>
                    <a:cubicBezTo>
                      <a:pt x="29" y="134"/>
                      <a:pt x="14" y="134"/>
                      <a:pt x="0" y="134"/>
                    </a:cubicBezTo>
                    <a:cubicBezTo>
                      <a:pt x="0" y="132"/>
                      <a:pt x="0" y="130"/>
                      <a:pt x="0" y="127"/>
                    </a:cubicBezTo>
                    <a:cubicBezTo>
                      <a:pt x="2" y="127"/>
                      <a:pt x="5" y="127"/>
                      <a:pt x="7" y="126"/>
                    </a:cubicBezTo>
                    <a:cubicBezTo>
                      <a:pt x="13" y="125"/>
                      <a:pt x="15" y="123"/>
                      <a:pt x="16" y="118"/>
                    </a:cubicBezTo>
                    <a:cubicBezTo>
                      <a:pt x="16" y="115"/>
                      <a:pt x="16" y="113"/>
                      <a:pt x="16" y="110"/>
                    </a:cubicBezTo>
                    <a:cubicBezTo>
                      <a:pt x="16" y="80"/>
                      <a:pt x="16" y="49"/>
                      <a:pt x="16" y="18"/>
                    </a:cubicBezTo>
                    <a:cubicBezTo>
                      <a:pt x="16" y="9"/>
                      <a:pt x="14" y="8"/>
                      <a:pt x="5" y="7"/>
                    </a:cubicBezTo>
                    <a:cubicBezTo>
                      <a:pt x="4" y="7"/>
                      <a:pt x="2" y="7"/>
                      <a:pt x="0" y="7"/>
                    </a:cubicBezTo>
                    <a:cubicBezTo>
                      <a:pt x="0" y="4"/>
                      <a:pt x="0" y="2"/>
                      <a:pt x="0" y="0"/>
                    </a:cubicBezTo>
                    <a:cubicBezTo>
                      <a:pt x="13" y="0"/>
                      <a:pt x="26" y="0"/>
                      <a:pt x="40" y="0"/>
                    </a:cubicBezTo>
                    <a:cubicBezTo>
                      <a:pt x="59" y="33"/>
                      <a:pt x="78" y="66"/>
                      <a:pt x="98" y="100"/>
                    </a:cubicBezTo>
                    <a:cubicBezTo>
                      <a:pt x="98" y="98"/>
                      <a:pt x="99" y="97"/>
                      <a:pt x="99" y="96"/>
                    </a:cubicBezTo>
                    <a:cubicBezTo>
                      <a:pt x="99" y="72"/>
                      <a:pt x="99" y="48"/>
                      <a:pt x="99" y="24"/>
                    </a:cubicBezTo>
                    <a:cubicBezTo>
                      <a:pt x="99" y="22"/>
                      <a:pt x="99" y="19"/>
                      <a:pt x="98" y="17"/>
                    </a:cubicBezTo>
                    <a:cubicBezTo>
                      <a:pt x="97" y="11"/>
                      <a:pt x="95" y="8"/>
                      <a:pt x="89" y="7"/>
                    </a:cubicBezTo>
                    <a:cubicBezTo>
                      <a:pt x="87" y="7"/>
                      <a:pt x="85" y="7"/>
                      <a:pt x="83" y="7"/>
                    </a:cubicBezTo>
                    <a:cubicBezTo>
                      <a:pt x="83" y="6"/>
                      <a:pt x="83" y="5"/>
                      <a:pt x="83" y="4"/>
                    </a:cubicBezTo>
                    <a:cubicBezTo>
                      <a:pt x="83" y="2"/>
                      <a:pt x="83" y="1"/>
                      <a:pt x="83" y="0"/>
                    </a:cubicBezTo>
                    <a:cubicBezTo>
                      <a:pt x="97" y="0"/>
                      <a:pt x="111" y="0"/>
                      <a:pt x="125" y="0"/>
                    </a:cubicBezTo>
                    <a:cubicBezTo>
                      <a:pt x="125" y="1"/>
                      <a:pt x="126" y="2"/>
                      <a:pt x="126" y="3"/>
                    </a:cubicBezTo>
                    <a:cubicBezTo>
                      <a:pt x="126" y="4"/>
                      <a:pt x="126" y="5"/>
                      <a:pt x="126" y="7"/>
                    </a:cubicBezTo>
                    <a:cubicBezTo>
                      <a:pt x="124" y="7"/>
                      <a:pt x="122" y="7"/>
                      <a:pt x="120" y="7"/>
                    </a:cubicBezTo>
                    <a:cubicBezTo>
                      <a:pt x="114" y="8"/>
                      <a:pt x="111" y="11"/>
                      <a:pt x="110" y="16"/>
                    </a:cubicBezTo>
                    <a:cubicBezTo>
                      <a:pt x="110" y="20"/>
                      <a:pt x="110" y="23"/>
                      <a:pt x="110" y="26"/>
                    </a:cubicBezTo>
                    <a:cubicBezTo>
                      <a:pt x="110" y="60"/>
                      <a:pt x="110" y="94"/>
                      <a:pt x="110" y="128"/>
                    </a:cubicBezTo>
                    <a:cubicBezTo>
                      <a:pt x="110" y="130"/>
                      <a:pt x="110" y="132"/>
                      <a:pt x="110" y="134"/>
                    </a:cubicBezTo>
                    <a:cubicBezTo>
                      <a:pt x="106" y="134"/>
                      <a:pt x="102" y="134"/>
                      <a:pt x="98" y="134"/>
                    </a:cubicBezTo>
                    <a:cubicBezTo>
                      <a:pt x="75" y="94"/>
                      <a:pt x="52" y="54"/>
                      <a:pt x="28" y="14"/>
                    </a:cubicBezTo>
                    <a:cubicBezTo>
                      <a:pt x="28" y="14"/>
                      <a:pt x="28" y="14"/>
                      <a:pt x="28" y="14"/>
                    </a:cubicBezTo>
                    <a:cubicBezTo>
                      <a:pt x="27" y="15"/>
                      <a:pt x="27" y="16"/>
                      <a:pt x="27" y="17"/>
                    </a:cubicBezTo>
                    <a:cubicBezTo>
                      <a:pt x="27" y="48"/>
                      <a:pt x="27" y="79"/>
                      <a:pt x="27" y="110"/>
                    </a:cubicBezTo>
                    <a:cubicBezTo>
                      <a:pt x="27" y="113"/>
                      <a:pt x="27" y="116"/>
                      <a:pt x="28" y="118"/>
                    </a:cubicBezTo>
                    <a:cubicBezTo>
                      <a:pt x="29" y="123"/>
                      <a:pt x="31" y="125"/>
                      <a:pt x="36" y="126"/>
                    </a:cubicBezTo>
                    <a:cubicBezTo>
                      <a:pt x="38" y="126"/>
                      <a:pt x="41" y="127"/>
                      <a:pt x="43" y="127"/>
                    </a:cubicBezTo>
                    <a:cubicBezTo>
                      <a:pt x="43" y="129"/>
                      <a:pt x="43" y="132"/>
                      <a:pt x="43" y="134"/>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166" name="Freeform 23"/>
              <p:cNvSpPr/>
              <p:nvPr/>
            </p:nvSpPr>
            <p:spPr bwMode="auto">
              <a:xfrm>
                <a:off x="6285428" y="3878362"/>
                <a:ext cx="397272" cy="410087"/>
              </a:xfrm>
              <a:custGeom>
                <a:avLst/>
                <a:gdLst>
                  <a:gd name="T0" fmla="*/ 87 w 139"/>
                  <a:gd name="T1" fmla="*/ 79 h 144"/>
                  <a:gd name="T2" fmla="*/ 87 w 139"/>
                  <a:gd name="T3" fmla="*/ 71 h 144"/>
                  <a:gd name="T4" fmla="*/ 139 w 139"/>
                  <a:gd name="T5" fmla="*/ 71 h 144"/>
                  <a:gd name="T6" fmla="*/ 139 w 139"/>
                  <a:gd name="T7" fmla="*/ 79 h 144"/>
                  <a:gd name="T8" fmla="*/ 133 w 139"/>
                  <a:gd name="T9" fmla="*/ 79 h 144"/>
                  <a:gd name="T10" fmla="*/ 124 w 139"/>
                  <a:gd name="T11" fmla="*/ 88 h 144"/>
                  <a:gd name="T12" fmla="*/ 124 w 139"/>
                  <a:gd name="T13" fmla="*/ 95 h 144"/>
                  <a:gd name="T14" fmla="*/ 124 w 139"/>
                  <a:gd name="T15" fmla="*/ 134 h 144"/>
                  <a:gd name="T16" fmla="*/ 124 w 139"/>
                  <a:gd name="T17" fmla="*/ 139 h 144"/>
                  <a:gd name="T18" fmla="*/ 115 w 139"/>
                  <a:gd name="T19" fmla="*/ 139 h 144"/>
                  <a:gd name="T20" fmla="*/ 110 w 139"/>
                  <a:gd name="T21" fmla="*/ 128 h 144"/>
                  <a:gd name="T22" fmla="*/ 105 w 139"/>
                  <a:gd name="T23" fmla="*/ 131 h 144"/>
                  <a:gd name="T24" fmla="*/ 56 w 139"/>
                  <a:gd name="T25" fmla="*/ 141 h 144"/>
                  <a:gd name="T26" fmla="*/ 10 w 139"/>
                  <a:gd name="T27" fmla="*/ 103 h 144"/>
                  <a:gd name="T28" fmla="*/ 15 w 139"/>
                  <a:gd name="T29" fmla="*/ 33 h 144"/>
                  <a:gd name="T30" fmla="*/ 56 w 139"/>
                  <a:gd name="T31" fmla="*/ 3 h 144"/>
                  <a:gd name="T32" fmla="*/ 99 w 139"/>
                  <a:gd name="T33" fmla="*/ 11 h 144"/>
                  <a:gd name="T34" fmla="*/ 102 w 139"/>
                  <a:gd name="T35" fmla="*/ 13 h 144"/>
                  <a:gd name="T36" fmla="*/ 105 w 139"/>
                  <a:gd name="T37" fmla="*/ 5 h 144"/>
                  <a:gd name="T38" fmla="*/ 112 w 139"/>
                  <a:gd name="T39" fmla="*/ 5 h 144"/>
                  <a:gd name="T40" fmla="*/ 122 w 139"/>
                  <a:gd name="T41" fmla="*/ 46 h 144"/>
                  <a:gd name="T42" fmla="*/ 114 w 139"/>
                  <a:gd name="T43" fmla="*/ 49 h 144"/>
                  <a:gd name="T44" fmla="*/ 112 w 139"/>
                  <a:gd name="T45" fmla="*/ 44 h 144"/>
                  <a:gd name="T46" fmla="*/ 100 w 139"/>
                  <a:gd name="T47" fmla="*/ 25 h 144"/>
                  <a:gd name="T48" fmla="*/ 42 w 139"/>
                  <a:gd name="T49" fmla="*/ 23 h 144"/>
                  <a:gd name="T50" fmla="*/ 24 w 139"/>
                  <a:gd name="T51" fmla="*/ 62 h 144"/>
                  <a:gd name="T52" fmla="*/ 34 w 139"/>
                  <a:gd name="T53" fmla="*/ 109 h 144"/>
                  <a:gd name="T54" fmla="*/ 77 w 139"/>
                  <a:gd name="T55" fmla="*/ 131 h 144"/>
                  <a:gd name="T56" fmla="*/ 101 w 139"/>
                  <a:gd name="T57" fmla="*/ 120 h 144"/>
                  <a:gd name="T58" fmla="*/ 106 w 139"/>
                  <a:gd name="T59" fmla="*/ 109 h 144"/>
                  <a:gd name="T60" fmla="*/ 106 w 139"/>
                  <a:gd name="T61" fmla="*/ 90 h 144"/>
                  <a:gd name="T62" fmla="*/ 96 w 139"/>
                  <a:gd name="T63" fmla="*/ 79 h 144"/>
                  <a:gd name="T64" fmla="*/ 87 w 139"/>
                  <a:gd name="T65" fmla="*/ 7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9" h="144">
                    <a:moveTo>
                      <a:pt x="87" y="79"/>
                    </a:moveTo>
                    <a:cubicBezTo>
                      <a:pt x="87" y="76"/>
                      <a:pt x="87" y="74"/>
                      <a:pt x="87" y="71"/>
                    </a:cubicBezTo>
                    <a:cubicBezTo>
                      <a:pt x="105" y="71"/>
                      <a:pt x="122" y="71"/>
                      <a:pt x="139" y="71"/>
                    </a:cubicBezTo>
                    <a:cubicBezTo>
                      <a:pt x="139" y="74"/>
                      <a:pt x="139" y="76"/>
                      <a:pt x="139" y="79"/>
                    </a:cubicBezTo>
                    <a:cubicBezTo>
                      <a:pt x="137" y="79"/>
                      <a:pt x="135" y="79"/>
                      <a:pt x="133" y="79"/>
                    </a:cubicBezTo>
                    <a:cubicBezTo>
                      <a:pt x="127" y="79"/>
                      <a:pt x="125" y="81"/>
                      <a:pt x="124" y="88"/>
                    </a:cubicBezTo>
                    <a:cubicBezTo>
                      <a:pt x="124" y="90"/>
                      <a:pt x="124" y="93"/>
                      <a:pt x="124" y="95"/>
                    </a:cubicBezTo>
                    <a:cubicBezTo>
                      <a:pt x="124" y="108"/>
                      <a:pt x="124" y="121"/>
                      <a:pt x="124" y="134"/>
                    </a:cubicBezTo>
                    <a:cubicBezTo>
                      <a:pt x="124" y="135"/>
                      <a:pt x="124" y="137"/>
                      <a:pt x="124" y="139"/>
                    </a:cubicBezTo>
                    <a:cubicBezTo>
                      <a:pt x="121" y="139"/>
                      <a:pt x="118" y="139"/>
                      <a:pt x="115" y="139"/>
                    </a:cubicBezTo>
                    <a:cubicBezTo>
                      <a:pt x="113" y="136"/>
                      <a:pt x="112" y="132"/>
                      <a:pt x="110" y="128"/>
                    </a:cubicBezTo>
                    <a:cubicBezTo>
                      <a:pt x="108" y="129"/>
                      <a:pt x="107" y="130"/>
                      <a:pt x="105" y="131"/>
                    </a:cubicBezTo>
                    <a:cubicBezTo>
                      <a:pt x="90" y="140"/>
                      <a:pt x="74" y="144"/>
                      <a:pt x="56" y="141"/>
                    </a:cubicBezTo>
                    <a:cubicBezTo>
                      <a:pt x="34" y="137"/>
                      <a:pt x="18" y="124"/>
                      <a:pt x="10" y="103"/>
                    </a:cubicBezTo>
                    <a:cubicBezTo>
                      <a:pt x="0" y="79"/>
                      <a:pt x="1" y="55"/>
                      <a:pt x="15" y="33"/>
                    </a:cubicBezTo>
                    <a:cubicBezTo>
                      <a:pt x="24" y="17"/>
                      <a:pt x="38" y="6"/>
                      <a:pt x="56" y="3"/>
                    </a:cubicBezTo>
                    <a:cubicBezTo>
                      <a:pt x="71" y="0"/>
                      <a:pt x="86" y="2"/>
                      <a:pt x="99" y="11"/>
                    </a:cubicBezTo>
                    <a:cubicBezTo>
                      <a:pt x="100" y="12"/>
                      <a:pt x="101" y="12"/>
                      <a:pt x="102" y="13"/>
                    </a:cubicBezTo>
                    <a:cubicBezTo>
                      <a:pt x="103" y="10"/>
                      <a:pt x="104" y="7"/>
                      <a:pt x="105" y="5"/>
                    </a:cubicBezTo>
                    <a:cubicBezTo>
                      <a:pt x="107" y="5"/>
                      <a:pt x="109" y="5"/>
                      <a:pt x="112" y="5"/>
                    </a:cubicBezTo>
                    <a:cubicBezTo>
                      <a:pt x="115" y="18"/>
                      <a:pt x="119" y="32"/>
                      <a:pt x="122" y="46"/>
                    </a:cubicBezTo>
                    <a:cubicBezTo>
                      <a:pt x="120" y="47"/>
                      <a:pt x="117" y="48"/>
                      <a:pt x="114" y="49"/>
                    </a:cubicBezTo>
                    <a:cubicBezTo>
                      <a:pt x="114" y="47"/>
                      <a:pt x="113" y="45"/>
                      <a:pt x="112" y="44"/>
                    </a:cubicBezTo>
                    <a:cubicBezTo>
                      <a:pt x="109" y="37"/>
                      <a:pt x="105" y="30"/>
                      <a:pt x="100" y="25"/>
                    </a:cubicBezTo>
                    <a:cubicBezTo>
                      <a:pt x="84" y="8"/>
                      <a:pt x="59" y="7"/>
                      <a:pt x="42" y="23"/>
                    </a:cubicBezTo>
                    <a:cubicBezTo>
                      <a:pt x="31" y="34"/>
                      <a:pt x="25" y="47"/>
                      <a:pt x="24" y="62"/>
                    </a:cubicBezTo>
                    <a:cubicBezTo>
                      <a:pt x="22" y="79"/>
                      <a:pt x="25" y="95"/>
                      <a:pt x="34" y="109"/>
                    </a:cubicBezTo>
                    <a:cubicBezTo>
                      <a:pt x="44" y="125"/>
                      <a:pt x="59" y="132"/>
                      <a:pt x="77" y="131"/>
                    </a:cubicBezTo>
                    <a:cubicBezTo>
                      <a:pt x="86" y="130"/>
                      <a:pt x="94" y="127"/>
                      <a:pt x="101" y="120"/>
                    </a:cubicBezTo>
                    <a:cubicBezTo>
                      <a:pt x="104" y="117"/>
                      <a:pt x="106" y="114"/>
                      <a:pt x="106" y="109"/>
                    </a:cubicBezTo>
                    <a:cubicBezTo>
                      <a:pt x="106" y="103"/>
                      <a:pt x="107" y="96"/>
                      <a:pt x="106" y="90"/>
                    </a:cubicBezTo>
                    <a:cubicBezTo>
                      <a:pt x="106" y="82"/>
                      <a:pt x="104" y="81"/>
                      <a:pt x="96" y="79"/>
                    </a:cubicBezTo>
                    <a:cubicBezTo>
                      <a:pt x="94" y="79"/>
                      <a:pt x="91" y="79"/>
                      <a:pt x="87" y="79"/>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167" name="Freeform 25"/>
              <p:cNvSpPr/>
              <p:nvPr/>
            </p:nvSpPr>
            <p:spPr bwMode="auto">
              <a:xfrm>
                <a:off x="9005458" y="3884769"/>
                <a:ext cx="323584" cy="397272"/>
              </a:xfrm>
              <a:custGeom>
                <a:avLst/>
                <a:gdLst>
                  <a:gd name="T0" fmla="*/ 103 w 113"/>
                  <a:gd name="T1" fmla="*/ 44 h 140"/>
                  <a:gd name="T2" fmla="*/ 95 w 113"/>
                  <a:gd name="T3" fmla="*/ 46 h 140"/>
                  <a:gd name="T4" fmla="*/ 92 w 113"/>
                  <a:gd name="T5" fmla="*/ 41 h 140"/>
                  <a:gd name="T6" fmla="*/ 72 w 113"/>
                  <a:gd name="T7" fmla="*/ 18 h 140"/>
                  <a:gd name="T8" fmla="*/ 38 w 113"/>
                  <a:gd name="T9" fmla="*/ 12 h 140"/>
                  <a:gd name="T10" fmla="*/ 25 w 113"/>
                  <a:gd name="T11" fmla="*/ 19 h 140"/>
                  <a:gd name="T12" fmla="*/ 26 w 113"/>
                  <a:gd name="T13" fmla="*/ 44 h 140"/>
                  <a:gd name="T14" fmla="*/ 42 w 113"/>
                  <a:gd name="T15" fmla="*/ 53 h 140"/>
                  <a:gd name="T16" fmla="*/ 70 w 113"/>
                  <a:gd name="T17" fmla="*/ 62 h 140"/>
                  <a:gd name="T18" fmla="*/ 90 w 113"/>
                  <a:gd name="T19" fmla="*/ 70 h 140"/>
                  <a:gd name="T20" fmla="*/ 97 w 113"/>
                  <a:gd name="T21" fmla="*/ 125 h 140"/>
                  <a:gd name="T22" fmla="*/ 56 w 113"/>
                  <a:gd name="T23" fmla="*/ 140 h 140"/>
                  <a:gd name="T24" fmla="*/ 25 w 113"/>
                  <a:gd name="T25" fmla="*/ 128 h 140"/>
                  <a:gd name="T26" fmla="*/ 21 w 113"/>
                  <a:gd name="T27" fmla="*/ 125 h 140"/>
                  <a:gd name="T28" fmla="*/ 16 w 113"/>
                  <a:gd name="T29" fmla="*/ 137 h 140"/>
                  <a:gd name="T30" fmla="*/ 10 w 113"/>
                  <a:gd name="T31" fmla="*/ 137 h 140"/>
                  <a:gd name="T32" fmla="*/ 1 w 113"/>
                  <a:gd name="T33" fmla="*/ 89 h 140"/>
                  <a:gd name="T34" fmla="*/ 10 w 113"/>
                  <a:gd name="T35" fmla="*/ 87 h 140"/>
                  <a:gd name="T36" fmla="*/ 13 w 113"/>
                  <a:gd name="T37" fmla="*/ 95 h 140"/>
                  <a:gd name="T38" fmla="*/ 36 w 113"/>
                  <a:gd name="T39" fmla="*/ 122 h 140"/>
                  <a:gd name="T40" fmla="*/ 69 w 113"/>
                  <a:gd name="T41" fmla="*/ 128 h 140"/>
                  <a:gd name="T42" fmla="*/ 85 w 113"/>
                  <a:gd name="T43" fmla="*/ 119 h 140"/>
                  <a:gd name="T44" fmla="*/ 81 w 113"/>
                  <a:gd name="T45" fmla="*/ 86 h 140"/>
                  <a:gd name="T46" fmla="*/ 63 w 113"/>
                  <a:gd name="T47" fmla="*/ 79 h 140"/>
                  <a:gd name="T48" fmla="*/ 38 w 113"/>
                  <a:gd name="T49" fmla="*/ 71 h 140"/>
                  <a:gd name="T50" fmla="*/ 19 w 113"/>
                  <a:gd name="T51" fmla="*/ 62 h 140"/>
                  <a:gd name="T52" fmla="*/ 15 w 113"/>
                  <a:gd name="T53" fmla="*/ 13 h 140"/>
                  <a:gd name="T54" fmla="*/ 51 w 113"/>
                  <a:gd name="T55" fmla="*/ 0 h 140"/>
                  <a:gd name="T56" fmla="*/ 81 w 113"/>
                  <a:gd name="T57" fmla="*/ 10 h 140"/>
                  <a:gd name="T58" fmla="*/ 82 w 113"/>
                  <a:gd name="T59" fmla="*/ 11 h 140"/>
                  <a:gd name="T60" fmla="*/ 83 w 113"/>
                  <a:gd name="T61" fmla="*/ 11 h 140"/>
                  <a:gd name="T62" fmla="*/ 87 w 113"/>
                  <a:gd name="T63" fmla="*/ 2 h 140"/>
                  <a:gd name="T64" fmla="*/ 93 w 113"/>
                  <a:gd name="T65" fmla="*/ 2 h 140"/>
                  <a:gd name="T66" fmla="*/ 103 w 113"/>
                  <a:gd name="T67" fmla="*/ 44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3" h="140">
                    <a:moveTo>
                      <a:pt x="103" y="44"/>
                    </a:moveTo>
                    <a:cubicBezTo>
                      <a:pt x="100" y="45"/>
                      <a:pt x="98" y="45"/>
                      <a:pt x="95" y="46"/>
                    </a:cubicBezTo>
                    <a:cubicBezTo>
                      <a:pt x="94" y="44"/>
                      <a:pt x="93" y="43"/>
                      <a:pt x="92" y="41"/>
                    </a:cubicBezTo>
                    <a:cubicBezTo>
                      <a:pt x="87" y="32"/>
                      <a:pt x="81" y="24"/>
                      <a:pt x="72" y="18"/>
                    </a:cubicBezTo>
                    <a:cubicBezTo>
                      <a:pt x="61" y="11"/>
                      <a:pt x="50" y="9"/>
                      <a:pt x="38" y="12"/>
                    </a:cubicBezTo>
                    <a:cubicBezTo>
                      <a:pt x="33" y="13"/>
                      <a:pt x="28" y="16"/>
                      <a:pt x="25" y="19"/>
                    </a:cubicBezTo>
                    <a:cubicBezTo>
                      <a:pt x="18" y="27"/>
                      <a:pt x="19" y="38"/>
                      <a:pt x="26" y="44"/>
                    </a:cubicBezTo>
                    <a:cubicBezTo>
                      <a:pt x="31" y="49"/>
                      <a:pt x="36" y="51"/>
                      <a:pt x="42" y="53"/>
                    </a:cubicBezTo>
                    <a:cubicBezTo>
                      <a:pt x="51" y="56"/>
                      <a:pt x="61" y="59"/>
                      <a:pt x="70" y="62"/>
                    </a:cubicBezTo>
                    <a:cubicBezTo>
                      <a:pt x="77" y="64"/>
                      <a:pt x="84" y="67"/>
                      <a:pt x="90" y="70"/>
                    </a:cubicBezTo>
                    <a:cubicBezTo>
                      <a:pt x="113" y="83"/>
                      <a:pt x="112" y="111"/>
                      <a:pt x="97" y="125"/>
                    </a:cubicBezTo>
                    <a:cubicBezTo>
                      <a:pt x="85" y="137"/>
                      <a:pt x="71" y="140"/>
                      <a:pt x="56" y="140"/>
                    </a:cubicBezTo>
                    <a:cubicBezTo>
                      <a:pt x="44" y="139"/>
                      <a:pt x="34" y="135"/>
                      <a:pt x="25" y="128"/>
                    </a:cubicBezTo>
                    <a:cubicBezTo>
                      <a:pt x="24" y="127"/>
                      <a:pt x="23" y="126"/>
                      <a:pt x="21" y="125"/>
                    </a:cubicBezTo>
                    <a:cubicBezTo>
                      <a:pt x="19" y="129"/>
                      <a:pt x="18" y="133"/>
                      <a:pt x="16" y="137"/>
                    </a:cubicBezTo>
                    <a:cubicBezTo>
                      <a:pt x="14" y="137"/>
                      <a:pt x="12" y="137"/>
                      <a:pt x="10" y="137"/>
                    </a:cubicBezTo>
                    <a:cubicBezTo>
                      <a:pt x="7" y="121"/>
                      <a:pt x="4" y="105"/>
                      <a:pt x="1" y="89"/>
                    </a:cubicBezTo>
                    <a:cubicBezTo>
                      <a:pt x="4" y="88"/>
                      <a:pt x="7" y="88"/>
                      <a:pt x="10" y="87"/>
                    </a:cubicBezTo>
                    <a:cubicBezTo>
                      <a:pt x="11" y="90"/>
                      <a:pt x="12" y="93"/>
                      <a:pt x="13" y="95"/>
                    </a:cubicBezTo>
                    <a:cubicBezTo>
                      <a:pt x="18" y="106"/>
                      <a:pt x="26" y="116"/>
                      <a:pt x="36" y="122"/>
                    </a:cubicBezTo>
                    <a:cubicBezTo>
                      <a:pt x="46" y="129"/>
                      <a:pt x="57" y="131"/>
                      <a:pt x="69" y="128"/>
                    </a:cubicBezTo>
                    <a:cubicBezTo>
                      <a:pt x="75" y="127"/>
                      <a:pt x="80" y="123"/>
                      <a:pt x="85" y="119"/>
                    </a:cubicBezTo>
                    <a:cubicBezTo>
                      <a:pt x="94" y="110"/>
                      <a:pt x="94" y="93"/>
                      <a:pt x="81" y="86"/>
                    </a:cubicBezTo>
                    <a:cubicBezTo>
                      <a:pt x="75" y="83"/>
                      <a:pt x="69" y="81"/>
                      <a:pt x="63" y="79"/>
                    </a:cubicBezTo>
                    <a:cubicBezTo>
                      <a:pt x="55" y="76"/>
                      <a:pt x="46" y="74"/>
                      <a:pt x="38" y="71"/>
                    </a:cubicBezTo>
                    <a:cubicBezTo>
                      <a:pt x="31" y="69"/>
                      <a:pt x="25" y="66"/>
                      <a:pt x="19" y="62"/>
                    </a:cubicBezTo>
                    <a:cubicBezTo>
                      <a:pt x="1" y="51"/>
                      <a:pt x="0" y="27"/>
                      <a:pt x="15" y="13"/>
                    </a:cubicBezTo>
                    <a:cubicBezTo>
                      <a:pt x="25" y="3"/>
                      <a:pt x="37" y="0"/>
                      <a:pt x="51" y="0"/>
                    </a:cubicBezTo>
                    <a:cubicBezTo>
                      <a:pt x="62" y="0"/>
                      <a:pt x="72" y="3"/>
                      <a:pt x="81" y="10"/>
                    </a:cubicBezTo>
                    <a:cubicBezTo>
                      <a:pt x="81" y="10"/>
                      <a:pt x="81" y="11"/>
                      <a:pt x="82" y="11"/>
                    </a:cubicBezTo>
                    <a:cubicBezTo>
                      <a:pt x="82" y="11"/>
                      <a:pt x="82" y="11"/>
                      <a:pt x="83" y="11"/>
                    </a:cubicBezTo>
                    <a:cubicBezTo>
                      <a:pt x="84" y="8"/>
                      <a:pt x="85" y="5"/>
                      <a:pt x="87" y="2"/>
                    </a:cubicBezTo>
                    <a:cubicBezTo>
                      <a:pt x="89" y="2"/>
                      <a:pt x="91" y="2"/>
                      <a:pt x="93" y="2"/>
                    </a:cubicBezTo>
                    <a:cubicBezTo>
                      <a:pt x="96" y="16"/>
                      <a:pt x="100" y="30"/>
                      <a:pt x="103" y="44"/>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168" name="Freeform 27"/>
              <p:cNvSpPr>
                <a:spLocks noEditPoints="1"/>
              </p:cNvSpPr>
              <p:nvPr/>
            </p:nvSpPr>
            <p:spPr bwMode="auto">
              <a:xfrm>
                <a:off x="4616246" y="3887973"/>
                <a:ext cx="323584" cy="384457"/>
              </a:xfrm>
              <a:custGeom>
                <a:avLst/>
                <a:gdLst>
                  <a:gd name="T0" fmla="*/ 33 w 113"/>
                  <a:gd name="T1" fmla="*/ 78 h 135"/>
                  <a:gd name="T2" fmla="*/ 33 w 113"/>
                  <a:gd name="T3" fmla="*/ 82 h 135"/>
                  <a:gd name="T4" fmla="*/ 33 w 113"/>
                  <a:gd name="T5" fmla="*/ 114 h 135"/>
                  <a:gd name="T6" fmla="*/ 33 w 113"/>
                  <a:gd name="T7" fmla="*/ 118 h 135"/>
                  <a:gd name="T8" fmla="*/ 43 w 113"/>
                  <a:gd name="T9" fmla="*/ 128 h 135"/>
                  <a:gd name="T10" fmla="*/ 49 w 113"/>
                  <a:gd name="T11" fmla="*/ 128 h 135"/>
                  <a:gd name="T12" fmla="*/ 49 w 113"/>
                  <a:gd name="T13" fmla="*/ 135 h 135"/>
                  <a:gd name="T14" fmla="*/ 0 w 113"/>
                  <a:gd name="T15" fmla="*/ 135 h 135"/>
                  <a:gd name="T16" fmla="*/ 0 w 113"/>
                  <a:gd name="T17" fmla="*/ 128 h 135"/>
                  <a:gd name="T18" fmla="*/ 8 w 113"/>
                  <a:gd name="T19" fmla="*/ 127 h 135"/>
                  <a:gd name="T20" fmla="*/ 15 w 113"/>
                  <a:gd name="T21" fmla="*/ 120 h 135"/>
                  <a:gd name="T22" fmla="*/ 15 w 113"/>
                  <a:gd name="T23" fmla="*/ 114 h 135"/>
                  <a:gd name="T24" fmla="*/ 15 w 113"/>
                  <a:gd name="T25" fmla="*/ 21 h 135"/>
                  <a:gd name="T26" fmla="*/ 15 w 113"/>
                  <a:gd name="T27" fmla="*/ 14 h 135"/>
                  <a:gd name="T28" fmla="*/ 9 w 113"/>
                  <a:gd name="T29" fmla="*/ 9 h 135"/>
                  <a:gd name="T30" fmla="*/ 0 w 113"/>
                  <a:gd name="T31" fmla="*/ 8 h 135"/>
                  <a:gd name="T32" fmla="*/ 0 w 113"/>
                  <a:gd name="T33" fmla="*/ 1 h 135"/>
                  <a:gd name="T34" fmla="*/ 4 w 113"/>
                  <a:gd name="T35" fmla="*/ 0 h 135"/>
                  <a:gd name="T36" fmla="*/ 56 w 113"/>
                  <a:gd name="T37" fmla="*/ 0 h 135"/>
                  <a:gd name="T38" fmla="*/ 73 w 113"/>
                  <a:gd name="T39" fmla="*/ 1 h 135"/>
                  <a:gd name="T40" fmla="*/ 106 w 113"/>
                  <a:gd name="T41" fmla="*/ 50 h 135"/>
                  <a:gd name="T42" fmla="*/ 78 w 113"/>
                  <a:gd name="T43" fmla="*/ 76 h 135"/>
                  <a:gd name="T44" fmla="*/ 55 w 113"/>
                  <a:gd name="T45" fmla="*/ 78 h 135"/>
                  <a:gd name="T46" fmla="*/ 33 w 113"/>
                  <a:gd name="T47" fmla="*/ 78 h 135"/>
                  <a:gd name="T48" fmla="*/ 33 w 113"/>
                  <a:gd name="T49" fmla="*/ 68 h 135"/>
                  <a:gd name="T50" fmla="*/ 67 w 113"/>
                  <a:gd name="T51" fmla="*/ 67 h 135"/>
                  <a:gd name="T52" fmla="*/ 85 w 113"/>
                  <a:gd name="T53" fmla="*/ 52 h 135"/>
                  <a:gd name="T54" fmla="*/ 87 w 113"/>
                  <a:gd name="T55" fmla="*/ 29 h 135"/>
                  <a:gd name="T56" fmla="*/ 66 w 113"/>
                  <a:gd name="T57" fmla="*/ 11 h 135"/>
                  <a:gd name="T58" fmla="*/ 34 w 113"/>
                  <a:gd name="T59" fmla="*/ 11 h 135"/>
                  <a:gd name="T60" fmla="*/ 33 w 113"/>
                  <a:gd name="T61" fmla="*/ 11 h 135"/>
                  <a:gd name="T62" fmla="*/ 33 w 113"/>
                  <a:gd name="T63" fmla="*/ 68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13" h="135">
                    <a:moveTo>
                      <a:pt x="33" y="78"/>
                    </a:moveTo>
                    <a:cubicBezTo>
                      <a:pt x="33" y="80"/>
                      <a:pt x="33" y="81"/>
                      <a:pt x="33" y="82"/>
                    </a:cubicBezTo>
                    <a:cubicBezTo>
                      <a:pt x="33" y="93"/>
                      <a:pt x="33" y="103"/>
                      <a:pt x="33" y="114"/>
                    </a:cubicBezTo>
                    <a:cubicBezTo>
                      <a:pt x="33" y="115"/>
                      <a:pt x="33" y="117"/>
                      <a:pt x="33" y="118"/>
                    </a:cubicBezTo>
                    <a:cubicBezTo>
                      <a:pt x="34" y="125"/>
                      <a:pt x="35" y="127"/>
                      <a:pt x="43" y="128"/>
                    </a:cubicBezTo>
                    <a:cubicBezTo>
                      <a:pt x="45" y="128"/>
                      <a:pt x="47" y="128"/>
                      <a:pt x="49" y="128"/>
                    </a:cubicBezTo>
                    <a:cubicBezTo>
                      <a:pt x="49" y="130"/>
                      <a:pt x="49" y="133"/>
                      <a:pt x="49" y="135"/>
                    </a:cubicBezTo>
                    <a:cubicBezTo>
                      <a:pt x="33" y="135"/>
                      <a:pt x="16" y="135"/>
                      <a:pt x="0" y="135"/>
                    </a:cubicBezTo>
                    <a:cubicBezTo>
                      <a:pt x="0" y="133"/>
                      <a:pt x="0" y="131"/>
                      <a:pt x="0" y="128"/>
                    </a:cubicBezTo>
                    <a:cubicBezTo>
                      <a:pt x="2" y="128"/>
                      <a:pt x="5" y="128"/>
                      <a:pt x="8" y="127"/>
                    </a:cubicBezTo>
                    <a:cubicBezTo>
                      <a:pt x="13" y="126"/>
                      <a:pt x="14" y="125"/>
                      <a:pt x="15" y="120"/>
                    </a:cubicBezTo>
                    <a:cubicBezTo>
                      <a:pt x="15" y="118"/>
                      <a:pt x="15" y="116"/>
                      <a:pt x="15" y="114"/>
                    </a:cubicBezTo>
                    <a:cubicBezTo>
                      <a:pt x="16" y="83"/>
                      <a:pt x="16" y="52"/>
                      <a:pt x="15" y="21"/>
                    </a:cubicBezTo>
                    <a:cubicBezTo>
                      <a:pt x="15" y="19"/>
                      <a:pt x="15" y="16"/>
                      <a:pt x="15" y="14"/>
                    </a:cubicBezTo>
                    <a:cubicBezTo>
                      <a:pt x="14" y="11"/>
                      <a:pt x="12" y="9"/>
                      <a:pt x="9" y="9"/>
                    </a:cubicBezTo>
                    <a:cubicBezTo>
                      <a:pt x="6" y="8"/>
                      <a:pt x="3" y="8"/>
                      <a:pt x="0" y="8"/>
                    </a:cubicBezTo>
                    <a:cubicBezTo>
                      <a:pt x="0" y="5"/>
                      <a:pt x="0" y="3"/>
                      <a:pt x="0" y="1"/>
                    </a:cubicBezTo>
                    <a:cubicBezTo>
                      <a:pt x="1" y="0"/>
                      <a:pt x="3" y="0"/>
                      <a:pt x="4" y="0"/>
                    </a:cubicBezTo>
                    <a:cubicBezTo>
                      <a:pt x="21" y="0"/>
                      <a:pt x="39" y="0"/>
                      <a:pt x="56" y="0"/>
                    </a:cubicBezTo>
                    <a:cubicBezTo>
                      <a:pt x="62" y="0"/>
                      <a:pt x="68" y="1"/>
                      <a:pt x="73" y="1"/>
                    </a:cubicBezTo>
                    <a:cubicBezTo>
                      <a:pt x="98" y="4"/>
                      <a:pt x="113" y="26"/>
                      <a:pt x="106" y="50"/>
                    </a:cubicBezTo>
                    <a:cubicBezTo>
                      <a:pt x="102" y="64"/>
                      <a:pt x="93" y="73"/>
                      <a:pt x="78" y="76"/>
                    </a:cubicBezTo>
                    <a:cubicBezTo>
                      <a:pt x="70" y="77"/>
                      <a:pt x="63" y="77"/>
                      <a:pt x="55" y="78"/>
                    </a:cubicBezTo>
                    <a:cubicBezTo>
                      <a:pt x="48" y="78"/>
                      <a:pt x="41" y="78"/>
                      <a:pt x="33" y="78"/>
                    </a:cubicBezTo>
                    <a:close/>
                    <a:moveTo>
                      <a:pt x="33" y="68"/>
                    </a:moveTo>
                    <a:cubicBezTo>
                      <a:pt x="45" y="67"/>
                      <a:pt x="56" y="68"/>
                      <a:pt x="67" y="67"/>
                    </a:cubicBezTo>
                    <a:cubicBezTo>
                      <a:pt x="76" y="66"/>
                      <a:pt x="82" y="60"/>
                      <a:pt x="85" y="52"/>
                    </a:cubicBezTo>
                    <a:cubicBezTo>
                      <a:pt x="89" y="45"/>
                      <a:pt x="89" y="37"/>
                      <a:pt x="87" y="29"/>
                    </a:cubicBezTo>
                    <a:cubicBezTo>
                      <a:pt x="84" y="19"/>
                      <a:pt x="78" y="12"/>
                      <a:pt x="66" y="11"/>
                    </a:cubicBezTo>
                    <a:cubicBezTo>
                      <a:pt x="56" y="11"/>
                      <a:pt x="45" y="11"/>
                      <a:pt x="34" y="11"/>
                    </a:cubicBezTo>
                    <a:cubicBezTo>
                      <a:pt x="34" y="11"/>
                      <a:pt x="34" y="11"/>
                      <a:pt x="33" y="11"/>
                    </a:cubicBezTo>
                    <a:cubicBezTo>
                      <a:pt x="33" y="30"/>
                      <a:pt x="33" y="48"/>
                      <a:pt x="33" y="68"/>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169" name="Freeform 29"/>
              <p:cNvSpPr/>
              <p:nvPr/>
            </p:nvSpPr>
            <p:spPr bwMode="auto">
              <a:xfrm>
                <a:off x="6858909" y="3891177"/>
                <a:ext cx="381253" cy="394068"/>
              </a:xfrm>
              <a:custGeom>
                <a:avLst/>
                <a:gdLst>
                  <a:gd name="T0" fmla="*/ 49 w 133"/>
                  <a:gd name="T1" fmla="*/ 0 h 138"/>
                  <a:gd name="T2" fmla="*/ 49 w 133"/>
                  <a:gd name="T3" fmla="*/ 7 h 138"/>
                  <a:gd name="T4" fmla="*/ 41 w 133"/>
                  <a:gd name="T5" fmla="*/ 8 h 138"/>
                  <a:gd name="T6" fmla="*/ 34 w 133"/>
                  <a:gd name="T7" fmla="*/ 15 h 138"/>
                  <a:gd name="T8" fmla="*/ 33 w 133"/>
                  <a:gd name="T9" fmla="*/ 23 h 138"/>
                  <a:gd name="T10" fmla="*/ 33 w 133"/>
                  <a:gd name="T11" fmla="*/ 83 h 138"/>
                  <a:gd name="T12" fmla="*/ 34 w 133"/>
                  <a:gd name="T13" fmla="*/ 96 h 138"/>
                  <a:gd name="T14" fmla="*/ 60 w 133"/>
                  <a:gd name="T15" fmla="*/ 124 h 138"/>
                  <a:gd name="T16" fmla="*/ 100 w 133"/>
                  <a:gd name="T17" fmla="*/ 110 h 138"/>
                  <a:gd name="T18" fmla="*/ 106 w 133"/>
                  <a:gd name="T19" fmla="*/ 94 h 138"/>
                  <a:gd name="T20" fmla="*/ 107 w 133"/>
                  <a:gd name="T21" fmla="*/ 80 h 138"/>
                  <a:gd name="T22" fmla="*/ 107 w 133"/>
                  <a:gd name="T23" fmla="*/ 24 h 138"/>
                  <a:gd name="T24" fmla="*/ 106 w 133"/>
                  <a:gd name="T25" fmla="*/ 15 h 138"/>
                  <a:gd name="T26" fmla="*/ 97 w 133"/>
                  <a:gd name="T27" fmla="*/ 8 h 138"/>
                  <a:gd name="T28" fmla="*/ 91 w 133"/>
                  <a:gd name="T29" fmla="*/ 7 h 138"/>
                  <a:gd name="T30" fmla="*/ 91 w 133"/>
                  <a:gd name="T31" fmla="*/ 0 h 138"/>
                  <a:gd name="T32" fmla="*/ 133 w 133"/>
                  <a:gd name="T33" fmla="*/ 0 h 138"/>
                  <a:gd name="T34" fmla="*/ 133 w 133"/>
                  <a:gd name="T35" fmla="*/ 7 h 138"/>
                  <a:gd name="T36" fmla="*/ 126 w 133"/>
                  <a:gd name="T37" fmla="*/ 8 h 138"/>
                  <a:gd name="T38" fmla="*/ 118 w 133"/>
                  <a:gd name="T39" fmla="*/ 15 h 138"/>
                  <a:gd name="T40" fmla="*/ 118 w 133"/>
                  <a:gd name="T41" fmla="*/ 25 h 138"/>
                  <a:gd name="T42" fmla="*/ 117 w 133"/>
                  <a:gd name="T43" fmla="*/ 88 h 138"/>
                  <a:gd name="T44" fmla="*/ 114 w 133"/>
                  <a:gd name="T45" fmla="*/ 105 h 138"/>
                  <a:gd name="T46" fmla="*/ 74 w 133"/>
                  <a:gd name="T47" fmla="*/ 136 h 138"/>
                  <a:gd name="T48" fmla="*/ 35 w 133"/>
                  <a:gd name="T49" fmla="*/ 127 h 138"/>
                  <a:gd name="T50" fmla="*/ 17 w 133"/>
                  <a:gd name="T51" fmla="*/ 96 h 138"/>
                  <a:gd name="T52" fmla="*/ 16 w 133"/>
                  <a:gd name="T53" fmla="*/ 83 h 138"/>
                  <a:gd name="T54" fmla="*/ 16 w 133"/>
                  <a:gd name="T55" fmla="*/ 25 h 138"/>
                  <a:gd name="T56" fmla="*/ 16 w 133"/>
                  <a:gd name="T57" fmla="*/ 15 h 138"/>
                  <a:gd name="T58" fmla="*/ 8 w 133"/>
                  <a:gd name="T59" fmla="*/ 8 h 138"/>
                  <a:gd name="T60" fmla="*/ 0 w 133"/>
                  <a:gd name="T61" fmla="*/ 7 h 138"/>
                  <a:gd name="T62" fmla="*/ 0 w 133"/>
                  <a:gd name="T63" fmla="*/ 0 h 138"/>
                  <a:gd name="T64" fmla="*/ 49 w 133"/>
                  <a:gd name="T65"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3" h="138">
                    <a:moveTo>
                      <a:pt x="49" y="0"/>
                    </a:moveTo>
                    <a:cubicBezTo>
                      <a:pt x="49" y="2"/>
                      <a:pt x="49" y="4"/>
                      <a:pt x="49" y="7"/>
                    </a:cubicBezTo>
                    <a:cubicBezTo>
                      <a:pt x="46" y="7"/>
                      <a:pt x="44" y="7"/>
                      <a:pt x="41" y="8"/>
                    </a:cubicBezTo>
                    <a:cubicBezTo>
                      <a:pt x="36" y="8"/>
                      <a:pt x="34" y="10"/>
                      <a:pt x="34" y="15"/>
                    </a:cubicBezTo>
                    <a:cubicBezTo>
                      <a:pt x="33" y="17"/>
                      <a:pt x="33" y="20"/>
                      <a:pt x="33" y="23"/>
                    </a:cubicBezTo>
                    <a:cubicBezTo>
                      <a:pt x="33" y="43"/>
                      <a:pt x="33" y="63"/>
                      <a:pt x="33" y="83"/>
                    </a:cubicBezTo>
                    <a:cubicBezTo>
                      <a:pt x="33" y="87"/>
                      <a:pt x="33" y="92"/>
                      <a:pt x="34" y="96"/>
                    </a:cubicBezTo>
                    <a:cubicBezTo>
                      <a:pt x="36" y="112"/>
                      <a:pt x="46" y="120"/>
                      <a:pt x="60" y="124"/>
                    </a:cubicBezTo>
                    <a:cubicBezTo>
                      <a:pt x="76" y="128"/>
                      <a:pt x="89" y="123"/>
                      <a:pt x="100" y="110"/>
                    </a:cubicBezTo>
                    <a:cubicBezTo>
                      <a:pt x="104" y="106"/>
                      <a:pt x="105" y="100"/>
                      <a:pt x="106" y="94"/>
                    </a:cubicBezTo>
                    <a:cubicBezTo>
                      <a:pt x="106" y="90"/>
                      <a:pt x="106" y="85"/>
                      <a:pt x="107" y="80"/>
                    </a:cubicBezTo>
                    <a:cubicBezTo>
                      <a:pt x="107" y="62"/>
                      <a:pt x="107" y="43"/>
                      <a:pt x="107" y="24"/>
                    </a:cubicBezTo>
                    <a:cubicBezTo>
                      <a:pt x="107" y="21"/>
                      <a:pt x="106" y="18"/>
                      <a:pt x="106" y="15"/>
                    </a:cubicBezTo>
                    <a:cubicBezTo>
                      <a:pt x="105" y="10"/>
                      <a:pt x="103" y="8"/>
                      <a:pt x="97" y="8"/>
                    </a:cubicBezTo>
                    <a:cubicBezTo>
                      <a:pt x="95" y="7"/>
                      <a:pt x="93" y="7"/>
                      <a:pt x="91" y="7"/>
                    </a:cubicBezTo>
                    <a:cubicBezTo>
                      <a:pt x="91" y="4"/>
                      <a:pt x="91" y="2"/>
                      <a:pt x="91" y="0"/>
                    </a:cubicBezTo>
                    <a:cubicBezTo>
                      <a:pt x="105" y="0"/>
                      <a:pt x="119" y="0"/>
                      <a:pt x="133" y="0"/>
                    </a:cubicBezTo>
                    <a:cubicBezTo>
                      <a:pt x="133" y="2"/>
                      <a:pt x="133" y="4"/>
                      <a:pt x="133" y="7"/>
                    </a:cubicBezTo>
                    <a:cubicBezTo>
                      <a:pt x="131" y="7"/>
                      <a:pt x="128" y="7"/>
                      <a:pt x="126" y="8"/>
                    </a:cubicBezTo>
                    <a:cubicBezTo>
                      <a:pt x="121" y="8"/>
                      <a:pt x="119" y="11"/>
                      <a:pt x="118" y="15"/>
                    </a:cubicBezTo>
                    <a:cubicBezTo>
                      <a:pt x="118" y="18"/>
                      <a:pt x="118" y="22"/>
                      <a:pt x="118" y="25"/>
                    </a:cubicBezTo>
                    <a:cubicBezTo>
                      <a:pt x="117" y="46"/>
                      <a:pt x="118" y="67"/>
                      <a:pt x="117" y="88"/>
                    </a:cubicBezTo>
                    <a:cubicBezTo>
                      <a:pt x="117" y="94"/>
                      <a:pt x="116" y="99"/>
                      <a:pt x="114" y="105"/>
                    </a:cubicBezTo>
                    <a:cubicBezTo>
                      <a:pt x="108" y="124"/>
                      <a:pt x="94" y="134"/>
                      <a:pt x="74" y="136"/>
                    </a:cubicBezTo>
                    <a:cubicBezTo>
                      <a:pt x="60" y="138"/>
                      <a:pt x="47" y="135"/>
                      <a:pt x="35" y="127"/>
                    </a:cubicBezTo>
                    <a:cubicBezTo>
                      <a:pt x="24" y="120"/>
                      <a:pt x="18" y="109"/>
                      <a:pt x="17" y="96"/>
                    </a:cubicBezTo>
                    <a:cubicBezTo>
                      <a:pt x="16" y="92"/>
                      <a:pt x="16" y="87"/>
                      <a:pt x="16" y="83"/>
                    </a:cubicBezTo>
                    <a:cubicBezTo>
                      <a:pt x="16" y="64"/>
                      <a:pt x="16" y="45"/>
                      <a:pt x="16" y="25"/>
                    </a:cubicBezTo>
                    <a:cubicBezTo>
                      <a:pt x="16" y="22"/>
                      <a:pt x="16" y="18"/>
                      <a:pt x="16" y="15"/>
                    </a:cubicBezTo>
                    <a:cubicBezTo>
                      <a:pt x="15" y="10"/>
                      <a:pt x="13" y="8"/>
                      <a:pt x="8" y="8"/>
                    </a:cubicBezTo>
                    <a:cubicBezTo>
                      <a:pt x="5" y="7"/>
                      <a:pt x="3" y="7"/>
                      <a:pt x="0" y="7"/>
                    </a:cubicBezTo>
                    <a:cubicBezTo>
                      <a:pt x="0" y="4"/>
                      <a:pt x="0" y="2"/>
                      <a:pt x="0" y="0"/>
                    </a:cubicBezTo>
                    <a:cubicBezTo>
                      <a:pt x="16" y="0"/>
                      <a:pt x="32" y="0"/>
                      <a:pt x="49" y="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170" name="Freeform 30"/>
              <p:cNvSpPr/>
              <p:nvPr/>
            </p:nvSpPr>
            <p:spPr bwMode="auto">
              <a:xfrm>
                <a:off x="7832866" y="3891177"/>
                <a:ext cx="378049" cy="390864"/>
              </a:xfrm>
              <a:custGeom>
                <a:avLst/>
                <a:gdLst>
                  <a:gd name="T0" fmla="*/ 73 w 133"/>
                  <a:gd name="T1" fmla="*/ 137 h 137"/>
                  <a:gd name="T2" fmla="*/ 64 w 133"/>
                  <a:gd name="T3" fmla="*/ 137 h 137"/>
                  <a:gd name="T4" fmla="*/ 58 w 133"/>
                  <a:gd name="T5" fmla="*/ 133 h 137"/>
                  <a:gd name="T6" fmla="*/ 39 w 133"/>
                  <a:gd name="T7" fmla="*/ 80 h 137"/>
                  <a:gd name="T8" fmla="*/ 17 w 133"/>
                  <a:gd name="T9" fmla="*/ 23 h 137"/>
                  <a:gd name="T10" fmla="*/ 13 w 133"/>
                  <a:gd name="T11" fmla="*/ 14 h 137"/>
                  <a:gd name="T12" fmla="*/ 4 w 133"/>
                  <a:gd name="T13" fmla="*/ 7 h 137"/>
                  <a:gd name="T14" fmla="*/ 0 w 133"/>
                  <a:gd name="T15" fmla="*/ 7 h 137"/>
                  <a:gd name="T16" fmla="*/ 0 w 133"/>
                  <a:gd name="T17" fmla="*/ 0 h 137"/>
                  <a:gd name="T18" fmla="*/ 47 w 133"/>
                  <a:gd name="T19" fmla="*/ 0 h 137"/>
                  <a:gd name="T20" fmla="*/ 47 w 133"/>
                  <a:gd name="T21" fmla="*/ 7 h 137"/>
                  <a:gd name="T22" fmla="*/ 39 w 133"/>
                  <a:gd name="T23" fmla="*/ 8 h 137"/>
                  <a:gd name="T24" fmla="*/ 34 w 133"/>
                  <a:gd name="T25" fmla="*/ 15 h 137"/>
                  <a:gd name="T26" fmla="*/ 35 w 133"/>
                  <a:gd name="T27" fmla="*/ 20 h 137"/>
                  <a:gd name="T28" fmla="*/ 68 w 133"/>
                  <a:gd name="T29" fmla="*/ 112 h 137"/>
                  <a:gd name="T30" fmla="*/ 70 w 133"/>
                  <a:gd name="T31" fmla="*/ 116 h 137"/>
                  <a:gd name="T32" fmla="*/ 72 w 133"/>
                  <a:gd name="T33" fmla="*/ 113 h 137"/>
                  <a:gd name="T34" fmla="*/ 106 w 133"/>
                  <a:gd name="T35" fmla="*/ 18 h 137"/>
                  <a:gd name="T36" fmla="*/ 106 w 133"/>
                  <a:gd name="T37" fmla="*/ 16 h 137"/>
                  <a:gd name="T38" fmla="*/ 101 w 133"/>
                  <a:gd name="T39" fmla="*/ 7 h 137"/>
                  <a:gd name="T40" fmla="*/ 94 w 133"/>
                  <a:gd name="T41" fmla="*/ 7 h 137"/>
                  <a:gd name="T42" fmla="*/ 94 w 133"/>
                  <a:gd name="T43" fmla="*/ 0 h 137"/>
                  <a:gd name="T44" fmla="*/ 133 w 133"/>
                  <a:gd name="T45" fmla="*/ 0 h 137"/>
                  <a:gd name="T46" fmla="*/ 133 w 133"/>
                  <a:gd name="T47" fmla="*/ 7 h 137"/>
                  <a:gd name="T48" fmla="*/ 130 w 133"/>
                  <a:gd name="T49" fmla="*/ 7 h 137"/>
                  <a:gd name="T50" fmla="*/ 119 w 133"/>
                  <a:gd name="T51" fmla="*/ 16 h 137"/>
                  <a:gd name="T52" fmla="*/ 110 w 133"/>
                  <a:gd name="T53" fmla="*/ 38 h 137"/>
                  <a:gd name="T54" fmla="*/ 74 w 133"/>
                  <a:gd name="T55" fmla="*/ 133 h 137"/>
                  <a:gd name="T56" fmla="*/ 73 w 133"/>
                  <a:gd name="T57" fmla="*/ 137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33" h="137">
                    <a:moveTo>
                      <a:pt x="73" y="137"/>
                    </a:moveTo>
                    <a:cubicBezTo>
                      <a:pt x="69" y="137"/>
                      <a:pt x="66" y="137"/>
                      <a:pt x="64" y="137"/>
                    </a:cubicBezTo>
                    <a:cubicBezTo>
                      <a:pt x="61" y="137"/>
                      <a:pt x="59" y="136"/>
                      <a:pt x="58" y="133"/>
                    </a:cubicBezTo>
                    <a:cubicBezTo>
                      <a:pt x="52" y="115"/>
                      <a:pt x="45" y="98"/>
                      <a:pt x="39" y="80"/>
                    </a:cubicBezTo>
                    <a:cubicBezTo>
                      <a:pt x="31" y="61"/>
                      <a:pt x="24" y="42"/>
                      <a:pt x="17" y="23"/>
                    </a:cubicBezTo>
                    <a:cubicBezTo>
                      <a:pt x="16" y="20"/>
                      <a:pt x="15" y="17"/>
                      <a:pt x="13" y="14"/>
                    </a:cubicBezTo>
                    <a:cubicBezTo>
                      <a:pt x="11" y="10"/>
                      <a:pt x="8" y="8"/>
                      <a:pt x="4" y="7"/>
                    </a:cubicBezTo>
                    <a:cubicBezTo>
                      <a:pt x="3" y="7"/>
                      <a:pt x="2" y="7"/>
                      <a:pt x="0" y="7"/>
                    </a:cubicBezTo>
                    <a:cubicBezTo>
                      <a:pt x="0" y="4"/>
                      <a:pt x="0" y="2"/>
                      <a:pt x="0" y="0"/>
                    </a:cubicBezTo>
                    <a:cubicBezTo>
                      <a:pt x="16" y="0"/>
                      <a:pt x="31" y="0"/>
                      <a:pt x="47" y="0"/>
                    </a:cubicBezTo>
                    <a:cubicBezTo>
                      <a:pt x="47" y="2"/>
                      <a:pt x="47" y="4"/>
                      <a:pt x="47" y="7"/>
                    </a:cubicBezTo>
                    <a:cubicBezTo>
                      <a:pt x="44" y="7"/>
                      <a:pt x="42" y="7"/>
                      <a:pt x="39" y="8"/>
                    </a:cubicBezTo>
                    <a:cubicBezTo>
                      <a:pt x="34" y="8"/>
                      <a:pt x="33" y="10"/>
                      <a:pt x="34" y="15"/>
                    </a:cubicBezTo>
                    <a:cubicBezTo>
                      <a:pt x="34" y="17"/>
                      <a:pt x="35" y="19"/>
                      <a:pt x="35" y="20"/>
                    </a:cubicBezTo>
                    <a:cubicBezTo>
                      <a:pt x="46" y="51"/>
                      <a:pt x="57" y="81"/>
                      <a:pt x="68" y="112"/>
                    </a:cubicBezTo>
                    <a:cubicBezTo>
                      <a:pt x="69" y="113"/>
                      <a:pt x="69" y="114"/>
                      <a:pt x="70" y="116"/>
                    </a:cubicBezTo>
                    <a:cubicBezTo>
                      <a:pt x="71" y="114"/>
                      <a:pt x="71" y="113"/>
                      <a:pt x="72" y="113"/>
                    </a:cubicBezTo>
                    <a:cubicBezTo>
                      <a:pt x="83" y="81"/>
                      <a:pt x="94" y="50"/>
                      <a:pt x="106" y="18"/>
                    </a:cubicBezTo>
                    <a:cubicBezTo>
                      <a:pt x="106" y="17"/>
                      <a:pt x="106" y="17"/>
                      <a:pt x="106" y="16"/>
                    </a:cubicBezTo>
                    <a:cubicBezTo>
                      <a:pt x="107" y="10"/>
                      <a:pt x="106" y="8"/>
                      <a:pt x="101" y="7"/>
                    </a:cubicBezTo>
                    <a:cubicBezTo>
                      <a:pt x="98" y="7"/>
                      <a:pt x="96" y="7"/>
                      <a:pt x="94" y="7"/>
                    </a:cubicBezTo>
                    <a:cubicBezTo>
                      <a:pt x="94" y="4"/>
                      <a:pt x="94" y="2"/>
                      <a:pt x="94" y="0"/>
                    </a:cubicBezTo>
                    <a:cubicBezTo>
                      <a:pt x="106" y="0"/>
                      <a:pt x="119" y="0"/>
                      <a:pt x="133" y="0"/>
                    </a:cubicBezTo>
                    <a:cubicBezTo>
                      <a:pt x="133" y="2"/>
                      <a:pt x="133" y="4"/>
                      <a:pt x="133" y="7"/>
                    </a:cubicBezTo>
                    <a:cubicBezTo>
                      <a:pt x="132" y="7"/>
                      <a:pt x="131" y="7"/>
                      <a:pt x="130" y="7"/>
                    </a:cubicBezTo>
                    <a:cubicBezTo>
                      <a:pt x="124" y="8"/>
                      <a:pt x="121" y="11"/>
                      <a:pt x="119" y="16"/>
                    </a:cubicBezTo>
                    <a:cubicBezTo>
                      <a:pt x="116" y="24"/>
                      <a:pt x="113" y="31"/>
                      <a:pt x="110" y="38"/>
                    </a:cubicBezTo>
                    <a:cubicBezTo>
                      <a:pt x="98" y="70"/>
                      <a:pt x="86" y="101"/>
                      <a:pt x="74" y="133"/>
                    </a:cubicBezTo>
                    <a:cubicBezTo>
                      <a:pt x="74" y="134"/>
                      <a:pt x="73" y="135"/>
                      <a:pt x="73" y="13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171" name="Freeform 31"/>
              <p:cNvSpPr/>
              <p:nvPr/>
            </p:nvSpPr>
            <p:spPr bwMode="auto">
              <a:xfrm>
                <a:off x="9844855" y="3891177"/>
                <a:ext cx="342807" cy="384457"/>
              </a:xfrm>
              <a:custGeom>
                <a:avLst/>
                <a:gdLst>
                  <a:gd name="T0" fmla="*/ 85 w 120"/>
                  <a:gd name="T1" fmla="*/ 127 h 135"/>
                  <a:gd name="T2" fmla="*/ 85 w 120"/>
                  <a:gd name="T3" fmla="*/ 134 h 135"/>
                  <a:gd name="T4" fmla="*/ 35 w 120"/>
                  <a:gd name="T5" fmla="*/ 134 h 135"/>
                  <a:gd name="T6" fmla="*/ 35 w 120"/>
                  <a:gd name="T7" fmla="*/ 127 h 135"/>
                  <a:gd name="T8" fmla="*/ 44 w 120"/>
                  <a:gd name="T9" fmla="*/ 126 h 135"/>
                  <a:gd name="T10" fmla="*/ 50 w 120"/>
                  <a:gd name="T11" fmla="*/ 120 h 135"/>
                  <a:gd name="T12" fmla="*/ 51 w 120"/>
                  <a:gd name="T13" fmla="*/ 113 h 135"/>
                  <a:gd name="T14" fmla="*/ 51 w 120"/>
                  <a:gd name="T15" fmla="*/ 85 h 135"/>
                  <a:gd name="T16" fmla="*/ 50 w 120"/>
                  <a:gd name="T17" fmla="*/ 79 h 135"/>
                  <a:gd name="T18" fmla="*/ 17 w 120"/>
                  <a:gd name="T19" fmla="*/ 19 h 135"/>
                  <a:gd name="T20" fmla="*/ 15 w 120"/>
                  <a:gd name="T21" fmla="*/ 15 h 135"/>
                  <a:gd name="T22" fmla="*/ 3 w 120"/>
                  <a:gd name="T23" fmla="*/ 7 h 135"/>
                  <a:gd name="T24" fmla="*/ 0 w 120"/>
                  <a:gd name="T25" fmla="*/ 7 h 135"/>
                  <a:gd name="T26" fmla="*/ 0 w 120"/>
                  <a:gd name="T27" fmla="*/ 0 h 135"/>
                  <a:gd name="T28" fmla="*/ 48 w 120"/>
                  <a:gd name="T29" fmla="*/ 0 h 135"/>
                  <a:gd name="T30" fmla="*/ 48 w 120"/>
                  <a:gd name="T31" fmla="*/ 7 h 135"/>
                  <a:gd name="T32" fmla="*/ 40 w 120"/>
                  <a:gd name="T33" fmla="*/ 7 h 135"/>
                  <a:gd name="T34" fmla="*/ 36 w 120"/>
                  <a:gd name="T35" fmla="*/ 14 h 135"/>
                  <a:gd name="T36" fmla="*/ 37 w 120"/>
                  <a:gd name="T37" fmla="*/ 18 h 135"/>
                  <a:gd name="T38" fmla="*/ 61 w 120"/>
                  <a:gd name="T39" fmla="*/ 64 h 135"/>
                  <a:gd name="T40" fmla="*/ 63 w 120"/>
                  <a:gd name="T41" fmla="*/ 68 h 135"/>
                  <a:gd name="T42" fmla="*/ 66 w 120"/>
                  <a:gd name="T43" fmla="*/ 64 h 135"/>
                  <a:gd name="T44" fmla="*/ 91 w 120"/>
                  <a:gd name="T45" fmla="*/ 18 h 135"/>
                  <a:gd name="T46" fmla="*/ 93 w 120"/>
                  <a:gd name="T47" fmla="*/ 12 h 135"/>
                  <a:gd name="T48" fmla="*/ 90 w 120"/>
                  <a:gd name="T49" fmla="*/ 8 h 135"/>
                  <a:gd name="T50" fmla="*/ 81 w 120"/>
                  <a:gd name="T51" fmla="*/ 7 h 135"/>
                  <a:gd name="T52" fmla="*/ 81 w 120"/>
                  <a:gd name="T53" fmla="*/ 0 h 135"/>
                  <a:gd name="T54" fmla="*/ 120 w 120"/>
                  <a:gd name="T55" fmla="*/ 0 h 135"/>
                  <a:gd name="T56" fmla="*/ 120 w 120"/>
                  <a:gd name="T57" fmla="*/ 7 h 135"/>
                  <a:gd name="T58" fmla="*/ 115 w 120"/>
                  <a:gd name="T59" fmla="*/ 8 h 135"/>
                  <a:gd name="T60" fmla="*/ 108 w 120"/>
                  <a:gd name="T61" fmla="*/ 12 h 135"/>
                  <a:gd name="T62" fmla="*/ 103 w 120"/>
                  <a:gd name="T63" fmla="*/ 19 h 135"/>
                  <a:gd name="T64" fmla="*/ 71 w 120"/>
                  <a:gd name="T65" fmla="*/ 75 h 135"/>
                  <a:gd name="T66" fmla="*/ 69 w 120"/>
                  <a:gd name="T67" fmla="*/ 82 h 135"/>
                  <a:gd name="T68" fmla="*/ 69 w 120"/>
                  <a:gd name="T69" fmla="*/ 111 h 135"/>
                  <a:gd name="T70" fmla="*/ 69 w 120"/>
                  <a:gd name="T71" fmla="*/ 118 h 135"/>
                  <a:gd name="T72" fmla="*/ 77 w 120"/>
                  <a:gd name="T73" fmla="*/ 126 h 135"/>
                  <a:gd name="T74" fmla="*/ 85 w 120"/>
                  <a:gd name="T75" fmla="*/ 127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0" h="135">
                    <a:moveTo>
                      <a:pt x="85" y="127"/>
                    </a:moveTo>
                    <a:cubicBezTo>
                      <a:pt x="85" y="130"/>
                      <a:pt x="85" y="132"/>
                      <a:pt x="85" y="134"/>
                    </a:cubicBezTo>
                    <a:cubicBezTo>
                      <a:pt x="81" y="135"/>
                      <a:pt x="44" y="135"/>
                      <a:pt x="35" y="134"/>
                    </a:cubicBezTo>
                    <a:cubicBezTo>
                      <a:pt x="35" y="132"/>
                      <a:pt x="35" y="130"/>
                      <a:pt x="35" y="127"/>
                    </a:cubicBezTo>
                    <a:cubicBezTo>
                      <a:pt x="38" y="127"/>
                      <a:pt x="41" y="126"/>
                      <a:pt x="44" y="126"/>
                    </a:cubicBezTo>
                    <a:cubicBezTo>
                      <a:pt x="48" y="126"/>
                      <a:pt x="50" y="124"/>
                      <a:pt x="50" y="120"/>
                    </a:cubicBezTo>
                    <a:cubicBezTo>
                      <a:pt x="51" y="118"/>
                      <a:pt x="51" y="115"/>
                      <a:pt x="51" y="113"/>
                    </a:cubicBezTo>
                    <a:cubicBezTo>
                      <a:pt x="51" y="104"/>
                      <a:pt x="51" y="95"/>
                      <a:pt x="51" y="85"/>
                    </a:cubicBezTo>
                    <a:cubicBezTo>
                      <a:pt x="51" y="83"/>
                      <a:pt x="51" y="81"/>
                      <a:pt x="50" y="79"/>
                    </a:cubicBezTo>
                    <a:cubicBezTo>
                      <a:pt x="39" y="59"/>
                      <a:pt x="28" y="39"/>
                      <a:pt x="17" y="19"/>
                    </a:cubicBezTo>
                    <a:cubicBezTo>
                      <a:pt x="16" y="17"/>
                      <a:pt x="15" y="16"/>
                      <a:pt x="15" y="15"/>
                    </a:cubicBezTo>
                    <a:cubicBezTo>
                      <a:pt x="12" y="10"/>
                      <a:pt x="9" y="7"/>
                      <a:pt x="3" y="7"/>
                    </a:cubicBezTo>
                    <a:cubicBezTo>
                      <a:pt x="2" y="7"/>
                      <a:pt x="1" y="7"/>
                      <a:pt x="0" y="7"/>
                    </a:cubicBezTo>
                    <a:cubicBezTo>
                      <a:pt x="0" y="4"/>
                      <a:pt x="0" y="2"/>
                      <a:pt x="0" y="0"/>
                    </a:cubicBezTo>
                    <a:cubicBezTo>
                      <a:pt x="16" y="0"/>
                      <a:pt x="31" y="0"/>
                      <a:pt x="48" y="0"/>
                    </a:cubicBezTo>
                    <a:cubicBezTo>
                      <a:pt x="48" y="2"/>
                      <a:pt x="48" y="4"/>
                      <a:pt x="48" y="7"/>
                    </a:cubicBezTo>
                    <a:cubicBezTo>
                      <a:pt x="45" y="7"/>
                      <a:pt x="42" y="7"/>
                      <a:pt x="40" y="7"/>
                    </a:cubicBezTo>
                    <a:cubicBezTo>
                      <a:pt x="35" y="8"/>
                      <a:pt x="34" y="10"/>
                      <a:pt x="36" y="14"/>
                    </a:cubicBezTo>
                    <a:cubicBezTo>
                      <a:pt x="36" y="15"/>
                      <a:pt x="37" y="17"/>
                      <a:pt x="37" y="18"/>
                    </a:cubicBezTo>
                    <a:cubicBezTo>
                      <a:pt x="45" y="33"/>
                      <a:pt x="53" y="49"/>
                      <a:pt x="61" y="64"/>
                    </a:cubicBezTo>
                    <a:cubicBezTo>
                      <a:pt x="61" y="65"/>
                      <a:pt x="62" y="66"/>
                      <a:pt x="63" y="68"/>
                    </a:cubicBezTo>
                    <a:cubicBezTo>
                      <a:pt x="64" y="66"/>
                      <a:pt x="65" y="65"/>
                      <a:pt x="66" y="64"/>
                    </a:cubicBezTo>
                    <a:cubicBezTo>
                      <a:pt x="74" y="49"/>
                      <a:pt x="82" y="34"/>
                      <a:pt x="91" y="18"/>
                    </a:cubicBezTo>
                    <a:cubicBezTo>
                      <a:pt x="92" y="16"/>
                      <a:pt x="93" y="14"/>
                      <a:pt x="93" y="12"/>
                    </a:cubicBezTo>
                    <a:cubicBezTo>
                      <a:pt x="94" y="9"/>
                      <a:pt x="93" y="8"/>
                      <a:pt x="90" y="8"/>
                    </a:cubicBezTo>
                    <a:cubicBezTo>
                      <a:pt x="87" y="7"/>
                      <a:pt x="85" y="7"/>
                      <a:pt x="81" y="7"/>
                    </a:cubicBezTo>
                    <a:cubicBezTo>
                      <a:pt x="81" y="4"/>
                      <a:pt x="81" y="2"/>
                      <a:pt x="81" y="0"/>
                    </a:cubicBezTo>
                    <a:cubicBezTo>
                      <a:pt x="94" y="0"/>
                      <a:pt x="107" y="0"/>
                      <a:pt x="120" y="0"/>
                    </a:cubicBezTo>
                    <a:cubicBezTo>
                      <a:pt x="120" y="2"/>
                      <a:pt x="120" y="4"/>
                      <a:pt x="120" y="7"/>
                    </a:cubicBezTo>
                    <a:cubicBezTo>
                      <a:pt x="119" y="7"/>
                      <a:pt x="117" y="7"/>
                      <a:pt x="115" y="8"/>
                    </a:cubicBezTo>
                    <a:cubicBezTo>
                      <a:pt x="112" y="8"/>
                      <a:pt x="109" y="9"/>
                      <a:pt x="108" y="12"/>
                    </a:cubicBezTo>
                    <a:cubicBezTo>
                      <a:pt x="106" y="14"/>
                      <a:pt x="104" y="17"/>
                      <a:pt x="103" y="19"/>
                    </a:cubicBezTo>
                    <a:cubicBezTo>
                      <a:pt x="92" y="38"/>
                      <a:pt x="81" y="56"/>
                      <a:pt x="71" y="75"/>
                    </a:cubicBezTo>
                    <a:cubicBezTo>
                      <a:pt x="69" y="77"/>
                      <a:pt x="68" y="80"/>
                      <a:pt x="69" y="82"/>
                    </a:cubicBezTo>
                    <a:cubicBezTo>
                      <a:pt x="69" y="92"/>
                      <a:pt x="69" y="102"/>
                      <a:pt x="69" y="111"/>
                    </a:cubicBezTo>
                    <a:cubicBezTo>
                      <a:pt x="69" y="114"/>
                      <a:pt x="69" y="116"/>
                      <a:pt x="69" y="118"/>
                    </a:cubicBezTo>
                    <a:cubicBezTo>
                      <a:pt x="70" y="124"/>
                      <a:pt x="71" y="125"/>
                      <a:pt x="77" y="126"/>
                    </a:cubicBezTo>
                    <a:cubicBezTo>
                      <a:pt x="80" y="126"/>
                      <a:pt x="82" y="127"/>
                      <a:pt x="85" y="12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172" name="Freeform 32"/>
              <p:cNvSpPr/>
              <p:nvPr/>
            </p:nvSpPr>
            <p:spPr bwMode="auto">
              <a:xfrm>
                <a:off x="9514863" y="3878362"/>
                <a:ext cx="329992" cy="394068"/>
              </a:xfrm>
              <a:custGeom>
                <a:avLst/>
                <a:gdLst>
                  <a:gd name="T0" fmla="*/ 108 w 116"/>
                  <a:gd name="T1" fmla="*/ 42 h 139"/>
                  <a:gd name="T2" fmla="*/ 102 w 116"/>
                  <a:gd name="T3" fmla="*/ 29 h 139"/>
                  <a:gd name="T4" fmla="*/ 72 w 116"/>
                  <a:gd name="T5" fmla="*/ 14 h 139"/>
                  <a:gd name="T6" fmla="*/ 67 w 116"/>
                  <a:gd name="T7" fmla="*/ 18 h 139"/>
                  <a:gd name="T8" fmla="*/ 66 w 116"/>
                  <a:gd name="T9" fmla="*/ 24 h 139"/>
                  <a:gd name="T10" fmla="*/ 66 w 116"/>
                  <a:gd name="T11" fmla="*/ 115 h 139"/>
                  <a:gd name="T12" fmla="*/ 67 w 116"/>
                  <a:gd name="T13" fmla="*/ 123 h 139"/>
                  <a:gd name="T14" fmla="*/ 75 w 116"/>
                  <a:gd name="T15" fmla="*/ 131 h 139"/>
                  <a:gd name="T16" fmla="*/ 83 w 116"/>
                  <a:gd name="T17" fmla="*/ 132 h 139"/>
                  <a:gd name="T18" fmla="*/ 83 w 116"/>
                  <a:gd name="T19" fmla="*/ 139 h 139"/>
                  <a:gd name="T20" fmla="*/ 33 w 116"/>
                  <a:gd name="T21" fmla="*/ 139 h 139"/>
                  <a:gd name="T22" fmla="*/ 33 w 116"/>
                  <a:gd name="T23" fmla="*/ 132 h 139"/>
                  <a:gd name="T24" fmla="*/ 41 w 116"/>
                  <a:gd name="T25" fmla="*/ 131 h 139"/>
                  <a:gd name="T26" fmla="*/ 49 w 116"/>
                  <a:gd name="T27" fmla="*/ 123 h 139"/>
                  <a:gd name="T28" fmla="*/ 49 w 116"/>
                  <a:gd name="T29" fmla="*/ 118 h 139"/>
                  <a:gd name="T30" fmla="*/ 49 w 116"/>
                  <a:gd name="T31" fmla="*/ 22 h 139"/>
                  <a:gd name="T32" fmla="*/ 41 w 116"/>
                  <a:gd name="T33" fmla="*/ 14 h 139"/>
                  <a:gd name="T34" fmla="*/ 32 w 116"/>
                  <a:gd name="T35" fmla="*/ 15 h 139"/>
                  <a:gd name="T36" fmla="*/ 18 w 116"/>
                  <a:gd name="T37" fmla="*/ 23 h 139"/>
                  <a:gd name="T38" fmla="*/ 11 w 116"/>
                  <a:gd name="T39" fmla="*/ 36 h 139"/>
                  <a:gd name="T40" fmla="*/ 8 w 116"/>
                  <a:gd name="T41" fmla="*/ 42 h 139"/>
                  <a:gd name="T42" fmla="*/ 0 w 116"/>
                  <a:gd name="T43" fmla="*/ 39 h 139"/>
                  <a:gd name="T44" fmla="*/ 13 w 116"/>
                  <a:gd name="T45" fmla="*/ 0 h 139"/>
                  <a:gd name="T46" fmla="*/ 19 w 116"/>
                  <a:gd name="T47" fmla="*/ 0 h 139"/>
                  <a:gd name="T48" fmla="*/ 21 w 116"/>
                  <a:gd name="T49" fmla="*/ 4 h 139"/>
                  <a:gd name="T50" fmla="*/ 95 w 116"/>
                  <a:gd name="T51" fmla="*/ 4 h 139"/>
                  <a:gd name="T52" fmla="*/ 97 w 116"/>
                  <a:gd name="T53" fmla="*/ 0 h 139"/>
                  <a:gd name="T54" fmla="*/ 103 w 116"/>
                  <a:gd name="T55" fmla="*/ 0 h 139"/>
                  <a:gd name="T56" fmla="*/ 116 w 116"/>
                  <a:gd name="T57" fmla="*/ 39 h 139"/>
                  <a:gd name="T58" fmla="*/ 108 w 116"/>
                  <a:gd name="T59" fmla="*/ 42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16" h="139">
                    <a:moveTo>
                      <a:pt x="108" y="42"/>
                    </a:moveTo>
                    <a:cubicBezTo>
                      <a:pt x="106" y="37"/>
                      <a:pt x="104" y="33"/>
                      <a:pt x="102" y="29"/>
                    </a:cubicBezTo>
                    <a:cubicBezTo>
                      <a:pt x="96" y="17"/>
                      <a:pt x="85" y="13"/>
                      <a:pt x="72" y="14"/>
                    </a:cubicBezTo>
                    <a:cubicBezTo>
                      <a:pt x="68" y="14"/>
                      <a:pt x="67" y="15"/>
                      <a:pt x="67" y="18"/>
                    </a:cubicBezTo>
                    <a:cubicBezTo>
                      <a:pt x="66" y="20"/>
                      <a:pt x="66" y="22"/>
                      <a:pt x="66" y="24"/>
                    </a:cubicBezTo>
                    <a:cubicBezTo>
                      <a:pt x="66" y="54"/>
                      <a:pt x="66" y="85"/>
                      <a:pt x="66" y="115"/>
                    </a:cubicBezTo>
                    <a:cubicBezTo>
                      <a:pt x="66" y="118"/>
                      <a:pt x="67" y="120"/>
                      <a:pt x="67" y="123"/>
                    </a:cubicBezTo>
                    <a:cubicBezTo>
                      <a:pt x="68" y="128"/>
                      <a:pt x="70" y="130"/>
                      <a:pt x="75" y="131"/>
                    </a:cubicBezTo>
                    <a:cubicBezTo>
                      <a:pt x="78" y="131"/>
                      <a:pt x="80" y="132"/>
                      <a:pt x="83" y="132"/>
                    </a:cubicBezTo>
                    <a:cubicBezTo>
                      <a:pt x="83" y="134"/>
                      <a:pt x="83" y="137"/>
                      <a:pt x="83" y="139"/>
                    </a:cubicBezTo>
                    <a:cubicBezTo>
                      <a:pt x="66" y="139"/>
                      <a:pt x="50" y="139"/>
                      <a:pt x="33" y="139"/>
                    </a:cubicBezTo>
                    <a:cubicBezTo>
                      <a:pt x="33" y="137"/>
                      <a:pt x="33" y="135"/>
                      <a:pt x="33" y="132"/>
                    </a:cubicBezTo>
                    <a:cubicBezTo>
                      <a:pt x="36" y="132"/>
                      <a:pt x="39" y="131"/>
                      <a:pt x="41" y="131"/>
                    </a:cubicBezTo>
                    <a:cubicBezTo>
                      <a:pt x="47" y="130"/>
                      <a:pt x="49" y="128"/>
                      <a:pt x="49" y="123"/>
                    </a:cubicBezTo>
                    <a:cubicBezTo>
                      <a:pt x="49" y="121"/>
                      <a:pt x="49" y="120"/>
                      <a:pt x="49" y="118"/>
                    </a:cubicBezTo>
                    <a:cubicBezTo>
                      <a:pt x="49" y="86"/>
                      <a:pt x="49" y="54"/>
                      <a:pt x="49" y="22"/>
                    </a:cubicBezTo>
                    <a:cubicBezTo>
                      <a:pt x="49" y="14"/>
                      <a:pt x="49" y="13"/>
                      <a:pt x="41" y="14"/>
                    </a:cubicBezTo>
                    <a:cubicBezTo>
                      <a:pt x="38" y="14"/>
                      <a:pt x="35" y="14"/>
                      <a:pt x="32" y="15"/>
                    </a:cubicBezTo>
                    <a:cubicBezTo>
                      <a:pt x="26" y="16"/>
                      <a:pt x="21" y="18"/>
                      <a:pt x="18" y="23"/>
                    </a:cubicBezTo>
                    <a:cubicBezTo>
                      <a:pt x="15" y="27"/>
                      <a:pt x="13" y="32"/>
                      <a:pt x="11" y="36"/>
                    </a:cubicBezTo>
                    <a:cubicBezTo>
                      <a:pt x="10" y="38"/>
                      <a:pt x="9" y="40"/>
                      <a:pt x="8" y="42"/>
                    </a:cubicBezTo>
                    <a:cubicBezTo>
                      <a:pt x="5" y="41"/>
                      <a:pt x="3" y="40"/>
                      <a:pt x="0" y="39"/>
                    </a:cubicBezTo>
                    <a:cubicBezTo>
                      <a:pt x="5" y="26"/>
                      <a:pt x="9" y="13"/>
                      <a:pt x="13" y="0"/>
                    </a:cubicBezTo>
                    <a:cubicBezTo>
                      <a:pt x="15" y="0"/>
                      <a:pt x="17" y="0"/>
                      <a:pt x="19" y="0"/>
                    </a:cubicBezTo>
                    <a:cubicBezTo>
                      <a:pt x="20" y="1"/>
                      <a:pt x="20" y="3"/>
                      <a:pt x="21" y="4"/>
                    </a:cubicBezTo>
                    <a:cubicBezTo>
                      <a:pt x="46" y="4"/>
                      <a:pt x="70" y="4"/>
                      <a:pt x="95" y="4"/>
                    </a:cubicBezTo>
                    <a:cubicBezTo>
                      <a:pt x="95" y="3"/>
                      <a:pt x="96" y="1"/>
                      <a:pt x="97" y="0"/>
                    </a:cubicBezTo>
                    <a:cubicBezTo>
                      <a:pt x="98" y="0"/>
                      <a:pt x="100" y="0"/>
                      <a:pt x="103" y="0"/>
                    </a:cubicBezTo>
                    <a:cubicBezTo>
                      <a:pt x="107" y="13"/>
                      <a:pt x="112" y="26"/>
                      <a:pt x="116" y="39"/>
                    </a:cubicBezTo>
                    <a:cubicBezTo>
                      <a:pt x="113" y="40"/>
                      <a:pt x="111" y="41"/>
                      <a:pt x="108" y="42"/>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173" name="Freeform 33"/>
              <p:cNvSpPr/>
              <p:nvPr/>
            </p:nvSpPr>
            <p:spPr bwMode="auto">
              <a:xfrm>
                <a:off x="5715150" y="3891177"/>
                <a:ext cx="140967" cy="381253"/>
              </a:xfrm>
              <a:custGeom>
                <a:avLst/>
                <a:gdLst>
                  <a:gd name="T0" fmla="*/ 0 w 50"/>
                  <a:gd name="T1" fmla="*/ 134 h 134"/>
                  <a:gd name="T2" fmla="*/ 0 w 50"/>
                  <a:gd name="T3" fmla="*/ 127 h 134"/>
                  <a:gd name="T4" fmla="*/ 9 w 50"/>
                  <a:gd name="T5" fmla="*/ 126 h 134"/>
                  <a:gd name="T6" fmla="*/ 16 w 50"/>
                  <a:gd name="T7" fmla="*/ 119 h 134"/>
                  <a:gd name="T8" fmla="*/ 16 w 50"/>
                  <a:gd name="T9" fmla="*/ 113 h 134"/>
                  <a:gd name="T10" fmla="*/ 16 w 50"/>
                  <a:gd name="T11" fmla="*/ 21 h 134"/>
                  <a:gd name="T12" fmla="*/ 16 w 50"/>
                  <a:gd name="T13" fmla="*/ 13 h 134"/>
                  <a:gd name="T14" fmla="*/ 9 w 50"/>
                  <a:gd name="T15" fmla="*/ 8 h 134"/>
                  <a:gd name="T16" fmla="*/ 1 w 50"/>
                  <a:gd name="T17" fmla="*/ 7 h 134"/>
                  <a:gd name="T18" fmla="*/ 1 w 50"/>
                  <a:gd name="T19" fmla="*/ 0 h 134"/>
                  <a:gd name="T20" fmla="*/ 49 w 50"/>
                  <a:gd name="T21" fmla="*/ 0 h 134"/>
                  <a:gd name="T22" fmla="*/ 49 w 50"/>
                  <a:gd name="T23" fmla="*/ 7 h 134"/>
                  <a:gd name="T24" fmla="*/ 42 w 50"/>
                  <a:gd name="T25" fmla="*/ 8 h 134"/>
                  <a:gd name="T26" fmla="*/ 34 w 50"/>
                  <a:gd name="T27" fmla="*/ 15 h 134"/>
                  <a:gd name="T28" fmla="*/ 33 w 50"/>
                  <a:gd name="T29" fmla="*/ 23 h 134"/>
                  <a:gd name="T30" fmla="*/ 33 w 50"/>
                  <a:gd name="T31" fmla="*/ 113 h 134"/>
                  <a:gd name="T32" fmla="*/ 46 w 50"/>
                  <a:gd name="T33" fmla="*/ 127 h 134"/>
                  <a:gd name="T34" fmla="*/ 49 w 50"/>
                  <a:gd name="T35" fmla="*/ 127 h 134"/>
                  <a:gd name="T36" fmla="*/ 50 w 50"/>
                  <a:gd name="T37" fmla="*/ 131 h 134"/>
                  <a:gd name="T38" fmla="*/ 49 w 50"/>
                  <a:gd name="T39" fmla="*/ 134 h 134"/>
                  <a:gd name="T40" fmla="*/ 0 w 50"/>
                  <a:gd name="T41" fmla="*/ 134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134">
                    <a:moveTo>
                      <a:pt x="0" y="134"/>
                    </a:moveTo>
                    <a:cubicBezTo>
                      <a:pt x="0" y="132"/>
                      <a:pt x="0" y="130"/>
                      <a:pt x="0" y="127"/>
                    </a:cubicBezTo>
                    <a:cubicBezTo>
                      <a:pt x="3" y="127"/>
                      <a:pt x="6" y="127"/>
                      <a:pt x="9" y="126"/>
                    </a:cubicBezTo>
                    <a:cubicBezTo>
                      <a:pt x="13" y="125"/>
                      <a:pt x="15" y="124"/>
                      <a:pt x="16" y="119"/>
                    </a:cubicBezTo>
                    <a:cubicBezTo>
                      <a:pt x="16" y="117"/>
                      <a:pt x="16" y="115"/>
                      <a:pt x="16" y="113"/>
                    </a:cubicBezTo>
                    <a:cubicBezTo>
                      <a:pt x="16" y="82"/>
                      <a:pt x="16" y="52"/>
                      <a:pt x="16" y="21"/>
                    </a:cubicBezTo>
                    <a:cubicBezTo>
                      <a:pt x="16" y="18"/>
                      <a:pt x="16" y="16"/>
                      <a:pt x="16" y="13"/>
                    </a:cubicBezTo>
                    <a:cubicBezTo>
                      <a:pt x="15" y="10"/>
                      <a:pt x="13" y="8"/>
                      <a:pt x="9" y="8"/>
                    </a:cubicBezTo>
                    <a:cubicBezTo>
                      <a:pt x="6" y="7"/>
                      <a:pt x="4" y="7"/>
                      <a:pt x="1" y="7"/>
                    </a:cubicBezTo>
                    <a:cubicBezTo>
                      <a:pt x="1" y="4"/>
                      <a:pt x="1" y="2"/>
                      <a:pt x="1" y="0"/>
                    </a:cubicBezTo>
                    <a:cubicBezTo>
                      <a:pt x="17" y="0"/>
                      <a:pt x="33" y="0"/>
                      <a:pt x="49" y="0"/>
                    </a:cubicBezTo>
                    <a:cubicBezTo>
                      <a:pt x="49" y="2"/>
                      <a:pt x="49" y="4"/>
                      <a:pt x="49" y="7"/>
                    </a:cubicBezTo>
                    <a:cubicBezTo>
                      <a:pt x="47" y="7"/>
                      <a:pt x="44" y="7"/>
                      <a:pt x="42" y="8"/>
                    </a:cubicBezTo>
                    <a:cubicBezTo>
                      <a:pt x="38" y="8"/>
                      <a:pt x="35" y="10"/>
                      <a:pt x="34" y="15"/>
                    </a:cubicBezTo>
                    <a:cubicBezTo>
                      <a:pt x="34" y="17"/>
                      <a:pt x="33" y="20"/>
                      <a:pt x="33" y="23"/>
                    </a:cubicBezTo>
                    <a:cubicBezTo>
                      <a:pt x="33" y="53"/>
                      <a:pt x="33" y="83"/>
                      <a:pt x="33" y="113"/>
                    </a:cubicBezTo>
                    <a:cubicBezTo>
                      <a:pt x="33" y="124"/>
                      <a:pt x="36" y="126"/>
                      <a:pt x="46" y="127"/>
                    </a:cubicBezTo>
                    <a:cubicBezTo>
                      <a:pt x="47" y="127"/>
                      <a:pt x="48" y="127"/>
                      <a:pt x="49" y="127"/>
                    </a:cubicBezTo>
                    <a:cubicBezTo>
                      <a:pt x="49" y="128"/>
                      <a:pt x="50" y="129"/>
                      <a:pt x="50" y="131"/>
                    </a:cubicBezTo>
                    <a:cubicBezTo>
                      <a:pt x="50" y="132"/>
                      <a:pt x="49" y="133"/>
                      <a:pt x="49" y="134"/>
                    </a:cubicBezTo>
                    <a:cubicBezTo>
                      <a:pt x="33" y="134"/>
                      <a:pt x="17" y="134"/>
                      <a:pt x="0" y="134"/>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174" name="Freeform 34"/>
              <p:cNvSpPr/>
              <p:nvPr/>
            </p:nvSpPr>
            <p:spPr bwMode="auto">
              <a:xfrm>
                <a:off x="9354673" y="3891177"/>
                <a:ext cx="137764" cy="384457"/>
              </a:xfrm>
              <a:custGeom>
                <a:avLst/>
                <a:gdLst>
                  <a:gd name="T0" fmla="*/ 0 w 49"/>
                  <a:gd name="T1" fmla="*/ 7 h 135"/>
                  <a:gd name="T2" fmla="*/ 0 w 49"/>
                  <a:gd name="T3" fmla="*/ 0 h 135"/>
                  <a:gd name="T4" fmla="*/ 49 w 49"/>
                  <a:gd name="T5" fmla="*/ 0 h 135"/>
                  <a:gd name="T6" fmla="*/ 49 w 49"/>
                  <a:gd name="T7" fmla="*/ 7 h 135"/>
                  <a:gd name="T8" fmla="*/ 42 w 49"/>
                  <a:gd name="T9" fmla="*/ 8 h 135"/>
                  <a:gd name="T10" fmla="*/ 34 w 49"/>
                  <a:gd name="T11" fmla="*/ 15 h 135"/>
                  <a:gd name="T12" fmla="*/ 33 w 49"/>
                  <a:gd name="T13" fmla="*/ 23 h 135"/>
                  <a:gd name="T14" fmla="*/ 33 w 49"/>
                  <a:gd name="T15" fmla="*/ 113 h 135"/>
                  <a:gd name="T16" fmla="*/ 46 w 49"/>
                  <a:gd name="T17" fmla="*/ 127 h 135"/>
                  <a:gd name="T18" fmla="*/ 49 w 49"/>
                  <a:gd name="T19" fmla="*/ 127 h 135"/>
                  <a:gd name="T20" fmla="*/ 49 w 49"/>
                  <a:gd name="T21" fmla="*/ 134 h 135"/>
                  <a:gd name="T22" fmla="*/ 0 w 49"/>
                  <a:gd name="T23" fmla="*/ 134 h 135"/>
                  <a:gd name="T24" fmla="*/ 0 w 49"/>
                  <a:gd name="T25" fmla="*/ 127 h 135"/>
                  <a:gd name="T26" fmla="*/ 7 w 49"/>
                  <a:gd name="T27" fmla="*/ 126 h 135"/>
                  <a:gd name="T28" fmla="*/ 16 w 49"/>
                  <a:gd name="T29" fmla="*/ 118 h 135"/>
                  <a:gd name="T30" fmla="*/ 16 w 49"/>
                  <a:gd name="T31" fmla="*/ 113 h 135"/>
                  <a:gd name="T32" fmla="*/ 16 w 49"/>
                  <a:gd name="T33" fmla="*/ 20 h 135"/>
                  <a:gd name="T34" fmla="*/ 15 w 49"/>
                  <a:gd name="T35" fmla="*/ 13 h 135"/>
                  <a:gd name="T36" fmla="*/ 9 w 49"/>
                  <a:gd name="T37" fmla="*/ 8 h 135"/>
                  <a:gd name="T38" fmla="*/ 0 w 49"/>
                  <a:gd name="T39" fmla="*/ 7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9" h="135">
                    <a:moveTo>
                      <a:pt x="0" y="7"/>
                    </a:moveTo>
                    <a:cubicBezTo>
                      <a:pt x="0" y="4"/>
                      <a:pt x="0" y="2"/>
                      <a:pt x="0" y="0"/>
                    </a:cubicBezTo>
                    <a:cubicBezTo>
                      <a:pt x="16" y="0"/>
                      <a:pt x="32" y="0"/>
                      <a:pt x="49" y="0"/>
                    </a:cubicBezTo>
                    <a:cubicBezTo>
                      <a:pt x="49" y="2"/>
                      <a:pt x="49" y="4"/>
                      <a:pt x="49" y="7"/>
                    </a:cubicBezTo>
                    <a:cubicBezTo>
                      <a:pt x="46" y="7"/>
                      <a:pt x="44" y="7"/>
                      <a:pt x="42" y="8"/>
                    </a:cubicBezTo>
                    <a:cubicBezTo>
                      <a:pt x="37" y="8"/>
                      <a:pt x="35" y="10"/>
                      <a:pt x="34" y="15"/>
                    </a:cubicBezTo>
                    <a:cubicBezTo>
                      <a:pt x="33" y="18"/>
                      <a:pt x="33" y="20"/>
                      <a:pt x="33" y="23"/>
                    </a:cubicBezTo>
                    <a:cubicBezTo>
                      <a:pt x="33" y="53"/>
                      <a:pt x="33" y="83"/>
                      <a:pt x="33" y="113"/>
                    </a:cubicBezTo>
                    <a:cubicBezTo>
                      <a:pt x="33" y="124"/>
                      <a:pt x="35" y="126"/>
                      <a:pt x="46" y="127"/>
                    </a:cubicBezTo>
                    <a:cubicBezTo>
                      <a:pt x="47" y="127"/>
                      <a:pt x="48" y="127"/>
                      <a:pt x="49" y="127"/>
                    </a:cubicBezTo>
                    <a:cubicBezTo>
                      <a:pt x="49" y="129"/>
                      <a:pt x="49" y="132"/>
                      <a:pt x="49" y="134"/>
                    </a:cubicBezTo>
                    <a:cubicBezTo>
                      <a:pt x="45" y="135"/>
                      <a:pt x="9" y="135"/>
                      <a:pt x="0" y="134"/>
                    </a:cubicBezTo>
                    <a:cubicBezTo>
                      <a:pt x="0" y="132"/>
                      <a:pt x="0" y="130"/>
                      <a:pt x="0" y="127"/>
                    </a:cubicBezTo>
                    <a:cubicBezTo>
                      <a:pt x="3" y="127"/>
                      <a:pt x="5" y="127"/>
                      <a:pt x="7" y="126"/>
                    </a:cubicBezTo>
                    <a:cubicBezTo>
                      <a:pt x="13" y="126"/>
                      <a:pt x="15" y="124"/>
                      <a:pt x="16" y="118"/>
                    </a:cubicBezTo>
                    <a:cubicBezTo>
                      <a:pt x="16" y="117"/>
                      <a:pt x="16" y="115"/>
                      <a:pt x="16" y="113"/>
                    </a:cubicBezTo>
                    <a:cubicBezTo>
                      <a:pt x="16" y="82"/>
                      <a:pt x="16" y="51"/>
                      <a:pt x="16" y="20"/>
                    </a:cubicBezTo>
                    <a:cubicBezTo>
                      <a:pt x="16" y="18"/>
                      <a:pt x="15" y="16"/>
                      <a:pt x="15" y="13"/>
                    </a:cubicBezTo>
                    <a:cubicBezTo>
                      <a:pt x="14" y="10"/>
                      <a:pt x="12" y="8"/>
                      <a:pt x="9" y="8"/>
                    </a:cubicBezTo>
                    <a:cubicBezTo>
                      <a:pt x="6" y="7"/>
                      <a:pt x="3" y="7"/>
                      <a:pt x="0" y="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175" name="Freeform 35"/>
              <p:cNvSpPr/>
              <p:nvPr/>
            </p:nvSpPr>
            <p:spPr bwMode="auto">
              <a:xfrm>
                <a:off x="7675879" y="3891177"/>
                <a:ext cx="137764" cy="381253"/>
              </a:xfrm>
              <a:custGeom>
                <a:avLst/>
                <a:gdLst>
                  <a:gd name="T0" fmla="*/ 0 w 49"/>
                  <a:gd name="T1" fmla="*/ 7 h 134"/>
                  <a:gd name="T2" fmla="*/ 0 w 49"/>
                  <a:gd name="T3" fmla="*/ 0 h 134"/>
                  <a:gd name="T4" fmla="*/ 49 w 49"/>
                  <a:gd name="T5" fmla="*/ 0 h 134"/>
                  <a:gd name="T6" fmla="*/ 49 w 49"/>
                  <a:gd name="T7" fmla="*/ 7 h 134"/>
                  <a:gd name="T8" fmla="*/ 42 w 49"/>
                  <a:gd name="T9" fmla="*/ 8 h 134"/>
                  <a:gd name="T10" fmla="*/ 34 w 49"/>
                  <a:gd name="T11" fmla="*/ 15 h 134"/>
                  <a:gd name="T12" fmla="*/ 33 w 49"/>
                  <a:gd name="T13" fmla="*/ 23 h 134"/>
                  <a:gd name="T14" fmla="*/ 33 w 49"/>
                  <a:gd name="T15" fmla="*/ 112 h 134"/>
                  <a:gd name="T16" fmla="*/ 34 w 49"/>
                  <a:gd name="T17" fmla="*/ 120 h 134"/>
                  <a:gd name="T18" fmla="*/ 40 w 49"/>
                  <a:gd name="T19" fmla="*/ 126 h 134"/>
                  <a:gd name="T20" fmla="*/ 49 w 49"/>
                  <a:gd name="T21" fmla="*/ 127 h 134"/>
                  <a:gd name="T22" fmla="*/ 49 w 49"/>
                  <a:gd name="T23" fmla="*/ 134 h 134"/>
                  <a:gd name="T24" fmla="*/ 0 w 49"/>
                  <a:gd name="T25" fmla="*/ 134 h 134"/>
                  <a:gd name="T26" fmla="*/ 0 w 49"/>
                  <a:gd name="T27" fmla="*/ 127 h 134"/>
                  <a:gd name="T28" fmla="*/ 8 w 49"/>
                  <a:gd name="T29" fmla="*/ 126 h 134"/>
                  <a:gd name="T30" fmla="*/ 15 w 49"/>
                  <a:gd name="T31" fmla="*/ 119 h 134"/>
                  <a:gd name="T32" fmla="*/ 16 w 49"/>
                  <a:gd name="T33" fmla="*/ 110 h 134"/>
                  <a:gd name="T34" fmla="*/ 16 w 49"/>
                  <a:gd name="T35" fmla="*/ 25 h 134"/>
                  <a:gd name="T36" fmla="*/ 15 w 49"/>
                  <a:gd name="T37" fmla="*/ 15 h 134"/>
                  <a:gd name="T38" fmla="*/ 8 w 49"/>
                  <a:gd name="T39" fmla="*/ 8 h 134"/>
                  <a:gd name="T40" fmla="*/ 0 w 49"/>
                  <a:gd name="T41" fmla="*/ 7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9" h="134">
                    <a:moveTo>
                      <a:pt x="0" y="7"/>
                    </a:moveTo>
                    <a:cubicBezTo>
                      <a:pt x="0" y="4"/>
                      <a:pt x="0" y="2"/>
                      <a:pt x="0" y="0"/>
                    </a:cubicBezTo>
                    <a:cubicBezTo>
                      <a:pt x="16" y="0"/>
                      <a:pt x="32" y="0"/>
                      <a:pt x="49" y="0"/>
                    </a:cubicBezTo>
                    <a:cubicBezTo>
                      <a:pt x="49" y="2"/>
                      <a:pt x="49" y="4"/>
                      <a:pt x="49" y="7"/>
                    </a:cubicBezTo>
                    <a:cubicBezTo>
                      <a:pt x="46" y="7"/>
                      <a:pt x="44" y="7"/>
                      <a:pt x="42" y="8"/>
                    </a:cubicBezTo>
                    <a:cubicBezTo>
                      <a:pt x="37" y="8"/>
                      <a:pt x="34" y="10"/>
                      <a:pt x="34" y="15"/>
                    </a:cubicBezTo>
                    <a:cubicBezTo>
                      <a:pt x="33" y="18"/>
                      <a:pt x="33" y="21"/>
                      <a:pt x="33" y="23"/>
                    </a:cubicBezTo>
                    <a:cubicBezTo>
                      <a:pt x="33" y="53"/>
                      <a:pt x="33" y="83"/>
                      <a:pt x="33" y="112"/>
                    </a:cubicBezTo>
                    <a:cubicBezTo>
                      <a:pt x="33" y="115"/>
                      <a:pt x="33" y="118"/>
                      <a:pt x="34" y="120"/>
                    </a:cubicBezTo>
                    <a:cubicBezTo>
                      <a:pt x="34" y="124"/>
                      <a:pt x="36" y="126"/>
                      <a:pt x="40" y="126"/>
                    </a:cubicBezTo>
                    <a:cubicBezTo>
                      <a:pt x="43" y="126"/>
                      <a:pt x="45" y="127"/>
                      <a:pt x="49" y="127"/>
                    </a:cubicBezTo>
                    <a:cubicBezTo>
                      <a:pt x="49" y="129"/>
                      <a:pt x="49" y="132"/>
                      <a:pt x="49" y="134"/>
                    </a:cubicBezTo>
                    <a:cubicBezTo>
                      <a:pt x="33" y="134"/>
                      <a:pt x="16" y="134"/>
                      <a:pt x="0" y="134"/>
                    </a:cubicBezTo>
                    <a:cubicBezTo>
                      <a:pt x="0" y="132"/>
                      <a:pt x="0" y="130"/>
                      <a:pt x="0" y="127"/>
                    </a:cubicBezTo>
                    <a:cubicBezTo>
                      <a:pt x="3" y="127"/>
                      <a:pt x="6" y="127"/>
                      <a:pt x="8" y="126"/>
                    </a:cubicBezTo>
                    <a:cubicBezTo>
                      <a:pt x="13" y="125"/>
                      <a:pt x="15" y="123"/>
                      <a:pt x="15" y="119"/>
                    </a:cubicBezTo>
                    <a:cubicBezTo>
                      <a:pt x="16" y="116"/>
                      <a:pt x="16" y="113"/>
                      <a:pt x="16" y="110"/>
                    </a:cubicBezTo>
                    <a:cubicBezTo>
                      <a:pt x="16" y="81"/>
                      <a:pt x="16" y="53"/>
                      <a:pt x="16" y="25"/>
                    </a:cubicBezTo>
                    <a:cubicBezTo>
                      <a:pt x="16" y="21"/>
                      <a:pt x="16" y="18"/>
                      <a:pt x="15" y="15"/>
                    </a:cubicBezTo>
                    <a:cubicBezTo>
                      <a:pt x="15" y="10"/>
                      <a:pt x="13" y="8"/>
                      <a:pt x="8" y="8"/>
                    </a:cubicBezTo>
                    <a:cubicBezTo>
                      <a:pt x="5" y="7"/>
                      <a:pt x="3" y="7"/>
                      <a:pt x="0" y="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grpSp>
        <p:grpSp>
          <p:nvGrpSpPr>
            <p:cNvPr id="123" name="组合 122"/>
            <p:cNvGrpSpPr/>
            <p:nvPr userDrawn="1"/>
          </p:nvGrpSpPr>
          <p:grpSpPr>
            <a:xfrm>
              <a:off x="10237120" y="539555"/>
              <a:ext cx="1312962" cy="375239"/>
              <a:chOff x="4606634" y="2048989"/>
              <a:chExt cx="5593843" cy="1598699"/>
            </a:xfrm>
            <a:solidFill>
              <a:schemeClr val="accent1">
                <a:alpha val="80000"/>
              </a:schemeClr>
            </a:solidFill>
          </p:grpSpPr>
          <p:sp>
            <p:nvSpPr>
              <p:cNvPr id="148" name="Freeform 9"/>
              <p:cNvSpPr>
                <a:spLocks noEditPoints="1"/>
              </p:cNvSpPr>
              <p:nvPr/>
            </p:nvSpPr>
            <p:spPr bwMode="auto">
              <a:xfrm>
                <a:off x="9274578" y="2071415"/>
                <a:ext cx="925899" cy="1034829"/>
              </a:xfrm>
              <a:custGeom>
                <a:avLst/>
                <a:gdLst>
                  <a:gd name="T0" fmla="*/ 324 w 325"/>
                  <a:gd name="T1" fmla="*/ 106 h 363"/>
                  <a:gd name="T2" fmla="*/ 283 w 325"/>
                  <a:gd name="T3" fmla="*/ 179 h 363"/>
                  <a:gd name="T4" fmla="*/ 247 w 325"/>
                  <a:gd name="T5" fmla="*/ 214 h 363"/>
                  <a:gd name="T6" fmla="*/ 241 w 325"/>
                  <a:gd name="T7" fmla="*/ 228 h 363"/>
                  <a:gd name="T8" fmla="*/ 271 w 325"/>
                  <a:gd name="T9" fmla="*/ 230 h 363"/>
                  <a:gd name="T10" fmla="*/ 282 w 325"/>
                  <a:gd name="T11" fmla="*/ 240 h 363"/>
                  <a:gd name="T12" fmla="*/ 269 w 325"/>
                  <a:gd name="T13" fmla="*/ 277 h 363"/>
                  <a:gd name="T14" fmla="*/ 223 w 325"/>
                  <a:gd name="T15" fmla="*/ 316 h 363"/>
                  <a:gd name="T16" fmla="*/ 176 w 325"/>
                  <a:gd name="T17" fmla="*/ 340 h 363"/>
                  <a:gd name="T18" fmla="*/ 160 w 325"/>
                  <a:gd name="T19" fmla="*/ 339 h 363"/>
                  <a:gd name="T20" fmla="*/ 165 w 325"/>
                  <a:gd name="T21" fmla="*/ 329 h 363"/>
                  <a:gd name="T22" fmla="*/ 195 w 325"/>
                  <a:gd name="T23" fmla="*/ 302 h 363"/>
                  <a:gd name="T24" fmla="*/ 214 w 325"/>
                  <a:gd name="T25" fmla="*/ 282 h 363"/>
                  <a:gd name="T26" fmla="*/ 223 w 325"/>
                  <a:gd name="T27" fmla="*/ 265 h 363"/>
                  <a:gd name="T28" fmla="*/ 220 w 325"/>
                  <a:gd name="T29" fmla="*/ 257 h 363"/>
                  <a:gd name="T30" fmla="*/ 179 w 325"/>
                  <a:gd name="T31" fmla="*/ 289 h 363"/>
                  <a:gd name="T32" fmla="*/ 106 w 325"/>
                  <a:gd name="T33" fmla="*/ 335 h 363"/>
                  <a:gd name="T34" fmla="*/ 20 w 325"/>
                  <a:gd name="T35" fmla="*/ 363 h 363"/>
                  <a:gd name="T36" fmla="*/ 4 w 325"/>
                  <a:gd name="T37" fmla="*/ 360 h 363"/>
                  <a:gd name="T38" fmla="*/ 78 w 325"/>
                  <a:gd name="T39" fmla="*/ 306 h 363"/>
                  <a:gd name="T40" fmla="*/ 102 w 325"/>
                  <a:gd name="T41" fmla="*/ 295 h 363"/>
                  <a:gd name="T42" fmla="*/ 208 w 325"/>
                  <a:gd name="T43" fmla="*/ 238 h 363"/>
                  <a:gd name="T44" fmla="*/ 207 w 325"/>
                  <a:gd name="T45" fmla="*/ 232 h 363"/>
                  <a:gd name="T46" fmla="*/ 171 w 325"/>
                  <a:gd name="T47" fmla="*/ 243 h 363"/>
                  <a:gd name="T48" fmla="*/ 163 w 325"/>
                  <a:gd name="T49" fmla="*/ 239 h 363"/>
                  <a:gd name="T50" fmla="*/ 170 w 325"/>
                  <a:gd name="T51" fmla="*/ 226 h 363"/>
                  <a:gd name="T52" fmla="*/ 154 w 325"/>
                  <a:gd name="T53" fmla="*/ 206 h 363"/>
                  <a:gd name="T54" fmla="*/ 122 w 325"/>
                  <a:gd name="T55" fmla="*/ 224 h 363"/>
                  <a:gd name="T56" fmla="*/ 99 w 325"/>
                  <a:gd name="T57" fmla="*/ 236 h 363"/>
                  <a:gd name="T58" fmla="*/ 100 w 325"/>
                  <a:gd name="T59" fmla="*/ 222 h 363"/>
                  <a:gd name="T60" fmla="*/ 116 w 325"/>
                  <a:gd name="T61" fmla="*/ 204 h 363"/>
                  <a:gd name="T62" fmla="*/ 118 w 325"/>
                  <a:gd name="T63" fmla="*/ 183 h 363"/>
                  <a:gd name="T64" fmla="*/ 116 w 325"/>
                  <a:gd name="T65" fmla="*/ 174 h 363"/>
                  <a:gd name="T66" fmla="*/ 143 w 325"/>
                  <a:gd name="T67" fmla="*/ 167 h 363"/>
                  <a:gd name="T68" fmla="*/ 158 w 325"/>
                  <a:gd name="T69" fmla="*/ 145 h 363"/>
                  <a:gd name="T70" fmla="*/ 147 w 325"/>
                  <a:gd name="T71" fmla="*/ 144 h 363"/>
                  <a:gd name="T72" fmla="*/ 132 w 325"/>
                  <a:gd name="T73" fmla="*/ 141 h 363"/>
                  <a:gd name="T74" fmla="*/ 141 w 325"/>
                  <a:gd name="T75" fmla="*/ 129 h 363"/>
                  <a:gd name="T76" fmla="*/ 140 w 325"/>
                  <a:gd name="T77" fmla="*/ 115 h 363"/>
                  <a:gd name="T78" fmla="*/ 112 w 325"/>
                  <a:gd name="T79" fmla="*/ 96 h 363"/>
                  <a:gd name="T80" fmla="*/ 127 w 325"/>
                  <a:gd name="T81" fmla="*/ 92 h 363"/>
                  <a:gd name="T82" fmla="*/ 167 w 325"/>
                  <a:gd name="T83" fmla="*/ 81 h 363"/>
                  <a:gd name="T84" fmla="*/ 203 w 325"/>
                  <a:gd name="T85" fmla="*/ 36 h 363"/>
                  <a:gd name="T86" fmla="*/ 204 w 325"/>
                  <a:gd name="T87" fmla="*/ 10 h 363"/>
                  <a:gd name="T88" fmla="*/ 216 w 325"/>
                  <a:gd name="T89" fmla="*/ 3 h 363"/>
                  <a:gd name="T90" fmla="*/ 224 w 325"/>
                  <a:gd name="T91" fmla="*/ 56 h 363"/>
                  <a:gd name="T92" fmla="*/ 205 w 325"/>
                  <a:gd name="T93" fmla="*/ 91 h 363"/>
                  <a:gd name="T94" fmla="*/ 208 w 325"/>
                  <a:gd name="T95" fmla="*/ 105 h 363"/>
                  <a:gd name="T96" fmla="*/ 267 w 325"/>
                  <a:gd name="T97" fmla="*/ 87 h 363"/>
                  <a:gd name="T98" fmla="*/ 297 w 325"/>
                  <a:gd name="T99" fmla="*/ 85 h 363"/>
                  <a:gd name="T100" fmla="*/ 309 w 325"/>
                  <a:gd name="T101" fmla="*/ 86 h 363"/>
                  <a:gd name="T102" fmla="*/ 325 w 325"/>
                  <a:gd name="T103" fmla="*/ 104 h 363"/>
                  <a:gd name="T104" fmla="*/ 198 w 325"/>
                  <a:gd name="T105" fmla="*/ 126 h 363"/>
                  <a:gd name="T106" fmla="*/ 164 w 325"/>
                  <a:gd name="T107" fmla="*/ 175 h 363"/>
                  <a:gd name="T108" fmla="*/ 181 w 325"/>
                  <a:gd name="T109" fmla="*/ 191 h 363"/>
                  <a:gd name="T110" fmla="*/ 186 w 325"/>
                  <a:gd name="T111" fmla="*/ 173 h 363"/>
                  <a:gd name="T112" fmla="*/ 199 w 325"/>
                  <a:gd name="T113" fmla="*/ 170 h 363"/>
                  <a:gd name="T114" fmla="*/ 206 w 325"/>
                  <a:gd name="T115" fmla="*/ 204 h 363"/>
                  <a:gd name="T116" fmla="*/ 217 w 325"/>
                  <a:gd name="T117" fmla="*/ 206 h 363"/>
                  <a:gd name="T118" fmla="*/ 229 w 325"/>
                  <a:gd name="T119" fmla="*/ 188 h 363"/>
                  <a:gd name="T120" fmla="*/ 261 w 325"/>
                  <a:gd name="T121" fmla="*/ 141 h 363"/>
                  <a:gd name="T122" fmla="*/ 250 w 325"/>
                  <a:gd name="T123" fmla="*/ 134 h 363"/>
                  <a:gd name="T124" fmla="*/ 206 w 325"/>
                  <a:gd name="T125" fmla="*/ 122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25" h="363">
                    <a:moveTo>
                      <a:pt x="325" y="104"/>
                    </a:moveTo>
                    <a:cubicBezTo>
                      <a:pt x="325" y="104"/>
                      <a:pt x="324" y="105"/>
                      <a:pt x="324" y="106"/>
                    </a:cubicBezTo>
                    <a:cubicBezTo>
                      <a:pt x="323" y="108"/>
                      <a:pt x="323" y="111"/>
                      <a:pt x="322" y="114"/>
                    </a:cubicBezTo>
                    <a:cubicBezTo>
                      <a:pt x="312" y="138"/>
                      <a:pt x="300" y="160"/>
                      <a:pt x="283" y="179"/>
                    </a:cubicBezTo>
                    <a:cubicBezTo>
                      <a:pt x="275" y="188"/>
                      <a:pt x="267" y="197"/>
                      <a:pt x="259" y="205"/>
                    </a:cubicBezTo>
                    <a:cubicBezTo>
                      <a:pt x="255" y="209"/>
                      <a:pt x="251" y="211"/>
                      <a:pt x="247" y="214"/>
                    </a:cubicBezTo>
                    <a:cubicBezTo>
                      <a:pt x="244" y="217"/>
                      <a:pt x="241" y="219"/>
                      <a:pt x="239" y="223"/>
                    </a:cubicBezTo>
                    <a:cubicBezTo>
                      <a:pt x="237" y="226"/>
                      <a:pt x="238" y="227"/>
                      <a:pt x="241" y="228"/>
                    </a:cubicBezTo>
                    <a:cubicBezTo>
                      <a:pt x="243" y="228"/>
                      <a:pt x="245" y="228"/>
                      <a:pt x="246" y="228"/>
                    </a:cubicBezTo>
                    <a:cubicBezTo>
                      <a:pt x="255" y="229"/>
                      <a:pt x="263" y="230"/>
                      <a:pt x="271" y="230"/>
                    </a:cubicBezTo>
                    <a:cubicBezTo>
                      <a:pt x="272" y="230"/>
                      <a:pt x="274" y="231"/>
                      <a:pt x="275" y="231"/>
                    </a:cubicBezTo>
                    <a:cubicBezTo>
                      <a:pt x="280" y="233"/>
                      <a:pt x="282" y="235"/>
                      <a:pt x="282" y="240"/>
                    </a:cubicBezTo>
                    <a:cubicBezTo>
                      <a:pt x="283" y="247"/>
                      <a:pt x="282" y="253"/>
                      <a:pt x="279" y="259"/>
                    </a:cubicBezTo>
                    <a:cubicBezTo>
                      <a:pt x="277" y="265"/>
                      <a:pt x="273" y="271"/>
                      <a:pt x="269" y="277"/>
                    </a:cubicBezTo>
                    <a:cubicBezTo>
                      <a:pt x="260" y="289"/>
                      <a:pt x="248" y="298"/>
                      <a:pt x="237" y="307"/>
                    </a:cubicBezTo>
                    <a:cubicBezTo>
                      <a:pt x="233" y="311"/>
                      <a:pt x="228" y="314"/>
                      <a:pt x="223" y="316"/>
                    </a:cubicBezTo>
                    <a:cubicBezTo>
                      <a:pt x="213" y="321"/>
                      <a:pt x="203" y="327"/>
                      <a:pt x="193" y="332"/>
                    </a:cubicBezTo>
                    <a:cubicBezTo>
                      <a:pt x="187" y="334"/>
                      <a:pt x="182" y="337"/>
                      <a:pt x="176" y="340"/>
                    </a:cubicBezTo>
                    <a:cubicBezTo>
                      <a:pt x="173" y="341"/>
                      <a:pt x="169" y="341"/>
                      <a:pt x="166" y="342"/>
                    </a:cubicBezTo>
                    <a:cubicBezTo>
                      <a:pt x="164" y="342"/>
                      <a:pt x="161" y="341"/>
                      <a:pt x="160" y="339"/>
                    </a:cubicBezTo>
                    <a:cubicBezTo>
                      <a:pt x="159" y="337"/>
                      <a:pt x="160" y="335"/>
                      <a:pt x="162" y="333"/>
                    </a:cubicBezTo>
                    <a:cubicBezTo>
                      <a:pt x="163" y="332"/>
                      <a:pt x="164" y="330"/>
                      <a:pt x="165" y="329"/>
                    </a:cubicBezTo>
                    <a:cubicBezTo>
                      <a:pt x="173" y="323"/>
                      <a:pt x="181" y="316"/>
                      <a:pt x="189" y="310"/>
                    </a:cubicBezTo>
                    <a:cubicBezTo>
                      <a:pt x="192" y="307"/>
                      <a:pt x="194" y="305"/>
                      <a:pt x="195" y="302"/>
                    </a:cubicBezTo>
                    <a:cubicBezTo>
                      <a:pt x="196" y="300"/>
                      <a:pt x="198" y="297"/>
                      <a:pt x="200" y="295"/>
                    </a:cubicBezTo>
                    <a:cubicBezTo>
                      <a:pt x="205" y="291"/>
                      <a:pt x="210" y="287"/>
                      <a:pt x="214" y="282"/>
                    </a:cubicBezTo>
                    <a:cubicBezTo>
                      <a:pt x="217" y="280"/>
                      <a:pt x="218" y="278"/>
                      <a:pt x="219" y="275"/>
                    </a:cubicBezTo>
                    <a:cubicBezTo>
                      <a:pt x="219" y="271"/>
                      <a:pt x="221" y="268"/>
                      <a:pt x="223" y="265"/>
                    </a:cubicBezTo>
                    <a:cubicBezTo>
                      <a:pt x="225" y="263"/>
                      <a:pt x="227" y="261"/>
                      <a:pt x="229" y="259"/>
                    </a:cubicBezTo>
                    <a:cubicBezTo>
                      <a:pt x="227" y="256"/>
                      <a:pt x="224" y="256"/>
                      <a:pt x="220" y="257"/>
                    </a:cubicBezTo>
                    <a:cubicBezTo>
                      <a:pt x="212" y="260"/>
                      <a:pt x="205" y="264"/>
                      <a:pt x="199" y="270"/>
                    </a:cubicBezTo>
                    <a:cubicBezTo>
                      <a:pt x="192" y="276"/>
                      <a:pt x="186" y="282"/>
                      <a:pt x="179" y="289"/>
                    </a:cubicBezTo>
                    <a:cubicBezTo>
                      <a:pt x="169" y="299"/>
                      <a:pt x="157" y="307"/>
                      <a:pt x="144" y="314"/>
                    </a:cubicBezTo>
                    <a:cubicBezTo>
                      <a:pt x="131" y="320"/>
                      <a:pt x="119" y="328"/>
                      <a:pt x="106" y="335"/>
                    </a:cubicBezTo>
                    <a:cubicBezTo>
                      <a:pt x="89" y="344"/>
                      <a:pt x="72" y="352"/>
                      <a:pt x="53" y="357"/>
                    </a:cubicBezTo>
                    <a:cubicBezTo>
                      <a:pt x="43" y="361"/>
                      <a:pt x="32" y="363"/>
                      <a:pt x="20" y="363"/>
                    </a:cubicBezTo>
                    <a:cubicBezTo>
                      <a:pt x="16" y="362"/>
                      <a:pt x="12" y="361"/>
                      <a:pt x="7" y="361"/>
                    </a:cubicBezTo>
                    <a:cubicBezTo>
                      <a:pt x="6" y="361"/>
                      <a:pt x="5" y="360"/>
                      <a:pt x="4" y="360"/>
                    </a:cubicBezTo>
                    <a:cubicBezTo>
                      <a:pt x="0" y="358"/>
                      <a:pt x="0" y="355"/>
                      <a:pt x="4" y="352"/>
                    </a:cubicBezTo>
                    <a:cubicBezTo>
                      <a:pt x="28" y="337"/>
                      <a:pt x="53" y="321"/>
                      <a:pt x="78" y="306"/>
                    </a:cubicBezTo>
                    <a:cubicBezTo>
                      <a:pt x="84" y="302"/>
                      <a:pt x="91" y="298"/>
                      <a:pt x="98" y="297"/>
                    </a:cubicBezTo>
                    <a:cubicBezTo>
                      <a:pt x="100" y="296"/>
                      <a:pt x="101" y="295"/>
                      <a:pt x="102" y="295"/>
                    </a:cubicBezTo>
                    <a:cubicBezTo>
                      <a:pt x="135" y="275"/>
                      <a:pt x="169" y="257"/>
                      <a:pt x="204" y="241"/>
                    </a:cubicBezTo>
                    <a:cubicBezTo>
                      <a:pt x="205" y="240"/>
                      <a:pt x="207" y="239"/>
                      <a:pt x="208" y="238"/>
                    </a:cubicBezTo>
                    <a:cubicBezTo>
                      <a:pt x="209" y="237"/>
                      <a:pt x="210" y="235"/>
                      <a:pt x="210" y="234"/>
                    </a:cubicBezTo>
                    <a:cubicBezTo>
                      <a:pt x="210" y="233"/>
                      <a:pt x="208" y="232"/>
                      <a:pt x="207" y="232"/>
                    </a:cubicBezTo>
                    <a:cubicBezTo>
                      <a:pt x="201" y="231"/>
                      <a:pt x="196" y="233"/>
                      <a:pt x="190" y="235"/>
                    </a:cubicBezTo>
                    <a:cubicBezTo>
                      <a:pt x="184" y="238"/>
                      <a:pt x="178" y="240"/>
                      <a:pt x="171" y="243"/>
                    </a:cubicBezTo>
                    <a:cubicBezTo>
                      <a:pt x="170" y="243"/>
                      <a:pt x="169" y="244"/>
                      <a:pt x="168" y="244"/>
                    </a:cubicBezTo>
                    <a:cubicBezTo>
                      <a:pt x="164" y="244"/>
                      <a:pt x="163" y="244"/>
                      <a:pt x="163" y="239"/>
                    </a:cubicBezTo>
                    <a:cubicBezTo>
                      <a:pt x="163" y="236"/>
                      <a:pt x="164" y="233"/>
                      <a:pt x="166" y="231"/>
                    </a:cubicBezTo>
                    <a:cubicBezTo>
                      <a:pt x="167" y="229"/>
                      <a:pt x="169" y="228"/>
                      <a:pt x="170" y="226"/>
                    </a:cubicBezTo>
                    <a:cubicBezTo>
                      <a:pt x="172" y="222"/>
                      <a:pt x="172" y="218"/>
                      <a:pt x="168" y="215"/>
                    </a:cubicBezTo>
                    <a:cubicBezTo>
                      <a:pt x="164" y="212"/>
                      <a:pt x="159" y="209"/>
                      <a:pt x="154" y="206"/>
                    </a:cubicBezTo>
                    <a:cubicBezTo>
                      <a:pt x="148" y="203"/>
                      <a:pt x="143" y="205"/>
                      <a:pt x="138" y="210"/>
                    </a:cubicBezTo>
                    <a:cubicBezTo>
                      <a:pt x="133" y="215"/>
                      <a:pt x="128" y="219"/>
                      <a:pt x="122" y="224"/>
                    </a:cubicBezTo>
                    <a:cubicBezTo>
                      <a:pt x="118" y="228"/>
                      <a:pt x="112" y="231"/>
                      <a:pt x="107" y="235"/>
                    </a:cubicBezTo>
                    <a:cubicBezTo>
                      <a:pt x="105" y="236"/>
                      <a:pt x="102" y="238"/>
                      <a:pt x="99" y="236"/>
                    </a:cubicBezTo>
                    <a:cubicBezTo>
                      <a:pt x="97" y="234"/>
                      <a:pt x="97" y="231"/>
                      <a:pt x="98" y="229"/>
                    </a:cubicBezTo>
                    <a:cubicBezTo>
                      <a:pt x="98" y="226"/>
                      <a:pt x="99" y="224"/>
                      <a:pt x="100" y="222"/>
                    </a:cubicBezTo>
                    <a:cubicBezTo>
                      <a:pt x="102" y="219"/>
                      <a:pt x="105" y="217"/>
                      <a:pt x="107" y="214"/>
                    </a:cubicBezTo>
                    <a:cubicBezTo>
                      <a:pt x="110" y="211"/>
                      <a:pt x="113" y="208"/>
                      <a:pt x="116" y="204"/>
                    </a:cubicBezTo>
                    <a:cubicBezTo>
                      <a:pt x="118" y="202"/>
                      <a:pt x="119" y="198"/>
                      <a:pt x="120" y="195"/>
                    </a:cubicBezTo>
                    <a:cubicBezTo>
                      <a:pt x="122" y="191"/>
                      <a:pt x="122" y="187"/>
                      <a:pt x="118" y="183"/>
                    </a:cubicBezTo>
                    <a:cubicBezTo>
                      <a:pt x="116" y="182"/>
                      <a:pt x="115" y="181"/>
                      <a:pt x="115" y="179"/>
                    </a:cubicBezTo>
                    <a:cubicBezTo>
                      <a:pt x="113" y="177"/>
                      <a:pt x="113" y="175"/>
                      <a:pt x="116" y="174"/>
                    </a:cubicBezTo>
                    <a:cubicBezTo>
                      <a:pt x="123" y="173"/>
                      <a:pt x="130" y="171"/>
                      <a:pt x="137" y="170"/>
                    </a:cubicBezTo>
                    <a:cubicBezTo>
                      <a:pt x="140" y="170"/>
                      <a:pt x="141" y="169"/>
                      <a:pt x="143" y="167"/>
                    </a:cubicBezTo>
                    <a:cubicBezTo>
                      <a:pt x="146" y="163"/>
                      <a:pt x="150" y="159"/>
                      <a:pt x="153" y="155"/>
                    </a:cubicBezTo>
                    <a:cubicBezTo>
                      <a:pt x="155" y="152"/>
                      <a:pt x="157" y="149"/>
                      <a:pt x="158" y="145"/>
                    </a:cubicBezTo>
                    <a:cubicBezTo>
                      <a:pt x="159" y="141"/>
                      <a:pt x="157" y="140"/>
                      <a:pt x="154" y="141"/>
                    </a:cubicBezTo>
                    <a:cubicBezTo>
                      <a:pt x="151" y="141"/>
                      <a:pt x="149" y="142"/>
                      <a:pt x="147" y="144"/>
                    </a:cubicBezTo>
                    <a:cubicBezTo>
                      <a:pt x="144" y="146"/>
                      <a:pt x="140" y="146"/>
                      <a:pt x="137" y="145"/>
                    </a:cubicBezTo>
                    <a:cubicBezTo>
                      <a:pt x="134" y="145"/>
                      <a:pt x="133" y="144"/>
                      <a:pt x="132" y="141"/>
                    </a:cubicBezTo>
                    <a:cubicBezTo>
                      <a:pt x="132" y="139"/>
                      <a:pt x="132" y="137"/>
                      <a:pt x="134" y="135"/>
                    </a:cubicBezTo>
                    <a:cubicBezTo>
                      <a:pt x="137" y="133"/>
                      <a:pt x="139" y="131"/>
                      <a:pt x="141" y="129"/>
                    </a:cubicBezTo>
                    <a:cubicBezTo>
                      <a:pt x="143" y="126"/>
                      <a:pt x="144" y="123"/>
                      <a:pt x="144" y="119"/>
                    </a:cubicBezTo>
                    <a:cubicBezTo>
                      <a:pt x="144" y="116"/>
                      <a:pt x="143" y="115"/>
                      <a:pt x="140" y="115"/>
                    </a:cubicBezTo>
                    <a:cubicBezTo>
                      <a:pt x="136" y="115"/>
                      <a:pt x="132" y="115"/>
                      <a:pt x="129" y="114"/>
                    </a:cubicBezTo>
                    <a:cubicBezTo>
                      <a:pt x="119" y="112"/>
                      <a:pt x="114" y="106"/>
                      <a:pt x="112" y="96"/>
                    </a:cubicBezTo>
                    <a:cubicBezTo>
                      <a:pt x="112" y="91"/>
                      <a:pt x="113" y="90"/>
                      <a:pt x="118" y="91"/>
                    </a:cubicBezTo>
                    <a:cubicBezTo>
                      <a:pt x="121" y="91"/>
                      <a:pt x="124" y="91"/>
                      <a:pt x="127" y="92"/>
                    </a:cubicBezTo>
                    <a:cubicBezTo>
                      <a:pt x="137" y="93"/>
                      <a:pt x="146" y="92"/>
                      <a:pt x="155" y="86"/>
                    </a:cubicBezTo>
                    <a:cubicBezTo>
                      <a:pt x="158" y="83"/>
                      <a:pt x="163" y="82"/>
                      <a:pt x="167" y="81"/>
                    </a:cubicBezTo>
                    <a:cubicBezTo>
                      <a:pt x="174" y="79"/>
                      <a:pt x="180" y="76"/>
                      <a:pt x="184" y="70"/>
                    </a:cubicBezTo>
                    <a:cubicBezTo>
                      <a:pt x="193" y="60"/>
                      <a:pt x="200" y="49"/>
                      <a:pt x="203" y="36"/>
                    </a:cubicBezTo>
                    <a:cubicBezTo>
                      <a:pt x="204" y="30"/>
                      <a:pt x="205" y="23"/>
                      <a:pt x="205" y="17"/>
                    </a:cubicBezTo>
                    <a:cubicBezTo>
                      <a:pt x="204" y="15"/>
                      <a:pt x="204" y="13"/>
                      <a:pt x="204" y="10"/>
                    </a:cubicBezTo>
                    <a:cubicBezTo>
                      <a:pt x="204" y="7"/>
                      <a:pt x="204" y="4"/>
                      <a:pt x="207" y="2"/>
                    </a:cubicBezTo>
                    <a:cubicBezTo>
                      <a:pt x="211" y="0"/>
                      <a:pt x="213" y="2"/>
                      <a:pt x="216" y="3"/>
                    </a:cubicBezTo>
                    <a:cubicBezTo>
                      <a:pt x="230" y="11"/>
                      <a:pt x="236" y="28"/>
                      <a:pt x="230" y="43"/>
                    </a:cubicBezTo>
                    <a:cubicBezTo>
                      <a:pt x="229" y="48"/>
                      <a:pt x="226" y="52"/>
                      <a:pt x="224" y="56"/>
                    </a:cubicBezTo>
                    <a:cubicBezTo>
                      <a:pt x="219" y="64"/>
                      <a:pt x="214" y="72"/>
                      <a:pt x="209" y="80"/>
                    </a:cubicBezTo>
                    <a:cubicBezTo>
                      <a:pt x="207" y="83"/>
                      <a:pt x="206" y="87"/>
                      <a:pt x="205" y="91"/>
                    </a:cubicBezTo>
                    <a:cubicBezTo>
                      <a:pt x="204" y="93"/>
                      <a:pt x="203" y="95"/>
                      <a:pt x="203" y="98"/>
                    </a:cubicBezTo>
                    <a:cubicBezTo>
                      <a:pt x="203" y="102"/>
                      <a:pt x="205" y="104"/>
                      <a:pt x="208" y="105"/>
                    </a:cubicBezTo>
                    <a:cubicBezTo>
                      <a:pt x="213" y="106"/>
                      <a:pt x="217" y="105"/>
                      <a:pt x="221" y="104"/>
                    </a:cubicBezTo>
                    <a:cubicBezTo>
                      <a:pt x="236" y="97"/>
                      <a:pt x="251" y="91"/>
                      <a:pt x="267" y="87"/>
                    </a:cubicBezTo>
                    <a:cubicBezTo>
                      <a:pt x="274" y="85"/>
                      <a:pt x="280" y="84"/>
                      <a:pt x="287" y="82"/>
                    </a:cubicBezTo>
                    <a:cubicBezTo>
                      <a:pt x="290" y="82"/>
                      <a:pt x="294" y="82"/>
                      <a:pt x="297" y="85"/>
                    </a:cubicBezTo>
                    <a:cubicBezTo>
                      <a:pt x="299" y="86"/>
                      <a:pt x="301" y="86"/>
                      <a:pt x="304" y="86"/>
                    </a:cubicBezTo>
                    <a:cubicBezTo>
                      <a:pt x="305" y="87"/>
                      <a:pt x="307" y="86"/>
                      <a:pt x="309" y="86"/>
                    </a:cubicBezTo>
                    <a:cubicBezTo>
                      <a:pt x="317" y="86"/>
                      <a:pt x="323" y="89"/>
                      <a:pt x="325" y="97"/>
                    </a:cubicBezTo>
                    <a:cubicBezTo>
                      <a:pt x="325" y="99"/>
                      <a:pt x="325" y="101"/>
                      <a:pt x="325" y="104"/>
                    </a:cubicBezTo>
                    <a:close/>
                    <a:moveTo>
                      <a:pt x="206" y="122"/>
                    </a:moveTo>
                    <a:cubicBezTo>
                      <a:pt x="203" y="122"/>
                      <a:pt x="200" y="123"/>
                      <a:pt x="198" y="126"/>
                    </a:cubicBezTo>
                    <a:cubicBezTo>
                      <a:pt x="189" y="138"/>
                      <a:pt x="179" y="150"/>
                      <a:pt x="169" y="162"/>
                    </a:cubicBezTo>
                    <a:cubicBezTo>
                      <a:pt x="166" y="166"/>
                      <a:pt x="164" y="170"/>
                      <a:pt x="164" y="175"/>
                    </a:cubicBezTo>
                    <a:cubicBezTo>
                      <a:pt x="162" y="184"/>
                      <a:pt x="165" y="188"/>
                      <a:pt x="173" y="193"/>
                    </a:cubicBezTo>
                    <a:cubicBezTo>
                      <a:pt x="176" y="195"/>
                      <a:pt x="179" y="194"/>
                      <a:pt x="181" y="191"/>
                    </a:cubicBezTo>
                    <a:cubicBezTo>
                      <a:pt x="183" y="188"/>
                      <a:pt x="183" y="186"/>
                      <a:pt x="184" y="183"/>
                    </a:cubicBezTo>
                    <a:cubicBezTo>
                      <a:pt x="185" y="180"/>
                      <a:pt x="185" y="176"/>
                      <a:pt x="186" y="173"/>
                    </a:cubicBezTo>
                    <a:cubicBezTo>
                      <a:pt x="187" y="171"/>
                      <a:pt x="188" y="168"/>
                      <a:pt x="190" y="167"/>
                    </a:cubicBezTo>
                    <a:cubicBezTo>
                      <a:pt x="194" y="164"/>
                      <a:pt x="197" y="165"/>
                      <a:pt x="199" y="170"/>
                    </a:cubicBezTo>
                    <a:cubicBezTo>
                      <a:pt x="199" y="171"/>
                      <a:pt x="199" y="171"/>
                      <a:pt x="199" y="172"/>
                    </a:cubicBezTo>
                    <a:cubicBezTo>
                      <a:pt x="202" y="183"/>
                      <a:pt x="205" y="193"/>
                      <a:pt x="206" y="204"/>
                    </a:cubicBezTo>
                    <a:cubicBezTo>
                      <a:pt x="206" y="206"/>
                      <a:pt x="207" y="209"/>
                      <a:pt x="210" y="210"/>
                    </a:cubicBezTo>
                    <a:cubicBezTo>
                      <a:pt x="214" y="210"/>
                      <a:pt x="215" y="208"/>
                      <a:pt x="217" y="206"/>
                    </a:cubicBezTo>
                    <a:cubicBezTo>
                      <a:pt x="217" y="205"/>
                      <a:pt x="217" y="205"/>
                      <a:pt x="218" y="204"/>
                    </a:cubicBezTo>
                    <a:cubicBezTo>
                      <a:pt x="221" y="199"/>
                      <a:pt x="225" y="193"/>
                      <a:pt x="229" y="188"/>
                    </a:cubicBezTo>
                    <a:cubicBezTo>
                      <a:pt x="237" y="177"/>
                      <a:pt x="246" y="167"/>
                      <a:pt x="255" y="157"/>
                    </a:cubicBezTo>
                    <a:cubicBezTo>
                      <a:pt x="259" y="152"/>
                      <a:pt x="261" y="147"/>
                      <a:pt x="261" y="141"/>
                    </a:cubicBezTo>
                    <a:cubicBezTo>
                      <a:pt x="261" y="137"/>
                      <a:pt x="259" y="135"/>
                      <a:pt x="255" y="134"/>
                    </a:cubicBezTo>
                    <a:cubicBezTo>
                      <a:pt x="253" y="134"/>
                      <a:pt x="251" y="134"/>
                      <a:pt x="250" y="134"/>
                    </a:cubicBezTo>
                    <a:cubicBezTo>
                      <a:pt x="240" y="131"/>
                      <a:pt x="231" y="129"/>
                      <a:pt x="221" y="126"/>
                    </a:cubicBezTo>
                    <a:cubicBezTo>
                      <a:pt x="216" y="125"/>
                      <a:pt x="211" y="123"/>
                      <a:pt x="206" y="1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149" name="Freeform 10"/>
              <p:cNvSpPr/>
              <p:nvPr/>
            </p:nvSpPr>
            <p:spPr bwMode="auto">
              <a:xfrm>
                <a:off x="7550931" y="2257236"/>
                <a:ext cx="1089293" cy="1169389"/>
              </a:xfrm>
              <a:custGeom>
                <a:avLst/>
                <a:gdLst>
                  <a:gd name="T0" fmla="*/ 83 w 383"/>
                  <a:gd name="T1" fmla="*/ 410 h 411"/>
                  <a:gd name="T2" fmla="*/ 111 w 383"/>
                  <a:gd name="T3" fmla="*/ 380 h 411"/>
                  <a:gd name="T4" fmla="*/ 136 w 383"/>
                  <a:gd name="T5" fmla="*/ 371 h 411"/>
                  <a:gd name="T6" fmla="*/ 198 w 383"/>
                  <a:gd name="T7" fmla="*/ 294 h 411"/>
                  <a:gd name="T8" fmla="*/ 201 w 383"/>
                  <a:gd name="T9" fmla="*/ 280 h 411"/>
                  <a:gd name="T10" fmla="*/ 197 w 383"/>
                  <a:gd name="T11" fmla="*/ 274 h 411"/>
                  <a:gd name="T12" fmla="*/ 166 w 383"/>
                  <a:gd name="T13" fmla="*/ 283 h 411"/>
                  <a:gd name="T14" fmla="*/ 144 w 383"/>
                  <a:gd name="T15" fmla="*/ 291 h 411"/>
                  <a:gd name="T16" fmla="*/ 123 w 383"/>
                  <a:gd name="T17" fmla="*/ 305 h 411"/>
                  <a:gd name="T18" fmla="*/ 62 w 383"/>
                  <a:gd name="T19" fmla="*/ 344 h 411"/>
                  <a:gd name="T20" fmla="*/ 34 w 383"/>
                  <a:gd name="T21" fmla="*/ 353 h 411"/>
                  <a:gd name="T22" fmla="*/ 9 w 383"/>
                  <a:gd name="T23" fmla="*/ 344 h 411"/>
                  <a:gd name="T24" fmla="*/ 1 w 383"/>
                  <a:gd name="T25" fmla="*/ 322 h 411"/>
                  <a:gd name="T26" fmla="*/ 0 w 383"/>
                  <a:gd name="T27" fmla="*/ 288 h 411"/>
                  <a:gd name="T28" fmla="*/ 1 w 383"/>
                  <a:gd name="T29" fmla="*/ 283 h 411"/>
                  <a:gd name="T30" fmla="*/ 6 w 383"/>
                  <a:gd name="T31" fmla="*/ 282 h 411"/>
                  <a:gd name="T32" fmla="*/ 8 w 383"/>
                  <a:gd name="T33" fmla="*/ 285 h 411"/>
                  <a:gd name="T34" fmla="*/ 10 w 383"/>
                  <a:gd name="T35" fmla="*/ 290 h 411"/>
                  <a:gd name="T36" fmla="*/ 32 w 383"/>
                  <a:gd name="T37" fmla="*/ 298 h 411"/>
                  <a:gd name="T38" fmla="*/ 46 w 383"/>
                  <a:gd name="T39" fmla="*/ 293 h 411"/>
                  <a:gd name="T40" fmla="*/ 53 w 383"/>
                  <a:gd name="T41" fmla="*/ 291 h 411"/>
                  <a:gd name="T42" fmla="*/ 65 w 383"/>
                  <a:gd name="T43" fmla="*/ 288 h 411"/>
                  <a:gd name="T44" fmla="*/ 100 w 383"/>
                  <a:gd name="T45" fmla="*/ 268 h 411"/>
                  <a:gd name="T46" fmla="*/ 156 w 383"/>
                  <a:gd name="T47" fmla="*/ 244 h 411"/>
                  <a:gd name="T48" fmla="*/ 197 w 383"/>
                  <a:gd name="T49" fmla="*/ 229 h 411"/>
                  <a:gd name="T50" fmla="*/ 203 w 383"/>
                  <a:gd name="T51" fmla="*/ 226 h 411"/>
                  <a:gd name="T52" fmla="*/ 219 w 383"/>
                  <a:gd name="T53" fmla="*/ 204 h 411"/>
                  <a:gd name="T54" fmla="*/ 222 w 383"/>
                  <a:gd name="T55" fmla="*/ 124 h 411"/>
                  <a:gd name="T56" fmla="*/ 210 w 383"/>
                  <a:gd name="T57" fmla="*/ 69 h 411"/>
                  <a:gd name="T58" fmla="*/ 197 w 383"/>
                  <a:gd name="T59" fmla="*/ 36 h 411"/>
                  <a:gd name="T60" fmla="*/ 194 w 383"/>
                  <a:gd name="T61" fmla="*/ 10 h 411"/>
                  <a:gd name="T62" fmla="*/ 205 w 383"/>
                  <a:gd name="T63" fmla="*/ 2 h 411"/>
                  <a:gd name="T64" fmla="*/ 230 w 383"/>
                  <a:gd name="T65" fmla="*/ 7 h 411"/>
                  <a:gd name="T66" fmla="*/ 237 w 383"/>
                  <a:gd name="T67" fmla="*/ 10 h 411"/>
                  <a:gd name="T68" fmla="*/ 248 w 383"/>
                  <a:gd name="T69" fmla="*/ 19 h 411"/>
                  <a:gd name="T70" fmla="*/ 265 w 383"/>
                  <a:gd name="T71" fmla="*/ 29 h 411"/>
                  <a:gd name="T72" fmla="*/ 280 w 383"/>
                  <a:gd name="T73" fmla="*/ 49 h 411"/>
                  <a:gd name="T74" fmla="*/ 278 w 383"/>
                  <a:gd name="T75" fmla="*/ 66 h 411"/>
                  <a:gd name="T76" fmla="*/ 273 w 383"/>
                  <a:gd name="T77" fmla="*/ 72 h 411"/>
                  <a:gd name="T78" fmla="*/ 270 w 383"/>
                  <a:gd name="T79" fmla="*/ 77 h 411"/>
                  <a:gd name="T80" fmla="*/ 271 w 383"/>
                  <a:gd name="T81" fmla="*/ 158 h 411"/>
                  <a:gd name="T82" fmla="*/ 273 w 383"/>
                  <a:gd name="T83" fmla="*/ 179 h 411"/>
                  <a:gd name="T84" fmla="*/ 278 w 383"/>
                  <a:gd name="T85" fmla="*/ 182 h 411"/>
                  <a:gd name="T86" fmla="*/ 313 w 383"/>
                  <a:gd name="T87" fmla="*/ 160 h 411"/>
                  <a:gd name="T88" fmla="*/ 325 w 383"/>
                  <a:gd name="T89" fmla="*/ 144 h 411"/>
                  <a:gd name="T90" fmla="*/ 341 w 383"/>
                  <a:gd name="T91" fmla="*/ 128 h 411"/>
                  <a:gd name="T92" fmla="*/ 369 w 383"/>
                  <a:gd name="T93" fmla="*/ 122 h 411"/>
                  <a:gd name="T94" fmla="*/ 380 w 383"/>
                  <a:gd name="T95" fmla="*/ 141 h 411"/>
                  <a:gd name="T96" fmla="*/ 372 w 383"/>
                  <a:gd name="T97" fmla="*/ 154 h 411"/>
                  <a:gd name="T98" fmla="*/ 355 w 383"/>
                  <a:gd name="T99" fmla="*/ 169 h 411"/>
                  <a:gd name="T100" fmla="*/ 314 w 383"/>
                  <a:gd name="T101" fmla="*/ 199 h 411"/>
                  <a:gd name="T102" fmla="*/ 275 w 383"/>
                  <a:gd name="T103" fmla="*/ 229 h 411"/>
                  <a:gd name="T104" fmla="*/ 271 w 383"/>
                  <a:gd name="T105" fmla="*/ 238 h 411"/>
                  <a:gd name="T106" fmla="*/ 254 w 383"/>
                  <a:gd name="T107" fmla="*/ 310 h 411"/>
                  <a:gd name="T108" fmla="*/ 250 w 383"/>
                  <a:gd name="T109" fmla="*/ 320 h 411"/>
                  <a:gd name="T110" fmla="*/ 247 w 383"/>
                  <a:gd name="T111" fmla="*/ 325 h 411"/>
                  <a:gd name="T112" fmla="*/ 173 w 383"/>
                  <a:gd name="T113" fmla="*/ 386 h 411"/>
                  <a:gd name="T114" fmla="*/ 95 w 383"/>
                  <a:gd name="T115" fmla="*/ 410 h 411"/>
                  <a:gd name="T116" fmla="*/ 88 w 383"/>
                  <a:gd name="T117" fmla="*/ 411 h 411"/>
                  <a:gd name="T118" fmla="*/ 83 w 383"/>
                  <a:gd name="T119" fmla="*/ 410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83" h="411">
                    <a:moveTo>
                      <a:pt x="83" y="410"/>
                    </a:moveTo>
                    <a:cubicBezTo>
                      <a:pt x="89" y="396"/>
                      <a:pt x="96" y="385"/>
                      <a:pt x="111" y="380"/>
                    </a:cubicBezTo>
                    <a:cubicBezTo>
                      <a:pt x="120" y="378"/>
                      <a:pt x="128" y="375"/>
                      <a:pt x="136" y="371"/>
                    </a:cubicBezTo>
                    <a:cubicBezTo>
                      <a:pt x="168" y="355"/>
                      <a:pt x="188" y="328"/>
                      <a:pt x="198" y="294"/>
                    </a:cubicBezTo>
                    <a:cubicBezTo>
                      <a:pt x="199" y="289"/>
                      <a:pt x="200" y="284"/>
                      <a:pt x="201" y="280"/>
                    </a:cubicBezTo>
                    <a:cubicBezTo>
                      <a:pt x="202" y="275"/>
                      <a:pt x="201" y="274"/>
                      <a:pt x="197" y="274"/>
                    </a:cubicBezTo>
                    <a:cubicBezTo>
                      <a:pt x="186" y="275"/>
                      <a:pt x="176" y="278"/>
                      <a:pt x="166" y="283"/>
                    </a:cubicBezTo>
                    <a:cubicBezTo>
                      <a:pt x="159" y="286"/>
                      <a:pt x="152" y="289"/>
                      <a:pt x="144" y="291"/>
                    </a:cubicBezTo>
                    <a:cubicBezTo>
                      <a:pt x="136" y="294"/>
                      <a:pt x="130" y="300"/>
                      <a:pt x="123" y="305"/>
                    </a:cubicBezTo>
                    <a:cubicBezTo>
                      <a:pt x="105" y="321"/>
                      <a:pt x="84" y="334"/>
                      <a:pt x="62" y="344"/>
                    </a:cubicBezTo>
                    <a:cubicBezTo>
                      <a:pt x="53" y="348"/>
                      <a:pt x="43" y="351"/>
                      <a:pt x="34" y="353"/>
                    </a:cubicBezTo>
                    <a:cubicBezTo>
                      <a:pt x="24" y="356"/>
                      <a:pt x="15" y="352"/>
                      <a:pt x="9" y="344"/>
                    </a:cubicBezTo>
                    <a:cubicBezTo>
                      <a:pt x="4" y="338"/>
                      <a:pt x="1" y="330"/>
                      <a:pt x="1" y="322"/>
                    </a:cubicBezTo>
                    <a:cubicBezTo>
                      <a:pt x="1" y="310"/>
                      <a:pt x="0" y="299"/>
                      <a:pt x="0" y="288"/>
                    </a:cubicBezTo>
                    <a:cubicBezTo>
                      <a:pt x="0" y="286"/>
                      <a:pt x="0" y="284"/>
                      <a:pt x="1" y="283"/>
                    </a:cubicBezTo>
                    <a:cubicBezTo>
                      <a:pt x="1" y="280"/>
                      <a:pt x="4" y="279"/>
                      <a:pt x="6" y="282"/>
                    </a:cubicBezTo>
                    <a:cubicBezTo>
                      <a:pt x="7" y="283"/>
                      <a:pt x="7" y="284"/>
                      <a:pt x="8" y="285"/>
                    </a:cubicBezTo>
                    <a:cubicBezTo>
                      <a:pt x="9" y="286"/>
                      <a:pt x="9" y="288"/>
                      <a:pt x="10" y="290"/>
                    </a:cubicBezTo>
                    <a:cubicBezTo>
                      <a:pt x="16" y="297"/>
                      <a:pt x="23" y="301"/>
                      <a:pt x="32" y="298"/>
                    </a:cubicBezTo>
                    <a:cubicBezTo>
                      <a:pt x="37" y="297"/>
                      <a:pt x="41" y="295"/>
                      <a:pt x="46" y="293"/>
                    </a:cubicBezTo>
                    <a:cubicBezTo>
                      <a:pt x="48" y="292"/>
                      <a:pt x="51" y="291"/>
                      <a:pt x="53" y="291"/>
                    </a:cubicBezTo>
                    <a:cubicBezTo>
                      <a:pt x="58" y="292"/>
                      <a:pt x="61" y="290"/>
                      <a:pt x="65" y="288"/>
                    </a:cubicBezTo>
                    <a:cubicBezTo>
                      <a:pt x="77" y="282"/>
                      <a:pt x="89" y="275"/>
                      <a:pt x="100" y="268"/>
                    </a:cubicBezTo>
                    <a:cubicBezTo>
                      <a:pt x="118" y="258"/>
                      <a:pt x="137" y="251"/>
                      <a:pt x="156" y="244"/>
                    </a:cubicBezTo>
                    <a:cubicBezTo>
                      <a:pt x="169" y="239"/>
                      <a:pt x="183" y="234"/>
                      <a:pt x="197" y="229"/>
                    </a:cubicBezTo>
                    <a:cubicBezTo>
                      <a:pt x="199" y="228"/>
                      <a:pt x="201" y="227"/>
                      <a:pt x="203" y="226"/>
                    </a:cubicBezTo>
                    <a:cubicBezTo>
                      <a:pt x="212" y="222"/>
                      <a:pt x="218" y="215"/>
                      <a:pt x="219" y="204"/>
                    </a:cubicBezTo>
                    <a:cubicBezTo>
                      <a:pt x="221" y="178"/>
                      <a:pt x="223" y="151"/>
                      <a:pt x="222" y="124"/>
                    </a:cubicBezTo>
                    <a:cubicBezTo>
                      <a:pt x="221" y="105"/>
                      <a:pt x="218" y="87"/>
                      <a:pt x="210" y="69"/>
                    </a:cubicBezTo>
                    <a:cubicBezTo>
                      <a:pt x="205" y="58"/>
                      <a:pt x="201" y="47"/>
                      <a:pt x="197" y="36"/>
                    </a:cubicBezTo>
                    <a:cubicBezTo>
                      <a:pt x="194" y="28"/>
                      <a:pt x="193" y="19"/>
                      <a:pt x="194" y="10"/>
                    </a:cubicBezTo>
                    <a:cubicBezTo>
                      <a:pt x="194" y="4"/>
                      <a:pt x="199" y="0"/>
                      <a:pt x="205" y="2"/>
                    </a:cubicBezTo>
                    <a:cubicBezTo>
                      <a:pt x="213" y="4"/>
                      <a:pt x="222" y="5"/>
                      <a:pt x="230" y="7"/>
                    </a:cubicBezTo>
                    <a:cubicBezTo>
                      <a:pt x="233" y="7"/>
                      <a:pt x="235" y="9"/>
                      <a:pt x="237" y="10"/>
                    </a:cubicBezTo>
                    <a:cubicBezTo>
                      <a:pt x="241" y="13"/>
                      <a:pt x="244" y="16"/>
                      <a:pt x="248" y="19"/>
                    </a:cubicBezTo>
                    <a:cubicBezTo>
                      <a:pt x="253" y="23"/>
                      <a:pt x="259" y="26"/>
                      <a:pt x="265" y="29"/>
                    </a:cubicBezTo>
                    <a:cubicBezTo>
                      <a:pt x="274" y="33"/>
                      <a:pt x="279" y="40"/>
                      <a:pt x="280" y="49"/>
                    </a:cubicBezTo>
                    <a:cubicBezTo>
                      <a:pt x="280" y="55"/>
                      <a:pt x="280" y="60"/>
                      <a:pt x="278" y="66"/>
                    </a:cubicBezTo>
                    <a:cubicBezTo>
                      <a:pt x="277" y="68"/>
                      <a:pt x="275" y="70"/>
                      <a:pt x="273" y="72"/>
                    </a:cubicBezTo>
                    <a:cubicBezTo>
                      <a:pt x="271" y="74"/>
                      <a:pt x="270" y="75"/>
                      <a:pt x="270" y="77"/>
                    </a:cubicBezTo>
                    <a:cubicBezTo>
                      <a:pt x="271" y="104"/>
                      <a:pt x="271" y="131"/>
                      <a:pt x="271" y="158"/>
                    </a:cubicBezTo>
                    <a:cubicBezTo>
                      <a:pt x="272" y="165"/>
                      <a:pt x="272" y="172"/>
                      <a:pt x="273" y="179"/>
                    </a:cubicBezTo>
                    <a:cubicBezTo>
                      <a:pt x="274" y="183"/>
                      <a:pt x="275" y="184"/>
                      <a:pt x="278" y="182"/>
                    </a:cubicBezTo>
                    <a:cubicBezTo>
                      <a:pt x="291" y="176"/>
                      <a:pt x="303" y="170"/>
                      <a:pt x="313" y="160"/>
                    </a:cubicBezTo>
                    <a:cubicBezTo>
                      <a:pt x="317" y="155"/>
                      <a:pt x="321" y="150"/>
                      <a:pt x="325" y="144"/>
                    </a:cubicBezTo>
                    <a:cubicBezTo>
                      <a:pt x="330" y="138"/>
                      <a:pt x="335" y="132"/>
                      <a:pt x="341" y="128"/>
                    </a:cubicBezTo>
                    <a:cubicBezTo>
                      <a:pt x="350" y="122"/>
                      <a:pt x="359" y="120"/>
                      <a:pt x="369" y="122"/>
                    </a:cubicBezTo>
                    <a:cubicBezTo>
                      <a:pt x="379" y="124"/>
                      <a:pt x="383" y="131"/>
                      <a:pt x="380" y="141"/>
                    </a:cubicBezTo>
                    <a:cubicBezTo>
                      <a:pt x="379" y="146"/>
                      <a:pt x="376" y="151"/>
                      <a:pt x="372" y="154"/>
                    </a:cubicBezTo>
                    <a:cubicBezTo>
                      <a:pt x="367" y="160"/>
                      <a:pt x="361" y="165"/>
                      <a:pt x="355" y="169"/>
                    </a:cubicBezTo>
                    <a:cubicBezTo>
                      <a:pt x="341" y="178"/>
                      <a:pt x="328" y="189"/>
                      <a:pt x="314" y="199"/>
                    </a:cubicBezTo>
                    <a:cubicBezTo>
                      <a:pt x="301" y="209"/>
                      <a:pt x="289" y="219"/>
                      <a:pt x="275" y="229"/>
                    </a:cubicBezTo>
                    <a:cubicBezTo>
                      <a:pt x="272" y="232"/>
                      <a:pt x="271" y="234"/>
                      <a:pt x="271" y="238"/>
                    </a:cubicBezTo>
                    <a:cubicBezTo>
                      <a:pt x="267" y="263"/>
                      <a:pt x="262" y="287"/>
                      <a:pt x="254" y="310"/>
                    </a:cubicBezTo>
                    <a:cubicBezTo>
                      <a:pt x="253" y="314"/>
                      <a:pt x="251" y="317"/>
                      <a:pt x="250" y="320"/>
                    </a:cubicBezTo>
                    <a:cubicBezTo>
                      <a:pt x="249" y="322"/>
                      <a:pt x="249" y="324"/>
                      <a:pt x="247" y="325"/>
                    </a:cubicBezTo>
                    <a:cubicBezTo>
                      <a:pt x="226" y="349"/>
                      <a:pt x="202" y="371"/>
                      <a:pt x="173" y="386"/>
                    </a:cubicBezTo>
                    <a:cubicBezTo>
                      <a:pt x="149" y="400"/>
                      <a:pt x="123" y="408"/>
                      <a:pt x="95" y="410"/>
                    </a:cubicBezTo>
                    <a:cubicBezTo>
                      <a:pt x="93" y="410"/>
                      <a:pt x="90" y="411"/>
                      <a:pt x="88" y="411"/>
                    </a:cubicBezTo>
                    <a:cubicBezTo>
                      <a:pt x="87" y="411"/>
                      <a:pt x="85" y="411"/>
                      <a:pt x="83" y="4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150" name="Freeform 11"/>
              <p:cNvSpPr>
                <a:spLocks noEditPoints="1"/>
              </p:cNvSpPr>
              <p:nvPr/>
            </p:nvSpPr>
            <p:spPr bwMode="auto">
              <a:xfrm>
                <a:off x="4606634" y="2270052"/>
                <a:ext cx="551054" cy="1278318"/>
              </a:xfrm>
              <a:custGeom>
                <a:avLst/>
                <a:gdLst>
                  <a:gd name="T0" fmla="*/ 127 w 193"/>
                  <a:gd name="T1" fmla="*/ 371 h 449"/>
                  <a:gd name="T2" fmla="*/ 63 w 193"/>
                  <a:gd name="T3" fmla="*/ 417 h 449"/>
                  <a:gd name="T4" fmla="*/ 47 w 193"/>
                  <a:gd name="T5" fmla="*/ 433 h 449"/>
                  <a:gd name="T6" fmla="*/ 7 w 193"/>
                  <a:gd name="T7" fmla="*/ 434 h 449"/>
                  <a:gd name="T8" fmla="*/ 1 w 193"/>
                  <a:gd name="T9" fmla="*/ 383 h 449"/>
                  <a:gd name="T10" fmla="*/ 33 w 193"/>
                  <a:gd name="T11" fmla="*/ 331 h 449"/>
                  <a:gd name="T12" fmla="*/ 49 w 193"/>
                  <a:gd name="T13" fmla="*/ 286 h 449"/>
                  <a:gd name="T14" fmla="*/ 50 w 193"/>
                  <a:gd name="T15" fmla="*/ 233 h 449"/>
                  <a:gd name="T16" fmla="*/ 38 w 193"/>
                  <a:gd name="T17" fmla="*/ 207 h 449"/>
                  <a:gd name="T18" fmla="*/ 54 w 193"/>
                  <a:gd name="T19" fmla="*/ 201 h 449"/>
                  <a:gd name="T20" fmla="*/ 75 w 193"/>
                  <a:gd name="T21" fmla="*/ 209 h 449"/>
                  <a:gd name="T22" fmla="*/ 107 w 193"/>
                  <a:gd name="T23" fmla="*/ 223 h 449"/>
                  <a:gd name="T24" fmla="*/ 126 w 193"/>
                  <a:gd name="T25" fmla="*/ 233 h 449"/>
                  <a:gd name="T26" fmla="*/ 133 w 193"/>
                  <a:gd name="T27" fmla="*/ 231 h 449"/>
                  <a:gd name="T28" fmla="*/ 135 w 193"/>
                  <a:gd name="T29" fmla="*/ 200 h 449"/>
                  <a:gd name="T30" fmla="*/ 133 w 193"/>
                  <a:gd name="T31" fmla="*/ 99 h 449"/>
                  <a:gd name="T32" fmla="*/ 105 w 193"/>
                  <a:gd name="T33" fmla="*/ 55 h 449"/>
                  <a:gd name="T34" fmla="*/ 77 w 193"/>
                  <a:gd name="T35" fmla="*/ 9 h 449"/>
                  <a:gd name="T36" fmla="*/ 95 w 193"/>
                  <a:gd name="T37" fmla="*/ 6 h 449"/>
                  <a:gd name="T38" fmla="*/ 165 w 193"/>
                  <a:gd name="T39" fmla="*/ 52 h 449"/>
                  <a:gd name="T40" fmla="*/ 189 w 193"/>
                  <a:gd name="T41" fmla="*/ 83 h 449"/>
                  <a:gd name="T42" fmla="*/ 189 w 193"/>
                  <a:gd name="T43" fmla="*/ 292 h 449"/>
                  <a:gd name="T44" fmla="*/ 165 w 193"/>
                  <a:gd name="T45" fmla="*/ 409 h 449"/>
                  <a:gd name="T46" fmla="*/ 145 w 193"/>
                  <a:gd name="T47" fmla="*/ 428 h 449"/>
                  <a:gd name="T48" fmla="*/ 134 w 193"/>
                  <a:gd name="T49" fmla="*/ 415 h 449"/>
                  <a:gd name="T50" fmla="*/ 131 w 193"/>
                  <a:gd name="T51" fmla="*/ 367 h 449"/>
                  <a:gd name="T52" fmla="*/ 124 w 193"/>
                  <a:gd name="T53" fmla="*/ 264 h 449"/>
                  <a:gd name="T54" fmla="*/ 102 w 193"/>
                  <a:gd name="T55" fmla="*/ 280 h 449"/>
                  <a:gd name="T56" fmla="*/ 81 w 193"/>
                  <a:gd name="T57" fmla="*/ 296 h 449"/>
                  <a:gd name="T58" fmla="*/ 59 w 193"/>
                  <a:gd name="T59" fmla="*/ 331 h 449"/>
                  <a:gd name="T60" fmla="*/ 31 w 193"/>
                  <a:gd name="T61" fmla="*/ 373 h 449"/>
                  <a:gd name="T62" fmla="*/ 46 w 193"/>
                  <a:gd name="T63" fmla="*/ 382 h 449"/>
                  <a:gd name="T64" fmla="*/ 78 w 193"/>
                  <a:gd name="T65" fmla="*/ 363 h 449"/>
                  <a:gd name="T66" fmla="*/ 114 w 193"/>
                  <a:gd name="T67" fmla="*/ 346 h 449"/>
                  <a:gd name="T68" fmla="*/ 133 w 193"/>
                  <a:gd name="T69" fmla="*/ 325 h 449"/>
                  <a:gd name="T70" fmla="*/ 132 w 193"/>
                  <a:gd name="T71" fmla="*/ 255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93" h="449">
                    <a:moveTo>
                      <a:pt x="131" y="367"/>
                    </a:moveTo>
                    <a:cubicBezTo>
                      <a:pt x="129" y="369"/>
                      <a:pt x="128" y="370"/>
                      <a:pt x="127" y="371"/>
                    </a:cubicBezTo>
                    <a:cubicBezTo>
                      <a:pt x="112" y="385"/>
                      <a:pt x="97" y="397"/>
                      <a:pt x="80" y="408"/>
                    </a:cubicBezTo>
                    <a:cubicBezTo>
                      <a:pt x="74" y="411"/>
                      <a:pt x="69" y="414"/>
                      <a:pt x="63" y="417"/>
                    </a:cubicBezTo>
                    <a:cubicBezTo>
                      <a:pt x="61" y="419"/>
                      <a:pt x="59" y="420"/>
                      <a:pt x="57" y="422"/>
                    </a:cubicBezTo>
                    <a:cubicBezTo>
                      <a:pt x="54" y="426"/>
                      <a:pt x="50" y="430"/>
                      <a:pt x="47" y="433"/>
                    </a:cubicBezTo>
                    <a:cubicBezTo>
                      <a:pt x="44" y="436"/>
                      <a:pt x="41" y="439"/>
                      <a:pt x="38" y="441"/>
                    </a:cubicBezTo>
                    <a:cubicBezTo>
                      <a:pt x="27" y="449"/>
                      <a:pt x="13" y="446"/>
                      <a:pt x="7" y="434"/>
                    </a:cubicBezTo>
                    <a:cubicBezTo>
                      <a:pt x="4" y="428"/>
                      <a:pt x="2" y="421"/>
                      <a:pt x="1" y="415"/>
                    </a:cubicBezTo>
                    <a:cubicBezTo>
                      <a:pt x="0" y="404"/>
                      <a:pt x="0" y="394"/>
                      <a:pt x="1" y="383"/>
                    </a:cubicBezTo>
                    <a:cubicBezTo>
                      <a:pt x="2" y="379"/>
                      <a:pt x="3" y="374"/>
                      <a:pt x="7" y="372"/>
                    </a:cubicBezTo>
                    <a:cubicBezTo>
                      <a:pt x="20" y="361"/>
                      <a:pt x="28" y="346"/>
                      <a:pt x="33" y="331"/>
                    </a:cubicBezTo>
                    <a:cubicBezTo>
                      <a:pt x="36" y="325"/>
                      <a:pt x="37" y="319"/>
                      <a:pt x="39" y="313"/>
                    </a:cubicBezTo>
                    <a:cubicBezTo>
                      <a:pt x="42" y="304"/>
                      <a:pt x="45" y="294"/>
                      <a:pt x="49" y="286"/>
                    </a:cubicBezTo>
                    <a:cubicBezTo>
                      <a:pt x="56" y="272"/>
                      <a:pt x="56" y="258"/>
                      <a:pt x="53" y="244"/>
                    </a:cubicBezTo>
                    <a:cubicBezTo>
                      <a:pt x="52" y="240"/>
                      <a:pt x="51" y="237"/>
                      <a:pt x="50" y="233"/>
                    </a:cubicBezTo>
                    <a:cubicBezTo>
                      <a:pt x="49" y="229"/>
                      <a:pt x="47" y="225"/>
                      <a:pt x="44" y="221"/>
                    </a:cubicBezTo>
                    <a:cubicBezTo>
                      <a:pt x="42" y="217"/>
                      <a:pt x="39" y="212"/>
                      <a:pt x="38" y="207"/>
                    </a:cubicBezTo>
                    <a:cubicBezTo>
                      <a:pt x="36" y="202"/>
                      <a:pt x="38" y="199"/>
                      <a:pt x="44" y="199"/>
                    </a:cubicBezTo>
                    <a:cubicBezTo>
                      <a:pt x="48" y="199"/>
                      <a:pt x="51" y="199"/>
                      <a:pt x="54" y="201"/>
                    </a:cubicBezTo>
                    <a:cubicBezTo>
                      <a:pt x="55" y="202"/>
                      <a:pt x="56" y="203"/>
                      <a:pt x="57" y="203"/>
                    </a:cubicBezTo>
                    <a:cubicBezTo>
                      <a:pt x="62" y="208"/>
                      <a:pt x="68" y="209"/>
                      <a:pt x="75" y="209"/>
                    </a:cubicBezTo>
                    <a:cubicBezTo>
                      <a:pt x="83" y="209"/>
                      <a:pt x="90" y="212"/>
                      <a:pt x="96" y="218"/>
                    </a:cubicBezTo>
                    <a:cubicBezTo>
                      <a:pt x="99" y="221"/>
                      <a:pt x="103" y="223"/>
                      <a:pt x="107" y="223"/>
                    </a:cubicBezTo>
                    <a:cubicBezTo>
                      <a:pt x="110" y="223"/>
                      <a:pt x="112" y="224"/>
                      <a:pt x="115" y="225"/>
                    </a:cubicBezTo>
                    <a:cubicBezTo>
                      <a:pt x="120" y="226"/>
                      <a:pt x="124" y="229"/>
                      <a:pt x="126" y="233"/>
                    </a:cubicBezTo>
                    <a:cubicBezTo>
                      <a:pt x="126" y="234"/>
                      <a:pt x="127" y="235"/>
                      <a:pt x="128" y="236"/>
                    </a:cubicBezTo>
                    <a:cubicBezTo>
                      <a:pt x="131" y="236"/>
                      <a:pt x="132" y="234"/>
                      <a:pt x="133" y="231"/>
                    </a:cubicBezTo>
                    <a:cubicBezTo>
                      <a:pt x="134" y="229"/>
                      <a:pt x="134" y="227"/>
                      <a:pt x="134" y="225"/>
                    </a:cubicBezTo>
                    <a:cubicBezTo>
                      <a:pt x="134" y="217"/>
                      <a:pt x="134" y="208"/>
                      <a:pt x="135" y="200"/>
                    </a:cubicBezTo>
                    <a:cubicBezTo>
                      <a:pt x="137" y="176"/>
                      <a:pt x="139" y="151"/>
                      <a:pt x="137" y="127"/>
                    </a:cubicBezTo>
                    <a:cubicBezTo>
                      <a:pt x="137" y="118"/>
                      <a:pt x="135" y="109"/>
                      <a:pt x="133" y="99"/>
                    </a:cubicBezTo>
                    <a:cubicBezTo>
                      <a:pt x="132" y="90"/>
                      <a:pt x="127" y="81"/>
                      <a:pt x="121" y="74"/>
                    </a:cubicBezTo>
                    <a:cubicBezTo>
                      <a:pt x="116" y="67"/>
                      <a:pt x="111" y="61"/>
                      <a:pt x="105" y="55"/>
                    </a:cubicBezTo>
                    <a:cubicBezTo>
                      <a:pt x="98" y="46"/>
                      <a:pt x="90" y="36"/>
                      <a:pt x="83" y="27"/>
                    </a:cubicBezTo>
                    <a:cubicBezTo>
                      <a:pt x="79" y="22"/>
                      <a:pt x="77" y="15"/>
                      <a:pt x="77" y="9"/>
                    </a:cubicBezTo>
                    <a:cubicBezTo>
                      <a:pt x="77" y="3"/>
                      <a:pt x="80" y="0"/>
                      <a:pt x="86" y="2"/>
                    </a:cubicBezTo>
                    <a:cubicBezTo>
                      <a:pt x="89" y="2"/>
                      <a:pt x="92" y="4"/>
                      <a:pt x="95" y="6"/>
                    </a:cubicBezTo>
                    <a:cubicBezTo>
                      <a:pt x="105" y="15"/>
                      <a:pt x="116" y="22"/>
                      <a:pt x="128" y="28"/>
                    </a:cubicBezTo>
                    <a:cubicBezTo>
                      <a:pt x="141" y="35"/>
                      <a:pt x="154" y="43"/>
                      <a:pt x="165" y="52"/>
                    </a:cubicBezTo>
                    <a:cubicBezTo>
                      <a:pt x="172" y="58"/>
                      <a:pt x="179" y="64"/>
                      <a:pt x="184" y="72"/>
                    </a:cubicBezTo>
                    <a:cubicBezTo>
                      <a:pt x="186" y="75"/>
                      <a:pt x="188" y="78"/>
                      <a:pt x="189" y="83"/>
                    </a:cubicBezTo>
                    <a:cubicBezTo>
                      <a:pt x="192" y="122"/>
                      <a:pt x="193" y="162"/>
                      <a:pt x="193" y="202"/>
                    </a:cubicBezTo>
                    <a:cubicBezTo>
                      <a:pt x="193" y="232"/>
                      <a:pt x="192" y="262"/>
                      <a:pt x="189" y="292"/>
                    </a:cubicBezTo>
                    <a:cubicBezTo>
                      <a:pt x="186" y="321"/>
                      <a:pt x="183" y="350"/>
                      <a:pt x="176" y="378"/>
                    </a:cubicBezTo>
                    <a:cubicBezTo>
                      <a:pt x="173" y="388"/>
                      <a:pt x="170" y="399"/>
                      <a:pt x="165" y="409"/>
                    </a:cubicBezTo>
                    <a:cubicBezTo>
                      <a:pt x="162" y="414"/>
                      <a:pt x="159" y="419"/>
                      <a:pt x="155" y="423"/>
                    </a:cubicBezTo>
                    <a:cubicBezTo>
                      <a:pt x="152" y="426"/>
                      <a:pt x="149" y="428"/>
                      <a:pt x="145" y="428"/>
                    </a:cubicBezTo>
                    <a:cubicBezTo>
                      <a:pt x="140" y="429"/>
                      <a:pt x="136" y="427"/>
                      <a:pt x="135" y="422"/>
                    </a:cubicBezTo>
                    <a:cubicBezTo>
                      <a:pt x="135" y="420"/>
                      <a:pt x="135" y="418"/>
                      <a:pt x="134" y="415"/>
                    </a:cubicBezTo>
                    <a:cubicBezTo>
                      <a:pt x="134" y="407"/>
                      <a:pt x="135" y="399"/>
                      <a:pt x="135" y="391"/>
                    </a:cubicBezTo>
                    <a:cubicBezTo>
                      <a:pt x="134" y="383"/>
                      <a:pt x="134" y="375"/>
                      <a:pt x="131" y="367"/>
                    </a:cubicBezTo>
                    <a:close/>
                    <a:moveTo>
                      <a:pt x="132" y="255"/>
                    </a:moveTo>
                    <a:cubicBezTo>
                      <a:pt x="127" y="257"/>
                      <a:pt x="125" y="260"/>
                      <a:pt x="124" y="264"/>
                    </a:cubicBezTo>
                    <a:cubicBezTo>
                      <a:pt x="123" y="267"/>
                      <a:pt x="122" y="271"/>
                      <a:pt x="119" y="273"/>
                    </a:cubicBezTo>
                    <a:cubicBezTo>
                      <a:pt x="114" y="277"/>
                      <a:pt x="108" y="280"/>
                      <a:pt x="102" y="280"/>
                    </a:cubicBezTo>
                    <a:cubicBezTo>
                      <a:pt x="97" y="280"/>
                      <a:pt x="94" y="282"/>
                      <a:pt x="91" y="285"/>
                    </a:cubicBezTo>
                    <a:cubicBezTo>
                      <a:pt x="87" y="289"/>
                      <a:pt x="84" y="292"/>
                      <a:pt x="81" y="296"/>
                    </a:cubicBezTo>
                    <a:cubicBezTo>
                      <a:pt x="78" y="299"/>
                      <a:pt x="76" y="302"/>
                      <a:pt x="75" y="305"/>
                    </a:cubicBezTo>
                    <a:cubicBezTo>
                      <a:pt x="71" y="315"/>
                      <a:pt x="66" y="323"/>
                      <a:pt x="59" y="331"/>
                    </a:cubicBezTo>
                    <a:cubicBezTo>
                      <a:pt x="54" y="337"/>
                      <a:pt x="50" y="343"/>
                      <a:pt x="45" y="349"/>
                    </a:cubicBezTo>
                    <a:cubicBezTo>
                      <a:pt x="39" y="356"/>
                      <a:pt x="34" y="364"/>
                      <a:pt x="31" y="373"/>
                    </a:cubicBezTo>
                    <a:cubicBezTo>
                      <a:pt x="29" y="377"/>
                      <a:pt x="29" y="379"/>
                      <a:pt x="34" y="381"/>
                    </a:cubicBezTo>
                    <a:cubicBezTo>
                      <a:pt x="38" y="382"/>
                      <a:pt x="42" y="383"/>
                      <a:pt x="46" y="382"/>
                    </a:cubicBezTo>
                    <a:cubicBezTo>
                      <a:pt x="53" y="381"/>
                      <a:pt x="59" y="378"/>
                      <a:pt x="64" y="374"/>
                    </a:cubicBezTo>
                    <a:cubicBezTo>
                      <a:pt x="69" y="371"/>
                      <a:pt x="73" y="367"/>
                      <a:pt x="78" y="363"/>
                    </a:cubicBezTo>
                    <a:cubicBezTo>
                      <a:pt x="81" y="361"/>
                      <a:pt x="83" y="359"/>
                      <a:pt x="87" y="358"/>
                    </a:cubicBezTo>
                    <a:cubicBezTo>
                      <a:pt x="97" y="356"/>
                      <a:pt x="106" y="351"/>
                      <a:pt x="114" y="346"/>
                    </a:cubicBezTo>
                    <a:cubicBezTo>
                      <a:pt x="119" y="343"/>
                      <a:pt x="123" y="340"/>
                      <a:pt x="127" y="338"/>
                    </a:cubicBezTo>
                    <a:cubicBezTo>
                      <a:pt x="131" y="335"/>
                      <a:pt x="133" y="331"/>
                      <a:pt x="133" y="325"/>
                    </a:cubicBezTo>
                    <a:cubicBezTo>
                      <a:pt x="132" y="304"/>
                      <a:pt x="132" y="282"/>
                      <a:pt x="132" y="260"/>
                    </a:cubicBezTo>
                    <a:cubicBezTo>
                      <a:pt x="132" y="259"/>
                      <a:pt x="132" y="257"/>
                      <a:pt x="132" y="25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151" name="Freeform 12"/>
              <p:cNvSpPr/>
              <p:nvPr/>
            </p:nvSpPr>
            <p:spPr bwMode="auto">
              <a:xfrm>
                <a:off x="5375547" y="2443057"/>
                <a:ext cx="650372" cy="900269"/>
              </a:xfrm>
              <a:custGeom>
                <a:avLst/>
                <a:gdLst>
                  <a:gd name="T0" fmla="*/ 34 w 229"/>
                  <a:gd name="T1" fmla="*/ 0 h 316"/>
                  <a:gd name="T2" fmla="*/ 37 w 229"/>
                  <a:gd name="T3" fmla="*/ 2 h 316"/>
                  <a:gd name="T4" fmla="*/ 69 w 229"/>
                  <a:gd name="T5" fmla="*/ 32 h 316"/>
                  <a:gd name="T6" fmla="*/ 73 w 229"/>
                  <a:gd name="T7" fmla="*/ 38 h 316"/>
                  <a:gd name="T8" fmla="*/ 99 w 229"/>
                  <a:gd name="T9" fmla="*/ 117 h 316"/>
                  <a:gd name="T10" fmla="*/ 101 w 229"/>
                  <a:gd name="T11" fmla="*/ 128 h 316"/>
                  <a:gd name="T12" fmla="*/ 112 w 229"/>
                  <a:gd name="T13" fmla="*/ 132 h 316"/>
                  <a:gd name="T14" fmla="*/ 120 w 229"/>
                  <a:gd name="T15" fmla="*/ 127 h 316"/>
                  <a:gd name="T16" fmla="*/ 145 w 229"/>
                  <a:gd name="T17" fmla="*/ 109 h 316"/>
                  <a:gd name="T18" fmla="*/ 148 w 229"/>
                  <a:gd name="T19" fmla="*/ 103 h 316"/>
                  <a:gd name="T20" fmla="*/ 148 w 229"/>
                  <a:gd name="T21" fmla="*/ 80 h 316"/>
                  <a:gd name="T22" fmla="*/ 159 w 229"/>
                  <a:gd name="T23" fmla="*/ 69 h 316"/>
                  <a:gd name="T24" fmla="*/ 162 w 229"/>
                  <a:gd name="T25" fmla="*/ 71 h 316"/>
                  <a:gd name="T26" fmla="*/ 164 w 229"/>
                  <a:gd name="T27" fmla="*/ 75 h 316"/>
                  <a:gd name="T28" fmla="*/ 171 w 229"/>
                  <a:gd name="T29" fmla="*/ 86 h 316"/>
                  <a:gd name="T30" fmla="*/ 204 w 229"/>
                  <a:gd name="T31" fmla="*/ 104 h 316"/>
                  <a:gd name="T32" fmla="*/ 209 w 229"/>
                  <a:gd name="T33" fmla="*/ 112 h 316"/>
                  <a:gd name="T34" fmla="*/ 169 w 229"/>
                  <a:gd name="T35" fmla="*/ 170 h 316"/>
                  <a:gd name="T36" fmla="*/ 128 w 229"/>
                  <a:gd name="T37" fmla="*/ 175 h 316"/>
                  <a:gd name="T38" fmla="*/ 114 w 229"/>
                  <a:gd name="T39" fmla="*/ 190 h 316"/>
                  <a:gd name="T40" fmla="*/ 115 w 229"/>
                  <a:gd name="T41" fmla="*/ 196 h 316"/>
                  <a:gd name="T42" fmla="*/ 115 w 229"/>
                  <a:gd name="T43" fmla="*/ 219 h 316"/>
                  <a:gd name="T44" fmla="*/ 109 w 229"/>
                  <a:gd name="T45" fmla="*/ 226 h 316"/>
                  <a:gd name="T46" fmla="*/ 89 w 229"/>
                  <a:gd name="T47" fmla="*/ 246 h 316"/>
                  <a:gd name="T48" fmla="*/ 95 w 229"/>
                  <a:gd name="T49" fmla="*/ 260 h 316"/>
                  <a:gd name="T50" fmla="*/ 113 w 229"/>
                  <a:gd name="T51" fmla="*/ 259 h 316"/>
                  <a:gd name="T52" fmla="*/ 148 w 229"/>
                  <a:gd name="T53" fmla="*/ 248 h 316"/>
                  <a:gd name="T54" fmla="*/ 170 w 229"/>
                  <a:gd name="T55" fmla="*/ 243 h 316"/>
                  <a:gd name="T56" fmla="*/ 187 w 229"/>
                  <a:gd name="T57" fmla="*/ 237 h 316"/>
                  <a:gd name="T58" fmla="*/ 212 w 229"/>
                  <a:gd name="T59" fmla="*/ 229 h 316"/>
                  <a:gd name="T60" fmla="*/ 220 w 229"/>
                  <a:gd name="T61" fmla="*/ 229 h 316"/>
                  <a:gd name="T62" fmla="*/ 227 w 229"/>
                  <a:gd name="T63" fmla="*/ 241 h 316"/>
                  <a:gd name="T64" fmla="*/ 214 w 229"/>
                  <a:gd name="T65" fmla="*/ 267 h 316"/>
                  <a:gd name="T66" fmla="*/ 203 w 229"/>
                  <a:gd name="T67" fmla="*/ 277 h 316"/>
                  <a:gd name="T68" fmla="*/ 174 w 229"/>
                  <a:gd name="T69" fmla="*/ 289 h 316"/>
                  <a:gd name="T70" fmla="*/ 140 w 229"/>
                  <a:gd name="T71" fmla="*/ 298 h 316"/>
                  <a:gd name="T72" fmla="*/ 127 w 229"/>
                  <a:gd name="T73" fmla="*/ 298 h 316"/>
                  <a:gd name="T74" fmla="*/ 116 w 229"/>
                  <a:gd name="T75" fmla="*/ 301 h 316"/>
                  <a:gd name="T76" fmla="*/ 55 w 229"/>
                  <a:gd name="T77" fmla="*/ 304 h 316"/>
                  <a:gd name="T78" fmla="*/ 44 w 229"/>
                  <a:gd name="T79" fmla="*/ 292 h 316"/>
                  <a:gd name="T80" fmla="*/ 27 w 229"/>
                  <a:gd name="T81" fmla="*/ 257 h 316"/>
                  <a:gd name="T82" fmla="*/ 25 w 229"/>
                  <a:gd name="T83" fmla="*/ 252 h 316"/>
                  <a:gd name="T84" fmla="*/ 18 w 229"/>
                  <a:gd name="T85" fmla="*/ 217 h 316"/>
                  <a:gd name="T86" fmla="*/ 18 w 229"/>
                  <a:gd name="T87" fmla="*/ 210 h 316"/>
                  <a:gd name="T88" fmla="*/ 1 w 229"/>
                  <a:gd name="T89" fmla="*/ 140 h 316"/>
                  <a:gd name="T90" fmla="*/ 0 w 229"/>
                  <a:gd name="T91" fmla="*/ 134 h 316"/>
                  <a:gd name="T92" fmla="*/ 18 w 229"/>
                  <a:gd name="T93" fmla="*/ 50 h 316"/>
                  <a:gd name="T94" fmla="*/ 32 w 229"/>
                  <a:gd name="T95" fmla="*/ 4 h 316"/>
                  <a:gd name="T96" fmla="*/ 34 w 229"/>
                  <a:gd name="T97" fmla="*/ 0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29" h="316">
                    <a:moveTo>
                      <a:pt x="34" y="0"/>
                    </a:moveTo>
                    <a:cubicBezTo>
                      <a:pt x="35" y="1"/>
                      <a:pt x="36" y="2"/>
                      <a:pt x="37" y="2"/>
                    </a:cubicBezTo>
                    <a:cubicBezTo>
                      <a:pt x="48" y="12"/>
                      <a:pt x="58" y="22"/>
                      <a:pt x="69" y="32"/>
                    </a:cubicBezTo>
                    <a:cubicBezTo>
                      <a:pt x="71" y="34"/>
                      <a:pt x="72" y="36"/>
                      <a:pt x="73" y="38"/>
                    </a:cubicBezTo>
                    <a:cubicBezTo>
                      <a:pt x="86" y="63"/>
                      <a:pt x="94" y="89"/>
                      <a:pt x="99" y="117"/>
                    </a:cubicBezTo>
                    <a:cubicBezTo>
                      <a:pt x="99" y="120"/>
                      <a:pt x="100" y="124"/>
                      <a:pt x="101" y="128"/>
                    </a:cubicBezTo>
                    <a:cubicBezTo>
                      <a:pt x="103" y="133"/>
                      <a:pt x="107" y="134"/>
                      <a:pt x="112" y="132"/>
                    </a:cubicBezTo>
                    <a:cubicBezTo>
                      <a:pt x="115" y="130"/>
                      <a:pt x="117" y="129"/>
                      <a:pt x="120" y="127"/>
                    </a:cubicBezTo>
                    <a:cubicBezTo>
                      <a:pt x="128" y="121"/>
                      <a:pt x="136" y="115"/>
                      <a:pt x="145" y="109"/>
                    </a:cubicBezTo>
                    <a:cubicBezTo>
                      <a:pt x="147" y="108"/>
                      <a:pt x="148" y="106"/>
                      <a:pt x="148" y="103"/>
                    </a:cubicBezTo>
                    <a:cubicBezTo>
                      <a:pt x="148" y="95"/>
                      <a:pt x="148" y="88"/>
                      <a:pt x="148" y="80"/>
                    </a:cubicBezTo>
                    <a:cubicBezTo>
                      <a:pt x="148" y="75"/>
                      <a:pt x="153" y="69"/>
                      <a:pt x="159" y="69"/>
                    </a:cubicBezTo>
                    <a:cubicBezTo>
                      <a:pt x="160" y="69"/>
                      <a:pt x="162" y="70"/>
                      <a:pt x="162" y="71"/>
                    </a:cubicBezTo>
                    <a:cubicBezTo>
                      <a:pt x="163" y="72"/>
                      <a:pt x="164" y="73"/>
                      <a:pt x="164" y="75"/>
                    </a:cubicBezTo>
                    <a:cubicBezTo>
                      <a:pt x="164" y="79"/>
                      <a:pt x="167" y="83"/>
                      <a:pt x="171" y="86"/>
                    </a:cubicBezTo>
                    <a:cubicBezTo>
                      <a:pt x="181" y="94"/>
                      <a:pt x="192" y="100"/>
                      <a:pt x="204" y="104"/>
                    </a:cubicBezTo>
                    <a:cubicBezTo>
                      <a:pt x="208" y="106"/>
                      <a:pt x="209" y="108"/>
                      <a:pt x="209" y="112"/>
                    </a:cubicBezTo>
                    <a:cubicBezTo>
                      <a:pt x="210" y="140"/>
                      <a:pt x="196" y="160"/>
                      <a:pt x="169" y="170"/>
                    </a:cubicBezTo>
                    <a:cubicBezTo>
                      <a:pt x="156" y="175"/>
                      <a:pt x="142" y="177"/>
                      <a:pt x="128" y="175"/>
                    </a:cubicBezTo>
                    <a:cubicBezTo>
                      <a:pt x="119" y="173"/>
                      <a:pt x="112" y="182"/>
                      <a:pt x="114" y="190"/>
                    </a:cubicBezTo>
                    <a:cubicBezTo>
                      <a:pt x="114" y="192"/>
                      <a:pt x="115" y="194"/>
                      <a:pt x="115" y="196"/>
                    </a:cubicBezTo>
                    <a:cubicBezTo>
                      <a:pt x="118" y="203"/>
                      <a:pt x="118" y="211"/>
                      <a:pt x="115" y="219"/>
                    </a:cubicBezTo>
                    <a:cubicBezTo>
                      <a:pt x="114" y="222"/>
                      <a:pt x="112" y="224"/>
                      <a:pt x="109" y="226"/>
                    </a:cubicBezTo>
                    <a:cubicBezTo>
                      <a:pt x="101" y="231"/>
                      <a:pt x="95" y="238"/>
                      <a:pt x="89" y="246"/>
                    </a:cubicBezTo>
                    <a:cubicBezTo>
                      <a:pt x="84" y="254"/>
                      <a:pt x="85" y="258"/>
                      <a:pt x="95" y="260"/>
                    </a:cubicBezTo>
                    <a:cubicBezTo>
                      <a:pt x="101" y="261"/>
                      <a:pt x="107" y="261"/>
                      <a:pt x="113" y="259"/>
                    </a:cubicBezTo>
                    <a:cubicBezTo>
                      <a:pt x="125" y="256"/>
                      <a:pt x="137" y="252"/>
                      <a:pt x="148" y="248"/>
                    </a:cubicBezTo>
                    <a:cubicBezTo>
                      <a:pt x="155" y="245"/>
                      <a:pt x="162" y="243"/>
                      <a:pt x="170" y="243"/>
                    </a:cubicBezTo>
                    <a:cubicBezTo>
                      <a:pt x="176" y="242"/>
                      <a:pt x="182" y="240"/>
                      <a:pt x="187" y="237"/>
                    </a:cubicBezTo>
                    <a:cubicBezTo>
                      <a:pt x="195" y="234"/>
                      <a:pt x="203" y="230"/>
                      <a:pt x="212" y="229"/>
                    </a:cubicBezTo>
                    <a:cubicBezTo>
                      <a:pt x="214" y="229"/>
                      <a:pt x="217" y="229"/>
                      <a:pt x="220" y="229"/>
                    </a:cubicBezTo>
                    <a:cubicBezTo>
                      <a:pt x="226" y="230"/>
                      <a:pt x="229" y="236"/>
                      <a:pt x="227" y="241"/>
                    </a:cubicBezTo>
                    <a:cubicBezTo>
                      <a:pt x="223" y="250"/>
                      <a:pt x="218" y="259"/>
                      <a:pt x="214" y="267"/>
                    </a:cubicBezTo>
                    <a:cubicBezTo>
                      <a:pt x="211" y="271"/>
                      <a:pt x="207" y="274"/>
                      <a:pt x="203" y="277"/>
                    </a:cubicBezTo>
                    <a:cubicBezTo>
                      <a:pt x="194" y="282"/>
                      <a:pt x="184" y="286"/>
                      <a:pt x="174" y="289"/>
                    </a:cubicBezTo>
                    <a:cubicBezTo>
                      <a:pt x="163" y="292"/>
                      <a:pt x="151" y="295"/>
                      <a:pt x="140" y="298"/>
                    </a:cubicBezTo>
                    <a:cubicBezTo>
                      <a:pt x="136" y="299"/>
                      <a:pt x="131" y="298"/>
                      <a:pt x="127" y="298"/>
                    </a:cubicBezTo>
                    <a:cubicBezTo>
                      <a:pt x="122" y="298"/>
                      <a:pt x="119" y="299"/>
                      <a:pt x="116" y="301"/>
                    </a:cubicBezTo>
                    <a:cubicBezTo>
                      <a:pt x="97" y="315"/>
                      <a:pt x="74" y="316"/>
                      <a:pt x="55" y="304"/>
                    </a:cubicBezTo>
                    <a:cubicBezTo>
                      <a:pt x="51" y="301"/>
                      <a:pt x="47" y="297"/>
                      <a:pt x="44" y="292"/>
                    </a:cubicBezTo>
                    <a:cubicBezTo>
                      <a:pt x="37" y="281"/>
                      <a:pt x="32" y="269"/>
                      <a:pt x="27" y="257"/>
                    </a:cubicBezTo>
                    <a:cubicBezTo>
                      <a:pt x="26" y="255"/>
                      <a:pt x="26" y="254"/>
                      <a:pt x="25" y="252"/>
                    </a:cubicBezTo>
                    <a:cubicBezTo>
                      <a:pt x="20" y="241"/>
                      <a:pt x="17" y="230"/>
                      <a:pt x="18" y="217"/>
                    </a:cubicBezTo>
                    <a:cubicBezTo>
                      <a:pt x="19" y="215"/>
                      <a:pt x="18" y="213"/>
                      <a:pt x="18" y="210"/>
                    </a:cubicBezTo>
                    <a:cubicBezTo>
                      <a:pt x="12" y="187"/>
                      <a:pt x="6" y="163"/>
                      <a:pt x="1" y="140"/>
                    </a:cubicBezTo>
                    <a:cubicBezTo>
                      <a:pt x="0" y="138"/>
                      <a:pt x="0" y="136"/>
                      <a:pt x="0" y="134"/>
                    </a:cubicBezTo>
                    <a:cubicBezTo>
                      <a:pt x="6" y="106"/>
                      <a:pt x="12" y="78"/>
                      <a:pt x="18" y="50"/>
                    </a:cubicBezTo>
                    <a:cubicBezTo>
                      <a:pt x="22" y="35"/>
                      <a:pt x="26" y="19"/>
                      <a:pt x="32" y="4"/>
                    </a:cubicBezTo>
                    <a:cubicBezTo>
                      <a:pt x="33" y="2"/>
                      <a:pt x="33" y="1"/>
                      <a:pt x="3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152" name="Freeform 13"/>
              <p:cNvSpPr/>
              <p:nvPr/>
            </p:nvSpPr>
            <p:spPr bwMode="auto">
              <a:xfrm>
                <a:off x="6355912" y="2792272"/>
                <a:ext cx="772117" cy="855416"/>
              </a:xfrm>
              <a:custGeom>
                <a:avLst/>
                <a:gdLst>
                  <a:gd name="T0" fmla="*/ 194 w 271"/>
                  <a:gd name="T1" fmla="*/ 98 h 300"/>
                  <a:gd name="T2" fmla="*/ 236 w 271"/>
                  <a:gd name="T3" fmla="*/ 96 h 300"/>
                  <a:gd name="T4" fmla="*/ 237 w 271"/>
                  <a:gd name="T5" fmla="*/ 111 h 300"/>
                  <a:gd name="T6" fmla="*/ 175 w 271"/>
                  <a:gd name="T7" fmla="*/ 150 h 300"/>
                  <a:gd name="T8" fmla="*/ 169 w 271"/>
                  <a:gd name="T9" fmla="*/ 195 h 300"/>
                  <a:gd name="T10" fmla="*/ 177 w 271"/>
                  <a:gd name="T11" fmla="*/ 299 h 300"/>
                  <a:gd name="T12" fmla="*/ 159 w 271"/>
                  <a:gd name="T13" fmla="*/ 285 h 300"/>
                  <a:gd name="T14" fmla="*/ 150 w 271"/>
                  <a:gd name="T15" fmla="*/ 266 h 300"/>
                  <a:gd name="T16" fmla="*/ 133 w 271"/>
                  <a:gd name="T17" fmla="*/ 260 h 300"/>
                  <a:gd name="T18" fmla="*/ 132 w 271"/>
                  <a:gd name="T19" fmla="*/ 243 h 300"/>
                  <a:gd name="T20" fmla="*/ 149 w 271"/>
                  <a:gd name="T21" fmla="*/ 232 h 300"/>
                  <a:gd name="T22" fmla="*/ 139 w 271"/>
                  <a:gd name="T23" fmla="*/ 197 h 300"/>
                  <a:gd name="T24" fmla="*/ 117 w 271"/>
                  <a:gd name="T25" fmla="*/ 216 h 300"/>
                  <a:gd name="T26" fmla="*/ 101 w 271"/>
                  <a:gd name="T27" fmla="*/ 235 h 300"/>
                  <a:gd name="T28" fmla="*/ 26 w 271"/>
                  <a:gd name="T29" fmla="*/ 293 h 300"/>
                  <a:gd name="T30" fmla="*/ 0 w 271"/>
                  <a:gd name="T31" fmla="*/ 243 h 300"/>
                  <a:gd name="T32" fmla="*/ 9 w 271"/>
                  <a:gd name="T33" fmla="*/ 237 h 300"/>
                  <a:gd name="T34" fmla="*/ 32 w 271"/>
                  <a:gd name="T35" fmla="*/ 234 h 300"/>
                  <a:gd name="T36" fmla="*/ 59 w 271"/>
                  <a:gd name="T37" fmla="*/ 219 h 300"/>
                  <a:gd name="T38" fmla="*/ 116 w 271"/>
                  <a:gd name="T39" fmla="*/ 185 h 300"/>
                  <a:gd name="T40" fmla="*/ 145 w 271"/>
                  <a:gd name="T41" fmla="*/ 155 h 300"/>
                  <a:gd name="T42" fmla="*/ 133 w 271"/>
                  <a:gd name="T43" fmla="*/ 142 h 300"/>
                  <a:gd name="T44" fmla="*/ 145 w 271"/>
                  <a:gd name="T45" fmla="*/ 112 h 300"/>
                  <a:gd name="T46" fmla="*/ 143 w 271"/>
                  <a:gd name="T47" fmla="*/ 104 h 300"/>
                  <a:gd name="T48" fmla="*/ 124 w 271"/>
                  <a:gd name="T49" fmla="*/ 108 h 300"/>
                  <a:gd name="T50" fmla="*/ 121 w 271"/>
                  <a:gd name="T51" fmla="*/ 140 h 300"/>
                  <a:gd name="T52" fmla="*/ 87 w 271"/>
                  <a:gd name="T53" fmla="*/ 188 h 300"/>
                  <a:gd name="T54" fmla="*/ 73 w 271"/>
                  <a:gd name="T55" fmla="*/ 176 h 300"/>
                  <a:gd name="T56" fmla="*/ 67 w 271"/>
                  <a:gd name="T57" fmla="*/ 159 h 300"/>
                  <a:gd name="T58" fmla="*/ 66 w 271"/>
                  <a:gd name="T59" fmla="*/ 63 h 300"/>
                  <a:gd name="T60" fmla="*/ 72 w 271"/>
                  <a:gd name="T61" fmla="*/ 47 h 300"/>
                  <a:gd name="T62" fmla="*/ 88 w 271"/>
                  <a:gd name="T63" fmla="*/ 55 h 300"/>
                  <a:gd name="T64" fmla="*/ 109 w 271"/>
                  <a:gd name="T65" fmla="*/ 63 h 300"/>
                  <a:gd name="T66" fmla="*/ 160 w 271"/>
                  <a:gd name="T67" fmla="*/ 28 h 300"/>
                  <a:gd name="T68" fmla="*/ 187 w 271"/>
                  <a:gd name="T69" fmla="*/ 16 h 300"/>
                  <a:gd name="T70" fmla="*/ 258 w 271"/>
                  <a:gd name="T71" fmla="*/ 4 h 300"/>
                  <a:gd name="T72" fmla="*/ 271 w 271"/>
                  <a:gd name="T73" fmla="*/ 16 h 300"/>
                  <a:gd name="T74" fmla="*/ 248 w 271"/>
                  <a:gd name="T75" fmla="*/ 37 h 300"/>
                  <a:gd name="T76" fmla="*/ 215 w 271"/>
                  <a:gd name="T77" fmla="*/ 67 h 300"/>
                  <a:gd name="T78" fmla="*/ 186 w 271"/>
                  <a:gd name="T79" fmla="*/ 95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71" h="300">
                    <a:moveTo>
                      <a:pt x="185" y="102"/>
                    </a:moveTo>
                    <a:cubicBezTo>
                      <a:pt x="188" y="101"/>
                      <a:pt x="191" y="99"/>
                      <a:pt x="194" y="98"/>
                    </a:cubicBezTo>
                    <a:cubicBezTo>
                      <a:pt x="200" y="94"/>
                      <a:pt x="206" y="91"/>
                      <a:pt x="213" y="90"/>
                    </a:cubicBezTo>
                    <a:cubicBezTo>
                      <a:pt x="221" y="89"/>
                      <a:pt x="229" y="92"/>
                      <a:pt x="236" y="96"/>
                    </a:cubicBezTo>
                    <a:cubicBezTo>
                      <a:pt x="237" y="97"/>
                      <a:pt x="238" y="98"/>
                      <a:pt x="239" y="99"/>
                    </a:cubicBezTo>
                    <a:cubicBezTo>
                      <a:pt x="242" y="103"/>
                      <a:pt x="242" y="108"/>
                      <a:pt x="237" y="111"/>
                    </a:cubicBezTo>
                    <a:cubicBezTo>
                      <a:pt x="220" y="127"/>
                      <a:pt x="200" y="139"/>
                      <a:pt x="179" y="148"/>
                    </a:cubicBezTo>
                    <a:cubicBezTo>
                      <a:pt x="178" y="149"/>
                      <a:pt x="176" y="149"/>
                      <a:pt x="175" y="150"/>
                    </a:cubicBezTo>
                    <a:cubicBezTo>
                      <a:pt x="167" y="153"/>
                      <a:pt x="164" y="159"/>
                      <a:pt x="163" y="168"/>
                    </a:cubicBezTo>
                    <a:cubicBezTo>
                      <a:pt x="163" y="177"/>
                      <a:pt x="165" y="187"/>
                      <a:pt x="169" y="195"/>
                    </a:cubicBezTo>
                    <a:cubicBezTo>
                      <a:pt x="182" y="226"/>
                      <a:pt x="186" y="259"/>
                      <a:pt x="185" y="292"/>
                    </a:cubicBezTo>
                    <a:cubicBezTo>
                      <a:pt x="185" y="298"/>
                      <a:pt x="183" y="300"/>
                      <a:pt x="177" y="299"/>
                    </a:cubicBezTo>
                    <a:cubicBezTo>
                      <a:pt x="171" y="299"/>
                      <a:pt x="165" y="297"/>
                      <a:pt x="161" y="292"/>
                    </a:cubicBezTo>
                    <a:cubicBezTo>
                      <a:pt x="159" y="290"/>
                      <a:pt x="159" y="287"/>
                      <a:pt x="159" y="285"/>
                    </a:cubicBezTo>
                    <a:cubicBezTo>
                      <a:pt x="159" y="284"/>
                      <a:pt x="159" y="282"/>
                      <a:pt x="159" y="281"/>
                    </a:cubicBezTo>
                    <a:cubicBezTo>
                      <a:pt x="159" y="274"/>
                      <a:pt x="156" y="269"/>
                      <a:pt x="150" y="266"/>
                    </a:cubicBezTo>
                    <a:cubicBezTo>
                      <a:pt x="146" y="263"/>
                      <a:pt x="141" y="262"/>
                      <a:pt x="136" y="260"/>
                    </a:cubicBezTo>
                    <a:cubicBezTo>
                      <a:pt x="135" y="260"/>
                      <a:pt x="134" y="260"/>
                      <a:pt x="133" y="260"/>
                    </a:cubicBezTo>
                    <a:cubicBezTo>
                      <a:pt x="129" y="258"/>
                      <a:pt x="126" y="255"/>
                      <a:pt x="126" y="252"/>
                    </a:cubicBezTo>
                    <a:cubicBezTo>
                      <a:pt x="125" y="248"/>
                      <a:pt x="128" y="244"/>
                      <a:pt x="132" y="243"/>
                    </a:cubicBezTo>
                    <a:cubicBezTo>
                      <a:pt x="134" y="242"/>
                      <a:pt x="136" y="242"/>
                      <a:pt x="138" y="242"/>
                    </a:cubicBezTo>
                    <a:cubicBezTo>
                      <a:pt x="144" y="241"/>
                      <a:pt x="147" y="238"/>
                      <a:pt x="149" y="232"/>
                    </a:cubicBezTo>
                    <a:cubicBezTo>
                      <a:pt x="153" y="220"/>
                      <a:pt x="151" y="208"/>
                      <a:pt x="144" y="197"/>
                    </a:cubicBezTo>
                    <a:cubicBezTo>
                      <a:pt x="142" y="195"/>
                      <a:pt x="141" y="195"/>
                      <a:pt x="139" y="197"/>
                    </a:cubicBezTo>
                    <a:cubicBezTo>
                      <a:pt x="138" y="197"/>
                      <a:pt x="137" y="198"/>
                      <a:pt x="136" y="199"/>
                    </a:cubicBezTo>
                    <a:cubicBezTo>
                      <a:pt x="129" y="205"/>
                      <a:pt x="123" y="210"/>
                      <a:pt x="117" y="216"/>
                    </a:cubicBezTo>
                    <a:cubicBezTo>
                      <a:pt x="112" y="220"/>
                      <a:pt x="108" y="225"/>
                      <a:pt x="105" y="231"/>
                    </a:cubicBezTo>
                    <a:cubicBezTo>
                      <a:pt x="104" y="232"/>
                      <a:pt x="103" y="233"/>
                      <a:pt x="101" y="235"/>
                    </a:cubicBezTo>
                    <a:cubicBezTo>
                      <a:pt x="84" y="253"/>
                      <a:pt x="66" y="270"/>
                      <a:pt x="48" y="288"/>
                    </a:cubicBezTo>
                    <a:cubicBezTo>
                      <a:pt x="41" y="296"/>
                      <a:pt x="35" y="297"/>
                      <a:pt x="26" y="293"/>
                    </a:cubicBezTo>
                    <a:cubicBezTo>
                      <a:pt x="20" y="291"/>
                      <a:pt x="16" y="287"/>
                      <a:pt x="13" y="282"/>
                    </a:cubicBezTo>
                    <a:cubicBezTo>
                      <a:pt x="4" y="271"/>
                      <a:pt x="1" y="257"/>
                      <a:pt x="0" y="243"/>
                    </a:cubicBezTo>
                    <a:cubicBezTo>
                      <a:pt x="0" y="240"/>
                      <a:pt x="1" y="239"/>
                      <a:pt x="3" y="239"/>
                    </a:cubicBezTo>
                    <a:cubicBezTo>
                      <a:pt x="5" y="238"/>
                      <a:pt x="7" y="237"/>
                      <a:pt x="9" y="237"/>
                    </a:cubicBezTo>
                    <a:cubicBezTo>
                      <a:pt x="13" y="235"/>
                      <a:pt x="16" y="235"/>
                      <a:pt x="20" y="237"/>
                    </a:cubicBezTo>
                    <a:cubicBezTo>
                      <a:pt x="24" y="239"/>
                      <a:pt x="28" y="238"/>
                      <a:pt x="32" y="234"/>
                    </a:cubicBezTo>
                    <a:cubicBezTo>
                      <a:pt x="34" y="233"/>
                      <a:pt x="37" y="231"/>
                      <a:pt x="39" y="230"/>
                    </a:cubicBezTo>
                    <a:cubicBezTo>
                      <a:pt x="46" y="226"/>
                      <a:pt x="52" y="222"/>
                      <a:pt x="59" y="219"/>
                    </a:cubicBezTo>
                    <a:cubicBezTo>
                      <a:pt x="60" y="218"/>
                      <a:pt x="62" y="217"/>
                      <a:pt x="63" y="216"/>
                    </a:cubicBezTo>
                    <a:cubicBezTo>
                      <a:pt x="81" y="206"/>
                      <a:pt x="98" y="195"/>
                      <a:pt x="116" y="185"/>
                    </a:cubicBezTo>
                    <a:cubicBezTo>
                      <a:pt x="122" y="181"/>
                      <a:pt x="128" y="177"/>
                      <a:pt x="134" y="172"/>
                    </a:cubicBezTo>
                    <a:cubicBezTo>
                      <a:pt x="139" y="168"/>
                      <a:pt x="143" y="163"/>
                      <a:pt x="145" y="155"/>
                    </a:cubicBezTo>
                    <a:cubicBezTo>
                      <a:pt x="143" y="155"/>
                      <a:pt x="142" y="154"/>
                      <a:pt x="140" y="154"/>
                    </a:cubicBezTo>
                    <a:cubicBezTo>
                      <a:pt x="134" y="152"/>
                      <a:pt x="132" y="148"/>
                      <a:pt x="133" y="142"/>
                    </a:cubicBezTo>
                    <a:cubicBezTo>
                      <a:pt x="134" y="140"/>
                      <a:pt x="135" y="137"/>
                      <a:pt x="136" y="135"/>
                    </a:cubicBezTo>
                    <a:cubicBezTo>
                      <a:pt x="139" y="127"/>
                      <a:pt x="142" y="119"/>
                      <a:pt x="145" y="112"/>
                    </a:cubicBezTo>
                    <a:cubicBezTo>
                      <a:pt x="145" y="111"/>
                      <a:pt x="146" y="110"/>
                      <a:pt x="146" y="109"/>
                    </a:cubicBezTo>
                    <a:cubicBezTo>
                      <a:pt x="147" y="105"/>
                      <a:pt x="146" y="104"/>
                      <a:pt x="143" y="104"/>
                    </a:cubicBezTo>
                    <a:cubicBezTo>
                      <a:pt x="140" y="104"/>
                      <a:pt x="138" y="104"/>
                      <a:pt x="135" y="105"/>
                    </a:cubicBezTo>
                    <a:cubicBezTo>
                      <a:pt x="132" y="106"/>
                      <a:pt x="128" y="107"/>
                      <a:pt x="124" y="108"/>
                    </a:cubicBezTo>
                    <a:cubicBezTo>
                      <a:pt x="122" y="109"/>
                      <a:pt x="121" y="111"/>
                      <a:pt x="121" y="113"/>
                    </a:cubicBezTo>
                    <a:cubicBezTo>
                      <a:pt x="121" y="122"/>
                      <a:pt x="121" y="131"/>
                      <a:pt x="121" y="140"/>
                    </a:cubicBezTo>
                    <a:cubicBezTo>
                      <a:pt x="121" y="142"/>
                      <a:pt x="120" y="144"/>
                      <a:pt x="119" y="146"/>
                    </a:cubicBezTo>
                    <a:cubicBezTo>
                      <a:pt x="108" y="160"/>
                      <a:pt x="98" y="174"/>
                      <a:pt x="87" y="188"/>
                    </a:cubicBezTo>
                    <a:cubicBezTo>
                      <a:pt x="87" y="189"/>
                      <a:pt x="86" y="189"/>
                      <a:pt x="86" y="190"/>
                    </a:cubicBezTo>
                    <a:cubicBezTo>
                      <a:pt x="81" y="185"/>
                      <a:pt x="77" y="181"/>
                      <a:pt x="73" y="176"/>
                    </a:cubicBezTo>
                    <a:cubicBezTo>
                      <a:pt x="70" y="173"/>
                      <a:pt x="69" y="170"/>
                      <a:pt x="69" y="166"/>
                    </a:cubicBezTo>
                    <a:cubicBezTo>
                      <a:pt x="68" y="164"/>
                      <a:pt x="68" y="161"/>
                      <a:pt x="67" y="159"/>
                    </a:cubicBezTo>
                    <a:cubicBezTo>
                      <a:pt x="58" y="138"/>
                      <a:pt x="57" y="117"/>
                      <a:pt x="63" y="95"/>
                    </a:cubicBezTo>
                    <a:cubicBezTo>
                      <a:pt x="67" y="84"/>
                      <a:pt x="67" y="74"/>
                      <a:pt x="66" y="63"/>
                    </a:cubicBezTo>
                    <a:cubicBezTo>
                      <a:pt x="66" y="60"/>
                      <a:pt x="66" y="57"/>
                      <a:pt x="66" y="54"/>
                    </a:cubicBezTo>
                    <a:cubicBezTo>
                      <a:pt x="66" y="50"/>
                      <a:pt x="68" y="47"/>
                      <a:pt x="72" y="47"/>
                    </a:cubicBezTo>
                    <a:cubicBezTo>
                      <a:pt x="75" y="46"/>
                      <a:pt x="78" y="47"/>
                      <a:pt x="80" y="48"/>
                    </a:cubicBezTo>
                    <a:cubicBezTo>
                      <a:pt x="83" y="50"/>
                      <a:pt x="85" y="52"/>
                      <a:pt x="88" y="55"/>
                    </a:cubicBezTo>
                    <a:cubicBezTo>
                      <a:pt x="90" y="57"/>
                      <a:pt x="91" y="59"/>
                      <a:pt x="93" y="61"/>
                    </a:cubicBezTo>
                    <a:cubicBezTo>
                      <a:pt x="99" y="66"/>
                      <a:pt x="103" y="67"/>
                      <a:pt x="109" y="63"/>
                    </a:cubicBezTo>
                    <a:cubicBezTo>
                      <a:pt x="117" y="58"/>
                      <a:pt x="125" y="53"/>
                      <a:pt x="133" y="48"/>
                    </a:cubicBezTo>
                    <a:cubicBezTo>
                      <a:pt x="142" y="41"/>
                      <a:pt x="151" y="35"/>
                      <a:pt x="160" y="28"/>
                    </a:cubicBezTo>
                    <a:cubicBezTo>
                      <a:pt x="163" y="25"/>
                      <a:pt x="167" y="24"/>
                      <a:pt x="171" y="23"/>
                    </a:cubicBezTo>
                    <a:cubicBezTo>
                      <a:pt x="177" y="23"/>
                      <a:pt x="182" y="20"/>
                      <a:pt x="187" y="16"/>
                    </a:cubicBezTo>
                    <a:cubicBezTo>
                      <a:pt x="196" y="6"/>
                      <a:pt x="208" y="2"/>
                      <a:pt x="221" y="1"/>
                    </a:cubicBezTo>
                    <a:cubicBezTo>
                      <a:pt x="233" y="0"/>
                      <a:pt x="246" y="0"/>
                      <a:pt x="258" y="4"/>
                    </a:cubicBezTo>
                    <a:cubicBezTo>
                      <a:pt x="261" y="5"/>
                      <a:pt x="264" y="7"/>
                      <a:pt x="267" y="9"/>
                    </a:cubicBezTo>
                    <a:cubicBezTo>
                      <a:pt x="270" y="10"/>
                      <a:pt x="271" y="13"/>
                      <a:pt x="271" y="16"/>
                    </a:cubicBezTo>
                    <a:cubicBezTo>
                      <a:pt x="271" y="18"/>
                      <a:pt x="271" y="19"/>
                      <a:pt x="269" y="21"/>
                    </a:cubicBezTo>
                    <a:cubicBezTo>
                      <a:pt x="262" y="26"/>
                      <a:pt x="255" y="31"/>
                      <a:pt x="248" y="37"/>
                    </a:cubicBezTo>
                    <a:cubicBezTo>
                      <a:pt x="240" y="43"/>
                      <a:pt x="232" y="50"/>
                      <a:pt x="226" y="58"/>
                    </a:cubicBezTo>
                    <a:cubicBezTo>
                      <a:pt x="223" y="62"/>
                      <a:pt x="219" y="65"/>
                      <a:pt x="215" y="67"/>
                    </a:cubicBezTo>
                    <a:cubicBezTo>
                      <a:pt x="213" y="68"/>
                      <a:pt x="212" y="69"/>
                      <a:pt x="211" y="70"/>
                    </a:cubicBezTo>
                    <a:cubicBezTo>
                      <a:pt x="202" y="79"/>
                      <a:pt x="194" y="87"/>
                      <a:pt x="186" y="95"/>
                    </a:cubicBezTo>
                    <a:cubicBezTo>
                      <a:pt x="184" y="97"/>
                      <a:pt x="183" y="99"/>
                      <a:pt x="185" y="10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153" name="Freeform 14"/>
              <p:cNvSpPr/>
              <p:nvPr/>
            </p:nvSpPr>
            <p:spPr bwMode="auto">
              <a:xfrm>
                <a:off x="9143222" y="3099837"/>
                <a:ext cx="797747" cy="506201"/>
              </a:xfrm>
              <a:custGeom>
                <a:avLst/>
                <a:gdLst>
                  <a:gd name="T0" fmla="*/ 16 w 280"/>
                  <a:gd name="T1" fmla="*/ 133 h 178"/>
                  <a:gd name="T2" fmla="*/ 14 w 280"/>
                  <a:gd name="T3" fmla="*/ 124 h 178"/>
                  <a:gd name="T4" fmla="*/ 2 w 280"/>
                  <a:gd name="T5" fmla="*/ 103 h 178"/>
                  <a:gd name="T6" fmla="*/ 6 w 280"/>
                  <a:gd name="T7" fmla="*/ 81 h 178"/>
                  <a:gd name="T8" fmla="*/ 16 w 280"/>
                  <a:gd name="T9" fmla="*/ 77 h 178"/>
                  <a:gd name="T10" fmla="*/ 22 w 280"/>
                  <a:gd name="T11" fmla="*/ 77 h 178"/>
                  <a:gd name="T12" fmla="*/ 40 w 280"/>
                  <a:gd name="T13" fmla="*/ 71 h 178"/>
                  <a:gd name="T14" fmla="*/ 54 w 280"/>
                  <a:gd name="T15" fmla="*/ 64 h 178"/>
                  <a:gd name="T16" fmla="*/ 63 w 280"/>
                  <a:gd name="T17" fmla="*/ 61 h 178"/>
                  <a:gd name="T18" fmla="*/ 144 w 280"/>
                  <a:gd name="T19" fmla="*/ 25 h 178"/>
                  <a:gd name="T20" fmla="*/ 169 w 280"/>
                  <a:gd name="T21" fmla="*/ 16 h 178"/>
                  <a:gd name="T22" fmla="*/ 186 w 280"/>
                  <a:gd name="T23" fmla="*/ 13 h 178"/>
                  <a:gd name="T24" fmla="*/ 209 w 280"/>
                  <a:gd name="T25" fmla="*/ 9 h 178"/>
                  <a:gd name="T26" fmla="*/ 224 w 280"/>
                  <a:gd name="T27" fmla="*/ 3 h 178"/>
                  <a:gd name="T28" fmla="*/ 233 w 280"/>
                  <a:gd name="T29" fmla="*/ 0 h 178"/>
                  <a:gd name="T30" fmla="*/ 265 w 280"/>
                  <a:gd name="T31" fmla="*/ 5 h 178"/>
                  <a:gd name="T32" fmla="*/ 274 w 280"/>
                  <a:gd name="T33" fmla="*/ 29 h 178"/>
                  <a:gd name="T34" fmla="*/ 256 w 280"/>
                  <a:gd name="T35" fmla="*/ 50 h 178"/>
                  <a:gd name="T36" fmla="*/ 245 w 280"/>
                  <a:gd name="T37" fmla="*/ 53 h 178"/>
                  <a:gd name="T38" fmla="*/ 220 w 280"/>
                  <a:gd name="T39" fmla="*/ 56 h 178"/>
                  <a:gd name="T40" fmla="*/ 213 w 280"/>
                  <a:gd name="T41" fmla="*/ 58 h 178"/>
                  <a:gd name="T42" fmla="*/ 208 w 280"/>
                  <a:gd name="T43" fmla="*/ 67 h 178"/>
                  <a:gd name="T44" fmla="*/ 210 w 280"/>
                  <a:gd name="T45" fmla="*/ 76 h 178"/>
                  <a:gd name="T46" fmla="*/ 218 w 280"/>
                  <a:gd name="T47" fmla="*/ 92 h 178"/>
                  <a:gd name="T48" fmla="*/ 224 w 280"/>
                  <a:gd name="T49" fmla="*/ 115 h 178"/>
                  <a:gd name="T50" fmla="*/ 220 w 280"/>
                  <a:gd name="T51" fmla="*/ 146 h 178"/>
                  <a:gd name="T52" fmla="*/ 197 w 280"/>
                  <a:gd name="T53" fmla="*/ 163 h 178"/>
                  <a:gd name="T54" fmla="*/ 189 w 280"/>
                  <a:gd name="T55" fmla="*/ 163 h 178"/>
                  <a:gd name="T56" fmla="*/ 181 w 280"/>
                  <a:gd name="T57" fmla="*/ 167 h 178"/>
                  <a:gd name="T58" fmla="*/ 178 w 280"/>
                  <a:gd name="T59" fmla="*/ 170 h 178"/>
                  <a:gd name="T60" fmla="*/ 156 w 280"/>
                  <a:gd name="T61" fmla="*/ 175 h 178"/>
                  <a:gd name="T62" fmla="*/ 140 w 280"/>
                  <a:gd name="T63" fmla="*/ 166 h 178"/>
                  <a:gd name="T64" fmla="*/ 126 w 280"/>
                  <a:gd name="T65" fmla="*/ 162 h 178"/>
                  <a:gd name="T66" fmla="*/ 119 w 280"/>
                  <a:gd name="T67" fmla="*/ 160 h 178"/>
                  <a:gd name="T68" fmla="*/ 113 w 280"/>
                  <a:gd name="T69" fmla="*/ 150 h 178"/>
                  <a:gd name="T70" fmla="*/ 115 w 280"/>
                  <a:gd name="T71" fmla="*/ 147 h 178"/>
                  <a:gd name="T72" fmla="*/ 122 w 280"/>
                  <a:gd name="T73" fmla="*/ 147 h 178"/>
                  <a:gd name="T74" fmla="*/ 166 w 280"/>
                  <a:gd name="T75" fmla="*/ 141 h 178"/>
                  <a:gd name="T76" fmla="*/ 185 w 280"/>
                  <a:gd name="T77" fmla="*/ 129 h 178"/>
                  <a:gd name="T78" fmla="*/ 188 w 280"/>
                  <a:gd name="T79" fmla="*/ 120 h 178"/>
                  <a:gd name="T80" fmla="*/ 185 w 280"/>
                  <a:gd name="T81" fmla="*/ 92 h 178"/>
                  <a:gd name="T82" fmla="*/ 184 w 280"/>
                  <a:gd name="T83" fmla="*/ 77 h 178"/>
                  <a:gd name="T84" fmla="*/ 179 w 280"/>
                  <a:gd name="T85" fmla="*/ 71 h 178"/>
                  <a:gd name="T86" fmla="*/ 163 w 280"/>
                  <a:gd name="T87" fmla="*/ 75 h 178"/>
                  <a:gd name="T88" fmla="*/ 158 w 280"/>
                  <a:gd name="T89" fmla="*/ 79 h 178"/>
                  <a:gd name="T90" fmla="*/ 145 w 280"/>
                  <a:gd name="T91" fmla="*/ 82 h 178"/>
                  <a:gd name="T92" fmla="*/ 116 w 280"/>
                  <a:gd name="T93" fmla="*/ 91 h 178"/>
                  <a:gd name="T94" fmla="*/ 80 w 280"/>
                  <a:gd name="T95" fmla="*/ 118 h 178"/>
                  <a:gd name="T96" fmla="*/ 52 w 280"/>
                  <a:gd name="T97" fmla="*/ 135 h 178"/>
                  <a:gd name="T98" fmla="*/ 22 w 280"/>
                  <a:gd name="T99" fmla="*/ 136 h 178"/>
                  <a:gd name="T100" fmla="*/ 18 w 280"/>
                  <a:gd name="T101" fmla="*/ 134 h 178"/>
                  <a:gd name="T102" fmla="*/ 16 w 280"/>
                  <a:gd name="T103" fmla="*/ 133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80" h="178">
                    <a:moveTo>
                      <a:pt x="16" y="133"/>
                    </a:moveTo>
                    <a:cubicBezTo>
                      <a:pt x="18" y="129"/>
                      <a:pt x="16" y="127"/>
                      <a:pt x="14" y="124"/>
                    </a:cubicBezTo>
                    <a:cubicBezTo>
                      <a:pt x="9" y="118"/>
                      <a:pt x="5" y="111"/>
                      <a:pt x="2" y="103"/>
                    </a:cubicBezTo>
                    <a:cubicBezTo>
                      <a:pt x="0" y="95"/>
                      <a:pt x="1" y="88"/>
                      <a:pt x="6" y="81"/>
                    </a:cubicBezTo>
                    <a:cubicBezTo>
                      <a:pt x="9" y="78"/>
                      <a:pt x="12" y="76"/>
                      <a:pt x="16" y="77"/>
                    </a:cubicBezTo>
                    <a:cubicBezTo>
                      <a:pt x="18" y="77"/>
                      <a:pt x="20" y="76"/>
                      <a:pt x="22" y="77"/>
                    </a:cubicBezTo>
                    <a:cubicBezTo>
                      <a:pt x="29" y="79"/>
                      <a:pt x="36" y="76"/>
                      <a:pt x="40" y="71"/>
                    </a:cubicBezTo>
                    <a:cubicBezTo>
                      <a:pt x="44" y="67"/>
                      <a:pt x="49" y="65"/>
                      <a:pt x="54" y="64"/>
                    </a:cubicBezTo>
                    <a:cubicBezTo>
                      <a:pt x="57" y="64"/>
                      <a:pt x="60" y="62"/>
                      <a:pt x="63" y="61"/>
                    </a:cubicBezTo>
                    <a:cubicBezTo>
                      <a:pt x="89" y="47"/>
                      <a:pt x="116" y="35"/>
                      <a:pt x="144" y="25"/>
                    </a:cubicBezTo>
                    <a:cubicBezTo>
                      <a:pt x="152" y="22"/>
                      <a:pt x="161" y="19"/>
                      <a:pt x="169" y="16"/>
                    </a:cubicBezTo>
                    <a:cubicBezTo>
                      <a:pt x="174" y="14"/>
                      <a:pt x="180" y="14"/>
                      <a:pt x="186" y="13"/>
                    </a:cubicBezTo>
                    <a:cubicBezTo>
                      <a:pt x="194" y="12"/>
                      <a:pt x="201" y="11"/>
                      <a:pt x="209" y="9"/>
                    </a:cubicBezTo>
                    <a:cubicBezTo>
                      <a:pt x="214" y="8"/>
                      <a:pt x="219" y="5"/>
                      <a:pt x="224" y="3"/>
                    </a:cubicBezTo>
                    <a:cubicBezTo>
                      <a:pt x="227" y="1"/>
                      <a:pt x="230" y="0"/>
                      <a:pt x="233" y="0"/>
                    </a:cubicBezTo>
                    <a:cubicBezTo>
                      <a:pt x="244" y="0"/>
                      <a:pt x="255" y="1"/>
                      <a:pt x="265" y="5"/>
                    </a:cubicBezTo>
                    <a:cubicBezTo>
                      <a:pt x="276" y="9"/>
                      <a:pt x="280" y="19"/>
                      <a:pt x="274" y="29"/>
                    </a:cubicBezTo>
                    <a:cubicBezTo>
                      <a:pt x="270" y="38"/>
                      <a:pt x="263" y="45"/>
                      <a:pt x="256" y="50"/>
                    </a:cubicBezTo>
                    <a:cubicBezTo>
                      <a:pt x="252" y="53"/>
                      <a:pt x="249" y="53"/>
                      <a:pt x="245" y="53"/>
                    </a:cubicBezTo>
                    <a:cubicBezTo>
                      <a:pt x="236" y="54"/>
                      <a:pt x="228" y="55"/>
                      <a:pt x="220" y="56"/>
                    </a:cubicBezTo>
                    <a:cubicBezTo>
                      <a:pt x="218" y="57"/>
                      <a:pt x="215" y="57"/>
                      <a:pt x="213" y="58"/>
                    </a:cubicBezTo>
                    <a:cubicBezTo>
                      <a:pt x="209" y="60"/>
                      <a:pt x="208" y="63"/>
                      <a:pt x="208" y="67"/>
                    </a:cubicBezTo>
                    <a:cubicBezTo>
                      <a:pt x="208" y="70"/>
                      <a:pt x="209" y="73"/>
                      <a:pt x="210" y="76"/>
                    </a:cubicBezTo>
                    <a:cubicBezTo>
                      <a:pt x="213" y="82"/>
                      <a:pt x="215" y="87"/>
                      <a:pt x="218" y="92"/>
                    </a:cubicBezTo>
                    <a:cubicBezTo>
                      <a:pt x="221" y="100"/>
                      <a:pt x="224" y="107"/>
                      <a:pt x="224" y="115"/>
                    </a:cubicBezTo>
                    <a:cubicBezTo>
                      <a:pt x="224" y="126"/>
                      <a:pt x="223" y="136"/>
                      <a:pt x="220" y="146"/>
                    </a:cubicBezTo>
                    <a:cubicBezTo>
                      <a:pt x="216" y="157"/>
                      <a:pt x="209" y="162"/>
                      <a:pt x="197" y="163"/>
                    </a:cubicBezTo>
                    <a:cubicBezTo>
                      <a:pt x="194" y="163"/>
                      <a:pt x="192" y="163"/>
                      <a:pt x="189" y="163"/>
                    </a:cubicBezTo>
                    <a:cubicBezTo>
                      <a:pt x="186" y="163"/>
                      <a:pt x="183" y="163"/>
                      <a:pt x="181" y="167"/>
                    </a:cubicBezTo>
                    <a:cubicBezTo>
                      <a:pt x="180" y="168"/>
                      <a:pt x="179" y="169"/>
                      <a:pt x="178" y="170"/>
                    </a:cubicBezTo>
                    <a:cubicBezTo>
                      <a:pt x="171" y="176"/>
                      <a:pt x="164" y="178"/>
                      <a:pt x="156" y="175"/>
                    </a:cubicBezTo>
                    <a:cubicBezTo>
                      <a:pt x="151" y="172"/>
                      <a:pt x="145" y="169"/>
                      <a:pt x="140" y="166"/>
                    </a:cubicBezTo>
                    <a:cubicBezTo>
                      <a:pt x="136" y="163"/>
                      <a:pt x="132" y="162"/>
                      <a:pt x="126" y="162"/>
                    </a:cubicBezTo>
                    <a:cubicBezTo>
                      <a:pt x="124" y="162"/>
                      <a:pt x="121" y="163"/>
                      <a:pt x="119" y="160"/>
                    </a:cubicBezTo>
                    <a:cubicBezTo>
                      <a:pt x="116" y="157"/>
                      <a:pt x="114" y="154"/>
                      <a:pt x="113" y="150"/>
                    </a:cubicBezTo>
                    <a:cubicBezTo>
                      <a:pt x="112" y="148"/>
                      <a:pt x="113" y="147"/>
                      <a:pt x="115" y="147"/>
                    </a:cubicBezTo>
                    <a:cubicBezTo>
                      <a:pt x="117" y="147"/>
                      <a:pt x="120" y="147"/>
                      <a:pt x="122" y="147"/>
                    </a:cubicBezTo>
                    <a:cubicBezTo>
                      <a:pt x="137" y="148"/>
                      <a:pt x="152" y="146"/>
                      <a:pt x="166" y="141"/>
                    </a:cubicBezTo>
                    <a:cubicBezTo>
                      <a:pt x="173" y="138"/>
                      <a:pt x="179" y="134"/>
                      <a:pt x="185" y="129"/>
                    </a:cubicBezTo>
                    <a:cubicBezTo>
                      <a:pt x="188" y="126"/>
                      <a:pt x="189" y="123"/>
                      <a:pt x="188" y="120"/>
                    </a:cubicBezTo>
                    <a:cubicBezTo>
                      <a:pt x="187" y="111"/>
                      <a:pt x="186" y="102"/>
                      <a:pt x="185" y="92"/>
                    </a:cubicBezTo>
                    <a:cubicBezTo>
                      <a:pt x="184" y="87"/>
                      <a:pt x="184" y="82"/>
                      <a:pt x="184" y="77"/>
                    </a:cubicBezTo>
                    <a:cubicBezTo>
                      <a:pt x="184" y="73"/>
                      <a:pt x="183" y="71"/>
                      <a:pt x="179" y="71"/>
                    </a:cubicBezTo>
                    <a:cubicBezTo>
                      <a:pt x="173" y="70"/>
                      <a:pt x="168" y="70"/>
                      <a:pt x="163" y="75"/>
                    </a:cubicBezTo>
                    <a:cubicBezTo>
                      <a:pt x="162" y="76"/>
                      <a:pt x="160" y="77"/>
                      <a:pt x="158" y="79"/>
                    </a:cubicBezTo>
                    <a:cubicBezTo>
                      <a:pt x="154" y="81"/>
                      <a:pt x="150" y="83"/>
                      <a:pt x="145" y="82"/>
                    </a:cubicBezTo>
                    <a:cubicBezTo>
                      <a:pt x="134" y="82"/>
                      <a:pt x="124" y="85"/>
                      <a:pt x="116" y="91"/>
                    </a:cubicBezTo>
                    <a:cubicBezTo>
                      <a:pt x="104" y="100"/>
                      <a:pt x="92" y="109"/>
                      <a:pt x="80" y="118"/>
                    </a:cubicBezTo>
                    <a:cubicBezTo>
                      <a:pt x="71" y="124"/>
                      <a:pt x="62" y="131"/>
                      <a:pt x="52" y="135"/>
                    </a:cubicBezTo>
                    <a:cubicBezTo>
                      <a:pt x="42" y="139"/>
                      <a:pt x="32" y="140"/>
                      <a:pt x="22" y="136"/>
                    </a:cubicBezTo>
                    <a:cubicBezTo>
                      <a:pt x="20" y="136"/>
                      <a:pt x="19" y="135"/>
                      <a:pt x="18" y="134"/>
                    </a:cubicBezTo>
                    <a:cubicBezTo>
                      <a:pt x="17" y="134"/>
                      <a:pt x="17" y="134"/>
                      <a:pt x="16" y="1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154" name="Freeform 15"/>
              <p:cNvSpPr/>
              <p:nvPr/>
            </p:nvSpPr>
            <p:spPr bwMode="auto">
              <a:xfrm>
                <a:off x="6548140" y="2449465"/>
                <a:ext cx="605519" cy="323584"/>
              </a:xfrm>
              <a:custGeom>
                <a:avLst/>
                <a:gdLst>
                  <a:gd name="T0" fmla="*/ 197 w 212"/>
                  <a:gd name="T1" fmla="*/ 0 h 114"/>
                  <a:gd name="T2" fmla="*/ 205 w 212"/>
                  <a:gd name="T3" fmla="*/ 0 h 114"/>
                  <a:gd name="T4" fmla="*/ 211 w 212"/>
                  <a:gd name="T5" fmla="*/ 9 h 114"/>
                  <a:gd name="T6" fmla="*/ 191 w 212"/>
                  <a:gd name="T7" fmla="*/ 29 h 114"/>
                  <a:gd name="T8" fmla="*/ 187 w 212"/>
                  <a:gd name="T9" fmla="*/ 29 h 114"/>
                  <a:gd name="T10" fmla="*/ 174 w 212"/>
                  <a:gd name="T11" fmla="*/ 33 h 114"/>
                  <a:gd name="T12" fmla="*/ 132 w 212"/>
                  <a:gd name="T13" fmla="*/ 67 h 114"/>
                  <a:gd name="T14" fmla="*/ 109 w 212"/>
                  <a:gd name="T15" fmla="*/ 91 h 114"/>
                  <a:gd name="T16" fmla="*/ 71 w 212"/>
                  <a:gd name="T17" fmla="*/ 112 h 114"/>
                  <a:gd name="T18" fmla="*/ 40 w 212"/>
                  <a:gd name="T19" fmla="*/ 108 h 114"/>
                  <a:gd name="T20" fmla="*/ 9 w 212"/>
                  <a:gd name="T21" fmla="*/ 90 h 114"/>
                  <a:gd name="T22" fmla="*/ 8 w 212"/>
                  <a:gd name="T23" fmla="*/ 89 h 114"/>
                  <a:gd name="T24" fmla="*/ 11 w 212"/>
                  <a:gd name="T25" fmla="*/ 64 h 114"/>
                  <a:gd name="T26" fmla="*/ 15 w 212"/>
                  <a:gd name="T27" fmla="*/ 62 h 114"/>
                  <a:gd name="T28" fmla="*/ 114 w 212"/>
                  <a:gd name="T29" fmla="*/ 23 h 114"/>
                  <a:gd name="T30" fmla="*/ 130 w 212"/>
                  <a:gd name="T31" fmla="*/ 18 h 114"/>
                  <a:gd name="T32" fmla="*/ 164 w 212"/>
                  <a:gd name="T33" fmla="*/ 7 h 114"/>
                  <a:gd name="T34" fmla="*/ 197 w 212"/>
                  <a:gd name="T35"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2" h="114">
                    <a:moveTo>
                      <a:pt x="197" y="0"/>
                    </a:moveTo>
                    <a:cubicBezTo>
                      <a:pt x="199" y="0"/>
                      <a:pt x="202" y="0"/>
                      <a:pt x="205" y="0"/>
                    </a:cubicBezTo>
                    <a:cubicBezTo>
                      <a:pt x="209" y="1"/>
                      <a:pt x="212" y="5"/>
                      <a:pt x="211" y="9"/>
                    </a:cubicBezTo>
                    <a:cubicBezTo>
                      <a:pt x="207" y="18"/>
                      <a:pt x="200" y="25"/>
                      <a:pt x="191" y="29"/>
                    </a:cubicBezTo>
                    <a:cubicBezTo>
                      <a:pt x="189" y="29"/>
                      <a:pt x="188" y="29"/>
                      <a:pt x="187" y="29"/>
                    </a:cubicBezTo>
                    <a:cubicBezTo>
                      <a:pt x="182" y="28"/>
                      <a:pt x="178" y="30"/>
                      <a:pt x="174" y="33"/>
                    </a:cubicBezTo>
                    <a:cubicBezTo>
                      <a:pt x="158" y="43"/>
                      <a:pt x="144" y="54"/>
                      <a:pt x="132" y="67"/>
                    </a:cubicBezTo>
                    <a:cubicBezTo>
                      <a:pt x="124" y="75"/>
                      <a:pt x="116" y="83"/>
                      <a:pt x="109" y="91"/>
                    </a:cubicBezTo>
                    <a:cubicBezTo>
                      <a:pt x="99" y="102"/>
                      <a:pt x="86" y="110"/>
                      <a:pt x="71" y="112"/>
                    </a:cubicBezTo>
                    <a:cubicBezTo>
                      <a:pt x="61" y="114"/>
                      <a:pt x="50" y="112"/>
                      <a:pt x="40" y="108"/>
                    </a:cubicBezTo>
                    <a:cubicBezTo>
                      <a:pt x="29" y="104"/>
                      <a:pt x="19" y="98"/>
                      <a:pt x="9" y="90"/>
                    </a:cubicBezTo>
                    <a:cubicBezTo>
                      <a:pt x="9" y="90"/>
                      <a:pt x="9" y="89"/>
                      <a:pt x="8" y="89"/>
                    </a:cubicBezTo>
                    <a:cubicBezTo>
                      <a:pt x="0" y="81"/>
                      <a:pt x="2" y="70"/>
                      <a:pt x="11" y="64"/>
                    </a:cubicBezTo>
                    <a:cubicBezTo>
                      <a:pt x="12" y="63"/>
                      <a:pt x="14" y="63"/>
                      <a:pt x="15" y="62"/>
                    </a:cubicBezTo>
                    <a:cubicBezTo>
                      <a:pt x="48" y="49"/>
                      <a:pt x="81" y="36"/>
                      <a:pt x="114" y="23"/>
                    </a:cubicBezTo>
                    <a:cubicBezTo>
                      <a:pt x="119" y="21"/>
                      <a:pt x="125" y="19"/>
                      <a:pt x="130" y="18"/>
                    </a:cubicBezTo>
                    <a:cubicBezTo>
                      <a:pt x="142" y="15"/>
                      <a:pt x="153" y="12"/>
                      <a:pt x="164" y="7"/>
                    </a:cubicBezTo>
                    <a:cubicBezTo>
                      <a:pt x="175" y="2"/>
                      <a:pt x="186" y="0"/>
                      <a:pt x="19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155" name="Freeform 16"/>
              <p:cNvSpPr/>
              <p:nvPr/>
            </p:nvSpPr>
            <p:spPr bwMode="auto">
              <a:xfrm>
                <a:off x="6746776" y="2048989"/>
                <a:ext cx="323584" cy="358826"/>
              </a:xfrm>
              <a:custGeom>
                <a:avLst/>
                <a:gdLst>
                  <a:gd name="T0" fmla="*/ 114 w 114"/>
                  <a:gd name="T1" fmla="*/ 70 h 126"/>
                  <a:gd name="T2" fmla="*/ 101 w 114"/>
                  <a:gd name="T3" fmla="*/ 91 h 126"/>
                  <a:gd name="T4" fmla="*/ 78 w 114"/>
                  <a:gd name="T5" fmla="*/ 97 h 126"/>
                  <a:gd name="T6" fmla="*/ 58 w 114"/>
                  <a:gd name="T7" fmla="*/ 106 h 126"/>
                  <a:gd name="T8" fmla="*/ 40 w 114"/>
                  <a:gd name="T9" fmla="*/ 121 h 126"/>
                  <a:gd name="T10" fmla="*/ 31 w 114"/>
                  <a:gd name="T11" fmla="*/ 125 h 126"/>
                  <a:gd name="T12" fmla="*/ 23 w 114"/>
                  <a:gd name="T13" fmla="*/ 122 h 126"/>
                  <a:gd name="T14" fmla="*/ 23 w 114"/>
                  <a:gd name="T15" fmla="*/ 112 h 126"/>
                  <a:gd name="T16" fmla="*/ 26 w 114"/>
                  <a:gd name="T17" fmla="*/ 68 h 126"/>
                  <a:gd name="T18" fmla="*/ 16 w 114"/>
                  <a:gd name="T19" fmla="*/ 50 h 126"/>
                  <a:gd name="T20" fmla="*/ 11 w 114"/>
                  <a:gd name="T21" fmla="*/ 39 h 126"/>
                  <a:gd name="T22" fmla="*/ 3 w 114"/>
                  <a:gd name="T23" fmla="*/ 21 h 126"/>
                  <a:gd name="T24" fmla="*/ 3 w 114"/>
                  <a:gd name="T25" fmla="*/ 6 h 126"/>
                  <a:gd name="T26" fmla="*/ 12 w 114"/>
                  <a:gd name="T27" fmla="*/ 0 h 126"/>
                  <a:gd name="T28" fmla="*/ 18 w 114"/>
                  <a:gd name="T29" fmla="*/ 1 h 126"/>
                  <a:gd name="T30" fmla="*/ 50 w 114"/>
                  <a:gd name="T31" fmla="*/ 12 h 126"/>
                  <a:gd name="T32" fmla="*/ 86 w 114"/>
                  <a:gd name="T33" fmla="*/ 31 h 126"/>
                  <a:gd name="T34" fmla="*/ 106 w 114"/>
                  <a:gd name="T35" fmla="*/ 48 h 126"/>
                  <a:gd name="T36" fmla="*/ 114 w 114"/>
                  <a:gd name="T37" fmla="*/ 7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4" h="126">
                    <a:moveTo>
                      <a:pt x="114" y="70"/>
                    </a:moveTo>
                    <a:cubicBezTo>
                      <a:pt x="114" y="79"/>
                      <a:pt x="109" y="86"/>
                      <a:pt x="101" y="91"/>
                    </a:cubicBezTo>
                    <a:cubicBezTo>
                      <a:pt x="94" y="95"/>
                      <a:pt x="86" y="97"/>
                      <a:pt x="78" y="97"/>
                    </a:cubicBezTo>
                    <a:cubicBezTo>
                      <a:pt x="64" y="97"/>
                      <a:pt x="66" y="98"/>
                      <a:pt x="58" y="106"/>
                    </a:cubicBezTo>
                    <a:cubicBezTo>
                      <a:pt x="52" y="111"/>
                      <a:pt x="46" y="116"/>
                      <a:pt x="40" y="121"/>
                    </a:cubicBezTo>
                    <a:cubicBezTo>
                      <a:pt x="38" y="123"/>
                      <a:pt x="35" y="124"/>
                      <a:pt x="31" y="125"/>
                    </a:cubicBezTo>
                    <a:cubicBezTo>
                      <a:pt x="28" y="126"/>
                      <a:pt x="25" y="125"/>
                      <a:pt x="23" y="122"/>
                    </a:cubicBezTo>
                    <a:cubicBezTo>
                      <a:pt x="22" y="118"/>
                      <a:pt x="21" y="115"/>
                      <a:pt x="23" y="112"/>
                    </a:cubicBezTo>
                    <a:cubicBezTo>
                      <a:pt x="33" y="98"/>
                      <a:pt x="33" y="83"/>
                      <a:pt x="26" y="68"/>
                    </a:cubicBezTo>
                    <a:cubicBezTo>
                      <a:pt x="23" y="61"/>
                      <a:pt x="19" y="56"/>
                      <a:pt x="16" y="50"/>
                    </a:cubicBezTo>
                    <a:cubicBezTo>
                      <a:pt x="14" y="46"/>
                      <a:pt x="12" y="43"/>
                      <a:pt x="11" y="39"/>
                    </a:cubicBezTo>
                    <a:cubicBezTo>
                      <a:pt x="9" y="33"/>
                      <a:pt x="7" y="27"/>
                      <a:pt x="3" y="21"/>
                    </a:cubicBezTo>
                    <a:cubicBezTo>
                      <a:pt x="0" y="17"/>
                      <a:pt x="0" y="12"/>
                      <a:pt x="3" y="6"/>
                    </a:cubicBezTo>
                    <a:cubicBezTo>
                      <a:pt x="5" y="2"/>
                      <a:pt x="8" y="0"/>
                      <a:pt x="12" y="0"/>
                    </a:cubicBezTo>
                    <a:cubicBezTo>
                      <a:pt x="14" y="0"/>
                      <a:pt x="16" y="1"/>
                      <a:pt x="18" y="1"/>
                    </a:cubicBezTo>
                    <a:cubicBezTo>
                      <a:pt x="29" y="3"/>
                      <a:pt x="40" y="7"/>
                      <a:pt x="50" y="12"/>
                    </a:cubicBezTo>
                    <a:cubicBezTo>
                      <a:pt x="62" y="19"/>
                      <a:pt x="74" y="25"/>
                      <a:pt x="86" y="31"/>
                    </a:cubicBezTo>
                    <a:cubicBezTo>
                      <a:pt x="94" y="36"/>
                      <a:pt x="101" y="41"/>
                      <a:pt x="106" y="48"/>
                    </a:cubicBezTo>
                    <a:cubicBezTo>
                      <a:pt x="111" y="54"/>
                      <a:pt x="114" y="61"/>
                      <a:pt x="114" y="7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156" name="Freeform 24"/>
              <p:cNvSpPr/>
              <p:nvPr/>
            </p:nvSpPr>
            <p:spPr bwMode="auto">
              <a:xfrm>
                <a:off x="9216909" y="2378981"/>
                <a:ext cx="317177" cy="429310"/>
              </a:xfrm>
              <a:custGeom>
                <a:avLst/>
                <a:gdLst>
                  <a:gd name="T0" fmla="*/ 111 w 111"/>
                  <a:gd name="T1" fmla="*/ 118 h 150"/>
                  <a:gd name="T2" fmla="*/ 108 w 111"/>
                  <a:gd name="T3" fmla="*/ 125 h 150"/>
                  <a:gd name="T4" fmla="*/ 94 w 111"/>
                  <a:gd name="T5" fmla="*/ 142 h 150"/>
                  <a:gd name="T6" fmla="*/ 80 w 111"/>
                  <a:gd name="T7" fmla="*/ 149 h 150"/>
                  <a:gd name="T8" fmla="*/ 72 w 111"/>
                  <a:gd name="T9" fmla="*/ 144 h 150"/>
                  <a:gd name="T10" fmla="*/ 66 w 111"/>
                  <a:gd name="T11" fmla="*/ 117 h 150"/>
                  <a:gd name="T12" fmla="*/ 59 w 111"/>
                  <a:gd name="T13" fmla="*/ 90 h 150"/>
                  <a:gd name="T14" fmla="*/ 50 w 111"/>
                  <a:gd name="T15" fmla="*/ 75 h 150"/>
                  <a:gd name="T16" fmla="*/ 19 w 111"/>
                  <a:gd name="T17" fmla="*/ 40 h 150"/>
                  <a:gd name="T18" fmla="*/ 6 w 111"/>
                  <a:gd name="T19" fmla="*/ 27 h 150"/>
                  <a:gd name="T20" fmla="*/ 0 w 111"/>
                  <a:gd name="T21" fmla="*/ 10 h 150"/>
                  <a:gd name="T22" fmla="*/ 0 w 111"/>
                  <a:gd name="T23" fmla="*/ 8 h 150"/>
                  <a:gd name="T24" fmla="*/ 9 w 111"/>
                  <a:gd name="T25" fmla="*/ 2 h 150"/>
                  <a:gd name="T26" fmla="*/ 18 w 111"/>
                  <a:gd name="T27" fmla="*/ 7 h 150"/>
                  <a:gd name="T28" fmla="*/ 27 w 111"/>
                  <a:gd name="T29" fmla="*/ 15 h 150"/>
                  <a:gd name="T30" fmla="*/ 44 w 111"/>
                  <a:gd name="T31" fmla="*/ 26 h 150"/>
                  <a:gd name="T32" fmla="*/ 85 w 111"/>
                  <a:gd name="T33" fmla="*/ 57 h 150"/>
                  <a:gd name="T34" fmla="*/ 110 w 111"/>
                  <a:gd name="T35" fmla="*/ 114 h 150"/>
                  <a:gd name="T36" fmla="*/ 110 w 111"/>
                  <a:gd name="T37" fmla="*/ 117 h 150"/>
                  <a:gd name="T38" fmla="*/ 111 w 111"/>
                  <a:gd name="T39" fmla="*/ 118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1" h="150">
                    <a:moveTo>
                      <a:pt x="111" y="118"/>
                    </a:moveTo>
                    <a:cubicBezTo>
                      <a:pt x="110" y="120"/>
                      <a:pt x="109" y="123"/>
                      <a:pt x="108" y="125"/>
                    </a:cubicBezTo>
                    <a:cubicBezTo>
                      <a:pt x="103" y="131"/>
                      <a:pt x="99" y="136"/>
                      <a:pt x="94" y="142"/>
                    </a:cubicBezTo>
                    <a:cubicBezTo>
                      <a:pt x="90" y="146"/>
                      <a:pt x="86" y="148"/>
                      <a:pt x="80" y="149"/>
                    </a:cubicBezTo>
                    <a:cubicBezTo>
                      <a:pt x="75" y="150"/>
                      <a:pt x="73" y="149"/>
                      <a:pt x="72" y="144"/>
                    </a:cubicBezTo>
                    <a:cubicBezTo>
                      <a:pt x="70" y="135"/>
                      <a:pt x="68" y="126"/>
                      <a:pt x="66" y="117"/>
                    </a:cubicBezTo>
                    <a:cubicBezTo>
                      <a:pt x="64" y="108"/>
                      <a:pt x="63" y="99"/>
                      <a:pt x="59" y="90"/>
                    </a:cubicBezTo>
                    <a:cubicBezTo>
                      <a:pt x="57" y="85"/>
                      <a:pt x="54" y="80"/>
                      <a:pt x="50" y="75"/>
                    </a:cubicBezTo>
                    <a:cubicBezTo>
                      <a:pt x="40" y="63"/>
                      <a:pt x="29" y="51"/>
                      <a:pt x="19" y="40"/>
                    </a:cubicBezTo>
                    <a:cubicBezTo>
                      <a:pt x="15" y="35"/>
                      <a:pt x="11" y="31"/>
                      <a:pt x="6" y="27"/>
                    </a:cubicBezTo>
                    <a:cubicBezTo>
                      <a:pt x="1" y="22"/>
                      <a:pt x="0" y="17"/>
                      <a:pt x="0" y="10"/>
                    </a:cubicBezTo>
                    <a:cubicBezTo>
                      <a:pt x="0" y="9"/>
                      <a:pt x="0" y="9"/>
                      <a:pt x="0" y="8"/>
                    </a:cubicBezTo>
                    <a:cubicBezTo>
                      <a:pt x="2" y="1"/>
                      <a:pt x="3" y="0"/>
                      <a:pt x="9" y="2"/>
                    </a:cubicBezTo>
                    <a:cubicBezTo>
                      <a:pt x="12" y="4"/>
                      <a:pt x="15" y="5"/>
                      <a:pt x="18" y="7"/>
                    </a:cubicBezTo>
                    <a:cubicBezTo>
                      <a:pt x="21" y="10"/>
                      <a:pt x="24" y="12"/>
                      <a:pt x="27" y="15"/>
                    </a:cubicBezTo>
                    <a:cubicBezTo>
                      <a:pt x="32" y="20"/>
                      <a:pt x="38" y="24"/>
                      <a:pt x="44" y="26"/>
                    </a:cubicBezTo>
                    <a:cubicBezTo>
                      <a:pt x="61" y="33"/>
                      <a:pt x="74" y="43"/>
                      <a:pt x="85" y="57"/>
                    </a:cubicBezTo>
                    <a:cubicBezTo>
                      <a:pt x="98" y="73"/>
                      <a:pt x="107" y="92"/>
                      <a:pt x="110" y="114"/>
                    </a:cubicBezTo>
                    <a:cubicBezTo>
                      <a:pt x="110" y="115"/>
                      <a:pt x="110" y="116"/>
                      <a:pt x="110" y="117"/>
                    </a:cubicBezTo>
                    <a:cubicBezTo>
                      <a:pt x="110" y="117"/>
                      <a:pt x="110" y="118"/>
                      <a:pt x="111" y="1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157" name="Freeform 26"/>
              <p:cNvSpPr/>
              <p:nvPr/>
            </p:nvSpPr>
            <p:spPr bwMode="auto">
              <a:xfrm>
                <a:off x="7022303" y="3189544"/>
                <a:ext cx="230674" cy="281935"/>
              </a:xfrm>
              <a:custGeom>
                <a:avLst/>
                <a:gdLst>
                  <a:gd name="T0" fmla="*/ 0 w 81"/>
                  <a:gd name="T1" fmla="*/ 18 h 99"/>
                  <a:gd name="T2" fmla="*/ 1 w 81"/>
                  <a:gd name="T3" fmla="*/ 9 h 99"/>
                  <a:gd name="T4" fmla="*/ 11 w 81"/>
                  <a:gd name="T5" fmla="*/ 1 h 99"/>
                  <a:gd name="T6" fmla="*/ 50 w 81"/>
                  <a:gd name="T7" fmla="*/ 12 h 99"/>
                  <a:gd name="T8" fmla="*/ 78 w 81"/>
                  <a:gd name="T9" fmla="*/ 44 h 99"/>
                  <a:gd name="T10" fmla="*/ 80 w 81"/>
                  <a:gd name="T11" fmla="*/ 51 h 99"/>
                  <a:gd name="T12" fmla="*/ 77 w 81"/>
                  <a:gd name="T13" fmla="*/ 79 h 99"/>
                  <a:gd name="T14" fmla="*/ 43 w 81"/>
                  <a:gd name="T15" fmla="*/ 92 h 99"/>
                  <a:gd name="T16" fmla="*/ 30 w 81"/>
                  <a:gd name="T17" fmla="*/ 81 h 99"/>
                  <a:gd name="T18" fmla="*/ 12 w 81"/>
                  <a:gd name="T19" fmla="*/ 60 h 99"/>
                  <a:gd name="T20" fmla="*/ 1 w 81"/>
                  <a:gd name="T21" fmla="*/ 24 h 99"/>
                  <a:gd name="T22" fmla="*/ 1 w 81"/>
                  <a:gd name="T23" fmla="*/ 18 h 99"/>
                  <a:gd name="T24" fmla="*/ 0 w 81"/>
                  <a:gd name="T25" fmla="*/ 18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1" h="99">
                    <a:moveTo>
                      <a:pt x="0" y="18"/>
                    </a:moveTo>
                    <a:cubicBezTo>
                      <a:pt x="1" y="15"/>
                      <a:pt x="1" y="12"/>
                      <a:pt x="1" y="9"/>
                    </a:cubicBezTo>
                    <a:cubicBezTo>
                      <a:pt x="2" y="4"/>
                      <a:pt x="5" y="1"/>
                      <a:pt x="11" y="1"/>
                    </a:cubicBezTo>
                    <a:cubicBezTo>
                      <a:pt x="25" y="0"/>
                      <a:pt x="39" y="2"/>
                      <a:pt x="50" y="12"/>
                    </a:cubicBezTo>
                    <a:cubicBezTo>
                      <a:pt x="62" y="21"/>
                      <a:pt x="70" y="32"/>
                      <a:pt x="78" y="44"/>
                    </a:cubicBezTo>
                    <a:cubicBezTo>
                      <a:pt x="79" y="46"/>
                      <a:pt x="80" y="49"/>
                      <a:pt x="80" y="51"/>
                    </a:cubicBezTo>
                    <a:cubicBezTo>
                      <a:pt x="81" y="61"/>
                      <a:pt x="80" y="70"/>
                      <a:pt x="77" y="79"/>
                    </a:cubicBezTo>
                    <a:cubicBezTo>
                      <a:pt x="74" y="89"/>
                      <a:pt x="57" y="99"/>
                      <a:pt x="43" y="92"/>
                    </a:cubicBezTo>
                    <a:cubicBezTo>
                      <a:pt x="38" y="89"/>
                      <a:pt x="33" y="86"/>
                      <a:pt x="30" y="81"/>
                    </a:cubicBezTo>
                    <a:cubicBezTo>
                      <a:pt x="24" y="74"/>
                      <a:pt x="18" y="67"/>
                      <a:pt x="12" y="60"/>
                    </a:cubicBezTo>
                    <a:cubicBezTo>
                      <a:pt x="4" y="49"/>
                      <a:pt x="2" y="37"/>
                      <a:pt x="1" y="24"/>
                    </a:cubicBezTo>
                    <a:cubicBezTo>
                      <a:pt x="1" y="22"/>
                      <a:pt x="1" y="20"/>
                      <a:pt x="1" y="18"/>
                    </a:cubicBezTo>
                    <a:cubicBezTo>
                      <a:pt x="1" y="18"/>
                      <a:pt x="1" y="18"/>
                      <a:pt x="0"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158" name="Freeform 28"/>
              <p:cNvSpPr/>
              <p:nvPr/>
            </p:nvSpPr>
            <p:spPr bwMode="auto">
              <a:xfrm>
                <a:off x="8502460" y="3122264"/>
                <a:ext cx="246693" cy="285139"/>
              </a:xfrm>
              <a:custGeom>
                <a:avLst/>
                <a:gdLst>
                  <a:gd name="T0" fmla="*/ 38 w 87"/>
                  <a:gd name="T1" fmla="*/ 100 h 100"/>
                  <a:gd name="T2" fmla="*/ 27 w 87"/>
                  <a:gd name="T3" fmla="*/ 98 h 100"/>
                  <a:gd name="T4" fmla="*/ 22 w 87"/>
                  <a:gd name="T5" fmla="*/ 91 h 100"/>
                  <a:gd name="T6" fmla="*/ 17 w 87"/>
                  <a:gd name="T7" fmla="*/ 65 h 100"/>
                  <a:gd name="T8" fmla="*/ 1 w 87"/>
                  <a:gd name="T9" fmla="*/ 16 h 100"/>
                  <a:gd name="T10" fmla="*/ 0 w 87"/>
                  <a:gd name="T11" fmla="*/ 4 h 100"/>
                  <a:gd name="T12" fmla="*/ 4 w 87"/>
                  <a:gd name="T13" fmla="*/ 0 h 100"/>
                  <a:gd name="T14" fmla="*/ 12 w 87"/>
                  <a:gd name="T15" fmla="*/ 0 h 100"/>
                  <a:gd name="T16" fmla="*/ 20 w 87"/>
                  <a:gd name="T17" fmla="*/ 4 h 100"/>
                  <a:gd name="T18" fmla="*/ 31 w 87"/>
                  <a:gd name="T19" fmla="*/ 12 h 100"/>
                  <a:gd name="T20" fmla="*/ 65 w 87"/>
                  <a:gd name="T21" fmla="*/ 41 h 100"/>
                  <a:gd name="T22" fmla="*/ 78 w 87"/>
                  <a:gd name="T23" fmla="*/ 56 h 100"/>
                  <a:gd name="T24" fmla="*/ 73 w 87"/>
                  <a:gd name="T25" fmla="*/ 87 h 100"/>
                  <a:gd name="T26" fmla="*/ 38 w 87"/>
                  <a:gd name="T27" fmla="*/ 10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7" h="100">
                    <a:moveTo>
                      <a:pt x="38" y="100"/>
                    </a:moveTo>
                    <a:cubicBezTo>
                      <a:pt x="34" y="99"/>
                      <a:pt x="31" y="99"/>
                      <a:pt x="27" y="98"/>
                    </a:cubicBezTo>
                    <a:cubicBezTo>
                      <a:pt x="24" y="97"/>
                      <a:pt x="22" y="94"/>
                      <a:pt x="22" y="91"/>
                    </a:cubicBezTo>
                    <a:cubicBezTo>
                      <a:pt x="23" y="81"/>
                      <a:pt x="20" y="73"/>
                      <a:pt x="17" y="65"/>
                    </a:cubicBezTo>
                    <a:cubicBezTo>
                      <a:pt x="11" y="49"/>
                      <a:pt x="4" y="33"/>
                      <a:pt x="1" y="16"/>
                    </a:cubicBezTo>
                    <a:cubicBezTo>
                      <a:pt x="0" y="12"/>
                      <a:pt x="0" y="8"/>
                      <a:pt x="0" y="4"/>
                    </a:cubicBezTo>
                    <a:cubicBezTo>
                      <a:pt x="0" y="2"/>
                      <a:pt x="2" y="0"/>
                      <a:pt x="4" y="0"/>
                    </a:cubicBezTo>
                    <a:cubicBezTo>
                      <a:pt x="7" y="0"/>
                      <a:pt x="10" y="0"/>
                      <a:pt x="12" y="0"/>
                    </a:cubicBezTo>
                    <a:cubicBezTo>
                      <a:pt x="15" y="1"/>
                      <a:pt x="18" y="2"/>
                      <a:pt x="20" y="4"/>
                    </a:cubicBezTo>
                    <a:cubicBezTo>
                      <a:pt x="24" y="7"/>
                      <a:pt x="28" y="9"/>
                      <a:pt x="31" y="12"/>
                    </a:cubicBezTo>
                    <a:cubicBezTo>
                      <a:pt x="42" y="22"/>
                      <a:pt x="54" y="31"/>
                      <a:pt x="65" y="41"/>
                    </a:cubicBezTo>
                    <a:cubicBezTo>
                      <a:pt x="70" y="45"/>
                      <a:pt x="74" y="51"/>
                      <a:pt x="78" y="56"/>
                    </a:cubicBezTo>
                    <a:cubicBezTo>
                      <a:pt x="87" y="69"/>
                      <a:pt x="85" y="78"/>
                      <a:pt x="73" y="87"/>
                    </a:cubicBezTo>
                    <a:cubicBezTo>
                      <a:pt x="64" y="95"/>
                      <a:pt x="50" y="100"/>
                      <a:pt x="38" y="10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159" name="Freeform 36"/>
              <p:cNvSpPr/>
              <p:nvPr/>
            </p:nvSpPr>
            <p:spPr bwMode="auto">
              <a:xfrm>
                <a:off x="9207298" y="2724992"/>
                <a:ext cx="128152" cy="246693"/>
              </a:xfrm>
              <a:custGeom>
                <a:avLst/>
                <a:gdLst>
                  <a:gd name="T0" fmla="*/ 6 w 44"/>
                  <a:gd name="T1" fmla="*/ 57 h 87"/>
                  <a:gd name="T2" fmla="*/ 2 w 44"/>
                  <a:gd name="T3" fmla="*/ 8 h 87"/>
                  <a:gd name="T4" fmla="*/ 3 w 44"/>
                  <a:gd name="T5" fmla="*/ 2 h 87"/>
                  <a:gd name="T6" fmla="*/ 10 w 44"/>
                  <a:gd name="T7" fmla="*/ 2 h 87"/>
                  <a:gd name="T8" fmla="*/ 15 w 44"/>
                  <a:gd name="T9" fmla="*/ 6 h 87"/>
                  <a:gd name="T10" fmla="*/ 29 w 44"/>
                  <a:gd name="T11" fmla="*/ 22 h 87"/>
                  <a:gd name="T12" fmla="*/ 39 w 44"/>
                  <a:gd name="T13" fmla="*/ 36 h 87"/>
                  <a:gd name="T14" fmla="*/ 43 w 44"/>
                  <a:gd name="T15" fmla="*/ 52 h 87"/>
                  <a:gd name="T16" fmla="*/ 38 w 44"/>
                  <a:gd name="T17" fmla="*/ 74 h 87"/>
                  <a:gd name="T18" fmla="*/ 16 w 44"/>
                  <a:gd name="T19" fmla="*/ 87 h 87"/>
                  <a:gd name="T20" fmla="*/ 8 w 44"/>
                  <a:gd name="T21" fmla="*/ 81 h 87"/>
                  <a:gd name="T22" fmla="*/ 6 w 44"/>
                  <a:gd name="T23" fmla="*/ 65 h 87"/>
                  <a:gd name="T24" fmla="*/ 6 w 44"/>
                  <a:gd name="T25" fmla="*/ 5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87">
                    <a:moveTo>
                      <a:pt x="6" y="57"/>
                    </a:moveTo>
                    <a:cubicBezTo>
                      <a:pt x="7" y="39"/>
                      <a:pt x="5" y="23"/>
                      <a:pt x="2" y="8"/>
                    </a:cubicBezTo>
                    <a:cubicBezTo>
                      <a:pt x="1" y="6"/>
                      <a:pt x="0" y="3"/>
                      <a:pt x="3" y="2"/>
                    </a:cubicBezTo>
                    <a:cubicBezTo>
                      <a:pt x="5" y="0"/>
                      <a:pt x="7" y="0"/>
                      <a:pt x="10" y="2"/>
                    </a:cubicBezTo>
                    <a:cubicBezTo>
                      <a:pt x="12" y="3"/>
                      <a:pt x="14" y="4"/>
                      <a:pt x="15" y="6"/>
                    </a:cubicBezTo>
                    <a:cubicBezTo>
                      <a:pt x="20" y="11"/>
                      <a:pt x="25" y="17"/>
                      <a:pt x="29" y="22"/>
                    </a:cubicBezTo>
                    <a:cubicBezTo>
                      <a:pt x="33" y="27"/>
                      <a:pt x="36" y="32"/>
                      <a:pt x="39" y="36"/>
                    </a:cubicBezTo>
                    <a:cubicBezTo>
                      <a:pt x="42" y="41"/>
                      <a:pt x="44" y="46"/>
                      <a:pt x="43" y="52"/>
                    </a:cubicBezTo>
                    <a:cubicBezTo>
                      <a:pt x="42" y="59"/>
                      <a:pt x="41" y="67"/>
                      <a:pt x="38" y="74"/>
                    </a:cubicBezTo>
                    <a:cubicBezTo>
                      <a:pt x="33" y="83"/>
                      <a:pt x="27" y="87"/>
                      <a:pt x="16" y="87"/>
                    </a:cubicBezTo>
                    <a:cubicBezTo>
                      <a:pt x="12" y="87"/>
                      <a:pt x="10" y="85"/>
                      <a:pt x="8" y="81"/>
                    </a:cubicBezTo>
                    <a:cubicBezTo>
                      <a:pt x="6" y="76"/>
                      <a:pt x="6" y="71"/>
                      <a:pt x="6" y="65"/>
                    </a:cubicBezTo>
                    <a:cubicBezTo>
                      <a:pt x="6" y="62"/>
                      <a:pt x="6" y="59"/>
                      <a:pt x="6" y="5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grpSp>
        <p:grpSp>
          <p:nvGrpSpPr>
            <p:cNvPr id="124" name="组合 123"/>
            <p:cNvGrpSpPr/>
            <p:nvPr userDrawn="1"/>
          </p:nvGrpSpPr>
          <p:grpSpPr>
            <a:xfrm>
              <a:off x="9556201" y="498129"/>
              <a:ext cx="588050" cy="586680"/>
              <a:chOff x="2105799" y="20055838"/>
              <a:chExt cx="6748090" cy="6732363"/>
            </a:xfrm>
            <a:solidFill>
              <a:schemeClr val="accent1">
                <a:alpha val="80000"/>
              </a:schemeClr>
            </a:solidFill>
          </p:grpSpPr>
          <p:sp>
            <p:nvSpPr>
              <p:cNvPr id="125" name="Freeform 8"/>
              <p:cNvSpPr>
                <a:spLocks noEditPoints="1"/>
              </p:cNvSpPr>
              <p:nvPr/>
            </p:nvSpPr>
            <p:spPr bwMode="auto">
              <a:xfrm>
                <a:off x="2105799" y="20055838"/>
                <a:ext cx="6748090" cy="6732363"/>
              </a:xfrm>
              <a:custGeom>
                <a:avLst/>
                <a:gdLst>
                  <a:gd name="T0" fmla="*/ 0 w 965"/>
                  <a:gd name="T1" fmla="*/ 465 h 963"/>
                  <a:gd name="T2" fmla="*/ 1 w 965"/>
                  <a:gd name="T3" fmla="*/ 453 h 963"/>
                  <a:gd name="T4" fmla="*/ 10 w 965"/>
                  <a:gd name="T5" fmla="*/ 384 h 963"/>
                  <a:gd name="T6" fmla="*/ 50 w 965"/>
                  <a:gd name="T7" fmla="*/ 269 h 963"/>
                  <a:gd name="T8" fmla="*/ 220 w 965"/>
                  <a:gd name="T9" fmla="*/ 78 h 963"/>
                  <a:gd name="T10" fmla="*/ 368 w 965"/>
                  <a:gd name="T11" fmla="*/ 14 h 963"/>
                  <a:gd name="T12" fmla="*/ 459 w 965"/>
                  <a:gd name="T13" fmla="*/ 1 h 963"/>
                  <a:gd name="T14" fmla="*/ 465 w 965"/>
                  <a:gd name="T15" fmla="*/ 0 h 963"/>
                  <a:gd name="T16" fmla="*/ 498 w 965"/>
                  <a:gd name="T17" fmla="*/ 0 h 963"/>
                  <a:gd name="T18" fmla="*/ 503 w 965"/>
                  <a:gd name="T19" fmla="*/ 1 h 963"/>
                  <a:gd name="T20" fmla="*/ 746 w 965"/>
                  <a:gd name="T21" fmla="*/ 80 h 963"/>
                  <a:gd name="T22" fmla="*/ 941 w 965"/>
                  <a:gd name="T23" fmla="*/ 338 h 963"/>
                  <a:gd name="T24" fmla="*/ 962 w 965"/>
                  <a:gd name="T25" fmla="*/ 447 h 963"/>
                  <a:gd name="T26" fmla="*/ 945 w 965"/>
                  <a:gd name="T27" fmla="*/ 612 h 963"/>
                  <a:gd name="T28" fmla="*/ 857 w 965"/>
                  <a:gd name="T29" fmla="*/ 782 h 963"/>
                  <a:gd name="T30" fmla="*/ 722 w 965"/>
                  <a:gd name="T31" fmla="*/ 897 h 963"/>
                  <a:gd name="T32" fmla="*/ 584 w 965"/>
                  <a:gd name="T33" fmla="*/ 951 h 963"/>
                  <a:gd name="T34" fmla="*/ 502 w 965"/>
                  <a:gd name="T35" fmla="*/ 962 h 963"/>
                  <a:gd name="T36" fmla="*/ 497 w 965"/>
                  <a:gd name="T37" fmla="*/ 963 h 963"/>
                  <a:gd name="T38" fmla="*/ 466 w 965"/>
                  <a:gd name="T39" fmla="*/ 963 h 963"/>
                  <a:gd name="T40" fmla="*/ 449 w 965"/>
                  <a:gd name="T41" fmla="*/ 961 h 963"/>
                  <a:gd name="T42" fmla="*/ 332 w 965"/>
                  <a:gd name="T43" fmla="*/ 938 h 963"/>
                  <a:gd name="T44" fmla="*/ 51 w 965"/>
                  <a:gd name="T45" fmla="*/ 695 h 963"/>
                  <a:gd name="T46" fmla="*/ 8 w 965"/>
                  <a:gd name="T47" fmla="*/ 564 h 963"/>
                  <a:gd name="T48" fmla="*/ 1 w 965"/>
                  <a:gd name="T49" fmla="*/ 510 h 963"/>
                  <a:gd name="T50" fmla="*/ 0 w 965"/>
                  <a:gd name="T51" fmla="*/ 497 h 963"/>
                  <a:gd name="T52" fmla="*/ 0 w 965"/>
                  <a:gd name="T53" fmla="*/ 465 h 963"/>
                  <a:gd name="T54" fmla="*/ 481 w 965"/>
                  <a:gd name="T55" fmla="*/ 946 h 963"/>
                  <a:gd name="T56" fmla="*/ 946 w 965"/>
                  <a:gd name="T57" fmla="*/ 481 h 963"/>
                  <a:gd name="T58" fmla="*/ 482 w 965"/>
                  <a:gd name="T59" fmla="*/ 17 h 963"/>
                  <a:gd name="T60" fmla="*/ 17 w 965"/>
                  <a:gd name="T61" fmla="*/ 480 h 963"/>
                  <a:gd name="T62" fmla="*/ 481 w 965"/>
                  <a:gd name="T63" fmla="*/ 946 h 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65" h="963">
                    <a:moveTo>
                      <a:pt x="0" y="465"/>
                    </a:moveTo>
                    <a:cubicBezTo>
                      <a:pt x="0" y="461"/>
                      <a:pt x="1" y="457"/>
                      <a:pt x="1" y="453"/>
                    </a:cubicBezTo>
                    <a:cubicBezTo>
                      <a:pt x="3" y="430"/>
                      <a:pt x="6" y="407"/>
                      <a:pt x="10" y="384"/>
                    </a:cubicBezTo>
                    <a:cubicBezTo>
                      <a:pt x="19" y="344"/>
                      <a:pt x="32" y="306"/>
                      <a:pt x="50" y="269"/>
                    </a:cubicBezTo>
                    <a:cubicBezTo>
                      <a:pt x="89" y="190"/>
                      <a:pt x="146" y="127"/>
                      <a:pt x="220" y="78"/>
                    </a:cubicBezTo>
                    <a:cubicBezTo>
                      <a:pt x="265" y="48"/>
                      <a:pt x="315" y="27"/>
                      <a:pt x="368" y="14"/>
                    </a:cubicBezTo>
                    <a:cubicBezTo>
                      <a:pt x="398" y="6"/>
                      <a:pt x="429" y="2"/>
                      <a:pt x="459" y="1"/>
                    </a:cubicBezTo>
                    <a:cubicBezTo>
                      <a:pt x="461" y="1"/>
                      <a:pt x="463" y="0"/>
                      <a:pt x="465" y="0"/>
                    </a:cubicBezTo>
                    <a:cubicBezTo>
                      <a:pt x="476" y="0"/>
                      <a:pt x="487" y="0"/>
                      <a:pt x="498" y="0"/>
                    </a:cubicBezTo>
                    <a:cubicBezTo>
                      <a:pt x="500" y="0"/>
                      <a:pt x="501" y="1"/>
                      <a:pt x="503" y="1"/>
                    </a:cubicBezTo>
                    <a:cubicBezTo>
                      <a:pt x="592" y="5"/>
                      <a:pt x="673" y="31"/>
                      <a:pt x="746" y="80"/>
                    </a:cubicBezTo>
                    <a:cubicBezTo>
                      <a:pt x="841" y="143"/>
                      <a:pt x="906" y="229"/>
                      <a:pt x="941" y="338"/>
                    </a:cubicBezTo>
                    <a:cubicBezTo>
                      <a:pt x="952" y="373"/>
                      <a:pt x="959" y="410"/>
                      <a:pt x="962" y="447"/>
                    </a:cubicBezTo>
                    <a:cubicBezTo>
                      <a:pt x="965" y="503"/>
                      <a:pt x="960" y="558"/>
                      <a:pt x="945" y="612"/>
                    </a:cubicBezTo>
                    <a:cubicBezTo>
                      <a:pt x="927" y="674"/>
                      <a:pt x="897" y="731"/>
                      <a:pt x="857" y="782"/>
                    </a:cubicBezTo>
                    <a:cubicBezTo>
                      <a:pt x="819" y="829"/>
                      <a:pt x="774" y="867"/>
                      <a:pt x="722" y="897"/>
                    </a:cubicBezTo>
                    <a:cubicBezTo>
                      <a:pt x="679" y="923"/>
                      <a:pt x="633" y="940"/>
                      <a:pt x="584" y="951"/>
                    </a:cubicBezTo>
                    <a:cubicBezTo>
                      <a:pt x="557" y="957"/>
                      <a:pt x="530" y="960"/>
                      <a:pt x="502" y="962"/>
                    </a:cubicBezTo>
                    <a:cubicBezTo>
                      <a:pt x="500" y="962"/>
                      <a:pt x="498" y="962"/>
                      <a:pt x="497" y="963"/>
                    </a:cubicBezTo>
                    <a:cubicBezTo>
                      <a:pt x="487" y="963"/>
                      <a:pt x="476" y="963"/>
                      <a:pt x="466" y="963"/>
                    </a:cubicBezTo>
                    <a:cubicBezTo>
                      <a:pt x="460" y="962"/>
                      <a:pt x="455" y="961"/>
                      <a:pt x="449" y="961"/>
                    </a:cubicBezTo>
                    <a:cubicBezTo>
                      <a:pt x="409" y="958"/>
                      <a:pt x="370" y="951"/>
                      <a:pt x="332" y="938"/>
                    </a:cubicBezTo>
                    <a:cubicBezTo>
                      <a:pt x="206" y="895"/>
                      <a:pt x="112" y="814"/>
                      <a:pt x="51" y="695"/>
                    </a:cubicBezTo>
                    <a:cubicBezTo>
                      <a:pt x="30" y="654"/>
                      <a:pt x="16" y="610"/>
                      <a:pt x="8" y="564"/>
                    </a:cubicBezTo>
                    <a:cubicBezTo>
                      <a:pt x="4" y="546"/>
                      <a:pt x="2" y="528"/>
                      <a:pt x="1" y="510"/>
                    </a:cubicBezTo>
                    <a:cubicBezTo>
                      <a:pt x="1" y="506"/>
                      <a:pt x="0" y="501"/>
                      <a:pt x="0" y="497"/>
                    </a:cubicBezTo>
                    <a:cubicBezTo>
                      <a:pt x="0" y="486"/>
                      <a:pt x="0" y="475"/>
                      <a:pt x="0" y="465"/>
                    </a:cubicBezTo>
                    <a:close/>
                    <a:moveTo>
                      <a:pt x="481" y="946"/>
                    </a:moveTo>
                    <a:cubicBezTo>
                      <a:pt x="738" y="946"/>
                      <a:pt x="946" y="736"/>
                      <a:pt x="946" y="481"/>
                    </a:cubicBezTo>
                    <a:cubicBezTo>
                      <a:pt x="947" y="228"/>
                      <a:pt x="740" y="17"/>
                      <a:pt x="482" y="17"/>
                    </a:cubicBezTo>
                    <a:cubicBezTo>
                      <a:pt x="226" y="16"/>
                      <a:pt x="17" y="225"/>
                      <a:pt x="17" y="480"/>
                    </a:cubicBezTo>
                    <a:cubicBezTo>
                      <a:pt x="16" y="736"/>
                      <a:pt x="225" y="945"/>
                      <a:pt x="481" y="946"/>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cs"/>
                </a:endParaRPr>
              </a:p>
            </p:txBody>
          </p:sp>
          <p:sp>
            <p:nvSpPr>
              <p:cNvPr id="126" name="Freeform 42"/>
              <p:cNvSpPr>
                <a:spLocks noEditPoints="1"/>
              </p:cNvSpPr>
              <p:nvPr/>
            </p:nvSpPr>
            <p:spPr bwMode="auto">
              <a:xfrm>
                <a:off x="2986668" y="20928842"/>
                <a:ext cx="4978486" cy="4970622"/>
              </a:xfrm>
              <a:custGeom>
                <a:avLst/>
                <a:gdLst>
                  <a:gd name="T0" fmla="*/ 711 w 711"/>
                  <a:gd name="T1" fmla="*/ 356 h 711"/>
                  <a:gd name="T2" fmla="*/ 355 w 711"/>
                  <a:gd name="T3" fmla="*/ 711 h 711"/>
                  <a:gd name="T4" fmla="*/ 0 w 711"/>
                  <a:gd name="T5" fmla="*/ 357 h 711"/>
                  <a:gd name="T6" fmla="*/ 354 w 711"/>
                  <a:gd name="T7" fmla="*/ 1 h 711"/>
                  <a:gd name="T8" fmla="*/ 711 w 711"/>
                  <a:gd name="T9" fmla="*/ 356 h 711"/>
                  <a:gd name="T10" fmla="*/ 355 w 711"/>
                  <a:gd name="T11" fmla="*/ 700 h 711"/>
                  <a:gd name="T12" fmla="*/ 700 w 711"/>
                  <a:gd name="T13" fmla="*/ 356 h 711"/>
                  <a:gd name="T14" fmla="*/ 355 w 711"/>
                  <a:gd name="T15" fmla="*/ 12 h 711"/>
                  <a:gd name="T16" fmla="*/ 11 w 711"/>
                  <a:gd name="T17" fmla="*/ 356 h 711"/>
                  <a:gd name="T18" fmla="*/ 355 w 711"/>
                  <a:gd name="T19" fmla="*/ 700 h 7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1" h="711">
                    <a:moveTo>
                      <a:pt x="711" y="356"/>
                    </a:moveTo>
                    <a:cubicBezTo>
                      <a:pt x="711" y="552"/>
                      <a:pt x="551" y="711"/>
                      <a:pt x="355" y="711"/>
                    </a:cubicBezTo>
                    <a:cubicBezTo>
                      <a:pt x="159" y="711"/>
                      <a:pt x="1" y="551"/>
                      <a:pt x="0" y="357"/>
                    </a:cubicBezTo>
                    <a:cubicBezTo>
                      <a:pt x="0" y="162"/>
                      <a:pt x="158" y="2"/>
                      <a:pt x="354" y="1"/>
                    </a:cubicBezTo>
                    <a:cubicBezTo>
                      <a:pt x="551" y="0"/>
                      <a:pt x="711" y="159"/>
                      <a:pt x="711" y="356"/>
                    </a:cubicBezTo>
                    <a:close/>
                    <a:moveTo>
                      <a:pt x="355" y="700"/>
                    </a:moveTo>
                    <a:cubicBezTo>
                      <a:pt x="545" y="701"/>
                      <a:pt x="700" y="546"/>
                      <a:pt x="700" y="356"/>
                    </a:cubicBezTo>
                    <a:cubicBezTo>
                      <a:pt x="700" y="166"/>
                      <a:pt x="545" y="12"/>
                      <a:pt x="355" y="12"/>
                    </a:cubicBezTo>
                    <a:cubicBezTo>
                      <a:pt x="166" y="12"/>
                      <a:pt x="11" y="166"/>
                      <a:pt x="11" y="356"/>
                    </a:cubicBezTo>
                    <a:cubicBezTo>
                      <a:pt x="11" y="545"/>
                      <a:pt x="166" y="700"/>
                      <a:pt x="355" y="70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cs"/>
                </a:endParaRPr>
              </a:p>
            </p:txBody>
          </p:sp>
          <p:sp>
            <p:nvSpPr>
              <p:cNvPr id="127" name="Freeform 43"/>
              <p:cNvSpPr>
                <a:spLocks noEditPoints="1"/>
              </p:cNvSpPr>
              <p:nvPr/>
            </p:nvSpPr>
            <p:spPr bwMode="auto">
              <a:xfrm>
                <a:off x="7508990" y="21424332"/>
                <a:ext cx="550543" cy="660652"/>
              </a:xfrm>
              <a:custGeom>
                <a:avLst/>
                <a:gdLst>
                  <a:gd name="T0" fmla="*/ 37 w 79"/>
                  <a:gd name="T1" fmla="*/ 41 h 94"/>
                  <a:gd name="T2" fmla="*/ 21 w 79"/>
                  <a:gd name="T3" fmla="*/ 55 h 94"/>
                  <a:gd name="T4" fmla="*/ 19 w 79"/>
                  <a:gd name="T5" fmla="*/ 62 h 94"/>
                  <a:gd name="T6" fmla="*/ 20 w 79"/>
                  <a:gd name="T7" fmla="*/ 66 h 94"/>
                  <a:gd name="T8" fmla="*/ 0 w 79"/>
                  <a:gd name="T9" fmla="*/ 40 h 94"/>
                  <a:gd name="T10" fmla="*/ 3 w 79"/>
                  <a:gd name="T11" fmla="*/ 42 h 94"/>
                  <a:gd name="T12" fmla="*/ 12 w 79"/>
                  <a:gd name="T13" fmla="*/ 42 h 94"/>
                  <a:gd name="T14" fmla="*/ 48 w 79"/>
                  <a:gd name="T15" fmla="*/ 12 h 94"/>
                  <a:gd name="T16" fmla="*/ 50 w 79"/>
                  <a:gd name="T17" fmla="*/ 2 h 94"/>
                  <a:gd name="T18" fmla="*/ 50 w 79"/>
                  <a:gd name="T19" fmla="*/ 0 h 94"/>
                  <a:gd name="T20" fmla="*/ 52 w 79"/>
                  <a:gd name="T21" fmla="*/ 2 h 94"/>
                  <a:gd name="T22" fmla="*/ 70 w 79"/>
                  <a:gd name="T23" fmla="*/ 26 h 94"/>
                  <a:gd name="T24" fmla="*/ 77 w 79"/>
                  <a:gd name="T25" fmla="*/ 40 h 94"/>
                  <a:gd name="T26" fmla="*/ 75 w 79"/>
                  <a:gd name="T27" fmla="*/ 54 h 94"/>
                  <a:gd name="T28" fmla="*/ 57 w 79"/>
                  <a:gd name="T29" fmla="*/ 59 h 94"/>
                  <a:gd name="T30" fmla="*/ 50 w 79"/>
                  <a:gd name="T31" fmla="*/ 56 h 94"/>
                  <a:gd name="T32" fmla="*/ 40 w 79"/>
                  <a:gd name="T33" fmla="*/ 94 h 94"/>
                  <a:gd name="T34" fmla="*/ 38 w 79"/>
                  <a:gd name="T35" fmla="*/ 92 h 94"/>
                  <a:gd name="T36" fmla="*/ 31 w 79"/>
                  <a:gd name="T37" fmla="*/ 82 h 94"/>
                  <a:gd name="T38" fmla="*/ 29 w 79"/>
                  <a:gd name="T39" fmla="*/ 75 h 94"/>
                  <a:gd name="T40" fmla="*/ 38 w 79"/>
                  <a:gd name="T41" fmla="*/ 47 h 94"/>
                  <a:gd name="T42" fmla="*/ 37 w 79"/>
                  <a:gd name="T43" fmla="*/ 41 h 94"/>
                  <a:gd name="T44" fmla="*/ 40 w 79"/>
                  <a:gd name="T45" fmla="*/ 39 h 94"/>
                  <a:gd name="T46" fmla="*/ 45 w 79"/>
                  <a:gd name="T47" fmla="*/ 45 h 94"/>
                  <a:gd name="T48" fmla="*/ 61 w 79"/>
                  <a:gd name="T49" fmla="*/ 45 h 94"/>
                  <a:gd name="T50" fmla="*/ 65 w 79"/>
                  <a:gd name="T51" fmla="*/ 43 h 94"/>
                  <a:gd name="T52" fmla="*/ 65 w 79"/>
                  <a:gd name="T53" fmla="*/ 24 h 94"/>
                  <a:gd name="T54" fmla="*/ 59 w 79"/>
                  <a:gd name="T55" fmla="*/ 24 h 94"/>
                  <a:gd name="T56" fmla="*/ 45 w 79"/>
                  <a:gd name="T57" fmla="*/ 35 h 94"/>
                  <a:gd name="T58" fmla="*/ 40 w 79"/>
                  <a:gd name="T59" fmla="*/ 39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9" h="94">
                    <a:moveTo>
                      <a:pt x="37" y="41"/>
                    </a:moveTo>
                    <a:cubicBezTo>
                      <a:pt x="32" y="46"/>
                      <a:pt x="26" y="50"/>
                      <a:pt x="21" y="55"/>
                    </a:cubicBezTo>
                    <a:cubicBezTo>
                      <a:pt x="18" y="57"/>
                      <a:pt x="18" y="60"/>
                      <a:pt x="19" y="62"/>
                    </a:cubicBezTo>
                    <a:cubicBezTo>
                      <a:pt x="20" y="64"/>
                      <a:pt x="20" y="65"/>
                      <a:pt x="20" y="66"/>
                    </a:cubicBezTo>
                    <a:cubicBezTo>
                      <a:pt x="17" y="65"/>
                      <a:pt x="3" y="47"/>
                      <a:pt x="0" y="40"/>
                    </a:cubicBezTo>
                    <a:cubicBezTo>
                      <a:pt x="2" y="41"/>
                      <a:pt x="2" y="41"/>
                      <a:pt x="3" y="42"/>
                    </a:cubicBezTo>
                    <a:cubicBezTo>
                      <a:pt x="7" y="44"/>
                      <a:pt x="9" y="44"/>
                      <a:pt x="12" y="42"/>
                    </a:cubicBezTo>
                    <a:cubicBezTo>
                      <a:pt x="24" y="32"/>
                      <a:pt x="36" y="22"/>
                      <a:pt x="48" y="12"/>
                    </a:cubicBezTo>
                    <a:cubicBezTo>
                      <a:pt x="52" y="9"/>
                      <a:pt x="52" y="7"/>
                      <a:pt x="50" y="2"/>
                    </a:cubicBezTo>
                    <a:cubicBezTo>
                      <a:pt x="50" y="1"/>
                      <a:pt x="50" y="1"/>
                      <a:pt x="50" y="0"/>
                    </a:cubicBezTo>
                    <a:cubicBezTo>
                      <a:pt x="51" y="1"/>
                      <a:pt x="52" y="1"/>
                      <a:pt x="52" y="2"/>
                    </a:cubicBezTo>
                    <a:cubicBezTo>
                      <a:pt x="58" y="10"/>
                      <a:pt x="64" y="18"/>
                      <a:pt x="70" y="26"/>
                    </a:cubicBezTo>
                    <a:cubicBezTo>
                      <a:pt x="73" y="30"/>
                      <a:pt x="75" y="35"/>
                      <a:pt x="77" y="40"/>
                    </a:cubicBezTo>
                    <a:cubicBezTo>
                      <a:pt x="79" y="45"/>
                      <a:pt x="79" y="50"/>
                      <a:pt x="75" y="54"/>
                    </a:cubicBezTo>
                    <a:cubicBezTo>
                      <a:pt x="71" y="60"/>
                      <a:pt x="64" y="62"/>
                      <a:pt x="57" y="59"/>
                    </a:cubicBezTo>
                    <a:cubicBezTo>
                      <a:pt x="55" y="58"/>
                      <a:pt x="53" y="57"/>
                      <a:pt x="50" y="56"/>
                    </a:cubicBezTo>
                    <a:cubicBezTo>
                      <a:pt x="47" y="69"/>
                      <a:pt x="42" y="81"/>
                      <a:pt x="40" y="94"/>
                    </a:cubicBezTo>
                    <a:cubicBezTo>
                      <a:pt x="40" y="94"/>
                      <a:pt x="39" y="93"/>
                      <a:pt x="38" y="92"/>
                    </a:cubicBezTo>
                    <a:cubicBezTo>
                      <a:pt x="36" y="89"/>
                      <a:pt x="33" y="85"/>
                      <a:pt x="31" y="82"/>
                    </a:cubicBezTo>
                    <a:cubicBezTo>
                      <a:pt x="29" y="80"/>
                      <a:pt x="29" y="78"/>
                      <a:pt x="29" y="75"/>
                    </a:cubicBezTo>
                    <a:cubicBezTo>
                      <a:pt x="33" y="66"/>
                      <a:pt x="36" y="56"/>
                      <a:pt x="38" y="47"/>
                    </a:cubicBezTo>
                    <a:cubicBezTo>
                      <a:pt x="39" y="45"/>
                      <a:pt x="40" y="43"/>
                      <a:pt x="37" y="41"/>
                    </a:cubicBezTo>
                    <a:close/>
                    <a:moveTo>
                      <a:pt x="40" y="39"/>
                    </a:moveTo>
                    <a:cubicBezTo>
                      <a:pt x="42" y="41"/>
                      <a:pt x="43" y="43"/>
                      <a:pt x="45" y="45"/>
                    </a:cubicBezTo>
                    <a:cubicBezTo>
                      <a:pt x="50" y="50"/>
                      <a:pt x="55" y="50"/>
                      <a:pt x="61" y="45"/>
                    </a:cubicBezTo>
                    <a:cubicBezTo>
                      <a:pt x="63" y="45"/>
                      <a:pt x="64" y="44"/>
                      <a:pt x="65" y="43"/>
                    </a:cubicBezTo>
                    <a:cubicBezTo>
                      <a:pt x="71" y="37"/>
                      <a:pt x="71" y="31"/>
                      <a:pt x="65" y="24"/>
                    </a:cubicBezTo>
                    <a:cubicBezTo>
                      <a:pt x="63" y="22"/>
                      <a:pt x="62" y="21"/>
                      <a:pt x="59" y="24"/>
                    </a:cubicBezTo>
                    <a:cubicBezTo>
                      <a:pt x="54" y="27"/>
                      <a:pt x="50" y="31"/>
                      <a:pt x="45" y="35"/>
                    </a:cubicBezTo>
                    <a:cubicBezTo>
                      <a:pt x="44" y="36"/>
                      <a:pt x="42" y="38"/>
                      <a:pt x="40" y="39"/>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cs"/>
                </a:endParaRPr>
              </a:p>
            </p:txBody>
          </p:sp>
          <p:sp>
            <p:nvSpPr>
              <p:cNvPr id="128" name="Freeform 44"/>
              <p:cNvSpPr/>
              <p:nvPr/>
            </p:nvSpPr>
            <p:spPr bwMode="auto">
              <a:xfrm>
                <a:off x="2373206" y="22674853"/>
                <a:ext cx="526949" cy="566274"/>
              </a:xfrm>
              <a:custGeom>
                <a:avLst/>
                <a:gdLst>
                  <a:gd name="T0" fmla="*/ 0 w 76"/>
                  <a:gd name="T1" fmla="*/ 68 h 80"/>
                  <a:gd name="T2" fmla="*/ 5 w 76"/>
                  <a:gd name="T3" fmla="*/ 36 h 80"/>
                  <a:gd name="T4" fmla="*/ 7 w 76"/>
                  <a:gd name="T5" fmla="*/ 36 h 80"/>
                  <a:gd name="T6" fmla="*/ 7 w 76"/>
                  <a:gd name="T7" fmla="*/ 39 h 80"/>
                  <a:gd name="T8" fmla="*/ 13 w 76"/>
                  <a:gd name="T9" fmla="*/ 46 h 80"/>
                  <a:gd name="T10" fmla="*/ 35 w 76"/>
                  <a:gd name="T11" fmla="*/ 50 h 80"/>
                  <a:gd name="T12" fmla="*/ 33 w 76"/>
                  <a:gd name="T13" fmla="*/ 47 h 80"/>
                  <a:gd name="T14" fmla="*/ 18 w 76"/>
                  <a:gd name="T15" fmla="*/ 24 h 80"/>
                  <a:gd name="T16" fmla="*/ 17 w 76"/>
                  <a:gd name="T17" fmla="*/ 22 h 80"/>
                  <a:gd name="T18" fmla="*/ 10 w 76"/>
                  <a:gd name="T19" fmla="*/ 23 h 80"/>
                  <a:gd name="T20" fmla="*/ 8 w 76"/>
                  <a:gd name="T21" fmla="*/ 29 h 80"/>
                  <a:gd name="T22" fmla="*/ 12 w 76"/>
                  <a:gd name="T23" fmla="*/ 0 h 80"/>
                  <a:gd name="T24" fmla="*/ 13 w 76"/>
                  <a:gd name="T25" fmla="*/ 1 h 80"/>
                  <a:gd name="T26" fmla="*/ 19 w 76"/>
                  <a:gd name="T27" fmla="*/ 19 h 80"/>
                  <a:gd name="T28" fmla="*/ 29 w 76"/>
                  <a:gd name="T29" fmla="*/ 35 h 80"/>
                  <a:gd name="T30" fmla="*/ 33 w 76"/>
                  <a:gd name="T31" fmla="*/ 34 h 80"/>
                  <a:gd name="T32" fmla="*/ 69 w 76"/>
                  <a:gd name="T33" fmla="*/ 13 h 80"/>
                  <a:gd name="T34" fmla="*/ 75 w 76"/>
                  <a:gd name="T35" fmla="*/ 8 h 80"/>
                  <a:gd name="T36" fmla="*/ 74 w 76"/>
                  <a:gd name="T37" fmla="*/ 18 h 80"/>
                  <a:gd name="T38" fmla="*/ 72 w 76"/>
                  <a:gd name="T39" fmla="*/ 30 h 80"/>
                  <a:gd name="T40" fmla="*/ 70 w 76"/>
                  <a:gd name="T41" fmla="*/ 40 h 80"/>
                  <a:gd name="T42" fmla="*/ 69 w 76"/>
                  <a:gd name="T43" fmla="*/ 40 h 80"/>
                  <a:gd name="T44" fmla="*/ 68 w 76"/>
                  <a:gd name="T45" fmla="*/ 32 h 80"/>
                  <a:gd name="T46" fmla="*/ 64 w 76"/>
                  <a:gd name="T47" fmla="*/ 33 h 80"/>
                  <a:gd name="T48" fmla="*/ 39 w 76"/>
                  <a:gd name="T49" fmla="*/ 48 h 80"/>
                  <a:gd name="T50" fmla="*/ 42 w 76"/>
                  <a:gd name="T51" fmla="*/ 51 h 80"/>
                  <a:gd name="T52" fmla="*/ 60 w 76"/>
                  <a:gd name="T53" fmla="*/ 55 h 80"/>
                  <a:gd name="T54" fmla="*/ 66 w 76"/>
                  <a:gd name="T55" fmla="*/ 51 h 80"/>
                  <a:gd name="T56" fmla="*/ 68 w 76"/>
                  <a:gd name="T57" fmla="*/ 48 h 80"/>
                  <a:gd name="T58" fmla="*/ 63 w 76"/>
                  <a:gd name="T59" fmla="*/ 80 h 80"/>
                  <a:gd name="T60" fmla="*/ 62 w 76"/>
                  <a:gd name="T61" fmla="*/ 80 h 80"/>
                  <a:gd name="T62" fmla="*/ 62 w 76"/>
                  <a:gd name="T63" fmla="*/ 77 h 80"/>
                  <a:gd name="T64" fmla="*/ 55 w 76"/>
                  <a:gd name="T65" fmla="*/ 70 h 80"/>
                  <a:gd name="T66" fmla="*/ 11 w 76"/>
                  <a:gd name="T67" fmla="*/ 62 h 80"/>
                  <a:gd name="T68" fmla="*/ 3 w 76"/>
                  <a:gd name="T69" fmla="*/ 66 h 80"/>
                  <a:gd name="T70" fmla="*/ 1 w 76"/>
                  <a:gd name="T71" fmla="*/ 68 h 80"/>
                  <a:gd name="T72" fmla="*/ 0 w 76"/>
                  <a:gd name="T73" fmla="*/ 68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6" h="80">
                    <a:moveTo>
                      <a:pt x="0" y="68"/>
                    </a:moveTo>
                    <a:cubicBezTo>
                      <a:pt x="2" y="57"/>
                      <a:pt x="4" y="47"/>
                      <a:pt x="5" y="36"/>
                    </a:cubicBezTo>
                    <a:cubicBezTo>
                      <a:pt x="6" y="36"/>
                      <a:pt x="6" y="36"/>
                      <a:pt x="7" y="36"/>
                    </a:cubicBezTo>
                    <a:cubicBezTo>
                      <a:pt x="7" y="37"/>
                      <a:pt x="7" y="38"/>
                      <a:pt x="7" y="39"/>
                    </a:cubicBezTo>
                    <a:cubicBezTo>
                      <a:pt x="8" y="43"/>
                      <a:pt x="9" y="45"/>
                      <a:pt x="13" y="46"/>
                    </a:cubicBezTo>
                    <a:cubicBezTo>
                      <a:pt x="20" y="48"/>
                      <a:pt x="27" y="49"/>
                      <a:pt x="35" y="50"/>
                    </a:cubicBezTo>
                    <a:cubicBezTo>
                      <a:pt x="34" y="49"/>
                      <a:pt x="34" y="48"/>
                      <a:pt x="33" y="47"/>
                    </a:cubicBezTo>
                    <a:cubicBezTo>
                      <a:pt x="28" y="39"/>
                      <a:pt x="23" y="32"/>
                      <a:pt x="18" y="24"/>
                    </a:cubicBezTo>
                    <a:cubicBezTo>
                      <a:pt x="18" y="24"/>
                      <a:pt x="17" y="23"/>
                      <a:pt x="17" y="22"/>
                    </a:cubicBezTo>
                    <a:cubicBezTo>
                      <a:pt x="14" y="19"/>
                      <a:pt x="12" y="20"/>
                      <a:pt x="10" y="23"/>
                    </a:cubicBezTo>
                    <a:cubicBezTo>
                      <a:pt x="10" y="25"/>
                      <a:pt x="9" y="26"/>
                      <a:pt x="8" y="29"/>
                    </a:cubicBezTo>
                    <a:cubicBezTo>
                      <a:pt x="7" y="24"/>
                      <a:pt x="10" y="4"/>
                      <a:pt x="12" y="0"/>
                    </a:cubicBezTo>
                    <a:cubicBezTo>
                      <a:pt x="13" y="0"/>
                      <a:pt x="13" y="1"/>
                      <a:pt x="13" y="1"/>
                    </a:cubicBezTo>
                    <a:cubicBezTo>
                      <a:pt x="13" y="8"/>
                      <a:pt x="16" y="14"/>
                      <a:pt x="19" y="19"/>
                    </a:cubicBezTo>
                    <a:cubicBezTo>
                      <a:pt x="22" y="25"/>
                      <a:pt x="26" y="30"/>
                      <a:pt x="29" y="35"/>
                    </a:cubicBezTo>
                    <a:cubicBezTo>
                      <a:pt x="31" y="35"/>
                      <a:pt x="32" y="34"/>
                      <a:pt x="33" y="34"/>
                    </a:cubicBezTo>
                    <a:cubicBezTo>
                      <a:pt x="45" y="27"/>
                      <a:pt x="57" y="20"/>
                      <a:pt x="69" y="13"/>
                    </a:cubicBezTo>
                    <a:cubicBezTo>
                      <a:pt x="71" y="12"/>
                      <a:pt x="73" y="10"/>
                      <a:pt x="75" y="8"/>
                    </a:cubicBezTo>
                    <a:cubicBezTo>
                      <a:pt x="76" y="12"/>
                      <a:pt x="74" y="15"/>
                      <a:pt x="74" y="18"/>
                    </a:cubicBezTo>
                    <a:cubicBezTo>
                      <a:pt x="73" y="22"/>
                      <a:pt x="73" y="26"/>
                      <a:pt x="72" y="30"/>
                    </a:cubicBezTo>
                    <a:cubicBezTo>
                      <a:pt x="71" y="33"/>
                      <a:pt x="71" y="37"/>
                      <a:pt x="70" y="40"/>
                    </a:cubicBezTo>
                    <a:cubicBezTo>
                      <a:pt x="69" y="40"/>
                      <a:pt x="69" y="40"/>
                      <a:pt x="69" y="40"/>
                    </a:cubicBezTo>
                    <a:cubicBezTo>
                      <a:pt x="68" y="38"/>
                      <a:pt x="68" y="35"/>
                      <a:pt x="68" y="32"/>
                    </a:cubicBezTo>
                    <a:cubicBezTo>
                      <a:pt x="66" y="32"/>
                      <a:pt x="65" y="33"/>
                      <a:pt x="64" y="33"/>
                    </a:cubicBezTo>
                    <a:cubicBezTo>
                      <a:pt x="55" y="38"/>
                      <a:pt x="47" y="43"/>
                      <a:pt x="39" y="48"/>
                    </a:cubicBezTo>
                    <a:cubicBezTo>
                      <a:pt x="39" y="50"/>
                      <a:pt x="40" y="51"/>
                      <a:pt x="42" y="51"/>
                    </a:cubicBezTo>
                    <a:cubicBezTo>
                      <a:pt x="48" y="53"/>
                      <a:pt x="54" y="54"/>
                      <a:pt x="60" y="55"/>
                    </a:cubicBezTo>
                    <a:cubicBezTo>
                      <a:pt x="63" y="55"/>
                      <a:pt x="64" y="54"/>
                      <a:pt x="66" y="51"/>
                    </a:cubicBezTo>
                    <a:cubicBezTo>
                      <a:pt x="66" y="50"/>
                      <a:pt x="67" y="49"/>
                      <a:pt x="68" y="48"/>
                    </a:cubicBezTo>
                    <a:cubicBezTo>
                      <a:pt x="67" y="58"/>
                      <a:pt x="65" y="69"/>
                      <a:pt x="63" y="80"/>
                    </a:cubicBezTo>
                    <a:cubicBezTo>
                      <a:pt x="63" y="80"/>
                      <a:pt x="63" y="80"/>
                      <a:pt x="62" y="80"/>
                    </a:cubicBezTo>
                    <a:cubicBezTo>
                      <a:pt x="62" y="79"/>
                      <a:pt x="62" y="78"/>
                      <a:pt x="62" y="77"/>
                    </a:cubicBezTo>
                    <a:cubicBezTo>
                      <a:pt x="61" y="72"/>
                      <a:pt x="60" y="71"/>
                      <a:pt x="55" y="70"/>
                    </a:cubicBezTo>
                    <a:cubicBezTo>
                      <a:pt x="40" y="67"/>
                      <a:pt x="26" y="64"/>
                      <a:pt x="11" y="62"/>
                    </a:cubicBezTo>
                    <a:cubicBezTo>
                      <a:pt x="6" y="61"/>
                      <a:pt x="5" y="62"/>
                      <a:pt x="3" y="66"/>
                    </a:cubicBezTo>
                    <a:cubicBezTo>
                      <a:pt x="2" y="67"/>
                      <a:pt x="2" y="68"/>
                      <a:pt x="1" y="68"/>
                    </a:cubicBezTo>
                    <a:cubicBezTo>
                      <a:pt x="1" y="68"/>
                      <a:pt x="1" y="68"/>
                      <a:pt x="0" y="68"/>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cs"/>
                </a:endParaRPr>
              </a:p>
            </p:txBody>
          </p:sp>
          <p:sp>
            <p:nvSpPr>
              <p:cNvPr id="129" name="Freeform 45"/>
              <p:cNvSpPr/>
              <p:nvPr/>
            </p:nvSpPr>
            <p:spPr bwMode="auto">
              <a:xfrm>
                <a:off x="6989906" y="20865924"/>
                <a:ext cx="574138" cy="613463"/>
              </a:xfrm>
              <a:custGeom>
                <a:avLst/>
                <a:gdLst>
                  <a:gd name="T0" fmla="*/ 61 w 82"/>
                  <a:gd name="T1" fmla="*/ 37 h 87"/>
                  <a:gd name="T2" fmla="*/ 42 w 82"/>
                  <a:gd name="T3" fmla="*/ 65 h 87"/>
                  <a:gd name="T4" fmla="*/ 44 w 82"/>
                  <a:gd name="T5" fmla="*/ 59 h 87"/>
                  <a:gd name="T6" fmla="*/ 37 w 82"/>
                  <a:gd name="T7" fmla="*/ 42 h 87"/>
                  <a:gd name="T8" fmla="*/ 36 w 82"/>
                  <a:gd name="T9" fmla="*/ 44 h 87"/>
                  <a:gd name="T10" fmla="*/ 24 w 82"/>
                  <a:gd name="T11" fmla="*/ 61 h 87"/>
                  <a:gd name="T12" fmla="*/ 25 w 82"/>
                  <a:gd name="T13" fmla="*/ 68 h 87"/>
                  <a:gd name="T14" fmla="*/ 54 w 82"/>
                  <a:gd name="T15" fmla="*/ 74 h 87"/>
                  <a:gd name="T16" fmla="*/ 59 w 82"/>
                  <a:gd name="T17" fmla="*/ 73 h 87"/>
                  <a:gd name="T18" fmla="*/ 45 w 82"/>
                  <a:gd name="T19" fmla="*/ 87 h 87"/>
                  <a:gd name="T20" fmla="*/ 0 w 82"/>
                  <a:gd name="T21" fmla="*/ 52 h 87"/>
                  <a:gd name="T22" fmla="*/ 4 w 82"/>
                  <a:gd name="T23" fmla="*/ 54 h 87"/>
                  <a:gd name="T24" fmla="*/ 12 w 82"/>
                  <a:gd name="T25" fmla="*/ 51 h 87"/>
                  <a:gd name="T26" fmla="*/ 39 w 82"/>
                  <a:gd name="T27" fmla="*/ 12 h 87"/>
                  <a:gd name="T28" fmla="*/ 39 w 82"/>
                  <a:gd name="T29" fmla="*/ 3 h 87"/>
                  <a:gd name="T30" fmla="*/ 37 w 82"/>
                  <a:gd name="T31" fmla="*/ 0 h 87"/>
                  <a:gd name="T32" fmla="*/ 82 w 82"/>
                  <a:gd name="T33" fmla="*/ 33 h 87"/>
                  <a:gd name="T34" fmla="*/ 70 w 82"/>
                  <a:gd name="T35" fmla="*/ 48 h 87"/>
                  <a:gd name="T36" fmla="*/ 70 w 82"/>
                  <a:gd name="T37" fmla="*/ 46 h 87"/>
                  <a:gd name="T38" fmla="*/ 65 w 82"/>
                  <a:gd name="T39" fmla="*/ 24 h 87"/>
                  <a:gd name="T40" fmla="*/ 58 w 82"/>
                  <a:gd name="T41" fmla="*/ 19 h 87"/>
                  <a:gd name="T42" fmla="*/ 53 w 82"/>
                  <a:gd name="T43" fmla="*/ 20 h 87"/>
                  <a:gd name="T44" fmla="*/ 41 w 82"/>
                  <a:gd name="T45" fmla="*/ 36 h 87"/>
                  <a:gd name="T46" fmla="*/ 40 w 82"/>
                  <a:gd name="T47" fmla="*/ 39 h 87"/>
                  <a:gd name="T48" fmla="*/ 51 w 82"/>
                  <a:gd name="T49" fmla="*/ 43 h 87"/>
                  <a:gd name="T50" fmla="*/ 61 w 82"/>
                  <a:gd name="T51" fmla="*/ 3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2" h="87">
                    <a:moveTo>
                      <a:pt x="61" y="37"/>
                    </a:moveTo>
                    <a:cubicBezTo>
                      <a:pt x="60" y="41"/>
                      <a:pt x="46" y="62"/>
                      <a:pt x="42" y="65"/>
                    </a:cubicBezTo>
                    <a:cubicBezTo>
                      <a:pt x="43" y="62"/>
                      <a:pt x="43" y="60"/>
                      <a:pt x="44" y="59"/>
                    </a:cubicBezTo>
                    <a:cubicBezTo>
                      <a:pt x="46" y="52"/>
                      <a:pt x="44" y="46"/>
                      <a:pt x="37" y="42"/>
                    </a:cubicBezTo>
                    <a:cubicBezTo>
                      <a:pt x="37" y="42"/>
                      <a:pt x="36" y="43"/>
                      <a:pt x="36" y="44"/>
                    </a:cubicBezTo>
                    <a:cubicBezTo>
                      <a:pt x="32" y="50"/>
                      <a:pt x="28" y="55"/>
                      <a:pt x="24" y="61"/>
                    </a:cubicBezTo>
                    <a:cubicBezTo>
                      <a:pt x="22" y="64"/>
                      <a:pt x="22" y="66"/>
                      <a:pt x="25" y="68"/>
                    </a:cubicBezTo>
                    <a:cubicBezTo>
                      <a:pt x="33" y="76"/>
                      <a:pt x="42" y="80"/>
                      <a:pt x="54" y="74"/>
                    </a:cubicBezTo>
                    <a:cubicBezTo>
                      <a:pt x="56" y="73"/>
                      <a:pt x="56" y="73"/>
                      <a:pt x="59" y="73"/>
                    </a:cubicBezTo>
                    <a:cubicBezTo>
                      <a:pt x="57" y="76"/>
                      <a:pt x="50" y="84"/>
                      <a:pt x="45" y="87"/>
                    </a:cubicBezTo>
                    <a:cubicBezTo>
                      <a:pt x="36" y="82"/>
                      <a:pt x="2" y="56"/>
                      <a:pt x="0" y="52"/>
                    </a:cubicBezTo>
                    <a:cubicBezTo>
                      <a:pt x="2" y="53"/>
                      <a:pt x="3" y="53"/>
                      <a:pt x="4" y="54"/>
                    </a:cubicBezTo>
                    <a:cubicBezTo>
                      <a:pt x="8" y="55"/>
                      <a:pt x="10" y="54"/>
                      <a:pt x="12" y="51"/>
                    </a:cubicBezTo>
                    <a:cubicBezTo>
                      <a:pt x="21" y="38"/>
                      <a:pt x="30" y="25"/>
                      <a:pt x="39" y="12"/>
                    </a:cubicBezTo>
                    <a:cubicBezTo>
                      <a:pt x="42" y="8"/>
                      <a:pt x="41" y="6"/>
                      <a:pt x="39" y="3"/>
                    </a:cubicBezTo>
                    <a:cubicBezTo>
                      <a:pt x="38" y="2"/>
                      <a:pt x="38" y="1"/>
                      <a:pt x="37" y="0"/>
                    </a:cubicBezTo>
                    <a:cubicBezTo>
                      <a:pt x="40" y="1"/>
                      <a:pt x="76" y="27"/>
                      <a:pt x="82" y="33"/>
                    </a:cubicBezTo>
                    <a:cubicBezTo>
                      <a:pt x="79" y="38"/>
                      <a:pt x="73" y="46"/>
                      <a:pt x="70" y="48"/>
                    </a:cubicBezTo>
                    <a:cubicBezTo>
                      <a:pt x="70" y="47"/>
                      <a:pt x="70" y="46"/>
                      <a:pt x="70" y="46"/>
                    </a:cubicBezTo>
                    <a:cubicBezTo>
                      <a:pt x="74" y="36"/>
                      <a:pt x="72" y="30"/>
                      <a:pt x="65" y="24"/>
                    </a:cubicBezTo>
                    <a:cubicBezTo>
                      <a:pt x="63" y="22"/>
                      <a:pt x="61" y="20"/>
                      <a:pt x="58" y="19"/>
                    </a:cubicBezTo>
                    <a:cubicBezTo>
                      <a:pt x="56" y="17"/>
                      <a:pt x="54" y="18"/>
                      <a:pt x="53" y="20"/>
                    </a:cubicBezTo>
                    <a:cubicBezTo>
                      <a:pt x="49" y="25"/>
                      <a:pt x="45" y="30"/>
                      <a:pt x="41" y="36"/>
                    </a:cubicBezTo>
                    <a:cubicBezTo>
                      <a:pt x="41" y="37"/>
                      <a:pt x="40" y="38"/>
                      <a:pt x="40" y="39"/>
                    </a:cubicBezTo>
                    <a:cubicBezTo>
                      <a:pt x="43" y="42"/>
                      <a:pt x="46" y="44"/>
                      <a:pt x="51" y="43"/>
                    </a:cubicBezTo>
                    <a:cubicBezTo>
                      <a:pt x="54" y="42"/>
                      <a:pt x="58" y="39"/>
                      <a:pt x="61" y="3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cs"/>
                </a:endParaRPr>
              </a:p>
            </p:txBody>
          </p:sp>
          <p:sp>
            <p:nvSpPr>
              <p:cNvPr id="130" name="Freeform 46"/>
              <p:cNvSpPr/>
              <p:nvPr/>
            </p:nvSpPr>
            <p:spPr bwMode="auto">
              <a:xfrm>
                <a:off x="2373206" y="23555723"/>
                <a:ext cx="495489" cy="471895"/>
              </a:xfrm>
              <a:custGeom>
                <a:avLst/>
                <a:gdLst>
                  <a:gd name="T0" fmla="*/ 49 w 71"/>
                  <a:gd name="T1" fmla="*/ 20 h 68"/>
                  <a:gd name="T2" fmla="*/ 37 w 71"/>
                  <a:gd name="T3" fmla="*/ 29 h 68"/>
                  <a:gd name="T4" fmla="*/ 38 w 71"/>
                  <a:gd name="T5" fmla="*/ 39 h 68"/>
                  <a:gd name="T6" fmla="*/ 44 w 71"/>
                  <a:gd name="T7" fmla="*/ 38 h 68"/>
                  <a:gd name="T8" fmla="*/ 60 w 71"/>
                  <a:gd name="T9" fmla="*/ 36 h 68"/>
                  <a:gd name="T10" fmla="*/ 65 w 71"/>
                  <a:gd name="T11" fmla="*/ 30 h 68"/>
                  <a:gd name="T12" fmla="*/ 48 w 71"/>
                  <a:gd name="T13" fmla="*/ 4 h 68"/>
                  <a:gd name="T14" fmla="*/ 44 w 71"/>
                  <a:gd name="T15" fmla="*/ 0 h 68"/>
                  <a:gd name="T16" fmla="*/ 63 w 71"/>
                  <a:gd name="T17" fmla="*/ 1 h 68"/>
                  <a:gd name="T18" fmla="*/ 70 w 71"/>
                  <a:gd name="T19" fmla="*/ 59 h 68"/>
                  <a:gd name="T20" fmla="*/ 68 w 71"/>
                  <a:gd name="T21" fmla="*/ 55 h 68"/>
                  <a:gd name="T22" fmla="*/ 62 w 71"/>
                  <a:gd name="T23" fmla="*/ 51 h 68"/>
                  <a:gd name="T24" fmla="*/ 16 w 71"/>
                  <a:gd name="T25" fmla="*/ 58 h 68"/>
                  <a:gd name="T26" fmla="*/ 9 w 71"/>
                  <a:gd name="T27" fmla="*/ 65 h 68"/>
                  <a:gd name="T28" fmla="*/ 9 w 71"/>
                  <a:gd name="T29" fmla="*/ 68 h 68"/>
                  <a:gd name="T30" fmla="*/ 1 w 71"/>
                  <a:gd name="T31" fmla="*/ 11 h 68"/>
                  <a:gd name="T32" fmla="*/ 18 w 71"/>
                  <a:gd name="T33" fmla="*/ 9 h 68"/>
                  <a:gd name="T34" fmla="*/ 19 w 71"/>
                  <a:gd name="T35" fmla="*/ 10 h 68"/>
                  <a:gd name="T36" fmla="*/ 17 w 71"/>
                  <a:gd name="T37" fmla="*/ 11 h 68"/>
                  <a:gd name="T38" fmla="*/ 6 w 71"/>
                  <a:gd name="T39" fmla="*/ 30 h 68"/>
                  <a:gd name="T40" fmla="*/ 7 w 71"/>
                  <a:gd name="T41" fmla="*/ 38 h 68"/>
                  <a:gd name="T42" fmla="*/ 13 w 71"/>
                  <a:gd name="T43" fmla="*/ 42 h 68"/>
                  <a:gd name="T44" fmla="*/ 33 w 71"/>
                  <a:gd name="T45" fmla="*/ 39 h 68"/>
                  <a:gd name="T46" fmla="*/ 29 w 71"/>
                  <a:gd name="T47" fmla="*/ 28 h 68"/>
                  <a:gd name="T48" fmla="*/ 18 w 71"/>
                  <a:gd name="T49" fmla="*/ 24 h 68"/>
                  <a:gd name="T50" fmla="*/ 19 w 71"/>
                  <a:gd name="T51" fmla="*/ 22 h 68"/>
                  <a:gd name="T52" fmla="*/ 49 w 71"/>
                  <a:gd name="T53" fmla="*/ 18 h 68"/>
                  <a:gd name="T54" fmla="*/ 49 w 71"/>
                  <a:gd name="T55" fmla="*/ 2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1" h="68">
                    <a:moveTo>
                      <a:pt x="49" y="20"/>
                    </a:moveTo>
                    <a:cubicBezTo>
                      <a:pt x="44" y="22"/>
                      <a:pt x="39" y="24"/>
                      <a:pt x="37" y="29"/>
                    </a:cubicBezTo>
                    <a:cubicBezTo>
                      <a:pt x="36" y="32"/>
                      <a:pt x="36" y="35"/>
                      <a:pt x="38" y="39"/>
                    </a:cubicBezTo>
                    <a:cubicBezTo>
                      <a:pt x="40" y="38"/>
                      <a:pt x="42" y="38"/>
                      <a:pt x="44" y="38"/>
                    </a:cubicBezTo>
                    <a:cubicBezTo>
                      <a:pt x="49" y="37"/>
                      <a:pt x="54" y="36"/>
                      <a:pt x="60" y="36"/>
                    </a:cubicBezTo>
                    <a:cubicBezTo>
                      <a:pt x="63" y="35"/>
                      <a:pt x="64" y="34"/>
                      <a:pt x="65" y="30"/>
                    </a:cubicBezTo>
                    <a:cubicBezTo>
                      <a:pt x="65" y="18"/>
                      <a:pt x="59" y="8"/>
                      <a:pt x="48" y="4"/>
                    </a:cubicBezTo>
                    <a:cubicBezTo>
                      <a:pt x="47" y="3"/>
                      <a:pt x="45" y="3"/>
                      <a:pt x="44" y="0"/>
                    </a:cubicBezTo>
                    <a:cubicBezTo>
                      <a:pt x="51" y="0"/>
                      <a:pt x="57" y="1"/>
                      <a:pt x="63" y="1"/>
                    </a:cubicBezTo>
                    <a:cubicBezTo>
                      <a:pt x="65" y="5"/>
                      <a:pt x="71" y="54"/>
                      <a:pt x="70" y="59"/>
                    </a:cubicBezTo>
                    <a:cubicBezTo>
                      <a:pt x="69" y="57"/>
                      <a:pt x="69" y="56"/>
                      <a:pt x="68" y="55"/>
                    </a:cubicBezTo>
                    <a:cubicBezTo>
                      <a:pt x="67" y="52"/>
                      <a:pt x="65" y="51"/>
                      <a:pt x="62" y="51"/>
                    </a:cubicBezTo>
                    <a:cubicBezTo>
                      <a:pt x="46" y="53"/>
                      <a:pt x="31" y="55"/>
                      <a:pt x="16" y="58"/>
                    </a:cubicBezTo>
                    <a:cubicBezTo>
                      <a:pt x="12" y="58"/>
                      <a:pt x="10" y="60"/>
                      <a:pt x="9" y="65"/>
                    </a:cubicBezTo>
                    <a:cubicBezTo>
                      <a:pt x="9" y="66"/>
                      <a:pt x="9" y="67"/>
                      <a:pt x="9" y="68"/>
                    </a:cubicBezTo>
                    <a:cubicBezTo>
                      <a:pt x="7" y="65"/>
                      <a:pt x="0" y="17"/>
                      <a:pt x="1" y="11"/>
                    </a:cubicBezTo>
                    <a:cubicBezTo>
                      <a:pt x="7" y="10"/>
                      <a:pt x="12" y="9"/>
                      <a:pt x="18" y="9"/>
                    </a:cubicBezTo>
                    <a:cubicBezTo>
                      <a:pt x="18" y="9"/>
                      <a:pt x="19" y="9"/>
                      <a:pt x="19" y="10"/>
                    </a:cubicBezTo>
                    <a:cubicBezTo>
                      <a:pt x="18" y="10"/>
                      <a:pt x="18" y="11"/>
                      <a:pt x="17" y="11"/>
                    </a:cubicBezTo>
                    <a:cubicBezTo>
                      <a:pt x="8" y="14"/>
                      <a:pt x="5" y="21"/>
                      <a:pt x="6" y="30"/>
                    </a:cubicBezTo>
                    <a:cubicBezTo>
                      <a:pt x="6" y="32"/>
                      <a:pt x="6" y="35"/>
                      <a:pt x="7" y="38"/>
                    </a:cubicBezTo>
                    <a:cubicBezTo>
                      <a:pt x="7" y="42"/>
                      <a:pt x="8" y="43"/>
                      <a:pt x="13" y="42"/>
                    </a:cubicBezTo>
                    <a:cubicBezTo>
                      <a:pt x="20" y="41"/>
                      <a:pt x="26" y="40"/>
                      <a:pt x="33" y="39"/>
                    </a:cubicBezTo>
                    <a:cubicBezTo>
                      <a:pt x="34" y="34"/>
                      <a:pt x="33" y="30"/>
                      <a:pt x="29" y="28"/>
                    </a:cubicBezTo>
                    <a:cubicBezTo>
                      <a:pt x="26" y="26"/>
                      <a:pt x="22" y="25"/>
                      <a:pt x="18" y="24"/>
                    </a:cubicBezTo>
                    <a:cubicBezTo>
                      <a:pt x="18" y="23"/>
                      <a:pt x="19" y="23"/>
                      <a:pt x="19" y="22"/>
                    </a:cubicBezTo>
                    <a:cubicBezTo>
                      <a:pt x="29" y="21"/>
                      <a:pt x="39" y="20"/>
                      <a:pt x="49" y="18"/>
                    </a:cubicBezTo>
                    <a:cubicBezTo>
                      <a:pt x="49" y="19"/>
                      <a:pt x="49" y="19"/>
                      <a:pt x="49" y="2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cs"/>
                </a:endParaRPr>
              </a:p>
            </p:txBody>
          </p:sp>
          <p:sp>
            <p:nvSpPr>
              <p:cNvPr id="131" name="Freeform 47"/>
              <p:cNvSpPr>
                <a:spLocks noEditPoints="1"/>
              </p:cNvSpPr>
              <p:nvPr/>
            </p:nvSpPr>
            <p:spPr bwMode="auto">
              <a:xfrm>
                <a:off x="4897841" y="26009575"/>
                <a:ext cx="346056" cy="495489"/>
              </a:xfrm>
              <a:custGeom>
                <a:avLst/>
                <a:gdLst>
                  <a:gd name="T0" fmla="*/ 17 w 50"/>
                  <a:gd name="T1" fmla="*/ 35 h 70"/>
                  <a:gd name="T2" fmla="*/ 10 w 50"/>
                  <a:gd name="T3" fmla="*/ 27 h 70"/>
                  <a:gd name="T4" fmla="*/ 8 w 50"/>
                  <a:gd name="T5" fmla="*/ 11 h 70"/>
                  <a:gd name="T6" fmla="*/ 19 w 50"/>
                  <a:gd name="T7" fmla="*/ 1 h 70"/>
                  <a:gd name="T8" fmla="*/ 39 w 50"/>
                  <a:gd name="T9" fmla="*/ 3 h 70"/>
                  <a:gd name="T10" fmla="*/ 48 w 50"/>
                  <a:gd name="T11" fmla="*/ 12 h 70"/>
                  <a:gd name="T12" fmla="*/ 42 w 50"/>
                  <a:gd name="T13" fmla="*/ 27 h 70"/>
                  <a:gd name="T14" fmla="*/ 34 w 50"/>
                  <a:gd name="T15" fmla="*/ 30 h 70"/>
                  <a:gd name="T16" fmla="*/ 37 w 50"/>
                  <a:gd name="T17" fmla="*/ 33 h 70"/>
                  <a:gd name="T18" fmla="*/ 44 w 50"/>
                  <a:gd name="T19" fmla="*/ 44 h 70"/>
                  <a:gd name="T20" fmla="*/ 30 w 50"/>
                  <a:gd name="T21" fmla="*/ 69 h 70"/>
                  <a:gd name="T22" fmla="*/ 9 w 50"/>
                  <a:gd name="T23" fmla="*/ 65 h 70"/>
                  <a:gd name="T24" fmla="*/ 1 w 50"/>
                  <a:gd name="T25" fmla="*/ 51 h 70"/>
                  <a:gd name="T26" fmla="*/ 11 w 50"/>
                  <a:gd name="T27" fmla="*/ 38 h 70"/>
                  <a:gd name="T28" fmla="*/ 17 w 50"/>
                  <a:gd name="T29" fmla="*/ 35 h 70"/>
                  <a:gd name="T30" fmla="*/ 20 w 50"/>
                  <a:gd name="T31" fmla="*/ 38 h 70"/>
                  <a:gd name="T32" fmla="*/ 14 w 50"/>
                  <a:gd name="T33" fmla="*/ 61 h 70"/>
                  <a:gd name="T34" fmla="*/ 22 w 50"/>
                  <a:gd name="T35" fmla="*/ 67 h 70"/>
                  <a:gd name="T36" fmla="*/ 30 w 50"/>
                  <a:gd name="T37" fmla="*/ 61 h 70"/>
                  <a:gd name="T38" fmla="*/ 20 w 50"/>
                  <a:gd name="T39" fmla="*/ 38 h 70"/>
                  <a:gd name="T40" fmla="*/ 31 w 50"/>
                  <a:gd name="T41" fmla="*/ 27 h 70"/>
                  <a:gd name="T42" fmla="*/ 36 w 50"/>
                  <a:gd name="T43" fmla="*/ 8 h 70"/>
                  <a:gd name="T44" fmla="*/ 28 w 50"/>
                  <a:gd name="T45" fmla="*/ 3 h 70"/>
                  <a:gd name="T46" fmla="*/ 21 w 50"/>
                  <a:gd name="T47" fmla="*/ 8 h 70"/>
                  <a:gd name="T48" fmla="*/ 22 w 50"/>
                  <a:gd name="T49" fmla="*/ 18 h 70"/>
                  <a:gd name="T50" fmla="*/ 31 w 50"/>
                  <a:gd name="T51" fmla="*/ 2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 h="70">
                    <a:moveTo>
                      <a:pt x="17" y="35"/>
                    </a:moveTo>
                    <a:cubicBezTo>
                      <a:pt x="15" y="33"/>
                      <a:pt x="12" y="30"/>
                      <a:pt x="10" y="27"/>
                    </a:cubicBezTo>
                    <a:cubicBezTo>
                      <a:pt x="7" y="22"/>
                      <a:pt x="6" y="17"/>
                      <a:pt x="8" y="11"/>
                    </a:cubicBezTo>
                    <a:cubicBezTo>
                      <a:pt x="10" y="6"/>
                      <a:pt x="14" y="3"/>
                      <a:pt x="19" y="1"/>
                    </a:cubicBezTo>
                    <a:cubicBezTo>
                      <a:pt x="26" y="0"/>
                      <a:pt x="33" y="0"/>
                      <a:pt x="39" y="3"/>
                    </a:cubicBezTo>
                    <a:cubicBezTo>
                      <a:pt x="43" y="5"/>
                      <a:pt x="46" y="8"/>
                      <a:pt x="48" y="12"/>
                    </a:cubicBezTo>
                    <a:cubicBezTo>
                      <a:pt x="50" y="18"/>
                      <a:pt x="48" y="24"/>
                      <a:pt x="42" y="27"/>
                    </a:cubicBezTo>
                    <a:cubicBezTo>
                      <a:pt x="39" y="28"/>
                      <a:pt x="37" y="29"/>
                      <a:pt x="34" y="30"/>
                    </a:cubicBezTo>
                    <a:cubicBezTo>
                      <a:pt x="35" y="31"/>
                      <a:pt x="36" y="32"/>
                      <a:pt x="37" y="33"/>
                    </a:cubicBezTo>
                    <a:cubicBezTo>
                      <a:pt x="40" y="37"/>
                      <a:pt x="43" y="40"/>
                      <a:pt x="44" y="44"/>
                    </a:cubicBezTo>
                    <a:cubicBezTo>
                      <a:pt x="48" y="55"/>
                      <a:pt x="42" y="66"/>
                      <a:pt x="30" y="69"/>
                    </a:cubicBezTo>
                    <a:cubicBezTo>
                      <a:pt x="23" y="70"/>
                      <a:pt x="16" y="69"/>
                      <a:pt x="9" y="65"/>
                    </a:cubicBezTo>
                    <a:cubicBezTo>
                      <a:pt x="3" y="62"/>
                      <a:pt x="0" y="57"/>
                      <a:pt x="1" y="51"/>
                    </a:cubicBezTo>
                    <a:cubicBezTo>
                      <a:pt x="1" y="44"/>
                      <a:pt x="5" y="40"/>
                      <a:pt x="11" y="38"/>
                    </a:cubicBezTo>
                    <a:cubicBezTo>
                      <a:pt x="13" y="37"/>
                      <a:pt x="15" y="36"/>
                      <a:pt x="17" y="35"/>
                    </a:cubicBezTo>
                    <a:close/>
                    <a:moveTo>
                      <a:pt x="20" y="38"/>
                    </a:moveTo>
                    <a:cubicBezTo>
                      <a:pt x="13" y="44"/>
                      <a:pt x="10" y="54"/>
                      <a:pt x="14" y="61"/>
                    </a:cubicBezTo>
                    <a:cubicBezTo>
                      <a:pt x="15" y="65"/>
                      <a:pt x="18" y="67"/>
                      <a:pt x="22" y="67"/>
                    </a:cubicBezTo>
                    <a:cubicBezTo>
                      <a:pt x="26" y="67"/>
                      <a:pt x="28" y="64"/>
                      <a:pt x="30" y="61"/>
                    </a:cubicBezTo>
                    <a:cubicBezTo>
                      <a:pt x="33" y="53"/>
                      <a:pt x="29" y="44"/>
                      <a:pt x="20" y="38"/>
                    </a:cubicBezTo>
                    <a:close/>
                    <a:moveTo>
                      <a:pt x="31" y="27"/>
                    </a:moveTo>
                    <a:cubicBezTo>
                      <a:pt x="37" y="23"/>
                      <a:pt x="39" y="14"/>
                      <a:pt x="36" y="8"/>
                    </a:cubicBezTo>
                    <a:cubicBezTo>
                      <a:pt x="35" y="4"/>
                      <a:pt x="32" y="3"/>
                      <a:pt x="28" y="3"/>
                    </a:cubicBezTo>
                    <a:cubicBezTo>
                      <a:pt x="25" y="3"/>
                      <a:pt x="23" y="5"/>
                      <a:pt x="21" y="8"/>
                    </a:cubicBezTo>
                    <a:cubicBezTo>
                      <a:pt x="20" y="11"/>
                      <a:pt x="20" y="15"/>
                      <a:pt x="22" y="18"/>
                    </a:cubicBezTo>
                    <a:cubicBezTo>
                      <a:pt x="24" y="22"/>
                      <a:pt x="27" y="25"/>
                      <a:pt x="31" y="2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cs"/>
                </a:endParaRPr>
              </a:p>
            </p:txBody>
          </p:sp>
          <p:sp>
            <p:nvSpPr>
              <p:cNvPr id="132" name="Freeform 48"/>
              <p:cNvSpPr>
                <a:spLocks noEditPoints="1"/>
              </p:cNvSpPr>
              <p:nvPr/>
            </p:nvSpPr>
            <p:spPr bwMode="auto">
              <a:xfrm>
                <a:off x="2569829" y="24342214"/>
                <a:ext cx="511219" cy="440435"/>
              </a:xfrm>
              <a:custGeom>
                <a:avLst/>
                <a:gdLst>
                  <a:gd name="T0" fmla="*/ 16 w 74"/>
                  <a:gd name="T1" fmla="*/ 63 h 63"/>
                  <a:gd name="T2" fmla="*/ 14 w 74"/>
                  <a:gd name="T3" fmla="*/ 60 h 63"/>
                  <a:gd name="T4" fmla="*/ 3 w 74"/>
                  <a:gd name="T5" fmla="*/ 34 h 63"/>
                  <a:gd name="T6" fmla="*/ 0 w 74"/>
                  <a:gd name="T7" fmla="*/ 18 h 63"/>
                  <a:gd name="T8" fmla="*/ 8 w 74"/>
                  <a:gd name="T9" fmla="*/ 3 h 63"/>
                  <a:gd name="T10" fmla="*/ 25 w 74"/>
                  <a:gd name="T11" fmla="*/ 4 h 63"/>
                  <a:gd name="T12" fmla="*/ 33 w 74"/>
                  <a:gd name="T13" fmla="*/ 13 h 63"/>
                  <a:gd name="T14" fmla="*/ 38 w 74"/>
                  <a:gd name="T15" fmla="*/ 26 h 63"/>
                  <a:gd name="T16" fmla="*/ 42 w 74"/>
                  <a:gd name="T17" fmla="*/ 25 h 63"/>
                  <a:gd name="T18" fmla="*/ 55 w 74"/>
                  <a:gd name="T19" fmla="*/ 19 h 63"/>
                  <a:gd name="T20" fmla="*/ 61 w 74"/>
                  <a:gd name="T21" fmla="*/ 9 h 63"/>
                  <a:gd name="T22" fmla="*/ 61 w 74"/>
                  <a:gd name="T23" fmla="*/ 6 h 63"/>
                  <a:gd name="T24" fmla="*/ 66 w 74"/>
                  <a:gd name="T25" fmla="*/ 16 h 63"/>
                  <a:gd name="T26" fmla="*/ 70 w 74"/>
                  <a:gd name="T27" fmla="*/ 27 h 63"/>
                  <a:gd name="T28" fmla="*/ 73 w 74"/>
                  <a:gd name="T29" fmla="*/ 38 h 63"/>
                  <a:gd name="T30" fmla="*/ 70 w 74"/>
                  <a:gd name="T31" fmla="*/ 34 h 63"/>
                  <a:gd name="T32" fmla="*/ 64 w 74"/>
                  <a:gd name="T33" fmla="*/ 32 h 63"/>
                  <a:gd name="T34" fmla="*/ 58 w 74"/>
                  <a:gd name="T35" fmla="*/ 35 h 63"/>
                  <a:gd name="T36" fmla="*/ 22 w 74"/>
                  <a:gd name="T37" fmla="*/ 50 h 63"/>
                  <a:gd name="T38" fmla="*/ 16 w 74"/>
                  <a:gd name="T39" fmla="*/ 61 h 63"/>
                  <a:gd name="T40" fmla="*/ 16 w 74"/>
                  <a:gd name="T41" fmla="*/ 63 h 63"/>
                  <a:gd name="T42" fmla="*/ 36 w 74"/>
                  <a:gd name="T43" fmla="*/ 27 h 63"/>
                  <a:gd name="T44" fmla="*/ 32 w 74"/>
                  <a:gd name="T45" fmla="*/ 20 h 63"/>
                  <a:gd name="T46" fmla="*/ 21 w 74"/>
                  <a:gd name="T47" fmla="*/ 16 h 63"/>
                  <a:gd name="T48" fmla="*/ 10 w 74"/>
                  <a:gd name="T49" fmla="*/ 21 h 63"/>
                  <a:gd name="T50" fmla="*/ 7 w 74"/>
                  <a:gd name="T51" fmla="*/ 35 h 63"/>
                  <a:gd name="T52" fmla="*/ 13 w 74"/>
                  <a:gd name="T53" fmla="*/ 38 h 63"/>
                  <a:gd name="T54" fmla="*/ 36 w 74"/>
                  <a:gd name="T55" fmla="*/ 27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4" h="63">
                    <a:moveTo>
                      <a:pt x="16" y="63"/>
                    </a:moveTo>
                    <a:cubicBezTo>
                      <a:pt x="15" y="62"/>
                      <a:pt x="14" y="61"/>
                      <a:pt x="14" y="60"/>
                    </a:cubicBezTo>
                    <a:cubicBezTo>
                      <a:pt x="10" y="51"/>
                      <a:pt x="7" y="42"/>
                      <a:pt x="3" y="34"/>
                    </a:cubicBezTo>
                    <a:cubicBezTo>
                      <a:pt x="1" y="29"/>
                      <a:pt x="0" y="23"/>
                      <a:pt x="0" y="18"/>
                    </a:cubicBezTo>
                    <a:cubicBezTo>
                      <a:pt x="0" y="11"/>
                      <a:pt x="2" y="6"/>
                      <a:pt x="8" y="3"/>
                    </a:cubicBezTo>
                    <a:cubicBezTo>
                      <a:pt x="14" y="0"/>
                      <a:pt x="19" y="1"/>
                      <a:pt x="25" y="4"/>
                    </a:cubicBezTo>
                    <a:cubicBezTo>
                      <a:pt x="28" y="6"/>
                      <a:pt x="31" y="10"/>
                      <a:pt x="33" y="13"/>
                    </a:cubicBezTo>
                    <a:cubicBezTo>
                      <a:pt x="35" y="17"/>
                      <a:pt x="36" y="22"/>
                      <a:pt x="38" y="26"/>
                    </a:cubicBezTo>
                    <a:cubicBezTo>
                      <a:pt x="40" y="25"/>
                      <a:pt x="41" y="25"/>
                      <a:pt x="42" y="25"/>
                    </a:cubicBezTo>
                    <a:cubicBezTo>
                      <a:pt x="46" y="23"/>
                      <a:pt x="51" y="21"/>
                      <a:pt x="55" y="19"/>
                    </a:cubicBezTo>
                    <a:cubicBezTo>
                      <a:pt x="61" y="16"/>
                      <a:pt x="62" y="15"/>
                      <a:pt x="61" y="9"/>
                    </a:cubicBezTo>
                    <a:cubicBezTo>
                      <a:pt x="61" y="8"/>
                      <a:pt x="61" y="7"/>
                      <a:pt x="61" y="6"/>
                    </a:cubicBezTo>
                    <a:cubicBezTo>
                      <a:pt x="64" y="9"/>
                      <a:pt x="64" y="13"/>
                      <a:pt x="66" y="16"/>
                    </a:cubicBezTo>
                    <a:cubicBezTo>
                      <a:pt x="67" y="20"/>
                      <a:pt x="69" y="23"/>
                      <a:pt x="70" y="27"/>
                    </a:cubicBezTo>
                    <a:cubicBezTo>
                      <a:pt x="71" y="30"/>
                      <a:pt x="74" y="33"/>
                      <a:pt x="73" y="38"/>
                    </a:cubicBezTo>
                    <a:cubicBezTo>
                      <a:pt x="72" y="36"/>
                      <a:pt x="71" y="35"/>
                      <a:pt x="70" y="34"/>
                    </a:cubicBezTo>
                    <a:cubicBezTo>
                      <a:pt x="68" y="32"/>
                      <a:pt x="66" y="31"/>
                      <a:pt x="64" y="32"/>
                    </a:cubicBezTo>
                    <a:cubicBezTo>
                      <a:pt x="62" y="33"/>
                      <a:pt x="60" y="34"/>
                      <a:pt x="58" y="35"/>
                    </a:cubicBezTo>
                    <a:cubicBezTo>
                      <a:pt x="46" y="40"/>
                      <a:pt x="34" y="45"/>
                      <a:pt x="22" y="50"/>
                    </a:cubicBezTo>
                    <a:cubicBezTo>
                      <a:pt x="16" y="53"/>
                      <a:pt x="16" y="54"/>
                      <a:pt x="16" y="61"/>
                    </a:cubicBezTo>
                    <a:cubicBezTo>
                      <a:pt x="16" y="62"/>
                      <a:pt x="16" y="62"/>
                      <a:pt x="16" y="63"/>
                    </a:cubicBezTo>
                    <a:close/>
                    <a:moveTo>
                      <a:pt x="36" y="27"/>
                    </a:moveTo>
                    <a:cubicBezTo>
                      <a:pt x="34" y="25"/>
                      <a:pt x="34" y="22"/>
                      <a:pt x="32" y="20"/>
                    </a:cubicBezTo>
                    <a:cubicBezTo>
                      <a:pt x="29" y="16"/>
                      <a:pt x="25" y="14"/>
                      <a:pt x="21" y="16"/>
                    </a:cubicBezTo>
                    <a:cubicBezTo>
                      <a:pt x="17" y="17"/>
                      <a:pt x="13" y="19"/>
                      <a:pt x="10" y="21"/>
                    </a:cubicBezTo>
                    <a:cubicBezTo>
                      <a:pt x="5" y="24"/>
                      <a:pt x="4" y="30"/>
                      <a:pt x="7" y="35"/>
                    </a:cubicBezTo>
                    <a:cubicBezTo>
                      <a:pt x="9" y="38"/>
                      <a:pt x="10" y="39"/>
                      <a:pt x="13" y="38"/>
                    </a:cubicBezTo>
                    <a:cubicBezTo>
                      <a:pt x="20" y="34"/>
                      <a:pt x="28" y="31"/>
                      <a:pt x="36" y="2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cs"/>
                </a:endParaRPr>
              </a:p>
            </p:txBody>
          </p:sp>
          <p:sp>
            <p:nvSpPr>
              <p:cNvPr id="133" name="Freeform 49"/>
              <p:cNvSpPr/>
              <p:nvPr/>
            </p:nvSpPr>
            <p:spPr bwMode="auto">
              <a:xfrm>
                <a:off x="2868695" y="21353548"/>
                <a:ext cx="605598" cy="660652"/>
              </a:xfrm>
              <a:custGeom>
                <a:avLst/>
                <a:gdLst>
                  <a:gd name="T0" fmla="*/ 0 w 87"/>
                  <a:gd name="T1" fmla="*/ 51 h 95"/>
                  <a:gd name="T2" fmla="*/ 6 w 87"/>
                  <a:gd name="T3" fmla="*/ 43 h 95"/>
                  <a:gd name="T4" fmla="*/ 22 w 87"/>
                  <a:gd name="T5" fmla="*/ 36 h 95"/>
                  <a:gd name="T6" fmla="*/ 59 w 87"/>
                  <a:gd name="T7" fmla="*/ 36 h 95"/>
                  <a:gd name="T8" fmla="*/ 64 w 87"/>
                  <a:gd name="T9" fmla="*/ 36 h 95"/>
                  <a:gd name="T10" fmla="*/ 62 w 87"/>
                  <a:gd name="T11" fmla="*/ 33 h 95"/>
                  <a:gd name="T12" fmla="*/ 44 w 87"/>
                  <a:gd name="T13" fmla="*/ 18 h 95"/>
                  <a:gd name="T14" fmla="*/ 30 w 87"/>
                  <a:gd name="T15" fmla="*/ 16 h 95"/>
                  <a:gd name="T16" fmla="*/ 29 w 87"/>
                  <a:gd name="T17" fmla="*/ 16 h 95"/>
                  <a:gd name="T18" fmla="*/ 42 w 87"/>
                  <a:gd name="T19" fmla="*/ 0 h 95"/>
                  <a:gd name="T20" fmla="*/ 42 w 87"/>
                  <a:gd name="T21" fmla="*/ 3 h 95"/>
                  <a:gd name="T22" fmla="*/ 44 w 87"/>
                  <a:gd name="T23" fmla="*/ 13 h 95"/>
                  <a:gd name="T24" fmla="*/ 74 w 87"/>
                  <a:gd name="T25" fmla="*/ 38 h 95"/>
                  <a:gd name="T26" fmla="*/ 87 w 87"/>
                  <a:gd name="T27" fmla="*/ 50 h 95"/>
                  <a:gd name="T28" fmla="*/ 83 w 87"/>
                  <a:gd name="T29" fmla="*/ 52 h 95"/>
                  <a:gd name="T30" fmla="*/ 77 w 87"/>
                  <a:gd name="T31" fmla="*/ 52 h 95"/>
                  <a:gd name="T32" fmla="*/ 25 w 87"/>
                  <a:gd name="T33" fmla="*/ 51 h 95"/>
                  <a:gd name="T34" fmla="*/ 19 w 87"/>
                  <a:gd name="T35" fmla="*/ 51 h 95"/>
                  <a:gd name="T36" fmla="*/ 22 w 87"/>
                  <a:gd name="T37" fmla="*/ 55 h 95"/>
                  <a:gd name="T38" fmla="*/ 47 w 87"/>
                  <a:gd name="T39" fmla="*/ 77 h 95"/>
                  <a:gd name="T40" fmla="*/ 61 w 87"/>
                  <a:gd name="T41" fmla="*/ 78 h 95"/>
                  <a:gd name="T42" fmla="*/ 61 w 87"/>
                  <a:gd name="T43" fmla="*/ 77 h 95"/>
                  <a:gd name="T44" fmla="*/ 48 w 87"/>
                  <a:gd name="T45" fmla="*/ 95 h 95"/>
                  <a:gd name="T46" fmla="*/ 49 w 87"/>
                  <a:gd name="T47" fmla="*/ 91 h 95"/>
                  <a:gd name="T48" fmla="*/ 47 w 87"/>
                  <a:gd name="T49" fmla="*/ 82 h 95"/>
                  <a:gd name="T50" fmla="*/ 30 w 87"/>
                  <a:gd name="T51" fmla="*/ 67 h 95"/>
                  <a:gd name="T52" fmla="*/ 15 w 87"/>
                  <a:gd name="T53" fmla="*/ 54 h 95"/>
                  <a:gd name="T54" fmla="*/ 7 w 87"/>
                  <a:gd name="T55" fmla="*/ 51 h 95"/>
                  <a:gd name="T56" fmla="*/ 1 w 87"/>
                  <a:gd name="T57" fmla="*/ 52 h 95"/>
                  <a:gd name="T58" fmla="*/ 0 w 87"/>
                  <a:gd name="T59" fmla="*/ 51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7" h="95">
                    <a:moveTo>
                      <a:pt x="0" y="51"/>
                    </a:moveTo>
                    <a:cubicBezTo>
                      <a:pt x="2" y="49"/>
                      <a:pt x="5" y="46"/>
                      <a:pt x="6" y="43"/>
                    </a:cubicBezTo>
                    <a:cubicBezTo>
                      <a:pt x="10" y="37"/>
                      <a:pt x="15" y="35"/>
                      <a:pt x="22" y="36"/>
                    </a:cubicBezTo>
                    <a:cubicBezTo>
                      <a:pt x="34" y="36"/>
                      <a:pt x="47" y="36"/>
                      <a:pt x="59" y="36"/>
                    </a:cubicBezTo>
                    <a:cubicBezTo>
                      <a:pt x="61" y="36"/>
                      <a:pt x="62" y="36"/>
                      <a:pt x="64" y="36"/>
                    </a:cubicBezTo>
                    <a:cubicBezTo>
                      <a:pt x="63" y="35"/>
                      <a:pt x="63" y="34"/>
                      <a:pt x="62" y="33"/>
                    </a:cubicBezTo>
                    <a:cubicBezTo>
                      <a:pt x="56" y="28"/>
                      <a:pt x="50" y="23"/>
                      <a:pt x="44" y="18"/>
                    </a:cubicBezTo>
                    <a:cubicBezTo>
                      <a:pt x="38" y="12"/>
                      <a:pt x="37" y="12"/>
                      <a:pt x="30" y="16"/>
                    </a:cubicBezTo>
                    <a:cubicBezTo>
                      <a:pt x="30" y="17"/>
                      <a:pt x="30" y="16"/>
                      <a:pt x="29" y="16"/>
                    </a:cubicBezTo>
                    <a:cubicBezTo>
                      <a:pt x="30" y="13"/>
                      <a:pt x="38" y="3"/>
                      <a:pt x="42" y="0"/>
                    </a:cubicBezTo>
                    <a:cubicBezTo>
                      <a:pt x="42" y="2"/>
                      <a:pt x="42" y="2"/>
                      <a:pt x="42" y="3"/>
                    </a:cubicBezTo>
                    <a:cubicBezTo>
                      <a:pt x="40" y="7"/>
                      <a:pt x="41" y="10"/>
                      <a:pt x="44" y="13"/>
                    </a:cubicBezTo>
                    <a:cubicBezTo>
                      <a:pt x="54" y="21"/>
                      <a:pt x="64" y="30"/>
                      <a:pt x="74" y="38"/>
                    </a:cubicBezTo>
                    <a:cubicBezTo>
                      <a:pt x="78" y="42"/>
                      <a:pt x="82" y="46"/>
                      <a:pt x="87" y="50"/>
                    </a:cubicBezTo>
                    <a:cubicBezTo>
                      <a:pt x="85" y="51"/>
                      <a:pt x="84" y="52"/>
                      <a:pt x="83" y="52"/>
                    </a:cubicBezTo>
                    <a:cubicBezTo>
                      <a:pt x="81" y="52"/>
                      <a:pt x="79" y="52"/>
                      <a:pt x="77" y="52"/>
                    </a:cubicBezTo>
                    <a:cubicBezTo>
                      <a:pt x="60" y="52"/>
                      <a:pt x="42" y="52"/>
                      <a:pt x="25" y="51"/>
                    </a:cubicBezTo>
                    <a:cubicBezTo>
                      <a:pt x="23" y="51"/>
                      <a:pt x="22" y="51"/>
                      <a:pt x="19" y="51"/>
                    </a:cubicBezTo>
                    <a:cubicBezTo>
                      <a:pt x="20" y="53"/>
                      <a:pt x="21" y="54"/>
                      <a:pt x="22" y="55"/>
                    </a:cubicBezTo>
                    <a:cubicBezTo>
                      <a:pt x="30" y="62"/>
                      <a:pt x="39" y="69"/>
                      <a:pt x="47" y="77"/>
                    </a:cubicBezTo>
                    <a:cubicBezTo>
                      <a:pt x="51" y="81"/>
                      <a:pt x="55" y="83"/>
                      <a:pt x="61" y="78"/>
                    </a:cubicBezTo>
                    <a:cubicBezTo>
                      <a:pt x="61" y="77"/>
                      <a:pt x="61" y="77"/>
                      <a:pt x="61" y="77"/>
                    </a:cubicBezTo>
                    <a:cubicBezTo>
                      <a:pt x="61" y="80"/>
                      <a:pt x="52" y="92"/>
                      <a:pt x="48" y="95"/>
                    </a:cubicBezTo>
                    <a:cubicBezTo>
                      <a:pt x="48" y="93"/>
                      <a:pt x="48" y="92"/>
                      <a:pt x="49" y="91"/>
                    </a:cubicBezTo>
                    <a:cubicBezTo>
                      <a:pt x="51" y="87"/>
                      <a:pt x="50" y="85"/>
                      <a:pt x="47" y="82"/>
                    </a:cubicBezTo>
                    <a:cubicBezTo>
                      <a:pt x="41" y="77"/>
                      <a:pt x="35" y="72"/>
                      <a:pt x="30" y="67"/>
                    </a:cubicBezTo>
                    <a:cubicBezTo>
                      <a:pt x="25" y="62"/>
                      <a:pt x="20" y="58"/>
                      <a:pt x="15" y="54"/>
                    </a:cubicBezTo>
                    <a:cubicBezTo>
                      <a:pt x="12" y="51"/>
                      <a:pt x="10" y="51"/>
                      <a:pt x="7" y="51"/>
                    </a:cubicBezTo>
                    <a:cubicBezTo>
                      <a:pt x="5" y="52"/>
                      <a:pt x="3" y="52"/>
                      <a:pt x="1" y="52"/>
                    </a:cubicBezTo>
                    <a:cubicBezTo>
                      <a:pt x="0" y="52"/>
                      <a:pt x="0" y="52"/>
                      <a:pt x="0" y="51"/>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cs"/>
                </a:endParaRPr>
              </a:p>
            </p:txBody>
          </p:sp>
          <p:sp>
            <p:nvSpPr>
              <p:cNvPr id="134" name="Freeform 50"/>
              <p:cNvSpPr>
                <a:spLocks noEditPoints="1"/>
              </p:cNvSpPr>
              <p:nvPr/>
            </p:nvSpPr>
            <p:spPr bwMode="auto">
              <a:xfrm>
                <a:off x="6423633" y="25797222"/>
                <a:ext cx="424705" cy="487624"/>
              </a:xfrm>
              <a:custGeom>
                <a:avLst/>
                <a:gdLst>
                  <a:gd name="T0" fmla="*/ 36 w 61"/>
                  <a:gd name="T1" fmla="*/ 26 h 70"/>
                  <a:gd name="T2" fmla="*/ 46 w 61"/>
                  <a:gd name="T3" fmla="*/ 29 h 70"/>
                  <a:gd name="T4" fmla="*/ 60 w 61"/>
                  <a:gd name="T5" fmla="*/ 45 h 70"/>
                  <a:gd name="T6" fmla="*/ 55 w 61"/>
                  <a:gd name="T7" fmla="*/ 59 h 70"/>
                  <a:gd name="T8" fmla="*/ 34 w 61"/>
                  <a:gd name="T9" fmla="*/ 69 h 70"/>
                  <a:gd name="T10" fmla="*/ 21 w 61"/>
                  <a:gd name="T11" fmla="*/ 62 h 70"/>
                  <a:gd name="T12" fmla="*/ 21 w 61"/>
                  <a:gd name="T13" fmla="*/ 46 h 70"/>
                  <a:gd name="T14" fmla="*/ 26 w 61"/>
                  <a:gd name="T15" fmla="*/ 39 h 70"/>
                  <a:gd name="T16" fmla="*/ 17 w 61"/>
                  <a:gd name="T17" fmla="*/ 37 h 70"/>
                  <a:gd name="T18" fmla="*/ 11 w 61"/>
                  <a:gd name="T19" fmla="*/ 8 h 70"/>
                  <a:gd name="T20" fmla="*/ 28 w 61"/>
                  <a:gd name="T21" fmla="*/ 0 h 70"/>
                  <a:gd name="T22" fmla="*/ 42 w 61"/>
                  <a:gd name="T23" fmla="*/ 7 h 70"/>
                  <a:gd name="T24" fmla="*/ 40 w 61"/>
                  <a:gd name="T25" fmla="*/ 21 h 70"/>
                  <a:gd name="T26" fmla="*/ 36 w 61"/>
                  <a:gd name="T27" fmla="*/ 26 h 70"/>
                  <a:gd name="T28" fmla="*/ 29 w 61"/>
                  <a:gd name="T29" fmla="*/ 40 h 70"/>
                  <a:gd name="T30" fmla="*/ 28 w 61"/>
                  <a:gd name="T31" fmla="*/ 48 h 70"/>
                  <a:gd name="T32" fmla="*/ 37 w 61"/>
                  <a:gd name="T33" fmla="*/ 63 h 70"/>
                  <a:gd name="T34" fmla="*/ 46 w 61"/>
                  <a:gd name="T35" fmla="*/ 64 h 70"/>
                  <a:gd name="T36" fmla="*/ 50 w 61"/>
                  <a:gd name="T37" fmla="*/ 55 h 70"/>
                  <a:gd name="T38" fmla="*/ 41 w 61"/>
                  <a:gd name="T39" fmla="*/ 43 h 70"/>
                  <a:gd name="T40" fmla="*/ 29 w 61"/>
                  <a:gd name="T41" fmla="*/ 40 h 70"/>
                  <a:gd name="T42" fmla="*/ 33 w 61"/>
                  <a:gd name="T43" fmla="*/ 26 h 70"/>
                  <a:gd name="T44" fmla="*/ 28 w 61"/>
                  <a:gd name="T45" fmla="*/ 7 h 70"/>
                  <a:gd name="T46" fmla="*/ 22 w 61"/>
                  <a:gd name="T47" fmla="*/ 5 h 70"/>
                  <a:gd name="T48" fmla="*/ 14 w 61"/>
                  <a:gd name="T49" fmla="*/ 10 h 70"/>
                  <a:gd name="T50" fmla="*/ 16 w 61"/>
                  <a:gd name="T51" fmla="*/ 19 h 70"/>
                  <a:gd name="T52" fmla="*/ 33 w 61"/>
                  <a:gd name="T53" fmla="*/ 26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1" h="70">
                    <a:moveTo>
                      <a:pt x="36" y="26"/>
                    </a:moveTo>
                    <a:cubicBezTo>
                      <a:pt x="40" y="27"/>
                      <a:pt x="43" y="28"/>
                      <a:pt x="46" y="29"/>
                    </a:cubicBezTo>
                    <a:cubicBezTo>
                      <a:pt x="54" y="31"/>
                      <a:pt x="59" y="37"/>
                      <a:pt x="60" y="45"/>
                    </a:cubicBezTo>
                    <a:cubicBezTo>
                      <a:pt x="61" y="51"/>
                      <a:pt x="59" y="55"/>
                      <a:pt x="55" y="59"/>
                    </a:cubicBezTo>
                    <a:cubicBezTo>
                      <a:pt x="50" y="65"/>
                      <a:pt x="42" y="69"/>
                      <a:pt x="34" y="69"/>
                    </a:cubicBezTo>
                    <a:cubicBezTo>
                      <a:pt x="28" y="70"/>
                      <a:pt x="24" y="67"/>
                      <a:pt x="21" y="62"/>
                    </a:cubicBezTo>
                    <a:cubicBezTo>
                      <a:pt x="17" y="57"/>
                      <a:pt x="17" y="51"/>
                      <a:pt x="21" y="46"/>
                    </a:cubicBezTo>
                    <a:cubicBezTo>
                      <a:pt x="22" y="44"/>
                      <a:pt x="24" y="42"/>
                      <a:pt x="26" y="39"/>
                    </a:cubicBezTo>
                    <a:cubicBezTo>
                      <a:pt x="23" y="39"/>
                      <a:pt x="20" y="38"/>
                      <a:pt x="17" y="37"/>
                    </a:cubicBezTo>
                    <a:cubicBezTo>
                      <a:pt x="3" y="32"/>
                      <a:pt x="0" y="17"/>
                      <a:pt x="11" y="8"/>
                    </a:cubicBezTo>
                    <a:cubicBezTo>
                      <a:pt x="16" y="4"/>
                      <a:pt x="22" y="1"/>
                      <a:pt x="28" y="0"/>
                    </a:cubicBezTo>
                    <a:cubicBezTo>
                      <a:pt x="34" y="0"/>
                      <a:pt x="39" y="2"/>
                      <a:pt x="42" y="7"/>
                    </a:cubicBezTo>
                    <a:cubicBezTo>
                      <a:pt x="45" y="12"/>
                      <a:pt x="43" y="17"/>
                      <a:pt x="40" y="21"/>
                    </a:cubicBezTo>
                    <a:cubicBezTo>
                      <a:pt x="39" y="23"/>
                      <a:pt x="38" y="24"/>
                      <a:pt x="36" y="26"/>
                    </a:cubicBezTo>
                    <a:close/>
                    <a:moveTo>
                      <a:pt x="29" y="40"/>
                    </a:moveTo>
                    <a:cubicBezTo>
                      <a:pt x="29" y="43"/>
                      <a:pt x="28" y="46"/>
                      <a:pt x="28" y="48"/>
                    </a:cubicBezTo>
                    <a:cubicBezTo>
                      <a:pt x="29" y="54"/>
                      <a:pt x="32" y="59"/>
                      <a:pt x="37" y="63"/>
                    </a:cubicBezTo>
                    <a:cubicBezTo>
                      <a:pt x="40" y="65"/>
                      <a:pt x="43" y="66"/>
                      <a:pt x="46" y="64"/>
                    </a:cubicBezTo>
                    <a:cubicBezTo>
                      <a:pt x="50" y="62"/>
                      <a:pt x="51" y="58"/>
                      <a:pt x="50" y="55"/>
                    </a:cubicBezTo>
                    <a:cubicBezTo>
                      <a:pt x="49" y="49"/>
                      <a:pt x="46" y="45"/>
                      <a:pt x="41" y="43"/>
                    </a:cubicBezTo>
                    <a:cubicBezTo>
                      <a:pt x="37" y="41"/>
                      <a:pt x="34" y="41"/>
                      <a:pt x="29" y="40"/>
                    </a:cubicBezTo>
                    <a:close/>
                    <a:moveTo>
                      <a:pt x="33" y="26"/>
                    </a:moveTo>
                    <a:cubicBezTo>
                      <a:pt x="35" y="18"/>
                      <a:pt x="33" y="12"/>
                      <a:pt x="28" y="7"/>
                    </a:cubicBezTo>
                    <a:cubicBezTo>
                      <a:pt x="26" y="5"/>
                      <a:pt x="24" y="5"/>
                      <a:pt x="22" y="5"/>
                    </a:cubicBezTo>
                    <a:cubicBezTo>
                      <a:pt x="18" y="5"/>
                      <a:pt x="16" y="7"/>
                      <a:pt x="14" y="10"/>
                    </a:cubicBezTo>
                    <a:cubicBezTo>
                      <a:pt x="13" y="13"/>
                      <a:pt x="14" y="16"/>
                      <a:pt x="16" y="19"/>
                    </a:cubicBezTo>
                    <a:cubicBezTo>
                      <a:pt x="21" y="24"/>
                      <a:pt x="26" y="25"/>
                      <a:pt x="33" y="26"/>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cs"/>
                </a:endParaRPr>
              </a:p>
            </p:txBody>
          </p:sp>
          <p:sp>
            <p:nvSpPr>
              <p:cNvPr id="135" name="Freeform 51"/>
              <p:cNvSpPr/>
              <p:nvPr/>
            </p:nvSpPr>
            <p:spPr bwMode="auto">
              <a:xfrm>
                <a:off x="3442833" y="20803004"/>
                <a:ext cx="574138" cy="558409"/>
              </a:xfrm>
              <a:custGeom>
                <a:avLst/>
                <a:gdLst>
                  <a:gd name="T0" fmla="*/ 44 w 82"/>
                  <a:gd name="T1" fmla="*/ 0 h 80"/>
                  <a:gd name="T2" fmla="*/ 57 w 82"/>
                  <a:gd name="T3" fmla="*/ 19 h 80"/>
                  <a:gd name="T4" fmla="*/ 53 w 82"/>
                  <a:gd name="T5" fmla="*/ 18 h 80"/>
                  <a:gd name="T6" fmla="*/ 38 w 82"/>
                  <a:gd name="T7" fmla="*/ 14 h 80"/>
                  <a:gd name="T8" fmla="*/ 21 w 82"/>
                  <a:gd name="T9" fmla="*/ 35 h 80"/>
                  <a:gd name="T10" fmla="*/ 44 w 82"/>
                  <a:gd name="T11" fmla="*/ 68 h 80"/>
                  <a:gd name="T12" fmla="*/ 67 w 82"/>
                  <a:gd name="T13" fmla="*/ 66 h 80"/>
                  <a:gd name="T14" fmla="*/ 68 w 82"/>
                  <a:gd name="T15" fmla="*/ 56 h 80"/>
                  <a:gd name="T16" fmla="*/ 62 w 82"/>
                  <a:gd name="T17" fmla="*/ 48 h 80"/>
                  <a:gd name="T18" fmla="*/ 53 w 82"/>
                  <a:gd name="T19" fmla="*/ 46 h 80"/>
                  <a:gd name="T20" fmla="*/ 50 w 82"/>
                  <a:gd name="T21" fmla="*/ 47 h 80"/>
                  <a:gd name="T22" fmla="*/ 58 w 82"/>
                  <a:gd name="T23" fmla="*/ 40 h 80"/>
                  <a:gd name="T24" fmla="*/ 67 w 82"/>
                  <a:gd name="T25" fmla="*/ 33 h 80"/>
                  <a:gd name="T26" fmla="*/ 75 w 82"/>
                  <a:gd name="T27" fmla="*/ 27 h 80"/>
                  <a:gd name="T28" fmla="*/ 76 w 82"/>
                  <a:gd name="T29" fmla="*/ 28 h 80"/>
                  <a:gd name="T30" fmla="*/ 75 w 82"/>
                  <a:gd name="T31" fmla="*/ 29 h 80"/>
                  <a:gd name="T32" fmla="*/ 75 w 82"/>
                  <a:gd name="T33" fmla="*/ 40 h 80"/>
                  <a:gd name="T34" fmla="*/ 82 w 82"/>
                  <a:gd name="T35" fmla="*/ 50 h 80"/>
                  <a:gd name="T36" fmla="*/ 82 w 82"/>
                  <a:gd name="T37" fmla="*/ 52 h 80"/>
                  <a:gd name="T38" fmla="*/ 49 w 82"/>
                  <a:gd name="T39" fmla="*/ 78 h 80"/>
                  <a:gd name="T40" fmla="*/ 31 w 82"/>
                  <a:gd name="T41" fmla="*/ 76 h 80"/>
                  <a:gd name="T42" fmla="*/ 24 w 82"/>
                  <a:gd name="T43" fmla="*/ 15 h 80"/>
                  <a:gd name="T44" fmla="*/ 36 w 82"/>
                  <a:gd name="T45" fmla="*/ 10 h 80"/>
                  <a:gd name="T46" fmla="*/ 39 w 82"/>
                  <a:gd name="T47" fmla="*/ 9 h 80"/>
                  <a:gd name="T48" fmla="*/ 44 w 82"/>
                  <a:gd name="T49" fmla="*/ 2 h 80"/>
                  <a:gd name="T50" fmla="*/ 44 w 82"/>
                  <a:gd name="T51" fmla="*/ 1 h 80"/>
                  <a:gd name="T52" fmla="*/ 44 w 82"/>
                  <a:gd name="T53"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2" h="80">
                    <a:moveTo>
                      <a:pt x="44" y="0"/>
                    </a:moveTo>
                    <a:cubicBezTo>
                      <a:pt x="47" y="2"/>
                      <a:pt x="56" y="14"/>
                      <a:pt x="57" y="19"/>
                    </a:cubicBezTo>
                    <a:cubicBezTo>
                      <a:pt x="56" y="20"/>
                      <a:pt x="55" y="18"/>
                      <a:pt x="53" y="18"/>
                    </a:cubicBezTo>
                    <a:cubicBezTo>
                      <a:pt x="48" y="15"/>
                      <a:pt x="43" y="14"/>
                      <a:pt x="38" y="14"/>
                    </a:cubicBezTo>
                    <a:cubicBezTo>
                      <a:pt x="26" y="14"/>
                      <a:pt x="18" y="23"/>
                      <a:pt x="21" y="35"/>
                    </a:cubicBezTo>
                    <a:cubicBezTo>
                      <a:pt x="25" y="48"/>
                      <a:pt x="33" y="60"/>
                      <a:pt x="44" y="68"/>
                    </a:cubicBezTo>
                    <a:cubicBezTo>
                      <a:pt x="52" y="74"/>
                      <a:pt x="60" y="73"/>
                      <a:pt x="67" y="66"/>
                    </a:cubicBezTo>
                    <a:cubicBezTo>
                      <a:pt x="70" y="63"/>
                      <a:pt x="71" y="60"/>
                      <a:pt x="68" y="56"/>
                    </a:cubicBezTo>
                    <a:cubicBezTo>
                      <a:pt x="66" y="54"/>
                      <a:pt x="64" y="51"/>
                      <a:pt x="62" y="48"/>
                    </a:cubicBezTo>
                    <a:cubicBezTo>
                      <a:pt x="59" y="44"/>
                      <a:pt x="58" y="44"/>
                      <a:pt x="53" y="46"/>
                    </a:cubicBezTo>
                    <a:cubicBezTo>
                      <a:pt x="52" y="47"/>
                      <a:pt x="51" y="47"/>
                      <a:pt x="50" y="47"/>
                    </a:cubicBezTo>
                    <a:cubicBezTo>
                      <a:pt x="52" y="44"/>
                      <a:pt x="55" y="42"/>
                      <a:pt x="58" y="40"/>
                    </a:cubicBezTo>
                    <a:cubicBezTo>
                      <a:pt x="61" y="38"/>
                      <a:pt x="64" y="35"/>
                      <a:pt x="67" y="33"/>
                    </a:cubicBezTo>
                    <a:cubicBezTo>
                      <a:pt x="70" y="31"/>
                      <a:pt x="72" y="29"/>
                      <a:pt x="75" y="27"/>
                    </a:cubicBezTo>
                    <a:cubicBezTo>
                      <a:pt x="76" y="27"/>
                      <a:pt x="76" y="27"/>
                      <a:pt x="76" y="28"/>
                    </a:cubicBezTo>
                    <a:cubicBezTo>
                      <a:pt x="76" y="28"/>
                      <a:pt x="75" y="29"/>
                      <a:pt x="75" y="29"/>
                    </a:cubicBezTo>
                    <a:cubicBezTo>
                      <a:pt x="72" y="34"/>
                      <a:pt x="71" y="36"/>
                      <a:pt x="75" y="40"/>
                    </a:cubicBezTo>
                    <a:cubicBezTo>
                      <a:pt x="77" y="44"/>
                      <a:pt x="80" y="47"/>
                      <a:pt x="82" y="50"/>
                    </a:cubicBezTo>
                    <a:cubicBezTo>
                      <a:pt x="82" y="51"/>
                      <a:pt x="82" y="51"/>
                      <a:pt x="82" y="52"/>
                    </a:cubicBezTo>
                    <a:cubicBezTo>
                      <a:pt x="74" y="64"/>
                      <a:pt x="64" y="74"/>
                      <a:pt x="49" y="78"/>
                    </a:cubicBezTo>
                    <a:cubicBezTo>
                      <a:pt x="43" y="80"/>
                      <a:pt x="37" y="79"/>
                      <a:pt x="31" y="76"/>
                    </a:cubicBezTo>
                    <a:cubicBezTo>
                      <a:pt x="11" y="66"/>
                      <a:pt x="0" y="35"/>
                      <a:pt x="24" y="15"/>
                    </a:cubicBezTo>
                    <a:cubicBezTo>
                      <a:pt x="27" y="13"/>
                      <a:pt x="32" y="12"/>
                      <a:pt x="36" y="10"/>
                    </a:cubicBezTo>
                    <a:cubicBezTo>
                      <a:pt x="37" y="9"/>
                      <a:pt x="38" y="9"/>
                      <a:pt x="39" y="9"/>
                    </a:cubicBezTo>
                    <a:cubicBezTo>
                      <a:pt x="44" y="7"/>
                      <a:pt x="44" y="7"/>
                      <a:pt x="44" y="2"/>
                    </a:cubicBezTo>
                    <a:cubicBezTo>
                      <a:pt x="44" y="2"/>
                      <a:pt x="44" y="2"/>
                      <a:pt x="44" y="1"/>
                    </a:cubicBezTo>
                    <a:cubicBezTo>
                      <a:pt x="44" y="1"/>
                      <a:pt x="44" y="1"/>
                      <a:pt x="44" y="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cs"/>
                </a:endParaRPr>
              </a:p>
            </p:txBody>
          </p:sp>
          <p:sp>
            <p:nvSpPr>
              <p:cNvPr id="136" name="Freeform 52"/>
              <p:cNvSpPr/>
              <p:nvPr/>
            </p:nvSpPr>
            <p:spPr bwMode="auto">
              <a:xfrm>
                <a:off x="5141653" y="20291785"/>
                <a:ext cx="456165" cy="495489"/>
              </a:xfrm>
              <a:custGeom>
                <a:avLst/>
                <a:gdLst>
                  <a:gd name="T0" fmla="*/ 58 w 65"/>
                  <a:gd name="T1" fmla="*/ 69 h 70"/>
                  <a:gd name="T2" fmla="*/ 53 w 65"/>
                  <a:gd name="T3" fmla="*/ 66 h 70"/>
                  <a:gd name="T4" fmla="*/ 25 w 65"/>
                  <a:gd name="T5" fmla="*/ 31 h 70"/>
                  <a:gd name="T6" fmla="*/ 13 w 65"/>
                  <a:gd name="T7" fmla="*/ 17 h 70"/>
                  <a:gd name="T8" fmla="*/ 12 w 65"/>
                  <a:gd name="T9" fmla="*/ 21 h 70"/>
                  <a:gd name="T10" fmla="*/ 12 w 65"/>
                  <a:gd name="T11" fmla="*/ 56 h 70"/>
                  <a:gd name="T12" fmla="*/ 20 w 65"/>
                  <a:gd name="T13" fmla="*/ 66 h 70"/>
                  <a:gd name="T14" fmla="*/ 21 w 65"/>
                  <a:gd name="T15" fmla="*/ 68 h 70"/>
                  <a:gd name="T16" fmla="*/ 0 w 65"/>
                  <a:gd name="T17" fmla="*/ 68 h 70"/>
                  <a:gd name="T18" fmla="*/ 3 w 65"/>
                  <a:gd name="T19" fmla="*/ 66 h 70"/>
                  <a:gd name="T20" fmla="*/ 9 w 65"/>
                  <a:gd name="T21" fmla="*/ 58 h 70"/>
                  <a:gd name="T22" fmla="*/ 9 w 65"/>
                  <a:gd name="T23" fmla="*/ 14 h 70"/>
                  <a:gd name="T24" fmla="*/ 6 w 65"/>
                  <a:gd name="T25" fmla="*/ 8 h 70"/>
                  <a:gd name="T26" fmla="*/ 0 w 65"/>
                  <a:gd name="T27" fmla="*/ 2 h 70"/>
                  <a:gd name="T28" fmla="*/ 10 w 65"/>
                  <a:gd name="T29" fmla="*/ 1 h 70"/>
                  <a:gd name="T30" fmla="*/ 27 w 65"/>
                  <a:gd name="T31" fmla="*/ 9 h 70"/>
                  <a:gd name="T32" fmla="*/ 50 w 65"/>
                  <a:gd name="T33" fmla="*/ 39 h 70"/>
                  <a:gd name="T34" fmla="*/ 54 w 65"/>
                  <a:gd name="T35" fmla="*/ 42 h 70"/>
                  <a:gd name="T36" fmla="*/ 54 w 65"/>
                  <a:gd name="T37" fmla="*/ 38 h 70"/>
                  <a:gd name="T38" fmla="*/ 54 w 65"/>
                  <a:gd name="T39" fmla="*/ 15 h 70"/>
                  <a:gd name="T40" fmla="*/ 46 w 65"/>
                  <a:gd name="T41" fmla="*/ 3 h 70"/>
                  <a:gd name="T42" fmla="*/ 45 w 65"/>
                  <a:gd name="T43" fmla="*/ 3 h 70"/>
                  <a:gd name="T44" fmla="*/ 65 w 65"/>
                  <a:gd name="T45" fmla="*/ 2 h 70"/>
                  <a:gd name="T46" fmla="*/ 63 w 65"/>
                  <a:gd name="T47" fmla="*/ 4 h 70"/>
                  <a:gd name="T48" fmla="*/ 58 w 65"/>
                  <a:gd name="T49" fmla="*/ 12 h 70"/>
                  <a:gd name="T50" fmla="*/ 58 w 65"/>
                  <a:gd name="T51" fmla="*/ 26 h 70"/>
                  <a:gd name="T52" fmla="*/ 58 w 65"/>
                  <a:gd name="T53" fmla="*/ 64 h 70"/>
                  <a:gd name="T54" fmla="*/ 58 w 65"/>
                  <a:gd name="T55" fmla="*/ 69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5" h="70">
                    <a:moveTo>
                      <a:pt x="58" y="69"/>
                    </a:moveTo>
                    <a:cubicBezTo>
                      <a:pt x="54" y="70"/>
                      <a:pt x="54" y="68"/>
                      <a:pt x="53" y="66"/>
                    </a:cubicBezTo>
                    <a:cubicBezTo>
                      <a:pt x="43" y="55"/>
                      <a:pt x="34" y="43"/>
                      <a:pt x="25" y="31"/>
                    </a:cubicBezTo>
                    <a:cubicBezTo>
                      <a:pt x="21" y="27"/>
                      <a:pt x="17" y="22"/>
                      <a:pt x="13" y="17"/>
                    </a:cubicBezTo>
                    <a:cubicBezTo>
                      <a:pt x="13" y="19"/>
                      <a:pt x="12" y="20"/>
                      <a:pt x="12" y="21"/>
                    </a:cubicBezTo>
                    <a:cubicBezTo>
                      <a:pt x="12" y="33"/>
                      <a:pt x="12" y="44"/>
                      <a:pt x="12" y="56"/>
                    </a:cubicBezTo>
                    <a:cubicBezTo>
                      <a:pt x="12" y="63"/>
                      <a:pt x="13" y="64"/>
                      <a:pt x="20" y="66"/>
                    </a:cubicBezTo>
                    <a:cubicBezTo>
                      <a:pt x="20" y="67"/>
                      <a:pt x="21" y="67"/>
                      <a:pt x="21" y="68"/>
                    </a:cubicBezTo>
                    <a:cubicBezTo>
                      <a:pt x="18" y="69"/>
                      <a:pt x="5" y="69"/>
                      <a:pt x="0" y="68"/>
                    </a:cubicBezTo>
                    <a:cubicBezTo>
                      <a:pt x="1" y="67"/>
                      <a:pt x="2" y="66"/>
                      <a:pt x="3" y="66"/>
                    </a:cubicBezTo>
                    <a:cubicBezTo>
                      <a:pt x="7" y="65"/>
                      <a:pt x="9" y="63"/>
                      <a:pt x="9" y="58"/>
                    </a:cubicBezTo>
                    <a:cubicBezTo>
                      <a:pt x="9" y="44"/>
                      <a:pt x="9" y="29"/>
                      <a:pt x="9" y="14"/>
                    </a:cubicBezTo>
                    <a:cubicBezTo>
                      <a:pt x="9" y="11"/>
                      <a:pt x="7" y="9"/>
                      <a:pt x="6" y="8"/>
                    </a:cubicBezTo>
                    <a:cubicBezTo>
                      <a:pt x="4" y="6"/>
                      <a:pt x="2" y="4"/>
                      <a:pt x="0" y="2"/>
                    </a:cubicBezTo>
                    <a:cubicBezTo>
                      <a:pt x="4" y="1"/>
                      <a:pt x="7" y="2"/>
                      <a:pt x="10" y="1"/>
                    </a:cubicBezTo>
                    <a:cubicBezTo>
                      <a:pt x="18" y="0"/>
                      <a:pt x="22" y="3"/>
                      <a:pt x="27" y="9"/>
                    </a:cubicBezTo>
                    <a:cubicBezTo>
                      <a:pt x="34" y="19"/>
                      <a:pt x="42" y="29"/>
                      <a:pt x="50" y="39"/>
                    </a:cubicBezTo>
                    <a:cubicBezTo>
                      <a:pt x="51" y="40"/>
                      <a:pt x="52" y="41"/>
                      <a:pt x="54" y="42"/>
                    </a:cubicBezTo>
                    <a:cubicBezTo>
                      <a:pt x="54" y="41"/>
                      <a:pt x="54" y="39"/>
                      <a:pt x="54" y="38"/>
                    </a:cubicBezTo>
                    <a:cubicBezTo>
                      <a:pt x="54" y="30"/>
                      <a:pt x="54" y="23"/>
                      <a:pt x="54" y="15"/>
                    </a:cubicBezTo>
                    <a:cubicBezTo>
                      <a:pt x="54" y="9"/>
                      <a:pt x="53" y="4"/>
                      <a:pt x="46" y="3"/>
                    </a:cubicBezTo>
                    <a:cubicBezTo>
                      <a:pt x="46" y="3"/>
                      <a:pt x="45" y="3"/>
                      <a:pt x="45" y="3"/>
                    </a:cubicBezTo>
                    <a:cubicBezTo>
                      <a:pt x="48" y="1"/>
                      <a:pt x="61" y="1"/>
                      <a:pt x="65" y="2"/>
                    </a:cubicBezTo>
                    <a:cubicBezTo>
                      <a:pt x="64" y="3"/>
                      <a:pt x="64" y="3"/>
                      <a:pt x="63" y="4"/>
                    </a:cubicBezTo>
                    <a:cubicBezTo>
                      <a:pt x="59" y="5"/>
                      <a:pt x="57" y="8"/>
                      <a:pt x="58" y="12"/>
                    </a:cubicBezTo>
                    <a:cubicBezTo>
                      <a:pt x="58" y="17"/>
                      <a:pt x="58" y="22"/>
                      <a:pt x="58" y="26"/>
                    </a:cubicBezTo>
                    <a:cubicBezTo>
                      <a:pt x="58" y="39"/>
                      <a:pt x="58" y="51"/>
                      <a:pt x="58" y="64"/>
                    </a:cubicBezTo>
                    <a:cubicBezTo>
                      <a:pt x="58" y="66"/>
                      <a:pt x="58" y="67"/>
                      <a:pt x="58" y="69"/>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cs"/>
                </a:endParaRPr>
              </a:p>
            </p:txBody>
          </p:sp>
          <p:sp>
            <p:nvSpPr>
              <p:cNvPr id="137" name="Freeform 53"/>
              <p:cNvSpPr>
                <a:spLocks noEditPoints="1"/>
              </p:cNvSpPr>
              <p:nvPr/>
            </p:nvSpPr>
            <p:spPr bwMode="auto">
              <a:xfrm>
                <a:off x="5700062" y="26009575"/>
                <a:ext cx="353921" cy="503354"/>
              </a:xfrm>
              <a:custGeom>
                <a:avLst/>
                <a:gdLst>
                  <a:gd name="T0" fmla="*/ 9 w 50"/>
                  <a:gd name="T1" fmla="*/ 71 h 71"/>
                  <a:gd name="T2" fmla="*/ 31 w 50"/>
                  <a:gd name="T3" fmla="*/ 41 h 71"/>
                  <a:gd name="T4" fmla="*/ 23 w 50"/>
                  <a:gd name="T5" fmla="*/ 44 h 71"/>
                  <a:gd name="T6" fmla="*/ 3 w 50"/>
                  <a:gd name="T7" fmla="*/ 33 h 71"/>
                  <a:gd name="T8" fmla="*/ 3 w 50"/>
                  <a:gd name="T9" fmla="*/ 13 h 71"/>
                  <a:gd name="T10" fmla="*/ 21 w 50"/>
                  <a:gd name="T11" fmla="*/ 1 h 71"/>
                  <a:gd name="T12" fmla="*/ 41 w 50"/>
                  <a:gd name="T13" fmla="*/ 11 h 71"/>
                  <a:gd name="T14" fmla="*/ 34 w 50"/>
                  <a:gd name="T15" fmla="*/ 59 h 71"/>
                  <a:gd name="T16" fmla="*/ 9 w 50"/>
                  <a:gd name="T17" fmla="*/ 71 h 71"/>
                  <a:gd name="T18" fmla="*/ 31 w 50"/>
                  <a:gd name="T19" fmla="*/ 32 h 71"/>
                  <a:gd name="T20" fmla="*/ 32 w 50"/>
                  <a:gd name="T21" fmla="*/ 32 h 71"/>
                  <a:gd name="T22" fmla="*/ 28 w 50"/>
                  <a:gd name="T23" fmla="*/ 12 h 71"/>
                  <a:gd name="T24" fmla="*/ 25 w 50"/>
                  <a:gd name="T25" fmla="*/ 6 h 71"/>
                  <a:gd name="T26" fmla="*/ 19 w 50"/>
                  <a:gd name="T27" fmla="*/ 3 h 71"/>
                  <a:gd name="T28" fmla="*/ 15 w 50"/>
                  <a:gd name="T29" fmla="*/ 8 h 71"/>
                  <a:gd name="T30" fmla="*/ 14 w 50"/>
                  <a:gd name="T31" fmla="*/ 10 h 71"/>
                  <a:gd name="T32" fmla="*/ 18 w 50"/>
                  <a:gd name="T33" fmla="*/ 32 h 71"/>
                  <a:gd name="T34" fmla="*/ 21 w 50"/>
                  <a:gd name="T35" fmla="*/ 37 h 71"/>
                  <a:gd name="T36" fmla="*/ 29 w 50"/>
                  <a:gd name="T37" fmla="*/ 39 h 71"/>
                  <a:gd name="T38" fmla="*/ 31 w 50"/>
                  <a:gd name="T39" fmla="*/ 33 h 71"/>
                  <a:gd name="T40" fmla="*/ 31 w 50"/>
                  <a:gd name="T41" fmla="*/ 3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71">
                    <a:moveTo>
                      <a:pt x="9" y="71"/>
                    </a:moveTo>
                    <a:cubicBezTo>
                      <a:pt x="22" y="66"/>
                      <a:pt x="29" y="55"/>
                      <a:pt x="31" y="41"/>
                    </a:cubicBezTo>
                    <a:cubicBezTo>
                      <a:pt x="28" y="42"/>
                      <a:pt x="26" y="43"/>
                      <a:pt x="23" y="44"/>
                    </a:cubicBezTo>
                    <a:cubicBezTo>
                      <a:pt x="14" y="46"/>
                      <a:pt x="7" y="42"/>
                      <a:pt x="3" y="33"/>
                    </a:cubicBezTo>
                    <a:cubicBezTo>
                      <a:pt x="0" y="26"/>
                      <a:pt x="1" y="19"/>
                      <a:pt x="3" y="13"/>
                    </a:cubicBezTo>
                    <a:cubicBezTo>
                      <a:pt x="7" y="5"/>
                      <a:pt x="13" y="1"/>
                      <a:pt x="21" y="1"/>
                    </a:cubicBezTo>
                    <a:cubicBezTo>
                      <a:pt x="29" y="0"/>
                      <a:pt x="36" y="3"/>
                      <a:pt x="41" y="11"/>
                    </a:cubicBezTo>
                    <a:cubicBezTo>
                      <a:pt x="50" y="26"/>
                      <a:pt x="47" y="47"/>
                      <a:pt x="34" y="59"/>
                    </a:cubicBezTo>
                    <a:cubicBezTo>
                      <a:pt x="28" y="65"/>
                      <a:pt x="17" y="70"/>
                      <a:pt x="9" y="71"/>
                    </a:cubicBezTo>
                    <a:close/>
                    <a:moveTo>
                      <a:pt x="31" y="32"/>
                    </a:moveTo>
                    <a:cubicBezTo>
                      <a:pt x="31" y="32"/>
                      <a:pt x="31" y="32"/>
                      <a:pt x="32" y="32"/>
                    </a:cubicBezTo>
                    <a:cubicBezTo>
                      <a:pt x="30" y="25"/>
                      <a:pt x="29" y="19"/>
                      <a:pt x="28" y="12"/>
                    </a:cubicBezTo>
                    <a:cubicBezTo>
                      <a:pt x="27" y="10"/>
                      <a:pt x="26" y="8"/>
                      <a:pt x="25" y="6"/>
                    </a:cubicBezTo>
                    <a:cubicBezTo>
                      <a:pt x="24" y="4"/>
                      <a:pt x="22" y="3"/>
                      <a:pt x="19" y="3"/>
                    </a:cubicBezTo>
                    <a:cubicBezTo>
                      <a:pt x="17" y="4"/>
                      <a:pt x="15" y="5"/>
                      <a:pt x="15" y="8"/>
                    </a:cubicBezTo>
                    <a:cubicBezTo>
                      <a:pt x="15" y="9"/>
                      <a:pt x="14" y="10"/>
                      <a:pt x="14" y="10"/>
                    </a:cubicBezTo>
                    <a:cubicBezTo>
                      <a:pt x="15" y="18"/>
                      <a:pt x="16" y="25"/>
                      <a:pt x="18" y="32"/>
                    </a:cubicBezTo>
                    <a:cubicBezTo>
                      <a:pt x="19" y="34"/>
                      <a:pt x="20" y="35"/>
                      <a:pt x="21" y="37"/>
                    </a:cubicBezTo>
                    <a:cubicBezTo>
                      <a:pt x="23" y="39"/>
                      <a:pt x="25" y="39"/>
                      <a:pt x="29" y="39"/>
                    </a:cubicBezTo>
                    <a:cubicBezTo>
                      <a:pt x="32" y="38"/>
                      <a:pt x="31" y="35"/>
                      <a:pt x="31" y="33"/>
                    </a:cubicBezTo>
                    <a:cubicBezTo>
                      <a:pt x="31" y="33"/>
                      <a:pt x="31" y="32"/>
                      <a:pt x="31" y="32"/>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cs"/>
                </a:endParaRPr>
              </a:p>
            </p:txBody>
          </p:sp>
          <p:sp>
            <p:nvSpPr>
              <p:cNvPr id="138" name="Freeform 54"/>
              <p:cNvSpPr/>
              <p:nvPr/>
            </p:nvSpPr>
            <p:spPr bwMode="auto">
              <a:xfrm>
                <a:off x="4323703" y="20386164"/>
                <a:ext cx="471894" cy="534814"/>
              </a:xfrm>
              <a:custGeom>
                <a:avLst/>
                <a:gdLst>
                  <a:gd name="T0" fmla="*/ 42 w 68"/>
                  <a:gd name="T1" fmla="*/ 7 h 77"/>
                  <a:gd name="T2" fmla="*/ 62 w 68"/>
                  <a:gd name="T3" fmla="*/ 0 h 77"/>
                  <a:gd name="T4" fmla="*/ 60 w 68"/>
                  <a:gd name="T5" fmla="*/ 3 h 77"/>
                  <a:gd name="T6" fmla="*/ 57 w 68"/>
                  <a:gd name="T7" fmla="*/ 12 h 77"/>
                  <a:gd name="T8" fmla="*/ 65 w 68"/>
                  <a:gd name="T9" fmla="*/ 40 h 77"/>
                  <a:gd name="T10" fmla="*/ 67 w 68"/>
                  <a:gd name="T11" fmla="*/ 55 h 77"/>
                  <a:gd name="T12" fmla="*/ 62 w 68"/>
                  <a:gd name="T13" fmla="*/ 68 h 77"/>
                  <a:gd name="T14" fmla="*/ 34 w 68"/>
                  <a:gd name="T15" fmla="*/ 76 h 77"/>
                  <a:gd name="T16" fmla="*/ 21 w 68"/>
                  <a:gd name="T17" fmla="*/ 66 h 77"/>
                  <a:gd name="T18" fmla="*/ 19 w 68"/>
                  <a:gd name="T19" fmla="*/ 60 h 77"/>
                  <a:gd name="T20" fmla="*/ 10 w 68"/>
                  <a:gd name="T21" fmla="*/ 27 h 77"/>
                  <a:gd name="T22" fmla="*/ 9 w 68"/>
                  <a:gd name="T23" fmla="*/ 25 h 77"/>
                  <a:gd name="T24" fmla="*/ 2 w 68"/>
                  <a:gd name="T25" fmla="*/ 20 h 77"/>
                  <a:gd name="T26" fmla="*/ 0 w 68"/>
                  <a:gd name="T27" fmla="*/ 19 h 77"/>
                  <a:gd name="T28" fmla="*/ 27 w 68"/>
                  <a:gd name="T29" fmla="*/ 10 h 77"/>
                  <a:gd name="T30" fmla="*/ 30 w 68"/>
                  <a:gd name="T31" fmla="*/ 10 h 77"/>
                  <a:gd name="T32" fmla="*/ 30 w 68"/>
                  <a:gd name="T33" fmla="*/ 11 h 77"/>
                  <a:gd name="T34" fmla="*/ 27 w 68"/>
                  <a:gd name="T35" fmla="*/ 12 h 77"/>
                  <a:gd name="T36" fmla="*/ 24 w 68"/>
                  <a:gd name="T37" fmla="*/ 20 h 77"/>
                  <a:gd name="T38" fmla="*/ 34 w 68"/>
                  <a:gd name="T39" fmla="*/ 59 h 77"/>
                  <a:gd name="T40" fmla="*/ 35 w 68"/>
                  <a:gd name="T41" fmla="*/ 61 h 77"/>
                  <a:gd name="T42" fmla="*/ 50 w 68"/>
                  <a:gd name="T43" fmla="*/ 70 h 77"/>
                  <a:gd name="T44" fmla="*/ 64 w 68"/>
                  <a:gd name="T45" fmla="*/ 55 h 77"/>
                  <a:gd name="T46" fmla="*/ 63 w 68"/>
                  <a:gd name="T47" fmla="*/ 45 h 77"/>
                  <a:gd name="T48" fmla="*/ 54 w 68"/>
                  <a:gd name="T49" fmla="*/ 15 h 77"/>
                  <a:gd name="T50" fmla="*/ 44 w 68"/>
                  <a:gd name="T51" fmla="*/ 7 h 77"/>
                  <a:gd name="T52" fmla="*/ 42 w 68"/>
                  <a:gd name="T53" fmla="*/ 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8" h="77">
                    <a:moveTo>
                      <a:pt x="42" y="7"/>
                    </a:moveTo>
                    <a:cubicBezTo>
                      <a:pt x="45" y="4"/>
                      <a:pt x="57" y="1"/>
                      <a:pt x="62" y="0"/>
                    </a:cubicBezTo>
                    <a:cubicBezTo>
                      <a:pt x="61" y="1"/>
                      <a:pt x="61" y="2"/>
                      <a:pt x="60" y="3"/>
                    </a:cubicBezTo>
                    <a:cubicBezTo>
                      <a:pt x="57" y="5"/>
                      <a:pt x="56" y="8"/>
                      <a:pt x="57" y="12"/>
                    </a:cubicBezTo>
                    <a:cubicBezTo>
                      <a:pt x="60" y="21"/>
                      <a:pt x="63" y="31"/>
                      <a:pt x="65" y="40"/>
                    </a:cubicBezTo>
                    <a:cubicBezTo>
                      <a:pt x="66" y="45"/>
                      <a:pt x="67" y="50"/>
                      <a:pt x="67" y="55"/>
                    </a:cubicBezTo>
                    <a:cubicBezTo>
                      <a:pt x="68" y="61"/>
                      <a:pt x="66" y="65"/>
                      <a:pt x="62" y="68"/>
                    </a:cubicBezTo>
                    <a:cubicBezTo>
                      <a:pt x="54" y="74"/>
                      <a:pt x="44" y="77"/>
                      <a:pt x="34" y="76"/>
                    </a:cubicBezTo>
                    <a:cubicBezTo>
                      <a:pt x="28" y="75"/>
                      <a:pt x="24" y="72"/>
                      <a:pt x="21" y="66"/>
                    </a:cubicBezTo>
                    <a:cubicBezTo>
                      <a:pt x="20" y="64"/>
                      <a:pt x="19" y="62"/>
                      <a:pt x="19" y="60"/>
                    </a:cubicBezTo>
                    <a:cubicBezTo>
                      <a:pt x="16" y="49"/>
                      <a:pt x="13" y="38"/>
                      <a:pt x="10" y="27"/>
                    </a:cubicBezTo>
                    <a:cubicBezTo>
                      <a:pt x="10" y="27"/>
                      <a:pt x="9" y="26"/>
                      <a:pt x="9" y="25"/>
                    </a:cubicBezTo>
                    <a:cubicBezTo>
                      <a:pt x="8" y="22"/>
                      <a:pt x="6" y="20"/>
                      <a:pt x="2" y="20"/>
                    </a:cubicBezTo>
                    <a:cubicBezTo>
                      <a:pt x="1" y="20"/>
                      <a:pt x="1" y="20"/>
                      <a:pt x="0" y="19"/>
                    </a:cubicBezTo>
                    <a:cubicBezTo>
                      <a:pt x="8" y="15"/>
                      <a:pt x="18" y="13"/>
                      <a:pt x="27" y="10"/>
                    </a:cubicBezTo>
                    <a:cubicBezTo>
                      <a:pt x="28" y="10"/>
                      <a:pt x="29" y="10"/>
                      <a:pt x="30" y="10"/>
                    </a:cubicBezTo>
                    <a:cubicBezTo>
                      <a:pt x="30" y="10"/>
                      <a:pt x="30" y="10"/>
                      <a:pt x="30" y="11"/>
                    </a:cubicBezTo>
                    <a:cubicBezTo>
                      <a:pt x="29" y="11"/>
                      <a:pt x="28" y="12"/>
                      <a:pt x="27" y="12"/>
                    </a:cubicBezTo>
                    <a:cubicBezTo>
                      <a:pt x="24" y="14"/>
                      <a:pt x="23" y="16"/>
                      <a:pt x="24" y="20"/>
                    </a:cubicBezTo>
                    <a:cubicBezTo>
                      <a:pt x="27" y="33"/>
                      <a:pt x="31" y="46"/>
                      <a:pt x="34" y="59"/>
                    </a:cubicBezTo>
                    <a:cubicBezTo>
                      <a:pt x="35" y="60"/>
                      <a:pt x="35" y="60"/>
                      <a:pt x="35" y="61"/>
                    </a:cubicBezTo>
                    <a:cubicBezTo>
                      <a:pt x="38" y="68"/>
                      <a:pt x="43" y="71"/>
                      <a:pt x="50" y="70"/>
                    </a:cubicBezTo>
                    <a:cubicBezTo>
                      <a:pt x="59" y="68"/>
                      <a:pt x="64" y="63"/>
                      <a:pt x="64" y="55"/>
                    </a:cubicBezTo>
                    <a:cubicBezTo>
                      <a:pt x="64" y="51"/>
                      <a:pt x="63" y="48"/>
                      <a:pt x="63" y="45"/>
                    </a:cubicBezTo>
                    <a:cubicBezTo>
                      <a:pt x="60" y="35"/>
                      <a:pt x="57" y="25"/>
                      <a:pt x="54" y="15"/>
                    </a:cubicBezTo>
                    <a:cubicBezTo>
                      <a:pt x="52" y="8"/>
                      <a:pt x="51" y="7"/>
                      <a:pt x="44" y="7"/>
                    </a:cubicBezTo>
                    <a:cubicBezTo>
                      <a:pt x="43" y="7"/>
                      <a:pt x="43" y="7"/>
                      <a:pt x="42" y="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cs"/>
                </a:endParaRPr>
              </a:p>
            </p:txBody>
          </p:sp>
          <p:sp>
            <p:nvSpPr>
              <p:cNvPr id="139" name="Freeform 55"/>
              <p:cNvSpPr/>
              <p:nvPr/>
            </p:nvSpPr>
            <p:spPr bwMode="auto">
              <a:xfrm>
                <a:off x="7894371" y="22195094"/>
                <a:ext cx="550543" cy="440435"/>
              </a:xfrm>
              <a:custGeom>
                <a:avLst/>
                <a:gdLst>
                  <a:gd name="T0" fmla="*/ 0 w 79"/>
                  <a:gd name="T1" fmla="*/ 22 h 63"/>
                  <a:gd name="T2" fmla="*/ 20 w 79"/>
                  <a:gd name="T3" fmla="*/ 13 h 63"/>
                  <a:gd name="T4" fmla="*/ 20 w 79"/>
                  <a:gd name="T5" fmla="*/ 17 h 63"/>
                  <a:gd name="T6" fmla="*/ 12 w 79"/>
                  <a:gd name="T7" fmla="*/ 26 h 63"/>
                  <a:gd name="T8" fmla="*/ 13 w 79"/>
                  <a:gd name="T9" fmla="*/ 46 h 63"/>
                  <a:gd name="T10" fmla="*/ 24 w 79"/>
                  <a:gd name="T11" fmla="*/ 50 h 63"/>
                  <a:gd name="T12" fmla="*/ 32 w 79"/>
                  <a:gd name="T13" fmla="*/ 42 h 63"/>
                  <a:gd name="T14" fmla="*/ 32 w 79"/>
                  <a:gd name="T15" fmla="*/ 35 h 63"/>
                  <a:gd name="T16" fmla="*/ 35 w 79"/>
                  <a:gd name="T17" fmla="*/ 14 h 63"/>
                  <a:gd name="T18" fmla="*/ 51 w 79"/>
                  <a:gd name="T19" fmla="*/ 1 h 63"/>
                  <a:gd name="T20" fmla="*/ 66 w 79"/>
                  <a:gd name="T21" fmla="*/ 7 h 63"/>
                  <a:gd name="T22" fmla="*/ 73 w 79"/>
                  <a:gd name="T23" fmla="*/ 24 h 63"/>
                  <a:gd name="T24" fmla="*/ 73 w 79"/>
                  <a:gd name="T25" fmla="*/ 28 h 63"/>
                  <a:gd name="T26" fmla="*/ 76 w 79"/>
                  <a:gd name="T27" fmla="*/ 32 h 63"/>
                  <a:gd name="T28" fmla="*/ 79 w 79"/>
                  <a:gd name="T29" fmla="*/ 34 h 63"/>
                  <a:gd name="T30" fmla="*/ 59 w 79"/>
                  <a:gd name="T31" fmla="*/ 42 h 63"/>
                  <a:gd name="T32" fmla="*/ 62 w 79"/>
                  <a:gd name="T33" fmla="*/ 38 h 63"/>
                  <a:gd name="T34" fmla="*/ 69 w 79"/>
                  <a:gd name="T35" fmla="*/ 26 h 63"/>
                  <a:gd name="T36" fmla="*/ 65 w 79"/>
                  <a:gd name="T37" fmla="*/ 12 h 63"/>
                  <a:gd name="T38" fmla="*/ 50 w 79"/>
                  <a:gd name="T39" fmla="*/ 14 h 63"/>
                  <a:gd name="T40" fmla="*/ 49 w 79"/>
                  <a:gd name="T41" fmla="*/ 21 h 63"/>
                  <a:gd name="T42" fmla="*/ 48 w 79"/>
                  <a:gd name="T43" fmla="*/ 39 h 63"/>
                  <a:gd name="T44" fmla="*/ 45 w 79"/>
                  <a:gd name="T45" fmla="*/ 50 h 63"/>
                  <a:gd name="T46" fmla="*/ 15 w 79"/>
                  <a:gd name="T47" fmla="*/ 53 h 63"/>
                  <a:gd name="T48" fmla="*/ 7 w 79"/>
                  <a:gd name="T49" fmla="*/ 34 h 63"/>
                  <a:gd name="T50" fmla="*/ 0 w 79"/>
                  <a:gd name="T51" fmla="*/ 22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9" h="63">
                    <a:moveTo>
                      <a:pt x="0" y="22"/>
                    </a:moveTo>
                    <a:cubicBezTo>
                      <a:pt x="7" y="19"/>
                      <a:pt x="14" y="16"/>
                      <a:pt x="20" y="13"/>
                    </a:cubicBezTo>
                    <a:cubicBezTo>
                      <a:pt x="22" y="15"/>
                      <a:pt x="21" y="16"/>
                      <a:pt x="20" y="17"/>
                    </a:cubicBezTo>
                    <a:cubicBezTo>
                      <a:pt x="17" y="20"/>
                      <a:pt x="14" y="23"/>
                      <a:pt x="12" y="26"/>
                    </a:cubicBezTo>
                    <a:cubicBezTo>
                      <a:pt x="8" y="33"/>
                      <a:pt x="9" y="39"/>
                      <a:pt x="13" y="46"/>
                    </a:cubicBezTo>
                    <a:cubicBezTo>
                      <a:pt x="16" y="50"/>
                      <a:pt x="19" y="51"/>
                      <a:pt x="24" y="50"/>
                    </a:cubicBezTo>
                    <a:cubicBezTo>
                      <a:pt x="28" y="49"/>
                      <a:pt x="31" y="46"/>
                      <a:pt x="32" y="42"/>
                    </a:cubicBezTo>
                    <a:cubicBezTo>
                      <a:pt x="32" y="40"/>
                      <a:pt x="32" y="37"/>
                      <a:pt x="32" y="35"/>
                    </a:cubicBezTo>
                    <a:cubicBezTo>
                      <a:pt x="33" y="28"/>
                      <a:pt x="33" y="21"/>
                      <a:pt x="35" y="14"/>
                    </a:cubicBezTo>
                    <a:cubicBezTo>
                      <a:pt x="37" y="6"/>
                      <a:pt x="43" y="2"/>
                      <a:pt x="51" y="1"/>
                    </a:cubicBezTo>
                    <a:cubicBezTo>
                      <a:pt x="57" y="0"/>
                      <a:pt x="62" y="3"/>
                      <a:pt x="66" y="7"/>
                    </a:cubicBezTo>
                    <a:cubicBezTo>
                      <a:pt x="70" y="12"/>
                      <a:pt x="72" y="18"/>
                      <a:pt x="73" y="24"/>
                    </a:cubicBezTo>
                    <a:cubicBezTo>
                      <a:pt x="73" y="26"/>
                      <a:pt x="73" y="27"/>
                      <a:pt x="73" y="28"/>
                    </a:cubicBezTo>
                    <a:cubicBezTo>
                      <a:pt x="73" y="30"/>
                      <a:pt x="74" y="32"/>
                      <a:pt x="76" y="32"/>
                    </a:cubicBezTo>
                    <a:cubicBezTo>
                      <a:pt x="77" y="32"/>
                      <a:pt x="78" y="33"/>
                      <a:pt x="79" y="34"/>
                    </a:cubicBezTo>
                    <a:cubicBezTo>
                      <a:pt x="75" y="37"/>
                      <a:pt x="63" y="42"/>
                      <a:pt x="59" y="42"/>
                    </a:cubicBezTo>
                    <a:cubicBezTo>
                      <a:pt x="60" y="40"/>
                      <a:pt x="61" y="39"/>
                      <a:pt x="62" y="38"/>
                    </a:cubicBezTo>
                    <a:cubicBezTo>
                      <a:pt x="65" y="34"/>
                      <a:pt x="68" y="31"/>
                      <a:pt x="69" y="26"/>
                    </a:cubicBezTo>
                    <a:cubicBezTo>
                      <a:pt x="70" y="21"/>
                      <a:pt x="69" y="16"/>
                      <a:pt x="65" y="12"/>
                    </a:cubicBezTo>
                    <a:cubicBezTo>
                      <a:pt x="61" y="7"/>
                      <a:pt x="53" y="8"/>
                      <a:pt x="50" y="14"/>
                    </a:cubicBezTo>
                    <a:cubicBezTo>
                      <a:pt x="49" y="16"/>
                      <a:pt x="49" y="19"/>
                      <a:pt x="49" y="21"/>
                    </a:cubicBezTo>
                    <a:cubicBezTo>
                      <a:pt x="48" y="27"/>
                      <a:pt x="49" y="33"/>
                      <a:pt x="48" y="39"/>
                    </a:cubicBezTo>
                    <a:cubicBezTo>
                      <a:pt x="47" y="42"/>
                      <a:pt x="47" y="46"/>
                      <a:pt x="45" y="50"/>
                    </a:cubicBezTo>
                    <a:cubicBezTo>
                      <a:pt x="39" y="60"/>
                      <a:pt x="24" y="63"/>
                      <a:pt x="15" y="53"/>
                    </a:cubicBezTo>
                    <a:cubicBezTo>
                      <a:pt x="11" y="47"/>
                      <a:pt x="8" y="41"/>
                      <a:pt x="7" y="34"/>
                    </a:cubicBezTo>
                    <a:cubicBezTo>
                      <a:pt x="5" y="27"/>
                      <a:pt x="5" y="27"/>
                      <a:pt x="0" y="22"/>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cs"/>
                </a:endParaRPr>
              </a:p>
            </p:txBody>
          </p:sp>
          <p:sp>
            <p:nvSpPr>
              <p:cNvPr id="140" name="Freeform 56"/>
              <p:cNvSpPr/>
              <p:nvPr/>
            </p:nvSpPr>
            <p:spPr bwMode="auto">
              <a:xfrm>
                <a:off x="7902235" y="24263565"/>
                <a:ext cx="542679" cy="503354"/>
              </a:xfrm>
              <a:custGeom>
                <a:avLst/>
                <a:gdLst>
                  <a:gd name="T0" fmla="*/ 64 w 77"/>
                  <a:gd name="T1" fmla="*/ 40 h 72"/>
                  <a:gd name="T2" fmla="*/ 65 w 77"/>
                  <a:gd name="T3" fmla="*/ 37 h 72"/>
                  <a:gd name="T4" fmla="*/ 59 w 77"/>
                  <a:gd name="T5" fmla="*/ 30 h 72"/>
                  <a:gd name="T6" fmla="*/ 45 w 77"/>
                  <a:gd name="T7" fmla="*/ 32 h 72"/>
                  <a:gd name="T8" fmla="*/ 37 w 77"/>
                  <a:gd name="T9" fmla="*/ 32 h 72"/>
                  <a:gd name="T10" fmla="*/ 33 w 77"/>
                  <a:gd name="T11" fmla="*/ 33 h 72"/>
                  <a:gd name="T12" fmla="*/ 39 w 77"/>
                  <a:gd name="T13" fmla="*/ 41 h 72"/>
                  <a:gd name="T14" fmla="*/ 47 w 77"/>
                  <a:gd name="T15" fmla="*/ 52 h 72"/>
                  <a:gd name="T16" fmla="*/ 50 w 77"/>
                  <a:gd name="T17" fmla="*/ 56 h 72"/>
                  <a:gd name="T18" fmla="*/ 57 w 77"/>
                  <a:gd name="T19" fmla="*/ 55 h 72"/>
                  <a:gd name="T20" fmla="*/ 60 w 77"/>
                  <a:gd name="T21" fmla="*/ 51 h 72"/>
                  <a:gd name="T22" fmla="*/ 53 w 77"/>
                  <a:gd name="T23" fmla="*/ 72 h 72"/>
                  <a:gd name="T24" fmla="*/ 52 w 77"/>
                  <a:gd name="T25" fmla="*/ 71 h 72"/>
                  <a:gd name="T26" fmla="*/ 48 w 77"/>
                  <a:gd name="T27" fmla="*/ 60 h 72"/>
                  <a:gd name="T28" fmla="*/ 31 w 77"/>
                  <a:gd name="T29" fmla="*/ 37 h 72"/>
                  <a:gd name="T30" fmla="*/ 26 w 77"/>
                  <a:gd name="T31" fmla="*/ 33 h 72"/>
                  <a:gd name="T32" fmla="*/ 13 w 77"/>
                  <a:gd name="T33" fmla="*/ 27 h 72"/>
                  <a:gd name="T34" fmla="*/ 2 w 77"/>
                  <a:gd name="T35" fmla="*/ 31 h 72"/>
                  <a:gd name="T36" fmla="*/ 1 w 77"/>
                  <a:gd name="T37" fmla="*/ 32 h 72"/>
                  <a:gd name="T38" fmla="*/ 0 w 77"/>
                  <a:gd name="T39" fmla="*/ 30 h 72"/>
                  <a:gd name="T40" fmla="*/ 12 w 77"/>
                  <a:gd name="T41" fmla="*/ 1 h 72"/>
                  <a:gd name="T42" fmla="*/ 13 w 77"/>
                  <a:gd name="T43" fmla="*/ 0 h 72"/>
                  <a:gd name="T44" fmla="*/ 13 w 77"/>
                  <a:gd name="T45" fmla="*/ 3 h 72"/>
                  <a:gd name="T46" fmla="*/ 18 w 77"/>
                  <a:gd name="T47" fmla="*/ 12 h 72"/>
                  <a:gd name="T48" fmla="*/ 30 w 77"/>
                  <a:gd name="T49" fmla="*/ 17 h 72"/>
                  <a:gd name="T50" fmla="*/ 34 w 77"/>
                  <a:gd name="T51" fmla="*/ 18 h 72"/>
                  <a:gd name="T52" fmla="*/ 67 w 77"/>
                  <a:gd name="T53" fmla="*/ 14 h 72"/>
                  <a:gd name="T54" fmla="*/ 76 w 77"/>
                  <a:gd name="T55" fmla="*/ 8 h 72"/>
                  <a:gd name="T56" fmla="*/ 77 w 77"/>
                  <a:gd name="T57" fmla="*/ 10 h 72"/>
                  <a:gd name="T58" fmla="*/ 66 w 77"/>
                  <a:gd name="T59" fmla="*/ 39 h 72"/>
                  <a:gd name="T60" fmla="*/ 64 w 77"/>
                  <a:gd name="T61" fmla="*/ 4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7" h="72">
                    <a:moveTo>
                      <a:pt x="64" y="40"/>
                    </a:moveTo>
                    <a:cubicBezTo>
                      <a:pt x="65" y="39"/>
                      <a:pt x="65" y="38"/>
                      <a:pt x="65" y="37"/>
                    </a:cubicBezTo>
                    <a:cubicBezTo>
                      <a:pt x="67" y="31"/>
                      <a:pt x="66" y="30"/>
                      <a:pt x="59" y="30"/>
                    </a:cubicBezTo>
                    <a:cubicBezTo>
                      <a:pt x="54" y="31"/>
                      <a:pt x="50" y="31"/>
                      <a:pt x="45" y="32"/>
                    </a:cubicBezTo>
                    <a:cubicBezTo>
                      <a:pt x="42" y="32"/>
                      <a:pt x="40" y="32"/>
                      <a:pt x="37" y="32"/>
                    </a:cubicBezTo>
                    <a:cubicBezTo>
                      <a:pt x="36" y="33"/>
                      <a:pt x="35" y="33"/>
                      <a:pt x="33" y="33"/>
                    </a:cubicBezTo>
                    <a:cubicBezTo>
                      <a:pt x="35" y="36"/>
                      <a:pt x="37" y="39"/>
                      <a:pt x="39" y="41"/>
                    </a:cubicBezTo>
                    <a:cubicBezTo>
                      <a:pt x="41" y="45"/>
                      <a:pt x="44" y="48"/>
                      <a:pt x="47" y="52"/>
                    </a:cubicBezTo>
                    <a:cubicBezTo>
                      <a:pt x="48" y="53"/>
                      <a:pt x="49" y="55"/>
                      <a:pt x="50" y="56"/>
                    </a:cubicBezTo>
                    <a:cubicBezTo>
                      <a:pt x="53" y="58"/>
                      <a:pt x="55" y="58"/>
                      <a:pt x="57" y="55"/>
                    </a:cubicBezTo>
                    <a:cubicBezTo>
                      <a:pt x="58" y="54"/>
                      <a:pt x="59" y="53"/>
                      <a:pt x="60" y="51"/>
                    </a:cubicBezTo>
                    <a:cubicBezTo>
                      <a:pt x="60" y="55"/>
                      <a:pt x="56" y="68"/>
                      <a:pt x="53" y="72"/>
                    </a:cubicBezTo>
                    <a:cubicBezTo>
                      <a:pt x="53" y="71"/>
                      <a:pt x="52" y="71"/>
                      <a:pt x="52" y="71"/>
                    </a:cubicBezTo>
                    <a:cubicBezTo>
                      <a:pt x="52" y="67"/>
                      <a:pt x="50" y="64"/>
                      <a:pt x="48" y="60"/>
                    </a:cubicBezTo>
                    <a:cubicBezTo>
                      <a:pt x="42" y="53"/>
                      <a:pt x="37" y="45"/>
                      <a:pt x="31" y="37"/>
                    </a:cubicBezTo>
                    <a:cubicBezTo>
                      <a:pt x="30" y="35"/>
                      <a:pt x="29" y="34"/>
                      <a:pt x="26" y="33"/>
                    </a:cubicBezTo>
                    <a:cubicBezTo>
                      <a:pt x="22" y="31"/>
                      <a:pt x="17" y="29"/>
                      <a:pt x="13" y="27"/>
                    </a:cubicBezTo>
                    <a:cubicBezTo>
                      <a:pt x="7" y="25"/>
                      <a:pt x="6" y="25"/>
                      <a:pt x="2" y="31"/>
                    </a:cubicBezTo>
                    <a:cubicBezTo>
                      <a:pt x="2" y="31"/>
                      <a:pt x="1" y="31"/>
                      <a:pt x="1" y="32"/>
                    </a:cubicBezTo>
                    <a:cubicBezTo>
                      <a:pt x="1" y="31"/>
                      <a:pt x="0" y="31"/>
                      <a:pt x="0" y="30"/>
                    </a:cubicBezTo>
                    <a:cubicBezTo>
                      <a:pt x="4" y="20"/>
                      <a:pt x="8" y="11"/>
                      <a:pt x="12" y="1"/>
                    </a:cubicBezTo>
                    <a:cubicBezTo>
                      <a:pt x="12" y="1"/>
                      <a:pt x="12" y="0"/>
                      <a:pt x="13" y="0"/>
                    </a:cubicBezTo>
                    <a:cubicBezTo>
                      <a:pt x="13" y="1"/>
                      <a:pt x="13" y="2"/>
                      <a:pt x="13" y="3"/>
                    </a:cubicBezTo>
                    <a:cubicBezTo>
                      <a:pt x="12" y="8"/>
                      <a:pt x="13" y="10"/>
                      <a:pt x="18" y="12"/>
                    </a:cubicBezTo>
                    <a:cubicBezTo>
                      <a:pt x="22" y="14"/>
                      <a:pt x="26" y="16"/>
                      <a:pt x="30" y="17"/>
                    </a:cubicBezTo>
                    <a:cubicBezTo>
                      <a:pt x="31" y="18"/>
                      <a:pt x="33" y="18"/>
                      <a:pt x="34" y="18"/>
                    </a:cubicBezTo>
                    <a:cubicBezTo>
                      <a:pt x="45" y="17"/>
                      <a:pt x="56" y="15"/>
                      <a:pt x="67" y="14"/>
                    </a:cubicBezTo>
                    <a:cubicBezTo>
                      <a:pt x="70" y="13"/>
                      <a:pt x="74" y="12"/>
                      <a:pt x="76" y="8"/>
                    </a:cubicBezTo>
                    <a:cubicBezTo>
                      <a:pt x="77" y="9"/>
                      <a:pt x="77" y="10"/>
                      <a:pt x="77" y="10"/>
                    </a:cubicBezTo>
                    <a:cubicBezTo>
                      <a:pt x="74" y="20"/>
                      <a:pt x="70" y="29"/>
                      <a:pt x="66" y="39"/>
                    </a:cubicBezTo>
                    <a:cubicBezTo>
                      <a:pt x="66" y="39"/>
                      <a:pt x="66" y="39"/>
                      <a:pt x="64" y="4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cs"/>
                </a:endParaRPr>
              </a:p>
            </p:txBody>
          </p:sp>
          <p:sp>
            <p:nvSpPr>
              <p:cNvPr id="141" name="Freeform 57"/>
              <p:cNvSpPr/>
              <p:nvPr/>
            </p:nvSpPr>
            <p:spPr bwMode="auto">
              <a:xfrm>
                <a:off x="8098858" y="23484939"/>
                <a:ext cx="479759" cy="424705"/>
              </a:xfrm>
              <a:custGeom>
                <a:avLst/>
                <a:gdLst>
                  <a:gd name="T0" fmla="*/ 5 w 68"/>
                  <a:gd name="T1" fmla="*/ 10 h 61"/>
                  <a:gd name="T2" fmla="*/ 5 w 68"/>
                  <a:gd name="T3" fmla="*/ 13 h 61"/>
                  <a:gd name="T4" fmla="*/ 12 w 68"/>
                  <a:gd name="T5" fmla="*/ 20 h 61"/>
                  <a:gd name="T6" fmla="*/ 37 w 68"/>
                  <a:gd name="T7" fmla="*/ 22 h 61"/>
                  <a:gd name="T8" fmla="*/ 61 w 68"/>
                  <a:gd name="T9" fmla="*/ 23 h 61"/>
                  <a:gd name="T10" fmla="*/ 64 w 68"/>
                  <a:gd name="T11" fmla="*/ 23 h 61"/>
                  <a:gd name="T12" fmla="*/ 63 w 68"/>
                  <a:gd name="T13" fmla="*/ 14 h 61"/>
                  <a:gd name="T14" fmla="*/ 58 w 68"/>
                  <a:gd name="T15" fmla="*/ 6 h 61"/>
                  <a:gd name="T16" fmla="*/ 50 w 68"/>
                  <a:gd name="T17" fmla="*/ 1 h 61"/>
                  <a:gd name="T18" fmla="*/ 68 w 68"/>
                  <a:gd name="T19" fmla="*/ 2 h 61"/>
                  <a:gd name="T20" fmla="*/ 64 w 68"/>
                  <a:gd name="T21" fmla="*/ 61 h 61"/>
                  <a:gd name="T22" fmla="*/ 46 w 68"/>
                  <a:gd name="T23" fmla="*/ 60 h 61"/>
                  <a:gd name="T24" fmla="*/ 47 w 68"/>
                  <a:gd name="T25" fmla="*/ 57 h 61"/>
                  <a:gd name="T26" fmla="*/ 49 w 68"/>
                  <a:gd name="T27" fmla="*/ 57 h 61"/>
                  <a:gd name="T28" fmla="*/ 63 w 68"/>
                  <a:gd name="T29" fmla="*/ 40 h 61"/>
                  <a:gd name="T30" fmla="*/ 60 w 68"/>
                  <a:gd name="T31" fmla="*/ 39 h 61"/>
                  <a:gd name="T32" fmla="*/ 17 w 68"/>
                  <a:gd name="T33" fmla="*/ 36 h 61"/>
                  <a:gd name="T34" fmla="*/ 12 w 68"/>
                  <a:gd name="T35" fmla="*/ 35 h 61"/>
                  <a:gd name="T36" fmla="*/ 3 w 68"/>
                  <a:gd name="T37" fmla="*/ 41 h 61"/>
                  <a:gd name="T38" fmla="*/ 2 w 68"/>
                  <a:gd name="T39" fmla="*/ 45 h 61"/>
                  <a:gd name="T40" fmla="*/ 2 w 68"/>
                  <a:gd name="T41" fmla="*/ 36 h 61"/>
                  <a:gd name="T42" fmla="*/ 2 w 68"/>
                  <a:gd name="T43" fmla="*/ 27 h 61"/>
                  <a:gd name="T44" fmla="*/ 3 w 68"/>
                  <a:gd name="T45" fmla="*/ 18 h 61"/>
                  <a:gd name="T46" fmla="*/ 4 w 68"/>
                  <a:gd name="T47" fmla="*/ 9 h 61"/>
                  <a:gd name="T48" fmla="*/ 5 w 68"/>
                  <a:gd name="T49" fmla="*/ 1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8" h="61">
                    <a:moveTo>
                      <a:pt x="5" y="10"/>
                    </a:moveTo>
                    <a:cubicBezTo>
                      <a:pt x="5" y="11"/>
                      <a:pt x="5" y="12"/>
                      <a:pt x="5" y="13"/>
                    </a:cubicBezTo>
                    <a:cubicBezTo>
                      <a:pt x="6" y="17"/>
                      <a:pt x="8" y="19"/>
                      <a:pt x="12" y="20"/>
                    </a:cubicBezTo>
                    <a:cubicBezTo>
                      <a:pt x="20" y="20"/>
                      <a:pt x="29" y="21"/>
                      <a:pt x="37" y="22"/>
                    </a:cubicBezTo>
                    <a:cubicBezTo>
                      <a:pt x="45" y="22"/>
                      <a:pt x="53" y="23"/>
                      <a:pt x="61" y="23"/>
                    </a:cubicBezTo>
                    <a:cubicBezTo>
                      <a:pt x="62" y="23"/>
                      <a:pt x="63" y="23"/>
                      <a:pt x="64" y="23"/>
                    </a:cubicBezTo>
                    <a:cubicBezTo>
                      <a:pt x="65" y="20"/>
                      <a:pt x="64" y="17"/>
                      <a:pt x="63" y="14"/>
                    </a:cubicBezTo>
                    <a:cubicBezTo>
                      <a:pt x="62" y="10"/>
                      <a:pt x="61" y="8"/>
                      <a:pt x="58" y="6"/>
                    </a:cubicBezTo>
                    <a:cubicBezTo>
                      <a:pt x="55" y="4"/>
                      <a:pt x="52" y="3"/>
                      <a:pt x="50" y="1"/>
                    </a:cubicBezTo>
                    <a:cubicBezTo>
                      <a:pt x="56" y="0"/>
                      <a:pt x="62" y="1"/>
                      <a:pt x="68" y="2"/>
                    </a:cubicBezTo>
                    <a:cubicBezTo>
                      <a:pt x="67" y="21"/>
                      <a:pt x="65" y="41"/>
                      <a:pt x="64" y="61"/>
                    </a:cubicBezTo>
                    <a:cubicBezTo>
                      <a:pt x="58" y="61"/>
                      <a:pt x="52" y="61"/>
                      <a:pt x="46" y="60"/>
                    </a:cubicBezTo>
                    <a:cubicBezTo>
                      <a:pt x="46" y="59"/>
                      <a:pt x="46" y="58"/>
                      <a:pt x="47" y="57"/>
                    </a:cubicBezTo>
                    <a:cubicBezTo>
                      <a:pt x="47" y="57"/>
                      <a:pt x="48" y="57"/>
                      <a:pt x="49" y="57"/>
                    </a:cubicBezTo>
                    <a:cubicBezTo>
                      <a:pt x="58" y="55"/>
                      <a:pt x="63" y="50"/>
                      <a:pt x="63" y="40"/>
                    </a:cubicBezTo>
                    <a:cubicBezTo>
                      <a:pt x="62" y="39"/>
                      <a:pt x="61" y="39"/>
                      <a:pt x="60" y="39"/>
                    </a:cubicBezTo>
                    <a:cubicBezTo>
                      <a:pt x="46" y="38"/>
                      <a:pt x="31" y="37"/>
                      <a:pt x="17" y="36"/>
                    </a:cubicBezTo>
                    <a:cubicBezTo>
                      <a:pt x="15" y="36"/>
                      <a:pt x="13" y="35"/>
                      <a:pt x="12" y="35"/>
                    </a:cubicBezTo>
                    <a:cubicBezTo>
                      <a:pt x="7" y="35"/>
                      <a:pt x="4" y="36"/>
                      <a:pt x="3" y="41"/>
                    </a:cubicBezTo>
                    <a:cubicBezTo>
                      <a:pt x="3" y="42"/>
                      <a:pt x="3" y="43"/>
                      <a:pt x="2" y="45"/>
                    </a:cubicBezTo>
                    <a:cubicBezTo>
                      <a:pt x="0" y="41"/>
                      <a:pt x="2" y="38"/>
                      <a:pt x="2" y="36"/>
                    </a:cubicBezTo>
                    <a:cubicBezTo>
                      <a:pt x="2" y="33"/>
                      <a:pt x="2" y="30"/>
                      <a:pt x="2" y="27"/>
                    </a:cubicBezTo>
                    <a:cubicBezTo>
                      <a:pt x="2" y="24"/>
                      <a:pt x="2" y="21"/>
                      <a:pt x="3" y="18"/>
                    </a:cubicBezTo>
                    <a:cubicBezTo>
                      <a:pt x="3" y="15"/>
                      <a:pt x="2" y="12"/>
                      <a:pt x="4" y="9"/>
                    </a:cubicBezTo>
                    <a:cubicBezTo>
                      <a:pt x="4" y="9"/>
                      <a:pt x="4" y="10"/>
                      <a:pt x="5" y="1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cs"/>
                </a:endParaRPr>
              </a:p>
            </p:txBody>
          </p:sp>
          <p:sp>
            <p:nvSpPr>
              <p:cNvPr id="142" name="Freeform 58"/>
              <p:cNvSpPr/>
              <p:nvPr/>
            </p:nvSpPr>
            <p:spPr bwMode="auto">
              <a:xfrm>
                <a:off x="6510147" y="20480543"/>
                <a:ext cx="432570" cy="542679"/>
              </a:xfrm>
              <a:custGeom>
                <a:avLst/>
                <a:gdLst>
                  <a:gd name="T0" fmla="*/ 6 w 61"/>
                  <a:gd name="T1" fmla="*/ 77 h 77"/>
                  <a:gd name="T2" fmla="*/ 5 w 61"/>
                  <a:gd name="T3" fmla="*/ 71 h 77"/>
                  <a:gd name="T4" fmla="*/ 5 w 61"/>
                  <a:gd name="T5" fmla="*/ 14 h 77"/>
                  <a:gd name="T6" fmla="*/ 0 w 61"/>
                  <a:gd name="T7" fmla="*/ 1 h 77"/>
                  <a:gd name="T8" fmla="*/ 29 w 61"/>
                  <a:gd name="T9" fmla="*/ 14 h 77"/>
                  <a:gd name="T10" fmla="*/ 25 w 61"/>
                  <a:gd name="T11" fmla="*/ 13 h 77"/>
                  <a:gd name="T12" fmla="*/ 20 w 61"/>
                  <a:gd name="T13" fmla="*/ 16 h 77"/>
                  <a:gd name="T14" fmla="*/ 20 w 61"/>
                  <a:gd name="T15" fmla="*/ 19 h 77"/>
                  <a:gd name="T16" fmla="*/ 19 w 61"/>
                  <a:gd name="T17" fmla="*/ 55 h 77"/>
                  <a:gd name="T18" fmla="*/ 20 w 61"/>
                  <a:gd name="T19" fmla="*/ 57 h 77"/>
                  <a:gd name="T20" fmla="*/ 21 w 61"/>
                  <a:gd name="T21" fmla="*/ 57 h 77"/>
                  <a:gd name="T22" fmla="*/ 45 w 61"/>
                  <a:gd name="T23" fmla="*/ 31 h 77"/>
                  <a:gd name="T24" fmla="*/ 45 w 61"/>
                  <a:gd name="T25" fmla="*/ 31 h 77"/>
                  <a:gd name="T26" fmla="*/ 44 w 61"/>
                  <a:gd name="T27" fmla="*/ 21 h 77"/>
                  <a:gd name="T28" fmla="*/ 43 w 61"/>
                  <a:gd name="T29" fmla="*/ 19 h 77"/>
                  <a:gd name="T30" fmla="*/ 61 w 61"/>
                  <a:gd name="T31" fmla="*/ 26 h 77"/>
                  <a:gd name="T32" fmla="*/ 59 w 61"/>
                  <a:gd name="T33" fmla="*/ 27 h 77"/>
                  <a:gd name="T34" fmla="*/ 49 w 61"/>
                  <a:gd name="T35" fmla="*/ 32 h 77"/>
                  <a:gd name="T36" fmla="*/ 10 w 61"/>
                  <a:gd name="T37" fmla="*/ 73 h 77"/>
                  <a:gd name="T38" fmla="*/ 6 w 61"/>
                  <a:gd name="T39"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1" h="77">
                    <a:moveTo>
                      <a:pt x="6" y="77"/>
                    </a:moveTo>
                    <a:cubicBezTo>
                      <a:pt x="5" y="74"/>
                      <a:pt x="5" y="73"/>
                      <a:pt x="5" y="71"/>
                    </a:cubicBezTo>
                    <a:cubicBezTo>
                      <a:pt x="5" y="52"/>
                      <a:pt x="5" y="33"/>
                      <a:pt x="5" y="14"/>
                    </a:cubicBezTo>
                    <a:cubicBezTo>
                      <a:pt x="5" y="9"/>
                      <a:pt x="5" y="4"/>
                      <a:pt x="0" y="1"/>
                    </a:cubicBezTo>
                    <a:cubicBezTo>
                      <a:pt x="4" y="0"/>
                      <a:pt x="26" y="10"/>
                      <a:pt x="29" y="14"/>
                    </a:cubicBezTo>
                    <a:cubicBezTo>
                      <a:pt x="28" y="13"/>
                      <a:pt x="27" y="13"/>
                      <a:pt x="25" y="13"/>
                    </a:cubicBezTo>
                    <a:cubicBezTo>
                      <a:pt x="22" y="12"/>
                      <a:pt x="21" y="13"/>
                      <a:pt x="20" y="16"/>
                    </a:cubicBezTo>
                    <a:cubicBezTo>
                      <a:pt x="20" y="17"/>
                      <a:pt x="20" y="18"/>
                      <a:pt x="20" y="19"/>
                    </a:cubicBezTo>
                    <a:cubicBezTo>
                      <a:pt x="19" y="31"/>
                      <a:pt x="19" y="43"/>
                      <a:pt x="19" y="55"/>
                    </a:cubicBezTo>
                    <a:cubicBezTo>
                      <a:pt x="19" y="55"/>
                      <a:pt x="19" y="56"/>
                      <a:pt x="20" y="57"/>
                    </a:cubicBezTo>
                    <a:cubicBezTo>
                      <a:pt x="20" y="57"/>
                      <a:pt x="21" y="57"/>
                      <a:pt x="21" y="57"/>
                    </a:cubicBezTo>
                    <a:cubicBezTo>
                      <a:pt x="29" y="48"/>
                      <a:pt x="37" y="40"/>
                      <a:pt x="45" y="31"/>
                    </a:cubicBezTo>
                    <a:cubicBezTo>
                      <a:pt x="45" y="31"/>
                      <a:pt x="45" y="31"/>
                      <a:pt x="45" y="31"/>
                    </a:cubicBezTo>
                    <a:cubicBezTo>
                      <a:pt x="49" y="26"/>
                      <a:pt x="49" y="24"/>
                      <a:pt x="44" y="21"/>
                    </a:cubicBezTo>
                    <a:cubicBezTo>
                      <a:pt x="43" y="20"/>
                      <a:pt x="43" y="20"/>
                      <a:pt x="43" y="19"/>
                    </a:cubicBezTo>
                    <a:cubicBezTo>
                      <a:pt x="49" y="20"/>
                      <a:pt x="55" y="23"/>
                      <a:pt x="61" y="26"/>
                    </a:cubicBezTo>
                    <a:cubicBezTo>
                      <a:pt x="60" y="27"/>
                      <a:pt x="60" y="27"/>
                      <a:pt x="59" y="27"/>
                    </a:cubicBezTo>
                    <a:cubicBezTo>
                      <a:pt x="55" y="27"/>
                      <a:pt x="52" y="29"/>
                      <a:pt x="49" y="32"/>
                    </a:cubicBezTo>
                    <a:cubicBezTo>
                      <a:pt x="36" y="46"/>
                      <a:pt x="23" y="60"/>
                      <a:pt x="10" y="73"/>
                    </a:cubicBezTo>
                    <a:cubicBezTo>
                      <a:pt x="9" y="74"/>
                      <a:pt x="8" y="75"/>
                      <a:pt x="6" y="7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cs"/>
                </a:endParaRPr>
              </a:p>
            </p:txBody>
          </p:sp>
          <p:sp>
            <p:nvSpPr>
              <p:cNvPr id="143" name="Freeform 59"/>
              <p:cNvSpPr/>
              <p:nvPr/>
            </p:nvSpPr>
            <p:spPr bwMode="auto">
              <a:xfrm>
                <a:off x="2585558" y="22053525"/>
                <a:ext cx="495489" cy="432570"/>
              </a:xfrm>
              <a:custGeom>
                <a:avLst/>
                <a:gdLst>
                  <a:gd name="T0" fmla="*/ 0 w 71"/>
                  <a:gd name="T1" fmla="*/ 32 h 61"/>
                  <a:gd name="T2" fmla="*/ 15 w 71"/>
                  <a:gd name="T3" fmla="*/ 0 h 61"/>
                  <a:gd name="T4" fmla="*/ 14 w 71"/>
                  <a:gd name="T5" fmla="*/ 3 h 61"/>
                  <a:gd name="T6" fmla="*/ 19 w 71"/>
                  <a:gd name="T7" fmla="*/ 13 h 61"/>
                  <a:gd name="T8" fmla="*/ 58 w 71"/>
                  <a:gd name="T9" fmla="*/ 33 h 61"/>
                  <a:gd name="T10" fmla="*/ 68 w 71"/>
                  <a:gd name="T11" fmla="*/ 31 h 61"/>
                  <a:gd name="T12" fmla="*/ 71 w 71"/>
                  <a:gd name="T13" fmla="*/ 28 h 61"/>
                  <a:gd name="T14" fmla="*/ 56 w 71"/>
                  <a:gd name="T15" fmla="*/ 61 h 61"/>
                  <a:gd name="T16" fmla="*/ 56 w 71"/>
                  <a:gd name="T17" fmla="*/ 57 h 61"/>
                  <a:gd name="T18" fmla="*/ 52 w 71"/>
                  <a:gd name="T19" fmla="*/ 47 h 61"/>
                  <a:gd name="T20" fmla="*/ 13 w 71"/>
                  <a:gd name="T21" fmla="*/ 28 h 61"/>
                  <a:gd name="T22" fmla="*/ 1 w 71"/>
                  <a:gd name="T23" fmla="*/ 30 h 61"/>
                  <a:gd name="T24" fmla="*/ 0 w 71"/>
                  <a:gd name="T25" fmla="*/ 32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1" h="61">
                    <a:moveTo>
                      <a:pt x="0" y="32"/>
                    </a:moveTo>
                    <a:cubicBezTo>
                      <a:pt x="0" y="27"/>
                      <a:pt x="11" y="4"/>
                      <a:pt x="15" y="0"/>
                    </a:cubicBezTo>
                    <a:cubicBezTo>
                      <a:pt x="14" y="1"/>
                      <a:pt x="14" y="2"/>
                      <a:pt x="14" y="3"/>
                    </a:cubicBezTo>
                    <a:cubicBezTo>
                      <a:pt x="13" y="9"/>
                      <a:pt x="14" y="11"/>
                      <a:pt x="19" y="13"/>
                    </a:cubicBezTo>
                    <a:cubicBezTo>
                      <a:pt x="32" y="20"/>
                      <a:pt x="45" y="27"/>
                      <a:pt x="58" y="33"/>
                    </a:cubicBezTo>
                    <a:cubicBezTo>
                      <a:pt x="63" y="36"/>
                      <a:pt x="65" y="35"/>
                      <a:pt x="68" y="31"/>
                    </a:cubicBezTo>
                    <a:cubicBezTo>
                      <a:pt x="69" y="30"/>
                      <a:pt x="70" y="29"/>
                      <a:pt x="71" y="28"/>
                    </a:cubicBezTo>
                    <a:cubicBezTo>
                      <a:pt x="70" y="32"/>
                      <a:pt x="60" y="56"/>
                      <a:pt x="56" y="61"/>
                    </a:cubicBezTo>
                    <a:cubicBezTo>
                      <a:pt x="56" y="59"/>
                      <a:pt x="56" y="58"/>
                      <a:pt x="56" y="57"/>
                    </a:cubicBezTo>
                    <a:cubicBezTo>
                      <a:pt x="57" y="52"/>
                      <a:pt x="56" y="50"/>
                      <a:pt x="52" y="47"/>
                    </a:cubicBezTo>
                    <a:cubicBezTo>
                      <a:pt x="39" y="41"/>
                      <a:pt x="26" y="34"/>
                      <a:pt x="13" y="28"/>
                    </a:cubicBezTo>
                    <a:cubicBezTo>
                      <a:pt x="7" y="25"/>
                      <a:pt x="6" y="25"/>
                      <a:pt x="1" y="30"/>
                    </a:cubicBezTo>
                    <a:cubicBezTo>
                      <a:pt x="1" y="31"/>
                      <a:pt x="1" y="31"/>
                      <a:pt x="0" y="32"/>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cs"/>
                </a:endParaRPr>
              </a:p>
            </p:txBody>
          </p:sp>
          <p:sp>
            <p:nvSpPr>
              <p:cNvPr id="144" name="Freeform 60"/>
              <p:cNvSpPr/>
              <p:nvPr/>
            </p:nvSpPr>
            <p:spPr bwMode="auto">
              <a:xfrm>
                <a:off x="8090993" y="22863611"/>
                <a:ext cx="479759" cy="314596"/>
              </a:xfrm>
              <a:custGeom>
                <a:avLst/>
                <a:gdLst>
                  <a:gd name="T0" fmla="*/ 5 w 69"/>
                  <a:gd name="T1" fmla="*/ 45 h 45"/>
                  <a:gd name="T2" fmla="*/ 0 w 69"/>
                  <a:gd name="T3" fmla="*/ 13 h 45"/>
                  <a:gd name="T4" fmla="*/ 1 w 69"/>
                  <a:gd name="T5" fmla="*/ 11 h 45"/>
                  <a:gd name="T6" fmla="*/ 3 w 69"/>
                  <a:gd name="T7" fmla="*/ 15 h 45"/>
                  <a:gd name="T8" fmla="*/ 11 w 69"/>
                  <a:gd name="T9" fmla="*/ 19 h 45"/>
                  <a:gd name="T10" fmla="*/ 47 w 69"/>
                  <a:gd name="T11" fmla="*/ 13 h 45"/>
                  <a:gd name="T12" fmla="*/ 55 w 69"/>
                  <a:gd name="T13" fmla="*/ 12 h 45"/>
                  <a:gd name="T14" fmla="*/ 62 w 69"/>
                  <a:gd name="T15" fmla="*/ 5 h 45"/>
                  <a:gd name="T16" fmla="*/ 62 w 69"/>
                  <a:gd name="T17" fmla="*/ 0 h 45"/>
                  <a:gd name="T18" fmla="*/ 64 w 69"/>
                  <a:gd name="T19" fmla="*/ 3 h 45"/>
                  <a:gd name="T20" fmla="*/ 69 w 69"/>
                  <a:gd name="T21" fmla="*/ 35 h 45"/>
                  <a:gd name="T22" fmla="*/ 67 w 69"/>
                  <a:gd name="T23" fmla="*/ 35 h 45"/>
                  <a:gd name="T24" fmla="*/ 66 w 69"/>
                  <a:gd name="T25" fmla="*/ 33 h 45"/>
                  <a:gd name="T26" fmla="*/ 57 w 69"/>
                  <a:gd name="T27" fmla="*/ 27 h 45"/>
                  <a:gd name="T28" fmla="*/ 14 w 69"/>
                  <a:gd name="T29" fmla="*/ 35 h 45"/>
                  <a:gd name="T30" fmla="*/ 7 w 69"/>
                  <a:gd name="T31" fmla="*/ 42 h 45"/>
                  <a:gd name="T32" fmla="*/ 6 w 69"/>
                  <a:gd name="T33" fmla="*/ 45 h 45"/>
                  <a:gd name="T34" fmla="*/ 5 w 69"/>
                  <a:gd name="T35"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9" h="45">
                    <a:moveTo>
                      <a:pt x="5" y="45"/>
                    </a:moveTo>
                    <a:cubicBezTo>
                      <a:pt x="3" y="35"/>
                      <a:pt x="2" y="24"/>
                      <a:pt x="0" y="13"/>
                    </a:cubicBezTo>
                    <a:cubicBezTo>
                      <a:pt x="0" y="13"/>
                      <a:pt x="0" y="12"/>
                      <a:pt x="1" y="11"/>
                    </a:cubicBezTo>
                    <a:cubicBezTo>
                      <a:pt x="2" y="13"/>
                      <a:pt x="2" y="14"/>
                      <a:pt x="3" y="15"/>
                    </a:cubicBezTo>
                    <a:cubicBezTo>
                      <a:pt x="5" y="19"/>
                      <a:pt x="6" y="20"/>
                      <a:pt x="11" y="19"/>
                    </a:cubicBezTo>
                    <a:cubicBezTo>
                      <a:pt x="23" y="17"/>
                      <a:pt x="35" y="15"/>
                      <a:pt x="47" y="13"/>
                    </a:cubicBezTo>
                    <a:cubicBezTo>
                      <a:pt x="50" y="13"/>
                      <a:pt x="52" y="12"/>
                      <a:pt x="55" y="12"/>
                    </a:cubicBezTo>
                    <a:cubicBezTo>
                      <a:pt x="60" y="11"/>
                      <a:pt x="61" y="9"/>
                      <a:pt x="62" y="5"/>
                    </a:cubicBezTo>
                    <a:cubicBezTo>
                      <a:pt x="62" y="4"/>
                      <a:pt x="62" y="3"/>
                      <a:pt x="62" y="0"/>
                    </a:cubicBezTo>
                    <a:cubicBezTo>
                      <a:pt x="63" y="2"/>
                      <a:pt x="64" y="3"/>
                      <a:pt x="64" y="3"/>
                    </a:cubicBezTo>
                    <a:cubicBezTo>
                      <a:pt x="65" y="14"/>
                      <a:pt x="67" y="24"/>
                      <a:pt x="69" y="35"/>
                    </a:cubicBezTo>
                    <a:cubicBezTo>
                      <a:pt x="68" y="35"/>
                      <a:pt x="68" y="35"/>
                      <a:pt x="67" y="35"/>
                    </a:cubicBezTo>
                    <a:cubicBezTo>
                      <a:pt x="67" y="35"/>
                      <a:pt x="66" y="34"/>
                      <a:pt x="66" y="33"/>
                    </a:cubicBezTo>
                    <a:cubicBezTo>
                      <a:pt x="64" y="28"/>
                      <a:pt x="62" y="27"/>
                      <a:pt x="57" y="27"/>
                    </a:cubicBezTo>
                    <a:cubicBezTo>
                      <a:pt x="43" y="30"/>
                      <a:pt x="28" y="32"/>
                      <a:pt x="14" y="35"/>
                    </a:cubicBezTo>
                    <a:cubicBezTo>
                      <a:pt x="9" y="35"/>
                      <a:pt x="7" y="37"/>
                      <a:pt x="7" y="42"/>
                    </a:cubicBezTo>
                    <a:cubicBezTo>
                      <a:pt x="7" y="43"/>
                      <a:pt x="6" y="44"/>
                      <a:pt x="6" y="45"/>
                    </a:cubicBezTo>
                    <a:cubicBezTo>
                      <a:pt x="6" y="45"/>
                      <a:pt x="5" y="45"/>
                      <a:pt x="5" y="45"/>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cs"/>
                </a:endParaRPr>
              </a:p>
            </p:txBody>
          </p:sp>
          <p:sp>
            <p:nvSpPr>
              <p:cNvPr id="145" name="Freeform 61"/>
              <p:cNvSpPr/>
              <p:nvPr/>
            </p:nvSpPr>
            <p:spPr bwMode="auto">
              <a:xfrm>
                <a:off x="5865225" y="20346840"/>
                <a:ext cx="291002" cy="487624"/>
              </a:xfrm>
              <a:custGeom>
                <a:avLst/>
                <a:gdLst>
                  <a:gd name="T0" fmla="*/ 1 w 42"/>
                  <a:gd name="T1" fmla="*/ 64 h 70"/>
                  <a:gd name="T2" fmla="*/ 4 w 42"/>
                  <a:gd name="T3" fmla="*/ 64 h 70"/>
                  <a:gd name="T4" fmla="*/ 10 w 42"/>
                  <a:gd name="T5" fmla="*/ 57 h 70"/>
                  <a:gd name="T6" fmla="*/ 13 w 42"/>
                  <a:gd name="T7" fmla="*/ 41 h 70"/>
                  <a:gd name="T8" fmla="*/ 16 w 42"/>
                  <a:gd name="T9" fmla="*/ 14 h 70"/>
                  <a:gd name="T10" fmla="*/ 17 w 42"/>
                  <a:gd name="T11" fmla="*/ 10 h 70"/>
                  <a:gd name="T12" fmla="*/ 11 w 42"/>
                  <a:gd name="T13" fmla="*/ 2 h 70"/>
                  <a:gd name="T14" fmla="*/ 9 w 42"/>
                  <a:gd name="T15" fmla="*/ 0 h 70"/>
                  <a:gd name="T16" fmla="*/ 42 w 42"/>
                  <a:gd name="T17" fmla="*/ 4 h 70"/>
                  <a:gd name="T18" fmla="*/ 42 w 42"/>
                  <a:gd name="T19" fmla="*/ 5 h 70"/>
                  <a:gd name="T20" fmla="*/ 39 w 42"/>
                  <a:gd name="T21" fmla="*/ 6 h 70"/>
                  <a:gd name="T22" fmla="*/ 32 w 42"/>
                  <a:gd name="T23" fmla="*/ 13 h 70"/>
                  <a:gd name="T24" fmla="*/ 27 w 42"/>
                  <a:gd name="T25" fmla="*/ 47 h 70"/>
                  <a:gd name="T26" fmla="*/ 25 w 42"/>
                  <a:gd name="T27" fmla="*/ 58 h 70"/>
                  <a:gd name="T28" fmla="*/ 31 w 42"/>
                  <a:gd name="T29" fmla="*/ 68 h 70"/>
                  <a:gd name="T30" fmla="*/ 33 w 42"/>
                  <a:gd name="T31" fmla="*/ 69 h 70"/>
                  <a:gd name="T32" fmla="*/ 33 w 42"/>
                  <a:gd name="T33" fmla="*/ 70 h 70"/>
                  <a:gd name="T34" fmla="*/ 0 w 42"/>
                  <a:gd name="T35" fmla="*/ 66 h 70"/>
                  <a:gd name="T36" fmla="*/ 1 w 42"/>
                  <a:gd name="T37" fmla="*/ 6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2" h="70">
                    <a:moveTo>
                      <a:pt x="1" y="64"/>
                    </a:moveTo>
                    <a:cubicBezTo>
                      <a:pt x="2" y="64"/>
                      <a:pt x="3" y="64"/>
                      <a:pt x="4" y="64"/>
                    </a:cubicBezTo>
                    <a:cubicBezTo>
                      <a:pt x="8" y="63"/>
                      <a:pt x="10" y="62"/>
                      <a:pt x="10" y="57"/>
                    </a:cubicBezTo>
                    <a:cubicBezTo>
                      <a:pt x="11" y="52"/>
                      <a:pt x="12" y="47"/>
                      <a:pt x="13" y="41"/>
                    </a:cubicBezTo>
                    <a:cubicBezTo>
                      <a:pt x="14" y="32"/>
                      <a:pt x="15" y="23"/>
                      <a:pt x="16" y="14"/>
                    </a:cubicBezTo>
                    <a:cubicBezTo>
                      <a:pt x="16" y="13"/>
                      <a:pt x="17" y="12"/>
                      <a:pt x="17" y="10"/>
                    </a:cubicBezTo>
                    <a:cubicBezTo>
                      <a:pt x="17" y="5"/>
                      <a:pt x="16" y="4"/>
                      <a:pt x="11" y="2"/>
                    </a:cubicBezTo>
                    <a:cubicBezTo>
                      <a:pt x="10" y="1"/>
                      <a:pt x="10" y="1"/>
                      <a:pt x="9" y="0"/>
                    </a:cubicBezTo>
                    <a:cubicBezTo>
                      <a:pt x="20" y="1"/>
                      <a:pt x="31" y="2"/>
                      <a:pt x="42" y="4"/>
                    </a:cubicBezTo>
                    <a:cubicBezTo>
                      <a:pt x="42" y="5"/>
                      <a:pt x="42" y="5"/>
                      <a:pt x="42" y="5"/>
                    </a:cubicBezTo>
                    <a:cubicBezTo>
                      <a:pt x="41" y="5"/>
                      <a:pt x="40" y="6"/>
                      <a:pt x="39" y="6"/>
                    </a:cubicBezTo>
                    <a:cubicBezTo>
                      <a:pt x="34" y="6"/>
                      <a:pt x="32" y="7"/>
                      <a:pt x="32" y="13"/>
                    </a:cubicBezTo>
                    <a:cubicBezTo>
                      <a:pt x="30" y="24"/>
                      <a:pt x="28" y="36"/>
                      <a:pt x="27" y="47"/>
                    </a:cubicBezTo>
                    <a:cubicBezTo>
                      <a:pt x="26" y="51"/>
                      <a:pt x="26" y="55"/>
                      <a:pt x="25" y="58"/>
                    </a:cubicBezTo>
                    <a:cubicBezTo>
                      <a:pt x="25" y="64"/>
                      <a:pt x="26" y="66"/>
                      <a:pt x="31" y="68"/>
                    </a:cubicBezTo>
                    <a:cubicBezTo>
                      <a:pt x="32" y="68"/>
                      <a:pt x="32" y="69"/>
                      <a:pt x="33" y="69"/>
                    </a:cubicBezTo>
                    <a:cubicBezTo>
                      <a:pt x="33" y="69"/>
                      <a:pt x="33" y="69"/>
                      <a:pt x="33" y="70"/>
                    </a:cubicBezTo>
                    <a:cubicBezTo>
                      <a:pt x="22" y="69"/>
                      <a:pt x="11" y="68"/>
                      <a:pt x="0" y="66"/>
                    </a:cubicBezTo>
                    <a:cubicBezTo>
                      <a:pt x="1" y="65"/>
                      <a:pt x="1" y="65"/>
                      <a:pt x="1" y="64"/>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cs"/>
                </a:endParaRPr>
              </a:p>
            </p:txBody>
          </p:sp>
          <p:sp>
            <p:nvSpPr>
              <p:cNvPr id="146" name="Freeform 62"/>
              <p:cNvSpPr/>
              <p:nvPr/>
            </p:nvSpPr>
            <p:spPr bwMode="auto">
              <a:xfrm>
                <a:off x="4087756" y="25828682"/>
                <a:ext cx="361786" cy="471895"/>
              </a:xfrm>
              <a:custGeom>
                <a:avLst/>
                <a:gdLst>
                  <a:gd name="T0" fmla="*/ 1 w 52"/>
                  <a:gd name="T1" fmla="*/ 51 h 67"/>
                  <a:gd name="T2" fmla="*/ 5 w 52"/>
                  <a:gd name="T3" fmla="*/ 52 h 67"/>
                  <a:gd name="T4" fmla="*/ 16 w 52"/>
                  <a:gd name="T5" fmla="*/ 47 h 67"/>
                  <a:gd name="T6" fmla="*/ 32 w 52"/>
                  <a:gd name="T7" fmla="*/ 12 h 67"/>
                  <a:gd name="T8" fmla="*/ 33 w 52"/>
                  <a:gd name="T9" fmla="*/ 9 h 67"/>
                  <a:gd name="T10" fmla="*/ 29 w 52"/>
                  <a:gd name="T11" fmla="*/ 2 h 67"/>
                  <a:gd name="T12" fmla="*/ 23 w 52"/>
                  <a:gd name="T13" fmla="*/ 1 h 67"/>
                  <a:gd name="T14" fmla="*/ 52 w 52"/>
                  <a:gd name="T15" fmla="*/ 1 h 67"/>
                  <a:gd name="T16" fmla="*/ 51 w 52"/>
                  <a:gd name="T17" fmla="*/ 4 h 67"/>
                  <a:gd name="T18" fmla="*/ 29 w 52"/>
                  <a:gd name="T19" fmla="*/ 52 h 67"/>
                  <a:gd name="T20" fmla="*/ 33 w 52"/>
                  <a:gd name="T21" fmla="*/ 65 h 67"/>
                  <a:gd name="T22" fmla="*/ 34 w 52"/>
                  <a:gd name="T23" fmla="*/ 66 h 67"/>
                  <a:gd name="T24" fmla="*/ 34 w 52"/>
                  <a:gd name="T25" fmla="*/ 67 h 67"/>
                  <a:gd name="T26" fmla="*/ 33 w 52"/>
                  <a:gd name="T27" fmla="*/ 67 h 67"/>
                  <a:gd name="T28" fmla="*/ 2 w 52"/>
                  <a:gd name="T29" fmla="*/ 53 h 67"/>
                  <a:gd name="T30" fmla="*/ 0 w 52"/>
                  <a:gd name="T31" fmla="*/ 52 h 67"/>
                  <a:gd name="T32" fmla="*/ 1 w 52"/>
                  <a:gd name="T33" fmla="*/ 5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2" h="67">
                    <a:moveTo>
                      <a:pt x="1" y="51"/>
                    </a:moveTo>
                    <a:cubicBezTo>
                      <a:pt x="2" y="51"/>
                      <a:pt x="4" y="51"/>
                      <a:pt x="5" y="52"/>
                    </a:cubicBezTo>
                    <a:cubicBezTo>
                      <a:pt x="10" y="53"/>
                      <a:pt x="13" y="52"/>
                      <a:pt x="16" y="47"/>
                    </a:cubicBezTo>
                    <a:cubicBezTo>
                      <a:pt x="21" y="35"/>
                      <a:pt x="27" y="23"/>
                      <a:pt x="32" y="12"/>
                    </a:cubicBezTo>
                    <a:cubicBezTo>
                      <a:pt x="33" y="11"/>
                      <a:pt x="33" y="10"/>
                      <a:pt x="33" y="9"/>
                    </a:cubicBezTo>
                    <a:cubicBezTo>
                      <a:pt x="34" y="5"/>
                      <a:pt x="33" y="3"/>
                      <a:pt x="29" y="2"/>
                    </a:cubicBezTo>
                    <a:cubicBezTo>
                      <a:pt x="28" y="2"/>
                      <a:pt x="26" y="2"/>
                      <a:pt x="23" y="1"/>
                    </a:cubicBezTo>
                    <a:cubicBezTo>
                      <a:pt x="27" y="0"/>
                      <a:pt x="44" y="0"/>
                      <a:pt x="52" y="1"/>
                    </a:cubicBezTo>
                    <a:cubicBezTo>
                      <a:pt x="52" y="2"/>
                      <a:pt x="52" y="3"/>
                      <a:pt x="51" y="4"/>
                    </a:cubicBezTo>
                    <a:cubicBezTo>
                      <a:pt x="44" y="20"/>
                      <a:pt x="37" y="36"/>
                      <a:pt x="29" y="52"/>
                    </a:cubicBezTo>
                    <a:cubicBezTo>
                      <a:pt x="26" y="59"/>
                      <a:pt x="26" y="61"/>
                      <a:pt x="33" y="65"/>
                    </a:cubicBezTo>
                    <a:cubicBezTo>
                      <a:pt x="33" y="65"/>
                      <a:pt x="34" y="66"/>
                      <a:pt x="34" y="66"/>
                    </a:cubicBezTo>
                    <a:cubicBezTo>
                      <a:pt x="34" y="66"/>
                      <a:pt x="34" y="67"/>
                      <a:pt x="34" y="67"/>
                    </a:cubicBezTo>
                    <a:cubicBezTo>
                      <a:pt x="34" y="67"/>
                      <a:pt x="33" y="67"/>
                      <a:pt x="33" y="67"/>
                    </a:cubicBezTo>
                    <a:cubicBezTo>
                      <a:pt x="23" y="62"/>
                      <a:pt x="13" y="58"/>
                      <a:pt x="2" y="53"/>
                    </a:cubicBezTo>
                    <a:cubicBezTo>
                      <a:pt x="1" y="53"/>
                      <a:pt x="1" y="52"/>
                      <a:pt x="0" y="52"/>
                    </a:cubicBezTo>
                    <a:cubicBezTo>
                      <a:pt x="1" y="51"/>
                      <a:pt x="1" y="51"/>
                      <a:pt x="1" y="51"/>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cs"/>
                </a:endParaRPr>
              </a:p>
            </p:txBody>
          </p:sp>
          <p:sp>
            <p:nvSpPr>
              <p:cNvPr id="147" name="Freeform 71"/>
              <p:cNvSpPr>
                <a:spLocks noEditPoints="1"/>
              </p:cNvSpPr>
              <p:nvPr/>
            </p:nvSpPr>
            <p:spPr bwMode="auto">
              <a:xfrm>
                <a:off x="3199023" y="21141194"/>
                <a:ext cx="4561646" cy="4553784"/>
              </a:xfrm>
              <a:custGeom>
                <a:avLst/>
                <a:gdLst>
                  <a:gd name="T0" fmla="*/ 326 w 652"/>
                  <a:gd name="T1" fmla="*/ 652 h 652"/>
                  <a:gd name="T2" fmla="*/ 326 w 652"/>
                  <a:gd name="T3" fmla="*/ 0 h 652"/>
                  <a:gd name="T4" fmla="*/ 300 w 652"/>
                  <a:gd name="T5" fmla="*/ 368 h 652"/>
                  <a:gd name="T6" fmla="*/ 300 w 652"/>
                  <a:gd name="T7" fmla="*/ 408 h 652"/>
                  <a:gd name="T8" fmla="*/ 292 w 652"/>
                  <a:gd name="T9" fmla="*/ 425 h 652"/>
                  <a:gd name="T10" fmla="*/ 239 w 652"/>
                  <a:gd name="T11" fmla="*/ 475 h 652"/>
                  <a:gd name="T12" fmla="*/ 208 w 652"/>
                  <a:gd name="T13" fmla="*/ 558 h 652"/>
                  <a:gd name="T14" fmla="*/ 256 w 652"/>
                  <a:gd name="T15" fmla="*/ 566 h 652"/>
                  <a:gd name="T16" fmla="*/ 264 w 652"/>
                  <a:gd name="T17" fmla="*/ 540 h 652"/>
                  <a:gd name="T18" fmla="*/ 312 w 652"/>
                  <a:gd name="T19" fmla="*/ 473 h 652"/>
                  <a:gd name="T20" fmla="*/ 346 w 652"/>
                  <a:gd name="T21" fmla="*/ 477 h 652"/>
                  <a:gd name="T22" fmla="*/ 390 w 652"/>
                  <a:gd name="T23" fmla="*/ 550 h 652"/>
                  <a:gd name="T24" fmla="*/ 410 w 652"/>
                  <a:gd name="T25" fmla="*/ 582 h 652"/>
                  <a:gd name="T26" fmla="*/ 439 w 652"/>
                  <a:gd name="T27" fmla="*/ 536 h 652"/>
                  <a:gd name="T28" fmla="*/ 360 w 652"/>
                  <a:gd name="T29" fmla="*/ 425 h 652"/>
                  <a:gd name="T30" fmla="*/ 351 w 652"/>
                  <a:gd name="T31" fmla="*/ 372 h 652"/>
                  <a:gd name="T32" fmla="*/ 357 w 652"/>
                  <a:gd name="T33" fmla="*/ 369 h 652"/>
                  <a:gd name="T34" fmla="*/ 453 w 652"/>
                  <a:gd name="T35" fmla="*/ 459 h 652"/>
                  <a:gd name="T36" fmla="*/ 489 w 652"/>
                  <a:gd name="T37" fmla="*/ 522 h 652"/>
                  <a:gd name="T38" fmla="*/ 526 w 652"/>
                  <a:gd name="T39" fmla="*/ 508 h 652"/>
                  <a:gd name="T40" fmla="*/ 512 w 652"/>
                  <a:gd name="T41" fmla="*/ 460 h 652"/>
                  <a:gd name="T42" fmla="*/ 373 w 652"/>
                  <a:gd name="T43" fmla="*/ 322 h 652"/>
                  <a:gd name="T44" fmla="*/ 351 w 652"/>
                  <a:gd name="T45" fmla="*/ 304 h 652"/>
                  <a:gd name="T46" fmla="*/ 306 w 652"/>
                  <a:gd name="T47" fmla="*/ 286 h 652"/>
                  <a:gd name="T48" fmla="*/ 300 w 652"/>
                  <a:gd name="T49" fmla="*/ 316 h 652"/>
                  <a:gd name="T50" fmla="*/ 210 w 652"/>
                  <a:gd name="T51" fmla="*/ 361 h 652"/>
                  <a:gd name="T52" fmla="*/ 128 w 652"/>
                  <a:gd name="T53" fmla="*/ 483 h 652"/>
                  <a:gd name="T54" fmla="*/ 140 w 652"/>
                  <a:gd name="T55" fmla="*/ 526 h 652"/>
                  <a:gd name="T56" fmla="*/ 172 w 652"/>
                  <a:gd name="T57" fmla="*/ 509 h 652"/>
                  <a:gd name="T58" fmla="*/ 246 w 652"/>
                  <a:gd name="T59" fmla="*/ 399 h 652"/>
                  <a:gd name="T60" fmla="*/ 300 w 652"/>
                  <a:gd name="T61" fmla="*/ 368 h 652"/>
                  <a:gd name="T62" fmla="*/ 249 w 652"/>
                  <a:gd name="T63" fmla="*/ 114 h 652"/>
                  <a:gd name="T64" fmla="*/ 123 w 652"/>
                  <a:gd name="T65" fmla="*/ 169 h 652"/>
                  <a:gd name="T66" fmla="*/ 75 w 652"/>
                  <a:gd name="T67" fmla="*/ 214 h 652"/>
                  <a:gd name="T68" fmla="*/ 108 w 652"/>
                  <a:gd name="T69" fmla="*/ 242 h 652"/>
                  <a:gd name="T70" fmla="*/ 158 w 652"/>
                  <a:gd name="T71" fmla="*/ 210 h 652"/>
                  <a:gd name="T72" fmla="*/ 253 w 652"/>
                  <a:gd name="T73" fmla="*/ 164 h 652"/>
                  <a:gd name="T74" fmla="*/ 250 w 652"/>
                  <a:gd name="T75" fmla="*/ 222 h 652"/>
                  <a:gd name="T76" fmla="*/ 65 w 652"/>
                  <a:gd name="T77" fmla="*/ 383 h 652"/>
                  <a:gd name="T78" fmla="*/ 80 w 652"/>
                  <a:gd name="T79" fmla="*/ 422 h 652"/>
                  <a:gd name="T80" fmla="*/ 113 w 652"/>
                  <a:gd name="T81" fmla="*/ 400 h 652"/>
                  <a:gd name="T82" fmla="*/ 215 w 652"/>
                  <a:gd name="T83" fmla="*/ 296 h 652"/>
                  <a:gd name="T84" fmla="*/ 304 w 652"/>
                  <a:gd name="T85" fmla="*/ 240 h 652"/>
                  <a:gd name="T86" fmla="*/ 303 w 652"/>
                  <a:gd name="T87" fmla="*/ 78 h 652"/>
                  <a:gd name="T88" fmla="*/ 269 w 652"/>
                  <a:gd name="T89" fmla="*/ 56 h 652"/>
                  <a:gd name="T90" fmla="*/ 253 w 652"/>
                  <a:gd name="T91" fmla="*/ 90 h 652"/>
                  <a:gd name="T92" fmla="*/ 398 w 652"/>
                  <a:gd name="T93" fmla="*/ 112 h 652"/>
                  <a:gd name="T94" fmla="*/ 398 w 652"/>
                  <a:gd name="T95" fmla="*/ 82 h 652"/>
                  <a:gd name="T96" fmla="*/ 368 w 652"/>
                  <a:gd name="T97" fmla="*/ 54 h 652"/>
                  <a:gd name="T98" fmla="*/ 347 w 652"/>
                  <a:gd name="T99" fmla="*/ 85 h 652"/>
                  <a:gd name="T100" fmla="*/ 347 w 652"/>
                  <a:gd name="T101" fmla="*/ 243 h 652"/>
                  <a:gd name="T102" fmla="*/ 369 w 652"/>
                  <a:gd name="T103" fmla="*/ 264 h 652"/>
                  <a:gd name="T104" fmla="*/ 493 w 652"/>
                  <a:gd name="T105" fmla="*/ 344 h 652"/>
                  <a:gd name="T106" fmla="*/ 549 w 652"/>
                  <a:gd name="T107" fmla="*/ 416 h 652"/>
                  <a:gd name="T108" fmla="*/ 587 w 652"/>
                  <a:gd name="T109" fmla="*/ 384 h 652"/>
                  <a:gd name="T110" fmla="*/ 407 w 652"/>
                  <a:gd name="T111" fmla="*/ 224 h 652"/>
                  <a:gd name="T112" fmla="*/ 398 w 652"/>
                  <a:gd name="T113" fmla="*/ 164 h 652"/>
                  <a:gd name="T114" fmla="*/ 403 w 652"/>
                  <a:gd name="T115" fmla="*/ 165 h 652"/>
                  <a:gd name="T116" fmla="*/ 532 w 652"/>
                  <a:gd name="T117" fmla="*/ 236 h 652"/>
                  <a:gd name="T118" fmla="*/ 575 w 652"/>
                  <a:gd name="T119" fmla="*/ 211 h 652"/>
                  <a:gd name="T120" fmla="*/ 509 w 652"/>
                  <a:gd name="T121" fmla="*/ 157 h 652"/>
                  <a:gd name="T122" fmla="*/ 398 w 652"/>
                  <a:gd name="T123" fmla="*/ 11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52" h="652">
                    <a:moveTo>
                      <a:pt x="652" y="326"/>
                    </a:moveTo>
                    <a:cubicBezTo>
                      <a:pt x="652" y="505"/>
                      <a:pt x="506" y="652"/>
                      <a:pt x="326" y="652"/>
                    </a:cubicBezTo>
                    <a:cubicBezTo>
                      <a:pt x="147" y="652"/>
                      <a:pt x="0" y="507"/>
                      <a:pt x="0" y="326"/>
                    </a:cubicBezTo>
                    <a:cubicBezTo>
                      <a:pt x="0" y="146"/>
                      <a:pt x="146" y="0"/>
                      <a:pt x="326" y="0"/>
                    </a:cubicBezTo>
                    <a:cubicBezTo>
                      <a:pt x="506" y="0"/>
                      <a:pt x="652" y="147"/>
                      <a:pt x="652" y="326"/>
                    </a:cubicBezTo>
                    <a:close/>
                    <a:moveTo>
                      <a:pt x="300" y="368"/>
                    </a:moveTo>
                    <a:cubicBezTo>
                      <a:pt x="300" y="370"/>
                      <a:pt x="300" y="371"/>
                      <a:pt x="300" y="373"/>
                    </a:cubicBezTo>
                    <a:cubicBezTo>
                      <a:pt x="300" y="385"/>
                      <a:pt x="300" y="396"/>
                      <a:pt x="300" y="408"/>
                    </a:cubicBezTo>
                    <a:cubicBezTo>
                      <a:pt x="300" y="409"/>
                      <a:pt x="300" y="410"/>
                      <a:pt x="300" y="411"/>
                    </a:cubicBezTo>
                    <a:cubicBezTo>
                      <a:pt x="300" y="417"/>
                      <a:pt x="297" y="422"/>
                      <a:pt x="292" y="425"/>
                    </a:cubicBezTo>
                    <a:cubicBezTo>
                      <a:pt x="290" y="426"/>
                      <a:pt x="288" y="428"/>
                      <a:pt x="285" y="429"/>
                    </a:cubicBezTo>
                    <a:cubicBezTo>
                      <a:pt x="267" y="441"/>
                      <a:pt x="252" y="457"/>
                      <a:pt x="239" y="475"/>
                    </a:cubicBezTo>
                    <a:cubicBezTo>
                      <a:pt x="225" y="496"/>
                      <a:pt x="216" y="520"/>
                      <a:pt x="210" y="544"/>
                    </a:cubicBezTo>
                    <a:cubicBezTo>
                      <a:pt x="209" y="549"/>
                      <a:pt x="208" y="553"/>
                      <a:pt x="208" y="558"/>
                    </a:cubicBezTo>
                    <a:cubicBezTo>
                      <a:pt x="207" y="571"/>
                      <a:pt x="215" y="581"/>
                      <a:pt x="228" y="583"/>
                    </a:cubicBezTo>
                    <a:cubicBezTo>
                      <a:pt x="239" y="585"/>
                      <a:pt x="252" y="581"/>
                      <a:pt x="256" y="566"/>
                    </a:cubicBezTo>
                    <a:cubicBezTo>
                      <a:pt x="256" y="565"/>
                      <a:pt x="257" y="563"/>
                      <a:pt x="257" y="562"/>
                    </a:cubicBezTo>
                    <a:cubicBezTo>
                      <a:pt x="260" y="555"/>
                      <a:pt x="262" y="547"/>
                      <a:pt x="264" y="540"/>
                    </a:cubicBezTo>
                    <a:cubicBezTo>
                      <a:pt x="270" y="523"/>
                      <a:pt x="278" y="508"/>
                      <a:pt x="289" y="493"/>
                    </a:cubicBezTo>
                    <a:cubicBezTo>
                      <a:pt x="295" y="485"/>
                      <a:pt x="303" y="478"/>
                      <a:pt x="312" y="473"/>
                    </a:cubicBezTo>
                    <a:cubicBezTo>
                      <a:pt x="321" y="468"/>
                      <a:pt x="330" y="468"/>
                      <a:pt x="339" y="473"/>
                    </a:cubicBezTo>
                    <a:cubicBezTo>
                      <a:pt x="341" y="474"/>
                      <a:pt x="344" y="475"/>
                      <a:pt x="346" y="477"/>
                    </a:cubicBezTo>
                    <a:cubicBezTo>
                      <a:pt x="355" y="483"/>
                      <a:pt x="362" y="491"/>
                      <a:pt x="368" y="500"/>
                    </a:cubicBezTo>
                    <a:cubicBezTo>
                      <a:pt x="378" y="516"/>
                      <a:pt x="385" y="533"/>
                      <a:pt x="390" y="550"/>
                    </a:cubicBezTo>
                    <a:cubicBezTo>
                      <a:pt x="392" y="556"/>
                      <a:pt x="394" y="563"/>
                      <a:pt x="396" y="569"/>
                    </a:cubicBezTo>
                    <a:cubicBezTo>
                      <a:pt x="399" y="576"/>
                      <a:pt x="403" y="580"/>
                      <a:pt x="410" y="582"/>
                    </a:cubicBezTo>
                    <a:cubicBezTo>
                      <a:pt x="425" y="588"/>
                      <a:pt x="446" y="577"/>
                      <a:pt x="443" y="555"/>
                    </a:cubicBezTo>
                    <a:cubicBezTo>
                      <a:pt x="442" y="548"/>
                      <a:pt x="440" y="542"/>
                      <a:pt x="439" y="536"/>
                    </a:cubicBezTo>
                    <a:cubicBezTo>
                      <a:pt x="433" y="515"/>
                      <a:pt x="426" y="496"/>
                      <a:pt x="414" y="478"/>
                    </a:cubicBezTo>
                    <a:cubicBezTo>
                      <a:pt x="400" y="456"/>
                      <a:pt x="382" y="439"/>
                      <a:pt x="360" y="425"/>
                    </a:cubicBezTo>
                    <a:cubicBezTo>
                      <a:pt x="354" y="422"/>
                      <a:pt x="351" y="417"/>
                      <a:pt x="351" y="410"/>
                    </a:cubicBezTo>
                    <a:cubicBezTo>
                      <a:pt x="351" y="397"/>
                      <a:pt x="351" y="385"/>
                      <a:pt x="351" y="372"/>
                    </a:cubicBezTo>
                    <a:cubicBezTo>
                      <a:pt x="351" y="371"/>
                      <a:pt x="351" y="370"/>
                      <a:pt x="352" y="368"/>
                    </a:cubicBezTo>
                    <a:cubicBezTo>
                      <a:pt x="354" y="368"/>
                      <a:pt x="355" y="369"/>
                      <a:pt x="357" y="369"/>
                    </a:cubicBezTo>
                    <a:cubicBezTo>
                      <a:pt x="376" y="376"/>
                      <a:pt x="392" y="386"/>
                      <a:pt x="406" y="400"/>
                    </a:cubicBezTo>
                    <a:cubicBezTo>
                      <a:pt x="425" y="417"/>
                      <a:pt x="439" y="437"/>
                      <a:pt x="453" y="459"/>
                    </a:cubicBezTo>
                    <a:cubicBezTo>
                      <a:pt x="462" y="475"/>
                      <a:pt x="471" y="492"/>
                      <a:pt x="479" y="509"/>
                    </a:cubicBezTo>
                    <a:cubicBezTo>
                      <a:pt x="481" y="514"/>
                      <a:pt x="484" y="518"/>
                      <a:pt x="489" y="522"/>
                    </a:cubicBezTo>
                    <a:cubicBezTo>
                      <a:pt x="494" y="526"/>
                      <a:pt x="501" y="529"/>
                      <a:pt x="508" y="527"/>
                    </a:cubicBezTo>
                    <a:cubicBezTo>
                      <a:pt x="518" y="524"/>
                      <a:pt x="524" y="518"/>
                      <a:pt x="526" y="508"/>
                    </a:cubicBezTo>
                    <a:cubicBezTo>
                      <a:pt x="528" y="500"/>
                      <a:pt x="527" y="493"/>
                      <a:pt x="524" y="486"/>
                    </a:cubicBezTo>
                    <a:cubicBezTo>
                      <a:pt x="520" y="477"/>
                      <a:pt x="516" y="469"/>
                      <a:pt x="512" y="460"/>
                    </a:cubicBezTo>
                    <a:cubicBezTo>
                      <a:pt x="498" y="429"/>
                      <a:pt x="480" y="400"/>
                      <a:pt x="456" y="375"/>
                    </a:cubicBezTo>
                    <a:cubicBezTo>
                      <a:pt x="432" y="351"/>
                      <a:pt x="405" y="333"/>
                      <a:pt x="373" y="322"/>
                    </a:cubicBezTo>
                    <a:cubicBezTo>
                      <a:pt x="366" y="320"/>
                      <a:pt x="359" y="318"/>
                      <a:pt x="351" y="316"/>
                    </a:cubicBezTo>
                    <a:cubicBezTo>
                      <a:pt x="351" y="312"/>
                      <a:pt x="351" y="308"/>
                      <a:pt x="351" y="304"/>
                    </a:cubicBezTo>
                    <a:cubicBezTo>
                      <a:pt x="350" y="298"/>
                      <a:pt x="349" y="291"/>
                      <a:pt x="345" y="286"/>
                    </a:cubicBezTo>
                    <a:cubicBezTo>
                      <a:pt x="335" y="271"/>
                      <a:pt x="316" y="271"/>
                      <a:pt x="306" y="286"/>
                    </a:cubicBezTo>
                    <a:cubicBezTo>
                      <a:pt x="302" y="292"/>
                      <a:pt x="301" y="299"/>
                      <a:pt x="301" y="305"/>
                    </a:cubicBezTo>
                    <a:cubicBezTo>
                      <a:pt x="300" y="309"/>
                      <a:pt x="300" y="312"/>
                      <a:pt x="300" y="316"/>
                    </a:cubicBezTo>
                    <a:cubicBezTo>
                      <a:pt x="299" y="317"/>
                      <a:pt x="298" y="317"/>
                      <a:pt x="296" y="317"/>
                    </a:cubicBezTo>
                    <a:cubicBezTo>
                      <a:pt x="264" y="325"/>
                      <a:pt x="235" y="339"/>
                      <a:pt x="210" y="361"/>
                    </a:cubicBezTo>
                    <a:cubicBezTo>
                      <a:pt x="191" y="378"/>
                      <a:pt x="175" y="398"/>
                      <a:pt x="161" y="420"/>
                    </a:cubicBezTo>
                    <a:cubicBezTo>
                      <a:pt x="148" y="440"/>
                      <a:pt x="138" y="462"/>
                      <a:pt x="128" y="483"/>
                    </a:cubicBezTo>
                    <a:cubicBezTo>
                      <a:pt x="126" y="490"/>
                      <a:pt x="124" y="497"/>
                      <a:pt x="125" y="504"/>
                    </a:cubicBezTo>
                    <a:cubicBezTo>
                      <a:pt x="126" y="515"/>
                      <a:pt x="130" y="522"/>
                      <a:pt x="140" y="526"/>
                    </a:cubicBezTo>
                    <a:cubicBezTo>
                      <a:pt x="150" y="530"/>
                      <a:pt x="159" y="526"/>
                      <a:pt x="165" y="519"/>
                    </a:cubicBezTo>
                    <a:cubicBezTo>
                      <a:pt x="168" y="516"/>
                      <a:pt x="170" y="512"/>
                      <a:pt x="172" y="509"/>
                    </a:cubicBezTo>
                    <a:cubicBezTo>
                      <a:pt x="181" y="493"/>
                      <a:pt x="189" y="476"/>
                      <a:pt x="198" y="461"/>
                    </a:cubicBezTo>
                    <a:cubicBezTo>
                      <a:pt x="211" y="438"/>
                      <a:pt x="227" y="417"/>
                      <a:pt x="246" y="399"/>
                    </a:cubicBezTo>
                    <a:cubicBezTo>
                      <a:pt x="260" y="386"/>
                      <a:pt x="276" y="376"/>
                      <a:pt x="294" y="370"/>
                    </a:cubicBezTo>
                    <a:cubicBezTo>
                      <a:pt x="296" y="369"/>
                      <a:pt x="298" y="368"/>
                      <a:pt x="300" y="368"/>
                    </a:cubicBezTo>
                    <a:close/>
                    <a:moveTo>
                      <a:pt x="253" y="112"/>
                    </a:moveTo>
                    <a:cubicBezTo>
                      <a:pt x="252" y="113"/>
                      <a:pt x="250" y="113"/>
                      <a:pt x="249" y="114"/>
                    </a:cubicBezTo>
                    <a:cubicBezTo>
                      <a:pt x="240" y="117"/>
                      <a:pt x="231" y="119"/>
                      <a:pt x="222" y="122"/>
                    </a:cubicBezTo>
                    <a:cubicBezTo>
                      <a:pt x="187" y="134"/>
                      <a:pt x="154" y="149"/>
                      <a:pt x="123" y="169"/>
                    </a:cubicBezTo>
                    <a:cubicBezTo>
                      <a:pt x="110" y="178"/>
                      <a:pt x="97" y="188"/>
                      <a:pt x="85" y="200"/>
                    </a:cubicBezTo>
                    <a:cubicBezTo>
                      <a:pt x="81" y="204"/>
                      <a:pt x="77" y="208"/>
                      <a:pt x="75" y="214"/>
                    </a:cubicBezTo>
                    <a:cubicBezTo>
                      <a:pt x="71" y="225"/>
                      <a:pt x="76" y="237"/>
                      <a:pt x="87" y="241"/>
                    </a:cubicBezTo>
                    <a:cubicBezTo>
                      <a:pt x="94" y="244"/>
                      <a:pt x="101" y="244"/>
                      <a:pt x="108" y="242"/>
                    </a:cubicBezTo>
                    <a:cubicBezTo>
                      <a:pt x="114" y="240"/>
                      <a:pt x="118" y="237"/>
                      <a:pt x="123" y="234"/>
                    </a:cubicBezTo>
                    <a:cubicBezTo>
                      <a:pt x="134" y="226"/>
                      <a:pt x="146" y="217"/>
                      <a:pt x="158" y="210"/>
                    </a:cubicBezTo>
                    <a:cubicBezTo>
                      <a:pt x="186" y="191"/>
                      <a:pt x="216" y="176"/>
                      <a:pt x="249" y="165"/>
                    </a:cubicBezTo>
                    <a:cubicBezTo>
                      <a:pt x="250" y="165"/>
                      <a:pt x="252" y="164"/>
                      <a:pt x="253" y="164"/>
                    </a:cubicBezTo>
                    <a:cubicBezTo>
                      <a:pt x="253" y="183"/>
                      <a:pt x="253" y="202"/>
                      <a:pt x="253" y="220"/>
                    </a:cubicBezTo>
                    <a:cubicBezTo>
                      <a:pt x="252" y="221"/>
                      <a:pt x="251" y="221"/>
                      <a:pt x="250" y="222"/>
                    </a:cubicBezTo>
                    <a:cubicBezTo>
                      <a:pt x="185" y="247"/>
                      <a:pt x="131" y="288"/>
                      <a:pt x="90" y="345"/>
                    </a:cubicBezTo>
                    <a:cubicBezTo>
                      <a:pt x="81" y="357"/>
                      <a:pt x="73" y="370"/>
                      <a:pt x="65" y="383"/>
                    </a:cubicBezTo>
                    <a:cubicBezTo>
                      <a:pt x="62" y="387"/>
                      <a:pt x="60" y="391"/>
                      <a:pt x="60" y="395"/>
                    </a:cubicBezTo>
                    <a:cubicBezTo>
                      <a:pt x="60" y="408"/>
                      <a:pt x="68" y="419"/>
                      <a:pt x="80" y="422"/>
                    </a:cubicBezTo>
                    <a:cubicBezTo>
                      <a:pt x="90" y="425"/>
                      <a:pt x="98" y="422"/>
                      <a:pt x="104" y="413"/>
                    </a:cubicBezTo>
                    <a:cubicBezTo>
                      <a:pt x="107" y="409"/>
                      <a:pt x="110" y="404"/>
                      <a:pt x="113" y="400"/>
                    </a:cubicBezTo>
                    <a:cubicBezTo>
                      <a:pt x="127" y="380"/>
                      <a:pt x="143" y="361"/>
                      <a:pt x="160" y="343"/>
                    </a:cubicBezTo>
                    <a:cubicBezTo>
                      <a:pt x="177" y="325"/>
                      <a:pt x="195" y="309"/>
                      <a:pt x="215" y="296"/>
                    </a:cubicBezTo>
                    <a:cubicBezTo>
                      <a:pt x="237" y="282"/>
                      <a:pt x="261" y="271"/>
                      <a:pt x="286" y="264"/>
                    </a:cubicBezTo>
                    <a:cubicBezTo>
                      <a:pt x="300" y="260"/>
                      <a:pt x="304" y="253"/>
                      <a:pt x="304" y="240"/>
                    </a:cubicBezTo>
                    <a:cubicBezTo>
                      <a:pt x="304" y="189"/>
                      <a:pt x="304" y="138"/>
                      <a:pt x="304" y="88"/>
                    </a:cubicBezTo>
                    <a:cubicBezTo>
                      <a:pt x="304" y="84"/>
                      <a:pt x="304" y="81"/>
                      <a:pt x="303" y="78"/>
                    </a:cubicBezTo>
                    <a:cubicBezTo>
                      <a:pt x="303" y="74"/>
                      <a:pt x="302" y="69"/>
                      <a:pt x="299" y="65"/>
                    </a:cubicBezTo>
                    <a:cubicBezTo>
                      <a:pt x="293" y="55"/>
                      <a:pt x="280" y="51"/>
                      <a:pt x="269" y="56"/>
                    </a:cubicBezTo>
                    <a:cubicBezTo>
                      <a:pt x="261" y="61"/>
                      <a:pt x="256" y="68"/>
                      <a:pt x="254" y="77"/>
                    </a:cubicBezTo>
                    <a:cubicBezTo>
                      <a:pt x="254" y="81"/>
                      <a:pt x="254" y="85"/>
                      <a:pt x="253" y="90"/>
                    </a:cubicBezTo>
                    <a:cubicBezTo>
                      <a:pt x="253" y="97"/>
                      <a:pt x="253" y="105"/>
                      <a:pt x="253" y="112"/>
                    </a:cubicBezTo>
                    <a:close/>
                    <a:moveTo>
                      <a:pt x="398" y="112"/>
                    </a:moveTo>
                    <a:cubicBezTo>
                      <a:pt x="398" y="110"/>
                      <a:pt x="398" y="108"/>
                      <a:pt x="398" y="106"/>
                    </a:cubicBezTo>
                    <a:cubicBezTo>
                      <a:pt x="398" y="98"/>
                      <a:pt x="398" y="90"/>
                      <a:pt x="398" y="82"/>
                    </a:cubicBezTo>
                    <a:cubicBezTo>
                      <a:pt x="397" y="76"/>
                      <a:pt x="396" y="70"/>
                      <a:pt x="392" y="65"/>
                    </a:cubicBezTo>
                    <a:cubicBezTo>
                      <a:pt x="386" y="57"/>
                      <a:pt x="378" y="53"/>
                      <a:pt x="368" y="54"/>
                    </a:cubicBezTo>
                    <a:cubicBezTo>
                      <a:pt x="358" y="56"/>
                      <a:pt x="352" y="62"/>
                      <a:pt x="349" y="71"/>
                    </a:cubicBezTo>
                    <a:cubicBezTo>
                      <a:pt x="348" y="75"/>
                      <a:pt x="347" y="80"/>
                      <a:pt x="347" y="85"/>
                    </a:cubicBezTo>
                    <a:cubicBezTo>
                      <a:pt x="347" y="137"/>
                      <a:pt x="347" y="189"/>
                      <a:pt x="347" y="242"/>
                    </a:cubicBezTo>
                    <a:cubicBezTo>
                      <a:pt x="347" y="242"/>
                      <a:pt x="347" y="243"/>
                      <a:pt x="347" y="243"/>
                    </a:cubicBezTo>
                    <a:cubicBezTo>
                      <a:pt x="347" y="251"/>
                      <a:pt x="351" y="257"/>
                      <a:pt x="358" y="260"/>
                    </a:cubicBezTo>
                    <a:cubicBezTo>
                      <a:pt x="361" y="262"/>
                      <a:pt x="365" y="263"/>
                      <a:pt x="369" y="264"/>
                    </a:cubicBezTo>
                    <a:cubicBezTo>
                      <a:pt x="387" y="270"/>
                      <a:pt x="405" y="277"/>
                      <a:pt x="421" y="286"/>
                    </a:cubicBezTo>
                    <a:cubicBezTo>
                      <a:pt x="449" y="301"/>
                      <a:pt x="473" y="321"/>
                      <a:pt x="493" y="344"/>
                    </a:cubicBezTo>
                    <a:cubicBezTo>
                      <a:pt x="513" y="365"/>
                      <a:pt x="530" y="388"/>
                      <a:pt x="546" y="412"/>
                    </a:cubicBezTo>
                    <a:cubicBezTo>
                      <a:pt x="547" y="413"/>
                      <a:pt x="548" y="415"/>
                      <a:pt x="549" y="416"/>
                    </a:cubicBezTo>
                    <a:cubicBezTo>
                      <a:pt x="553" y="421"/>
                      <a:pt x="558" y="423"/>
                      <a:pt x="564" y="423"/>
                    </a:cubicBezTo>
                    <a:cubicBezTo>
                      <a:pt x="584" y="423"/>
                      <a:pt x="598" y="402"/>
                      <a:pt x="587" y="384"/>
                    </a:cubicBezTo>
                    <a:cubicBezTo>
                      <a:pt x="581" y="374"/>
                      <a:pt x="576" y="365"/>
                      <a:pt x="569" y="355"/>
                    </a:cubicBezTo>
                    <a:cubicBezTo>
                      <a:pt x="528" y="296"/>
                      <a:pt x="474" y="251"/>
                      <a:pt x="407" y="224"/>
                    </a:cubicBezTo>
                    <a:cubicBezTo>
                      <a:pt x="404" y="223"/>
                      <a:pt x="401" y="222"/>
                      <a:pt x="398" y="220"/>
                    </a:cubicBezTo>
                    <a:cubicBezTo>
                      <a:pt x="398" y="201"/>
                      <a:pt x="398" y="183"/>
                      <a:pt x="398" y="164"/>
                    </a:cubicBezTo>
                    <a:cubicBezTo>
                      <a:pt x="399" y="164"/>
                      <a:pt x="399" y="164"/>
                      <a:pt x="399" y="164"/>
                    </a:cubicBezTo>
                    <a:cubicBezTo>
                      <a:pt x="401" y="165"/>
                      <a:pt x="402" y="165"/>
                      <a:pt x="403" y="165"/>
                    </a:cubicBezTo>
                    <a:cubicBezTo>
                      <a:pt x="439" y="177"/>
                      <a:pt x="473" y="195"/>
                      <a:pt x="504" y="217"/>
                    </a:cubicBezTo>
                    <a:cubicBezTo>
                      <a:pt x="513" y="223"/>
                      <a:pt x="522" y="230"/>
                      <a:pt x="532" y="236"/>
                    </a:cubicBezTo>
                    <a:cubicBezTo>
                      <a:pt x="539" y="242"/>
                      <a:pt x="547" y="244"/>
                      <a:pt x="556" y="243"/>
                    </a:cubicBezTo>
                    <a:cubicBezTo>
                      <a:pt x="573" y="242"/>
                      <a:pt x="582" y="226"/>
                      <a:pt x="575" y="211"/>
                    </a:cubicBezTo>
                    <a:cubicBezTo>
                      <a:pt x="572" y="206"/>
                      <a:pt x="569" y="202"/>
                      <a:pt x="566" y="199"/>
                    </a:cubicBezTo>
                    <a:cubicBezTo>
                      <a:pt x="549" y="182"/>
                      <a:pt x="529" y="169"/>
                      <a:pt x="509" y="157"/>
                    </a:cubicBezTo>
                    <a:cubicBezTo>
                      <a:pt x="480" y="141"/>
                      <a:pt x="450" y="129"/>
                      <a:pt x="418" y="119"/>
                    </a:cubicBezTo>
                    <a:cubicBezTo>
                      <a:pt x="412" y="116"/>
                      <a:pt x="405" y="114"/>
                      <a:pt x="398" y="112"/>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cs"/>
                </a:endParaRPr>
              </a:p>
            </p:txBody>
          </p:sp>
        </p:grpSp>
      </p:grpSp>
      <p:sp>
        <p:nvSpPr>
          <p:cNvPr id="176" name="标题 1"/>
          <p:cNvSpPr>
            <a:spLocks noGrp="1"/>
          </p:cNvSpPr>
          <p:nvPr>
            <p:ph type="title" hasCustomPrompt="1"/>
          </p:nvPr>
        </p:nvSpPr>
        <p:spPr>
          <a:xfrm>
            <a:off x="442913" y="243569"/>
            <a:ext cx="9056851" cy="617518"/>
          </a:xfrm>
        </p:spPr>
        <p:txBody>
          <a:bodyPr>
            <a:normAutofit/>
          </a:bodyPr>
          <a:lstStyle>
            <a:lvl1pPr algn="l" defTabSz="914400" rtl="0" eaLnBrk="1" latinLnBrk="0" hangingPunct="1">
              <a:lnSpc>
                <a:spcPct val="90000"/>
              </a:lnSpc>
              <a:spcBef>
                <a:spcPct val="0"/>
              </a:spcBef>
              <a:buNone/>
              <a:defRPr lang="zh-CN" altLang="en-US" sz="2400" b="1" kern="1200" baseline="0" dirty="0">
                <a:solidFill>
                  <a:schemeClr val="accent1"/>
                </a:solidFill>
                <a:latin typeface="Arial" panose="020B0604020202090204" pitchFamily="34" charset="0"/>
                <a:ea typeface="微软雅黑" panose="020B0503020204020204" pitchFamily="34" charset="-122"/>
                <a:cs typeface="+mn-ea"/>
              </a:defRPr>
            </a:lvl1pPr>
          </a:lstStyle>
          <a:p>
            <a:r>
              <a:rPr lang="en-US" altLang="zh-CN" dirty="0"/>
              <a:t>X.X  </a:t>
            </a:r>
            <a:r>
              <a:rPr lang="zh-CN" altLang="en-US" dirty="0"/>
              <a:t>单击此处输入标题</a:t>
            </a:r>
            <a:endParaRPr lang="zh-CN" altLang="en-US" dirty="0"/>
          </a:p>
        </p:txBody>
      </p:sp>
      <p:grpSp>
        <p:nvGrpSpPr>
          <p:cNvPr id="177" name="组合 176"/>
          <p:cNvGrpSpPr/>
          <p:nvPr userDrawn="1"/>
        </p:nvGrpSpPr>
        <p:grpSpPr>
          <a:xfrm>
            <a:off x="528706" y="867990"/>
            <a:ext cx="2433027" cy="0"/>
            <a:chOff x="7460343" y="1311756"/>
            <a:chExt cx="2433027" cy="0"/>
          </a:xfrm>
        </p:grpSpPr>
        <p:cxnSp>
          <p:nvCxnSpPr>
            <p:cNvPr id="178" name="直接连接符 177"/>
            <p:cNvCxnSpPr/>
            <p:nvPr/>
          </p:nvCxnSpPr>
          <p:spPr>
            <a:xfrm>
              <a:off x="7460343" y="1311756"/>
              <a:ext cx="2433027"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79" name="直接连接符 178"/>
            <p:cNvCxnSpPr/>
            <p:nvPr/>
          </p:nvCxnSpPr>
          <p:spPr>
            <a:xfrm>
              <a:off x="7460343" y="1311756"/>
              <a:ext cx="589713"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grpSp>
      <p:pic>
        <p:nvPicPr>
          <p:cNvPr id="62" name="图片 6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157210" y="6227103"/>
            <a:ext cx="430646" cy="418821"/>
          </a:xfrm>
          <a:prstGeom prst="rect">
            <a:avLst/>
          </a:prstGeom>
        </p:spPr>
      </p:pic>
      <p:pic>
        <p:nvPicPr>
          <p:cNvPr id="63" name="图片 6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705169" y="6015028"/>
            <a:ext cx="2667901" cy="842972"/>
          </a:xfrm>
          <a:prstGeom prst="rect">
            <a:avLst/>
          </a:prstGeom>
        </p:spPr>
      </p:pic>
      <p:sp>
        <p:nvSpPr>
          <p:cNvPr id="2" name="Rectangle 1"/>
          <p:cNvSpPr/>
          <p:nvPr userDrawn="1"/>
        </p:nvSpPr>
        <p:spPr>
          <a:xfrm>
            <a:off x="9062720" y="6139397"/>
            <a:ext cx="2960656" cy="524741"/>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灯片编号占位符 8"/>
          <p:cNvSpPr>
            <a:spLocks noGrp="1"/>
          </p:cNvSpPr>
          <p:nvPr>
            <p:ph type="sldNum" sz="quarter" idx="4"/>
          </p:nvPr>
        </p:nvSpPr>
        <p:spPr>
          <a:xfrm>
            <a:off x="11233163" y="6436513"/>
            <a:ext cx="717467" cy="292196"/>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r>
              <a:rPr lang="en-US" altLang="zh-CN"/>
              <a:t>&lt; </a:t>
            </a:r>
            <a:fld id="{A548B57D-AE10-4CF7-A9DF-59FEFA91B28E}" type="slidenum">
              <a:rPr lang="zh-CN" altLang="en-US" smtClean="0"/>
            </a:fld>
            <a:r>
              <a:rPr lang="zh-CN" altLang="en-US"/>
              <a:t> </a:t>
            </a:r>
            <a:r>
              <a:rPr lang="en-US" altLang="zh-CN"/>
              <a:t>&gt;</a:t>
            </a:r>
            <a:endParaRPr lang="zh-CN" altLang="en-US" dirty="0"/>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内容页-标题&amp;副标题">
    <p:spTree>
      <p:nvGrpSpPr>
        <p:cNvPr id="1" name=""/>
        <p:cNvGrpSpPr/>
        <p:nvPr/>
      </p:nvGrpSpPr>
      <p:grpSpPr>
        <a:xfrm>
          <a:off x="0" y="0"/>
          <a:ext cx="0" cy="0"/>
          <a:chOff x="0" y="0"/>
          <a:chExt cx="0" cy="0"/>
        </a:xfrm>
      </p:grpSpPr>
      <p:grpSp>
        <p:nvGrpSpPr>
          <p:cNvPr id="121" name="组合 120"/>
          <p:cNvGrpSpPr/>
          <p:nvPr userDrawn="1"/>
        </p:nvGrpSpPr>
        <p:grpSpPr>
          <a:xfrm>
            <a:off x="10177780" y="329882"/>
            <a:ext cx="1512002" cy="444892"/>
            <a:chOff x="9556201" y="498129"/>
            <a:chExt cx="1993881" cy="586680"/>
          </a:xfrm>
        </p:grpSpPr>
        <p:grpSp>
          <p:nvGrpSpPr>
            <p:cNvPr id="122" name="组合 121"/>
            <p:cNvGrpSpPr/>
            <p:nvPr userDrawn="1"/>
          </p:nvGrpSpPr>
          <p:grpSpPr>
            <a:xfrm>
              <a:off x="10239376" y="968937"/>
              <a:ext cx="1307697" cy="96254"/>
              <a:chOff x="4616246" y="3878362"/>
              <a:chExt cx="5571416" cy="410087"/>
            </a:xfrm>
            <a:solidFill>
              <a:schemeClr val="tx1">
                <a:alpha val="80000"/>
              </a:schemeClr>
            </a:solidFill>
          </p:grpSpPr>
          <p:sp>
            <p:nvSpPr>
              <p:cNvPr id="160" name="Freeform 17"/>
              <p:cNvSpPr>
                <a:spLocks noEditPoints="1"/>
              </p:cNvSpPr>
              <p:nvPr/>
            </p:nvSpPr>
            <p:spPr bwMode="auto">
              <a:xfrm>
                <a:off x="8617798" y="3887973"/>
                <a:ext cx="362030" cy="387660"/>
              </a:xfrm>
              <a:custGeom>
                <a:avLst/>
                <a:gdLst>
                  <a:gd name="T0" fmla="*/ 34 w 127"/>
                  <a:gd name="T1" fmla="*/ 71 h 136"/>
                  <a:gd name="T2" fmla="*/ 34 w 127"/>
                  <a:gd name="T3" fmla="*/ 81 h 136"/>
                  <a:gd name="T4" fmla="*/ 34 w 127"/>
                  <a:gd name="T5" fmla="*/ 114 h 136"/>
                  <a:gd name="T6" fmla="*/ 35 w 127"/>
                  <a:gd name="T7" fmla="*/ 122 h 136"/>
                  <a:gd name="T8" fmla="*/ 40 w 127"/>
                  <a:gd name="T9" fmla="*/ 127 h 136"/>
                  <a:gd name="T10" fmla="*/ 49 w 127"/>
                  <a:gd name="T11" fmla="*/ 128 h 136"/>
                  <a:gd name="T12" fmla="*/ 49 w 127"/>
                  <a:gd name="T13" fmla="*/ 135 h 136"/>
                  <a:gd name="T14" fmla="*/ 1 w 127"/>
                  <a:gd name="T15" fmla="*/ 135 h 136"/>
                  <a:gd name="T16" fmla="*/ 0 w 127"/>
                  <a:gd name="T17" fmla="*/ 132 h 136"/>
                  <a:gd name="T18" fmla="*/ 0 w 127"/>
                  <a:gd name="T19" fmla="*/ 128 h 136"/>
                  <a:gd name="T20" fmla="*/ 9 w 127"/>
                  <a:gd name="T21" fmla="*/ 127 h 136"/>
                  <a:gd name="T22" fmla="*/ 16 w 127"/>
                  <a:gd name="T23" fmla="*/ 120 h 136"/>
                  <a:gd name="T24" fmla="*/ 17 w 127"/>
                  <a:gd name="T25" fmla="*/ 111 h 136"/>
                  <a:gd name="T26" fmla="*/ 17 w 127"/>
                  <a:gd name="T27" fmla="*/ 22 h 136"/>
                  <a:gd name="T28" fmla="*/ 16 w 127"/>
                  <a:gd name="T29" fmla="*/ 15 h 136"/>
                  <a:gd name="T30" fmla="*/ 9 w 127"/>
                  <a:gd name="T31" fmla="*/ 9 h 136"/>
                  <a:gd name="T32" fmla="*/ 0 w 127"/>
                  <a:gd name="T33" fmla="*/ 8 h 136"/>
                  <a:gd name="T34" fmla="*/ 0 w 127"/>
                  <a:gd name="T35" fmla="*/ 1 h 136"/>
                  <a:gd name="T36" fmla="*/ 4 w 127"/>
                  <a:gd name="T37" fmla="*/ 0 h 136"/>
                  <a:gd name="T38" fmla="*/ 71 w 127"/>
                  <a:gd name="T39" fmla="*/ 0 h 136"/>
                  <a:gd name="T40" fmla="*/ 94 w 127"/>
                  <a:gd name="T41" fmla="*/ 4 h 136"/>
                  <a:gd name="T42" fmla="*/ 116 w 127"/>
                  <a:gd name="T43" fmla="*/ 32 h 136"/>
                  <a:gd name="T44" fmla="*/ 97 w 127"/>
                  <a:gd name="T45" fmla="*/ 66 h 136"/>
                  <a:gd name="T46" fmla="*/ 80 w 127"/>
                  <a:gd name="T47" fmla="*/ 70 h 136"/>
                  <a:gd name="T48" fmla="*/ 71 w 127"/>
                  <a:gd name="T49" fmla="*/ 71 h 136"/>
                  <a:gd name="T50" fmla="*/ 73 w 127"/>
                  <a:gd name="T51" fmla="*/ 75 h 136"/>
                  <a:gd name="T52" fmla="*/ 104 w 127"/>
                  <a:gd name="T53" fmla="*/ 114 h 136"/>
                  <a:gd name="T54" fmla="*/ 105 w 127"/>
                  <a:gd name="T55" fmla="*/ 116 h 136"/>
                  <a:gd name="T56" fmla="*/ 127 w 127"/>
                  <a:gd name="T57" fmla="*/ 128 h 136"/>
                  <a:gd name="T58" fmla="*/ 127 w 127"/>
                  <a:gd name="T59" fmla="*/ 135 h 136"/>
                  <a:gd name="T60" fmla="*/ 116 w 127"/>
                  <a:gd name="T61" fmla="*/ 135 h 136"/>
                  <a:gd name="T62" fmla="*/ 102 w 127"/>
                  <a:gd name="T63" fmla="*/ 136 h 136"/>
                  <a:gd name="T64" fmla="*/ 96 w 127"/>
                  <a:gd name="T65" fmla="*/ 132 h 136"/>
                  <a:gd name="T66" fmla="*/ 59 w 127"/>
                  <a:gd name="T67" fmla="*/ 82 h 136"/>
                  <a:gd name="T68" fmla="*/ 52 w 127"/>
                  <a:gd name="T69" fmla="*/ 73 h 136"/>
                  <a:gd name="T70" fmla="*/ 49 w 127"/>
                  <a:gd name="T71" fmla="*/ 71 h 136"/>
                  <a:gd name="T72" fmla="*/ 34 w 127"/>
                  <a:gd name="T73" fmla="*/ 71 h 136"/>
                  <a:gd name="T74" fmla="*/ 34 w 127"/>
                  <a:gd name="T75" fmla="*/ 61 h 136"/>
                  <a:gd name="T76" fmla="*/ 36 w 127"/>
                  <a:gd name="T77" fmla="*/ 62 h 136"/>
                  <a:gd name="T78" fmla="*/ 66 w 127"/>
                  <a:gd name="T79" fmla="*/ 62 h 136"/>
                  <a:gd name="T80" fmla="*/ 82 w 127"/>
                  <a:gd name="T81" fmla="*/ 59 h 136"/>
                  <a:gd name="T82" fmla="*/ 96 w 127"/>
                  <a:gd name="T83" fmla="*/ 44 h 136"/>
                  <a:gd name="T84" fmla="*/ 96 w 127"/>
                  <a:gd name="T85" fmla="*/ 29 h 136"/>
                  <a:gd name="T86" fmla="*/ 81 w 127"/>
                  <a:gd name="T87" fmla="*/ 12 h 136"/>
                  <a:gd name="T88" fmla="*/ 70 w 127"/>
                  <a:gd name="T89" fmla="*/ 11 h 136"/>
                  <a:gd name="T90" fmla="*/ 37 w 127"/>
                  <a:gd name="T91" fmla="*/ 11 h 136"/>
                  <a:gd name="T92" fmla="*/ 34 w 127"/>
                  <a:gd name="T93" fmla="*/ 11 h 136"/>
                  <a:gd name="T94" fmla="*/ 34 w 127"/>
                  <a:gd name="T95" fmla="*/ 61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27" h="136">
                    <a:moveTo>
                      <a:pt x="34" y="71"/>
                    </a:moveTo>
                    <a:cubicBezTo>
                      <a:pt x="34" y="75"/>
                      <a:pt x="34" y="78"/>
                      <a:pt x="34" y="81"/>
                    </a:cubicBezTo>
                    <a:cubicBezTo>
                      <a:pt x="34" y="92"/>
                      <a:pt x="34" y="103"/>
                      <a:pt x="34" y="114"/>
                    </a:cubicBezTo>
                    <a:cubicBezTo>
                      <a:pt x="34" y="117"/>
                      <a:pt x="34" y="119"/>
                      <a:pt x="35" y="122"/>
                    </a:cubicBezTo>
                    <a:cubicBezTo>
                      <a:pt x="35" y="125"/>
                      <a:pt x="37" y="127"/>
                      <a:pt x="40" y="127"/>
                    </a:cubicBezTo>
                    <a:cubicBezTo>
                      <a:pt x="43" y="127"/>
                      <a:pt x="46" y="128"/>
                      <a:pt x="49" y="128"/>
                    </a:cubicBezTo>
                    <a:cubicBezTo>
                      <a:pt x="49" y="130"/>
                      <a:pt x="49" y="133"/>
                      <a:pt x="49" y="135"/>
                    </a:cubicBezTo>
                    <a:cubicBezTo>
                      <a:pt x="33" y="135"/>
                      <a:pt x="17" y="135"/>
                      <a:pt x="1" y="135"/>
                    </a:cubicBezTo>
                    <a:cubicBezTo>
                      <a:pt x="0" y="134"/>
                      <a:pt x="0" y="133"/>
                      <a:pt x="0" y="132"/>
                    </a:cubicBezTo>
                    <a:cubicBezTo>
                      <a:pt x="0" y="131"/>
                      <a:pt x="0" y="130"/>
                      <a:pt x="0" y="128"/>
                    </a:cubicBezTo>
                    <a:cubicBezTo>
                      <a:pt x="3" y="128"/>
                      <a:pt x="6" y="128"/>
                      <a:pt x="9" y="127"/>
                    </a:cubicBezTo>
                    <a:cubicBezTo>
                      <a:pt x="14" y="126"/>
                      <a:pt x="15" y="125"/>
                      <a:pt x="16" y="120"/>
                    </a:cubicBezTo>
                    <a:cubicBezTo>
                      <a:pt x="16" y="117"/>
                      <a:pt x="17" y="114"/>
                      <a:pt x="17" y="111"/>
                    </a:cubicBezTo>
                    <a:cubicBezTo>
                      <a:pt x="17" y="81"/>
                      <a:pt x="17" y="52"/>
                      <a:pt x="17" y="22"/>
                    </a:cubicBezTo>
                    <a:cubicBezTo>
                      <a:pt x="17" y="20"/>
                      <a:pt x="16" y="17"/>
                      <a:pt x="16" y="15"/>
                    </a:cubicBezTo>
                    <a:cubicBezTo>
                      <a:pt x="15" y="11"/>
                      <a:pt x="13" y="9"/>
                      <a:pt x="9" y="9"/>
                    </a:cubicBezTo>
                    <a:cubicBezTo>
                      <a:pt x="6" y="8"/>
                      <a:pt x="3" y="8"/>
                      <a:pt x="0" y="8"/>
                    </a:cubicBezTo>
                    <a:cubicBezTo>
                      <a:pt x="0" y="5"/>
                      <a:pt x="0" y="3"/>
                      <a:pt x="0" y="1"/>
                    </a:cubicBezTo>
                    <a:cubicBezTo>
                      <a:pt x="2" y="1"/>
                      <a:pt x="3" y="0"/>
                      <a:pt x="4" y="0"/>
                    </a:cubicBezTo>
                    <a:cubicBezTo>
                      <a:pt x="26" y="0"/>
                      <a:pt x="49" y="0"/>
                      <a:pt x="71" y="0"/>
                    </a:cubicBezTo>
                    <a:cubicBezTo>
                      <a:pt x="79" y="0"/>
                      <a:pt x="86" y="1"/>
                      <a:pt x="94" y="4"/>
                    </a:cubicBezTo>
                    <a:cubicBezTo>
                      <a:pt x="108" y="9"/>
                      <a:pt x="115" y="18"/>
                      <a:pt x="116" y="32"/>
                    </a:cubicBezTo>
                    <a:cubicBezTo>
                      <a:pt x="117" y="48"/>
                      <a:pt x="110" y="60"/>
                      <a:pt x="97" y="66"/>
                    </a:cubicBezTo>
                    <a:cubicBezTo>
                      <a:pt x="91" y="68"/>
                      <a:pt x="86" y="70"/>
                      <a:pt x="80" y="70"/>
                    </a:cubicBezTo>
                    <a:cubicBezTo>
                      <a:pt x="77" y="70"/>
                      <a:pt x="74" y="71"/>
                      <a:pt x="71" y="71"/>
                    </a:cubicBezTo>
                    <a:cubicBezTo>
                      <a:pt x="72" y="73"/>
                      <a:pt x="73" y="74"/>
                      <a:pt x="73" y="75"/>
                    </a:cubicBezTo>
                    <a:cubicBezTo>
                      <a:pt x="84" y="88"/>
                      <a:pt x="94" y="101"/>
                      <a:pt x="104" y="114"/>
                    </a:cubicBezTo>
                    <a:cubicBezTo>
                      <a:pt x="105" y="115"/>
                      <a:pt x="105" y="115"/>
                      <a:pt x="105" y="116"/>
                    </a:cubicBezTo>
                    <a:cubicBezTo>
                      <a:pt x="111" y="122"/>
                      <a:pt x="117" y="128"/>
                      <a:pt x="127" y="128"/>
                    </a:cubicBezTo>
                    <a:cubicBezTo>
                      <a:pt x="127" y="130"/>
                      <a:pt x="127" y="133"/>
                      <a:pt x="127" y="135"/>
                    </a:cubicBezTo>
                    <a:cubicBezTo>
                      <a:pt x="124" y="135"/>
                      <a:pt x="120" y="135"/>
                      <a:pt x="116" y="135"/>
                    </a:cubicBezTo>
                    <a:cubicBezTo>
                      <a:pt x="111" y="135"/>
                      <a:pt x="107" y="135"/>
                      <a:pt x="102" y="136"/>
                    </a:cubicBezTo>
                    <a:cubicBezTo>
                      <a:pt x="99" y="136"/>
                      <a:pt x="97" y="134"/>
                      <a:pt x="96" y="132"/>
                    </a:cubicBezTo>
                    <a:cubicBezTo>
                      <a:pt x="83" y="115"/>
                      <a:pt x="71" y="99"/>
                      <a:pt x="59" y="82"/>
                    </a:cubicBezTo>
                    <a:cubicBezTo>
                      <a:pt x="57" y="79"/>
                      <a:pt x="54" y="76"/>
                      <a:pt x="52" y="73"/>
                    </a:cubicBezTo>
                    <a:cubicBezTo>
                      <a:pt x="51" y="72"/>
                      <a:pt x="50" y="71"/>
                      <a:pt x="49" y="71"/>
                    </a:cubicBezTo>
                    <a:cubicBezTo>
                      <a:pt x="44" y="71"/>
                      <a:pt x="39" y="71"/>
                      <a:pt x="34" y="71"/>
                    </a:cubicBezTo>
                    <a:close/>
                    <a:moveTo>
                      <a:pt x="34" y="61"/>
                    </a:moveTo>
                    <a:cubicBezTo>
                      <a:pt x="35" y="62"/>
                      <a:pt x="36" y="62"/>
                      <a:pt x="36" y="62"/>
                    </a:cubicBezTo>
                    <a:cubicBezTo>
                      <a:pt x="46" y="62"/>
                      <a:pt x="56" y="62"/>
                      <a:pt x="66" y="62"/>
                    </a:cubicBezTo>
                    <a:cubicBezTo>
                      <a:pt x="72" y="61"/>
                      <a:pt x="77" y="60"/>
                      <a:pt x="82" y="59"/>
                    </a:cubicBezTo>
                    <a:cubicBezTo>
                      <a:pt x="90" y="56"/>
                      <a:pt x="94" y="51"/>
                      <a:pt x="96" y="44"/>
                    </a:cubicBezTo>
                    <a:cubicBezTo>
                      <a:pt x="96" y="39"/>
                      <a:pt x="97" y="34"/>
                      <a:pt x="96" y="29"/>
                    </a:cubicBezTo>
                    <a:cubicBezTo>
                      <a:pt x="95" y="20"/>
                      <a:pt x="90" y="15"/>
                      <a:pt x="81" y="12"/>
                    </a:cubicBezTo>
                    <a:cubicBezTo>
                      <a:pt x="77" y="11"/>
                      <a:pt x="74" y="11"/>
                      <a:pt x="70" y="11"/>
                    </a:cubicBezTo>
                    <a:cubicBezTo>
                      <a:pt x="59" y="10"/>
                      <a:pt x="48" y="11"/>
                      <a:pt x="37" y="11"/>
                    </a:cubicBezTo>
                    <a:cubicBezTo>
                      <a:pt x="36" y="11"/>
                      <a:pt x="35" y="11"/>
                      <a:pt x="34" y="11"/>
                    </a:cubicBezTo>
                    <a:cubicBezTo>
                      <a:pt x="34" y="28"/>
                      <a:pt x="34" y="44"/>
                      <a:pt x="34" y="61"/>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161" name="Freeform 18"/>
              <p:cNvSpPr/>
              <p:nvPr/>
            </p:nvSpPr>
            <p:spPr bwMode="auto">
              <a:xfrm>
                <a:off x="5333898" y="3887973"/>
                <a:ext cx="362030" cy="384457"/>
              </a:xfrm>
              <a:custGeom>
                <a:avLst/>
                <a:gdLst>
                  <a:gd name="T0" fmla="*/ 50 w 127"/>
                  <a:gd name="T1" fmla="*/ 70 h 135"/>
                  <a:gd name="T2" fmla="*/ 34 w 127"/>
                  <a:gd name="T3" fmla="*/ 87 h 135"/>
                  <a:gd name="T4" fmla="*/ 33 w 127"/>
                  <a:gd name="T5" fmla="*/ 90 h 135"/>
                  <a:gd name="T6" fmla="*/ 33 w 127"/>
                  <a:gd name="T7" fmla="*/ 116 h 135"/>
                  <a:gd name="T8" fmla="*/ 34 w 127"/>
                  <a:gd name="T9" fmla="*/ 120 h 135"/>
                  <a:gd name="T10" fmla="*/ 41 w 127"/>
                  <a:gd name="T11" fmla="*/ 127 h 135"/>
                  <a:gd name="T12" fmla="*/ 49 w 127"/>
                  <a:gd name="T13" fmla="*/ 128 h 135"/>
                  <a:gd name="T14" fmla="*/ 49 w 127"/>
                  <a:gd name="T15" fmla="*/ 135 h 135"/>
                  <a:gd name="T16" fmla="*/ 0 w 127"/>
                  <a:gd name="T17" fmla="*/ 135 h 135"/>
                  <a:gd name="T18" fmla="*/ 0 w 127"/>
                  <a:gd name="T19" fmla="*/ 128 h 135"/>
                  <a:gd name="T20" fmla="*/ 7 w 127"/>
                  <a:gd name="T21" fmla="*/ 128 h 135"/>
                  <a:gd name="T22" fmla="*/ 16 w 127"/>
                  <a:gd name="T23" fmla="*/ 118 h 135"/>
                  <a:gd name="T24" fmla="*/ 16 w 127"/>
                  <a:gd name="T25" fmla="*/ 111 h 135"/>
                  <a:gd name="T26" fmla="*/ 16 w 127"/>
                  <a:gd name="T27" fmla="*/ 24 h 135"/>
                  <a:gd name="T28" fmla="*/ 16 w 127"/>
                  <a:gd name="T29" fmla="*/ 16 h 135"/>
                  <a:gd name="T30" fmla="*/ 8 w 127"/>
                  <a:gd name="T31" fmla="*/ 9 h 135"/>
                  <a:gd name="T32" fmla="*/ 0 w 127"/>
                  <a:gd name="T33" fmla="*/ 8 h 135"/>
                  <a:gd name="T34" fmla="*/ 0 w 127"/>
                  <a:gd name="T35" fmla="*/ 1 h 135"/>
                  <a:gd name="T36" fmla="*/ 49 w 127"/>
                  <a:gd name="T37" fmla="*/ 1 h 135"/>
                  <a:gd name="T38" fmla="*/ 50 w 127"/>
                  <a:gd name="T39" fmla="*/ 8 h 135"/>
                  <a:gd name="T40" fmla="*/ 41 w 127"/>
                  <a:gd name="T41" fmla="*/ 9 h 135"/>
                  <a:gd name="T42" fmla="*/ 34 w 127"/>
                  <a:gd name="T43" fmla="*/ 16 h 135"/>
                  <a:gd name="T44" fmla="*/ 33 w 127"/>
                  <a:gd name="T45" fmla="*/ 23 h 135"/>
                  <a:gd name="T46" fmla="*/ 33 w 127"/>
                  <a:gd name="T47" fmla="*/ 70 h 135"/>
                  <a:gd name="T48" fmla="*/ 33 w 127"/>
                  <a:gd name="T49" fmla="*/ 73 h 135"/>
                  <a:gd name="T50" fmla="*/ 36 w 127"/>
                  <a:gd name="T51" fmla="*/ 71 h 135"/>
                  <a:gd name="T52" fmla="*/ 83 w 127"/>
                  <a:gd name="T53" fmla="*/ 19 h 135"/>
                  <a:gd name="T54" fmla="*/ 86 w 127"/>
                  <a:gd name="T55" fmla="*/ 14 h 135"/>
                  <a:gd name="T56" fmla="*/ 84 w 127"/>
                  <a:gd name="T57" fmla="*/ 9 h 135"/>
                  <a:gd name="T58" fmla="*/ 76 w 127"/>
                  <a:gd name="T59" fmla="*/ 8 h 135"/>
                  <a:gd name="T60" fmla="*/ 76 w 127"/>
                  <a:gd name="T61" fmla="*/ 1 h 135"/>
                  <a:gd name="T62" fmla="*/ 122 w 127"/>
                  <a:gd name="T63" fmla="*/ 1 h 135"/>
                  <a:gd name="T64" fmla="*/ 122 w 127"/>
                  <a:gd name="T65" fmla="*/ 8 h 135"/>
                  <a:gd name="T66" fmla="*/ 118 w 127"/>
                  <a:gd name="T67" fmla="*/ 8 h 135"/>
                  <a:gd name="T68" fmla="*/ 99 w 127"/>
                  <a:gd name="T69" fmla="*/ 18 h 135"/>
                  <a:gd name="T70" fmla="*/ 77 w 127"/>
                  <a:gd name="T71" fmla="*/ 41 h 135"/>
                  <a:gd name="T72" fmla="*/ 62 w 127"/>
                  <a:gd name="T73" fmla="*/ 57 h 135"/>
                  <a:gd name="T74" fmla="*/ 64 w 127"/>
                  <a:gd name="T75" fmla="*/ 61 h 135"/>
                  <a:gd name="T76" fmla="*/ 102 w 127"/>
                  <a:gd name="T77" fmla="*/ 113 h 135"/>
                  <a:gd name="T78" fmla="*/ 108 w 127"/>
                  <a:gd name="T79" fmla="*/ 120 h 135"/>
                  <a:gd name="T80" fmla="*/ 123 w 127"/>
                  <a:gd name="T81" fmla="*/ 127 h 135"/>
                  <a:gd name="T82" fmla="*/ 127 w 127"/>
                  <a:gd name="T83" fmla="*/ 128 h 135"/>
                  <a:gd name="T84" fmla="*/ 127 w 127"/>
                  <a:gd name="T85" fmla="*/ 135 h 135"/>
                  <a:gd name="T86" fmla="*/ 73 w 127"/>
                  <a:gd name="T87" fmla="*/ 135 h 135"/>
                  <a:gd name="T88" fmla="*/ 73 w 127"/>
                  <a:gd name="T89" fmla="*/ 128 h 135"/>
                  <a:gd name="T90" fmla="*/ 80 w 127"/>
                  <a:gd name="T91" fmla="*/ 127 h 135"/>
                  <a:gd name="T92" fmla="*/ 84 w 127"/>
                  <a:gd name="T93" fmla="*/ 120 h 135"/>
                  <a:gd name="T94" fmla="*/ 82 w 127"/>
                  <a:gd name="T95" fmla="*/ 115 h 135"/>
                  <a:gd name="T96" fmla="*/ 51 w 127"/>
                  <a:gd name="T97" fmla="*/ 72 h 135"/>
                  <a:gd name="T98" fmla="*/ 50 w 127"/>
                  <a:gd name="T99" fmla="*/ 70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7" h="135">
                    <a:moveTo>
                      <a:pt x="50" y="70"/>
                    </a:moveTo>
                    <a:cubicBezTo>
                      <a:pt x="44" y="76"/>
                      <a:pt x="39" y="81"/>
                      <a:pt x="34" y="87"/>
                    </a:cubicBezTo>
                    <a:cubicBezTo>
                      <a:pt x="33" y="88"/>
                      <a:pt x="33" y="89"/>
                      <a:pt x="33" y="90"/>
                    </a:cubicBezTo>
                    <a:cubicBezTo>
                      <a:pt x="33" y="99"/>
                      <a:pt x="33" y="107"/>
                      <a:pt x="33" y="116"/>
                    </a:cubicBezTo>
                    <a:cubicBezTo>
                      <a:pt x="33" y="117"/>
                      <a:pt x="33" y="118"/>
                      <a:pt x="34" y="120"/>
                    </a:cubicBezTo>
                    <a:cubicBezTo>
                      <a:pt x="35" y="125"/>
                      <a:pt x="36" y="126"/>
                      <a:pt x="41" y="127"/>
                    </a:cubicBezTo>
                    <a:cubicBezTo>
                      <a:pt x="44" y="127"/>
                      <a:pt x="46" y="128"/>
                      <a:pt x="49" y="128"/>
                    </a:cubicBezTo>
                    <a:cubicBezTo>
                      <a:pt x="49" y="130"/>
                      <a:pt x="49" y="133"/>
                      <a:pt x="49" y="135"/>
                    </a:cubicBezTo>
                    <a:cubicBezTo>
                      <a:pt x="33" y="135"/>
                      <a:pt x="17" y="135"/>
                      <a:pt x="0" y="135"/>
                    </a:cubicBezTo>
                    <a:cubicBezTo>
                      <a:pt x="0" y="133"/>
                      <a:pt x="0" y="131"/>
                      <a:pt x="0" y="128"/>
                    </a:cubicBezTo>
                    <a:cubicBezTo>
                      <a:pt x="2" y="128"/>
                      <a:pt x="5" y="128"/>
                      <a:pt x="7" y="128"/>
                    </a:cubicBezTo>
                    <a:cubicBezTo>
                      <a:pt x="14" y="127"/>
                      <a:pt x="16" y="125"/>
                      <a:pt x="16" y="118"/>
                    </a:cubicBezTo>
                    <a:cubicBezTo>
                      <a:pt x="16" y="115"/>
                      <a:pt x="16" y="113"/>
                      <a:pt x="16" y="111"/>
                    </a:cubicBezTo>
                    <a:cubicBezTo>
                      <a:pt x="16" y="82"/>
                      <a:pt x="16" y="53"/>
                      <a:pt x="16" y="24"/>
                    </a:cubicBezTo>
                    <a:cubicBezTo>
                      <a:pt x="16" y="21"/>
                      <a:pt x="16" y="18"/>
                      <a:pt x="16" y="16"/>
                    </a:cubicBezTo>
                    <a:cubicBezTo>
                      <a:pt x="15" y="11"/>
                      <a:pt x="13" y="9"/>
                      <a:pt x="8" y="9"/>
                    </a:cubicBezTo>
                    <a:cubicBezTo>
                      <a:pt x="5" y="8"/>
                      <a:pt x="3" y="8"/>
                      <a:pt x="0" y="8"/>
                    </a:cubicBezTo>
                    <a:cubicBezTo>
                      <a:pt x="0" y="5"/>
                      <a:pt x="0" y="3"/>
                      <a:pt x="0" y="1"/>
                    </a:cubicBezTo>
                    <a:cubicBezTo>
                      <a:pt x="4" y="0"/>
                      <a:pt x="40" y="0"/>
                      <a:pt x="49" y="1"/>
                    </a:cubicBezTo>
                    <a:cubicBezTo>
                      <a:pt x="49" y="3"/>
                      <a:pt x="50" y="5"/>
                      <a:pt x="50" y="8"/>
                    </a:cubicBezTo>
                    <a:cubicBezTo>
                      <a:pt x="47" y="8"/>
                      <a:pt x="44" y="8"/>
                      <a:pt x="41" y="9"/>
                    </a:cubicBezTo>
                    <a:cubicBezTo>
                      <a:pt x="37" y="9"/>
                      <a:pt x="34" y="11"/>
                      <a:pt x="34" y="16"/>
                    </a:cubicBezTo>
                    <a:cubicBezTo>
                      <a:pt x="33" y="18"/>
                      <a:pt x="33" y="20"/>
                      <a:pt x="33" y="23"/>
                    </a:cubicBezTo>
                    <a:cubicBezTo>
                      <a:pt x="33" y="39"/>
                      <a:pt x="33" y="54"/>
                      <a:pt x="33" y="70"/>
                    </a:cubicBezTo>
                    <a:cubicBezTo>
                      <a:pt x="33" y="71"/>
                      <a:pt x="33" y="72"/>
                      <a:pt x="33" y="73"/>
                    </a:cubicBezTo>
                    <a:cubicBezTo>
                      <a:pt x="35" y="72"/>
                      <a:pt x="36" y="72"/>
                      <a:pt x="36" y="71"/>
                    </a:cubicBezTo>
                    <a:cubicBezTo>
                      <a:pt x="52" y="54"/>
                      <a:pt x="67" y="37"/>
                      <a:pt x="83" y="19"/>
                    </a:cubicBezTo>
                    <a:cubicBezTo>
                      <a:pt x="84" y="18"/>
                      <a:pt x="85" y="16"/>
                      <a:pt x="86" y="14"/>
                    </a:cubicBezTo>
                    <a:cubicBezTo>
                      <a:pt x="88" y="12"/>
                      <a:pt x="87" y="10"/>
                      <a:pt x="84" y="9"/>
                    </a:cubicBezTo>
                    <a:cubicBezTo>
                      <a:pt x="81" y="8"/>
                      <a:pt x="79" y="8"/>
                      <a:pt x="76" y="8"/>
                    </a:cubicBezTo>
                    <a:cubicBezTo>
                      <a:pt x="76" y="5"/>
                      <a:pt x="76" y="3"/>
                      <a:pt x="76" y="1"/>
                    </a:cubicBezTo>
                    <a:cubicBezTo>
                      <a:pt x="79" y="0"/>
                      <a:pt x="114" y="0"/>
                      <a:pt x="122" y="1"/>
                    </a:cubicBezTo>
                    <a:cubicBezTo>
                      <a:pt x="122" y="3"/>
                      <a:pt x="122" y="5"/>
                      <a:pt x="122" y="8"/>
                    </a:cubicBezTo>
                    <a:cubicBezTo>
                      <a:pt x="121" y="8"/>
                      <a:pt x="120" y="8"/>
                      <a:pt x="118" y="8"/>
                    </a:cubicBezTo>
                    <a:cubicBezTo>
                      <a:pt x="111" y="9"/>
                      <a:pt x="104" y="12"/>
                      <a:pt x="99" y="18"/>
                    </a:cubicBezTo>
                    <a:cubicBezTo>
                      <a:pt x="92" y="25"/>
                      <a:pt x="85" y="33"/>
                      <a:pt x="77" y="41"/>
                    </a:cubicBezTo>
                    <a:cubicBezTo>
                      <a:pt x="72" y="46"/>
                      <a:pt x="67" y="52"/>
                      <a:pt x="62" y="57"/>
                    </a:cubicBezTo>
                    <a:cubicBezTo>
                      <a:pt x="63" y="58"/>
                      <a:pt x="64" y="59"/>
                      <a:pt x="64" y="61"/>
                    </a:cubicBezTo>
                    <a:cubicBezTo>
                      <a:pt x="77" y="78"/>
                      <a:pt x="90" y="95"/>
                      <a:pt x="102" y="113"/>
                    </a:cubicBezTo>
                    <a:cubicBezTo>
                      <a:pt x="104" y="115"/>
                      <a:pt x="106" y="118"/>
                      <a:pt x="108" y="120"/>
                    </a:cubicBezTo>
                    <a:cubicBezTo>
                      <a:pt x="112" y="124"/>
                      <a:pt x="117" y="127"/>
                      <a:pt x="123" y="127"/>
                    </a:cubicBezTo>
                    <a:cubicBezTo>
                      <a:pt x="124" y="128"/>
                      <a:pt x="125" y="128"/>
                      <a:pt x="127" y="128"/>
                    </a:cubicBezTo>
                    <a:cubicBezTo>
                      <a:pt x="127" y="130"/>
                      <a:pt x="127" y="133"/>
                      <a:pt x="127" y="135"/>
                    </a:cubicBezTo>
                    <a:cubicBezTo>
                      <a:pt x="109" y="135"/>
                      <a:pt x="91" y="135"/>
                      <a:pt x="73" y="135"/>
                    </a:cubicBezTo>
                    <a:cubicBezTo>
                      <a:pt x="73" y="133"/>
                      <a:pt x="73" y="131"/>
                      <a:pt x="73" y="128"/>
                    </a:cubicBezTo>
                    <a:cubicBezTo>
                      <a:pt x="75" y="128"/>
                      <a:pt x="78" y="128"/>
                      <a:pt x="80" y="127"/>
                    </a:cubicBezTo>
                    <a:cubicBezTo>
                      <a:pt x="85" y="127"/>
                      <a:pt x="86" y="125"/>
                      <a:pt x="84" y="120"/>
                    </a:cubicBezTo>
                    <a:cubicBezTo>
                      <a:pt x="84" y="118"/>
                      <a:pt x="83" y="117"/>
                      <a:pt x="82" y="115"/>
                    </a:cubicBezTo>
                    <a:cubicBezTo>
                      <a:pt x="72" y="101"/>
                      <a:pt x="61" y="86"/>
                      <a:pt x="51" y="72"/>
                    </a:cubicBezTo>
                    <a:cubicBezTo>
                      <a:pt x="51" y="71"/>
                      <a:pt x="50" y="71"/>
                      <a:pt x="50" y="7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162" name="Freeform 19"/>
              <p:cNvSpPr/>
              <p:nvPr/>
            </p:nvSpPr>
            <p:spPr bwMode="auto">
              <a:xfrm>
                <a:off x="7278607" y="3887973"/>
                <a:ext cx="358826" cy="384457"/>
              </a:xfrm>
              <a:custGeom>
                <a:avLst/>
                <a:gdLst>
                  <a:gd name="T0" fmla="*/ 28 w 126"/>
                  <a:gd name="T1" fmla="*/ 16 h 135"/>
                  <a:gd name="T2" fmla="*/ 28 w 126"/>
                  <a:gd name="T3" fmla="*/ 20 h 135"/>
                  <a:gd name="T4" fmla="*/ 28 w 126"/>
                  <a:gd name="T5" fmla="*/ 109 h 135"/>
                  <a:gd name="T6" fmla="*/ 28 w 126"/>
                  <a:gd name="T7" fmla="*/ 119 h 135"/>
                  <a:gd name="T8" fmla="*/ 37 w 126"/>
                  <a:gd name="T9" fmla="*/ 127 h 135"/>
                  <a:gd name="T10" fmla="*/ 44 w 126"/>
                  <a:gd name="T11" fmla="*/ 128 h 135"/>
                  <a:gd name="T12" fmla="*/ 44 w 126"/>
                  <a:gd name="T13" fmla="*/ 135 h 135"/>
                  <a:gd name="T14" fmla="*/ 0 w 126"/>
                  <a:gd name="T15" fmla="*/ 135 h 135"/>
                  <a:gd name="T16" fmla="*/ 0 w 126"/>
                  <a:gd name="T17" fmla="*/ 128 h 135"/>
                  <a:gd name="T18" fmla="*/ 8 w 126"/>
                  <a:gd name="T19" fmla="*/ 127 h 135"/>
                  <a:gd name="T20" fmla="*/ 16 w 126"/>
                  <a:gd name="T21" fmla="*/ 120 h 135"/>
                  <a:gd name="T22" fmla="*/ 16 w 126"/>
                  <a:gd name="T23" fmla="*/ 113 h 135"/>
                  <a:gd name="T24" fmla="*/ 16 w 126"/>
                  <a:gd name="T25" fmla="*/ 19 h 135"/>
                  <a:gd name="T26" fmla="*/ 16 w 126"/>
                  <a:gd name="T27" fmla="*/ 15 h 135"/>
                  <a:gd name="T28" fmla="*/ 9 w 126"/>
                  <a:gd name="T29" fmla="*/ 9 h 135"/>
                  <a:gd name="T30" fmla="*/ 5 w 126"/>
                  <a:gd name="T31" fmla="*/ 8 h 135"/>
                  <a:gd name="T32" fmla="*/ 1 w 126"/>
                  <a:gd name="T33" fmla="*/ 8 h 135"/>
                  <a:gd name="T34" fmla="*/ 1 w 126"/>
                  <a:gd name="T35" fmla="*/ 1 h 135"/>
                  <a:gd name="T36" fmla="*/ 40 w 126"/>
                  <a:gd name="T37" fmla="*/ 1 h 135"/>
                  <a:gd name="T38" fmla="*/ 98 w 126"/>
                  <a:gd name="T39" fmla="*/ 100 h 135"/>
                  <a:gd name="T40" fmla="*/ 99 w 126"/>
                  <a:gd name="T41" fmla="*/ 100 h 135"/>
                  <a:gd name="T42" fmla="*/ 99 w 126"/>
                  <a:gd name="T43" fmla="*/ 96 h 135"/>
                  <a:gd name="T44" fmla="*/ 99 w 126"/>
                  <a:gd name="T45" fmla="*/ 24 h 135"/>
                  <a:gd name="T46" fmla="*/ 98 w 126"/>
                  <a:gd name="T47" fmla="*/ 16 h 135"/>
                  <a:gd name="T48" fmla="*/ 90 w 126"/>
                  <a:gd name="T49" fmla="*/ 9 h 135"/>
                  <a:gd name="T50" fmla="*/ 83 w 126"/>
                  <a:gd name="T51" fmla="*/ 8 h 135"/>
                  <a:gd name="T52" fmla="*/ 83 w 126"/>
                  <a:gd name="T53" fmla="*/ 1 h 135"/>
                  <a:gd name="T54" fmla="*/ 126 w 126"/>
                  <a:gd name="T55" fmla="*/ 1 h 135"/>
                  <a:gd name="T56" fmla="*/ 126 w 126"/>
                  <a:gd name="T57" fmla="*/ 8 h 135"/>
                  <a:gd name="T58" fmla="*/ 119 w 126"/>
                  <a:gd name="T59" fmla="*/ 9 h 135"/>
                  <a:gd name="T60" fmla="*/ 111 w 126"/>
                  <a:gd name="T61" fmla="*/ 16 h 135"/>
                  <a:gd name="T62" fmla="*/ 110 w 126"/>
                  <a:gd name="T63" fmla="*/ 27 h 135"/>
                  <a:gd name="T64" fmla="*/ 110 w 126"/>
                  <a:gd name="T65" fmla="*/ 129 h 135"/>
                  <a:gd name="T66" fmla="*/ 110 w 126"/>
                  <a:gd name="T67" fmla="*/ 135 h 135"/>
                  <a:gd name="T68" fmla="*/ 99 w 126"/>
                  <a:gd name="T69" fmla="*/ 135 h 135"/>
                  <a:gd name="T70" fmla="*/ 29 w 126"/>
                  <a:gd name="T71" fmla="*/ 15 h 135"/>
                  <a:gd name="T72" fmla="*/ 28 w 126"/>
                  <a:gd name="T73" fmla="*/ 16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6" h="135">
                    <a:moveTo>
                      <a:pt x="28" y="16"/>
                    </a:moveTo>
                    <a:cubicBezTo>
                      <a:pt x="28" y="17"/>
                      <a:pt x="28" y="19"/>
                      <a:pt x="28" y="20"/>
                    </a:cubicBezTo>
                    <a:cubicBezTo>
                      <a:pt x="28" y="50"/>
                      <a:pt x="28" y="79"/>
                      <a:pt x="28" y="109"/>
                    </a:cubicBezTo>
                    <a:cubicBezTo>
                      <a:pt x="28" y="112"/>
                      <a:pt x="28" y="115"/>
                      <a:pt x="28" y="119"/>
                    </a:cubicBezTo>
                    <a:cubicBezTo>
                      <a:pt x="29" y="124"/>
                      <a:pt x="31" y="126"/>
                      <a:pt x="37" y="127"/>
                    </a:cubicBezTo>
                    <a:cubicBezTo>
                      <a:pt x="39" y="127"/>
                      <a:pt x="41" y="128"/>
                      <a:pt x="44" y="128"/>
                    </a:cubicBezTo>
                    <a:cubicBezTo>
                      <a:pt x="44" y="130"/>
                      <a:pt x="44" y="133"/>
                      <a:pt x="44" y="135"/>
                    </a:cubicBezTo>
                    <a:cubicBezTo>
                      <a:pt x="29" y="135"/>
                      <a:pt x="15" y="135"/>
                      <a:pt x="0" y="135"/>
                    </a:cubicBezTo>
                    <a:cubicBezTo>
                      <a:pt x="0" y="133"/>
                      <a:pt x="0" y="131"/>
                      <a:pt x="0" y="128"/>
                    </a:cubicBezTo>
                    <a:cubicBezTo>
                      <a:pt x="3" y="128"/>
                      <a:pt x="5" y="127"/>
                      <a:pt x="8" y="127"/>
                    </a:cubicBezTo>
                    <a:cubicBezTo>
                      <a:pt x="12" y="127"/>
                      <a:pt x="15" y="124"/>
                      <a:pt x="16" y="120"/>
                    </a:cubicBezTo>
                    <a:cubicBezTo>
                      <a:pt x="16" y="118"/>
                      <a:pt x="16" y="115"/>
                      <a:pt x="16" y="113"/>
                    </a:cubicBezTo>
                    <a:cubicBezTo>
                      <a:pt x="16" y="82"/>
                      <a:pt x="16" y="50"/>
                      <a:pt x="16" y="19"/>
                    </a:cubicBezTo>
                    <a:cubicBezTo>
                      <a:pt x="16" y="18"/>
                      <a:pt x="16" y="17"/>
                      <a:pt x="16" y="15"/>
                    </a:cubicBezTo>
                    <a:cubicBezTo>
                      <a:pt x="16" y="11"/>
                      <a:pt x="14" y="9"/>
                      <a:pt x="9" y="9"/>
                    </a:cubicBezTo>
                    <a:cubicBezTo>
                      <a:pt x="8" y="8"/>
                      <a:pt x="7" y="8"/>
                      <a:pt x="5" y="8"/>
                    </a:cubicBezTo>
                    <a:cubicBezTo>
                      <a:pt x="4" y="8"/>
                      <a:pt x="2" y="8"/>
                      <a:pt x="1" y="8"/>
                    </a:cubicBezTo>
                    <a:cubicBezTo>
                      <a:pt x="1" y="5"/>
                      <a:pt x="1" y="3"/>
                      <a:pt x="1" y="1"/>
                    </a:cubicBezTo>
                    <a:cubicBezTo>
                      <a:pt x="14" y="1"/>
                      <a:pt x="27" y="1"/>
                      <a:pt x="40" y="1"/>
                    </a:cubicBezTo>
                    <a:cubicBezTo>
                      <a:pt x="59" y="34"/>
                      <a:pt x="79" y="67"/>
                      <a:pt x="98" y="100"/>
                    </a:cubicBezTo>
                    <a:cubicBezTo>
                      <a:pt x="98" y="100"/>
                      <a:pt x="99" y="100"/>
                      <a:pt x="99" y="100"/>
                    </a:cubicBezTo>
                    <a:cubicBezTo>
                      <a:pt x="99" y="99"/>
                      <a:pt x="99" y="97"/>
                      <a:pt x="99" y="96"/>
                    </a:cubicBezTo>
                    <a:cubicBezTo>
                      <a:pt x="99" y="72"/>
                      <a:pt x="99" y="48"/>
                      <a:pt x="99" y="24"/>
                    </a:cubicBezTo>
                    <a:cubicBezTo>
                      <a:pt x="99" y="21"/>
                      <a:pt x="99" y="19"/>
                      <a:pt x="98" y="16"/>
                    </a:cubicBezTo>
                    <a:cubicBezTo>
                      <a:pt x="97" y="12"/>
                      <a:pt x="94" y="9"/>
                      <a:pt x="90" y="9"/>
                    </a:cubicBezTo>
                    <a:cubicBezTo>
                      <a:pt x="88" y="8"/>
                      <a:pt x="86" y="8"/>
                      <a:pt x="83" y="8"/>
                    </a:cubicBezTo>
                    <a:cubicBezTo>
                      <a:pt x="83" y="5"/>
                      <a:pt x="83" y="3"/>
                      <a:pt x="83" y="1"/>
                    </a:cubicBezTo>
                    <a:cubicBezTo>
                      <a:pt x="87" y="0"/>
                      <a:pt x="115" y="0"/>
                      <a:pt x="126" y="1"/>
                    </a:cubicBezTo>
                    <a:cubicBezTo>
                      <a:pt x="126" y="3"/>
                      <a:pt x="126" y="5"/>
                      <a:pt x="126" y="8"/>
                    </a:cubicBezTo>
                    <a:cubicBezTo>
                      <a:pt x="124" y="8"/>
                      <a:pt x="122" y="8"/>
                      <a:pt x="119" y="9"/>
                    </a:cubicBezTo>
                    <a:cubicBezTo>
                      <a:pt x="115" y="9"/>
                      <a:pt x="112" y="12"/>
                      <a:pt x="111" y="16"/>
                    </a:cubicBezTo>
                    <a:cubicBezTo>
                      <a:pt x="111" y="20"/>
                      <a:pt x="110" y="23"/>
                      <a:pt x="110" y="27"/>
                    </a:cubicBezTo>
                    <a:cubicBezTo>
                      <a:pt x="110" y="61"/>
                      <a:pt x="110" y="95"/>
                      <a:pt x="110" y="129"/>
                    </a:cubicBezTo>
                    <a:cubicBezTo>
                      <a:pt x="110" y="131"/>
                      <a:pt x="110" y="133"/>
                      <a:pt x="110" y="135"/>
                    </a:cubicBezTo>
                    <a:cubicBezTo>
                      <a:pt x="106" y="135"/>
                      <a:pt x="103" y="135"/>
                      <a:pt x="99" y="135"/>
                    </a:cubicBezTo>
                    <a:cubicBezTo>
                      <a:pt x="76" y="95"/>
                      <a:pt x="52" y="55"/>
                      <a:pt x="29" y="15"/>
                    </a:cubicBezTo>
                    <a:cubicBezTo>
                      <a:pt x="28" y="15"/>
                      <a:pt x="28" y="15"/>
                      <a:pt x="28" y="16"/>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163" name="Freeform 20"/>
              <p:cNvSpPr/>
              <p:nvPr/>
            </p:nvSpPr>
            <p:spPr bwMode="auto">
              <a:xfrm>
                <a:off x="8233341" y="3887973"/>
                <a:ext cx="352419" cy="384457"/>
              </a:xfrm>
              <a:custGeom>
                <a:avLst/>
                <a:gdLst>
                  <a:gd name="T0" fmla="*/ 0 w 124"/>
                  <a:gd name="T1" fmla="*/ 8 h 135"/>
                  <a:gd name="T2" fmla="*/ 0 w 124"/>
                  <a:gd name="T3" fmla="*/ 1 h 135"/>
                  <a:gd name="T4" fmla="*/ 105 w 124"/>
                  <a:gd name="T5" fmla="*/ 1 h 135"/>
                  <a:gd name="T6" fmla="*/ 117 w 124"/>
                  <a:gd name="T7" fmla="*/ 35 h 135"/>
                  <a:gd name="T8" fmla="*/ 110 w 124"/>
                  <a:gd name="T9" fmla="*/ 39 h 135"/>
                  <a:gd name="T10" fmla="*/ 107 w 124"/>
                  <a:gd name="T11" fmla="*/ 33 h 135"/>
                  <a:gd name="T12" fmla="*/ 78 w 124"/>
                  <a:gd name="T13" fmla="*/ 11 h 135"/>
                  <a:gd name="T14" fmla="*/ 34 w 124"/>
                  <a:gd name="T15" fmla="*/ 11 h 135"/>
                  <a:gd name="T16" fmla="*/ 34 w 124"/>
                  <a:gd name="T17" fmla="*/ 61 h 135"/>
                  <a:gd name="T18" fmla="*/ 55 w 124"/>
                  <a:gd name="T19" fmla="*/ 60 h 135"/>
                  <a:gd name="T20" fmla="*/ 69 w 124"/>
                  <a:gd name="T21" fmla="*/ 45 h 135"/>
                  <a:gd name="T22" fmla="*/ 70 w 124"/>
                  <a:gd name="T23" fmla="*/ 36 h 135"/>
                  <a:gd name="T24" fmla="*/ 78 w 124"/>
                  <a:gd name="T25" fmla="*/ 36 h 135"/>
                  <a:gd name="T26" fmla="*/ 78 w 124"/>
                  <a:gd name="T27" fmla="*/ 95 h 135"/>
                  <a:gd name="T28" fmla="*/ 74 w 124"/>
                  <a:gd name="T29" fmla="*/ 95 h 135"/>
                  <a:gd name="T30" fmla="*/ 70 w 124"/>
                  <a:gd name="T31" fmla="*/ 95 h 135"/>
                  <a:gd name="T32" fmla="*/ 70 w 124"/>
                  <a:gd name="T33" fmla="*/ 88 h 135"/>
                  <a:gd name="T34" fmla="*/ 68 w 124"/>
                  <a:gd name="T35" fmla="*/ 81 h 135"/>
                  <a:gd name="T36" fmla="*/ 58 w 124"/>
                  <a:gd name="T37" fmla="*/ 71 h 135"/>
                  <a:gd name="T38" fmla="*/ 34 w 124"/>
                  <a:gd name="T39" fmla="*/ 70 h 135"/>
                  <a:gd name="T40" fmla="*/ 33 w 124"/>
                  <a:gd name="T41" fmla="*/ 74 h 135"/>
                  <a:gd name="T42" fmla="*/ 33 w 124"/>
                  <a:gd name="T43" fmla="*/ 115 h 135"/>
                  <a:gd name="T44" fmla="*/ 43 w 124"/>
                  <a:gd name="T45" fmla="*/ 125 h 135"/>
                  <a:gd name="T46" fmla="*/ 69 w 124"/>
                  <a:gd name="T47" fmla="*/ 125 h 135"/>
                  <a:gd name="T48" fmla="*/ 112 w 124"/>
                  <a:gd name="T49" fmla="*/ 97 h 135"/>
                  <a:gd name="T50" fmla="*/ 115 w 124"/>
                  <a:gd name="T51" fmla="*/ 90 h 135"/>
                  <a:gd name="T52" fmla="*/ 124 w 124"/>
                  <a:gd name="T53" fmla="*/ 93 h 135"/>
                  <a:gd name="T54" fmla="*/ 109 w 124"/>
                  <a:gd name="T55" fmla="*/ 135 h 135"/>
                  <a:gd name="T56" fmla="*/ 0 w 124"/>
                  <a:gd name="T57" fmla="*/ 135 h 135"/>
                  <a:gd name="T58" fmla="*/ 0 w 124"/>
                  <a:gd name="T59" fmla="*/ 128 h 135"/>
                  <a:gd name="T60" fmla="*/ 8 w 124"/>
                  <a:gd name="T61" fmla="*/ 127 h 135"/>
                  <a:gd name="T62" fmla="*/ 15 w 124"/>
                  <a:gd name="T63" fmla="*/ 120 h 135"/>
                  <a:gd name="T64" fmla="*/ 16 w 124"/>
                  <a:gd name="T65" fmla="*/ 113 h 135"/>
                  <a:gd name="T66" fmla="*/ 16 w 124"/>
                  <a:gd name="T67" fmla="*/ 21 h 135"/>
                  <a:gd name="T68" fmla="*/ 16 w 124"/>
                  <a:gd name="T69" fmla="*/ 16 h 135"/>
                  <a:gd name="T70" fmla="*/ 8 w 124"/>
                  <a:gd name="T71" fmla="*/ 9 h 135"/>
                  <a:gd name="T72" fmla="*/ 4 w 124"/>
                  <a:gd name="T73" fmla="*/ 8 h 135"/>
                  <a:gd name="T74" fmla="*/ 0 w 124"/>
                  <a:gd name="T75" fmla="*/ 8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4" h="135">
                    <a:moveTo>
                      <a:pt x="0" y="8"/>
                    </a:moveTo>
                    <a:cubicBezTo>
                      <a:pt x="0" y="5"/>
                      <a:pt x="0" y="3"/>
                      <a:pt x="0" y="1"/>
                    </a:cubicBezTo>
                    <a:cubicBezTo>
                      <a:pt x="3" y="0"/>
                      <a:pt x="98" y="0"/>
                      <a:pt x="105" y="1"/>
                    </a:cubicBezTo>
                    <a:cubicBezTo>
                      <a:pt x="109" y="12"/>
                      <a:pt x="113" y="24"/>
                      <a:pt x="117" y="35"/>
                    </a:cubicBezTo>
                    <a:cubicBezTo>
                      <a:pt x="115" y="37"/>
                      <a:pt x="112" y="38"/>
                      <a:pt x="110" y="39"/>
                    </a:cubicBezTo>
                    <a:cubicBezTo>
                      <a:pt x="109" y="36"/>
                      <a:pt x="108" y="35"/>
                      <a:pt x="107" y="33"/>
                    </a:cubicBezTo>
                    <a:cubicBezTo>
                      <a:pt x="101" y="20"/>
                      <a:pt x="92" y="13"/>
                      <a:pt x="78" y="11"/>
                    </a:cubicBezTo>
                    <a:cubicBezTo>
                      <a:pt x="63" y="10"/>
                      <a:pt x="48" y="11"/>
                      <a:pt x="34" y="11"/>
                    </a:cubicBezTo>
                    <a:cubicBezTo>
                      <a:pt x="33" y="15"/>
                      <a:pt x="33" y="55"/>
                      <a:pt x="34" y="61"/>
                    </a:cubicBezTo>
                    <a:cubicBezTo>
                      <a:pt x="41" y="61"/>
                      <a:pt x="48" y="61"/>
                      <a:pt x="55" y="60"/>
                    </a:cubicBezTo>
                    <a:cubicBezTo>
                      <a:pt x="64" y="59"/>
                      <a:pt x="68" y="54"/>
                      <a:pt x="69" y="45"/>
                    </a:cubicBezTo>
                    <a:cubicBezTo>
                      <a:pt x="70" y="42"/>
                      <a:pt x="70" y="39"/>
                      <a:pt x="70" y="36"/>
                    </a:cubicBezTo>
                    <a:cubicBezTo>
                      <a:pt x="73" y="36"/>
                      <a:pt x="75" y="36"/>
                      <a:pt x="78" y="36"/>
                    </a:cubicBezTo>
                    <a:cubicBezTo>
                      <a:pt x="78" y="56"/>
                      <a:pt x="78" y="75"/>
                      <a:pt x="78" y="95"/>
                    </a:cubicBezTo>
                    <a:cubicBezTo>
                      <a:pt x="77" y="95"/>
                      <a:pt x="76" y="95"/>
                      <a:pt x="74" y="95"/>
                    </a:cubicBezTo>
                    <a:cubicBezTo>
                      <a:pt x="73" y="95"/>
                      <a:pt x="72" y="95"/>
                      <a:pt x="70" y="95"/>
                    </a:cubicBezTo>
                    <a:cubicBezTo>
                      <a:pt x="70" y="93"/>
                      <a:pt x="70" y="90"/>
                      <a:pt x="70" y="88"/>
                    </a:cubicBezTo>
                    <a:cubicBezTo>
                      <a:pt x="69" y="86"/>
                      <a:pt x="69" y="83"/>
                      <a:pt x="68" y="81"/>
                    </a:cubicBezTo>
                    <a:cubicBezTo>
                      <a:pt x="67" y="75"/>
                      <a:pt x="64" y="72"/>
                      <a:pt x="58" y="71"/>
                    </a:cubicBezTo>
                    <a:cubicBezTo>
                      <a:pt x="50" y="69"/>
                      <a:pt x="42" y="70"/>
                      <a:pt x="34" y="70"/>
                    </a:cubicBezTo>
                    <a:cubicBezTo>
                      <a:pt x="33" y="72"/>
                      <a:pt x="33" y="73"/>
                      <a:pt x="33" y="74"/>
                    </a:cubicBezTo>
                    <a:cubicBezTo>
                      <a:pt x="33" y="88"/>
                      <a:pt x="33" y="102"/>
                      <a:pt x="33" y="115"/>
                    </a:cubicBezTo>
                    <a:cubicBezTo>
                      <a:pt x="33" y="124"/>
                      <a:pt x="34" y="125"/>
                      <a:pt x="43" y="125"/>
                    </a:cubicBezTo>
                    <a:cubicBezTo>
                      <a:pt x="52" y="125"/>
                      <a:pt x="60" y="125"/>
                      <a:pt x="69" y="125"/>
                    </a:cubicBezTo>
                    <a:cubicBezTo>
                      <a:pt x="89" y="125"/>
                      <a:pt x="104" y="115"/>
                      <a:pt x="112" y="97"/>
                    </a:cubicBezTo>
                    <a:cubicBezTo>
                      <a:pt x="113" y="95"/>
                      <a:pt x="114" y="93"/>
                      <a:pt x="115" y="90"/>
                    </a:cubicBezTo>
                    <a:cubicBezTo>
                      <a:pt x="118" y="91"/>
                      <a:pt x="121" y="92"/>
                      <a:pt x="124" y="93"/>
                    </a:cubicBezTo>
                    <a:cubicBezTo>
                      <a:pt x="119" y="108"/>
                      <a:pt x="114" y="121"/>
                      <a:pt x="109" y="135"/>
                    </a:cubicBezTo>
                    <a:cubicBezTo>
                      <a:pt x="73" y="135"/>
                      <a:pt x="37" y="135"/>
                      <a:pt x="0" y="135"/>
                    </a:cubicBezTo>
                    <a:cubicBezTo>
                      <a:pt x="0" y="133"/>
                      <a:pt x="0" y="131"/>
                      <a:pt x="0" y="128"/>
                    </a:cubicBezTo>
                    <a:cubicBezTo>
                      <a:pt x="3" y="128"/>
                      <a:pt x="6" y="128"/>
                      <a:pt x="8" y="127"/>
                    </a:cubicBezTo>
                    <a:cubicBezTo>
                      <a:pt x="13" y="126"/>
                      <a:pt x="15" y="125"/>
                      <a:pt x="15" y="120"/>
                    </a:cubicBezTo>
                    <a:cubicBezTo>
                      <a:pt x="16" y="118"/>
                      <a:pt x="16" y="115"/>
                      <a:pt x="16" y="113"/>
                    </a:cubicBezTo>
                    <a:cubicBezTo>
                      <a:pt x="16" y="82"/>
                      <a:pt x="16" y="52"/>
                      <a:pt x="16" y="21"/>
                    </a:cubicBezTo>
                    <a:cubicBezTo>
                      <a:pt x="16" y="20"/>
                      <a:pt x="16" y="18"/>
                      <a:pt x="16" y="16"/>
                    </a:cubicBezTo>
                    <a:cubicBezTo>
                      <a:pt x="15" y="11"/>
                      <a:pt x="13" y="9"/>
                      <a:pt x="8" y="9"/>
                    </a:cubicBezTo>
                    <a:cubicBezTo>
                      <a:pt x="7" y="9"/>
                      <a:pt x="6" y="8"/>
                      <a:pt x="4" y="8"/>
                    </a:cubicBezTo>
                    <a:cubicBezTo>
                      <a:pt x="3" y="8"/>
                      <a:pt x="2" y="8"/>
                      <a:pt x="0" y="8"/>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164" name="Freeform 21"/>
              <p:cNvSpPr/>
              <p:nvPr/>
            </p:nvSpPr>
            <p:spPr bwMode="auto">
              <a:xfrm>
                <a:off x="4949441" y="3891177"/>
                <a:ext cx="352419" cy="381253"/>
              </a:xfrm>
              <a:custGeom>
                <a:avLst/>
                <a:gdLst>
                  <a:gd name="T0" fmla="*/ 33 w 123"/>
                  <a:gd name="T1" fmla="*/ 60 h 134"/>
                  <a:gd name="T2" fmla="*/ 55 w 123"/>
                  <a:gd name="T3" fmla="*/ 59 h 134"/>
                  <a:gd name="T4" fmla="*/ 68 w 123"/>
                  <a:gd name="T5" fmla="*/ 45 h 134"/>
                  <a:gd name="T6" fmla="*/ 70 w 123"/>
                  <a:gd name="T7" fmla="*/ 35 h 134"/>
                  <a:gd name="T8" fmla="*/ 77 w 123"/>
                  <a:gd name="T9" fmla="*/ 35 h 134"/>
                  <a:gd name="T10" fmla="*/ 77 w 123"/>
                  <a:gd name="T11" fmla="*/ 94 h 134"/>
                  <a:gd name="T12" fmla="*/ 75 w 123"/>
                  <a:gd name="T13" fmla="*/ 94 h 134"/>
                  <a:gd name="T14" fmla="*/ 70 w 123"/>
                  <a:gd name="T15" fmla="*/ 94 h 134"/>
                  <a:gd name="T16" fmla="*/ 69 w 123"/>
                  <a:gd name="T17" fmla="*/ 83 h 134"/>
                  <a:gd name="T18" fmla="*/ 54 w 123"/>
                  <a:gd name="T19" fmla="*/ 69 h 134"/>
                  <a:gd name="T20" fmla="*/ 33 w 123"/>
                  <a:gd name="T21" fmla="*/ 69 h 134"/>
                  <a:gd name="T22" fmla="*/ 33 w 123"/>
                  <a:gd name="T23" fmla="*/ 73 h 134"/>
                  <a:gd name="T24" fmla="*/ 33 w 123"/>
                  <a:gd name="T25" fmla="*/ 114 h 134"/>
                  <a:gd name="T26" fmla="*/ 43 w 123"/>
                  <a:gd name="T27" fmla="*/ 124 h 134"/>
                  <a:gd name="T28" fmla="*/ 68 w 123"/>
                  <a:gd name="T29" fmla="*/ 124 h 134"/>
                  <a:gd name="T30" fmla="*/ 112 w 123"/>
                  <a:gd name="T31" fmla="*/ 96 h 134"/>
                  <a:gd name="T32" fmla="*/ 115 w 123"/>
                  <a:gd name="T33" fmla="*/ 90 h 134"/>
                  <a:gd name="T34" fmla="*/ 115 w 123"/>
                  <a:gd name="T35" fmla="*/ 90 h 134"/>
                  <a:gd name="T36" fmla="*/ 123 w 123"/>
                  <a:gd name="T37" fmla="*/ 92 h 134"/>
                  <a:gd name="T38" fmla="*/ 109 w 123"/>
                  <a:gd name="T39" fmla="*/ 134 h 134"/>
                  <a:gd name="T40" fmla="*/ 0 w 123"/>
                  <a:gd name="T41" fmla="*/ 134 h 134"/>
                  <a:gd name="T42" fmla="*/ 0 w 123"/>
                  <a:gd name="T43" fmla="*/ 127 h 134"/>
                  <a:gd name="T44" fmla="*/ 8 w 123"/>
                  <a:gd name="T45" fmla="*/ 126 h 134"/>
                  <a:gd name="T46" fmla="*/ 15 w 123"/>
                  <a:gd name="T47" fmla="*/ 120 h 134"/>
                  <a:gd name="T48" fmla="*/ 16 w 123"/>
                  <a:gd name="T49" fmla="*/ 113 h 134"/>
                  <a:gd name="T50" fmla="*/ 16 w 123"/>
                  <a:gd name="T51" fmla="*/ 20 h 134"/>
                  <a:gd name="T52" fmla="*/ 5 w 123"/>
                  <a:gd name="T53" fmla="*/ 7 h 134"/>
                  <a:gd name="T54" fmla="*/ 0 w 123"/>
                  <a:gd name="T55" fmla="*/ 7 h 134"/>
                  <a:gd name="T56" fmla="*/ 0 w 123"/>
                  <a:gd name="T57" fmla="*/ 0 h 134"/>
                  <a:gd name="T58" fmla="*/ 105 w 123"/>
                  <a:gd name="T59" fmla="*/ 0 h 134"/>
                  <a:gd name="T60" fmla="*/ 117 w 123"/>
                  <a:gd name="T61" fmla="*/ 35 h 134"/>
                  <a:gd name="T62" fmla="*/ 109 w 123"/>
                  <a:gd name="T63" fmla="*/ 38 h 134"/>
                  <a:gd name="T64" fmla="*/ 107 w 123"/>
                  <a:gd name="T65" fmla="*/ 34 h 134"/>
                  <a:gd name="T66" fmla="*/ 105 w 123"/>
                  <a:gd name="T67" fmla="*/ 29 h 134"/>
                  <a:gd name="T68" fmla="*/ 78 w 123"/>
                  <a:gd name="T69" fmla="*/ 11 h 134"/>
                  <a:gd name="T70" fmla="*/ 42 w 123"/>
                  <a:gd name="T71" fmla="*/ 10 h 134"/>
                  <a:gd name="T72" fmla="*/ 33 w 123"/>
                  <a:gd name="T73" fmla="*/ 10 h 134"/>
                  <a:gd name="T74" fmla="*/ 33 w 123"/>
                  <a:gd name="T75" fmla="*/ 60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3" h="134">
                    <a:moveTo>
                      <a:pt x="33" y="60"/>
                    </a:moveTo>
                    <a:cubicBezTo>
                      <a:pt x="41" y="60"/>
                      <a:pt x="48" y="61"/>
                      <a:pt x="55" y="59"/>
                    </a:cubicBezTo>
                    <a:cubicBezTo>
                      <a:pt x="63" y="57"/>
                      <a:pt x="67" y="53"/>
                      <a:pt x="68" y="45"/>
                    </a:cubicBezTo>
                    <a:cubicBezTo>
                      <a:pt x="69" y="42"/>
                      <a:pt x="69" y="39"/>
                      <a:pt x="70" y="35"/>
                    </a:cubicBezTo>
                    <a:cubicBezTo>
                      <a:pt x="72" y="35"/>
                      <a:pt x="75" y="35"/>
                      <a:pt x="77" y="35"/>
                    </a:cubicBezTo>
                    <a:cubicBezTo>
                      <a:pt x="77" y="55"/>
                      <a:pt x="77" y="74"/>
                      <a:pt x="77" y="94"/>
                    </a:cubicBezTo>
                    <a:cubicBezTo>
                      <a:pt x="76" y="94"/>
                      <a:pt x="75" y="94"/>
                      <a:pt x="75" y="94"/>
                    </a:cubicBezTo>
                    <a:cubicBezTo>
                      <a:pt x="73" y="94"/>
                      <a:pt x="71" y="94"/>
                      <a:pt x="70" y="94"/>
                    </a:cubicBezTo>
                    <a:cubicBezTo>
                      <a:pt x="69" y="90"/>
                      <a:pt x="69" y="86"/>
                      <a:pt x="69" y="83"/>
                    </a:cubicBezTo>
                    <a:cubicBezTo>
                      <a:pt x="67" y="74"/>
                      <a:pt x="63" y="70"/>
                      <a:pt x="54" y="69"/>
                    </a:cubicBezTo>
                    <a:cubicBezTo>
                      <a:pt x="47" y="69"/>
                      <a:pt x="40" y="69"/>
                      <a:pt x="33" y="69"/>
                    </a:cubicBezTo>
                    <a:cubicBezTo>
                      <a:pt x="33" y="71"/>
                      <a:pt x="33" y="72"/>
                      <a:pt x="33" y="73"/>
                    </a:cubicBezTo>
                    <a:cubicBezTo>
                      <a:pt x="33" y="87"/>
                      <a:pt x="33" y="101"/>
                      <a:pt x="33" y="114"/>
                    </a:cubicBezTo>
                    <a:cubicBezTo>
                      <a:pt x="33" y="123"/>
                      <a:pt x="34" y="124"/>
                      <a:pt x="43" y="124"/>
                    </a:cubicBezTo>
                    <a:cubicBezTo>
                      <a:pt x="51" y="124"/>
                      <a:pt x="60" y="124"/>
                      <a:pt x="68" y="124"/>
                    </a:cubicBezTo>
                    <a:cubicBezTo>
                      <a:pt x="89" y="124"/>
                      <a:pt x="103" y="114"/>
                      <a:pt x="112" y="96"/>
                    </a:cubicBezTo>
                    <a:cubicBezTo>
                      <a:pt x="113" y="94"/>
                      <a:pt x="114" y="92"/>
                      <a:pt x="115" y="90"/>
                    </a:cubicBezTo>
                    <a:cubicBezTo>
                      <a:pt x="115" y="90"/>
                      <a:pt x="115" y="90"/>
                      <a:pt x="115" y="90"/>
                    </a:cubicBezTo>
                    <a:cubicBezTo>
                      <a:pt x="118" y="90"/>
                      <a:pt x="120" y="91"/>
                      <a:pt x="123" y="92"/>
                    </a:cubicBezTo>
                    <a:cubicBezTo>
                      <a:pt x="118" y="107"/>
                      <a:pt x="113" y="120"/>
                      <a:pt x="109" y="134"/>
                    </a:cubicBezTo>
                    <a:cubicBezTo>
                      <a:pt x="72" y="134"/>
                      <a:pt x="36" y="134"/>
                      <a:pt x="0" y="134"/>
                    </a:cubicBezTo>
                    <a:cubicBezTo>
                      <a:pt x="0" y="132"/>
                      <a:pt x="0" y="130"/>
                      <a:pt x="0" y="127"/>
                    </a:cubicBezTo>
                    <a:cubicBezTo>
                      <a:pt x="2" y="127"/>
                      <a:pt x="5" y="126"/>
                      <a:pt x="8" y="126"/>
                    </a:cubicBezTo>
                    <a:cubicBezTo>
                      <a:pt x="12" y="126"/>
                      <a:pt x="14" y="124"/>
                      <a:pt x="15" y="120"/>
                    </a:cubicBezTo>
                    <a:cubicBezTo>
                      <a:pt x="15" y="118"/>
                      <a:pt x="16" y="115"/>
                      <a:pt x="16" y="113"/>
                    </a:cubicBezTo>
                    <a:cubicBezTo>
                      <a:pt x="16" y="82"/>
                      <a:pt x="16" y="51"/>
                      <a:pt x="16" y="20"/>
                    </a:cubicBezTo>
                    <a:cubicBezTo>
                      <a:pt x="16" y="10"/>
                      <a:pt x="14" y="8"/>
                      <a:pt x="5" y="7"/>
                    </a:cubicBezTo>
                    <a:cubicBezTo>
                      <a:pt x="3" y="7"/>
                      <a:pt x="1" y="7"/>
                      <a:pt x="0" y="7"/>
                    </a:cubicBezTo>
                    <a:cubicBezTo>
                      <a:pt x="0" y="4"/>
                      <a:pt x="0" y="2"/>
                      <a:pt x="0" y="0"/>
                    </a:cubicBezTo>
                    <a:cubicBezTo>
                      <a:pt x="34" y="0"/>
                      <a:pt x="69" y="0"/>
                      <a:pt x="105" y="0"/>
                    </a:cubicBezTo>
                    <a:cubicBezTo>
                      <a:pt x="109" y="11"/>
                      <a:pt x="112" y="22"/>
                      <a:pt x="117" y="35"/>
                    </a:cubicBezTo>
                    <a:cubicBezTo>
                      <a:pt x="114" y="36"/>
                      <a:pt x="112" y="37"/>
                      <a:pt x="109" y="38"/>
                    </a:cubicBezTo>
                    <a:cubicBezTo>
                      <a:pt x="108" y="36"/>
                      <a:pt x="108" y="35"/>
                      <a:pt x="107" y="34"/>
                    </a:cubicBezTo>
                    <a:cubicBezTo>
                      <a:pt x="107" y="32"/>
                      <a:pt x="106" y="31"/>
                      <a:pt x="105" y="29"/>
                    </a:cubicBezTo>
                    <a:cubicBezTo>
                      <a:pt x="100" y="18"/>
                      <a:pt x="90" y="11"/>
                      <a:pt x="78" y="11"/>
                    </a:cubicBezTo>
                    <a:cubicBezTo>
                      <a:pt x="66" y="10"/>
                      <a:pt x="54" y="10"/>
                      <a:pt x="42" y="10"/>
                    </a:cubicBezTo>
                    <a:cubicBezTo>
                      <a:pt x="39" y="10"/>
                      <a:pt x="36" y="10"/>
                      <a:pt x="33" y="10"/>
                    </a:cubicBezTo>
                    <a:cubicBezTo>
                      <a:pt x="33" y="26"/>
                      <a:pt x="33" y="43"/>
                      <a:pt x="33" y="6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165" name="Freeform 22"/>
              <p:cNvSpPr/>
              <p:nvPr/>
            </p:nvSpPr>
            <p:spPr bwMode="auto">
              <a:xfrm>
                <a:off x="5897767" y="3891177"/>
                <a:ext cx="358826" cy="381253"/>
              </a:xfrm>
              <a:custGeom>
                <a:avLst/>
                <a:gdLst>
                  <a:gd name="T0" fmla="*/ 43 w 126"/>
                  <a:gd name="T1" fmla="*/ 134 h 134"/>
                  <a:gd name="T2" fmla="*/ 0 w 126"/>
                  <a:gd name="T3" fmla="*/ 134 h 134"/>
                  <a:gd name="T4" fmla="*/ 0 w 126"/>
                  <a:gd name="T5" fmla="*/ 127 h 134"/>
                  <a:gd name="T6" fmla="*/ 7 w 126"/>
                  <a:gd name="T7" fmla="*/ 126 h 134"/>
                  <a:gd name="T8" fmla="*/ 16 w 126"/>
                  <a:gd name="T9" fmla="*/ 118 h 134"/>
                  <a:gd name="T10" fmla="*/ 16 w 126"/>
                  <a:gd name="T11" fmla="*/ 110 h 134"/>
                  <a:gd name="T12" fmla="*/ 16 w 126"/>
                  <a:gd name="T13" fmla="*/ 18 h 134"/>
                  <a:gd name="T14" fmla="*/ 5 w 126"/>
                  <a:gd name="T15" fmla="*/ 7 h 134"/>
                  <a:gd name="T16" fmla="*/ 0 w 126"/>
                  <a:gd name="T17" fmla="*/ 7 h 134"/>
                  <a:gd name="T18" fmla="*/ 0 w 126"/>
                  <a:gd name="T19" fmla="*/ 0 h 134"/>
                  <a:gd name="T20" fmla="*/ 40 w 126"/>
                  <a:gd name="T21" fmla="*/ 0 h 134"/>
                  <a:gd name="T22" fmla="*/ 98 w 126"/>
                  <a:gd name="T23" fmla="*/ 100 h 134"/>
                  <a:gd name="T24" fmla="*/ 99 w 126"/>
                  <a:gd name="T25" fmla="*/ 96 h 134"/>
                  <a:gd name="T26" fmla="*/ 99 w 126"/>
                  <a:gd name="T27" fmla="*/ 24 h 134"/>
                  <a:gd name="T28" fmla="*/ 98 w 126"/>
                  <a:gd name="T29" fmla="*/ 17 h 134"/>
                  <a:gd name="T30" fmla="*/ 89 w 126"/>
                  <a:gd name="T31" fmla="*/ 7 h 134"/>
                  <a:gd name="T32" fmla="*/ 83 w 126"/>
                  <a:gd name="T33" fmla="*/ 7 h 134"/>
                  <a:gd name="T34" fmla="*/ 83 w 126"/>
                  <a:gd name="T35" fmla="*/ 4 h 134"/>
                  <a:gd name="T36" fmla="*/ 83 w 126"/>
                  <a:gd name="T37" fmla="*/ 0 h 134"/>
                  <a:gd name="T38" fmla="*/ 125 w 126"/>
                  <a:gd name="T39" fmla="*/ 0 h 134"/>
                  <a:gd name="T40" fmla="*/ 126 w 126"/>
                  <a:gd name="T41" fmla="*/ 3 h 134"/>
                  <a:gd name="T42" fmla="*/ 126 w 126"/>
                  <a:gd name="T43" fmla="*/ 7 h 134"/>
                  <a:gd name="T44" fmla="*/ 120 w 126"/>
                  <a:gd name="T45" fmla="*/ 7 h 134"/>
                  <a:gd name="T46" fmla="*/ 110 w 126"/>
                  <a:gd name="T47" fmla="*/ 16 h 134"/>
                  <a:gd name="T48" fmla="*/ 110 w 126"/>
                  <a:gd name="T49" fmla="*/ 26 h 134"/>
                  <a:gd name="T50" fmla="*/ 110 w 126"/>
                  <a:gd name="T51" fmla="*/ 128 h 134"/>
                  <a:gd name="T52" fmla="*/ 110 w 126"/>
                  <a:gd name="T53" fmla="*/ 134 h 134"/>
                  <a:gd name="T54" fmla="*/ 98 w 126"/>
                  <a:gd name="T55" fmla="*/ 134 h 134"/>
                  <a:gd name="T56" fmla="*/ 28 w 126"/>
                  <a:gd name="T57" fmla="*/ 14 h 134"/>
                  <a:gd name="T58" fmla="*/ 28 w 126"/>
                  <a:gd name="T59" fmla="*/ 14 h 134"/>
                  <a:gd name="T60" fmla="*/ 27 w 126"/>
                  <a:gd name="T61" fmla="*/ 17 h 134"/>
                  <a:gd name="T62" fmla="*/ 27 w 126"/>
                  <a:gd name="T63" fmla="*/ 110 h 134"/>
                  <a:gd name="T64" fmla="*/ 28 w 126"/>
                  <a:gd name="T65" fmla="*/ 118 h 134"/>
                  <a:gd name="T66" fmla="*/ 36 w 126"/>
                  <a:gd name="T67" fmla="*/ 126 h 134"/>
                  <a:gd name="T68" fmla="*/ 43 w 126"/>
                  <a:gd name="T69" fmla="*/ 127 h 134"/>
                  <a:gd name="T70" fmla="*/ 43 w 126"/>
                  <a:gd name="T71" fmla="*/ 134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26" h="134">
                    <a:moveTo>
                      <a:pt x="43" y="134"/>
                    </a:moveTo>
                    <a:cubicBezTo>
                      <a:pt x="29" y="134"/>
                      <a:pt x="14" y="134"/>
                      <a:pt x="0" y="134"/>
                    </a:cubicBezTo>
                    <a:cubicBezTo>
                      <a:pt x="0" y="132"/>
                      <a:pt x="0" y="130"/>
                      <a:pt x="0" y="127"/>
                    </a:cubicBezTo>
                    <a:cubicBezTo>
                      <a:pt x="2" y="127"/>
                      <a:pt x="5" y="127"/>
                      <a:pt x="7" y="126"/>
                    </a:cubicBezTo>
                    <a:cubicBezTo>
                      <a:pt x="13" y="125"/>
                      <a:pt x="15" y="123"/>
                      <a:pt x="16" y="118"/>
                    </a:cubicBezTo>
                    <a:cubicBezTo>
                      <a:pt x="16" y="115"/>
                      <a:pt x="16" y="113"/>
                      <a:pt x="16" y="110"/>
                    </a:cubicBezTo>
                    <a:cubicBezTo>
                      <a:pt x="16" y="80"/>
                      <a:pt x="16" y="49"/>
                      <a:pt x="16" y="18"/>
                    </a:cubicBezTo>
                    <a:cubicBezTo>
                      <a:pt x="16" y="9"/>
                      <a:pt x="14" y="8"/>
                      <a:pt x="5" y="7"/>
                    </a:cubicBezTo>
                    <a:cubicBezTo>
                      <a:pt x="4" y="7"/>
                      <a:pt x="2" y="7"/>
                      <a:pt x="0" y="7"/>
                    </a:cubicBezTo>
                    <a:cubicBezTo>
                      <a:pt x="0" y="4"/>
                      <a:pt x="0" y="2"/>
                      <a:pt x="0" y="0"/>
                    </a:cubicBezTo>
                    <a:cubicBezTo>
                      <a:pt x="13" y="0"/>
                      <a:pt x="26" y="0"/>
                      <a:pt x="40" y="0"/>
                    </a:cubicBezTo>
                    <a:cubicBezTo>
                      <a:pt x="59" y="33"/>
                      <a:pt x="78" y="66"/>
                      <a:pt x="98" y="100"/>
                    </a:cubicBezTo>
                    <a:cubicBezTo>
                      <a:pt x="98" y="98"/>
                      <a:pt x="99" y="97"/>
                      <a:pt x="99" y="96"/>
                    </a:cubicBezTo>
                    <a:cubicBezTo>
                      <a:pt x="99" y="72"/>
                      <a:pt x="99" y="48"/>
                      <a:pt x="99" y="24"/>
                    </a:cubicBezTo>
                    <a:cubicBezTo>
                      <a:pt x="99" y="22"/>
                      <a:pt x="99" y="19"/>
                      <a:pt x="98" y="17"/>
                    </a:cubicBezTo>
                    <a:cubicBezTo>
                      <a:pt x="97" y="11"/>
                      <a:pt x="95" y="8"/>
                      <a:pt x="89" y="7"/>
                    </a:cubicBezTo>
                    <a:cubicBezTo>
                      <a:pt x="87" y="7"/>
                      <a:pt x="85" y="7"/>
                      <a:pt x="83" y="7"/>
                    </a:cubicBezTo>
                    <a:cubicBezTo>
                      <a:pt x="83" y="6"/>
                      <a:pt x="83" y="5"/>
                      <a:pt x="83" y="4"/>
                    </a:cubicBezTo>
                    <a:cubicBezTo>
                      <a:pt x="83" y="2"/>
                      <a:pt x="83" y="1"/>
                      <a:pt x="83" y="0"/>
                    </a:cubicBezTo>
                    <a:cubicBezTo>
                      <a:pt x="97" y="0"/>
                      <a:pt x="111" y="0"/>
                      <a:pt x="125" y="0"/>
                    </a:cubicBezTo>
                    <a:cubicBezTo>
                      <a:pt x="125" y="1"/>
                      <a:pt x="126" y="2"/>
                      <a:pt x="126" y="3"/>
                    </a:cubicBezTo>
                    <a:cubicBezTo>
                      <a:pt x="126" y="4"/>
                      <a:pt x="126" y="5"/>
                      <a:pt x="126" y="7"/>
                    </a:cubicBezTo>
                    <a:cubicBezTo>
                      <a:pt x="124" y="7"/>
                      <a:pt x="122" y="7"/>
                      <a:pt x="120" y="7"/>
                    </a:cubicBezTo>
                    <a:cubicBezTo>
                      <a:pt x="114" y="8"/>
                      <a:pt x="111" y="11"/>
                      <a:pt x="110" y="16"/>
                    </a:cubicBezTo>
                    <a:cubicBezTo>
                      <a:pt x="110" y="20"/>
                      <a:pt x="110" y="23"/>
                      <a:pt x="110" y="26"/>
                    </a:cubicBezTo>
                    <a:cubicBezTo>
                      <a:pt x="110" y="60"/>
                      <a:pt x="110" y="94"/>
                      <a:pt x="110" y="128"/>
                    </a:cubicBezTo>
                    <a:cubicBezTo>
                      <a:pt x="110" y="130"/>
                      <a:pt x="110" y="132"/>
                      <a:pt x="110" y="134"/>
                    </a:cubicBezTo>
                    <a:cubicBezTo>
                      <a:pt x="106" y="134"/>
                      <a:pt x="102" y="134"/>
                      <a:pt x="98" y="134"/>
                    </a:cubicBezTo>
                    <a:cubicBezTo>
                      <a:pt x="75" y="94"/>
                      <a:pt x="52" y="54"/>
                      <a:pt x="28" y="14"/>
                    </a:cubicBezTo>
                    <a:cubicBezTo>
                      <a:pt x="28" y="14"/>
                      <a:pt x="28" y="14"/>
                      <a:pt x="28" y="14"/>
                    </a:cubicBezTo>
                    <a:cubicBezTo>
                      <a:pt x="27" y="15"/>
                      <a:pt x="27" y="16"/>
                      <a:pt x="27" y="17"/>
                    </a:cubicBezTo>
                    <a:cubicBezTo>
                      <a:pt x="27" y="48"/>
                      <a:pt x="27" y="79"/>
                      <a:pt x="27" y="110"/>
                    </a:cubicBezTo>
                    <a:cubicBezTo>
                      <a:pt x="27" y="113"/>
                      <a:pt x="27" y="116"/>
                      <a:pt x="28" y="118"/>
                    </a:cubicBezTo>
                    <a:cubicBezTo>
                      <a:pt x="29" y="123"/>
                      <a:pt x="31" y="125"/>
                      <a:pt x="36" y="126"/>
                    </a:cubicBezTo>
                    <a:cubicBezTo>
                      <a:pt x="38" y="126"/>
                      <a:pt x="41" y="127"/>
                      <a:pt x="43" y="127"/>
                    </a:cubicBezTo>
                    <a:cubicBezTo>
                      <a:pt x="43" y="129"/>
                      <a:pt x="43" y="132"/>
                      <a:pt x="43" y="134"/>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166" name="Freeform 23"/>
              <p:cNvSpPr/>
              <p:nvPr/>
            </p:nvSpPr>
            <p:spPr bwMode="auto">
              <a:xfrm>
                <a:off x="6285428" y="3878362"/>
                <a:ext cx="397272" cy="410087"/>
              </a:xfrm>
              <a:custGeom>
                <a:avLst/>
                <a:gdLst>
                  <a:gd name="T0" fmla="*/ 87 w 139"/>
                  <a:gd name="T1" fmla="*/ 79 h 144"/>
                  <a:gd name="T2" fmla="*/ 87 w 139"/>
                  <a:gd name="T3" fmla="*/ 71 h 144"/>
                  <a:gd name="T4" fmla="*/ 139 w 139"/>
                  <a:gd name="T5" fmla="*/ 71 h 144"/>
                  <a:gd name="T6" fmla="*/ 139 w 139"/>
                  <a:gd name="T7" fmla="*/ 79 h 144"/>
                  <a:gd name="T8" fmla="*/ 133 w 139"/>
                  <a:gd name="T9" fmla="*/ 79 h 144"/>
                  <a:gd name="T10" fmla="*/ 124 w 139"/>
                  <a:gd name="T11" fmla="*/ 88 h 144"/>
                  <a:gd name="T12" fmla="*/ 124 w 139"/>
                  <a:gd name="T13" fmla="*/ 95 h 144"/>
                  <a:gd name="T14" fmla="*/ 124 w 139"/>
                  <a:gd name="T15" fmla="*/ 134 h 144"/>
                  <a:gd name="T16" fmla="*/ 124 w 139"/>
                  <a:gd name="T17" fmla="*/ 139 h 144"/>
                  <a:gd name="T18" fmla="*/ 115 w 139"/>
                  <a:gd name="T19" fmla="*/ 139 h 144"/>
                  <a:gd name="T20" fmla="*/ 110 w 139"/>
                  <a:gd name="T21" fmla="*/ 128 h 144"/>
                  <a:gd name="T22" fmla="*/ 105 w 139"/>
                  <a:gd name="T23" fmla="*/ 131 h 144"/>
                  <a:gd name="T24" fmla="*/ 56 w 139"/>
                  <a:gd name="T25" fmla="*/ 141 h 144"/>
                  <a:gd name="T26" fmla="*/ 10 w 139"/>
                  <a:gd name="T27" fmla="*/ 103 h 144"/>
                  <a:gd name="T28" fmla="*/ 15 w 139"/>
                  <a:gd name="T29" fmla="*/ 33 h 144"/>
                  <a:gd name="T30" fmla="*/ 56 w 139"/>
                  <a:gd name="T31" fmla="*/ 3 h 144"/>
                  <a:gd name="T32" fmla="*/ 99 w 139"/>
                  <a:gd name="T33" fmla="*/ 11 h 144"/>
                  <a:gd name="T34" fmla="*/ 102 w 139"/>
                  <a:gd name="T35" fmla="*/ 13 h 144"/>
                  <a:gd name="T36" fmla="*/ 105 w 139"/>
                  <a:gd name="T37" fmla="*/ 5 h 144"/>
                  <a:gd name="T38" fmla="*/ 112 w 139"/>
                  <a:gd name="T39" fmla="*/ 5 h 144"/>
                  <a:gd name="T40" fmla="*/ 122 w 139"/>
                  <a:gd name="T41" fmla="*/ 46 h 144"/>
                  <a:gd name="T42" fmla="*/ 114 w 139"/>
                  <a:gd name="T43" fmla="*/ 49 h 144"/>
                  <a:gd name="T44" fmla="*/ 112 w 139"/>
                  <a:gd name="T45" fmla="*/ 44 h 144"/>
                  <a:gd name="T46" fmla="*/ 100 w 139"/>
                  <a:gd name="T47" fmla="*/ 25 h 144"/>
                  <a:gd name="T48" fmla="*/ 42 w 139"/>
                  <a:gd name="T49" fmla="*/ 23 h 144"/>
                  <a:gd name="T50" fmla="*/ 24 w 139"/>
                  <a:gd name="T51" fmla="*/ 62 h 144"/>
                  <a:gd name="T52" fmla="*/ 34 w 139"/>
                  <a:gd name="T53" fmla="*/ 109 h 144"/>
                  <a:gd name="T54" fmla="*/ 77 w 139"/>
                  <a:gd name="T55" fmla="*/ 131 h 144"/>
                  <a:gd name="T56" fmla="*/ 101 w 139"/>
                  <a:gd name="T57" fmla="*/ 120 h 144"/>
                  <a:gd name="T58" fmla="*/ 106 w 139"/>
                  <a:gd name="T59" fmla="*/ 109 h 144"/>
                  <a:gd name="T60" fmla="*/ 106 w 139"/>
                  <a:gd name="T61" fmla="*/ 90 h 144"/>
                  <a:gd name="T62" fmla="*/ 96 w 139"/>
                  <a:gd name="T63" fmla="*/ 79 h 144"/>
                  <a:gd name="T64" fmla="*/ 87 w 139"/>
                  <a:gd name="T65" fmla="*/ 7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9" h="144">
                    <a:moveTo>
                      <a:pt x="87" y="79"/>
                    </a:moveTo>
                    <a:cubicBezTo>
                      <a:pt x="87" y="76"/>
                      <a:pt x="87" y="74"/>
                      <a:pt x="87" y="71"/>
                    </a:cubicBezTo>
                    <a:cubicBezTo>
                      <a:pt x="105" y="71"/>
                      <a:pt x="122" y="71"/>
                      <a:pt x="139" y="71"/>
                    </a:cubicBezTo>
                    <a:cubicBezTo>
                      <a:pt x="139" y="74"/>
                      <a:pt x="139" y="76"/>
                      <a:pt x="139" y="79"/>
                    </a:cubicBezTo>
                    <a:cubicBezTo>
                      <a:pt x="137" y="79"/>
                      <a:pt x="135" y="79"/>
                      <a:pt x="133" y="79"/>
                    </a:cubicBezTo>
                    <a:cubicBezTo>
                      <a:pt x="127" y="79"/>
                      <a:pt x="125" y="81"/>
                      <a:pt x="124" y="88"/>
                    </a:cubicBezTo>
                    <a:cubicBezTo>
                      <a:pt x="124" y="90"/>
                      <a:pt x="124" y="93"/>
                      <a:pt x="124" y="95"/>
                    </a:cubicBezTo>
                    <a:cubicBezTo>
                      <a:pt x="124" y="108"/>
                      <a:pt x="124" y="121"/>
                      <a:pt x="124" y="134"/>
                    </a:cubicBezTo>
                    <a:cubicBezTo>
                      <a:pt x="124" y="135"/>
                      <a:pt x="124" y="137"/>
                      <a:pt x="124" y="139"/>
                    </a:cubicBezTo>
                    <a:cubicBezTo>
                      <a:pt x="121" y="139"/>
                      <a:pt x="118" y="139"/>
                      <a:pt x="115" y="139"/>
                    </a:cubicBezTo>
                    <a:cubicBezTo>
                      <a:pt x="113" y="136"/>
                      <a:pt x="112" y="132"/>
                      <a:pt x="110" y="128"/>
                    </a:cubicBezTo>
                    <a:cubicBezTo>
                      <a:pt x="108" y="129"/>
                      <a:pt x="107" y="130"/>
                      <a:pt x="105" y="131"/>
                    </a:cubicBezTo>
                    <a:cubicBezTo>
                      <a:pt x="90" y="140"/>
                      <a:pt x="74" y="144"/>
                      <a:pt x="56" y="141"/>
                    </a:cubicBezTo>
                    <a:cubicBezTo>
                      <a:pt x="34" y="137"/>
                      <a:pt x="18" y="124"/>
                      <a:pt x="10" y="103"/>
                    </a:cubicBezTo>
                    <a:cubicBezTo>
                      <a:pt x="0" y="79"/>
                      <a:pt x="1" y="55"/>
                      <a:pt x="15" y="33"/>
                    </a:cubicBezTo>
                    <a:cubicBezTo>
                      <a:pt x="24" y="17"/>
                      <a:pt x="38" y="6"/>
                      <a:pt x="56" y="3"/>
                    </a:cubicBezTo>
                    <a:cubicBezTo>
                      <a:pt x="71" y="0"/>
                      <a:pt x="86" y="2"/>
                      <a:pt x="99" y="11"/>
                    </a:cubicBezTo>
                    <a:cubicBezTo>
                      <a:pt x="100" y="12"/>
                      <a:pt x="101" y="12"/>
                      <a:pt x="102" y="13"/>
                    </a:cubicBezTo>
                    <a:cubicBezTo>
                      <a:pt x="103" y="10"/>
                      <a:pt x="104" y="7"/>
                      <a:pt x="105" y="5"/>
                    </a:cubicBezTo>
                    <a:cubicBezTo>
                      <a:pt x="107" y="5"/>
                      <a:pt x="109" y="5"/>
                      <a:pt x="112" y="5"/>
                    </a:cubicBezTo>
                    <a:cubicBezTo>
                      <a:pt x="115" y="18"/>
                      <a:pt x="119" y="32"/>
                      <a:pt x="122" y="46"/>
                    </a:cubicBezTo>
                    <a:cubicBezTo>
                      <a:pt x="120" y="47"/>
                      <a:pt x="117" y="48"/>
                      <a:pt x="114" y="49"/>
                    </a:cubicBezTo>
                    <a:cubicBezTo>
                      <a:pt x="114" y="47"/>
                      <a:pt x="113" y="45"/>
                      <a:pt x="112" y="44"/>
                    </a:cubicBezTo>
                    <a:cubicBezTo>
                      <a:pt x="109" y="37"/>
                      <a:pt x="105" y="30"/>
                      <a:pt x="100" y="25"/>
                    </a:cubicBezTo>
                    <a:cubicBezTo>
                      <a:pt x="84" y="8"/>
                      <a:pt x="59" y="7"/>
                      <a:pt x="42" y="23"/>
                    </a:cubicBezTo>
                    <a:cubicBezTo>
                      <a:pt x="31" y="34"/>
                      <a:pt x="25" y="47"/>
                      <a:pt x="24" y="62"/>
                    </a:cubicBezTo>
                    <a:cubicBezTo>
                      <a:pt x="22" y="79"/>
                      <a:pt x="25" y="95"/>
                      <a:pt x="34" y="109"/>
                    </a:cubicBezTo>
                    <a:cubicBezTo>
                      <a:pt x="44" y="125"/>
                      <a:pt x="59" y="132"/>
                      <a:pt x="77" y="131"/>
                    </a:cubicBezTo>
                    <a:cubicBezTo>
                      <a:pt x="86" y="130"/>
                      <a:pt x="94" y="127"/>
                      <a:pt x="101" y="120"/>
                    </a:cubicBezTo>
                    <a:cubicBezTo>
                      <a:pt x="104" y="117"/>
                      <a:pt x="106" y="114"/>
                      <a:pt x="106" y="109"/>
                    </a:cubicBezTo>
                    <a:cubicBezTo>
                      <a:pt x="106" y="103"/>
                      <a:pt x="107" y="96"/>
                      <a:pt x="106" y="90"/>
                    </a:cubicBezTo>
                    <a:cubicBezTo>
                      <a:pt x="106" y="82"/>
                      <a:pt x="104" y="81"/>
                      <a:pt x="96" y="79"/>
                    </a:cubicBezTo>
                    <a:cubicBezTo>
                      <a:pt x="94" y="79"/>
                      <a:pt x="91" y="79"/>
                      <a:pt x="87" y="79"/>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167" name="Freeform 25"/>
              <p:cNvSpPr/>
              <p:nvPr/>
            </p:nvSpPr>
            <p:spPr bwMode="auto">
              <a:xfrm>
                <a:off x="9005458" y="3884769"/>
                <a:ext cx="323584" cy="397272"/>
              </a:xfrm>
              <a:custGeom>
                <a:avLst/>
                <a:gdLst>
                  <a:gd name="T0" fmla="*/ 103 w 113"/>
                  <a:gd name="T1" fmla="*/ 44 h 140"/>
                  <a:gd name="T2" fmla="*/ 95 w 113"/>
                  <a:gd name="T3" fmla="*/ 46 h 140"/>
                  <a:gd name="T4" fmla="*/ 92 w 113"/>
                  <a:gd name="T5" fmla="*/ 41 h 140"/>
                  <a:gd name="T6" fmla="*/ 72 w 113"/>
                  <a:gd name="T7" fmla="*/ 18 h 140"/>
                  <a:gd name="T8" fmla="*/ 38 w 113"/>
                  <a:gd name="T9" fmla="*/ 12 h 140"/>
                  <a:gd name="T10" fmla="*/ 25 w 113"/>
                  <a:gd name="T11" fmla="*/ 19 h 140"/>
                  <a:gd name="T12" fmla="*/ 26 w 113"/>
                  <a:gd name="T13" fmla="*/ 44 h 140"/>
                  <a:gd name="T14" fmla="*/ 42 w 113"/>
                  <a:gd name="T15" fmla="*/ 53 h 140"/>
                  <a:gd name="T16" fmla="*/ 70 w 113"/>
                  <a:gd name="T17" fmla="*/ 62 h 140"/>
                  <a:gd name="T18" fmla="*/ 90 w 113"/>
                  <a:gd name="T19" fmla="*/ 70 h 140"/>
                  <a:gd name="T20" fmla="*/ 97 w 113"/>
                  <a:gd name="T21" fmla="*/ 125 h 140"/>
                  <a:gd name="T22" fmla="*/ 56 w 113"/>
                  <a:gd name="T23" fmla="*/ 140 h 140"/>
                  <a:gd name="T24" fmla="*/ 25 w 113"/>
                  <a:gd name="T25" fmla="*/ 128 h 140"/>
                  <a:gd name="T26" fmla="*/ 21 w 113"/>
                  <a:gd name="T27" fmla="*/ 125 h 140"/>
                  <a:gd name="T28" fmla="*/ 16 w 113"/>
                  <a:gd name="T29" fmla="*/ 137 h 140"/>
                  <a:gd name="T30" fmla="*/ 10 w 113"/>
                  <a:gd name="T31" fmla="*/ 137 h 140"/>
                  <a:gd name="T32" fmla="*/ 1 w 113"/>
                  <a:gd name="T33" fmla="*/ 89 h 140"/>
                  <a:gd name="T34" fmla="*/ 10 w 113"/>
                  <a:gd name="T35" fmla="*/ 87 h 140"/>
                  <a:gd name="T36" fmla="*/ 13 w 113"/>
                  <a:gd name="T37" fmla="*/ 95 h 140"/>
                  <a:gd name="T38" fmla="*/ 36 w 113"/>
                  <a:gd name="T39" fmla="*/ 122 h 140"/>
                  <a:gd name="T40" fmla="*/ 69 w 113"/>
                  <a:gd name="T41" fmla="*/ 128 h 140"/>
                  <a:gd name="T42" fmla="*/ 85 w 113"/>
                  <a:gd name="T43" fmla="*/ 119 h 140"/>
                  <a:gd name="T44" fmla="*/ 81 w 113"/>
                  <a:gd name="T45" fmla="*/ 86 h 140"/>
                  <a:gd name="T46" fmla="*/ 63 w 113"/>
                  <a:gd name="T47" fmla="*/ 79 h 140"/>
                  <a:gd name="T48" fmla="*/ 38 w 113"/>
                  <a:gd name="T49" fmla="*/ 71 h 140"/>
                  <a:gd name="T50" fmla="*/ 19 w 113"/>
                  <a:gd name="T51" fmla="*/ 62 h 140"/>
                  <a:gd name="T52" fmla="*/ 15 w 113"/>
                  <a:gd name="T53" fmla="*/ 13 h 140"/>
                  <a:gd name="T54" fmla="*/ 51 w 113"/>
                  <a:gd name="T55" fmla="*/ 0 h 140"/>
                  <a:gd name="T56" fmla="*/ 81 w 113"/>
                  <a:gd name="T57" fmla="*/ 10 h 140"/>
                  <a:gd name="T58" fmla="*/ 82 w 113"/>
                  <a:gd name="T59" fmla="*/ 11 h 140"/>
                  <a:gd name="T60" fmla="*/ 83 w 113"/>
                  <a:gd name="T61" fmla="*/ 11 h 140"/>
                  <a:gd name="T62" fmla="*/ 87 w 113"/>
                  <a:gd name="T63" fmla="*/ 2 h 140"/>
                  <a:gd name="T64" fmla="*/ 93 w 113"/>
                  <a:gd name="T65" fmla="*/ 2 h 140"/>
                  <a:gd name="T66" fmla="*/ 103 w 113"/>
                  <a:gd name="T67" fmla="*/ 44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3" h="140">
                    <a:moveTo>
                      <a:pt x="103" y="44"/>
                    </a:moveTo>
                    <a:cubicBezTo>
                      <a:pt x="100" y="45"/>
                      <a:pt x="98" y="45"/>
                      <a:pt x="95" y="46"/>
                    </a:cubicBezTo>
                    <a:cubicBezTo>
                      <a:pt x="94" y="44"/>
                      <a:pt x="93" y="43"/>
                      <a:pt x="92" y="41"/>
                    </a:cubicBezTo>
                    <a:cubicBezTo>
                      <a:pt x="87" y="32"/>
                      <a:pt x="81" y="24"/>
                      <a:pt x="72" y="18"/>
                    </a:cubicBezTo>
                    <a:cubicBezTo>
                      <a:pt x="61" y="11"/>
                      <a:pt x="50" y="9"/>
                      <a:pt x="38" y="12"/>
                    </a:cubicBezTo>
                    <a:cubicBezTo>
                      <a:pt x="33" y="13"/>
                      <a:pt x="28" y="16"/>
                      <a:pt x="25" y="19"/>
                    </a:cubicBezTo>
                    <a:cubicBezTo>
                      <a:pt x="18" y="27"/>
                      <a:pt x="19" y="38"/>
                      <a:pt x="26" y="44"/>
                    </a:cubicBezTo>
                    <a:cubicBezTo>
                      <a:pt x="31" y="49"/>
                      <a:pt x="36" y="51"/>
                      <a:pt x="42" y="53"/>
                    </a:cubicBezTo>
                    <a:cubicBezTo>
                      <a:pt x="51" y="56"/>
                      <a:pt x="61" y="59"/>
                      <a:pt x="70" y="62"/>
                    </a:cubicBezTo>
                    <a:cubicBezTo>
                      <a:pt x="77" y="64"/>
                      <a:pt x="84" y="67"/>
                      <a:pt x="90" y="70"/>
                    </a:cubicBezTo>
                    <a:cubicBezTo>
                      <a:pt x="113" y="83"/>
                      <a:pt x="112" y="111"/>
                      <a:pt x="97" y="125"/>
                    </a:cubicBezTo>
                    <a:cubicBezTo>
                      <a:pt x="85" y="137"/>
                      <a:pt x="71" y="140"/>
                      <a:pt x="56" y="140"/>
                    </a:cubicBezTo>
                    <a:cubicBezTo>
                      <a:pt x="44" y="139"/>
                      <a:pt x="34" y="135"/>
                      <a:pt x="25" y="128"/>
                    </a:cubicBezTo>
                    <a:cubicBezTo>
                      <a:pt x="24" y="127"/>
                      <a:pt x="23" y="126"/>
                      <a:pt x="21" y="125"/>
                    </a:cubicBezTo>
                    <a:cubicBezTo>
                      <a:pt x="19" y="129"/>
                      <a:pt x="18" y="133"/>
                      <a:pt x="16" y="137"/>
                    </a:cubicBezTo>
                    <a:cubicBezTo>
                      <a:pt x="14" y="137"/>
                      <a:pt x="12" y="137"/>
                      <a:pt x="10" y="137"/>
                    </a:cubicBezTo>
                    <a:cubicBezTo>
                      <a:pt x="7" y="121"/>
                      <a:pt x="4" y="105"/>
                      <a:pt x="1" y="89"/>
                    </a:cubicBezTo>
                    <a:cubicBezTo>
                      <a:pt x="4" y="88"/>
                      <a:pt x="7" y="88"/>
                      <a:pt x="10" y="87"/>
                    </a:cubicBezTo>
                    <a:cubicBezTo>
                      <a:pt x="11" y="90"/>
                      <a:pt x="12" y="93"/>
                      <a:pt x="13" y="95"/>
                    </a:cubicBezTo>
                    <a:cubicBezTo>
                      <a:pt x="18" y="106"/>
                      <a:pt x="26" y="116"/>
                      <a:pt x="36" y="122"/>
                    </a:cubicBezTo>
                    <a:cubicBezTo>
                      <a:pt x="46" y="129"/>
                      <a:pt x="57" y="131"/>
                      <a:pt x="69" y="128"/>
                    </a:cubicBezTo>
                    <a:cubicBezTo>
                      <a:pt x="75" y="127"/>
                      <a:pt x="80" y="123"/>
                      <a:pt x="85" y="119"/>
                    </a:cubicBezTo>
                    <a:cubicBezTo>
                      <a:pt x="94" y="110"/>
                      <a:pt x="94" y="93"/>
                      <a:pt x="81" y="86"/>
                    </a:cubicBezTo>
                    <a:cubicBezTo>
                      <a:pt x="75" y="83"/>
                      <a:pt x="69" y="81"/>
                      <a:pt x="63" y="79"/>
                    </a:cubicBezTo>
                    <a:cubicBezTo>
                      <a:pt x="55" y="76"/>
                      <a:pt x="46" y="74"/>
                      <a:pt x="38" y="71"/>
                    </a:cubicBezTo>
                    <a:cubicBezTo>
                      <a:pt x="31" y="69"/>
                      <a:pt x="25" y="66"/>
                      <a:pt x="19" y="62"/>
                    </a:cubicBezTo>
                    <a:cubicBezTo>
                      <a:pt x="1" y="51"/>
                      <a:pt x="0" y="27"/>
                      <a:pt x="15" y="13"/>
                    </a:cubicBezTo>
                    <a:cubicBezTo>
                      <a:pt x="25" y="3"/>
                      <a:pt x="37" y="0"/>
                      <a:pt x="51" y="0"/>
                    </a:cubicBezTo>
                    <a:cubicBezTo>
                      <a:pt x="62" y="0"/>
                      <a:pt x="72" y="3"/>
                      <a:pt x="81" y="10"/>
                    </a:cubicBezTo>
                    <a:cubicBezTo>
                      <a:pt x="81" y="10"/>
                      <a:pt x="81" y="11"/>
                      <a:pt x="82" y="11"/>
                    </a:cubicBezTo>
                    <a:cubicBezTo>
                      <a:pt x="82" y="11"/>
                      <a:pt x="82" y="11"/>
                      <a:pt x="83" y="11"/>
                    </a:cubicBezTo>
                    <a:cubicBezTo>
                      <a:pt x="84" y="8"/>
                      <a:pt x="85" y="5"/>
                      <a:pt x="87" y="2"/>
                    </a:cubicBezTo>
                    <a:cubicBezTo>
                      <a:pt x="89" y="2"/>
                      <a:pt x="91" y="2"/>
                      <a:pt x="93" y="2"/>
                    </a:cubicBezTo>
                    <a:cubicBezTo>
                      <a:pt x="96" y="16"/>
                      <a:pt x="100" y="30"/>
                      <a:pt x="103" y="44"/>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168" name="Freeform 27"/>
              <p:cNvSpPr>
                <a:spLocks noEditPoints="1"/>
              </p:cNvSpPr>
              <p:nvPr/>
            </p:nvSpPr>
            <p:spPr bwMode="auto">
              <a:xfrm>
                <a:off x="4616246" y="3887973"/>
                <a:ext cx="323584" cy="384457"/>
              </a:xfrm>
              <a:custGeom>
                <a:avLst/>
                <a:gdLst>
                  <a:gd name="T0" fmla="*/ 33 w 113"/>
                  <a:gd name="T1" fmla="*/ 78 h 135"/>
                  <a:gd name="T2" fmla="*/ 33 w 113"/>
                  <a:gd name="T3" fmla="*/ 82 h 135"/>
                  <a:gd name="T4" fmla="*/ 33 w 113"/>
                  <a:gd name="T5" fmla="*/ 114 h 135"/>
                  <a:gd name="T6" fmla="*/ 33 w 113"/>
                  <a:gd name="T7" fmla="*/ 118 h 135"/>
                  <a:gd name="T8" fmla="*/ 43 w 113"/>
                  <a:gd name="T9" fmla="*/ 128 h 135"/>
                  <a:gd name="T10" fmla="*/ 49 w 113"/>
                  <a:gd name="T11" fmla="*/ 128 h 135"/>
                  <a:gd name="T12" fmla="*/ 49 w 113"/>
                  <a:gd name="T13" fmla="*/ 135 h 135"/>
                  <a:gd name="T14" fmla="*/ 0 w 113"/>
                  <a:gd name="T15" fmla="*/ 135 h 135"/>
                  <a:gd name="T16" fmla="*/ 0 w 113"/>
                  <a:gd name="T17" fmla="*/ 128 h 135"/>
                  <a:gd name="T18" fmla="*/ 8 w 113"/>
                  <a:gd name="T19" fmla="*/ 127 h 135"/>
                  <a:gd name="T20" fmla="*/ 15 w 113"/>
                  <a:gd name="T21" fmla="*/ 120 h 135"/>
                  <a:gd name="T22" fmla="*/ 15 w 113"/>
                  <a:gd name="T23" fmla="*/ 114 h 135"/>
                  <a:gd name="T24" fmla="*/ 15 w 113"/>
                  <a:gd name="T25" fmla="*/ 21 h 135"/>
                  <a:gd name="T26" fmla="*/ 15 w 113"/>
                  <a:gd name="T27" fmla="*/ 14 h 135"/>
                  <a:gd name="T28" fmla="*/ 9 w 113"/>
                  <a:gd name="T29" fmla="*/ 9 h 135"/>
                  <a:gd name="T30" fmla="*/ 0 w 113"/>
                  <a:gd name="T31" fmla="*/ 8 h 135"/>
                  <a:gd name="T32" fmla="*/ 0 w 113"/>
                  <a:gd name="T33" fmla="*/ 1 h 135"/>
                  <a:gd name="T34" fmla="*/ 4 w 113"/>
                  <a:gd name="T35" fmla="*/ 0 h 135"/>
                  <a:gd name="T36" fmla="*/ 56 w 113"/>
                  <a:gd name="T37" fmla="*/ 0 h 135"/>
                  <a:gd name="T38" fmla="*/ 73 w 113"/>
                  <a:gd name="T39" fmla="*/ 1 h 135"/>
                  <a:gd name="T40" fmla="*/ 106 w 113"/>
                  <a:gd name="T41" fmla="*/ 50 h 135"/>
                  <a:gd name="T42" fmla="*/ 78 w 113"/>
                  <a:gd name="T43" fmla="*/ 76 h 135"/>
                  <a:gd name="T44" fmla="*/ 55 w 113"/>
                  <a:gd name="T45" fmla="*/ 78 h 135"/>
                  <a:gd name="T46" fmla="*/ 33 w 113"/>
                  <a:gd name="T47" fmla="*/ 78 h 135"/>
                  <a:gd name="T48" fmla="*/ 33 w 113"/>
                  <a:gd name="T49" fmla="*/ 68 h 135"/>
                  <a:gd name="T50" fmla="*/ 67 w 113"/>
                  <a:gd name="T51" fmla="*/ 67 h 135"/>
                  <a:gd name="T52" fmla="*/ 85 w 113"/>
                  <a:gd name="T53" fmla="*/ 52 h 135"/>
                  <a:gd name="T54" fmla="*/ 87 w 113"/>
                  <a:gd name="T55" fmla="*/ 29 h 135"/>
                  <a:gd name="T56" fmla="*/ 66 w 113"/>
                  <a:gd name="T57" fmla="*/ 11 h 135"/>
                  <a:gd name="T58" fmla="*/ 34 w 113"/>
                  <a:gd name="T59" fmla="*/ 11 h 135"/>
                  <a:gd name="T60" fmla="*/ 33 w 113"/>
                  <a:gd name="T61" fmla="*/ 11 h 135"/>
                  <a:gd name="T62" fmla="*/ 33 w 113"/>
                  <a:gd name="T63" fmla="*/ 68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13" h="135">
                    <a:moveTo>
                      <a:pt x="33" y="78"/>
                    </a:moveTo>
                    <a:cubicBezTo>
                      <a:pt x="33" y="80"/>
                      <a:pt x="33" y="81"/>
                      <a:pt x="33" y="82"/>
                    </a:cubicBezTo>
                    <a:cubicBezTo>
                      <a:pt x="33" y="93"/>
                      <a:pt x="33" y="103"/>
                      <a:pt x="33" y="114"/>
                    </a:cubicBezTo>
                    <a:cubicBezTo>
                      <a:pt x="33" y="115"/>
                      <a:pt x="33" y="117"/>
                      <a:pt x="33" y="118"/>
                    </a:cubicBezTo>
                    <a:cubicBezTo>
                      <a:pt x="34" y="125"/>
                      <a:pt x="35" y="127"/>
                      <a:pt x="43" y="128"/>
                    </a:cubicBezTo>
                    <a:cubicBezTo>
                      <a:pt x="45" y="128"/>
                      <a:pt x="47" y="128"/>
                      <a:pt x="49" y="128"/>
                    </a:cubicBezTo>
                    <a:cubicBezTo>
                      <a:pt x="49" y="130"/>
                      <a:pt x="49" y="133"/>
                      <a:pt x="49" y="135"/>
                    </a:cubicBezTo>
                    <a:cubicBezTo>
                      <a:pt x="33" y="135"/>
                      <a:pt x="16" y="135"/>
                      <a:pt x="0" y="135"/>
                    </a:cubicBezTo>
                    <a:cubicBezTo>
                      <a:pt x="0" y="133"/>
                      <a:pt x="0" y="131"/>
                      <a:pt x="0" y="128"/>
                    </a:cubicBezTo>
                    <a:cubicBezTo>
                      <a:pt x="2" y="128"/>
                      <a:pt x="5" y="128"/>
                      <a:pt x="8" y="127"/>
                    </a:cubicBezTo>
                    <a:cubicBezTo>
                      <a:pt x="13" y="126"/>
                      <a:pt x="14" y="125"/>
                      <a:pt x="15" y="120"/>
                    </a:cubicBezTo>
                    <a:cubicBezTo>
                      <a:pt x="15" y="118"/>
                      <a:pt x="15" y="116"/>
                      <a:pt x="15" y="114"/>
                    </a:cubicBezTo>
                    <a:cubicBezTo>
                      <a:pt x="16" y="83"/>
                      <a:pt x="16" y="52"/>
                      <a:pt x="15" y="21"/>
                    </a:cubicBezTo>
                    <a:cubicBezTo>
                      <a:pt x="15" y="19"/>
                      <a:pt x="15" y="16"/>
                      <a:pt x="15" y="14"/>
                    </a:cubicBezTo>
                    <a:cubicBezTo>
                      <a:pt x="14" y="11"/>
                      <a:pt x="12" y="9"/>
                      <a:pt x="9" y="9"/>
                    </a:cubicBezTo>
                    <a:cubicBezTo>
                      <a:pt x="6" y="8"/>
                      <a:pt x="3" y="8"/>
                      <a:pt x="0" y="8"/>
                    </a:cubicBezTo>
                    <a:cubicBezTo>
                      <a:pt x="0" y="5"/>
                      <a:pt x="0" y="3"/>
                      <a:pt x="0" y="1"/>
                    </a:cubicBezTo>
                    <a:cubicBezTo>
                      <a:pt x="1" y="0"/>
                      <a:pt x="3" y="0"/>
                      <a:pt x="4" y="0"/>
                    </a:cubicBezTo>
                    <a:cubicBezTo>
                      <a:pt x="21" y="0"/>
                      <a:pt x="39" y="0"/>
                      <a:pt x="56" y="0"/>
                    </a:cubicBezTo>
                    <a:cubicBezTo>
                      <a:pt x="62" y="0"/>
                      <a:pt x="68" y="1"/>
                      <a:pt x="73" y="1"/>
                    </a:cubicBezTo>
                    <a:cubicBezTo>
                      <a:pt x="98" y="4"/>
                      <a:pt x="113" y="26"/>
                      <a:pt x="106" y="50"/>
                    </a:cubicBezTo>
                    <a:cubicBezTo>
                      <a:pt x="102" y="64"/>
                      <a:pt x="93" y="73"/>
                      <a:pt x="78" y="76"/>
                    </a:cubicBezTo>
                    <a:cubicBezTo>
                      <a:pt x="70" y="77"/>
                      <a:pt x="63" y="77"/>
                      <a:pt x="55" y="78"/>
                    </a:cubicBezTo>
                    <a:cubicBezTo>
                      <a:pt x="48" y="78"/>
                      <a:pt x="41" y="78"/>
                      <a:pt x="33" y="78"/>
                    </a:cubicBezTo>
                    <a:close/>
                    <a:moveTo>
                      <a:pt x="33" y="68"/>
                    </a:moveTo>
                    <a:cubicBezTo>
                      <a:pt x="45" y="67"/>
                      <a:pt x="56" y="68"/>
                      <a:pt x="67" y="67"/>
                    </a:cubicBezTo>
                    <a:cubicBezTo>
                      <a:pt x="76" y="66"/>
                      <a:pt x="82" y="60"/>
                      <a:pt x="85" y="52"/>
                    </a:cubicBezTo>
                    <a:cubicBezTo>
                      <a:pt x="89" y="45"/>
                      <a:pt x="89" y="37"/>
                      <a:pt x="87" y="29"/>
                    </a:cubicBezTo>
                    <a:cubicBezTo>
                      <a:pt x="84" y="19"/>
                      <a:pt x="78" y="12"/>
                      <a:pt x="66" y="11"/>
                    </a:cubicBezTo>
                    <a:cubicBezTo>
                      <a:pt x="56" y="11"/>
                      <a:pt x="45" y="11"/>
                      <a:pt x="34" y="11"/>
                    </a:cubicBezTo>
                    <a:cubicBezTo>
                      <a:pt x="34" y="11"/>
                      <a:pt x="34" y="11"/>
                      <a:pt x="33" y="11"/>
                    </a:cubicBezTo>
                    <a:cubicBezTo>
                      <a:pt x="33" y="30"/>
                      <a:pt x="33" y="48"/>
                      <a:pt x="33" y="68"/>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169" name="Freeform 29"/>
              <p:cNvSpPr/>
              <p:nvPr/>
            </p:nvSpPr>
            <p:spPr bwMode="auto">
              <a:xfrm>
                <a:off x="6858909" y="3891177"/>
                <a:ext cx="381253" cy="394068"/>
              </a:xfrm>
              <a:custGeom>
                <a:avLst/>
                <a:gdLst>
                  <a:gd name="T0" fmla="*/ 49 w 133"/>
                  <a:gd name="T1" fmla="*/ 0 h 138"/>
                  <a:gd name="T2" fmla="*/ 49 w 133"/>
                  <a:gd name="T3" fmla="*/ 7 h 138"/>
                  <a:gd name="T4" fmla="*/ 41 w 133"/>
                  <a:gd name="T5" fmla="*/ 8 h 138"/>
                  <a:gd name="T6" fmla="*/ 34 w 133"/>
                  <a:gd name="T7" fmla="*/ 15 h 138"/>
                  <a:gd name="T8" fmla="*/ 33 w 133"/>
                  <a:gd name="T9" fmla="*/ 23 h 138"/>
                  <a:gd name="T10" fmla="*/ 33 w 133"/>
                  <a:gd name="T11" fmla="*/ 83 h 138"/>
                  <a:gd name="T12" fmla="*/ 34 w 133"/>
                  <a:gd name="T13" fmla="*/ 96 h 138"/>
                  <a:gd name="T14" fmla="*/ 60 w 133"/>
                  <a:gd name="T15" fmla="*/ 124 h 138"/>
                  <a:gd name="T16" fmla="*/ 100 w 133"/>
                  <a:gd name="T17" fmla="*/ 110 h 138"/>
                  <a:gd name="T18" fmla="*/ 106 w 133"/>
                  <a:gd name="T19" fmla="*/ 94 h 138"/>
                  <a:gd name="T20" fmla="*/ 107 w 133"/>
                  <a:gd name="T21" fmla="*/ 80 h 138"/>
                  <a:gd name="T22" fmla="*/ 107 w 133"/>
                  <a:gd name="T23" fmla="*/ 24 h 138"/>
                  <a:gd name="T24" fmla="*/ 106 w 133"/>
                  <a:gd name="T25" fmla="*/ 15 h 138"/>
                  <a:gd name="T26" fmla="*/ 97 w 133"/>
                  <a:gd name="T27" fmla="*/ 8 h 138"/>
                  <a:gd name="T28" fmla="*/ 91 w 133"/>
                  <a:gd name="T29" fmla="*/ 7 h 138"/>
                  <a:gd name="T30" fmla="*/ 91 w 133"/>
                  <a:gd name="T31" fmla="*/ 0 h 138"/>
                  <a:gd name="T32" fmla="*/ 133 w 133"/>
                  <a:gd name="T33" fmla="*/ 0 h 138"/>
                  <a:gd name="T34" fmla="*/ 133 w 133"/>
                  <a:gd name="T35" fmla="*/ 7 h 138"/>
                  <a:gd name="T36" fmla="*/ 126 w 133"/>
                  <a:gd name="T37" fmla="*/ 8 h 138"/>
                  <a:gd name="T38" fmla="*/ 118 w 133"/>
                  <a:gd name="T39" fmla="*/ 15 h 138"/>
                  <a:gd name="T40" fmla="*/ 118 w 133"/>
                  <a:gd name="T41" fmla="*/ 25 h 138"/>
                  <a:gd name="T42" fmla="*/ 117 w 133"/>
                  <a:gd name="T43" fmla="*/ 88 h 138"/>
                  <a:gd name="T44" fmla="*/ 114 w 133"/>
                  <a:gd name="T45" fmla="*/ 105 h 138"/>
                  <a:gd name="T46" fmla="*/ 74 w 133"/>
                  <a:gd name="T47" fmla="*/ 136 h 138"/>
                  <a:gd name="T48" fmla="*/ 35 w 133"/>
                  <a:gd name="T49" fmla="*/ 127 h 138"/>
                  <a:gd name="T50" fmla="*/ 17 w 133"/>
                  <a:gd name="T51" fmla="*/ 96 h 138"/>
                  <a:gd name="T52" fmla="*/ 16 w 133"/>
                  <a:gd name="T53" fmla="*/ 83 h 138"/>
                  <a:gd name="T54" fmla="*/ 16 w 133"/>
                  <a:gd name="T55" fmla="*/ 25 h 138"/>
                  <a:gd name="T56" fmla="*/ 16 w 133"/>
                  <a:gd name="T57" fmla="*/ 15 h 138"/>
                  <a:gd name="T58" fmla="*/ 8 w 133"/>
                  <a:gd name="T59" fmla="*/ 8 h 138"/>
                  <a:gd name="T60" fmla="*/ 0 w 133"/>
                  <a:gd name="T61" fmla="*/ 7 h 138"/>
                  <a:gd name="T62" fmla="*/ 0 w 133"/>
                  <a:gd name="T63" fmla="*/ 0 h 138"/>
                  <a:gd name="T64" fmla="*/ 49 w 133"/>
                  <a:gd name="T65"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3" h="138">
                    <a:moveTo>
                      <a:pt x="49" y="0"/>
                    </a:moveTo>
                    <a:cubicBezTo>
                      <a:pt x="49" y="2"/>
                      <a:pt x="49" y="4"/>
                      <a:pt x="49" y="7"/>
                    </a:cubicBezTo>
                    <a:cubicBezTo>
                      <a:pt x="46" y="7"/>
                      <a:pt x="44" y="7"/>
                      <a:pt x="41" y="8"/>
                    </a:cubicBezTo>
                    <a:cubicBezTo>
                      <a:pt x="36" y="8"/>
                      <a:pt x="34" y="10"/>
                      <a:pt x="34" y="15"/>
                    </a:cubicBezTo>
                    <a:cubicBezTo>
                      <a:pt x="33" y="17"/>
                      <a:pt x="33" y="20"/>
                      <a:pt x="33" y="23"/>
                    </a:cubicBezTo>
                    <a:cubicBezTo>
                      <a:pt x="33" y="43"/>
                      <a:pt x="33" y="63"/>
                      <a:pt x="33" y="83"/>
                    </a:cubicBezTo>
                    <a:cubicBezTo>
                      <a:pt x="33" y="87"/>
                      <a:pt x="33" y="92"/>
                      <a:pt x="34" y="96"/>
                    </a:cubicBezTo>
                    <a:cubicBezTo>
                      <a:pt x="36" y="112"/>
                      <a:pt x="46" y="120"/>
                      <a:pt x="60" y="124"/>
                    </a:cubicBezTo>
                    <a:cubicBezTo>
                      <a:pt x="76" y="128"/>
                      <a:pt x="89" y="123"/>
                      <a:pt x="100" y="110"/>
                    </a:cubicBezTo>
                    <a:cubicBezTo>
                      <a:pt x="104" y="106"/>
                      <a:pt x="105" y="100"/>
                      <a:pt x="106" y="94"/>
                    </a:cubicBezTo>
                    <a:cubicBezTo>
                      <a:pt x="106" y="90"/>
                      <a:pt x="106" y="85"/>
                      <a:pt x="107" y="80"/>
                    </a:cubicBezTo>
                    <a:cubicBezTo>
                      <a:pt x="107" y="62"/>
                      <a:pt x="107" y="43"/>
                      <a:pt x="107" y="24"/>
                    </a:cubicBezTo>
                    <a:cubicBezTo>
                      <a:pt x="107" y="21"/>
                      <a:pt x="106" y="18"/>
                      <a:pt x="106" y="15"/>
                    </a:cubicBezTo>
                    <a:cubicBezTo>
                      <a:pt x="105" y="10"/>
                      <a:pt x="103" y="8"/>
                      <a:pt x="97" y="8"/>
                    </a:cubicBezTo>
                    <a:cubicBezTo>
                      <a:pt x="95" y="7"/>
                      <a:pt x="93" y="7"/>
                      <a:pt x="91" y="7"/>
                    </a:cubicBezTo>
                    <a:cubicBezTo>
                      <a:pt x="91" y="4"/>
                      <a:pt x="91" y="2"/>
                      <a:pt x="91" y="0"/>
                    </a:cubicBezTo>
                    <a:cubicBezTo>
                      <a:pt x="105" y="0"/>
                      <a:pt x="119" y="0"/>
                      <a:pt x="133" y="0"/>
                    </a:cubicBezTo>
                    <a:cubicBezTo>
                      <a:pt x="133" y="2"/>
                      <a:pt x="133" y="4"/>
                      <a:pt x="133" y="7"/>
                    </a:cubicBezTo>
                    <a:cubicBezTo>
                      <a:pt x="131" y="7"/>
                      <a:pt x="128" y="7"/>
                      <a:pt x="126" y="8"/>
                    </a:cubicBezTo>
                    <a:cubicBezTo>
                      <a:pt x="121" y="8"/>
                      <a:pt x="119" y="11"/>
                      <a:pt x="118" y="15"/>
                    </a:cubicBezTo>
                    <a:cubicBezTo>
                      <a:pt x="118" y="18"/>
                      <a:pt x="118" y="22"/>
                      <a:pt x="118" y="25"/>
                    </a:cubicBezTo>
                    <a:cubicBezTo>
                      <a:pt x="117" y="46"/>
                      <a:pt x="118" y="67"/>
                      <a:pt x="117" y="88"/>
                    </a:cubicBezTo>
                    <a:cubicBezTo>
                      <a:pt x="117" y="94"/>
                      <a:pt x="116" y="99"/>
                      <a:pt x="114" y="105"/>
                    </a:cubicBezTo>
                    <a:cubicBezTo>
                      <a:pt x="108" y="124"/>
                      <a:pt x="94" y="134"/>
                      <a:pt x="74" y="136"/>
                    </a:cubicBezTo>
                    <a:cubicBezTo>
                      <a:pt x="60" y="138"/>
                      <a:pt x="47" y="135"/>
                      <a:pt x="35" y="127"/>
                    </a:cubicBezTo>
                    <a:cubicBezTo>
                      <a:pt x="24" y="120"/>
                      <a:pt x="18" y="109"/>
                      <a:pt x="17" y="96"/>
                    </a:cubicBezTo>
                    <a:cubicBezTo>
                      <a:pt x="16" y="92"/>
                      <a:pt x="16" y="87"/>
                      <a:pt x="16" y="83"/>
                    </a:cubicBezTo>
                    <a:cubicBezTo>
                      <a:pt x="16" y="64"/>
                      <a:pt x="16" y="45"/>
                      <a:pt x="16" y="25"/>
                    </a:cubicBezTo>
                    <a:cubicBezTo>
                      <a:pt x="16" y="22"/>
                      <a:pt x="16" y="18"/>
                      <a:pt x="16" y="15"/>
                    </a:cubicBezTo>
                    <a:cubicBezTo>
                      <a:pt x="15" y="10"/>
                      <a:pt x="13" y="8"/>
                      <a:pt x="8" y="8"/>
                    </a:cubicBezTo>
                    <a:cubicBezTo>
                      <a:pt x="5" y="7"/>
                      <a:pt x="3" y="7"/>
                      <a:pt x="0" y="7"/>
                    </a:cubicBezTo>
                    <a:cubicBezTo>
                      <a:pt x="0" y="4"/>
                      <a:pt x="0" y="2"/>
                      <a:pt x="0" y="0"/>
                    </a:cubicBezTo>
                    <a:cubicBezTo>
                      <a:pt x="16" y="0"/>
                      <a:pt x="32" y="0"/>
                      <a:pt x="49" y="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170" name="Freeform 30"/>
              <p:cNvSpPr/>
              <p:nvPr/>
            </p:nvSpPr>
            <p:spPr bwMode="auto">
              <a:xfrm>
                <a:off x="7832866" y="3891177"/>
                <a:ext cx="378049" cy="390864"/>
              </a:xfrm>
              <a:custGeom>
                <a:avLst/>
                <a:gdLst>
                  <a:gd name="T0" fmla="*/ 73 w 133"/>
                  <a:gd name="T1" fmla="*/ 137 h 137"/>
                  <a:gd name="T2" fmla="*/ 64 w 133"/>
                  <a:gd name="T3" fmla="*/ 137 h 137"/>
                  <a:gd name="T4" fmla="*/ 58 w 133"/>
                  <a:gd name="T5" fmla="*/ 133 h 137"/>
                  <a:gd name="T6" fmla="*/ 39 w 133"/>
                  <a:gd name="T7" fmla="*/ 80 h 137"/>
                  <a:gd name="T8" fmla="*/ 17 w 133"/>
                  <a:gd name="T9" fmla="*/ 23 h 137"/>
                  <a:gd name="T10" fmla="*/ 13 w 133"/>
                  <a:gd name="T11" fmla="*/ 14 h 137"/>
                  <a:gd name="T12" fmla="*/ 4 w 133"/>
                  <a:gd name="T13" fmla="*/ 7 h 137"/>
                  <a:gd name="T14" fmla="*/ 0 w 133"/>
                  <a:gd name="T15" fmla="*/ 7 h 137"/>
                  <a:gd name="T16" fmla="*/ 0 w 133"/>
                  <a:gd name="T17" fmla="*/ 0 h 137"/>
                  <a:gd name="T18" fmla="*/ 47 w 133"/>
                  <a:gd name="T19" fmla="*/ 0 h 137"/>
                  <a:gd name="T20" fmla="*/ 47 w 133"/>
                  <a:gd name="T21" fmla="*/ 7 h 137"/>
                  <a:gd name="T22" fmla="*/ 39 w 133"/>
                  <a:gd name="T23" fmla="*/ 8 h 137"/>
                  <a:gd name="T24" fmla="*/ 34 w 133"/>
                  <a:gd name="T25" fmla="*/ 15 h 137"/>
                  <a:gd name="T26" fmla="*/ 35 w 133"/>
                  <a:gd name="T27" fmla="*/ 20 h 137"/>
                  <a:gd name="T28" fmla="*/ 68 w 133"/>
                  <a:gd name="T29" fmla="*/ 112 h 137"/>
                  <a:gd name="T30" fmla="*/ 70 w 133"/>
                  <a:gd name="T31" fmla="*/ 116 h 137"/>
                  <a:gd name="T32" fmla="*/ 72 w 133"/>
                  <a:gd name="T33" fmla="*/ 113 h 137"/>
                  <a:gd name="T34" fmla="*/ 106 w 133"/>
                  <a:gd name="T35" fmla="*/ 18 h 137"/>
                  <a:gd name="T36" fmla="*/ 106 w 133"/>
                  <a:gd name="T37" fmla="*/ 16 h 137"/>
                  <a:gd name="T38" fmla="*/ 101 w 133"/>
                  <a:gd name="T39" fmla="*/ 7 h 137"/>
                  <a:gd name="T40" fmla="*/ 94 w 133"/>
                  <a:gd name="T41" fmla="*/ 7 h 137"/>
                  <a:gd name="T42" fmla="*/ 94 w 133"/>
                  <a:gd name="T43" fmla="*/ 0 h 137"/>
                  <a:gd name="T44" fmla="*/ 133 w 133"/>
                  <a:gd name="T45" fmla="*/ 0 h 137"/>
                  <a:gd name="T46" fmla="*/ 133 w 133"/>
                  <a:gd name="T47" fmla="*/ 7 h 137"/>
                  <a:gd name="T48" fmla="*/ 130 w 133"/>
                  <a:gd name="T49" fmla="*/ 7 h 137"/>
                  <a:gd name="T50" fmla="*/ 119 w 133"/>
                  <a:gd name="T51" fmla="*/ 16 h 137"/>
                  <a:gd name="T52" fmla="*/ 110 w 133"/>
                  <a:gd name="T53" fmla="*/ 38 h 137"/>
                  <a:gd name="T54" fmla="*/ 74 w 133"/>
                  <a:gd name="T55" fmla="*/ 133 h 137"/>
                  <a:gd name="T56" fmla="*/ 73 w 133"/>
                  <a:gd name="T57" fmla="*/ 137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33" h="137">
                    <a:moveTo>
                      <a:pt x="73" y="137"/>
                    </a:moveTo>
                    <a:cubicBezTo>
                      <a:pt x="69" y="137"/>
                      <a:pt x="66" y="137"/>
                      <a:pt x="64" y="137"/>
                    </a:cubicBezTo>
                    <a:cubicBezTo>
                      <a:pt x="61" y="137"/>
                      <a:pt x="59" y="136"/>
                      <a:pt x="58" y="133"/>
                    </a:cubicBezTo>
                    <a:cubicBezTo>
                      <a:pt x="52" y="115"/>
                      <a:pt x="45" y="98"/>
                      <a:pt x="39" y="80"/>
                    </a:cubicBezTo>
                    <a:cubicBezTo>
                      <a:pt x="31" y="61"/>
                      <a:pt x="24" y="42"/>
                      <a:pt x="17" y="23"/>
                    </a:cubicBezTo>
                    <a:cubicBezTo>
                      <a:pt x="16" y="20"/>
                      <a:pt x="15" y="17"/>
                      <a:pt x="13" y="14"/>
                    </a:cubicBezTo>
                    <a:cubicBezTo>
                      <a:pt x="11" y="10"/>
                      <a:pt x="8" y="8"/>
                      <a:pt x="4" y="7"/>
                    </a:cubicBezTo>
                    <a:cubicBezTo>
                      <a:pt x="3" y="7"/>
                      <a:pt x="2" y="7"/>
                      <a:pt x="0" y="7"/>
                    </a:cubicBezTo>
                    <a:cubicBezTo>
                      <a:pt x="0" y="4"/>
                      <a:pt x="0" y="2"/>
                      <a:pt x="0" y="0"/>
                    </a:cubicBezTo>
                    <a:cubicBezTo>
                      <a:pt x="16" y="0"/>
                      <a:pt x="31" y="0"/>
                      <a:pt x="47" y="0"/>
                    </a:cubicBezTo>
                    <a:cubicBezTo>
                      <a:pt x="47" y="2"/>
                      <a:pt x="47" y="4"/>
                      <a:pt x="47" y="7"/>
                    </a:cubicBezTo>
                    <a:cubicBezTo>
                      <a:pt x="44" y="7"/>
                      <a:pt x="42" y="7"/>
                      <a:pt x="39" y="8"/>
                    </a:cubicBezTo>
                    <a:cubicBezTo>
                      <a:pt x="34" y="8"/>
                      <a:pt x="33" y="10"/>
                      <a:pt x="34" y="15"/>
                    </a:cubicBezTo>
                    <a:cubicBezTo>
                      <a:pt x="34" y="17"/>
                      <a:pt x="35" y="19"/>
                      <a:pt x="35" y="20"/>
                    </a:cubicBezTo>
                    <a:cubicBezTo>
                      <a:pt x="46" y="51"/>
                      <a:pt x="57" y="81"/>
                      <a:pt x="68" y="112"/>
                    </a:cubicBezTo>
                    <a:cubicBezTo>
                      <a:pt x="69" y="113"/>
                      <a:pt x="69" y="114"/>
                      <a:pt x="70" y="116"/>
                    </a:cubicBezTo>
                    <a:cubicBezTo>
                      <a:pt x="71" y="114"/>
                      <a:pt x="71" y="113"/>
                      <a:pt x="72" y="113"/>
                    </a:cubicBezTo>
                    <a:cubicBezTo>
                      <a:pt x="83" y="81"/>
                      <a:pt x="94" y="50"/>
                      <a:pt x="106" y="18"/>
                    </a:cubicBezTo>
                    <a:cubicBezTo>
                      <a:pt x="106" y="17"/>
                      <a:pt x="106" y="17"/>
                      <a:pt x="106" y="16"/>
                    </a:cubicBezTo>
                    <a:cubicBezTo>
                      <a:pt x="107" y="10"/>
                      <a:pt x="106" y="8"/>
                      <a:pt x="101" y="7"/>
                    </a:cubicBezTo>
                    <a:cubicBezTo>
                      <a:pt x="98" y="7"/>
                      <a:pt x="96" y="7"/>
                      <a:pt x="94" y="7"/>
                    </a:cubicBezTo>
                    <a:cubicBezTo>
                      <a:pt x="94" y="4"/>
                      <a:pt x="94" y="2"/>
                      <a:pt x="94" y="0"/>
                    </a:cubicBezTo>
                    <a:cubicBezTo>
                      <a:pt x="106" y="0"/>
                      <a:pt x="119" y="0"/>
                      <a:pt x="133" y="0"/>
                    </a:cubicBezTo>
                    <a:cubicBezTo>
                      <a:pt x="133" y="2"/>
                      <a:pt x="133" y="4"/>
                      <a:pt x="133" y="7"/>
                    </a:cubicBezTo>
                    <a:cubicBezTo>
                      <a:pt x="132" y="7"/>
                      <a:pt x="131" y="7"/>
                      <a:pt x="130" y="7"/>
                    </a:cubicBezTo>
                    <a:cubicBezTo>
                      <a:pt x="124" y="8"/>
                      <a:pt x="121" y="11"/>
                      <a:pt x="119" y="16"/>
                    </a:cubicBezTo>
                    <a:cubicBezTo>
                      <a:pt x="116" y="24"/>
                      <a:pt x="113" y="31"/>
                      <a:pt x="110" y="38"/>
                    </a:cubicBezTo>
                    <a:cubicBezTo>
                      <a:pt x="98" y="70"/>
                      <a:pt x="86" y="101"/>
                      <a:pt x="74" y="133"/>
                    </a:cubicBezTo>
                    <a:cubicBezTo>
                      <a:pt x="74" y="134"/>
                      <a:pt x="73" y="135"/>
                      <a:pt x="73" y="13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171" name="Freeform 31"/>
              <p:cNvSpPr/>
              <p:nvPr/>
            </p:nvSpPr>
            <p:spPr bwMode="auto">
              <a:xfrm>
                <a:off x="9844855" y="3891177"/>
                <a:ext cx="342807" cy="384457"/>
              </a:xfrm>
              <a:custGeom>
                <a:avLst/>
                <a:gdLst>
                  <a:gd name="T0" fmla="*/ 85 w 120"/>
                  <a:gd name="T1" fmla="*/ 127 h 135"/>
                  <a:gd name="T2" fmla="*/ 85 w 120"/>
                  <a:gd name="T3" fmla="*/ 134 h 135"/>
                  <a:gd name="T4" fmla="*/ 35 w 120"/>
                  <a:gd name="T5" fmla="*/ 134 h 135"/>
                  <a:gd name="T6" fmla="*/ 35 w 120"/>
                  <a:gd name="T7" fmla="*/ 127 h 135"/>
                  <a:gd name="T8" fmla="*/ 44 w 120"/>
                  <a:gd name="T9" fmla="*/ 126 h 135"/>
                  <a:gd name="T10" fmla="*/ 50 w 120"/>
                  <a:gd name="T11" fmla="*/ 120 h 135"/>
                  <a:gd name="T12" fmla="*/ 51 w 120"/>
                  <a:gd name="T13" fmla="*/ 113 h 135"/>
                  <a:gd name="T14" fmla="*/ 51 w 120"/>
                  <a:gd name="T15" fmla="*/ 85 h 135"/>
                  <a:gd name="T16" fmla="*/ 50 w 120"/>
                  <a:gd name="T17" fmla="*/ 79 h 135"/>
                  <a:gd name="T18" fmla="*/ 17 w 120"/>
                  <a:gd name="T19" fmla="*/ 19 h 135"/>
                  <a:gd name="T20" fmla="*/ 15 w 120"/>
                  <a:gd name="T21" fmla="*/ 15 h 135"/>
                  <a:gd name="T22" fmla="*/ 3 w 120"/>
                  <a:gd name="T23" fmla="*/ 7 h 135"/>
                  <a:gd name="T24" fmla="*/ 0 w 120"/>
                  <a:gd name="T25" fmla="*/ 7 h 135"/>
                  <a:gd name="T26" fmla="*/ 0 w 120"/>
                  <a:gd name="T27" fmla="*/ 0 h 135"/>
                  <a:gd name="T28" fmla="*/ 48 w 120"/>
                  <a:gd name="T29" fmla="*/ 0 h 135"/>
                  <a:gd name="T30" fmla="*/ 48 w 120"/>
                  <a:gd name="T31" fmla="*/ 7 h 135"/>
                  <a:gd name="T32" fmla="*/ 40 w 120"/>
                  <a:gd name="T33" fmla="*/ 7 h 135"/>
                  <a:gd name="T34" fmla="*/ 36 w 120"/>
                  <a:gd name="T35" fmla="*/ 14 h 135"/>
                  <a:gd name="T36" fmla="*/ 37 w 120"/>
                  <a:gd name="T37" fmla="*/ 18 h 135"/>
                  <a:gd name="T38" fmla="*/ 61 w 120"/>
                  <a:gd name="T39" fmla="*/ 64 h 135"/>
                  <a:gd name="T40" fmla="*/ 63 w 120"/>
                  <a:gd name="T41" fmla="*/ 68 h 135"/>
                  <a:gd name="T42" fmla="*/ 66 w 120"/>
                  <a:gd name="T43" fmla="*/ 64 h 135"/>
                  <a:gd name="T44" fmla="*/ 91 w 120"/>
                  <a:gd name="T45" fmla="*/ 18 h 135"/>
                  <a:gd name="T46" fmla="*/ 93 w 120"/>
                  <a:gd name="T47" fmla="*/ 12 h 135"/>
                  <a:gd name="T48" fmla="*/ 90 w 120"/>
                  <a:gd name="T49" fmla="*/ 8 h 135"/>
                  <a:gd name="T50" fmla="*/ 81 w 120"/>
                  <a:gd name="T51" fmla="*/ 7 h 135"/>
                  <a:gd name="T52" fmla="*/ 81 w 120"/>
                  <a:gd name="T53" fmla="*/ 0 h 135"/>
                  <a:gd name="T54" fmla="*/ 120 w 120"/>
                  <a:gd name="T55" fmla="*/ 0 h 135"/>
                  <a:gd name="T56" fmla="*/ 120 w 120"/>
                  <a:gd name="T57" fmla="*/ 7 h 135"/>
                  <a:gd name="T58" fmla="*/ 115 w 120"/>
                  <a:gd name="T59" fmla="*/ 8 h 135"/>
                  <a:gd name="T60" fmla="*/ 108 w 120"/>
                  <a:gd name="T61" fmla="*/ 12 h 135"/>
                  <a:gd name="T62" fmla="*/ 103 w 120"/>
                  <a:gd name="T63" fmla="*/ 19 h 135"/>
                  <a:gd name="T64" fmla="*/ 71 w 120"/>
                  <a:gd name="T65" fmla="*/ 75 h 135"/>
                  <a:gd name="T66" fmla="*/ 69 w 120"/>
                  <a:gd name="T67" fmla="*/ 82 h 135"/>
                  <a:gd name="T68" fmla="*/ 69 w 120"/>
                  <a:gd name="T69" fmla="*/ 111 h 135"/>
                  <a:gd name="T70" fmla="*/ 69 w 120"/>
                  <a:gd name="T71" fmla="*/ 118 h 135"/>
                  <a:gd name="T72" fmla="*/ 77 w 120"/>
                  <a:gd name="T73" fmla="*/ 126 h 135"/>
                  <a:gd name="T74" fmla="*/ 85 w 120"/>
                  <a:gd name="T75" fmla="*/ 127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0" h="135">
                    <a:moveTo>
                      <a:pt x="85" y="127"/>
                    </a:moveTo>
                    <a:cubicBezTo>
                      <a:pt x="85" y="130"/>
                      <a:pt x="85" y="132"/>
                      <a:pt x="85" y="134"/>
                    </a:cubicBezTo>
                    <a:cubicBezTo>
                      <a:pt x="81" y="135"/>
                      <a:pt x="44" y="135"/>
                      <a:pt x="35" y="134"/>
                    </a:cubicBezTo>
                    <a:cubicBezTo>
                      <a:pt x="35" y="132"/>
                      <a:pt x="35" y="130"/>
                      <a:pt x="35" y="127"/>
                    </a:cubicBezTo>
                    <a:cubicBezTo>
                      <a:pt x="38" y="127"/>
                      <a:pt x="41" y="126"/>
                      <a:pt x="44" y="126"/>
                    </a:cubicBezTo>
                    <a:cubicBezTo>
                      <a:pt x="48" y="126"/>
                      <a:pt x="50" y="124"/>
                      <a:pt x="50" y="120"/>
                    </a:cubicBezTo>
                    <a:cubicBezTo>
                      <a:pt x="51" y="118"/>
                      <a:pt x="51" y="115"/>
                      <a:pt x="51" y="113"/>
                    </a:cubicBezTo>
                    <a:cubicBezTo>
                      <a:pt x="51" y="104"/>
                      <a:pt x="51" y="95"/>
                      <a:pt x="51" y="85"/>
                    </a:cubicBezTo>
                    <a:cubicBezTo>
                      <a:pt x="51" y="83"/>
                      <a:pt x="51" y="81"/>
                      <a:pt x="50" y="79"/>
                    </a:cubicBezTo>
                    <a:cubicBezTo>
                      <a:pt x="39" y="59"/>
                      <a:pt x="28" y="39"/>
                      <a:pt x="17" y="19"/>
                    </a:cubicBezTo>
                    <a:cubicBezTo>
                      <a:pt x="16" y="17"/>
                      <a:pt x="15" y="16"/>
                      <a:pt x="15" y="15"/>
                    </a:cubicBezTo>
                    <a:cubicBezTo>
                      <a:pt x="12" y="10"/>
                      <a:pt x="9" y="7"/>
                      <a:pt x="3" y="7"/>
                    </a:cubicBezTo>
                    <a:cubicBezTo>
                      <a:pt x="2" y="7"/>
                      <a:pt x="1" y="7"/>
                      <a:pt x="0" y="7"/>
                    </a:cubicBezTo>
                    <a:cubicBezTo>
                      <a:pt x="0" y="4"/>
                      <a:pt x="0" y="2"/>
                      <a:pt x="0" y="0"/>
                    </a:cubicBezTo>
                    <a:cubicBezTo>
                      <a:pt x="16" y="0"/>
                      <a:pt x="31" y="0"/>
                      <a:pt x="48" y="0"/>
                    </a:cubicBezTo>
                    <a:cubicBezTo>
                      <a:pt x="48" y="2"/>
                      <a:pt x="48" y="4"/>
                      <a:pt x="48" y="7"/>
                    </a:cubicBezTo>
                    <a:cubicBezTo>
                      <a:pt x="45" y="7"/>
                      <a:pt x="42" y="7"/>
                      <a:pt x="40" y="7"/>
                    </a:cubicBezTo>
                    <a:cubicBezTo>
                      <a:pt x="35" y="8"/>
                      <a:pt x="34" y="10"/>
                      <a:pt x="36" y="14"/>
                    </a:cubicBezTo>
                    <a:cubicBezTo>
                      <a:pt x="36" y="15"/>
                      <a:pt x="37" y="17"/>
                      <a:pt x="37" y="18"/>
                    </a:cubicBezTo>
                    <a:cubicBezTo>
                      <a:pt x="45" y="33"/>
                      <a:pt x="53" y="49"/>
                      <a:pt x="61" y="64"/>
                    </a:cubicBezTo>
                    <a:cubicBezTo>
                      <a:pt x="61" y="65"/>
                      <a:pt x="62" y="66"/>
                      <a:pt x="63" y="68"/>
                    </a:cubicBezTo>
                    <a:cubicBezTo>
                      <a:pt x="64" y="66"/>
                      <a:pt x="65" y="65"/>
                      <a:pt x="66" y="64"/>
                    </a:cubicBezTo>
                    <a:cubicBezTo>
                      <a:pt x="74" y="49"/>
                      <a:pt x="82" y="34"/>
                      <a:pt x="91" y="18"/>
                    </a:cubicBezTo>
                    <a:cubicBezTo>
                      <a:pt x="92" y="16"/>
                      <a:pt x="93" y="14"/>
                      <a:pt x="93" y="12"/>
                    </a:cubicBezTo>
                    <a:cubicBezTo>
                      <a:pt x="94" y="9"/>
                      <a:pt x="93" y="8"/>
                      <a:pt x="90" y="8"/>
                    </a:cubicBezTo>
                    <a:cubicBezTo>
                      <a:pt x="87" y="7"/>
                      <a:pt x="85" y="7"/>
                      <a:pt x="81" y="7"/>
                    </a:cubicBezTo>
                    <a:cubicBezTo>
                      <a:pt x="81" y="4"/>
                      <a:pt x="81" y="2"/>
                      <a:pt x="81" y="0"/>
                    </a:cubicBezTo>
                    <a:cubicBezTo>
                      <a:pt x="94" y="0"/>
                      <a:pt x="107" y="0"/>
                      <a:pt x="120" y="0"/>
                    </a:cubicBezTo>
                    <a:cubicBezTo>
                      <a:pt x="120" y="2"/>
                      <a:pt x="120" y="4"/>
                      <a:pt x="120" y="7"/>
                    </a:cubicBezTo>
                    <a:cubicBezTo>
                      <a:pt x="119" y="7"/>
                      <a:pt x="117" y="7"/>
                      <a:pt x="115" y="8"/>
                    </a:cubicBezTo>
                    <a:cubicBezTo>
                      <a:pt x="112" y="8"/>
                      <a:pt x="109" y="9"/>
                      <a:pt x="108" y="12"/>
                    </a:cubicBezTo>
                    <a:cubicBezTo>
                      <a:pt x="106" y="14"/>
                      <a:pt x="104" y="17"/>
                      <a:pt x="103" y="19"/>
                    </a:cubicBezTo>
                    <a:cubicBezTo>
                      <a:pt x="92" y="38"/>
                      <a:pt x="81" y="56"/>
                      <a:pt x="71" y="75"/>
                    </a:cubicBezTo>
                    <a:cubicBezTo>
                      <a:pt x="69" y="77"/>
                      <a:pt x="68" y="80"/>
                      <a:pt x="69" y="82"/>
                    </a:cubicBezTo>
                    <a:cubicBezTo>
                      <a:pt x="69" y="92"/>
                      <a:pt x="69" y="102"/>
                      <a:pt x="69" y="111"/>
                    </a:cubicBezTo>
                    <a:cubicBezTo>
                      <a:pt x="69" y="114"/>
                      <a:pt x="69" y="116"/>
                      <a:pt x="69" y="118"/>
                    </a:cubicBezTo>
                    <a:cubicBezTo>
                      <a:pt x="70" y="124"/>
                      <a:pt x="71" y="125"/>
                      <a:pt x="77" y="126"/>
                    </a:cubicBezTo>
                    <a:cubicBezTo>
                      <a:pt x="80" y="126"/>
                      <a:pt x="82" y="127"/>
                      <a:pt x="85" y="12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172" name="Freeform 32"/>
              <p:cNvSpPr/>
              <p:nvPr/>
            </p:nvSpPr>
            <p:spPr bwMode="auto">
              <a:xfrm>
                <a:off x="9514863" y="3878362"/>
                <a:ext cx="329992" cy="394068"/>
              </a:xfrm>
              <a:custGeom>
                <a:avLst/>
                <a:gdLst>
                  <a:gd name="T0" fmla="*/ 108 w 116"/>
                  <a:gd name="T1" fmla="*/ 42 h 139"/>
                  <a:gd name="T2" fmla="*/ 102 w 116"/>
                  <a:gd name="T3" fmla="*/ 29 h 139"/>
                  <a:gd name="T4" fmla="*/ 72 w 116"/>
                  <a:gd name="T5" fmla="*/ 14 h 139"/>
                  <a:gd name="T6" fmla="*/ 67 w 116"/>
                  <a:gd name="T7" fmla="*/ 18 h 139"/>
                  <a:gd name="T8" fmla="*/ 66 w 116"/>
                  <a:gd name="T9" fmla="*/ 24 h 139"/>
                  <a:gd name="T10" fmla="*/ 66 w 116"/>
                  <a:gd name="T11" fmla="*/ 115 h 139"/>
                  <a:gd name="T12" fmla="*/ 67 w 116"/>
                  <a:gd name="T13" fmla="*/ 123 h 139"/>
                  <a:gd name="T14" fmla="*/ 75 w 116"/>
                  <a:gd name="T15" fmla="*/ 131 h 139"/>
                  <a:gd name="T16" fmla="*/ 83 w 116"/>
                  <a:gd name="T17" fmla="*/ 132 h 139"/>
                  <a:gd name="T18" fmla="*/ 83 w 116"/>
                  <a:gd name="T19" fmla="*/ 139 h 139"/>
                  <a:gd name="T20" fmla="*/ 33 w 116"/>
                  <a:gd name="T21" fmla="*/ 139 h 139"/>
                  <a:gd name="T22" fmla="*/ 33 w 116"/>
                  <a:gd name="T23" fmla="*/ 132 h 139"/>
                  <a:gd name="T24" fmla="*/ 41 w 116"/>
                  <a:gd name="T25" fmla="*/ 131 h 139"/>
                  <a:gd name="T26" fmla="*/ 49 w 116"/>
                  <a:gd name="T27" fmla="*/ 123 h 139"/>
                  <a:gd name="T28" fmla="*/ 49 w 116"/>
                  <a:gd name="T29" fmla="*/ 118 h 139"/>
                  <a:gd name="T30" fmla="*/ 49 w 116"/>
                  <a:gd name="T31" fmla="*/ 22 h 139"/>
                  <a:gd name="T32" fmla="*/ 41 w 116"/>
                  <a:gd name="T33" fmla="*/ 14 h 139"/>
                  <a:gd name="T34" fmla="*/ 32 w 116"/>
                  <a:gd name="T35" fmla="*/ 15 h 139"/>
                  <a:gd name="T36" fmla="*/ 18 w 116"/>
                  <a:gd name="T37" fmla="*/ 23 h 139"/>
                  <a:gd name="T38" fmla="*/ 11 w 116"/>
                  <a:gd name="T39" fmla="*/ 36 h 139"/>
                  <a:gd name="T40" fmla="*/ 8 w 116"/>
                  <a:gd name="T41" fmla="*/ 42 h 139"/>
                  <a:gd name="T42" fmla="*/ 0 w 116"/>
                  <a:gd name="T43" fmla="*/ 39 h 139"/>
                  <a:gd name="T44" fmla="*/ 13 w 116"/>
                  <a:gd name="T45" fmla="*/ 0 h 139"/>
                  <a:gd name="T46" fmla="*/ 19 w 116"/>
                  <a:gd name="T47" fmla="*/ 0 h 139"/>
                  <a:gd name="T48" fmla="*/ 21 w 116"/>
                  <a:gd name="T49" fmla="*/ 4 h 139"/>
                  <a:gd name="T50" fmla="*/ 95 w 116"/>
                  <a:gd name="T51" fmla="*/ 4 h 139"/>
                  <a:gd name="T52" fmla="*/ 97 w 116"/>
                  <a:gd name="T53" fmla="*/ 0 h 139"/>
                  <a:gd name="T54" fmla="*/ 103 w 116"/>
                  <a:gd name="T55" fmla="*/ 0 h 139"/>
                  <a:gd name="T56" fmla="*/ 116 w 116"/>
                  <a:gd name="T57" fmla="*/ 39 h 139"/>
                  <a:gd name="T58" fmla="*/ 108 w 116"/>
                  <a:gd name="T59" fmla="*/ 42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16" h="139">
                    <a:moveTo>
                      <a:pt x="108" y="42"/>
                    </a:moveTo>
                    <a:cubicBezTo>
                      <a:pt x="106" y="37"/>
                      <a:pt x="104" y="33"/>
                      <a:pt x="102" y="29"/>
                    </a:cubicBezTo>
                    <a:cubicBezTo>
                      <a:pt x="96" y="17"/>
                      <a:pt x="85" y="13"/>
                      <a:pt x="72" y="14"/>
                    </a:cubicBezTo>
                    <a:cubicBezTo>
                      <a:pt x="68" y="14"/>
                      <a:pt x="67" y="15"/>
                      <a:pt x="67" y="18"/>
                    </a:cubicBezTo>
                    <a:cubicBezTo>
                      <a:pt x="66" y="20"/>
                      <a:pt x="66" y="22"/>
                      <a:pt x="66" y="24"/>
                    </a:cubicBezTo>
                    <a:cubicBezTo>
                      <a:pt x="66" y="54"/>
                      <a:pt x="66" y="85"/>
                      <a:pt x="66" y="115"/>
                    </a:cubicBezTo>
                    <a:cubicBezTo>
                      <a:pt x="66" y="118"/>
                      <a:pt x="67" y="120"/>
                      <a:pt x="67" y="123"/>
                    </a:cubicBezTo>
                    <a:cubicBezTo>
                      <a:pt x="68" y="128"/>
                      <a:pt x="70" y="130"/>
                      <a:pt x="75" y="131"/>
                    </a:cubicBezTo>
                    <a:cubicBezTo>
                      <a:pt x="78" y="131"/>
                      <a:pt x="80" y="132"/>
                      <a:pt x="83" y="132"/>
                    </a:cubicBezTo>
                    <a:cubicBezTo>
                      <a:pt x="83" y="134"/>
                      <a:pt x="83" y="137"/>
                      <a:pt x="83" y="139"/>
                    </a:cubicBezTo>
                    <a:cubicBezTo>
                      <a:pt x="66" y="139"/>
                      <a:pt x="50" y="139"/>
                      <a:pt x="33" y="139"/>
                    </a:cubicBezTo>
                    <a:cubicBezTo>
                      <a:pt x="33" y="137"/>
                      <a:pt x="33" y="135"/>
                      <a:pt x="33" y="132"/>
                    </a:cubicBezTo>
                    <a:cubicBezTo>
                      <a:pt x="36" y="132"/>
                      <a:pt x="39" y="131"/>
                      <a:pt x="41" y="131"/>
                    </a:cubicBezTo>
                    <a:cubicBezTo>
                      <a:pt x="47" y="130"/>
                      <a:pt x="49" y="128"/>
                      <a:pt x="49" y="123"/>
                    </a:cubicBezTo>
                    <a:cubicBezTo>
                      <a:pt x="49" y="121"/>
                      <a:pt x="49" y="120"/>
                      <a:pt x="49" y="118"/>
                    </a:cubicBezTo>
                    <a:cubicBezTo>
                      <a:pt x="49" y="86"/>
                      <a:pt x="49" y="54"/>
                      <a:pt x="49" y="22"/>
                    </a:cubicBezTo>
                    <a:cubicBezTo>
                      <a:pt x="49" y="14"/>
                      <a:pt x="49" y="13"/>
                      <a:pt x="41" y="14"/>
                    </a:cubicBezTo>
                    <a:cubicBezTo>
                      <a:pt x="38" y="14"/>
                      <a:pt x="35" y="14"/>
                      <a:pt x="32" y="15"/>
                    </a:cubicBezTo>
                    <a:cubicBezTo>
                      <a:pt x="26" y="16"/>
                      <a:pt x="21" y="18"/>
                      <a:pt x="18" y="23"/>
                    </a:cubicBezTo>
                    <a:cubicBezTo>
                      <a:pt x="15" y="27"/>
                      <a:pt x="13" y="32"/>
                      <a:pt x="11" y="36"/>
                    </a:cubicBezTo>
                    <a:cubicBezTo>
                      <a:pt x="10" y="38"/>
                      <a:pt x="9" y="40"/>
                      <a:pt x="8" y="42"/>
                    </a:cubicBezTo>
                    <a:cubicBezTo>
                      <a:pt x="5" y="41"/>
                      <a:pt x="3" y="40"/>
                      <a:pt x="0" y="39"/>
                    </a:cubicBezTo>
                    <a:cubicBezTo>
                      <a:pt x="5" y="26"/>
                      <a:pt x="9" y="13"/>
                      <a:pt x="13" y="0"/>
                    </a:cubicBezTo>
                    <a:cubicBezTo>
                      <a:pt x="15" y="0"/>
                      <a:pt x="17" y="0"/>
                      <a:pt x="19" y="0"/>
                    </a:cubicBezTo>
                    <a:cubicBezTo>
                      <a:pt x="20" y="1"/>
                      <a:pt x="20" y="3"/>
                      <a:pt x="21" y="4"/>
                    </a:cubicBezTo>
                    <a:cubicBezTo>
                      <a:pt x="46" y="4"/>
                      <a:pt x="70" y="4"/>
                      <a:pt x="95" y="4"/>
                    </a:cubicBezTo>
                    <a:cubicBezTo>
                      <a:pt x="95" y="3"/>
                      <a:pt x="96" y="1"/>
                      <a:pt x="97" y="0"/>
                    </a:cubicBezTo>
                    <a:cubicBezTo>
                      <a:pt x="98" y="0"/>
                      <a:pt x="100" y="0"/>
                      <a:pt x="103" y="0"/>
                    </a:cubicBezTo>
                    <a:cubicBezTo>
                      <a:pt x="107" y="13"/>
                      <a:pt x="112" y="26"/>
                      <a:pt x="116" y="39"/>
                    </a:cubicBezTo>
                    <a:cubicBezTo>
                      <a:pt x="113" y="40"/>
                      <a:pt x="111" y="41"/>
                      <a:pt x="108" y="42"/>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173" name="Freeform 33"/>
              <p:cNvSpPr/>
              <p:nvPr/>
            </p:nvSpPr>
            <p:spPr bwMode="auto">
              <a:xfrm>
                <a:off x="5715150" y="3891177"/>
                <a:ext cx="140967" cy="381253"/>
              </a:xfrm>
              <a:custGeom>
                <a:avLst/>
                <a:gdLst>
                  <a:gd name="T0" fmla="*/ 0 w 50"/>
                  <a:gd name="T1" fmla="*/ 134 h 134"/>
                  <a:gd name="T2" fmla="*/ 0 w 50"/>
                  <a:gd name="T3" fmla="*/ 127 h 134"/>
                  <a:gd name="T4" fmla="*/ 9 w 50"/>
                  <a:gd name="T5" fmla="*/ 126 h 134"/>
                  <a:gd name="T6" fmla="*/ 16 w 50"/>
                  <a:gd name="T7" fmla="*/ 119 h 134"/>
                  <a:gd name="T8" fmla="*/ 16 w 50"/>
                  <a:gd name="T9" fmla="*/ 113 h 134"/>
                  <a:gd name="T10" fmla="*/ 16 w 50"/>
                  <a:gd name="T11" fmla="*/ 21 h 134"/>
                  <a:gd name="T12" fmla="*/ 16 w 50"/>
                  <a:gd name="T13" fmla="*/ 13 h 134"/>
                  <a:gd name="T14" fmla="*/ 9 w 50"/>
                  <a:gd name="T15" fmla="*/ 8 h 134"/>
                  <a:gd name="T16" fmla="*/ 1 w 50"/>
                  <a:gd name="T17" fmla="*/ 7 h 134"/>
                  <a:gd name="T18" fmla="*/ 1 w 50"/>
                  <a:gd name="T19" fmla="*/ 0 h 134"/>
                  <a:gd name="T20" fmla="*/ 49 w 50"/>
                  <a:gd name="T21" fmla="*/ 0 h 134"/>
                  <a:gd name="T22" fmla="*/ 49 w 50"/>
                  <a:gd name="T23" fmla="*/ 7 h 134"/>
                  <a:gd name="T24" fmla="*/ 42 w 50"/>
                  <a:gd name="T25" fmla="*/ 8 h 134"/>
                  <a:gd name="T26" fmla="*/ 34 w 50"/>
                  <a:gd name="T27" fmla="*/ 15 h 134"/>
                  <a:gd name="T28" fmla="*/ 33 w 50"/>
                  <a:gd name="T29" fmla="*/ 23 h 134"/>
                  <a:gd name="T30" fmla="*/ 33 w 50"/>
                  <a:gd name="T31" fmla="*/ 113 h 134"/>
                  <a:gd name="T32" fmla="*/ 46 w 50"/>
                  <a:gd name="T33" fmla="*/ 127 h 134"/>
                  <a:gd name="T34" fmla="*/ 49 w 50"/>
                  <a:gd name="T35" fmla="*/ 127 h 134"/>
                  <a:gd name="T36" fmla="*/ 50 w 50"/>
                  <a:gd name="T37" fmla="*/ 131 h 134"/>
                  <a:gd name="T38" fmla="*/ 49 w 50"/>
                  <a:gd name="T39" fmla="*/ 134 h 134"/>
                  <a:gd name="T40" fmla="*/ 0 w 50"/>
                  <a:gd name="T41" fmla="*/ 134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134">
                    <a:moveTo>
                      <a:pt x="0" y="134"/>
                    </a:moveTo>
                    <a:cubicBezTo>
                      <a:pt x="0" y="132"/>
                      <a:pt x="0" y="130"/>
                      <a:pt x="0" y="127"/>
                    </a:cubicBezTo>
                    <a:cubicBezTo>
                      <a:pt x="3" y="127"/>
                      <a:pt x="6" y="127"/>
                      <a:pt x="9" y="126"/>
                    </a:cubicBezTo>
                    <a:cubicBezTo>
                      <a:pt x="13" y="125"/>
                      <a:pt x="15" y="124"/>
                      <a:pt x="16" y="119"/>
                    </a:cubicBezTo>
                    <a:cubicBezTo>
                      <a:pt x="16" y="117"/>
                      <a:pt x="16" y="115"/>
                      <a:pt x="16" y="113"/>
                    </a:cubicBezTo>
                    <a:cubicBezTo>
                      <a:pt x="16" y="82"/>
                      <a:pt x="16" y="52"/>
                      <a:pt x="16" y="21"/>
                    </a:cubicBezTo>
                    <a:cubicBezTo>
                      <a:pt x="16" y="18"/>
                      <a:pt x="16" y="16"/>
                      <a:pt x="16" y="13"/>
                    </a:cubicBezTo>
                    <a:cubicBezTo>
                      <a:pt x="15" y="10"/>
                      <a:pt x="13" y="8"/>
                      <a:pt x="9" y="8"/>
                    </a:cubicBezTo>
                    <a:cubicBezTo>
                      <a:pt x="6" y="7"/>
                      <a:pt x="4" y="7"/>
                      <a:pt x="1" y="7"/>
                    </a:cubicBezTo>
                    <a:cubicBezTo>
                      <a:pt x="1" y="4"/>
                      <a:pt x="1" y="2"/>
                      <a:pt x="1" y="0"/>
                    </a:cubicBezTo>
                    <a:cubicBezTo>
                      <a:pt x="17" y="0"/>
                      <a:pt x="33" y="0"/>
                      <a:pt x="49" y="0"/>
                    </a:cubicBezTo>
                    <a:cubicBezTo>
                      <a:pt x="49" y="2"/>
                      <a:pt x="49" y="4"/>
                      <a:pt x="49" y="7"/>
                    </a:cubicBezTo>
                    <a:cubicBezTo>
                      <a:pt x="47" y="7"/>
                      <a:pt x="44" y="7"/>
                      <a:pt x="42" y="8"/>
                    </a:cubicBezTo>
                    <a:cubicBezTo>
                      <a:pt x="38" y="8"/>
                      <a:pt x="35" y="10"/>
                      <a:pt x="34" y="15"/>
                    </a:cubicBezTo>
                    <a:cubicBezTo>
                      <a:pt x="34" y="17"/>
                      <a:pt x="33" y="20"/>
                      <a:pt x="33" y="23"/>
                    </a:cubicBezTo>
                    <a:cubicBezTo>
                      <a:pt x="33" y="53"/>
                      <a:pt x="33" y="83"/>
                      <a:pt x="33" y="113"/>
                    </a:cubicBezTo>
                    <a:cubicBezTo>
                      <a:pt x="33" y="124"/>
                      <a:pt x="36" y="126"/>
                      <a:pt x="46" y="127"/>
                    </a:cubicBezTo>
                    <a:cubicBezTo>
                      <a:pt x="47" y="127"/>
                      <a:pt x="48" y="127"/>
                      <a:pt x="49" y="127"/>
                    </a:cubicBezTo>
                    <a:cubicBezTo>
                      <a:pt x="49" y="128"/>
                      <a:pt x="50" y="129"/>
                      <a:pt x="50" y="131"/>
                    </a:cubicBezTo>
                    <a:cubicBezTo>
                      <a:pt x="50" y="132"/>
                      <a:pt x="49" y="133"/>
                      <a:pt x="49" y="134"/>
                    </a:cubicBezTo>
                    <a:cubicBezTo>
                      <a:pt x="33" y="134"/>
                      <a:pt x="17" y="134"/>
                      <a:pt x="0" y="134"/>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174" name="Freeform 34"/>
              <p:cNvSpPr/>
              <p:nvPr/>
            </p:nvSpPr>
            <p:spPr bwMode="auto">
              <a:xfrm>
                <a:off x="9354673" y="3891177"/>
                <a:ext cx="137764" cy="384457"/>
              </a:xfrm>
              <a:custGeom>
                <a:avLst/>
                <a:gdLst>
                  <a:gd name="T0" fmla="*/ 0 w 49"/>
                  <a:gd name="T1" fmla="*/ 7 h 135"/>
                  <a:gd name="T2" fmla="*/ 0 w 49"/>
                  <a:gd name="T3" fmla="*/ 0 h 135"/>
                  <a:gd name="T4" fmla="*/ 49 w 49"/>
                  <a:gd name="T5" fmla="*/ 0 h 135"/>
                  <a:gd name="T6" fmla="*/ 49 w 49"/>
                  <a:gd name="T7" fmla="*/ 7 h 135"/>
                  <a:gd name="T8" fmla="*/ 42 w 49"/>
                  <a:gd name="T9" fmla="*/ 8 h 135"/>
                  <a:gd name="T10" fmla="*/ 34 w 49"/>
                  <a:gd name="T11" fmla="*/ 15 h 135"/>
                  <a:gd name="T12" fmla="*/ 33 w 49"/>
                  <a:gd name="T13" fmla="*/ 23 h 135"/>
                  <a:gd name="T14" fmla="*/ 33 w 49"/>
                  <a:gd name="T15" fmla="*/ 113 h 135"/>
                  <a:gd name="T16" fmla="*/ 46 w 49"/>
                  <a:gd name="T17" fmla="*/ 127 h 135"/>
                  <a:gd name="T18" fmla="*/ 49 w 49"/>
                  <a:gd name="T19" fmla="*/ 127 h 135"/>
                  <a:gd name="T20" fmla="*/ 49 w 49"/>
                  <a:gd name="T21" fmla="*/ 134 h 135"/>
                  <a:gd name="T22" fmla="*/ 0 w 49"/>
                  <a:gd name="T23" fmla="*/ 134 h 135"/>
                  <a:gd name="T24" fmla="*/ 0 w 49"/>
                  <a:gd name="T25" fmla="*/ 127 h 135"/>
                  <a:gd name="T26" fmla="*/ 7 w 49"/>
                  <a:gd name="T27" fmla="*/ 126 h 135"/>
                  <a:gd name="T28" fmla="*/ 16 w 49"/>
                  <a:gd name="T29" fmla="*/ 118 h 135"/>
                  <a:gd name="T30" fmla="*/ 16 w 49"/>
                  <a:gd name="T31" fmla="*/ 113 h 135"/>
                  <a:gd name="T32" fmla="*/ 16 w 49"/>
                  <a:gd name="T33" fmla="*/ 20 h 135"/>
                  <a:gd name="T34" fmla="*/ 15 w 49"/>
                  <a:gd name="T35" fmla="*/ 13 h 135"/>
                  <a:gd name="T36" fmla="*/ 9 w 49"/>
                  <a:gd name="T37" fmla="*/ 8 h 135"/>
                  <a:gd name="T38" fmla="*/ 0 w 49"/>
                  <a:gd name="T39" fmla="*/ 7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9" h="135">
                    <a:moveTo>
                      <a:pt x="0" y="7"/>
                    </a:moveTo>
                    <a:cubicBezTo>
                      <a:pt x="0" y="4"/>
                      <a:pt x="0" y="2"/>
                      <a:pt x="0" y="0"/>
                    </a:cubicBezTo>
                    <a:cubicBezTo>
                      <a:pt x="16" y="0"/>
                      <a:pt x="32" y="0"/>
                      <a:pt x="49" y="0"/>
                    </a:cubicBezTo>
                    <a:cubicBezTo>
                      <a:pt x="49" y="2"/>
                      <a:pt x="49" y="4"/>
                      <a:pt x="49" y="7"/>
                    </a:cubicBezTo>
                    <a:cubicBezTo>
                      <a:pt x="46" y="7"/>
                      <a:pt x="44" y="7"/>
                      <a:pt x="42" y="8"/>
                    </a:cubicBezTo>
                    <a:cubicBezTo>
                      <a:pt x="37" y="8"/>
                      <a:pt x="35" y="10"/>
                      <a:pt x="34" y="15"/>
                    </a:cubicBezTo>
                    <a:cubicBezTo>
                      <a:pt x="33" y="18"/>
                      <a:pt x="33" y="20"/>
                      <a:pt x="33" y="23"/>
                    </a:cubicBezTo>
                    <a:cubicBezTo>
                      <a:pt x="33" y="53"/>
                      <a:pt x="33" y="83"/>
                      <a:pt x="33" y="113"/>
                    </a:cubicBezTo>
                    <a:cubicBezTo>
                      <a:pt x="33" y="124"/>
                      <a:pt x="35" y="126"/>
                      <a:pt x="46" y="127"/>
                    </a:cubicBezTo>
                    <a:cubicBezTo>
                      <a:pt x="47" y="127"/>
                      <a:pt x="48" y="127"/>
                      <a:pt x="49" y="127"/>
                    </a:cubicBezTo>
                    <a:cubicBezTo>
                      <a:pt x="49" y="129"/>
                      <a:pt x="49" y="132"/>
                      <a:pt x="49" y="134"/>
                    </a:cubicBezTo>
                    <a:cubicBezTo>
                      <a:pt x="45" y="135"/>
                      <a:pt x="9" y="135"/>
                      <a:pt x="0" y="134"/>
                    </a:cubicBezTo>
                    <a:cubicBezTo>
                      <a:pt x="0" y="132"/>
                      <a:pt x="0" y="130"/>
                      <a:pt x="0" y="127"/>
                    </a:cubicBezTo>
                    <a:cubicBezTo>
                      <a:pt x="3" y="127"/>
                      <a:pt x="5" y="127"/>
                      <a:pt x="7" y="126"/>
                    </a:cubicBezTo>
                    <a:cubicBezTo>
                      <a:pt x="13" y="126"/>
                      <a:pt x="15" y="124"/>
                      <a:pt x="16" y="118"/>
                    </a:cubicBezTo>
                    <a:cubicBezTo>
                      <a:pt x="16" y="117"/>
                      <a:pt x="16" y="115"/>
                      <a:pt x="16" y="113"/>
                    </a:cubicBezTo>
                    <a:cubicBezTo>
                      <a:pt x="16" y="82"/>
                      <a:pt x="16" y="51"/>
                      <a:pt x="16" y="20"/>
                    </a:cubicBezTo>
                    <a:cubicBezTo>
                      <a:pt x="16" y="18"/>
                      <a:pt x="15" y="16"/>
                      <a:pt x="15" y="13"/>
                    </a:cubicBezTo>
                    <a:cubicBezTo>
                      <a:pt x="14" y="10"/>
                      <a:pt x="12" y="8"/>
                      <a:pt x="9" y="8"/>
                    </a:cubicBezTo>
                    <a:cubicBezTo>
                      <a:pt x="6" y="7"/>
                      <a:pt x="3" y="7"/>
                      <a:pt x="0" y="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175" name="Freeform 35"/>
              <p:cNvSpPr/>
              <p:nvPr/>
            </p:nvSpPr>
            <p:spPr bwMode="auto">
              <a:xfrm>
                <a:off x="7675879" y="3891177"/>
                <a:ext cx="137764" cy="381253"/>
              </a:xfrm>
              <a:custGeom>
                <a:avLst/>
                <a:gdLst>
                  <a:gd name="T0" fmla="*/ 0 w 49"/>
                  <a:gd name="T1" fmla="*/ 7 h 134"/>
                  <a:gd name="T2" fmla="*/ 0 w 49"/>
                  <a:gd name="T3" fmla="*/ 0 h 134"/>
                  <a:gd name="T4" fmla="*/ 49 w 49"/>
                  <a:gd name="T5" fmla="*/ 0 h 134"/>
                  <a:gd name="T6" fmla="*/ 49 w 49"/>
                  <a:gd name="T7" fmla="*/ 7 h 134"/>
                  <a:gd name="T8" fmla="*/ 42 w 49"/>
                  <a:gd name="T9" fmla="*/ 8 h 134"/>
                  <a:gd name="T10" fmla="*/ 34 w 49"/>
                  <a:gd name="T11" fmla="*/ 15 h 134"/>
                  <a:gd name="T12" fmla="*/ 33 w 49"/>
                  <a:gd name="T13" fmla="*/ 23 h 134"/>
                  <a:gd name="T14" fmla="*/ 33 w 49"/>
                  <a:gd name="T15" fmla="*/ 112 h 134"/>
                  <a:gd name="T16" fmla="*/ 34 w 49"/>
                  <a:gd name="T17" fmla="*/ 120 h 134"/>
                  <a:gd name="T18" fmla="*/ 40 w 49"/>
                  <a:gd name="T19" fmla="*/ 126 h 134"/>
                  <a:gd name="T20" fmla="*/ 49 w 49"/>
                  <a:gd name="T21" fmla="*/ 127 h 134"/>
                  <a:gd name="T22" fmla="*/ 49 w 49"/>
                  <a:gd name="T23" fmla="*/ 134 h 134"/>
                  <a:gd name="T24" fmla="*/ 0 w 49"/>
                  <a:gd name="T25" fmla="*/ 134 h 134"/>
                  <a:gd name="T26" fmla="*/ 0 w 49"/>
                  <a:gd name="T27" fmla="*/ 127 h 134"/>
                  <a:gd name="T28" fmla="*/ 8 w 49"/>
                  <a:gd name="T29" fmla="*/ 126 h 134"/>
                  <a:gd name="T30" fmla="*/ 15 w 49"/>
                  <a:gd name="T31" fmla="*/ 119 h 134"/>
                  <a:gd name="T32" fmla="*/ 16 w 49"/>
                  <a:gd name="T33" fmla="*/ 110 h 134"/>
                  <a:gd name="T34" fmla="*/ 16 w 49"/>
                  <a:gd name="T35" fmla="*/ 25 h 134"/>
                  <a:gd name="T36" fmla="*/ 15 w 49"/>
                  <a:gd name="T37" fmla="*/ 15 h 134"/>
                  <a:gd name="T38" fmla="*/ 8 w 49"/>
                  <a:gd name="T39" fmla="*/ 8 h 134"/>
                  <a:gd name="T40" fmla="*/ 0 w 49"/>
                  <a:gd name="T41" fmla="*/ 7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9" h="134">
                    <a:moveTo>
                      <a:pt x="0" y="7"/>
                    </a:moveTo>
                    <a:cubicBezTo>
                      <a:pt x="0" y="4"/>
                      <a:pt x="0" y="2"/>
                      <a:pt x="0" y="0"/>
                    </a:cubicBezTo>
                    <a:cubicBezTo>
                      <a:pt x="16" y="0"/>
                      <a:pt x="32" y="0"/>
                      <a:pt x="49" y="0"/>
                    </a:cubicBezTo>
                    <a:cubicBezTo>
                      <a:pt x="49" y="2"/>
                      <a:pt x="49" y="4"/>
                      <a:pt x="49" y="7"/>
                    </a:cubicBezTo>
                    <a:cubicBezTo>
                      <a:pt x="46" y="7"/>
                      <a:pt x="44" y="7"/>
                      <a:pt x="42" y="8"/>
                    </a:cubicBezTo>
                    <a:cubicBezTo>
                      <a:pt x="37" y="8"/>
                      <a:pt x="34" y="10"/>
                      <a:pt x="34" y="15"/>
                    </a:cubicBezTo>
                    <a:cubicBezTo>
                      <a:pt x="33" y="18"/>
                      <a:pt x="33" y="21"/>
                      <a:pt x="33" y="23"/>
                    </a:cubicBezTo>
                    <a:cubicBezTo>
                      <a:pt x="33" y="53"/>
                      <a:pt x="33" y="83"/>
                      <a:pt x="33" y="112"/>
                    </a:cubicBezTo>
                    <a:cubicBezTo>
                      <a:pt x="33" y="115"/>
                      <a:pt x="33" y="118"/>
                      <a:pt x="34" y="120"/>
                    </a:cubicBezTo>
                    <a:cubicBezTo>
                      <a:pt x="34" y="124"/>
                      <a:pt x="36" y="126"/>
                      <a:pt x="40" y="126"/>
                    </a:cubicBezTo>
                    <a:cubicBezTo>
                      <a:pt x="43" y="126"/>
                      <a:pt x="45" y="127"/>
                      <a:pt x="49" y="127"/>
                    </a:cubicBezTo>
                    <a:cubicBezTo>
                      <a:pt x="49" y="129"/>
                      <a:pt x="49" y="132"/>
                      <a:pt x="49" y="134"/>
                    </a:cubicBezTo>
                    <a:cubicBezTo>
                      <a:pt x="33" y="134"/>
                      <a:pt x="16" y="134"/>
                      <a:pt x="0" y="134"/>
                    </a:cubicBezTo>
                    <a:cubicBezTo>
                      <a:pt x="0" y="132"/>
                      <a:pt x="0" y="130"/>
                      <a:pt x="0" y="127"/>
                    </a:cubicBezTo>
                    <a:cubicBezTo>
                      <a:pt x="3" y="127"/>
                      <a:pt x="6" y="127"/>
                      <a:pt x="8" y="126"/>
                    </a:cubicBezTo>
                    <a:cubicBezTo>
                      <a:pt x="13" y="125"/>
                      <a:pt x="15" y="123"/>
                      <a:pt x="15" y="119"/>
                    </a:cubicBezTo>
                    <a:cubicBezTo>
                      <a:pt x="16" y="116"/>
                      <a:pt x="16" y="113"/>
                      <a:pt x="16" y="110"/>
                    </a:cubicBezTo>
                    <a:cubicBezTo>
                      <a:pt x="16" y="81"/>
                      <a:pt x="16" y="53"/>
                      <a:pt x="16" y="25"/>
                    </a:cubicBezTo>
                    <a:cubicBezTo>
                      <a:pt x="16" y="21"/>
                      <a:pt x="16" y="18"/>
                      <a:pt x="15" y="15"/>
                    </a:cubicBezTo>
                    <a:cubicBezTo>
                      <a:pt x="15" y="10"/>
                      <a:pt x="13" y="8"/>
                      <a:pt x="8" y="8"/>
                    </a:cubicBezTo>
                    <a:cubicBezTo>
                      <a:pt x="5" y="7"/>
                      <a:pt x="3" y="7"/>
                      <a:pt x="0" y="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grpSp>
        <p:grpSp>
          <p:nvGrpSpPr>
            <p:cNvPr id="123" name="组合 122"/>
            <p:cNvGrpSpPr/>
            <p:nvPr userDrawn="1"/>
          </p:nvGrpSpPr>
          <p:grpSpPr>
            <a:xfrm>
              <a:off x="10237120" y="539555"/>
              <a:ext cx="1312962" cy="375239"/>
              <a:chOff x="4606634" y="2048989"/>
              <a:chExt cx="5593843" cy="1598699"/>
            </a:xfrm>
            <a:solidFill>
              <a:schemeClr val="accent1">
                <a:alpha val="80000"/>
              </a:schemeClr>
            </a:solidFill>
          </p:grpSpPr>
          <p:sp>
            <p:nvSpPr>
              <p:cNvPr id="148" name="Freeform 9"/>
              <p:cNvSpPr>
                <a:spLocks noEditPoints="1"/>
              </p:cNvSpPr>
              <p:nvPr/>
            </p:nvSpPr>
            <p:spPr bwMode="auto">
              <a:xfrm>
                <a:off x="9274578" y="2071415"/>
                <a:ext cx="925899" cy="1034829"/>
              </a:xfrm>
              <a:custGeom>
                <a:avLst/>
                <a:gdLst>
                  <a:gd name="T0" fmla="*/ 324 w 325"/>
                  <a:gd name="T1" fmla="*/ 106 h 363"/>
                  <a:gd name="T2" fmla="*/ 283 w 325"/>
                  <a:gd name="T3" fmla="*/ 179 h 363"/>
                  <a:gd name="T4" fmla="*/ 247 w 325"/>
                  <a:gd name="T5" fmla="*/ 214 h 363"/>
                  <a:gd name="T6" fmla="*/ 241 w 325"/>
                  <a:gd name="T7" fmla="*/ 228 h 363"/>
                  <a:gd name="T8" fmla="*/ 271 w 325"/>
                  <a:gd name="T9" fmla="*/ 230 h 363"/>
                  <a:gd name="T10" fmla="*/ 282 w 325"/>
                  <a:gd name="T11" fmla="*/ 240 h 363"/>
                  <a:gd name="T12" fmla="*/ 269 w 325"/>
                  <a:gd name="T13" fmla="*/ 277 h 363"/>
                  <a:gd name="T14" fmla="*/ 223 w 325"/>
                  <a:gd name="T15" fmla="*/ 316 h 363"/>
                  <a:gd name="T16" fmla="*/ 176 w 325"/>
                  <a:gd name="T17" fmla="*/ 340 h 363"/>
                  <a:gd name="T18" fmla="*/ 160 w 325"/>
                  <a:gd name="T19" fmla="*/ 339 h 363"/>
                  <a:gd name="T20" fmla="*/ 165 w 325"/>
                  <a:gd name="T21" fmla="*/ 329 h 363"/>
                  <a:gd name="T22" fmla="*/ 195 w 325"/>
                  <a:gd name="T23" fmla="*/ 302 h 363"/>
                  <a:gd name="T24" fmla="*/ 214 w 325"/>
                  <a:gd name="T25" fmla="*/ 282 h 363"/>
                  <a:gd name="T26" fmla="*/ 223 w 325"/>
                  <a:gd name="T27" fmla="*/ 265 h 363"/>
                  <a:gd name="T28" fmla="*/ 220 w 325"/>
                  <a:gd name="T29" fmla="*/ 257 h 363"/>
                  <a:gd name="T30" fmla="*/ 179 w 325"/>
                  <a:gd name="T31" fmla="*/ 289 h 363"/>
                  <a:gd name="T32" fmla="*/ 106 w 325"/>
                  <a:gd name="T33" fmla="*/ 335 h 363"/>
                  <a:gd name="T34" fmla="*/ 20 w 325"/>
                  <a:gd name="T35" fmla="*/ 363 h 363"/>
                  <a:gd name="T36" fmla="*/ 4 w 325"/>
                  <a:gd name="T37" fmla="*/ 360 h 363"/>
                  <a:gd name="T38" fmla="*/ 78 w 325"/>
                  <a:gd name="T39" fmla="*/ 306 h 363"/>
                  <a:gd name="T40" fmla="*/ 102 w 325"/>
                  <a:gd name="T41" fmla="*/ 295 h 363"/>
                  <a:gd name="T42" fmla="*/ 208 w 325"/>
                  <a:gd name="T43" fmla="*/ 238 h 363"/>
                  <a:gd name="T44" fmla="*/ 207 w 325"/>
                  <a:gd name="T45" fmla="*/ 232 h 363"/>
                  <a:gd name="T46" fmla="*/ 171 w 325"/>
                  <a:gd name="T47" fmla="*/ 243 h 363"/>
                  <a:gd name="T48" fmla="*/ 163 w 325"/>
                  <a:gd name="T49" fmla="*/ 239 h 363"/>
                  <a:gd name="T50" fmla="*/ 170 w 325"/>
                  <a:gd name="T51" fmla="*/ 226 h 363"/>
                  <a:gd name="T52" fmla="*/ 154 w 325"/>
                  <a:gd name="T53" fmla="*/ 206 h 363"/>
                  <a:gd name="T54" fmla="*/ 122 w 325"/>
                  <a:gd name="T55" fmla="*/ 224 h 363"/>
                  <a:gd name="T56" fmla="*/ 99 w 325"/>
                  <a:gd name="T57" fmla="*/ 236 h 363"/>
                  <a:gd name="T58" fmla="*/ 100 w 325"/>
                  <a:gd name="T59" fmla="*/ 222 h 363"/>
                  <a:gd name="T60" fmla="*/ 116 w 325"/>
                  <a:gd name="T61" fmla="*/ 204 h 363"/>
                  <a:gd name="T62" fmla="*/ 118 w 325"/>
                  <a:gd name="T63" fmla="*/ 183 h 363"/>
                  <a:gd name="T64" fmla="*/ 116 w 325"/>
                  <a:gd name="T65" fmla="*/ 174 h 363"/>
                  <a:gd name="T66" fmla="*/ 143 w 325"/>
                  <a:gd name="T67" fmla="*/ 167 h 363"/>
                  <a:gd name="T68" fmla="*/ 158 w 325"/>
                  <a:gd name="T69" fmla="*/ 145 h 363"/>
                  <a:gd name="T70" fmla="*/ 147 w 325"/>
                  <a:gd name="T71" fmla="*/ 144 h 363"/>
                  <a:gd name="T72" fmla="*/ 132 w 325"/>
                  <a:gd name="T73" fmla="*/ 141 h 363"/>
                  <a:gd name="T74" fmla="*/ 141 w 325"/>
                  <a:gd name="T75" fmla="*/ 129 h 363"/>
                  <a:gd name="T76" fmla="*/ 140 w 325"/>
                  <a:gd name="T77" fmla="*/ 115 h 363"/>
                  <a:gd name="T78" fmla="*/ 112 w 325"/>
                  <a:gd name="T79" fmla="*/ 96 h 363"/>
                  <a:gd name="T80" fmla="*/ 127 w 325"/>
                  <a:gd name="T81" fmla="*/ 92 h 363"/>
                  <a:gd name="T82" fmla="*/ 167 w 325"/>
                  <a:gd name="T83" fmla="*/ 81 h 363"/>
                  <a:gd name="T84" fmla="*/ 203 w 325"/>
                  <a:gd name="T85" fmla="*/ 36 h 363"/>
                  <a:gd name="T86" fmla="*/ 204 w 325"/>
                  <a:gd name="T87" fmla="*/ 10 h 363"/>
                  <a:gd name="T88" fmla="*/ 216 w 325"/>
                  <a:gd name="T89" fmla="*/ 3 h 363"/>
                  <a:gd name="T90" fmla="*/ 224 w 325"/>
                  <a:gd name="T91" fmla="*/ 56 h 363"/>
                  <a:gd name="T92" fmla="*/ 205 w 325"/>
                  <a:gd name="T93" fmla="*/ 91 h 363"/>
                  <a:gd name="T94" fmla="*/ 208 w 325"/>
                  <a:gd name="T95" fmla="*/ 105 h 363"/>
                  <a:gd name="T96" fmla="*/ 267 w 325"/>
                  <a:gd name="T97" fmla="*/ 87 h 363"/>
                  <a:gd name="T98" fmla="*/ 297 w 325"/>
                  <a:gd name="T99" fmla="*/ 85 h 363"/>
                  <a:gd name="T100" fmla="*/ 309 w 325"/>
                  <a:gd name="T101" fmla="*/ 86 h 363"/>
                  <a:gd name="T102" fmla="*/ 325 w 325"/>
                  <a:gd name="T103" fmla="*/ 104 h 363"/>
                  <a:gd name="T104" fmla="*/ 198 w 325"/>
                  <a:gd name="T105" fmla="*/ 126 h 363"/>
                  <a:gd name="T106" fmla="*/ 164 w 325"/>
                  <a:gd name="T107" fmla="*/ 175 h 363"/>
                  <a:gd name="T108" fmla="*/ 181 w 325"/>
                  <a:gd name="T109" fmla="*/ 191 h 363"/>
                  <a:gd name="T110" fmla="*/ 186 w 325"/>
                  <a:gd name="T111" fmla="*/ 173 h 363"/>
                  <a:gd name="T112" fmla="*/ 199 w 325"/>
                  <a:gd name="T113" fmla="*/ 170 h 363"/>
                  <a:gd name="T114" fmla="*/ 206 w 325"/>
                  <a:gd name="T115" fmla="*/ 204 h 363"/>
                  <a:gd name="T116" fmla="*/ 217 w 325"/>
                  <a:gd name="T117" fmla="*/ 206 h 363"/>
                  <a:gd name="T118" fmla="*/ 229 w 325"/>
                  <a:gd name="T119" fmla="*/ 188 h 363"/>
                  <a:gd name="T120" fmla="*/ 261 w 325"/>
                  <a:gd name="T121" fmla="*/ 141 h 363"/>
                  <a:gd name="T122" fmla="*/ 250 w 325"/>
                  <a:gd name="T123" fmla="*/ 134 h 363"/>
                  <a:gd name="T124" fmla="*/ 206 w 325"/>
                  <a:gd name="T125" fmla="*/ 122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25" h="363">
                    <a:moveTo>
                      <a:pt x="325" y="104"/>
                    </a:moveTo>
                    <a:cubicBezTo>
                      <a:pt x="325" y="104"/>
                      <a:pt x="324" y="105"/>
                      <a:pt x="324" y="106"/>
                    </a:cubicBezTo>
                    <a:cubicBezTo>
                      <a:pt x="323" y="108"/>
                      <a:pt x="323" y="111"/>
                      <a:pt x="322" y="114"/>
                    </a:cubicBezTo>
                    <a:cubicBezTo>
                      <a:pt x="312" y="138"/>
                      <a:pt x="300" y="160"/>
                      <a:pt x="283" y="179"/>
                    </a:cubicBezTo>
                    <a:cubicBezTo>
                      <a:pt x="275" y="188"/>
                      <a:pt x="267" y="197"/>
                      <a:pt x="259" y="205"/>
                    </a:cubicBezTo>
                    <a:cubicBezTo>
                      <a:pt x="255" y="209"/>
                      <a:pt x="251" y="211"/>
                      <a:pt x="247" y="214"/>
                    </a:cubicBezTo>
                    <a:cubicBezTo>
                      <a:pt x="244" y="217"/>
                      <a:pt x="241" y="219"/>
                      <a:pt x="239" y="223"/>
                    </a:cubicBezTo>
                    <a:cubicBezTo>
                      <a:pt x="237" y="226"/>
                      <a:pt x="238" y="227"/>
                      <a:pt x="241" y="228"/>
                    </a:cubicBezTo>
                    <a:cubicBezTo>
                      <a:pt x="243" y="228"/>
                      <a:pt x="245" y="228"/>
                      <a:pt x="246" y="228"/>
                    </a:cubicBezTo>
                    <a:cubicBezTo>
                      <a:pt x="255" y="229"/>
                      <a:pt x="263" y="230"/>
                      <a:pt x="271" y="230"/>
                    </a:cubicBezTo>
                    <a:cubicBezTo>
                      <a:pt x="272" y="230"/>
                      <a:pt x="274" y="231"/>
                      <a:pt x="275" y="231"/>
                    </a:cubicBezTo>
                    <a:cubicBezTo>
                      <a:pt x="280" y="233"/>
                      <a:pt x="282" y="235"/>
                      <a:pt x="282" y="240"/>
                    </a:cubicBezTo>
                    <a:cubicBezTo>
                      <a:pt x="283" y="247"/>
                      <a:pt x="282" y="253"/>
                      <a:pt x="279" y="259"/>
                    </a:cubicBezTo>
                    <a:cubicBezTo>
                      <a:pt x="277" y="265"/>
                      <a:pt x="273" y="271"/>
                      <a:pt x="269" y="277"/>
                    </a:cubicBezTo>
                    <a:cubicBezTo>
                      <a:pt x="260" y="289"/>
                      <a:pt x="248" y="298"/>
                      <a:pt x="237" y="307"/>
                    </a:cubicBezTo>
                    <a:cubicBezTo>
                      <a:pt x="233" y="311"/>
                      <a:pt x="228" y="314"/>
                      <a:pt x="223" y="316"/>
                    </a:cubicBezTo>
                    <a:cubicBezTo>
                      <a:pt x="213" y="321"/>
                      <a:pt x="203" y="327"/>
                      <a:pt x="193" y="332"/>
                    </a:cubicBezTo>
                    <a:cubicBezTo>
                      <a:pt x="187" y="334"/>
                      <a:pt x="182" y="337"/>
                      <a:pt x="176" y="340"/>
                    </a:cubicBezTo>
                    <a:cubicBezTo>
                      <a:pt x="173" y="341"/>
                      <a:pt x="169" y="341"/>
                      <a:pt x="166" y="342"/>
                    </a:cubicBezTo>
                    <a:cubicBezTo>
                      <a:pt x="164" y="342"/>
                      <a:pt x="161" y="341"/>
                      <a:pt x="160" y="339"/>
                    </a:cubicBezTo>
                    <a:cubicBezTo>
                      <a:pt x="159" y="337"/>
                      <a:pt x="160" y="335"/>
                      <a:pt x="162" y="333"/>
                    </a:cubicBezTo>
                    <a:cubicBezTo>
                      <a:pt x="163" y="332"/>
                      <a:pt x="164" y="330"/>
                      <a:pt x="165" y="329"/>
                    </a:cubicBezTo>
                    <a:cubicBezTo>
                      <a:pt x="173" y="323"/>
                      <a:pt x="181" y="316"/>
                      <a:pt x="189" y="310"/>
                    </a:cubicBezTo>
                    <a:cubicBezTo>
                      <a:pt x="192" y="307"/>
                      <a:pt x="194" y="305"/>
                      <a:pt x="195" y="302"/>
                    </a:cubicBezTo>
                    <a:cubicBezTo>
                      <a:pt x="196" y="300"/>
                      <a:pt x="198" y="297"/>
                      <a:pt x="200" y="295"/>
                    </a:cubicBezTo>
                    <a:cubicBezTo>
                      <a:pt x="205" y="291"/>
                      <a:pt x="210" y="287"/>
                      <a:pt x="214" y="282"/>
                    </a:cubicBezTo>
                    <a:cubicBezTo>
                      <a:pt x="217" y="280"/>
                      <a:pt x="218" y="278"/>
                      <a:pt x="219" y="275"/>
                    </a:cubicBezTo>
                    <a:cubicBezTo>
                      <a:pt x="219" y="271"/>
                      <a:pt x="221" y="268"/>
                      <a:pt x="223" y="265"/>
                    </a:cubicBezTo>
                    <a:cubicBezTo>
                      <a:pt x="225" y="263"/>
                      <a:pt x="227" y="261"/>
                      <a:pt x="229" y="259"/>
                    </a:cubicBezTo>
                    <a:cubicBezTo>
                      <a:pt x="227" y="256"/>
                      <a:pt x="224" y="256"/>
                      <a:pt x="220" y="257"/>
                    </a:cubicBezTo>
                    <a:cubicBezTo>
                      <a:pt x="212" y="260"/>
                      <a:pt x="205" y="264"/>
                      <a:pt x="199" y="270"/>
                    </a:cubicBezTo>
                    <a:cubicBezTo>
                      <a:pt x="192" y="276"/>
                      <a:pt x="186" y="282"/>
                      <a:pt x="179" y="289"/>
                    </a:cubicBezTo>
                    <a:cubicBezTo>
                      <a:pt x="169" y="299"/>
                      <a:pt x="157" y="307"/>
                      <a:pt x="144" y="314"/>
                    </a:cubicBezTo>
                    <a:cubicBezTo>
                      <a:pt x="131" y="320"/>
                      <a:pt x="119" y="328"/>
                      <a:pt x="106" y="335"/>
                    </a:cubicBezTo>
                    <a:cubicBezTo>
                      <a:pt x="89" y="344"/>
                      <a:pt x="72" y="352"/>
                      <a:pt x="53" y="357"/>
                    </a:cubicBezTo>
                    <a:cubicBezTo>
                      <a:pt x="43" y="361"/>
                      <a:pt x="32" y="363"/>
                      <a:pt x="20" y="363"/>
                    </a:cubicBezTo>
                    <a:cubicBezTo>
                      <a:pt x="16" y="362"/>
                      <a:pt x="12" y="361"/>
                      <a:pt x="7" y="361"/>
                    </a:cubicBezTo>
                    <a:cubicBezTo>
                      <a:pt x="6" y="361"/>
                      <a:pt x="5" y="360"/>
                      <a:pt x="4" y="360"/>
                    </a:cubicBezTo>
                    <a:cubicBezTo>
                      <a:pt x="0" y="358"/>
                      <a:pt x="0" y="355"/>
                      <a:pt x="4" y="352"/>
                    </a:cubicBezTo>
                    <a:cubicBezTo>
                      <a:pt x="28" y="337"/>
                      <a:pt x="53" y="321"/>
                      <a:pt x="78" y="306"/>
                    </a:cubicBezTo>
                    <a:cubicBezTo>
                      <a:pt x="84" y="302"/>
                      <a:pt x="91" y="298"/>
                      <a:pt x="98" y="297"/>
                    </a:cubicBezTo>
                    <a:cubicBezTo>
                      <a:pt x="100" y="296"/>
                      <a:pt x="101" y="295"/>
                      <a:pt x="102" y="295"/>
                    </a:cubicBezTo>
                    <a:cubicBezTo>
                      <a:pt x="135" y="275"/>
                      <a:pt x="169" y="257"/>
                      <a:pt x="204" y="241"/>
                    </a:cubicBezTo>
                    <a:cubicBezTo>
                      <a:pt x="205" y="240"/>
                      <a:pt x="207" y="239"/>
                      <a:pt x="208" y="238"/>
                    </a:cubicBezTo>
                    <a:cubicBezTo>
                      <a:pt x="209" y="237"/>
                      <a:pt x="210" y="235"/>
                      <a:pt x="210" y="234"/>
                    </a:cubicBezTo>
                    <a:cubicBezTo>
                      <a:pt x="210" y="233"/>
                      <a:pt x="208" y="232"/>
                      <a:pt x="207" y="232"/>
                    </a:cubicBezTo>
                    <a:cubicBezTo>
                      <a:pt x="201" y="231"/>
                      <a:pt x="196" y="233"/>
                      <a:pt x="190" y="235"/>
                    </a:cubicBezTo>
                    <a:cubicBezTo>
                      <a:pt x="184" y="238"/>
                      <a:pt x="178" y="240"/>
                      <a:pt x="171" y="243"/>
                    </a:cubicBezTo>
                    <a:cubicBezTo>
                      <a:pt x="170" y="243"/>
                      <a:pt x="169" y="244"/>
                      <a:pt x="168" y="244"/>
                    </a:cubicBezTo>
                    <a:cubicBezTo>
                      <a:pt x="164" y="244"/>
                      <a:pt x="163" y="244"/>
                      <a:pt x="163" y="239"/>
                    </a:cubicBezTo>
                    <a:cubicBezTo>
                      <a:pt x="163" y="236"/>
                      <a:pt x="164" y="233"/>
                      <a:pt x="166" y="231"/>
                    </a:cubicBezTo>
                    <a:cubicBezTo>
                      <a:pt x="167" y="229"/>
                      <a:pt x="169" y="228"/>
                      <a:pt x="170" y="226"/>
                    </a:cubicBezTo>
                    <a:cubicBezTo>
                      <a:pt x="172" y="222"/>
                      <a:pt x="172" y="218"/>
                      <a:pt x="168" y="215"/>
                    </a:cubicBezTo>
                    <a:cubicBezTo>
                      <a:pt x="164" y="212"/>
                      <a:pt x="159" y="209"/>
                      <a:pt x="154" y="206"/>
                    </a:cubicBezTo>
                    <a:cubicBezTo>
                      <a:pt x="148" y="203"/>
                      <a:pt x="143" y="205"/>
                      <a:pt x="138" y="210"/>
                    </a:cubicBezTo>
                    <a:cubicBezTo>
                      <a:pt x="133" y="215"/>
                      <a:pt x="128" y="219"/>
                      <a:pt x="122" y="224"/>
                    </a:cubicBezTo>
                    <a:cubicBezTo>
                      <a:pt x="118" y="228"/>
                      <a:pt x="112" y="231"/>
                      <a:pt x="107" y="235"/>
                    </a:cubicBezTo>
                    <a:cubicBezTo>
                      <a:pt x="105" y="236"/>
                      <a:pt x="102" y="238"/>
                      <a:pt x="99" y="236"/>
                    </a:cubicBezTo>
                    <a:cubicBezTo>
                      <a:pt x="97" y="234"/>
                      <a:pt x="97" y="231"/>
                      <a:pt x="98" y="229"/>
                    </a:cubicBezTo>
                    <a:cubicBezTo>
                      <a:pt x="98" y="226"/>
                      <a:pt x="99" y="224"/>
                      <a:pt x="100" y="222"/>
                    </a:cubicBezTo>
                    <a:cubicBezTo>
                      <a:pt x="102" y="219"/>
                      <a:pt x="105" y="217"/>
                      <a:pt x="107" y="214"/>
                    </a:cubicBezTo>
                    <a:cubicBezTo>
                      <a:pt x="110" y="211"/>
                      <a:pt x="113" y="208"/>
                      <a:pt x="116" y="204"/>
                    </a:cubicBezTo>
                    <a:cubicBezTo>
                      <a:pt x="118" y="202"/>
                      <a:pt x="119" y="198"/>
                      <a:pt x="120" y="195"/>
                    </a:cubicBezTo>
                    <a:cubicBezTo>
                      <a:pt x="122" y="191"/>
                      <a:pt x="122" y="187"/>
                      <a:pt x="118" y="183"/>
                    </a:cubicBezTo>
                    <a:cubicBezTo>
                      <a:pt x="116" y="182"/>
                      <a:pt x="115" y="181"/>
                      <a:pt x="115" y="179"/>
                    </a:cubicBezTo>
                    <a:cubicBezTo>
                      <a:pt x="113" y="177"/>
                      <a:pt x="113" y="175"/>
                      <a:pt x="116" y="174"/>
                    </a:cubicBezTo>
                    <a:cubicBezTo>
                      <a:pt x="123" y="173"/>
                      <a:pt x="130" y="171"/>
                      <a:pt x="137" y="170"/>
                    </a:cubicBezTo>
                    <a:cubicBezTo>
                      <a:pt x="140" y="170"/>
                      <a:pt x="141" y="169"/>
                      <a:pt x="143" y="167"/>
                    </a:cubicBezTo>
                    <a:cubicBezTo>
                      <a:pt x="146" y="163"/>
                      <a:pt x="150" y="159"/>
                      <a:pt x="153" y="155"/>
                    </a:cubicBezTo>
                    <a:cubicBezTo>
                      <a:pt x="155" y="152"/>
                      <a:pt x="157" y="149"/>
                      <a:pt x="158" y="145"/>
                    </a:cubicBezTo>
                    <a:cubicBezTo>
                      <a:pt x="159" y="141"/>
                      <a:pt x="157" y="140"/>
                      <a:pt x="154" y="141"/>
                    </a:cubicBezTo>
                    <a:cubicBezTo>
                      <a:pt x="151" y="141"/>
                      <a:pt x="149" y="142"/>
                      <a:pt x="147" y="144"/>
                    </a:cubicBezTo>
                    <a:cubicBezTo>
                      <a:pt x="144" y="146"/>
                      <a:pt x="140" y="146"/>
                      <a:pt x="137" y="145"/>
                    </a:cubicBezTo>
                    <a:cubicBezTo>
                      <a:pt x="134" y="145"/>
                      <a:pt x="133" y="144"/>
                      <a:pt x="132" y="141"/>
                    </a:cubicBezTo>
                    <a:cubicBezTo>
                      <a:pt x="132" y="139"/>
                      <a:pt x="132" y="137"/>
                      <a:pt x="134" y="135"/>
                    </a:cubicBezTo>
                    <a:cubicBezTo>
                      <a:pt x="137" y="133"/>
                      <a:pt x="139" y="131"/>
                      <a:pt x="141" y="129"/>
                    </a:cubicBezTo>
                    <a:cubicBezTo>
                      <a:pt x="143" y="126"/>
                      <a:pt x="144" y="123"/>
                      <a:pt x="144" y="119"/>
                    </a:cubicBezTo>
                    <a:cubicBezTo>
                      <a:pt x="144" y="116"/>
                      <a:pt x="143" y="115"/>
                      <a:pt x="140" y="115"/>
                    </a:cubicBezTo>
                    <a:cubicBezTo>
                      <a:pt x="136" y="115"/>
                      <a:pt x="132" y="115"/>
                      <a:pt x="129" y="114"/>
                    </a:cubicBezTo>
                    <a:cubicBezTo>
                      <a:pt x="119" y="112"/>
                      <a:pt x="114" y="106"/>
                      <a:pt x="112" y="96"/>
                    </a:cubicBezTo>
                    <a:cubicBezTo>
                      <a:pt x="112" y="91"/>
                      <a:pt x="113" y="90"/>
                      <a:pt x="118" y="91"/>
                    </a:cubicBezTo>
                    <a:cubicBezTo>
                      <a:pt x="121" y="91"/>
                      <a:pt x="124" y="91"/>
                      <a:pt x="127" y="92"/>
                    </a:cubicBezTo>
                    <a:cubicBezTo>
                      <a:pt x="137" y="93"/>
                      <a:pt x="146" y="92"/>
                      <a:pt x="155" y="86"/>
                    </a:cubicBezTo>
                    <a:cubicBezTo>
                      <a:pt x="158" y="83"/>
                      <a:pt x="163" y="82"/>
                      <a:pt x="167" y="81"/>
                    </a:cubicBezTo>
                    <a:cubicBezTo>
                      <a:pt x="174" y="79"/>
                      <a:pt x="180" y="76"/>
                      <a:pt x="184" y="70"/>
                    </a:cubicBezTo>
                    <a:cubicBezTo>
                      <a:pt x="193" y="60"/>
                      <a:pt x="200" y="49"/>
                      <a:pt x="203" y="36"/>
                    </a:cubicBezTo>
                    <a:cubicBezTo>
                      <a:pt x="204" y="30"/>
                      <a:pt x="205" y="23"/>
                      <a:pt x="205" y="17"/>
                    </a:cubicBezTo>
                    <a:cubicBezTo>
                      <a:pt x="204" y="15"/>
                      <a:pt x="204" y="13"/>
                      <a:pt x="204" y="10"/>
                    </a:cubicBezTo>
                    <a:cubicBezTo>
                      <a:pt x="204" y="7"/>
                      <a:pt x="204" y="4"/>
                      <a:pt x="207" y="2"/>
                    </a:cubicBezTo>
                    <a:cubicBezTo>
                      <a:pt x="211" y="0"/>
                      <a:pt x="213" y="2"/>
                      <a:pt x="216" y="3"/>
                    </a:cubicBezTo>
                    <a:cubicBezTo>
                      <a:pt x="230" y="11"/>
                      <a:pt x="236" y="28"/>
                      <a:pt x="230" y="43"/>
                    </a:cubicBezTo>
                    <a:cubicBezTo>
                      <a:pt x="229" y="48"/>
                      <a:pt x="226" y="52"/>
                      <a:pt x="224" y="56"/>
                    </a:cubicBezTo>
                    <a:cubicBezTo>
                      <a:pt x="219" y="64"/>
                      <a:pt x="214" y="72"/>
                      <a:pt x="209" y="80"/>
                    </a:cubicBezTo>
                    <a:cubicBezTo>
                      <a:pt x="207" y="83"/>
                      <a:pt x="206" y="87"/>
                      <a:pt x="205" y="91"/>
                    </a:cubicBezTo>
                    <a:cubicBezTo>
                      <a:pt x="204" y="93"/>
                      <a:pt x="203" y="95"/>
                      <a:pt x="203" y="98"/>
                    </a:cubicBezTo>
                    <a:cubicBezTo>
                      <a:pt x="203" y="102"/>
                      <a:pt x="205" y="104"/>
                      <a:pt x="208" y="105"/>
                    </a:cubicBezTo>
                    <a:cubicBezTo>
                      <a:pt x="213" y="106"/>
                      <a:pt x="217" y="105"/>
                      <a:pt x="221" y="104"/>
                    </a:cubicBezTo>
                    <a:cubicBezTo>
                      <a:pt x="236" y="97"/>
                      <a:pt x="251" y="91"/>
                      <a:pt x="267" y="87"/>
                    </a:cubicBezTo>
                    <a:cubicBezTo>
                      <a:pt x="274" y="85"/>
                      <a:pt x="280" y="84"/>
                      <a:pt x="287" y="82"/>
                    </a:cubicBezTo>
                    <a:cubicBezTo>
                      <a:pt x="290" y="82"/>
                      <a:pt x="294" y="82"/>
                      <a:pt x="297" y="85"/>
                    </a:cubicBezTo>
                    <a:cubicBezTo>
                      <a:pt x="299" y="86"/>
                      <a:pt x="301" y="86"/>
                      <a:pt x="304" y="86"/>
                    </a:cubicBezTo>
                    <a:cubicBezTo>
                      <a:pt x="305" y="87"/>
                      <a:pt x="307" y="86"/>
                      <a:pt x="309" y="86"/>
                    </a:cubicBezTo>
                    <a:cubicBezTo>
                      <a:pt x="317" y="86"/>
                      <a:pt x="323" y="89"/>
                      <a:pt x="325" y="97"/>
                    </a:cubicBezTo>
                    <a:cubicBezTo>
                      <a:pt x="325" y="99"/>
                      <a:pt x="325" y="101"/>
                      <a:pt x="325" y="104"/>
                    </a:cubicBezTo>
                    <a:close/>
                    <a:moveTo>
                      <a:pt x="206" y="122"/>
                    </a:moveTo>
                    <a:cubicBezTo>
                      <a:pt x="203" y="122"/>
                      <a:pt x="200" y="123"/>
                      <a:pt x="198" y="126"/>
                    </a:cubicBezTo>
                    <a:cubicBezTo>
                      <a:pt x="189" y="138"/>
                      <a:pt x="179" y="150"/>
                      <a:pt x="169" y="162"/>
                    </a:cubicBezTo>
                    <a:cubicBezTo>
                      <a:pt x="166" y="166"/>
                      <a:pt x="164" y="170"/>
                      <a:pt x="164" y="175"/>
                    </a:cubicBezTo>
                    <a:cubicBezTo>
                      <a:pt x="162" y="184"/>
                      <a:pt x="165" y="188"/>
                      <a:pt x="173" y="193"/>
                    </a:cubicBezTo>
                    <a:cubicBezTo>
                      <a:pt x="176" y="195"/>
                      <a:pt x="179" y="194"/>
                      <a:pt x="181" y="191"/>
                    </a:cubicBezTo>
                    <a:cubicBezTo>
                      <a:pt x="183" y="188"/>
                      <a:pt x="183" y="186"/>
                      <a:pt x="184" y="183"/>
                    </a:cubicBezTo>
                    <a:cubicBezTo>
                      <a:pt x="185" y="180"/>
                      <a:pt x="185" y="176"/>
                      <a:pt x="186" y="173"/>
                    </a:cubicBezTo>
                    <a:cubicBezTo>
                      <a:pt x="187" y="171"/>
                      <a:pt x="188" y="168"/>
                      <a:pt x="190" y="167"/>
                    </a:cubicBezTo>
                    <a:cubicBezTo>
                      <a:pt x="194" y="164"/>
                      <a:pt x="197" y="165"/>
                      <a:pt x="199" y="170"/>
                    </a:cubicBezTo>
                    <a:cubicBezTo>
                      <a:pt x="199" y="171"/>
                      <a:pt x="199" y="171"/>
                      <a:pt x="199" y="172"/>
                    </a:cubicBezTo>
                    <a:cubicBezTo>
                      <a:pt x="202" y="183"/>
                      <a:pt x="205" y="193"/>
                      <a:pt x="206" y="204"/>
                    </a:cubicBezTo>
                    <a:cubicBezTo>
                      <a:pt x="206" y="206"/>
                      <a:pt x="207" y="209"/>
                      <a:pt x="210" y="210"/>
                    </a:cubicBezTo>
                    <a:cubicBezTo>
                      <a:pt x="214" y="210"/>
                      <a:pt x="215" y="208"/>
                      <a:pt x="217" y="206"/>
                    </a:cubicBezTo>
                    <a:cubicBezTo>
                      <a:pt x="217" y="205"/>
                      <a:pt x="217" y="205"/>
                      <a:pt x="218" y="204"/>
                    </a:cubicBezTo>
                    <a:cubicBezTo>
                      <a:pt x="221" y="199"/>
                      <a:pt x="225" y="193"/>
                      <a:pt x="229" y="188"/>
                    </a:cubicBezTo>
                    <a:cubicBezTo>
                      <a:pt x="237" y="177"/>
                      <a:pt x="246" y="167"/>
                      <a:pt x="255" y="157"/>
                    </a:cubicBezTo>
                    <a:cubicBezTo>
                      <a:pt x="259" y="152"/>
                      <a:pt x="261" y="147"/>
                      <a:pt x="261" y="141"/>
                    </a:cubicBezTo>
                    <a:cubicBezTo>
                      <a:pt x="261" y="137"/>
                      <a:pt x="259" y="135"/>
                      <a:pt x="255" y="134"/>
                    </a:cubicBezTo>
                    <a:cubicBezTo>
                      <a:pt x="253" y="134"/>
                      <a:pt x="251" y="134"/>
                      <a:pt x="250" y="134"/>
                    </a:cubicBezTo>
                    <a:cubicBezTo>
                      <a:pt x="240" y="131"/>
                      <a:pt x="231" y="129"/>
                      <a:pt x="221" y="126"/>
                    </a:cubicBezTo>
                    <a:cubicBezTo>
                      <a:pt x="216" y="125"/>
                      <a:pt x="211" y="123"/>
                      <a:pt x="206" y="1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149" name="Freeform 10"/>
              <p:cNvSpPr/>
              <p:nvPr/>
            </p:nvSpPr>
            <p:spPr bwMode="auto">
              <a:xfrm>
                <a:off x="7550931" y="2257236"/>
                <a:ext cx="1089293" cy="1169389"/>
              </a:xfrm>
              <a:custGeom>
                <a:avLst/>
                <a:gdLst>
                  <a:gd name="T0" fmla="*/ 83 w 383"/>
                  <a:gd name="T1" fmla="*/ 410 h 411"/>
                  <a:gd name="T2" fmla="*/ 111 w 383"/>
                  <a:gd name="T3" fmla="*/ 380 h 411"/>
                  <a:gd name="T4" fmla="*/ 136 w 383"/>
                  <a:gd name="T5" fmla="*/ 371 h 411"/>
                  <a:gd name="T6" fmla="*/ 198 w 383"/>
                  <a:gd name="T7" fmla="*/ 294 h 411"/>
                  <a:gd name="T8" fmla="*/ 201 w 383"/>
                  <a:gd name="T9" fmla="*/ 280 h 411"/>
                  <a:gd name="T10" fmla="*/ 197 w 383"/>
                  <a:gd name="T11" fmla="*/ 274 h 411"/>
                  <a:gd name="T12" fmla="*/ 166 w 383"/>
                  <a:gd name="T13" fmla="*/ 283 h 411"/>
                  <a:gd name="T14" fmla="*/ 144 w 383"/>
                  <a:gd name="T15" fmla="*/ 291 h 411"/>
                  <a:gd name="T16" fmla="*/ 123 w 383"/>
                  <a:gd name="T17" fmla="*/ 305 h 411"/>
                  <a:gd name="T18" fmla="*/ 62 w 383"/>
                  <a:gd name="T19" fmla="*/ 344 h 411"/>
                  <a:gd name="T20" fmla="*/ 34 w 383"/>
                  <a:gd name="T21" fmla="*/ 353 h 411"/>
                  <a:gd name="T22" fmla="*/ 9 w 383"/>
                  <a:gd name="T23" fmla="*/ 344 h 411"/>
                  <a:gd name="T24" fmla="*/ 1 w 383"/>
                  <a:gd name="T25" fmla="*/ 322 h 411"/>
                  <a:gd name="T26" fmla="*/ 0 w 383"/>
                  <a:gd name="T27" fmla="*/ 288 h 411"/>
                  <a:gd name="T28" fmla="*/ 1 w 383"/>
                  <a:gd name="T29" fmla="*/ 283 h 411"/>
                  <a:gd name="T30" fmla="*/ 6 w 383"/>
                  <a:gd name="T31" fmla="*/ 282 h 411"/>
                  <a:gd name="T32" fmla="*/ 8 w 383"/>
                  <a:gd name="T33" fmla="*/ 285 h 411"/>
                  <a:gd name="T34" fmla="*/ 10 w 383"/>
                  <a:gd name="T35" fmla="*/ 290 h 411"/>
                  <a:gd name="T36" fmla="*/ 32 w 383"/>
                  <a:gd name="T37" fmla="*/ 298 h 411"/>
                  <a:gd name="T38" fmla="*/ 46 w 383"/>
                  <a:gd name="T39" fmla="*/ 293 h 411"/>
                  <a:gd name="T40" fmla="*/ 53 w 383"/>
                  <a:gd name="T41" fmla="*/ 291 h 411"/>
                  <a:gd name="T42" fmla="*/ 65 w 383"/>
                  <a:gd name="T43" fmla="*/ 288 h 411"/>
                  <a:gd name="T44" fmla="*/ 100 w 383"/>
                  <a:gd name="T45" fmla="*/ 268 h 411"/>
                  <a:gd name="T46" fmla="*/ 156 w 383"/>
                  <a:gd name="T47" fmla="*/ 244 h 411"/>
                  <a:gd name="T48" fmla="*/ 197 w 383"/>
                  <a:gd name="T49" fmla="*/ 229 h 411"/>
                  <a:gd name="T50" fmla="*/ 203 w 383"/>
                  <a:gd name="T51" fmla="*/ 226 h 411"/>
                  <a:gd name="T52" fmla="*/ 219 w 383"/>
                  <a:gd name="T53" fmla="*/ 204 h 411"/>
                  <a:gd name="T54" fmla="*/ 222 w 383"/>
                  <a:gd name="T55" fmla="*/ 124 h 411"/>
                  <a:gd name="T56" fmla="*/ 210 w 383"/>
                  <a:gd name="T57" fmla="*/ 69 h 411"/>
                  <a:gd name="T58" fmla="*/ 197 w 383"/>
                  <a:gd name="T59" fmla="*/ 36 h 411"/>
                  <a:gd name="T60" fmla="*/ 194 w 383"/>
                  <a:gd name="T61" fmla="*/ 10 h 411"/>
                  <a:gd name="T62" fmla="*/ 205 w 383"/>
                  <a:gd name="T63" fmla="*/ 2 h 411"/>
                  <a:gd name="T64" fmla="*/ 230 w 383"/>
                  <a:gd name="T65" fmla="*/ 7 h 411"/>
                  <a:gd name="T66" fmla="*/ 237 w 383"/>
                  <a:gd name="T67" fmla="*/ 10 h 411"/>
                  <a:gd name="T68" fmla="*/ 248 w 383"/>
                  <a:gd name="T69" fmla="*/ 19 h 411"/>
                  <a:gd name="T70" fmla="*/ 265 w 383"/>
                  <a:gd name="T71" fmla="*/ 29 h 411"/>
                  <a:gd name="T72" fmla="*/ 280 w 383"/>
                  <a:gd name="T73" fmla="*/ 49 h 411"/>
                  <a:gd name="T74" fmla="*/ 278 w 383"/>
                  <a:gd name="T75" fmla="*/ 66 h 411"/>
                  <a:gd name="T76" fmla="*/ 273 w 383"/>
                  <a:gd name="T77" fmla="*/ 72 h 411"/>
                  <a:gd name="T78" fmla="*/ 270 w 383"/>
                  <a:gd name="T79" fmla="*/ 77 h 411"/>
                  <a:gd name="T80" fmla="*/ 271 w 383"/>
                  <a:gd name="T81" fmla="*/ 158 h 411"/>
                  <a:gd name="T82" fmla="*/ 273 w 383"/>
                  <a:gd name="T83" fmla="*/ 179 h 411"/>
                  <a:gd name="T84" fmla="*/ 278 w 383"/>
                  <a:gd name="T85" fmla="*/ 182 h 411"/>
                  <a:gd name="T86" fmla="*/ 313 w 383"/>
                  <a:gd name="T87" fmla="*/ 160 h 411"/>
                  <a:gd name="T88" fmla="*/ 325 w 383"/>
                  <a:gd name="T89" fmla="*/ 144 h 411"/>
                  <a:gd name="T90" fmla="*/ 341 w 383"/>
                  <a:gd name="T91" fmla="*/ 128 h 411"/>
                  <a:gd name="T92" fmla="*/ 369 w 383"/>
                  <a:gd name="T93" fmla="*/ 122 h 411"/>
                  <a:gd name="T94" fmla="*/ 380 w 383"/>
                  <a:gd name="T95" fmla="*/ 141 h 411"/>
                  <a:gd name="T96" fmla="*/ 372 w 383"/>
                  <a:gd name="T97" fmla="*/ 154 h 411"/>
                  <a:gd name="T98" fmla="*/ 355 w 383"/>
                  <a:gd name="T99" fmla="*/ 169 h 411"/>
                  <a:gd name="T100" fmla="*/ 314 w 383"/>
                  <a:gd name="T101" fmla="*/ 199 h 411"/>
                  <a:gd name="T102" fmla="*/ 275 w 383"/>
                  <a:gd name="T103" fmla="*/ 229 h 411"/>
                  <a:gd name="T104" fmla="*/ 271 w 383"/>
                  <a:gd name="T105" fmla="*/ 238 h 411"/>
                  <a:gd name="T106" fmla="*/ 254 w 383"/>
                  <a:gd name="T107" fmla="*/ 310 h 411"/>
                  <a:gd name="T108" fmla="*/ 250 w 383"/>
                  <a:gd name="T109" fmla="*/ 320 h 411"/>
                  <a:gd name="T110" fmla="*/ 247 w 383"/>
                  <a:gd name="T111" fmla="*/ 325 h 411"/>
                  <a:gd name="T112" fmla="*/ 173 w 383"/>
                  <a:gd name="T113" fmla="*/ 386 h 411"/>
                  <a:gd name="T114" fmla="*/ 95 w 383"/>
                  <a:gd name="T115" fmla="*/ 410 h 411"/>
                  <a:gd name="T116" fmla="*/ 88 w 383"/>
                  <a:gd name="T117" fmla="*/ 411 h 411"/>
                  <a:gd name="T118" fmla="*/ 83 w 383"/>
                  <a:gd name="T119" fmla="*/ 410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83" h="411">
                    <a:moveTo>
                      <a:pt x="83" y="410"/>
                    </a:moveTo>
                    <a:cubicBezTo>
                      <a:pt x="89" y="396"/>
                      <a:pt x="96" y="385"/>
                      <a:pt x="111" y="380"/>
                    </a:cubicBezTo>
                    <a:cubicBezTo>
                      <a:pt x="120" y="378"/>
                      <a:pt x="128" y="375"/>
                      <a:pt x="136" y="371"/>
                    </a:cubicBezTo>
                    <a:cubicBezTo>
                      <a:pt x="168" y="355"/>
                      <a:pt x="188" y="328"/>
                      <a:pt x="198" y="294"/>
                    </a:cubicBezTo>
                    <a:cubicBezTo>
                      <a:pt x="199" y="289"/>
                      <a:pt x="200" y="284"/>
                      <a:pt x="201" y="280"/>
                    </a:cubicBezTo>
                    <a:cubicBezTo>
                      <a:pt x="202" y="275"/>
                      <a:pt x="201" y="274"/>
                      <a:pt x="197" y="274"/>
                    </a:cubicBezTo>
                    <a:cubicBezTo>
                      <a:pt x="186" y="275"/>
                      <a:pt x="176" y="278"/>
                      <a:pt x="166" y="283"/>
                    </a:cubicBezTo>
                    <a:cubicBezTo>
                      <a:pt x="159" y="286"/>
                      <a:pt x="152" y="289"/>
                      <a:pt x="144" y="291"/>
                    </a:cubicBezTo>
                    <a:cubicBezTo>
                      <a:pt x="136" y="294"/>
                      <a:pt x="130" y="300"/>
                      <a:pt x="123" y="305"/>
                    </a:cubicBezTo>
                    <a:cubicBezTo>
                      <a:pt x="105" y="321"/>
                      <a:pt x="84" y="334"/>
                      <a:pt x="62" y="344"/>
                    </a:cubicBezTo>
                    <a:cubicBezTo>
                      <a:pt x="53" y="348"/>
                      <a:pt x="43" y="351"/>
                      <a:pt x="34" y="353"/>
                    </a:cubicBezTo>
                    <a:cubicBezTo>
                      <a:pt x="24" y="356"/>
                      <a:pt x="15" y="352"/>
                      <a:pt x="9" y="344"/>
                    </a:cubicBezTo>
                    <a:cubicBezTo>
                      <a:pt x="4" y="338"/>
                      <a:pt x="1" y="330"/>
                      <a:pt x="1" y="322"/>
                    </a:cubicBezTo>
                    <a:cubicBezTo>
                      <a:pt x="1" y="310"/>
                      <a:pt x="0" y="299"/>
                      <a:pt x="0" y="288"/>
                    </a:cubicBezTo>
                    <a:cubicBezTo>
                      <a:pt x="0" y="286"/>
                      <a:pt x="0" y="284"/>
                      <a:pt x="1" y="283"/>
                    </a:cubicBezTo>
                    <a:cubicBezTo>
                      <a:pt x="1" y="280"/>
                      <a:pt x="4" y="279"/>
                      <a:pt x="6" y="282"/>
                    </a:cubicBezTo>
                    <a:cubicBezTo>
                      <a:pt x="7" y="283"/>
                      <a:pt x="7" y="284"/>
                      <a:pt x="8" y="285"/>
                    </a:cubicBezTo>
                    <a:cubicBezTo>
                      <a:pt x="9" y="286"/>
                      <a:pt x="9" y="288"/>
                      <a:pt x="10" y="290"/>
                    </a:cubicBezTo>
                    <a:cubicBezTo>
                      <a:pt x="16" y="297"/>
                      <a:pt x="23" y="301"/>
                      <a:pt x="32" y="298"/>
                    </a:cubicBezTo>
                    <a:cubicBezTo>
                      <a:pt x="37" y="297"/>
                      <a:pt x="41" y="295"/>
                      <a:pt x="46" y="293"/>
                    </a:cubicBezTo>
                    <a:cubicBezTo>
                      <a:pt x="48" y="292"/>
                      <a:pt x="51" y="291"/>
                      <a:pt x="53" y="291"/>
                    </a:cubicBezTo>
                    <a:cubicBezTo>
                      <a:pt x="58" y="292"/>
                      <a:pt x="61" y="290"/>
                      <a:pt x="65" y="288"/>
                    </a:cubicBezTo>
                    <a:cubicBezTo>
                      <a:pt x="77" y="282"/>
                      <a:pt x="89" y="275"/>
                      <a:pt x="100" y="268"/>
                    </a:cubicBezTo>
                    <a:cubicBezTo>
                      <a:pt x="118" y="258"/>
                      <a:pt x="137" y="251"/>
                      <a:pt x="156" y="244"/>
                    </a:cubicBezTo>
                    <a:cubicBezTo>
                      <a:pt x="169" y="239"/>
                      <a:pt x="183" y="234"/>
                      <a:pt x="197" y="229"/>
                    </a:cubicBezTo>
                    <a:cubicBezTo>
                      <a:pt x="199" y="228"/>
                      <a:pt x="201" y="227"/>
                      <a:pt x="203" y="226"/>
                    </a:cubicBezTo>
                    <a:cubicBezTo>
                      <a:pt x="212" y="222"/>
                      <a:pt x="218" y="215"/>
                      <a:pt x="219" y="204"/>
                    </a:cubicBezTo>
                    <a:cubicBezTo>
                      <a:pt x="221" y="178"/>
                      <a:pt x="223" y="151"/>
                      <a:pt x="222" y="124"/>
                    </a:cubicBezTo>
                    <a:cubicBezTo>
                      <a:pt x="221" y="105"/>
                      <a:pt x="218" y="87"/>
                      <a:pt x="210" y="69"/>
                    </a:cubicBezTo>
                    <a:cubicBezTo>
                      <a:pt x="205" y="58"/>
                      <a:pt x="201" y="47"/>
                      <a:pt x="197" y="36"/>
                    </a:cubicBezTo>
                    <a:cubicBezTo>
                      <a:pt x="194" y="28"/>
                      <a:pt x="193" y="19"/>
                      <a:pt x="194" y="10"/>
                    </a:cubicBezTo>
                    <a:cubicBezTo>
                      <a:pt x="194" y="4"/>
                      <a:pt x="199" y="0"/>
                      <a:pt x="205" y="2"/>
                    </a:cubicBezTo>
                    <a:cubicBezTo>
                      <a:pt x="213" y="4"/>
                      <a:pt x="222" y="5"/>
                      <a:pt x="230" y="7"/>
                    </a:cubicBezTo>
                    <a:cubicBezTo>
                      <a:pt x="233" y="7"/>
                      <a:pt x="235" y="9"/>
                      <a:pt x="237" y="10"/>
                    </a:cubicBezTo>
                    <a:cubicBezTo>
                      <a:pt x="241" y="13"/>
                      <a:pt x="244" y="16"/>
                      <a:pt x="248" y="19"/>
                    </a:cubicBezTo>
                    <a:cubicBezTo>
                      <a:pt x="253" y="23"/>
                      <a:pt x="259" y="26"/>
                      <a:pt x="265" y="29"/>
                    </a:cubicBezTo>
                    <a:cubicBezTo>
                      <a:pt x="274" y="33"/>
                      <a:pt x="279" y="40"/>
                      <a:pt x="280" y="49"/>
                    </a:cubicBezTo>
                    <a:cubicBezTo>
                      <a:pt x="280" y="55"/>
                      <a:pt x="280" y="60"/>
                      <a:pt x="278" y="66"/>
                    </a:cubicBezTo>
                    <a:cubicBezTo>
                      <a:pt x="277" y="68"/>
                      <a:pt x="275" y="70"/>
                      <a:pt x="273" y="72"/>
                    </a:cubicBezTo>
                    <a:cubicBezTo>
                      <a:pt x="271" y="74"/>
                      <a:pt x="270" y="75"/>
                      <a:pt x="270" y="77"/>
                    </a:cubicBezTo>
                    <a:cubicBezTo>
                      <a:pt x="271" y="104"/>
                      <a:pt x="271" y="131"/>
                      <a:pt x="271" y="158"/>
                    </a:cubicBezTo>
                    <a:cubicBezTo>
                      <a:pt x="272" y="165"/>
                      <a:pt x="272" y="172"/>
                      <a:pt x="273" y="179"/>
                    </a:cubicBezTo>
                    <a:cubicBezTo>
                      <a:pt x="274" y="183"/>
                      <a:pt x="275" y="184"/>
                      <a:pt x="278" y="182"/>
                    </a:cubicBezTo>
                    <a:cubicBezTo>
                      <a:pt x="291" y="176"/>
                      <a:pt x="303" y="170"/>
                      <a:pt x="313" y="160"/>
                    </a:cubicBezTo>
                    <a:cubicBezTo>
                      <a:pt x="317" y="155"/>
                      <a:pt x="321" y="150"/>
                      <a:pt x="325" y="144"/>
                    </a:cubicBezTo>
                    <a:cubicBezTo>
                      <a:pt x="330" y="138"/>
                      <a:pt x="335" y="132"/>
                      <a:pt x="341" y="128"/>
                    </a:cubicBezTo>
                    <a:cubicBezTo>
                      <a:pt x="350" y="122"/>
                      <a:pt x="359" y="120"/>
                      <a:pt x="369" y="122"/>
                    </a:cubicBezTo>
                    <a:cubicBezTo>
                      <a:pt x="379" y="124"/>
                      <a:pt x="383" y="131"/>
                      <a:pt x="380" y="141"/>
                    </a:cubicBezTo>
                    <a:cubicBezTo>
                      <a:pt x="379" y="146"/>
                      <a:pt x="376" y="151"/>
                      <a:pt x="372" y="154"/>
                    </a:cubicBezTo>
                    <a:cubicBezTo>
                      <a:pt x="367" y="160"/>
                      <a:pt x="361" y="165"/>
                      <a:pt x="355" y="169"/>
                    </a:cubicBezTo>
                    <a:cubicBezTo>
                      <a:pt x="341" y="178"/>
                      <a:pt x="328" y="189"/>
                      <a:pt x="314" y="199"/>
                    </a:cubicBezTo>
                    <a:cubicBezTo>
                      <a:pt x="301" y="209"/>
                      <a:pt x="289" y="219"/>
                      <a:pt x="275" y="229"/>
                    </a:cubicBezTo>
                    <a:cubicBezTo>
                      <a:pt x="272" y="232"/>
                      <a:pt x="271" y="234"/>
                      <a:pt x="271" y="238"/>
                    </a:cubicBezTo>
                    <a:cubicBezTo>
                      <a:pt x="267" y="263"/>
                      <a:pt x="262" y="287"/>
                      <a:pt x="254" y="310"/>
                    </a:cubicBezTo>
                    <a:cubicBezTo>
                      <a:pt x="253" y="314"/>
                      <a:pt x="251" y="317"/>
                      <a:pt x="250" y="320"/>
                    </a:cubicBezTo>
                    <a:cubicBezTo>
                      <a:pt x="249" y="322"/>
                      <a:pt x="249" y="324"/>
                      <a:pt x="247" y="325"/>
                    </a:cubicBezTo>
                    <a:cubicBezTo>
                      <a:pt x="226" y="349"/>
                      <a:pt x="202" y="371"/>
                      <a:pt x="173" y="386"/>
                    </a:cubicBezTo>
                    <a:cubicBezTo>
                      <a:pt x="149" y="400"/>
                      <a:pt x="123" y="408"/>
                      <a:pt x="95" y="410"/>
                    </a:cubicBezTo>
                    <a:cubicBezTo>
                      <a:pt x="93" y="410"/>
                      <a:pt x="90" y="411"/>
                      <a:pt x="88" y="411"/>
                    </a:cubicBezTo>
                    <a:cubicBezTo>
                      <a:pt x="87" y="411"/>
                      <a:pt x="85" y="411"/>
                      <a:pt x="83" y="4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150" name="Freeform 11"/>
              <p:cNvSpPr>
                <a:spLocks noEditPoints="1"/>
              </p:cNvSpPr>
              <p:nvPr/>
            </p:nvSpPr>
            <p:spPr bwMode="auto">
              <a:xfrm>
                <a:off x="4606634" y="2270052"/>
                <a:ext cx="551054" cy="1278318"/>
              </a:xfrm>
              <a:custGeom>
                <a:avLst/>
                <a:gdLst>
                  <a:gd name="T0" fmla="*/ 127 w 193"/>
                  <a:gd name="T1" fmla="*/ 371 h 449"/>
                  <a:gd name="T2" fmla="*/ 63 w 193"/>
                  <a:gd name="T3" fmla="*/ 417 h 449"/>
                  <a:gd name="T4" fmla="*/ 47 w 193"/>
                  <a:gd name="T5" fmla="*/ 433 h 449"/>
                  <a:gd name="T6" fmla="*/ 7 w 193"/>
                  <a:gd name="T7" fmla="*/ 434 h 449"/>
                  <a:gd name="T8" fmla="*/ 1 w 193"/>
                  <a:gd name="T9" fmla="*/ 383 h 449"/>
                  <a:gd name="T10" fmla="*/ 33 w 193"/>
                  <a:gd name="T11" fmla="*/ 331 h 449"/>
                  <a:gd name="T12" fmla="*/ 49 w 193"/>
                  <a:gd name="T13" fmla="*/ 286 h 449"/>
                  <a:gd name="T14" fmla="*/ 50 w 193"/>
                  <a:gd name="T15" fmla="*/ 233 h 449"/>
                  <a:gd name="T16" fmla="*/ 38 w 193"/>
                  <a:gd name="T17" fmla="*/ 207 h 449"/>
                  <a:gd name="T18" fmla="*/ 54 w 193"/>
                  <a:gd name="T19" fmla="*/ 201 h 449"/>
                  <a:gd name="T20" fmla="*/ 75 w 193"/>
                  <a:gd name="T21" fmla="*/ 209 h 449"/>
                  <a:gd name="T22" fmla="*/ 107 w 193"/>
                  <a:gd name="T23" fmla="*/ 223 h 449"/>
                  <a:gd name="T24" fmla="*/ 126 w 193"/>
                  <a:gd name="T25" fmla="*/ 233 h 449"/>
                  <a:gd name="T26" fmla="*/ 133 w 193"/>
                  <a:gd name="T27" fmla="*/ 231 h 449"/>
                  <a:gd name="T28" fmla="*/ 135 w 193"/>
                  <a:gd name="T29" fmla="*/ 200 h 449"/>
                  <a:gd name="T30" fmla="*/ 133 w 193"/>
                  <a:gd name="T31" fmla="*/ 99 h 449"/>
                  <a:gd name="T32" fmla="*/ 105 w 193"/>
                  <a:gd name="T33" fmla="*/ 55 h 449"/>
                  <a:gd name="T34" fmla="*/ 77 w 193"/>
                  <a:gd name="T35" fmla="*/ 9 h 449"/>
                  <a:gd name="T36" fmla="*/ 95 w 193"/>
                  <a:gd name="T37" fmla="*/ 6 h 449"/>
                  <a:gd name="T38" fmla="*/ 165 w 193"/>
                  <a:gd name="T39" fmla="*/ 52 h 449"/>
                  <a:gd name="T40" fmla="*/ 189 w 193"/>
                  <a:gd name="T41" fmla="*/ 83 h 449"/>
                  <a:gd name="T42" fmla="*/ 189 w 193"/>
                  <a:gd name="T43" fmla="*/ 292 h 449"/>
                  <a:gd name="T44" fmla="*/ 165 w 193"/>
                  <a:gd name="T45" fmla="*/ 409 h 449"/>
                  <a:gd name="T46" fmla="*/ 145 w 193"/>
                  <a:gd name="T47" fmla="*/ 428 h 449"/>
                  <a:gd name="T48" fmla="*/ 134 w 193"/>
                  <a:gd name="T49" fmla="*/ 415 h 449"/>
                  <a:gd name="T50" fmla="*/ 131 w 193"/>
                  <a:gd name="T51" fmla="*/ 367 h 449"/>
                  <a:gd name="T52" fmla="*/ 124 w 193"/>
                  <a:gd name="T53" fmla="*/ 264 h 449"/>
                  <a:gd name="T54" fmla="*/ 102 w 193"/>
                  <a:gd name="T55" fmla="*/ 280 h 449"/>
                  <a:gd name="T56" fmla="*/ 81 w 193"/>
                  <a:gd name="T57" fmla="*/ 296 h 449"/>
                  <a:gd name="T58" fmla="*/ 59 w 193"/>
                  <a:gd name="T59" fmla="*/ 331 h 449"/>
                  <a:gd name="T60" fmla="*/ 31 w 193"/>
                  <a:gd name="T61" fmla="*/ 373 h 449"/>
                  <a:gd name="T62" fmla="*/ 46 w 193"/>
                  <a:gd name="T63" fmla="*/ 382 h 449"/>
                  <a:gd name="T64" fmla="*/ 78 w 193"/>
                  <a:gd name="T65" fmla="*/ 363 h 449"/>
                  <a:gd name="T66" fmla="*/ 114 w 193"/>
                  <a:gd name="T67" fmla="*/ 346 h 449"/>
                  <a:gd name="T68" fmla="*/ 133 w 193"/>
                  <a:gd name="T69" fmla="*/ 325 h 449"/>
                  <a:gd name="T70" fmla="*/ 132 w 193"/>
                  <a:gd name="T71" fmla="*/ 255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93" h="449">
                    <a:moveTo>
                      <a:pt x="131" y="367"/>
                    </a:moveTo>
                    <a:cubicBezTo>
                      <a:pt x="129" y="369"/>
                      <a:pt x="128" y="370"/>
                      <a:pt x="127" y="371"/>
                    </a:cubicBezTo>
                    <a:cubicBezTo>
                      <a:pt x="112" y="385"/>
                      <a:pt x="97" y="397"/>
                      <a:pt x="80" y="408"/>
                    </a:cubicBezTo>
                    <a:cubicBezTo>
                      <a:pt x="74" y="411"/>
                      <a:pt x="69" y="414"/>
                      <a:pt x="63" y="417"/>
                    </a:cubicBezTo>
                    <a:cubicBezTo>
                      <a:pt x="61" y="419"/>
                      <a:pt x="59" y="420"/>
                      <a:pt x="57" y="422"/>
                    </a:cubicBezTo>
                    <a:cubicBezTo>
                      <a:pt x="54" y="426"/>
                      <a:pt x="50" y="430"/>
                      <a:pt x="47" y="433"/>
                    </a:cubicBezTo>
                    <a:cubicBezTo>
                      <a:pt x="44" y="436"/>
                      <a:pt x="41" y="439"/>
                      <a:pt x="38" y="441"/>
                    </a:cubicBezTo>
                    <a:cubicBezTo>
                      <a:pt x="27" y="449"/>
                      <a:pt x="13" y="446"/>
                      <a:pt x="7" y="434"/>
                    </a:cubicBezTo>
                    <a:cubicBezTo>
                      <a:pt x="4" y="428"/>
                      <a:pt x="2" y="421"/>
                      <a:pt x="1" y="415"/>
                    </a:cubicBezTo>
                    <a:cubicBezTo>
                      <a:pt x="0" y="404"/>
                      <a:pt x="0" y="394"/>
                      <a:pt x="1" y="383"/>
                    </a:cubicBezTo>
                    <a:cubicBezTo>
                      <a:pt x="2" y="379"/>
                      <a:pt x="3" y="374"/>
                      <a:pt x="7" y="372"/>
                    </a:cubicBezTo>
                    <a:cubicBezTo>
                      <a:pt x="20" y="361"/>
                      <a:pt x="28" y="346"/>
                      <a:pt x="33" y="331"/>
                    </a:cubicBezTo>
                    <a:cubicBezTo>
                      <a:pt x="36" y="325"/>
                      <a:pt x="37" y="319"/>
                      <a:pt x="39" y="313"/>
                    </a:cubicBezTo>
                    <a:cubicBezTo>
                      <a:pt x="42" y="304"/>
                      <a:pt x="45" y="294"/>
                      <a:pt x="49" y="286"/>
                    </a:cubicBezTo>
                    <a:cubicBezTo>
                      <a:pt x="56" y="272"/>
                      <a:pt x="56" y="258"/>
                      <a:pt x="53" y="244"/>
                    </a:cubicBezTo>
                    <a:cubicBezTo>
                      <a:pt x="52" y="240"/>
                      <a:pt x="51" y="237"/>
                      <a:pt x="50" y="233"/>
                    </a:cubicBezTo>
                    <a:cubicBezTo>
                      <a:pt x="49" y="229"/>
                      <a:pt x="47" y="225"/>
                      <a:pt x="44" y="221"/>
                    </a:cubicBezTo>
                    <a:cubicBezTo>
                      <a:pt x="42" y="217"/>
                      <a:pt x="39" y="212"/>
                      <a:pt x="38" y="207"/>
                    </a:cubicBezTo>
                    <a:cubicBezTo>
                      <a:pt x="36" y="202"/>
                      <a:pt x="38" y="199"/>
                      <a:pt x="44" y="199"/>
                    </a:cubicBezTo>
                    <a:cubicBezTo>
                      <a:pt x="48" y="199"/>
                      <a:pt x="51" y="199"/>
                      <a:pt x="54" y="201"/>
                    </a:cubicBezTo>
                    <a:cubicBezTo>
                      <a:pt x="55" y="202"/>
                      <a:pt x="56" y="203"/>
                      <a:pt x="57" y="203"/>
                    </a:cubicBezTo>
                    <a:cubicBezTo>
                      <a:pt x="62" y="208"/>
                      <a:pt x="68" y="209"/>
                      <a:pt x="75" y="209"/>
                    </a:cubicBezTo>
                    <a:cubicBezTo>
                      <a:pt x="83" y="209"/>
                      <a:pt x="90" y="212"/>
                      <a:pt x="96" y="218"/>
                    </a:cubicBezTo>
                    <a:cubicBezTo>
                      <a:pt x="99" y="221"/>
                      <a:pt x="103" y="223"/>
                      <a:pt x="107" y="223"/>
                    </a:cubicBezTo>
                    <a:cubicBezTo>
                      <a:pt x="110" y="223"/>
                      <a:pt x="112" y="224"/>
                      <a:pt x="115" y="225"/>
                    </a:cubicBezTo>
                    <a:cubicBezTo>
                      <a:pt x="120" y="226"/>
                      <a:pt x="124" y="229"/>
                      <a:pt x="126" y="233"/>
                    </a:cubicBezTo>
                    <a:cubicBezTo>
                      <a:pt x="126" y="234"/>
                      <a:pt x="127" y="235"/>
                      <a:pt x="128" y="236"/>
                    </a:cubicBezTo>
                    <a:cubicBezTo>
                      <a:pt x="131" y="236"/>
                      <a:pt x="132" y="234"/>
                      <a:pt x="133" y="231"/>
                    </a:cubicBezTo>
                    <a:cubicBezTo>
                      <a:pt x="134" y="229"/>
                      <a:pt x="134" y="227"/>
                      <a:pt x="134" y="225"/>
                    </a:cubicBezTo>
                    <a:cubicBezTo>
                      <a:pt x="134" y="217"/>
                      <a:pt x="134" y="208"/>
                      <a:pt x="135" y="200"/>
                    </a:cubicBezTo>
                    <a:cubicBezTo>
                      <a:pt x="137" y="176"/>
                      <a:pt x="139" y="151"/>
                      <a:pt x="137" y="127"/>
                    </a:cubicBezTo>
                    <a:cubicBezTo>
                      <a:pt x="137" y="118"/>
                      <a:pt x="135" y="109"/>
                      <a:pt x="133" y="99"/>
                    </a:cubicBezTo>
                    <a:cubicBezTo>
                      <a:pt x="132" y="90"/>
                      <a:pt x="127" y="81"/>
                      <a:pt x="121" y="74"/>
                    </a:cubicBezTo>
                    <a:cubicBezTo>
                      <a:pt x="116" y="67"/>
                      <a:pt x="111" y="61"/>
                      <a:pt x="105" y="55"/>
                    </a:cubicBezTo>
                    <a:cubicBezTo>
                      <a:pt x="98" y="46"/>
                      <a:pt x="90" y="36"/>
                      <a:pt x="83" y="27"/>
                    </a:cubicBezTo>
                    <a:cubicBezTo>
                      <a:pt x="79" y="22"/>
                      <a:pt x="77" y="15"/>
                      <a:pt x="77" y="9"/>
                    </a:cubicBezTo>
                    <a:cubicBezTo>
                      <a:pt x="77" y="3"/>
                      <a:pt x="80" y="0"/>
                      <a:pt x="86" y="2"/>
                    </a:cubicBezTo>
                    <a:cubicBezTo>
                      <a:pt x="89" y="2"/>
                      <a:pt x="92" y="4"/>
                      <a:pt x="95" y="6"/>
                    </a:cubicBezTo>
                    <a:cubicBezTo>
                      <a:pt x="105" y="15"/>
                      <a:pt x="116" y="22"/>
                      <a:pt x="128" y="28"/>
                    </a:cubicBezTo>
                    <a:cubicBezTo>
                      <a:pt x="141" y="35"/>
                      <a:pt x="154" y="43"/>
                      <a:pt x="165" y="52"/>
                    </a:cubicBezTo>
                    <a:cubicBezTo>
                      <a:pt x="172" y="58"/>
                      <a:pt x="179" y="64"/>
                      <a:pt x="184" y="72"/>
                    </a:cubicBezTo>
                    <a:cubicBezTo>
                      <a:pt x="186" y="75"/>
                      <a:pt x="188" y="78"/>
                      <a:pt x="189" y="83"/>
                    </a:cubicBezTo>
                    <a:cubicBezTo>
                      <a:pt x="192" y="122"/>
                      <a:pt x="193" y="162"/>
                      <a:pt x="193" y="202"/>
                    </a:cubicBezTo>
                    <a:cubicBezTo>
                      <a:pt x="193" y="232"/>
                      <a:pt x="192" y="262"/>
                      <a:pt x="189" y="292"/>
                    </a:cubicBezTo>
                    <a:cubicBezTo>
                      <a:pt x="186" y="321"/>
                      <a:pt x="183" y="350"/>
                      <a:pt x="176" y="378"/>
                    </a:cubicBezTo>
                    <a:cubicBezTo>
                      <a:pt x="173" y="388"/>
                      <a:pt x="170" y="399"/>
                      <a:pt x="165" y="409"/>
                    </a:cubicBezTo>
                    <a:cubicBezTo>
                      <a:pt x="162" y="414"/>
                      <a:pt x="159" y="419"/>
                      <a:pt x="155" y="423"/>
                    </a:cubicBezTo>
                    <a:cubicBezTo>
                      <a:pt x="152" y="426"/>
                      <a:pt x="149" y="428"/>
                      <a:pt x="145" y="428"/>
                    </a:cubicBezTo>
                    <a:cubicBezTo>
                      <a:pt x="140" y="429"/>
                      <a:pt x="136" y="427"/>
                      <a:pt x="135" y="422"/>
                    </a:cubicBezTo>
                    <a:cubicBezTo>
                      <a:pt x="135" y="420"/>
                      <a:pt x="135" y="418"/>
                      <a:pt x="134" y="415"/>
                    </a:cubicBezTo>
                    <a:cubicBezTo>
                      <a:pt x="134" y="407"/>
                      <a:pt x="135" y="399"/>
                      <a:pt x="135" y="391"/>
                    </a:cubicBezTo>
                    <a:cubicBezTo>
                      <a:pt x="134" y="383"/>
                      <a:pt x="134" y="375"/>
                      <a:pt x="131" y="367"/>
                    </a:cubicBezTo>
                    <a:close/>
                    <a:moveTo>
                      <a:pt x="132" y="255"/>
                    </a:moveTo>
                    <a:cubicBezTo>
                      <a:pt x="127" y="257"/>
                      <a:pt x="125" y="260"/>
                      <a:pt x="124" y="264"/>
                    </a:cubicBezTo>
                    <a:cubicBezTo>
                      <a:pt x="123" y="267"/>
                      <a:pt x="122" y="271"/>
                      <a:pt x="119" y="273"/>
                    </a:cubicBezTo>
                    <a:cubicBezTo>
                      <a:pt x="114" y="277"/>
                      <a:pt x="108" y="280"/>
                      <a:pt x="102" y="280"/>
                    </a:cubicBezTo>
                    <a:cubicBezTo>
                      <a:pt x="97" y="280"/>
                      <a:pt x="94" y="282"/>
                      <a:pt x="91" y="285"/>
                    </a:cubicBezTo>
                    <a:cubicBezTo>
                      <a:pt x="87" y="289"/>
                      <a:pt x="84" y="292"/>
                      <a:pt x="81" y="296"/>
                    </a:cubicBezTo>
                    <a:cubicBezTo>
                      <a:pt x="78" y="299"/>
                      <a:pt x="76" y="302"/>
                      <a:pt x="75" y="305"/>
                    </a:cubicBezTo>
                    <a:cubicBezTo>
                      <a:pt x="71" y="315"/>
                      <a:pt x="66" y="323"/>
                      <a:pt x="59" y="331"/>
                    </a:cubicBezTo>
                    <a:cubicBezTo>
                      <a:pt x="54" y="337"/>
                      <a:pt x="50" y="343"/>
                      <a:pt x="45" y="349"/>
                    </a:cubicBezTo>
                    <a:cubicBezTo>
                      <a:pt x="39" y="356"/>
                      <a:pt x="34" y="364"/>
                      <a:pt x="31" y="373"/>
                    </a:cubicBezTo>
                    <a:cubicBezTo>
                      <a:pt x="29" y="377"/>
                      <a:pt x="29" y="379"/>
                      <a:pt x="34" y="381"/>
                    </a:cubicBezTo>
                    <a:cubicBezTo>
                      <a:pt x="38" y="382"/>
                      <a:pt x="42" y="383"/>
                      <a:pt x="46" y="382"/>
                    </a:cubicBezTo>
                    <a:cubicBezTo>
                      <a:pt x="53" y="381"/>
                      <a:pt x="59" y="378"/>
                      <a:pt x="64" y="374"/>
                    </a:cubicBezTo>
                    <a:cubicBezTo>
                      <a:pt x="69" y="371"/>
                      <a:pt x="73" y="367"/>
                      <a:pt x="78" y="363"/>
                    </a:cubicBezTo>
                    <a:cubicBezTo>
                      <a:pt x="81" y="361"/>
                      <a:pt x="83" y="359"/>
                      <a:pt x="87" y="358"/>
                    </a:cubicBezTo>
                    <a:cubicBezTo>
                      <a:pt x="97" y="356"/>
                      <a:pt x="106" y="351"/>
                      <a:pt x="114" y="346"/>
                    </a:cubicBezTo>
                    <a:cubicBezTo>
                      <a:pt x="119" y="343"/>
                      <a:pt x="123" y="340"/>
                      <a:pt x="127" y="338"/>
                    </a:cubicBezTo>
                    <a:cubicBezTo>
                      <a:pt x="131" y="335"/>
                      <a:pt x="133" y="331"/>
                      <a:pt x="133" y="325"/>
                    </a:cubicBezTo>
                    <a:cubicBezTo>
                      <a:pt x="132" y="304"/>
                      <a:pt x="132" y="282"/>
                      <a:pt x="132" y="260"/>
                    </a:cubicBezTo>
                    <a:cubicBezTo>
                      <a:pt x="132" y="259"/>
                      <a:pt x="132" y="257"/>
                      <a:pt x="132" y="25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151" name="Freeform 12"/>
              <p:cNvSpPr/>
              <p:nvPr/>
            </p:nvSpPr>
            <p:spPr bwMode="auto">
              <a:xfrm>
                <a:off x="5375547" y="2443057"/>
                <a:ext cx="650372" cy="900269"/>
              </a:xfrm>
              <a:custGeom>
                <a:avLst/>
                <a:gdLst>
                  <a:gd name="T0" fmla="*/ 34 w 229"/>
                  <a:gd name="T1" fmla="*/ 0 h 316"/>
                  <a:gd name="T2" fmla="*/ 37 w 229"/>
                  <a:gd name="T3" fmla="*/ 2 h 316"/>
                  <a:gd name="T4" fmla="*/ 69 w 229"/>
                  <a:gd name="T5" fmla="*/ 32 h 316"/>
                  <a:gd name="T6" fmla="*/ 73 w 229"/>
                  <a:gd name="T7" fmla="*/ 38 h 316"/>
                  <a:gd name="T8" fmla="*/ 99 w 229"/>
                  <a:gd name="T9" fmla="*/ 117 h 316"/>
                  <a:gd name="T10" fmla="*/ 101 w 229"/>
                  <a:gd name="T11" fmla="*/ 128 h 316"/>
                  <a:gd name="T12" fmla="*/ 112 w 229"/>
                  <a:gd name="T13" fmla="*/ 132 h 316"/>
                  <a:gd name="T14" fmla="*/ 120 w 229"/>
                  <a:gd name="T15" fmla="*/ 127 h 316"/>
                  <a:gd name="T16" fmla="*/ 145 w 229"/>
                  <a:gd name="T17" fmla="*/ 109 h 316"/>
                  <a:gd name="T18" fmla="*/ 148 w 229"/>
                  <a:gd name="T19" fmla="*/ 103 h 316"/>
                  <a:gd name="T20" fmla="*/ 148 w 229"/>
                  <a:gd name="T21" fmla="*/ 80 h 316"/>
                  <a:gd name="T22" fmla="*/ 159 w 229"/>
                  <a:gd name="T23" fmla="*/ 69 h 316"/>
                  <a:gd name="T24" fmla="*/ 162 w 229"/>
                  <a:gd name="T25" fmla="*/ 71 h 316"/>
                  <a:gd name="T26" fmla="*/ 164 w 229"/>
                  <a:gd name="T27" fmla="*/ 75 h 316"/>
                  <a:gd name="T28" fmla="*/ 171 w 229"/>
                  <a:gd name="T29" fmla="*/ 86 h 316"/>
                  <a:gd name="T30" fmla="*/ 204 w 229"/>
                  <a:gd name="T31" fmla="*/ 104 h 316"/>
                  <a:gd name="T32" fmla="*/ 209 w 229"/>
                  <a:gd name="T33" fmla="*/ 112 h 316"/>
                  <a:gd name="T34" fmla="*/ 169 w 229"/>
                  <a:gd name="T35" fmla="*/ 170 h 316"/>
                  <a:gd name="T36" fmla="*/ 128 w 229"/>
                  <a:gd name="T37" fmla="*/ 175 h 316"/>
                  <a:gd name="T38" fmla="*/ 114 w 229"/>
                  <a:gd name="T39" fmla="*/ 190 h 316"/>
                  <a:gd name="T40" fmla="*/ 115 w 229"/>
                  <a:gd name="T41" fmla="*/ 196 h 316"/>
                  <a:gd name="T42" fmla="*/ 115 w 229"/>
                  <a:gd name="T43" fmla="*/ 219 h 316"/>
                  <a:gd name="T44" fmla="*/ 109 w 229"/>
                  <a:gd name="T45" fmla="*/ 226 h 316"/>
                  <a:gd name="T46" fmla="*/ 89 w 229"/>
                  <a:gd name="T47" fmla="*/ 246 h 316"/>
                  <a:gd name="T48" fmla="*/ 95 w 229"/>
                  <a:gd name="T49" fmla="*/ 260 h 316"/>
                  <a:gd name="T50" fmla="*/ 113 w 229"/>
                  <a:gd name="T51" fmla="*/ 259 h 316"/>
                  <a:gd name="T52" fmla="*/ 148 w 229"/>
                  <a:gd name="T53" fmla="*/ 248 h 316"/>
                  <a:gd name="T54" fmla="*/ 170 w 229"/>
                  <a:gd name="T55" fmla="*/ 243 h 316"/>
                  <a:gd name="T56" fmla="*/ 187 w 229"/>
                  <a:gd name="T57" fmla="*/ 237 h 316"/>
                  <a:gd name="T58" fmla="*/ 212 w 229"/>
                  <a:gd name="T59" fmla="*/ 229 h 316"/>
                  <a:gd name="T60" fmla="*/ 220 w 229"/>
                  <a:gd name="T61" fmla="*/ 229 h 316"/>
                  <a:gd name="T62" fmla="*/ 227 w 229"/>
                  <a:gd name="T63" fmla="*/ 241 h 316"/>
                  <a:gd name="T64" fmla="*/ 214 w 229"/>
                  <a:gd name="T65" fmla="*/ 267 h 316"/>
                  <a:gd name="T66" fmla="*/ 203 w 229"/>
                  <a:gd name="T67" fmla="*/ 277 h 316"/>
                  <a:gd name="T68" fmla="*/ 174 w 229"/>
                  <a:gd name="T69" fmla="*/ 289 h 316"/>
                  <a:gd name="T70" fmla="*/ 140 w 229"/>
                  <a:gd name="T71" fmla="*/ 298 h 316"/>
                  <a:gd name="T72" fmla="*/ 127 w 229"/>
                  <a:gd name="T73" fmla="*/ 298 h 316"/>
                  <a:gd name="T74" fmla="*/ 116 w 229"/>
                  <a:gd name="T75" fmla="*/ 301 h 316"/>
                  <a:gd name="T76" fmla="*/ 55 w 229"/>
                  <a:gd name="T77" fmla="*/ 304 h 316"/>
                  <a:gd name="T78" fmla="*/ 44 w 229"/>
                  <a:gd name="T79" fmla="*/ 292 h 316"/>
                  <a:gd name="T80" fmla="*/ 27 w 229"/>
                  <a:gd name="T81" fmla="*/ 257 h 316"/>
                  <a:gd name="T82" fmla="*/ 25 w 229"/>
                  <a:gd name="T83" fmla="*/ 252 h 316"/>
                  <a:gd name="T84" fmla="*/ 18 w 229"/>
                  <a:gd name="T85" fmla="*/ 217 h 316"/>
                  <a:gd name="T86" fmla="*/ 18 w 229"/>
                  <a:gd name="T87" fmla="*/ 210 h 316"/>
                  <a:gd name="T88" fmla="*/ 1 w 229"/>
                  <a:gd name="T89" fmla="*/ 140 h 316"/>
                  <a:gd name="T90" fmla="*/ 0 w 229"/>
                  <a:gd name="T91" fmla="*/ 134 h 316"/>
                  <a:gd name="T92" fmla="*/ 18 w 229"/>
                  <a:gd name="T93" fmla="*/ 50 h 316"/>
                  <a:gd name="T94" fmla="*/ 32 w 229"/>
                  <a:gd name="T95" fmla="*/ 4 h 316"/>
                  <a:gd name="T96" fmla="*/ 34 w 229"/>
                  <a:gd name="T97" fmla="*/ 0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29" h="316">
                    <a:moveTo>
                      <a:pt x="34" y="0"/>
                    </a:moveTo>
                    <a:cubicBezTo>
                      <a:pt x="35" y="1"/>
                      <a:pt x="36" y="2"/>
                      <a:pt x="37" y="2"/>
                    </a:cubicBezTo>
                    <a:cubicBezTo>
                      <a:pt x="48" y="12"/>
                      <a:pt x="58" y="22"/>
                      <a:pt x="69" y="32"/>
                    </a:cubicBezTo>
                    <a:cubicBezTo>
                      <a:pt x="71" y="34"/>
                      <a:pt x="72" y="36"/>
                      <a:pt x="73" y="38"/>
                    </a:cubicBezTo>
                    <a:cubicBezTo>
                      <a:pt x="86" y="63"/>
                      <a:pt x="94" y="89"/>
                      <a:pt x="99" y="117"/>
                    </a:cubicBezTo>
                    <a:cubicBezTo>
                      <a:pt x="99" y="120"/>
                      <a:pt x="100" y="124"/>
                      <a:pt x="101" y="128"/>
                    </a:cubicBezTo>
                    <a:cubicBezTo>
                      <a:pt x="103" y="133"/>
                      <a:pt x="107" y="134"/>
                      <a:pt x="112" y="132"/>
                    </a:cubicBezTo>
                    <a:cubicBezTo>
                      <a:pt x="115" y="130"/>
                      <a:pt x="117" y="129"/>
                      <a:pt x="120" y="127"/>
                    </a:cubicBezTo>
                    <a:cubicBezTo>
                      <a:pt x="128" y="121"/>
                      <a:pt x="136" y="115"/>
                      <a:pt x="145" y="109"/>
                    </a:cubicBezTo>
                    <a:cubicBezTo>
                      <a:pt x="147" y="108"/>
                      <a:pt x="148" y="106"/>
                      <a:pt x="148" y="103"/>
                    </a:cubicBezTo>
                    <a:cubicBezTo>
                      <a:pt x="148" y="95"/>
                      <a:pt x="148" y="88"/>
                      <a:pt x="148" y="80"/>
                    </a:cubicBezTo>
                    <a:cubicBezTo>
                      <a:pt x="148" y="75"/>
                      <a:pt x="153" y="69"/>
                      <a:pt x="159" y="69"/>
                    </a:cubicBezTo>
                    <a:cubicBezTo>
                      <a:pt x="160" y="69"/>
                      <a:pt x="162" y="70"/>
                      <a:pt x="162" y="71"/>
                    </a:cubicBezTo>
                    <a:cubicBezTo>
                      <a:pt x="163" y="72"/>
                      <a:pt x="164" y="73"/>
                      <a:pt x="164" y="75"/>
                    </a:cubicBezTo>
                    <a:cubicBezTo>
                      <a:pt x="164" y="79"/>
                      <a:pt x="167" y="83"/>
                      <a:pt x="171" y="86"/>
                    </a:cubicBezTo>
                    <a:cubicBezTo>
                      <a:pt x="181" y="94"/>
                      <a:pt x="192" y="100"/>
                      <a:pt x="204" y="104"/>
                    </a:cubicBezTo>
                    <a:cubicBezTo>
                      <a:pt x="208" y="106"/>
                      <a:pt x="209" y="108"/>
                      <a:pt x="209" y="112"/>
                    </a:cubicBezTo>
                    <a:cubicBezTo>
                      <a:pt x="210" y="140"/>
                      <a:pt x="196" y="160"/>
                      <a:pt x="169" y="170"/>
                    </a:cubicBezTo>
                    <a:cubicBezTo>
                      <a:pt x="156" y="175"/>
                      <a:pt x="142" y="177"/>
                      <a:pt x="128" y="175"/>
                    </a:cubicBezTo>
                    <a:cubicBezTo>
                      <a:pt x="119" y="173"/>
                      <a:pt x="112" y="182"/>
                      <a:pt x="114" y="190"/>
                    </a:cubicBezTo>
                    <a:cubicBezTo>
                      <a:pt x="114" y="192"/>
                      <a:pt x="115" y="194"/>
                      <a:pt x="115" y="196"/>
                    </a:cubicBezTo>
                    <a:cubicBezTo>
                      <a:pt x="118" y="203"/>
                      <a:pt x="118" y="211"/>
                      <a:pt x="115" y="219"/>
                    </a:cubicBezTo>
                    <a:cubicBezTo>
                      <a:pt x="114" y="222"/>
                      <a:pt x="112" y="224"/>
                      <a:pt x="109" y="226"/>
                    </a:cubicBezTo>
                    <a:cubicBezTo>
                      <a:pt x="101" y="231"/>
                      <a:pt x="95" y="238"/>
                      <a:pt x="89" y="246"/>
                    </a:cubicBezTo>
                    <a:cubicBezTo>
                      <a:pt x="84" y="254"/>
                      <a:pt x="85" y="258"/>
                      <a:pt x="95" y="260"/>
                    </a:cubicBezTo>
                    <a:cubicBezTo>
                      <a:pt x="101" y="261"/>
                      <a:pt x="107" y="261"/>
                      <a:pt x="113" y="259"/>
                    </a:cubicBezTo>
                    <a:cubicBezTo>
                      <a:pt x="125" y="256"/>
                      <a:pt x="137" y="252"/>
                      <a:pt x="148" y="248"/>
                    </a:cubicBezTo>
                    <a:cubicBezTo>
                      <a:pt x="155" y="245"/>
                      <a:pt x="162" y="243"/>
                      <a:pt x="170" y="243"/>
                    </a:cubicBezTo>
                    <a:cubicBezTo>
                      <a:pt x="176" y="242"/>
                      <a:pt x="182" y="240"/>
                      <a:pt x="187" y="237"/>
                    </a:cubicBezTo>
                    <a:cubicBezTo>
                      <a:pt x="195" y="234"/>
                      <a:pt x="203" y="230"/>
                      <a:pt x="212" y="229"/>
                    </a:cubicBezTo>
                    <a:cubicBezTo>
                      <a:pt x="214" y="229"/>
                      <a:pt x="217" y="229"/>
                      <a:pt x="220" y="229"/>
                    </a:cubicBezTo>
                    <a:cubicBezTo>
                      <a:pt x="226" y="230"/>
                      <a:pt x="229" y="236"/>
                      <a:pt x="227" y="241"/>
                    </a:cubicBezTo>
                    <a:cubicBezTo>
                      <a:pt x="223" y="250"/>
                      <a:pt x="218" y="259"/>
                      <a:pt x="214" y="267"/>
                    </a:cubicBezTo>
                    <a:cubicBezTo>
                      <a:pt x="211" y="271"/>
                      <a:pt x="207" y="274"/>
                      <a:pt x="203" y="277"/>
                    </a:cubicBezTo>
                    <a:cubicBezTo>
                      <a:pt x="194" y="282"/>
                      <a:pt x="184" y="286"/>
                      <a:pt x="174" y="289"/>
                    </a:cubicBezTo>
                    <a:cubicBezTo>
                      <a:pt x="163" y="292"/>
                      <a:pt x="151" y="295"/>
                      <a:pt x="140" y="298"/>
                    </a:cubicBezTo>
                    <a:cubicBezTo>
                      <a:pt x="136" y="299"/>
                      <a:pt x="131" y="298"/>
                      <a:pt x="127" y="298"/>
                    </a:cubicBezTo>
                    <a:cubicBezTo>
                      <a:pt x="122" y="298"/>
                      <a:pt x="119" y="299"/>
                      <a:pt x="116" y="301"/>
                    </a:cubicBezTo>
                    <a:cubicBezTo>
                      <a:pt x="97" y="315"/>
                      <a:pt x="74" y="316"/>
                      <a:pt x="55" y="304"/>
                    </a:cubicBezTo>
                    <a:cubicBezTo>
                      <a:pt x="51" y="301"/>
                      <a:pt x="47" y="297"/>
                      <a:pt x="44" y="292"/>
                    </a:cubicBezTo>
                    <a:cubicBezTo>
                      <a:pt x="37" y="281"/>
                      <a:pt x="32" y="269"/>
                      <a:pt x="27" y="257"/>
                    </a:cubicBezTo>
                    <a:cubicBezTo>
                      <a:pt x="26" y="255"/>
                      <a:pt x="26" y="254"/>
                      <a:pt x="25" y="252"/>
                    </a:cubicBezTo>
                    <a:cubicBezTo>
                      <a:pt x="20" y="241"/>
                      <a:pt x="17" y="230"/>
                      <a:pt x="18" y="217"/>
                    </a:cubicBezTo>
                    <a:cubicBezTo>
                      <a:pt x="19" y="215"/>
                      <a:pt x="18" y="213"/>
                      <a:pt x="18" y="210"/>
                    </a:cubicBezTo>
                    <a:cubicBezTo>
                      <a:pt x="12" y="187"/>
                      <a:pt x="6" y="163"/>
                      <a:pt x="1" y="140"/>
                    </a:cubicBezTo>
                    <a:cubicBezTo>
                      <a:pt x="0" y="138"/>
                      <a:pt x="0" y="136"/>
                      <a:pt x="0" y="134"/>
                    </a:cubicBezTo>
                    <a:cubicBezTo>
                      <a:pt x="6" y="106"/>
                      <a:pt x="12" y="78"/>
                      <a:pt x="18" y="50"/>
                    </a:cubicBezTo>
                    <a:cubicBezTo>
                      <a:pt x="22" y="35"/>
                      <a:pt x="26" y="19"/>
                      <a:pt x="32" y="4"/>
                    </a:cubicBezTo>
                    <a:cubicBezTo>
                      <a:pt x="33" y="2"/>
                      <a:pt x="33" y="1"/>
                      <a:pt x="3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152" name="Freeform 13"/>
              <p:cNvSpPr/>
              <p:nvPr/>
            </p:nvSpPr>
            <p:spPr bwMode="auto">
              <a:xfrm>
                <a:off x="6355912" y="2792272"/>
                <a:ext cx="772117" cy="855416"/>
              </a:xfrm>
              <a:custGeom>
                <a:avLst/>
                <a:gdLst>
                  <a:gd name="T0" fmla="*/ 194 w 271"/>
                  <a:gd name="T1" fmla="*/ 98 h 300"/>
                  <a:gd name="T2" fmla="*/ 236 w 271"/>
                  <a:gd name="T3" fmla="*/ 96 h 300"/>
                  <a:gd name="T4" fmla="*/ 237 w 271"/>
                  <a:gd name="T5" fmla="*/ 111 h 300"/>
                  <a:gd name="T6" fmla="*/ 175 w 271"/>
                  <a:gd name="T7" fmla="*/ 150 h 300"/>
                  <a:gd name="T8" fmla="*/ 169 w 271"/>
                  <a:gd name="T9" fmla="*/ 195 h 300"/>
                  <a:gd name="T10" fmla="*/ 177 w 271"/>
                  <a:gd name="T11" fmla="*/ 299 h 300"/>
                  <a:gd name="T12" fmla="*/ 159 w 271"/>
                  <a:gd name="T13" fmla="*/ 285 h 300"/>
                  <a:gd name="T14" fmla="*/ 150 w 271"/>
                  <a:gd name="T15" fmla="*/ 266 h 300"/>
                  <a:gd name="T16" fmla="*/ 133 w 271"/>
                  <a:gd name="T17" fmla="*/ 260 h 300"/>
                  <a:gd name="T18" fmla="*/ 132 w 271"/>
                  <a:gd name="T19" fmla="*/ 243 h 300"/>
                  <a:gd name="T20" fmla="*/ 149 w 271"/>
                  <a:gd name="T21" fmla="*/ 232 h 300"/>
                  <a:gd name="T22" fmla="*/ 139 w 271"/>
                  <a:gd name="T23" fmla="*/ 197 h 300"/>
                  <a:gd name="T24" fmla="*/ 117 w 271"/>
                  <a:gd name="T25" fmla="*/ 216 h 300"/>
                  <a:gd name="T26" fmla="*/ 101 w 271"/>
                  <a:gd name="T27" fmla="*/ 235 h 300"/>
                  <a:gd name="T28" fmla="*/ 26 w 271"/>
                  <a:gd name="T29" fmla="*/ 293 h 300"/>
                  <a:gd name="T30" fmla="*/ 0 w 271"/>
                  <a:gd name="T31" fmla="*/ 243 h 300"/>
                  <a:gd name="T32" fmla="*/ 9 w 271"/>
                  <a:gd name="T33" fmla="*/ 237 h 300"/>
                  <a:gd name="T34" fmla="*/ 32 w 271"/>
                  <a:gd name="T35" fmla="*/ 234 h 300"/>
                  <a:gd name="T36" fmla="*/ 59 w 271"/>
                  <a:gd name="T37" fmla="*/ 219 h 300"/>
                  <a:gd name="T38" fmla="*/ 116 w 271"/>
                  <a:gd name="T39" fmla="*/ 185 h 300"/>
                  <a:gd name="T40" fmla="*/ 145 w 271"/>
                  <a:gd name="T41" fmla="*/ 155 h 300"/>
                  <a:gd name="T42" fmla="*/ 133 w 271"/>
                  <a:gd name="T43" fmla="*/ 142 h 300"/>
                  <a:gd name="T44" fmla="*/ 145 w 271"/>
                  <a:gd name="T45" fmla="*/ 112 h 300"/>
                  <a:gd name="T46" fmla="*/ 143 w 271"/>
                  <a:gd name="T47" fmla="*/ 104 h 300"/>
                  <a:gd name="T48" fmla="*/ 124 w 271"/>
                  <a:gd name="T49" fmla="*/ 108 h 300"/>
                  <a:gd name="T50" fmla="*/ 121 w 271"/>
                  <a:gd name="T51" fmla="*/ 140 h 300"/>
                  <a:gd name="T52" fmla="*/ 87 w 271"/>
                  <a:gd name="T53" fmla="*/ 188 h 300"/>
                  <a:gd name="T54" fmla="*/ 73 w 271"/>
                  <a:gd name="T55" fmla="*/ 176 h 300"/>
                  <a:gd name="T56" fmla="*/ 67 w 271"/>
                  <a:gd name="T57" fmla="*/ 159 h 300"/>
                  <a:gd name="T58" fmla="*/ 66 w 271"/>
                  <a:gd name="T59" fmla="*/ 63 h 300"/>
                  <a:gd name="T60" fmla="*/ 72 w 271"/>
                  <a:gd name="T61" fmla="*/ 47 h 300"/>
                  <a:gd name="T62" fmla="*/ 88 w 271"/>
                  <a:gd name="T63" fmla="*/ 55 h 300"/>
                  <a:gd name="T64" fmla="*/ 109 w 271"/>
                  <a:gd name="T65" fmla="*/ 63 h 300"/>
                  <a:gd name="T66" fmla="*/ 160 w 271"/>
                  <a:gd name="T67" fmla="*/ 28 h 300"/>
                  <a:gd name="T68" fmla="*/ 187 w 271"/>
                  <a:gd name="T69" fmla="*/ 16 h 300"/>
                  <a:gd name="T70" fmla="*/ 258 w 271"/>
                  <a:gd name="T71" fmla="*/ 4 h 300"/>
                  <a:gd name="T72" fmla="*/ 271 w 271"/>
                  <a:gd name="T73" fmla="*/ 16 h 300"/>
                  <a:gd name="T74" fmla="*/ 248 w 271"/>
                  <a:gd name="T75" fmla="*/ 37 h 300"/>
                  <a:gd name="T76" fmla="*/ 215 w 271"/>
                  <a:gd name="T77" fmla="*/ 67 h 300"/>
                  <a:gd name="T78" fmla="*/ 186 w 271"/>
                  <a:gd name="T79" fmla="*/ 95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71" h="300">
                    <a:moveTo>
                      <a:pt x="185" y="102"/>
                    </a:moveTo>
                    <a:cubicBezTo>
                      <a:pt x="188" y="101"/>
                      <a:pt x="191" y="99"/>
                      <a:pt x="194" y="98"/>
                    </a:cubicBezTo>
                    <a:cubicBezTo>
                      <a:pt x="200" y="94"/>
                      <a:pt x="206" y="91"/>
                      <a:pt x="213" y="90"/>
                    </a:cubicBezTo>
                    <a:cubicBezTo>
                      <a:pt x="221" y="89"/>
                      <a:pt x="229" y="92"/>
                      <a:pt x="236" y="96"/>
                    </a:cubicBezTo>
                    <a:cubicBezTo>
                      <a:pt x="237" y="97"/>
                      <a:pt x="238" y="98"/>
                      <a:pt x="239" y="99"/>
                    </a:cubicBezTo>
                    <a:cubicBezTo>
                      <a:pt x="242" y="103"/>
                      <a:pt x="242" y="108"/>
                      <a:pt x="237" y="111"/>
                    </a:cubicBezTo>
                    <a:cubicBezTo>
                      <a:pt x="220" y="127"/>
                      <a:pt x="200" y="139"/>
                      <a:pt x="179" y="148"/>
                    </a:cubicBezTo>
                    <a:cubicBezTo>
                      <a:pt x="178" y="149"/>
                      <a:pt x="176" y="149"/>
                      <a:pt x="175" y="150"/>
                    </a:cubicBezTo>
                    <a:cubicBezTo>
                      <a:pt x="167" y="153"/>
                      <a:pt x="164" y="159"/>
                      <a:pt x="163" y="168"/>
                    </a:cubicBezTo>
                    <a:cubicBezTo>
                      <a:pt x="163" y="177"/>
                      <a:pt x="165" y="187"/>
                      <a:pt x="169" y="195"/>
                    </a:cubicBezTo>
                    <a:cubicBezTo>
                      <a:pt x="182" y="226"/>
                      <a:pt x="186" y="259"/>
                      <a:pt x="185" y="292"/>
                    </a:cubicBezTo>
                    <a:cubicBezTo>
                      <a:pt x="185" y="298"/>
                      <a:pt x="183" y="300"/>
                      <a:pt x="177" y="299"/>
                    </a:cubicBezTo>
                    <a:cubicBezTo>
                      <a:pt x="171" y="299"/>
                      <a:pt x="165" y="297"/>
                      <a:pt x="161" y="292"/>
                    </a:cubicBezTo>
                    <a:cubicBezTo>
                      <a:pt x="159" y="290"/>
                      <a:pt x="159" y="287"/>
                      <a:pt x="159" y="285"/>
                    </a:cubicBezTo>
                    <a:cubicBezTo>
                      <a:pt x="159" y="284"/>
                      <a:pt x="159" y="282"/>
                      <a:pt x="159" y="281"/>
                    </a:cubicBezTo>
                    <a:cubicBezTo>
                      <a:pt x="159" y="274"/>
                      <a:pt x="156" y="269"/>
                      <a:pt x="150" y="266"/>
                    </a:cubicBezTo>
                    <a:cubicBezTo>
                      <a:pt x="146" y="263"/>
                      <a:pt x="141" y="262"/>
                      <a:pt x="136" y="260"/>
                    </a:cubicBezTo>
                    <a:cubicBezTo>
                      <a:pt x="135" y="260"/>
                      <a:pt x="134" y="260"/>
                      <a:pt x="133" y="260"/>
                    </a:cubicBezTo>
                    <a:cubicBezTo>
                      <a:pt x="129" y="258"/>
                      <a:pt x="126" y="255"/>
                      <a:pt x="126" y="252"/>
                    </a:cubicBezTo>
                    <a:cubicBezTo>
                      <a:pt x="125" y="248"/>
                      <a:pt x="128" y="244"/>
                      <a:pt x="132" y="243"/>
                    </a:cubicBezTo>
                    <a:cubicBezTo>
                      <a:pt x="134" y="242"/>
                      <a:pt x="136" y="242"/>
                      <a:pt x="138" y="242"/>
                    </a:cubicBezTo>
                    <a:cubicBezTo>
                      <a:pt x="144" y="241"/>
                      <a:pt x="147" y="238"/>
                      <a:pt x="149" y="232"/>
                    </a:cubicBezTo>
                    <a:cubicBezTo>
                      <a:pt x="153" y="220"/>
                      <a:pt x="151" y="208"/>
                      <a:pt x="144" y="197"/>
                    </a:cubicBezTo>
                    <a:cubicBezTo>
                      <a:pt x="142" y="195"/>
                      <a:pt x="141" y="195"/>
                      <a:pt x="139" y="197"/>
                    </a:cubicBezTo>
                    <a:cubicBezTo>
                      <a:pt x="138" y="197"/>
                      <a:pt x="137" y="198"/>
                      <a:pt x="136" y="199"/>
                    </a:cubicBezTo>
                    <a:cubicBezTo>
                      <a:pt x="129" y="205"/>
                      <a:pt x="123" y="210"/>
                      <a:pt x="117" y="216"/>
                    </a:cubicBezTo>
                    <a:cubicBezTo>
                      <a:pt x="112" y="220"/>
                      <a:pt x="108" y="225"/>
                      <a:pt x="105" y="231"/>
                    </a:cubicBezTo>
                    <a:cubicBezTo>
                      <a:pt x="104" y="232"/>
                      <a:pt x="103" y="233"/>
                      <a:pt x="101" y="235"/>
                    </a:cubicBezTo>
                    <a:cubicBezTo>
                      <a:pt x="84" y="253"/>
                      <a:pt x="66" y="270"/>
                      <a:pt x="48" y="288"/>
                    </a:cubicBezTo>
                    <a:cubicBezTo>
                      <a:pt x="41" y="296"/>
                      <a:pt x="35" y="297"/>
                      <a:pt x="26" y="293"/>
                    </a:cubicBezTo>
                    <a:cubicBezTo>
                      <a:pt x="20" y="291"/>
                      <a:pt x="16" y="287"/>
                      <a:pt x="13" y="282"/>
                    </a:cubicBezTo>
                    <a:cubicBezTo>
                      <a:pt x="4" y="271"/>
                      <a:pt x="1" y="257"/>
                      <a:pt x="0" y="243"/>
                    </a:cubicBezTo>
                    <a:cubicBezTo>
                      <a:pt x="0" y="240"/>
                      <a:pt x="1" y="239"/>
                      <a:pt x="3" y="239"/>
                    </a:cubicBezTo>
                    <a:cubicBezTo>
                      <a:pt x="5" y="238"/>
                      <a:pt x="7" y="237"/>
                      <a:pt x="9" y="237"/>
                    </a:cubicBezTo>
                    <a:cubicBezTo>
                      <a:pt x="13" y="235"/>
                      <a:pt x="16" y="235"/>
                      <a:pt x="20" y="237"/>
                    </a:cubicBezTo>
                    <a:cubicBezTo>
                      <a:pt x="24" y="239"/>
                      <a:pt x="28" y="238"/>
                      <a:pt x="32" y="234"/>
                    </a:cubicBezTo>
                    <a:cubicBezTo>
                      <a:pt x="34" y="233"/>
                      <a:pt x="37" y="231"/>
                      <a:pt x="39" y="230"/>
                    </a:cubicBezTo>
                    <a:cubicBezTo>
                      <a:pt x="46" y="226"/>
                      <a:pt x="52" y="222"/>
                      <a:pt x="59" y="219"/>
                    </a:cubicBezTo>
                    <a:cubicBezTo>
                      <a:pt x="60" y="218"/>
                      <a:pt x="62" y="217"/>
                      <a:pt x="63" y="216"/>
                    </a:cubicBezTo>
                    <a:cubicBezTo>
                      <a:pt x="81" y="206"/>
                      <a:pt x="98" y="195"/>
                      <a:pt x="116" y="185"/>
                    </a:cubicBezTo>
                    <a:cubicBezTo>
                      <a:pt x="122" y="181"/>
                      <a:pt x="128" y="177"/>
                      <a:pt x="134" y="172"/>
                    </a:cubicBezTo>
                    <a:cubicBezTo>
                      <a:pt x="139" y="168"/>
                      <a:pt x="143" y="163"/>
                      <a:pt x="145" y="155"/>
                    </a:cubicBezTo>
                    <a:cubicBezTo>
                      <a:pt x="143" y="155"/>
                      <a:pt x="142" y="154"/>
                      <a:pt x="140" y="154"/>
                    </a:cubicBezTo>
                    <a:cubicBezTo>
                      <a:pt x="134" y="152"/>
                      <a:pt x="132" y="148"/>
                      <a:pt x="133" y="142"/>
                    </a:cubicBezTo>
                    <a:cubicBezTo>
                      <a:pt x="134" y="140"/>
                      <a:pt x="135" y="137"/>
                      <a:pt x="136" y="135"/>
                    </a:cubicBezTo>
                    <a:cubicBezTo>
                      <a:pt x="139" y="127"/>
                      <a:pt x="142" y="119"/>
                      <a:pt x="145" y="112"/>
                    </a:cubicBezTo>
                    <a:cubicBezTo>
                      <a:pt x="145" y="111"/>
                      <a:pt x="146" y="110"/>
                      <a:pt x="146" y="109"/>
                    </a:cubicBezTo>
                    <a:cubicBezTo>
                      <a:pt x="147" y="105"/>
                      <a:pt x="146" y="104"/>
                      <a:pt x="143" y="104"/>
                    </a:cubicBezTo>
                    <a:cubicBezTo>
                      <a:pt x="140" y="104"/>
                      <a:pt x="138" y="104"/>
                      <a:pt x="135" y="105"/>
                    </a:cubicBezTo>
                    <a:cubicBezTo>
                      <a:pt x="132" y="106"/>
                      <a:pt x="128" y="107"/>
                      <a:pt x="124" y="108"/>
                    </a:cubicBezTo>
                    <a:cubicBezTo>
                      <a:pt x="122" y="109"/>
                      <a:pt x="121" y="111"/>
                      <a:pt x="121" y="113"/>
                    </a:cubicBezTo>
                    <a:cubicBezTo>
                      <a:pt x="121" y="122"/>
                      <a:pt x="121" y="131"/>
                      <a:pt x="121" y="140"/>
                    </a:cubicBezTo>
                    <a:cubicBezTo>
                      <a:pt x="121" y="142"/>
                      <a:pt x="120" y="144"/>
                      <a:pt x="119" y="146"/>
                    </a:cubicBezTo>
                    <a:cubicBezTo>
                      <a:pt x="108" y="160"/>
                      <a:pt x="98" y="174"/>
                      <a:pt x="87" y="188"/>
                    </a:cubicBezTo>
                    <a:cubicBezTo>
                      <a:pt x="87" y="189"/>
                      <a:pt x="86" y="189"/>
                      <a:pt x="86" y="190"/>
                    </a:cubicBezTo>
                    <a:cubicBezTo>
                      <a:pt x="81" y="185"/>
                      <a:pt x="77" y="181"/>
                      <a:pt x="73" y="176"/>
                    </a:cubicBezTo>
                    <a:cubicBezTo>
                      <a:pt x="70" y="173"/>
                      <a:pt x="69" y="170"/>
                      <a:pt x="69" y="166"/>
                    </a:cubicBezTo>
                    <a:cubicBezTo>
                      <a:pt x="68" y="164"/>
                      <a:pt x="68" y="161"/>
                      <a:pt x="67" y="159"/>
                    </a:cubicBezTo>
                    <a:cubicBezTo>
                      <a:pt x="58" y="138"/>
                      <a:pt x="57" y="117"/>
                      <a:pt x="63" y="95"/>
                    </a:cubicBezTo>
                    <a:cubicBezTo>
                      <a:pt x="67" y="84"/>
                      <a:pt x="67" y="74"/>
                      <a:pt x="66" y="63"/>
                    </a:cubicBezTo>
                    <a:cubicBezTo>
                      <a:pt x="66" y="60"/>
                      <a:pt x="66" y="57"/>
                      <a:pt x="66" y="54"/>
                    </a:cubicBezTo>
                    <a:cubicBezTo>
                      <a:pt x="66" y="50"/>
                      <a:pt x="68" y="47"/>
                      <a:pt x="72" y="47"/>
                    </a:cubicBezTo>
                    <a:cubicBezTo>
                      <a:pt x="75" y="46"/>
                      <a:pt x="78" y="47"/>
                      <a:pt x="80" y="48"/>
                    </a:cubicBezTo>
                    <a:cubicBezTo>
                      <a:pt x="83" y="50"/>
                      <a:pt x="85" y="52"/>
                      <a:pt x="88" y="55"/>
                    </a:cubicBezTo>
                    <a:cubicBezTo>
                      <a:pt x="90" y="57"/>
                      <a:pt x="91" y="59"/>
                      <a:pt x="93" y="61"/>
                    </a:cubicBezTo>
                    <a:cubicBezTo>
                      <a:pt x="99" y="66"/>
                      <a:pt x="103" y="67"/>
                      <a:pt x="109" y="63"/>
                    </a:cubicBezTo>
                    <a:cubicBezTo>
                      <a:pt x="117" y="58"/>
                      <a:pt x="125" y="53"/>
                      <a:pt x="133" y="48"/>
                    </a:cubicBezTo>
                    <a:cubicBezTo>
                      <a:pt x="142" y="41"/>
                      <a:pt x="151" y="35"/>
                      <a:pt x="160" y="28"/>
                    </a:cubicBezTo>
                    <a:cubicBezTo>
                      <a:pt x="163" y="25"/>
                      <a:pt x="167" y="24"/>
                      <a:pt x="171" y="23"/>
                    </a:cubicBezTo>
                    <a:cubicBezTo>
                      <a:pt x="177" y="23"/>
                      <a:pt x="182" y="20"/>
                      <a:pt x="187" y="16"/>
                    </a:cubicBezTo>
                    <a:cubicBezTo>
                      <a:pt x="196" y="6"/>
                      <a:pt x="208" y="2"/>
                      <a:pt x="221" y="1"/>
                    </a:cubicBezTo>
                    <a:cubicBezTo>
                      <a:pt x="233" y="0"/>
                      <a:pt x="246" y="0"/>
                      <a:pt x="258" y="4"/>
                    </a:cubicBezTo>
                    <a:cubicBezTo>
                      <a:pt x="261" y="5"/>
                      <a:pt x="264" y="7"/>
                      <a:pt x="267" y="9"/>
                    </a:cubicBezTo>
                    <a:cubicBezTo>
                      <a:pt x="270" y="10"/>
                      <a:pt x="271" y="13"/>
                      <a:pt x="271" y="16"/>
                    </a:cubicBezTo>
                    <a:cubicBezTo>
                      <a:pt x="271" y="18"/>
                      <a:pt x="271" y="19"/>
                      <a:pt x="269" y="21"/>
                    </a:cubicBezTo>
                    <a:cubicBezTo>
                      <a:pt x="262" y="26"/>
                      <a:pt x="255" y="31"/>
                      <a:pt x="248" y="37"/>
                    </a:cubicBezTo>
                    <a:cubicBezTo>
                      <a:pt x="240" y="43"/>
                      <a:pt x="232" y="50"/>
                      <a:pt x="226" y="58"/>
                    </a:cubicBezTo>
                    <a:cubicBezTo>
                      <a:pt x="223" y="62"/>
                      <a:pt x="219" y="65"/>
                      <a:pt x="215" y="67"/>
                    </a:cubicBezTo>
                    <a:cubicBezTo>
                      <a:pt x="213" y="68"/>
                      <a:pt x="212" y="69"/>
                      <a:pt x="211" y="70"/>
                    </a:cubicBezTo>
                    <a:cubicBezTo>
                      <a:pt x="202" y="79"/>
                      <a:pt x="194" y="87"/>
                      <a:pt x="186" y="95"/>
                    </a:cubicBezTo>
                    <a:cubicBezTo>
                      <a:pt x="184" y="97"/>
                      <a:pt x="183" y="99"/>
                      <a:pt x="185" y="10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153" name="Freeform 14"/>
              <p:cNvSpPr/>
              <p:nvPr/>
            </p:nvSpPr>
            <p:spPr bwMode="auto">
              <a:xfrm>
                <a:off x="9143222" y="3099837"/>
                <a:ext cx="797747" cy="506201"/>
              </a:xfrm>
              <a:custGeom>
                <a:avLst/>
                <a:gdLst>
                  <a:gd name="T0" fmla="*/ 16 w 280"/>
                  <a:gd name="T1" fmla="*/ 133 h 178"/>
                  <a:gd name="T2" fmla="*/ 14 w 280"/>
                  <a:gd name="T3" fmla="*/ 124 h 178"/>
                  <a:gd name="T4" fmla="*/ 2 w 280"/>
                  <a:gd name="T5" fmla="*/ 103 h 178"/>
                  <a:gd name="T6" fmla="*/ 6 w 280"/>
                  <a:gd name="T7" fmla="*/ 81 h 178"/>
                  <a:gd name="T8" fmla="*/ 16 w 280"/>
                  <a:gd name="T9" fmla="*/ 77 h 178"/>
                  <a:gd name="T10" fmla="*/ 22 w 280"/>
                  <a:gd name="T11" fmla="*/ 77 h 178"/>
                  <a:gd name="T12" fmla="*/ 40 w 280"/>
                  <a:gd name="T13" fmla="*/ 71 h 178"/>
                  <a:gd name="T14" fmla="*/ 54 w 280"/>
                  <a:gd name="T15" fmla="*/ 64 h 178"/>
                  <a:gd name="T16" fmla="*/ 63 w 280"/>
                  <a:gd name="T17" fmla="*/ 61 h 178"/>
                  <a:gd name="T18" fmla="*/ 144 w 280"/>
                  <a:gd name="T19" fmla="*/ 25 h 178"/>
                  <a:gd name="T20" fmla="*/ 169 w 280"/>
                  <a:gd name="T21" fmla="*/ 16 h 178"/>
                  <a:gd name="T22" fmla="*/ 186 w 280"/>
                  <a:gd name="T23" fmla="*/ 13 h 178"/>
                  <a:gd name="T24" fmla="*/ 209 w 280"/>
                  <a:gd name="T25" fmla="*/ 9 h 178"/>
                  <a:gd name="T26" fmla="*/ 224 w 280"/>
                  <a:gd name="T27" fmla="*/ 3 h 178"/>
                  <a:gd name="T28" fmla="*/ 233 w 280"/>
                  <a:gd name="T29" fmla="*/ 0 h 178"/>
                  <a:gd name="T30" fmla="*/ 265 w 280"/>
                  <a:gd name="T31" fmla="*/ 5 h 178"/>
                  <a:gd name="T32" fmla="*/ 274 w 280"/>
                  <a:gd name="T33" fmla="*/ 29 h 178"/>
                  <a:gd name="T34" fmla="*/ 256 w 280"/>
                  <a:gd name="T35" fmla="*/ 50 h 178"/>
                  <a:gd name="T36" fmla="*/ 245 w 280"/>
                  <a:gd name="T37" fmla="*/ 53 h 178"/>
                  <a:gd name="T38" fmla="*/ 220 w 280"/>
                  <a:gd name="T39" fmla="*/ 56 h 178"/>
                  <a:gd name="T40" fmla="*/ 213 w 280"/>
                  <a:gd name="T41" fmla="*/ 58 h 178"/>
                  <a:gd name="T42" fmla="*/ 208 w 280"/>
                  <a:gd name="T43" fmla="*/ 67 h 178"/>
                  <a:gd name="T44" fmla="*/ 210 w 280"/>
                  <a:gd name="T45" fmla="*/ 76 h 178"/>
                  <a:gd name="T46" fmla="*/ 218 w 280"/>
                  <a:gd name="T47" fmla="*/ 92 h 178"/>
                  <a:gd name="T48" fmla="*/ 224 w 280"/>
                  <a:gd name="T49" fmla="*/ 115 h 178"/>
                  <a:gd name="T50" fmla="*/ 220 w 280"/>
                  <a:gd name="T51" fmla="*/ 146 h 178"/>
                  <a:gd name="T52" fmla="*/ 197 w 280"/>
                  <a:gd name="T53" fmla="*/ 163 h 178"/>
                  <a:gd name="T54" fmla="*/ 189 w 280"/>
                  <a:gd name="T55" fmla="*/ 163 h 178"/>
                  <a:gd name="T56" fmla="*/ 181 w 280"/>
                  <a:gd name="T57" fmla="*/ 167 h 178"/>
                  <a:gd name="T58" fmla="*/ 178 w 280"/>
                  <a:gd name="T59" fmla="*/ 170 h 178"/>
                  <a:gd name="T60" fmla="*/ 156 w 280"/>
                  <a:gd name="T61" fmla="*/ 175 h 178"/>
                  <a:gd name="T62" fmla="*/ 140 w 280"/>
                  <a:gd name="T63" fmla="*/ 166 h 178"/>
                  <a:gd name="T64" fmla="*/ 126 w 280"/>
                  <a:gd name="T65" fmla="*/ 162 h 178"/>
                  <a:gd name="T66" fmla="*/ 119 w 280"/>
                  <a:gd name="T67" fmla="*/ 160 h 178"/>
                  <a:gd name="T68" fmla="*/ 113 w 280"/>
                  <a:gd name="T69" fmla="*/ 150 h 178"/>
                  <a:gd name="T70" fmla="*/ 115 w 280"/>
                  <a:gd name="T71" fmla="*/ 147 h 178"/>
                  <a:gd name="T72" fmla="*/ 122 w 280"/>
                  <a:gd name="T73" fmla="*/ 147 h 178"/>
                  <a:gd name="T74" fmla="*/ 166 w 280"/>
                  <a:gd name="T75" fmla="*/ 141 h 178"/>
                  <a:gd name="T76" fmla="*/ 185 w 280"/>
                  <a:gd name="T77" fmla="*/ 129 h 178"/>
                  <a:gd name="T78" fmla="*/ 188 w 280"/>
                  <a:gd name="T79" fmla="*/ 120 h 178"/>
                  <a:gd name="T80" fmla="*/ 185 w 280"/>
                  <a:gd name="T81" fmla="*/ 92 h 178"/>
                  <a:gd name="T82" fmla="*/ 184 w 280"/>
                  <a:gd name="T83" fmla="*/ 77 h 178"/>
                  <a:gd name="T84" fmla="*/ 179 w 280"/>
                  <a:gd name="T85" fmla="*/ 71 h 178"/>
                  <a:gd name="T86" fmla="*/ 163 w 280"/>
                  <a:gd name="T87" fmla="*/ 75 h 178"/>
                  <a:gd name="T88" fmla="*/ 158 w 280"/>
                  <a:gd name="T89" fmla="*/ 79 h 178"/>
                  <a:gd name="T90" fmla="*/ 145 w 280"/>
                  <a:gd name="T91" fmla="*/ 82 h 178"/>
                  <a:gd name="T92" fmla="*/ 116 w 280"/>
                  <a:gd name="T93" fmla="*/ 91 h 178"/>
                  <a:gd name="T94" fmla="*/ 80 w 280"/>
                  <a:gd name="T95" fmla="*/ 118 h 178"/>
                  <a:gd name="T96" fmla="*/ 52 w 280"/>
                  <a:gd name="T97" fmla="*/ 135 h 178"/>
                  <a:gd name="T98" fmla="*/ 22 w 280"/>
                  <a:gd name="T99" fmla="*/ 136 h 178"/>
                  <a:gd name="T100" fmla="*/ 18 w 280"/>
                  <a:gd name="T101" fmla="*/ 134 h 178"/>
                  <a:gd name="T102" fmla="*/ 16 w 280"/>
                  <a:gd name="T103" fmla="*/ 133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80" h="178">
                    <a:moveTo>
                      <a:pt x="16" y="133"/>
                    </a:moveTo>
                    <a:cubicBezTo>
                      <a:pt x="18" y="129"/>
                      <a:pt x="16" y="127"/>
                      <a:pt x="14" y="124"/>
                    </a:cubicBezTo>
                    <a:cubicBezTo>
                      <a:pt x="9" y="118"/>
                      <a:pt x="5" y="111"/>
                      <a:pt x="2" y="103"/>
                    </a:cubicBezTo>
                    <a:cubicBezTo>
                      <a:pt x="0" y="95"/>
                      <a:pt x="1" y="88"/>
                      <a:pt x="6" y="81"/>
                    </a:cubicBezTo>
                    <a:cubicBezTo>
                      <a:pt x="9" y="78"/>
                      <a:pt x="12" y="76"/>
                      <a:pt x="16" y="77"/>
                    </a:cubicBezTo>
                    <a:cubicBezTo>
                      <a:pt x="18" y="77"/>
                      <a:pt x="20" y="76"/>
                      <a:pt x="22" y="77"/>
                    </a:cubicBezTo>
                    <a:cubicBezTo>
                      <a:pt x="29" y="79"/>
                      <a:pt x="36" y="76"/>
                      <a:pt x="40" y="71"/>
                    </a:cubicBezTo>
                    <a:cubicBezTo>
                      <a:pt x="44" y="67"/>
                      <a:pt x="49" y="65"/>
                      <a:pt x="54" y="64"/>
                    </a:cubicBezTo>
                    <a:cubicBezTo>
                      <a:pt x="57" y="64"/>
                      <a:pt x="60" y="62"/>
                      <a:pt x="63" y="61"/>
                    </a:cubicBezTo>
                    <a:cubicBezTo>
                      <a:pt x="89" y="47"/>
                      <a:pt x="116" y="35"/>
                      <a:pt x="144" y="25"/>
                    </a:cubicBezTo>
                    <a:cubicBezTo>
                      <a:pt x="152" y="22"/>
                      <a:pt x="161" y="19"/>
                      <a:pt x="169" y="16"/>
                    </a:cubicBezTo>
                    <a:cubicBezTo>
                      <a:pt x="174" y="14"/>
                      <a:pt x="180" y="14"/>
                      <a:pt x="186" y="13"/>
                    </a:cubicBezTo>
                    <a:cubicBezTo>
                      <a:pt x="194" y="12"/>
                      <a:pt x="201" y="11"/>
                      <a:pt x="209" y="9"/>
                    </a:cubicBezTo>
                    <a:cubicBezTo>
                      <a:pt x="214" y="8"/>
                      <a:pt x="219" y="5"/>
                      <a:pt x="224" y="3"/>
                    </a:cubicBezTo>
                    <a:cubicBezTo>
                      <a:pt x="227" y="1"/>
                      <a:pt x="230" y="0"/>
                      <a:pt x="233" y="0"/>
                    </a:cubicBezTo>
                    <a:cubicBezTo>
                      <a:pt x="244" y="0"/>
                      <a:pt x="255" y="1"/>
                      <a:pt x="265" y="5"/>
                    </a:cubicBezTo>
                    <a:cubicBezTo>
                      <a:pt x="276" y="9"/>
                      <a:pt x="280" y="19"/>
                      <a:pt x="274" y="29"/>
                    </a:cubicBezTo>
                    <a:cubicBezTo>
                      <a:pt x="270" y="38"/>
                      <a:pt x="263" y="45"/>
                      <a:pt x="256" y="50"/>
                    </a:cubicBezTo>
                    <a:cubicBezTo>
                      <a:pt x="252" y="53"/>
                      <a:pt x="249" y="53"/>
                      <a:pt x="245" y="53"/>
                    </a:cubicBezTo>
                    <a:cubicBezTo>
                      <a:pt x="236" y="54"/>
                      <a:pt x="228" y="55"/>
                      <a:pt x="220" y="56"/>
                    </a:cubicBezTo>
                    <a:cubicBezTo>
                      <a:pt x="218" y="57"/>
                      <a:pt x="215" y="57"/>
                      <a:pt x="213" y="58"/>
                    </a:cubicBezTo>
                    <a:cubicBezTo>
                      <a:pt x="209" y="60"/>
                      <a:pt x="208" y="63"/>
                      <a:pt x="208" y="67"/>
                    </a:cubicBezTo>
                    <a:cubicBezTo>
                      <a:pt x="208" y="70"/>
                      <a:pt x="209" y="73"/>
                      <a:pt x="210" y="76"/>
                    </a:cubicBezTo>
                    <a:cubicBezTo>
                      <a:pt x="213" y="82"/>
                      <a:pt x="215" y="87"/>
                      <a:pt x="218" y="92"/>
                    </a:cubicBezTo>
                    <a:cubicBezTo>
                      <a:pt x="221" y="100"/>
                      <a:pt x="224" y="107"/>
                      <a:pt x="224" y="115"/>
                    </a:cubicBezTo>
                    <a:cubicBezTo>
                      <a:pt x="224" y="126"/>
                      <a:pt x="223" y="136"/>
                      <a:pt x="220" y="146"/>
                    </a:cubicBezTo>
                    <a:cubicBezTo>
                      <a:pt x="216" y="157"/>
                      <a:pt x="209" y="162"/>
                      <a:pt x="197" y="163"/>
                    </a:cubicBezTo>
                    <a:cubicBezTo>
                      <a:pt x="194" y="163"/>
                      <a:pt x="192" y="163"/>
                      <a:pt x="189" y="163"/>
                    </a:cubicBezTo>
                    <a:cubicBezTo>
                      <a:pt x="186" y="163"/>
                      <a:pt x="183" y="163"/>
                      <a:pt x="181" y="167"/>
                    </a:cubicBezTo>
                    <a:cubicBezTo>
                      <a:pt x="180" y="168"/>
                      <a:pt x="179" y="169"/>
                      <a:pt x="178" y="170"/>
                    </a:cubicBezTo>
                    <a:cubicBezTo>
                      <a:pt x="171" y="176"/>
                      <a:pt x="164" y="178"/>
                      <a:pt x="156" y="175"/>
                    </a:cubicBezTo>
                    <a:cubicBezTo>
                      <a:pt x="151" y="172"/>
                      <a:pt x="145" y="169"/>
                      <a:pt x="140" y="166"/>
                    </a:cubicBezTo>
                    <a:cubicBezTo>
                      <a:pt x="136" y="163"/>
                      <a:pt x="132" y="162"/>
                      <a:pt x="126" y="162"/>
                    </a:cubicBezTo>
                    <a:cubicBezTo>
                      <a:pt x="124" y="162"/>
                      <a:pt x="121" y="163"/>
                      <a:pt x="119" y="160"/>
                    </a:cubicBezTo>
                    <a:cubicBezTo>
                      <a:pt x="116" y="157"/>
                      <a:pt x="114" y="154"/>
                      <a:pt x="113" y="150"/>
                    </a:cubicBezTo>
                    <a:cubicBezTo>
                      <a:pt x="112" y="148"/>
                      <a:pt x="113" y="147"/>
                      <a:pt x="115" y="147"/>
                    </a:cubicBezTo>
                    <a:cubicBezTo>
                      <a:pt x="117" y="147"/>
                      <a:pt x="120" y="147"/>
                      <a:pt x="122" y="147"/>
                    </a:cubicBezTo>
                    <a:cubicBezTo>
                      <a:pt x="137" y="148"/>
                      <a:pt x="152" y="146"/>
                      <a:pt x="166" y="141"/>
                    </a:cubicBezTo>
                    <a:cubicBezTo>
                      <a:pt x="173" y="138"/>
                      <a:pt x="179" y="134"/>
                      <a:pt x="185" y="129"/>
                    </a:cubicBezTo>
                    <a:cubicBezTo>
                      <a:pt x="188" y="126"/>
                      <a:pt x="189" y="123"/>
                      <a:pt x="188" y="120"/>
                    </a:cubicBezTo>
                    <a:cubicBezTo>
                      <a:pt x="187" y="111"/>
                      <a:pt x="186" y="102"/>
                      <a:pt x="185" y="92"/>
                    </a:cubicBezTo>
                    <a:cubicBezTo>
                      <a:pt x="184" y="87"/>
                      <a:pt x="184" y="82"/>
                      <a:pt x="184" y="77"/>
                    </a:cubicBezTo>
                    <a:cubicBezTo>
                      <a:pt x="184" y="73"/>
                      <a:pt x="183" y="71"/>
                      <a:pt x="179" y="71"/>
                    </a:cubicBezTo>
                    <a:cubicBezTo>
                      <a:pt x="173" y="70"/>
                      <a:pt x="168" y="70"/>
                      <a:pt x="163" y="75"/>
                    </a:cubicBezTo>
                    <a:cubicBezTo>
                      <a:pt x="162" y="76"/>
                      <a:pt x="160" y="77"/>
                      <a:pt x="158" y="79"/>
                    </a:cubicBezTo>
                    <a:cubicBezTo>
                      <a:pt x="154" y="81"/>
                      <a:pt x="150" y="83"/>
                      <a:pt x="145" y="82"/>
                    </a:cubicBezTo>
                    <a:cubicBezTo>
                      <a:pt x="134" y="82"/>
                      <a:pt x="124" y="85"/>
                      <a:pt x="116" y="91"/>
                    </a:cubicBezTo>
                    <a:cubicBezTo>
                      <a:pt x="104" y="100"/>
                      <a:pt x="92" y="109"/>
                      <a:pt x="80" y="118"/>
                    </a:cubicBezTo>
                    <a:cubicBezTo>
                      <a:pt x="71" y="124"/>
                      <a:pt x="62" y="131"/>
                      <a:pt x="52" y="135"/>
                    </a:cubicBezTo>
                    <a:cubicBezTo>
                      <a:pt x="42" y="139"/>
                      <a:pt x="32" y="140"/>
                      <a:pt x="22" y="136"/>
                    </a:cubicBezTo>
                    <a:cubicBezTo>
                      <a:pt x="20" y="136"/>
                      <a:pt x="19" y="135"/>
                      <a:pt x="18" y="134"/>
                    </a:cubicBezTo>
                    <a:cubicBezTo>
                      <a:pt x="17" y="134"/>
                      <a:pt x="17" y="134"/>
                      <a:pt x="16" y="1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154" name="Freeform 15"/>
              <p:cNvSpPr/>
              <p:nvPr/>
            </p:nvSpPr>
            <p:spPr bwMode="auto">
              <a:xfrm>
                <a:off x="6548140" y="2449465"/>
                <a:ext cx="605519" cy="323584"/>
              </a:xfrm>
              <a:custGeom>
                <a:avLst/>
                <a:gdLst>
                  <a:gd name="T0" fmla="*/ 197 w 212"/>
                  <a:gd name="T1" fmla="*/ 0 h 114"/>
                  <a:gd name="T2" fmla="*/ 205 w 212"/>
                  <a:gd name="T3" fmla="*/ 0 h 114"/>
                  <a:gd name="T4" fmla="*/ 211 w 212"/>
                  <a:gd name="T5" fmla="*/ 9 h 114"/>
                  <a:gd name="T6" fmla="*/ 191 w 212"/>
                  <a:gd name="T7" fmla="*/ 29 h 114"/>
                  <a:gd name="T8" fmla="*/ 187 w 212"/>
                  <a:gd name="T9" fmla="*/ 29 h 114"/>
                  <a:gd name="T10" fmla="*/ 174 w 212"/>
                  <a:gd name="T11" fmla="*/ 33 h 114"/>
                  <a:gd name="T12" fmla="*/ 132 w 212"/>
                  <a:gd name="T13" fmla="*/ 67 h 114"/>
                  <a:gd name="T14" fmla="*/ 109 w 212"/>
                  <a:gd name="T15" fmla="*/ 91 h 114"/>
                  <a:gd name="T16" fmla="*/ 71 w 212"/>
                  <a:gd name="T17" fmla="*/ 112 h 114"/>
                  <a:gd name="T18" fmla="*/ 40 w 212"/>
                  <a:gd name="T19" fmla="*/ 108 h 114"/>
                  <a:gd name="T20" fmla="*/ 9 w 212"/>
                  <a:gd name="T21" fmla="*/ 90 h 114"/>
                  <a:gd name="T22" fmla="*/ 8 w 212"/>
                  <a:gd name="T23" fmla="*/ 89 h 114"/>
                  <a:gd name="T24" fmla="*/ 11 w 212"/>
                  <a:gd name="T25" fmla="*/ 64 h 114"/>
                  <a:gd name="T26" fmla="*/ 15 w 212"/>
                  <a:gd name="T27" fmla="*/ 62 h 114"/>
                  <a:gd name="T28" fmla="*/ 114 w 212"/>
                  <a:gd name="T29" fmla="*/ 23 h 114"/>
                  <a:gd name="T30" fmla="*/ 130 w 212"/>
                  <a:gd name="T31" fmla="*/ 18 h 114"/>
                  <a:gd name="T32" fmla="*/ 164 w 212"/>
                  <a:gd name="T33" fmla="*/ 7 h 114"/>
                  <a:gd name="T34" fmla="*/ 197 w 212"/>
                  <a:gd name="T35"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2" h="114">
                    <a:moveTo>
                      <a:pt x="197" y="0"/>
                    </a:moveTo>
                    <a:cubicBezTo>
                      <a:pt x="199" y="0"/>
                      <a:pt x="202" y="0"/>
                      <a:pt x="205" y="0"/>
                    </a:cubicBezTo>
                    <a:cubicBezTo>
                      <a:pt x="209" y="1"/>
                      <a:pt x="212" y="5"/>
                      <a:pt x="211" y="9"/>
                    </a:cubicBezTo>
                    <a:cubicBezTo>
                      <a:pt x="207" y="18"/>
                      <a:pt x="200" y="25"/>
                      <a:pt x="191" y="29"/>
                    </a:cubicBezTo>
                    <a:cubicBezTo>
                      <a:pt x="189" y="29"/>
                      <a:pt x="188" y="29"/>
                      <a:pt x="187" y="29"/>
                    </a:cubicBezTo>
                    <a:cubicBezTo>
                      <a:pt x="182" y="28"/>
                      <a:pt x="178" y="30"/>
                      <a:pt x="174" y="33"/>
                    </a:cubicBezTo>
                    <a:cubicBezTo>
                      <a:pt x="158" y="43"/>
                      <a:pt x="144" y="54"/>
                      <a:pt x="132" y="67"/>
                    </a:cubicBezTo>
                    <a:cubicBezTo>
                      <a:pt x="124" y="75"/>
                      <a:pt x="116" y="83"/>
                      <a:pt x="109" y="91"/>
                    </a:cubicBezTo>
                    <a:cubicBezTo>
                      <a:pt x="99" y="102"/>
                      <a:pt x="86" y="110"/>
                      <a:pt x="71" y="112"/>
                    </a:cubicBezTo>
                    <a:cubicBezTo>
                      <a:pt x="61" y="114"/>
                      <a:pt x="50" y="112"/>
                      <a:pt x="40" y="108"/>
                    </a:cubicBezTo>
                    <a:cubicBezTo>
                      <a:pt x="29" y="104"/>
                      <a:pt x="19" y="98"/>
                      <a:pt x="9" y="90"/>
                    </a:cubicBezTo>
                    <a:cubicBezTo>
                      <a:pt x="9" y="90"/>
                      <a:pt x="9" y="89"/>
                      <a:pt x="8" y="89"/>
                    </a:cubicBezTo>
                    <a:cubicBezTo>
                      <a:pt x="0" y="81"/>
                      <a:pt x="2" y="70"/>
                      <a:pt x="11" y="64"/>
                    </a:cubicBezTo>
                    <a:cubicBezTo>
                      <a:pt x="12" y="63"/>
                      <a:pt x="14" y="63"/>
                      <a:pt x="15" y="62"/>
                    </a:cubicBezTo>
                    <a:cubicBezTo>
                      <a:pt x="48" y="49"/>
                      <a:pt x="81" y="36"/>
                      <a:pt x="114" y="23"/>
                    </a:cubicBezTo>
                    <a:cubicBezTo>
                      <a:pt x="119" y="21"/>
                      <a:pt x="125" y="19"/>
                      <a:pt x="130" y="18"/>
                    </a:cubicBezTo>
                    <a:cubicBezTo>
                      <a:pt x="142" y="15"/>
                      <a:pt x="153" y="12"/>
                      <a:pt x="164" y="7"/>
                    </a:cubicBezTo>
                    <a:cubicBezTo>
                      <a:pt x="175" y="2"/>
                      <a:pt x="186" y="0"/>
                      <a:pt x="19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155" name="Freeform 16"/>
              <p:cNvSpPr/>
              <p:nvPr/>
            </p:nvSpPr>
            <p:spPr bwMode="auto">
              <a:xfrm>
                <a:off x="6746776" y="2048989"/>
                <a:ext cx="323584" cy="358826"/>
              </a:xfrm>
              <a:custGeom>
                <a:avLst/>
                <a:gdLst>
                  <a:gd name="T0" fmla="*/ 114 w 114"/>
                  <a:gd name="T1" fmla="*/ 70 h 126"/>
                  <a:gd name="T2" fmla="*/ 101 w 114"/>
                  <a:gd name="T3" fmla="*/ 91 h 126"/>
                  <a:gd name="T4" fmla="*/ 78 w 114"/>
                  <a:gd name="T5" fmla="*/ 97 h 126"/>
                  <a:gd name="T6" fmla="*/ 58 w 114"/>
                  <a:gd name="T7" fmla="*/ 106 h 126"/>
                  <a:gd name="T8" fmla="*/ 40 w 114"/>
                  <a:gd name="T9" fmla="*/ 121 h 126"/>
                  <a:gd name="T10" fmla="*/ 31 w 114"/>
                  <a:gd name="T11" fmla="*/ 125 h 126"/>
                  <a:gd name="T12" fmla="*/ 23 w 114"/>
                  <a:gd name="T13" fmla="*/ 122 h 126"/>
                  <a:gd name="T14" fmla="*/ 23 w 114"/>
                  <a:gd name="T15" fmla="*/ 112 h 126"/>
                  <a:gd name="T16" fmla="*/ 26 w 114"/>
                  <a:gd name="T17" fmla="*/ 68 h 126"/>
                  <a:gd name="T18" fmla="*/ 16 w 114"/>
                  <a:gd name="T19" fmla="*/ 50 h 126"/>
                  <a:gd name="T20" fmla="*/ 11 w 114"/>
                  <a:gd name="T21" fmla="*/ 39 h 126"/>
                  <a:gd name="T22" fmla="*/ 3 w 114"/>
                  <a:gd name="T23" fmla="*/ 21 h 126"/>
                  <a:gd name="T24" fmla="*/ 3 w 114"/>
                  <a:gd name="T25" fmla="*/ 6 h 126"/>
                  <a:gd name="T26" fmla="*/ 12 w 114"/>
                  <a:gd name="T27" fmla="*/ 0 h 126"/>
                  <a:gd name="T28" fmla="*/ 18 w 114"/>
                  <a:gd name="T29" fmla="*/ 1 h 126"/>
                  <a:gd name="T30" fmla="*/ 50 w 114"/>
                  <a:gd name="T31" fmla="*/ 12 h 126"/>
                  <a:gd name="T32" fmla="*/ 86 w 114"/>
                  <a:gd name="T33" fmla="*/ 31 h 126"/>
                  <a:gd name="T34" fmla="*/ 106 w 114"/>
                  <a:gd name="T35" fmla="*/ 48 h 126"/>
                  <a:gd name="T36" fmla="*/ 114 w 114"/>
                  <a:gd name="T37" fmla="*/ 7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4" h="126">
                    <a:moveTo>
                      <a:pt x="114" y="70"/>
                    </a:moveTo>
                    <a:cubicBezTo>
                      <a:pt x="114" y="79"/>
                      <a:pt x="109" y="86"/>
                      <a:pt x="101" y="91"/>
                    </a:cubicBezTo>
                    <a:cubicBezTo>
                      <a:pt x="94" y="95"/>
                      <a:pt x="86" y="97"/>
                      <a:pt x="78" y="97"/>
                    </a:cubicBezTo>
                    <a:cubicBezTo>
                      <a:pt x="64" y="97"/>
                      <a:pt x="66" y="98"/>
                      <a:pt x="58" y="106"/>
                    </a:cubicBezTo>
                    <a:cubicBezTo>
                      <a:pt x="52" y="111"/>
                      <a:pt x="46" y="116"/>
                      <a:pt x="40" y="121"/>
                    </a:cubicBezTo>
                    <a:cubicBezTo>
                      <a:pt x="38" y="123"/>
                      <a:pt x="35" y="124"/>
                      <a:pt x="31" y="125"/>
                    </a:cubicBezTo>
                    <a:cubicBezTo>
                      <a:pt x="28" y="126"/>
                      <a:pt x="25" y="125"/>
                      <a:pt x="23" y="122"/>
                    </a:cubicBezTo>
                    <a:cubicBezTo>
                      <a:pt x="22" y="118"/>
                      <a:pt x="21" y="115"/>
                      <a:pt x="23" y="112"/>
                    </a:cubicBezTo>
                    <a:cubicBezTo>
                      <a:pt x="33" y="98"/>
                      <a:pt x="33" y="83"/>
                      <a:pt x="26" y="68"/>
                    </a:cubicBezTo>
                    <a:cubicBezTo>
                      <a:pt x="23" y="61"/>
                      <a:pt x="19" y="56"/>
                      <a:pt x="16" y="50"/>
                    </a:cubicBezTo>
                    <a:cubicBezTo>
                      <a:pt x="14" y="46"/>
                      <a:pt x="12" y="43"/>
                      <a:pt x="11" y="39"/>
                    </a:cubicBezTo>
                    <a:cubicBezTo>
                      <a:pt x="9" y="33"/>
                      <a:pt x="7" y="27"/>
                      <a:pt x="3" y="21"/>
                    </a:cubicBezTo>
                    <a:cubicBezTo>
                      <a:pt x="0" y="17"/>
                      <a:pt x="0" y="12"/>
                      <a:pt x="3" y="6"/>
                    </a:cubicBezTo>
                    <a:cubicBezTo>
                      <a:pt x="5" y="2"/>
                      <a:pt x="8" y="0"/>
                      <a:pt x="12" y="0"/>
                    </a:cubicBezTo>
                    <a:cubicBezTo>
                      <a:pt x="14" y="0"/>
                      <a:pt x="16" y="1"/>
                      <a:pt x="18" y="1"/>
                    </a:cubicBezTo>
                    <a:cubicBezTo>
                      <a:pt x="29" y="3"/>
                      <a:pt x="40" y="7"/>
                      <a:pt x="50" y="12"/>
                    </a:cubicBezTo>
                    <a:cubicBezTo>
                      <a:pt x="62" y="19"/>
                      <a:pt x="74" y="25"/>
                      <a:pt x="86" y="31"/>
                    </a:cubicBezTo>
                    <a:cubicBezTo>
                      <a:pt x="94" y="36"/>
                      <a:pt x="101" y="41"/>
                      <a:pt x="106" y="48"/>
                    </a:cubicBezTo>
                    <a:cubicBezTo>
                      <a:pt x="111" y="54"/>
                      <a:pt x="114" y="61"/>
                      <a:pt x="114" y="7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156" name="Freeform 24"/>
              <p:cNvSpPr/>
              <p:nvPr/>
            </p:nvSpPr>
            <p:spPr bwMode="auto">
              <a:xfrm>
                <a:off x="9216909" y="2378981"/>
                <a:ext cx="317177" cy="429310"/>
              </a:xfrm>
              <a:custGeom>
                <a:avLst/>
                <a:gdLst>
                  <a:gd name="T0" fmla="*/ 111 w 111"/>
                  <a:gd name="T1" fmla="*/ 118 h 150"/>
                  <a:gd name="T2" fmla="*/ 108 w 111"/>
                  <a:gd name="T3" fmla="*/ 125 h 150"/>
                  <a:gd name="T4" fmla="*/ 94 w 111"/>
                  <a:gd name="T5" fmla="*/ 142 h 150"/>
                  <a:gd name="T6" fmla="*/ 80 w 111"/>
                  <a:gd name="T7" fmla="*/ 149 h 150"/>
                  <a:gd name="T8" fmla="*/ 72 w 111"/>
                  <a:gd name="T9" fmla="*/ 144 h 150"/>
                  <a:gd name="T10" fmla="*/ 66 w 111"/>
                  <a:gd name="T11" fmla="*/ 117 h 150"/>
                  <a:gd name="T12" fmla="*/ 59 w 111"/>
                  <a:gd name="T13" fmla="*/ 90 h 150"/>
                  <a:gd name="T14" fmla="*/ 50 w 111"/>
                  <a:gd name="T15" fmla="*/ 75 h 150"/>
                  <a:gd name="T16" fmla="*/ 19 w 111"/>
                  <a:gd name="T17" fmla="*/ 40 h 150"/>
                  <a:gd name="T18" fmla="*/ 6 w 111"/>
                  <a:gd name="T19" fmla="*/ 27 h 150"/>
                  <a:gd name="T20" fmla="*/ 0 w 111"/>
                  <a:gd name="T21" fmla="*/ 10 h 150"/>
                  <a:gd name="T22" fmla="*/ 0 w 111"/>
                  <a:gd name="T23" fmla="*/ 8 h 150"/>
                  <a:gd name="T24" fmla="*/ 9 w 111"/>
                  <a:gd name="T25" fmla="*/ 2 h 150"/>
                  <a:gd name="T26" fmla="*/ 18 w 111"/>
                  <a:gd name="T27" fmla="*/ 7 h 150"/>
                  <a:gd name="T28" fmla="*/ 27 w 111"/>
                  <a:gd name="T29" fmla="*/ 15 h 150"/>
                  <a:gd name="T30" fmla="*/ 44 w 111"/>
                  <a:gd name="T31" fmla="*/ 26 h 150"/>
                  <a:gd name="T32" fmla="*/ 85 w 111"/>
                  <a:gd name="T33" fmla="*/ 57 h 150"/>
                  <a:gd name="T34" fmla="*/ 110 w 111"/>
                  <a:gd name="T35" fmla="*/ 114 h 150"/>
                  <a:gd name="T36" fmla="*/ 110 w 111"/>
                  <a:gd name="T37" fmla="*/ 117 h 150"/>
                  <a:gd name="T38" fmla="*/ 111 w 111"/>
                  <a:gd name="T39" fmla="*/ 118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1" h="150">
                    <a:moveTo>
                      <a:pt x="111" y="118"/>
                    </a:moveTo>
                    <a:cubicBezTo>
                      <a:pt x="110" y="120"/>
                      <a:pt x="109" y="123"/>
                      <a:pt x="108" y="125"/>
                    </a:cubicBezTo>
                    <a:cubicBezTo>
                      <a:pt x="103" y="131"/>
                      <a:pt x="99" y="136"/>
                      <a:pt x="94" y="142"/>
                    </a:cubicBezTo>
                    <a:cubicBezTo>
                      <a:pt x="90" y="146"/>
                      <a:pt x="86" y="148"/>
                      <a:pt x="80" y="149"/>
                    </a:cubicBezTo>
                    <a:cubicBezTo>
                      <a:pt x="75" y="150"/>
                      <a:pt x="73" y="149"/>
                      <a:pt x="72" y="144"/>
                    </a:cubicBezTo>
                    <a:cubicBezTo>
                      <a:pt x="70" y="135"/>
                      <a:pt x="68" y="126"/>
                      <a:pt x="66" y="117"/>
                    </a:cubicBezTo>
                    <a:cubicBezTo>
                      <a:pt x="64" y="108"/>
                      <a:pt x="63" y="99"/>
                      <a:pt x="59" y="90"/>
                    </a:cubicBezTo>
                    <a:cubicBezTo>
                      <a:pt x="57" y="85"/>
                      <a:pt x="54" y="80"/>
                      <a:pt x="50" y="75"/>
                    </a:cubicBezTo>
                    <a:cubicBezTo>
                      <a:pt x="40" y="63"/>
                      <a:pt x="29" y="51"/>
                      <a:pt x="19" y="40"/>
                    </a:cubicBezTo>
                    <a:cubicBezTo>
                      <a:pt x="15" y="35"/>
                      <a:pt x="11" y="31"/>
                      <a:pt x="6" y="27"/>
                    </a:cubicBezTo>
                    <a:cubicBezTo>
                      <a:pt x="1" y="22"/>
                      <a:pt x="0" y="17"/>
                      <a:pt x="0" y="10"/>
                    </a:cubicBezTo>
                    <a:cubicBezTo>
                      <a:pt x="0" y="9"/>
                      <a:pt x="0" y="9"/>
                      <a:pt x="0" y="8"/>
                    </a:cubicBezTo>
                    <a:cubicBezTo>
                      <a:pt x="2" y="1"/>
                      <a:pt x="3" y="0"/>
                      <a:pt x="9" y="2"/>
                    </a:cubicBezTo>
                    <a:cubicBezTo>
                      <a:pt x="12" y="4"/>
                      <a:pt x="15" y="5"/>
                      <a:pt x="18" y="7"/>
                    </a:cubicBezTo>
                    <a:cubicBezTo>
                      <a:pt x="21" y="10"/>
                      <a:pt x="24" y="12"/>
                      <a:pt x="27" y="15"/>
                    </a:cubicBezTo>
                    <a:cubicBezTo>
                      <a:pt x="32" y="20"/>
                      <a:pt x="38" y="24"/>
                      <a:pt x="44" y="26"/>
                    </a:cubicBezTo>
                    <a:cubicBezTo>
                      <a:pt x="61" y="33"/>
                      <a:pt x="74" y="43"/>
                      <a:pt x="85" y="57"/>
                    </a:cubicBezTo>
                    <a:cubicBezTo>
                      <a:pt x="98" y="73"/>
                      <a:pt x="107" y="92"/>
                      <a:pt x="110" y="114"/>
                    </a:cubicBezTo>
                    <a:cubicBezTo>
                      <a:pt x="110" y="115"/>
                      <a:pt x="110" y="116"/>
                      <a:pt x="110" y="117"/>
                    </a:cubicBezTo>
                    <a:cubicBezTo>
                      <a:pt x="110" y="117"/>
                      <a:pt x="110" y="118"/>
                      <a:pt x="111" y="1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157" name="Freeform 26"/>
              <p:cNvSpPr/>
              <p:nvPr/>
            </p:nvSpPr>
            <p:spPr bwMode="auto">
              <a:xfrm>
                <a:off x="7022303" y="3189544"/>
                <a:ext cx="230674" cy="281935"/>
              </a:xfrm>
              <a:custGeom>
                <a:avLst/>
                <a:gdLst>
                  <a:gd name="T0" fmla="*/ 0 w 81"/>
                  <a:gd name="T1" fmla="*/ 18 h 99"/>
                  <a:gd name="T2" fmla="*/ 1 w 81"/>
                  <a:gd name="T3" fmla="*/ 9 h 99"/>
                  <a:gd name="T4" fmla="*/ 11 w 81"/>
                  <a:gd name="T5" fmla="*/ 1 h 99"/>
                  <a:gd name="T6" fmla="*/ 50 w 81"/>
                  <a:gd name="T7" fmla="*/ 12 h 99"/>
                  <a:gd name="T8" fmla="*/ 78 w 81"/>
                  <a:gd name="T9" fmla="*/ 44 h 99"/>
                  <a:gd name="T10" fmla="*/ 80 w 81"/>
                  <a:gd name="T11" fmla="*/ 51 h 99"/>
                  <a:gd name="T12" fmla="*/ 77 w 81"/>
                  <a:gd name="T13" fmla="*/ 79 h 99"/>
                  <a:gd name="T14" fmla="*/ 43 w 81"/>
                  <a:gd name="T15" fmla="*/ 92 h 99"/>
                  <a:gd name="T16" fmla="*/ 30 w 81"/>
                  <a:gd name="T17" fmla="*/ 81 h 99"/>
                  <a:gd name="T18" fmla="*/ 12 w 81"/>
                  <a:gd name="T19" fmla="*/ 60 h 99"/>
                  <a:gd name="T20" fmla="*/ 1 w 81"/>
                  <a:gd name="T21" fmla="*/ 24 h 99"/>
                  <a:gd name="T22" fmla="*/ 1 w 81"/>
                  <a:gd name="T23" fmla="*/ 18 h 99"/>
                  <a:gd name="T24" fmla="*/ 0 w 81"/>
                  <a:gd name="T25" fmla="*/ 18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1" h="99">
                    <a:moveTo>
                      <a:pt x="0" y="18"/>
                    </a:moveTo>
                    <a:cubicBezTo>
                      <a:pt x="1" y="15"/>
                      <a:pt x="1" y="12"/>
                      <a:pt x="1" y="9"/>
                    </a:cubicBezTo>
                    <a:cubicBezTo>
                      <a:pt x="2" y="4"/>
                      <a:pt x="5" y="1"/>
                      <a:pt x="11" y="1"/>
                    </a:cubicBezTo>
                    <a:cubicBezTo>
                      <a:pt x="25" y="0"/>
                      <a:pt x="39" y="2"/>
                      <a:pt x="50" y="12"/>
                    </a:cubicBezTo>
                    <a:cubicBezTo>
                      <a:pt x="62" y="21"/>
                      <a:pt x="70" y="32"/>
                      <a:pt x="78" y="44"/>
                    </a:cubicBezTo>
                    <a:cubicBezTo>
                      <a:pt x="79" y="46"/>
                      <a:pt x="80" y="49"/>
                      <a:pt x="80" y="51"/>
                    </a:cubicBezTo>
                    <a:cubicBezTo>
                      <a:pt x="81" y="61"/>
                      <a:pt x="80" y="70"/>
                      <a:pt x="77" y="79"/>
                    </a:cubicBezTo>
                    <a:cubicBezTo>
                      <a:pt x="74" y="89"/>
                      <a:pt x="57" y="99"/>
                      <a:pt x="43" y="92"/>
                    </a:cubicBezTo>
                    <a:cubicBezTo>
                      <a:pt x="38" y="89"/>
                      <a:pt x="33" y="86"/>
                      <a:pt x="30" y="81"/>
                    </a:cubicBezTo>
                    <a:cubicBezTo>
                      <a:pt x="24" y="74"/>
                      <a:pt x="18" y="67"/>
                      <a:pt x="12" y="60"/>
                    </a:cubicBezTo>
                    <a:cubicBezTo>
                      <a:pt x="4" y="49"/>
                      <a:pt x="2" y="37"/>
                      <a:pt x="1" y="24"/>
                    </a:cubicBezTo>
                    <a:cubicBezTo>
                      <a:pt x="1" y="22"/>
                      <a:pt x="1" y="20"/>
                      <a:pt x="1" y="18"/>
                    </a:cubicBezTo>
                    <a:cubicBezTo>
                      <a:pt x="1" y="18"/>
                      <a:pt x="1" y="18"/>
                      <a:pt x="0"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158" name="Freeform 28"/>
              <p:cNvSpPr/>
              <p:nvPr/>
            </p:nvSpPr>
            <p:spPr bwMode="auto">
              <a:xfrm>
                <a:off x="8502460" y="3122264"/>
                <a:ext cx="246693" cy="285139"/>
              </a:xfrm>
              <a:custGeom>
                <a:avLst/>
                <a:gdLst>
                  <a:gd name="T0" fmla="*/ 38 w 87"/>
                  <a:gd name="T1" fmla="*/ 100 h 100"/>
                  <a:gd name="T2" fmla="*/ 27 w 87"/>
                  <a:gd name="T3" fmla="*/ 98 h 100"/>
                  <a:gd name="T4" fmla="*/ 22 w 87"/>
                  <a:gd name="T5" fmla="*/ 91 h 100"/>
                  <a:gd name="T6" fmla="*/ 17 w 87"/>
                  <a:gd name="T7" fmla="*/ 65 h 100"/>
                  <a:gd name="T8" fmla="*/ 1 w 87"/>
                  <a:gd name="T9" fmla="*/ 16 h 100"/>
                  <a:gd name="T10" fmla="*/ 0 w 87"/>
                  <a:gd name="T11" fmla="*/ 4 h 100"/>
                  <a:gd name="T12" fmla="*/ 4 w 87"/>
                  <a:gd name="T13" fmla="*/ 0 h 100"/>
                  <a:gd name="T14" fmla="*/ 12 w 87"/>
                  <a:gd name="T15" fmla="*/ 0 h 100"/>
                  <a:gd name="T16" fmla="*/ 20 w 87"/>
                  <a:gd name="T17" fmla="*/ 4 h 100"/>
                  <a:gd name="T18" fmla="*/ 31 w 87"/>
                  <a:gd name="T19" fmla="*/ 12 h 100"/>
                  <a:gd name="T20" fmla="*/ 65 w 87"/>
                  <a:gd name="T21" fmla="*/ 41 h 100"/>
                  <a:gd name="T22" fmla="*/ 78 w 87"/>
                  <a:gd name="T23" fmla="*/ 56 h 100"/>
                  <a:gd name="T24" fmla="*/ 73 w 87"/>
                  <a:gd name="T25" fmla="*/ 87 h 100"/>
                  <a:gd name="T26" fmla="*/ 38 w 87"/>
                  <a:gd name="T27" fmla="*/ 10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7" h="100">
                    <a:moveTo>
                      <a:pt x="38" y="100"/>
                    </a:moveTo>
                    <a:cubicBezTo>
                      <a:pt x="34" y="99"/>
                      <a:pt x="31" y="99"/>
                      <a:pt x="27" y="98"/>
                    </a:cubicBezTo>
                    <a:cubicBezTo>
                      <a:pt x="24" y="97"/>
                      <a:pt x="22" y="94"/>
                      <a:pt x="22" y="91"/>
                    </a:cubicBezTo>
                    <a:cubicBezTo>
                      <a:pt x="23" y="81"/>
                      <a:pt x="20" y="73"/>
                      <a:pt x="17" y="65"/>
                    </a:cubicBezTo>
                    <a:cubicBezTo>
                      <a:pt x="11" y="49"/>
                      <a:pt x="4" y="33"/>
                      <a:pt x="1" y="16"/>
                    </a:cubicBezTo>
                    <a:cubicBezTo>
                      <a:pt x="0" y="12"/>
                      <a:pt x="0" y="8"/>
                      <a:pt x="0" y="4"/>
                    </a:cubicBezTo>
                    <a:cubicBezTo>
                      <a:pt x="0" y="2"/>
                      <a:pt x="2" y="0"/>
                      <a:pt x="4" y="0"/>
                    </a:cubicBezTo>
                    <a:cubicBezTo>
                      <a:pt x="7" y="0"/>
                      <a:pt x="10" y="0"/>
                      <a:pt x="12" y="0"/>
                    </a:cubicBezTo>
                    <a:cubicBezTo>
                      <a:pt x="15" y="1"/>
                      <a:pt x="18" y="2"/>
                      <a:pt x="20" y="4"/>
                    </a:cubicBezTo>
                    <a:cubicBezTo>
                      <a:pt x="24" y="7"/>
                      <a:pt x="28" y="9"/>
                      <a:pt x="31" y="12"/>
                    </a:cubicBezTo>
                    <a:cubicBezTo>
                      <a:pt x="42" y="22"/>
                      <a:pt x="54" y="31"/>
                      <a:pt x="65" y="41"/>
                    </a:cubicBezTo>
                    <a:cubicBezTo>
                      <a:pt x="70" y="45"/>
                      <a:pt x="74" y="51"/>
                      <a:pt x="78" y="56"/>
                    </a:cubicBezTo>
                    <a:cubicBezTo>
                      <a:pt x="87" y="69"/>
                      <a:pt x="85" y="78"/>
                      <a:pt x="73" y="87"/>
                    </a:cubicBezTo>
                    <a:cubicBezTo>
                      <a:pt x="64" y="95"/>
                      <a:pt x="50" y="100"/>
                      <a:pt x="38" y="10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159" name="Freeform 36"/>
              <p:cNvSpPr/>
              <p:nvPr/>
            </p:nvSpPr>
            <p:spPr bwMode="auto">
              <a:xfrm>
                <a:off x="9207298" y="2724992"/>
                <a:ext cx="128152" cy="246693"/>
              </a:xfrm>
              <a:custGeom>
                <a:avLst/>
                <a:gdLst>
                  <a:gd name="T0" fmla="*/ 6 w 44"/>
                  <a:gd name="T1" fmla="*/ 57 h 87"/>
                  <a:gd name="T2" fmla="*/ 2 w 44"/>
                  <a:gd name="T3" fmla="*/ 8 h 87"/>
                  <a:gd name="T4" fmla="*/ 3 w 44"/>
                  <a:gd name="T5" fmla="*/ 2 h 87"/>
                  <a:gd name="T6" fmla="*/ 10 w 44"/>
                  <a:gd name="T7" fmla="*/ 2 h 87"/>
                  <a:gd name="T8" fmla="*/ 15 w 44"/>
                  <a:gd name="T9" fmla="*/ 6 h 87"/>
                  <a:gd name="T10" fmla="*/ 29 w 44"/>
                  <a:gd name="T11" fmla="*/ 22 h 87"/>
                  <a:gd name="T12" fmla="*/ 39 w 44"/>
                  <a:gd name="T13" fmla="*/ 36 h 87"/>
                  <a:gd name="T14" fmla="*/ 43 w 44"/>
                  <a:gd name="T15" fmla="*/ 52 h 87"/>
                  <a:gd name="T16" fmla="*/ 38 w 44"/>
                  <a:gd name="T17" fmla="*/ 74 h 87"/>
                  <a:gd name="T18" fmla="*/ 16 w 44"/>
                  <a:gd name="T19" fmla="*/ 87 h 87"/>
                  <a:gd name="T20" fmla="*/ 8 w 44"/>
                  <a:gd name="T21" fmla="*/ 81 h 87"/>
                  <a:gd name="T22" fmla="*/ 6 w 44"/>
                  <a:gd name="T23" fmla="*/ 65 h 87"/>
                  <a:gd name="T24" fmla="*/ 6 w 44"/>
                  <a:gd name="T25" fmla="*/ 5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87">
                    <a:moveTo>
                      <a:pt x="6" y="57"/>
                    </a:moveTo>
                    <a:cubicBezTo>
                      <a:pt x="7" y="39"/>
                      <a:pt x="5" y="23"/>
                      <a:pt x="2" y="8"/>
                    </a:cubicBezTo>
                    <a:cubicBezTo>
                      <a:pt x="1" y="6"/>
                      <a:pt x="0" y="3"/>
                      <a:pt x="3" y="2"/>
                    </a:cubicBezTo>
                    <a:cubicBezTo>
                      <a:pt x="5" y="0"/>
                      <a:pt x="7" y="0"/>
                      <a:pt x="10" y="2"/>
                    </a:cubicBezTo>
                    <a:cubicBezTo>
                      <a:pt x="12" y="3"/>
                      <a:pt x="14" y="4"/>
                      <a:pt x="15" y="6"/>
                    </a:cubicBezTo>
                    <a:cubicBezTo>
                      <a:pt x="20" y="11"/>
                      <a:pt x="25" y="17"/>
                      <a:pt x="29" y="22"/>
                    </a:cubicBezTo>
                    <a:cubicBezTo>
                      <a:pt x="33" y="27"/>
                      <a:pt x="36" y="32"/>
                      <a:pt x="39" y="36"/>
                    </a:cubicBezTo>
                    <a:cubicBezTo>
                      <a:pt x="42" y="41"/>
                      <a:pt x="44" y="46"/>
                      <a:pt x="43" y="52"/>
                    </a:cubicBezTo>
                    <a:cubicBezTo>
                      <a:pt x="42" y="59"/>
                      <a:pt x="41" y="67"/>
                      <a:pt x="38" y="74"/>
                    </a:cubicBezTo>
                    <a:cubicBezTo>
                      <a:pt x="33" y="83"/>
                      <a:pt x="27" y="87"/>
                      <a:pt x="16" y="87"/>
                    </a:cubicBezTo>
                    <a:cubicBezTo>
                      <a:pt x="12" y="87"/>
                      <a:pt x="10" y="85"/>
                      <a:pt x="8" y="81"/>
                    </a:cubicBezTo>
                    <a:cubicBezTo>
                      <a:pt x="6" y="76"/>
                      <a:pt x="6" y="71"/>
                      <a:pt x="6" y="65"/>
                    </a:cubicBezTo>
                    <a:cubicBezTo>
                      <a:pt x="6" y="62"/>
                      <a:pt x="6" y="59"/>
                      <a:pt x="6" y="5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grpSp>
        <p:grpSp>
          <p:nvGrpSpPr>
            <p:cNvPr id="124" name="组合 123"/>
            <p:cNvGrpSpPr/>
            <p:nvPr userDrawn="1"/>
          </p:nvGrpSpPr>
          <p:grpSpPr>
            <a:xfrm>
              <a:off x="9556201" y="498129"/>
              <a:ext cx="588050" cy="586680"/>
              <a:chOff x="2105799" y="20055838"/>
              <a:chExt cx="6748090" cy="6732363"/>
            </a:xfrm>
            <a:solidFill>
              <a:schemeClr val="accent1">
                <a:alpha val="80000"/>
              </a:schemeClr>
            </a:solidFill>
          </p:grpSpPr>
          <p:sp>
            <p:nvSpPr>
              <p:cNvPr id="125" name="Freeform 8"/>
              <p:cNvSpPr>
                <a:spLocks noEditPoints="1"/>
              </p:cNvSpPr>
              <p:nvPr/>
            </p:nvSpPr>
            <p:spPr bwMode="auto">
              <a:xfrm>
                <a:off x="2105799" y="20055838"/>
                <a:ext cx="6748090" cy="6732363"/>
              </a:xfrm>
              <a:custGeom>
                <a:avLst/>
                <a:gdLst>
                  <a:gd name="T0" fmla="*/ 0 w 965"/>
                  <a:gd name="T1" fmla="*/ 465 h 963"/>
                  <a:gd name="T2" fmla="*/ 1 w 965"/>
                  <a:gd name="T3" fmla="*/ 453 h 963"/>
                  <a:gd name="T4" fmla="*/ 10 w 965"/>
                  <a:gd name="T5" fmla="*/ 384 h 963"/>
                  <a:gd name="T6" fmla="*/ 50 w 965"/>
                  <a:gd name="T7" fmla="*/ 269 h 963"/>
                  <a:gd name="T8" fmla="*/ 220 w 965"/>
                  <a:gd name="T9" fmla="*/ 78 h 963"/>
                  <a:gd name="T10" fmla="*/ 368 w 965"/>
                  <a:gd name="T11" fmla="*/ 14 h 963"/>
                  <a:gd name="T12" fmla="*/ 459 w 965"/>
                  <a:gd name="T13" fmla="*/ 1 h 963"/>
                  <a:gd name="T14" fmla="*/ 465 w 965"/>
                  <a:gd name="T15" fmla="*/ 0 h 963"/>
                  <a:gd name="T16" fmla="*/ 498 w 965"/>
                  <a:gd name="T17" fmla="*/ 0 h 963"/>
                  <a:gd name="T18" fmla="*/ 503 w 965"/>
                  <a:gd name="T19" fmla="*/ 1 h 963"/>
                  <a:gd name="T20" fmla="*/ 746 w 965"/>
                  <a:gd name="T21" fmla="*/ 80 h 963"/>
                  <a:gd name="T22" fmla="*/ 941 w 965"/>
                  <a:gd name="T23" fmla="*/ 338 h 963"/>
                  <a:gd name="T24" fmla="*/ 962 w 965"/>
                  <a:gd name="T25" fmla="*/ 447 h 963"/>
                  <a:gd name="T26" fmla="*/ 945 w 965"/>
                  <a:gd name="T27" fmla="*/ 612 h 963"/>
                  <a:gd name="T28" fmla="*/ 857 w 965"/>
                  <a:gd name="T29" fmla="*/ 782 h 963"/>
                  <a:gd name="T30" fmla="*/ 722 w 965"/>
                  <a:gd name="T31" fmla="*/ 897 h 963"/>
                  <a:gd name="T32" fmla="*/ 584 w 965"/>
                  <a:gd name="T33" fmla="*/ 951 h 963"/>
                  <a:gd name="T34" fmla="*/ 502 w 965"/>
                  <a:gd name="T35" fmla="*/ 962 h 963"/>
                  <a:gd name="T36" fmla="*/ 497 w 965"/>
                  <a:gd name="T37" fmla="*/ 963 h 963"/>
                  <a:gd name="T38" fmla="*/ 466 w 965"/>
                  <a:gd name="T39" fmla="*/ 963 h 963"/>
                  <a:gd name="T40" fmla="*/ 449 w 965"/>
                  <a:gd name="T41" fmla="*/ 961 h 963"/>
                  <a:gd name="T42" fmla="*/ 332 w 965"/>
                  <a:gd name="T43" fmla="*/ 938 h 963"/>
                  <a:gd name="T44" fmla="*/ 51 w 965"/>
                  <a:gd name="T45" fmla="*/ 695 h 963"/>
                  <a:gd name="T46" fmla="*/ 8 w 965"/>
                  <a:gd name="T47" fmla="*/ 564 h 963"/>
                  <a:gd name="T48" fmla="*/ 1 w 965"/>
                  <a:gd name="T49" fmla="*/ 510 h 963"/>
                  <a:gd name="T50" fmla="*/ 0 w 965"/>
                  <a:gd name="T51" fmla="*/ 497 h 963"/>
                  <a:gd name="T52" fmla="*/ 0 w 965"/>
                  <a:gd name="T53" fmla="*/ 465 h 963"/>
                  <a:gd name="T54" fmla="*/ 481 w 965"/>
                  <a:gd name="T55" fmla="*/ 946 h 963"/>
                  <a:gd name="T56" fmla="*/ 946 w 965"/>
                  <a:gd name="T57" fmla="*/ 481 h 963"/>
                  <a:gd name="T58" fmla="*/ 482 w 965"/>
                  <a:gd name="T59" fmla="*/ 17 h 963"/>
                  <a:gd name="T60" fmla="*/ 17 w 965"/>
                  <a:gd name="T61" fmla="*/ 480 h 963"/>
                  <a:gd name="T62" fmla="*/ 481 w 965"/>
                  <a:gd name="T63" fmla="*/ 946 h 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65" h="963">
                    <a:moveTo>
                      <a:pt x="0" y="465"/>
                    </a:moveTo>
                    <a:cubicBezTo>
                      <a:pt x="0" y="461"/>
                      <a:pt x="1" y="457"/>
                      <a:pt x="1" y="453"/>
                    </a:cubicBezTo>
                    <a:cubicBezTo>
                      <a:pt x="3" y="430"/>
                      <a:pt x="6" y="407"/>
                      <a:pt x="10" y="384"/>
                    </a:cubicBezTo>
                    <a:cubicBezTo>
                      <a:pt x="19" y="344"/>
                      <a:pt x="32" y="306"/>
                      <a:pt x="50" y="269"/>
                    </a:cubicBezTo>
                    <a:cubicBezTo>
                      <a:pt x="89" y="190"/>
                      <a:pt x="146" y="127"/>
                      <a:pt x="220" y="78"/>
                    </a:cubicBezTo>
                    <a:cubicBezTo>
                      <a:pt x="265" y="48"/>
                      <a:pt x="315" y="27"/>
                      <a:pt x="368" y="14"/>
                    </a:cubicBezTo>
                    <a:cubicBezTo>
                      <a:pt x="398" y="6"/>
                      <a:pt x="429" y="2"/>
                      <a:pt x="459" y="1"/>
                    </a:cubicBezTo>
                    <a:cubicBezTo>
                      <a:pt x="461" y="1"/>
                      <a:pt x="463" y="0"/>
                      <a:pt x="465" y="0"/>
                    </a:cubicBezTo>
                    <a:cubicBezTo>
                      <a:pt x="476" y="0"/>
                      <a:pt x="487" y="0"/>
                      <a:pt x="498" y="0"/>
                    </a:cubicBezTo>
                    <a:cubicBezTo>
                      <a:pt x="500" y="0"/>
                      <a:pt x="501" y="1"/>
                      <a:pt x="503" y="1"/>
                    </a:cubicBezTo>
                    <a:cubicBezTo>
                      <a:pt x="592" y="5"/>
                      <a:pt x="673" y="31"/>
                      <a:pt x="746" y="80"/>
                    </a:cubicBezTo>
                    <a:cubicBezTo>
                      <a:pt x="841" y="143"/>
                      <a:pt x="906" y="229"/>
                      <a:pt x="941" y="338"/>
                    </a:cubicBezTo>
                    <a:cubicBezTo>
                      <a:pt x="952" y="373"/>
                      <a:pt x="959" y="410"/>
                      <a:pt x="962" y="447"/>
                    </a:cubicBezTo>
                    <a:cubicBezTo>
                      <a:pt x="965" y="503"/>
                      <a:pt x="960" y="558"/>
                      <a:pt x="945" y="612"/>
                    </a:cubicBezTo>
                    <a:cubicBezTo>
                      <a:pt x="927" y="674"/>
                      <a:pt x="897" y="731"/>
                      <a:pt x="857" y="782"/>
                    </a:cubicBezTo>
                    <a:cubicBezTo>
                      <a:pt x="819" y="829"/>
                      <a:pt x="774" y="867"/>
                      <a:pt x="722" y="897"/>
                    </a:cubicBezTo>
                    <a:cubicBezTo>
                      <a:pt x="679" y="923"/>
                      <a:pt x="633" y="940"/>
                      <a:pt x="584" y="951"/>
                    </a:cubicBezTo>
                    <a:cubicBezTo>
                      <a:pt x="557" y="957"/>
                      <a:pt x="530" y="960"/>
                      <a:pt x="502" y="962"/>
                    </a:cubicBezTo>
                    <a:cubicBezTo>
                      <a:pt x="500" y="962"/>
                      <a:pt x="498" y="962"/>
                      <a:pt x="497" y="963"/>
                    </a:cubicBezTo>
                    <a:cubicBezTo>
                      <a:pt x="487" y="963"/>
                      <a:pt x="476" y="963"/>
                      <a:pt x="466" y="963"/>
                    </a:cubicBezTo>
                    <a:cubicBezTo>
                      <a:pt x="460" y="962"/>
                      <a:pt x="455" y="961"/>
                      <a:pt x="449" y="961"/>
                    </a:cubicBezTo>
                    <a:cubicBezTo>
                      <a:pt x="409" y="958"/>
                      <a:pt x="370" y="951"/>
                      <a:pt x="332" y="938"/>
                    </a:cubicBezTo>
                    <a:cubicBezTo>
                      <a:pt x="206" y="895"/>
                      <a:pt x="112" y="814"/>
                      <a:pt x="51" y="695"/>
                    </a:cubicBezTo>
                    <a:cubicBezTo>
                      <a:pt x="30" y="654"/>
                      <a:pt x="16" y="610"/>
                      <a:pt x="8" y="564"/>
                    </a:cubicBezTo>
                    <a:cubicBezTo>
                      <a:pt x="4" y="546"/>
                      <a:pt x="2" y="528"/>
                      <a:pt x="1" y="510"/>
                    </a:cubicBezTo>
                    <a:cubicBezTo>
                      <a:pt x="1" y="506"/>
                      <a:pt x="0" y="501"/>
                      <a:pt x="0" y="497"/>
                    </a:cubicBezTo>
                    <a:cubicBezTo>
                      <a:pt x="0" y="486"/>
                      <a:pt x="0" y="475"/>
                      <a:pt x="0" y="465"/>
                    </a:cubicBezTo>
                    <a:close/>
                    <a:moveTo>
                      <a:pt x="481" y="946"/>
                    </a:moveTo>
                    <a:cubicBezTo>
                      <a:pt x="738" y="946"/>
                      <a:pt x="946" y="736"/>
                      <a:pt x="946" y="481"/>
                    </a:cubicBezTo>
                    <a:cubicBezTo>
                      <a:pt x="947" y="228"/>
                      <a:pt x="740" y="17"/>
                      <a:pt x="482" y="17"/>
                    </a:cubicBezTo>
                    <a:cubicBezTo>
                      <a:pt x="226" y="16"/>
                      <a:pt x="17" y="225"/>
                      <a:pt x="17" y="480"/>
                    </a:cubicBezTo>
                    <a:cubicBezTo>
                      <a:pt x="16" y="736"/>
                      <a:pt x="225" y="945"/>
                      <a:pt x="481" y="946"/>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cs"/>
                </a:endParaRPr>
              </a:p>
            </p:txBody>
          </p:sp>
          <p:sp>
            <p:nvSpPr>
              <p:cNvPr id="126" name="Freeform 42"/>
              <p:cNvSpPr>
                <a:spLocks noEditPoints="1"/>
              </p:cNvSpPr>
              <p:nvPr/>
            </p:nvSpPr>
            <p:spPr bwMode="auto">
              <a:xfrm>
                <a:off x="2986668" y="20928842"/>
                <a:ext cx="4978486" cy="4970622"/>
              </a:xfrm>
              <a:custGeom>
                <a:avLst/>
                <a:gdLst>
                  <a:gd name="T0" fmla="*/ 711 w 711"/>
                  <a:gd name="T1" fmla="*/ 356 h 711"/>
                  <a:gd name="T2" fmla="*/ 355 w 711"/>
                  <a:gd name="T3" fmla="*/ 711 h 711"/>
                  <a:gd name="T4" fmla="*/ 0 w 711"/>
                  <a:gd name="T5" fmla="*/ 357 h 711"/>
                  <a:gd name="T6" fmla="*/ 354 w 711"/>
                  <a:gd name="T7" fmla="*/ 1 h 711"/>
                  <a:gd name="T8" fmla="*/ 711 w 711"/>
                  <a:gd name="T9" fmla="*/ 356 h 711"/>
                  <a:gd name="T10" fmla="*/ 355 w 711"/>
                  <a:gd name="T11" fmla="*/ 700 h 711"/>
                  <a:gd name="T12" fmla="*/ 700 w 711"/>
                  <a:gd name="T13" fmla="*/ 356 h 711"/>
                  <a:gd name="T14" fmla="*/ 355 w 711"/>
                  <a:gd name="T15" fmla="*/ 12 h 711"/>
                  <a:gd name="T16" fmla="*/ 11 w 711"/>
                  <a:gd name="T17" fmla="*/ 356 h 711"/>
                  <a:gd name="T18" fmla="*/ 355 w 711"/>
                  <a:gd name="T19" fmla="*/ 700 h 7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1" h="711">
                    <a:moveTo>
                      <a:pt x="711" y="356"/>
                    </a:moveTo>
                    <a:cubicBezTo>
                      <a:pt x="711" y="552"/>
                      <a:pt x="551" y="711"/>
                      <a:pt x="355" y="711"/>
                    </a:cubicBezTo>
                    <a:cubicBezTo>
                      <a:pt x="159" y="711"/>
                      <a:pt x="1" y="551"/>
                      <a:pt x="0" y="357"/>
                    </a:cubicBezTo>
                    <a:cubicBezTo>
                      <a:pt x="0" y="162"/>
                      <a:pt x="158" y="2"/>
                      <a:pt x="354" y="1"/>
                    </a:cubicBezTo>
                    <a:cubicBezTo>
                      <a:pt x="551" y="0"/>
                      <a:pt x="711" y="159"/>
                      <a:pt x="711" y="356"/>
                    </a:cubicBezTo>
                    <a:close/>
                    <a:moveTo>
                      <a:pt x="355" y="700"/>
                    </a:moveTo>
                    <a:cubicBezTo>
                      <a:pt x="545" y="701"/>
                      <a:pt x="700" y="546"/>
                      <a:pt x="700" y="356"/>
                    </a:cubicBezTo>
                    <a:cubicBezTo>
                      <a:pt x="700" y="166"/>
                      <a:pt x="545" y="12"/>
                      <a:pt x="355" y="12"/>
                    </a:cubicBezTo>
                    <a:cubicBezTo>
                      <a:pt x="166" y="12"/>
                      <a:pt x="11" y="166"/>
                      <a:pt x="11" y="356"/>
                    </a:cubicBezTo>
                    <a:cubicBezTo>
                      <a:pt x="11" y="545"/>
                      <a:pt x="166" y="700"/>
                      <a:pt x="355" y="70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cs"/>
                </a:endParaRPr>
              </a:p>
            </p:txBody>
          </p:sp>
          <p:sp>
            <p:nvSpPr>
              <p:cNvPr id="127" name="Freeform 43"/>
              <p:cNvSpPr>
                <a:spLocks noEditPoints="1"/>
              </p:cNvSpPr>
              <p:nvPr/>
            </p:nvSpPr>
            <p:spPr bwMode="auto">
              <a:xfrm>
                <a:off x="7508990" y="21424332"/>
                <a:ext cx="550543" cy="660652"/>
              </a:xfrm>
              <a:custGeom>
                <a:avLst/>
                <a:gdLst>
                  <a:gd name="T0" fmla="*/ 37 w 79"/>
                  <a:gd name="T1" fmla="*/ 41 h 94"/>
                  <a:gd name="T2" fmla="*/ 21 w 79"/>
                  <a:gd name="T3" fmla="*/ 55 h 94"/>
                  <a:gd name="T4" fmla="*/ 19 w 79"/>
                  <a:gd name="T5" fmla="*/ 62 h 94"/>
                  <a:gd name="T6" fmla="*/ 20 w 79"/>
                  <a:gd name="T7" fmla="*/ 66 h 94"/>
                  <a:gd name="T8" fmla="*/ 0 w 79"/>
                  <a:gd name="T9" fmla="*/ 40 h 94"/>
                  <a:gd name="T10" fmla="*/ 3 w 79"/>
                  <a:gd name="T11" fmla="*/ 42 h 94"/>
                  <a:gd name="T12" fmla="*/ 12 w 79"/>
                  <a:gd name="T13" fmla="*/ 42 h 94"/>
                  <a:gd name="T14" fmla="*/ 48 w 79"/>
                  <a:gd name="T15" fmla="*/ 12 h 94"/>
                  <a:gd name="T16" fmla="*/ 50 w 79"/>
                  <a:gd name="T17" fmla="*/ 2 h 94"/>
                  <a:gd name="T18" fmla="*/ 50 w 79"/>
                  <a:gd name="T19" fmla="*/ 0 h 94"/>
                  <a:gd name="T20" fmla="*/ 52 w 79"/>
                  <a:gd name="T21" fmla="*/ 2 h 94"/>
                  <a:gd name="T22" fmla="*/ 70 w 79"/>
                  <a:gd name="T23" fmla="*/ 26 h 94"/>
                  <a:gd name="T24" fmla="*/ 77 w 79"/>
                  <a:gd name="T25" fmla="*/ 40 h 94"/>
                  <a:gd name="T26" fmla="*/ 75 w 79"/>
                  <a:gd name="T27" fmla="*/ 54 h 94"/>
                  <a:gd name="T28" fmla="*/ 57 w 79"/>
                  <a:gd name="T29" fmla="*/ 59 h 94"/>
                  <a:gd name="T30" fmla="*/ 50 w 79"/>
                  <a:gd name="T31" fmla="*/ 56 h 94"/>
                  <a:gd name="T32" fmla="*/ 40 w 79"/>
                  <a:gd name="T33" fmla="*/ 94 h 94"/>
                  <a:gd name="T34" fmla="*/ 38 w 79"/>
                  <a:gd name="T35" fmla="*/ 92 h 94"/>
                  <a:gd name="T36" fmla="*/ 31 w 79"/>
                  <a:gd name="T37" fmla="*/ 82 h 94"/>
                  <a:gd name="T38" fmla="*/ 29 w 79"/>
                  <a:gd name="T39" fmla="*/ 75 h 94"/>
                  <a:gd name="T40" fmla="*/ 38 w 79"/>
                  <a:gd name="T41" fmla="*/ 47 h 94"/>
                  <a:gd name="T42" fmla="*/ 37 w 79"/>
                  <a:gd name="T43" fmla="*/ 41 h 94"/>
                  <a:gd name="T44" fmla="*/ 40 w 79"/>
                  <a:gd name="T45" fmla="*/ 39 h 94"/>
                  <a:gd name="T46" fmla="*/ 45 w 79"/>
                  <a:gd name="T47" fmla="*/ 45 h 94"/>
                  <a:gd name="T48" fmla="*/ 61 w 79"/>
                  <a:gd name="T49" fmla="*/ 45 h 94"/>
                  <a:gd name="T50" fmla="*/ 65 w 79"/>
                  <a:gd name="T51" fmla="*/ 43 h 94"/>
                  <a:gd name="T52" fmla="*/ 65 w 79"/>
                  <a:gd name="T53" fmla="*/ 24 h 94"/>
                  <a:gd name="T54" fmla="*/ 59 w 79"/>
                  <a:gd name="T55" fmla="*/ 24 h 94"/>
                  <a:gd name="T56" fmla="*/ 45 w 79"/>
                  <a:gd name="T57" fmla="*/ 35 h 94"/>
                  <a:gd name="T58" fmla="*/ 40 w 79"/>
                  <a:gd name="T59" fmla="*/ 39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9" h="94">
                    <a:moveTo>
                      <a:pt x="37" y="41"/>
                    </a:moveTo>
                    <a:cubicBezTo>
                      <a:pt x="32" y="46"/>
                      <a:pt x="26" y="50"/>
                      <a:pt x="21" y="55"/>
                    </a:cubicBezTo>
                    <a:cubicBezTo>
                      <a:pt x="18" y="57"/>
                      <a:pt x="18" y="60"/>
                      <a:pt x="19" y="62"/>
                    </a:cubicBezTo>
                    <a:cubicBezTo>
                      <a:pt x="20" y="64"/>
                      <a:pt x="20" y="65"/>
                      <a:pt x="20" y="66"/>
                    </a:cubicBezTo>
                    <a:cubicBezTo>
                      <a:pt x="17" y="65"/>
                      <a:pt x="3" y="47"/>
                      <a:pt x="0" y="40"/>
                    </a:cubicBezTo>
                    <a:cubicBezTo>
                      <a:pt x="2" y="41"/>
                      <a:pt x="2" y="41"/>
                      <a:pt x="3" y="42"/>
                    </a:cubicBezTo>
                    <a:cubicBezTo>
                      <a:pt x="7" y="44"/>
                      <a:pt x="9" y="44"/>
                      <a:pt x="12" y="42"/>
                    </a:cubicBezTo>
                    <a:cubicBezTo>
                      <a:pt x="24" y="32"/>
                      <a:pt x="36" y="22"/>
                      <a:pt x="48" y="12"/>
                    </a:cubicBezTo>
                    <a:cubicBezTo>
                      <a:pt x="52" y="9"/>
                      <a:pt x="52" y="7"/>
                      <a:pt x="50" y="2"/>
                    </a:cubicBezTo>
                    <a:cubicBezTo>
                      <a:pt x="50" y="1"/>
                      <a:pt x="50" y="1"/>
                      <a:pt x="50" y="0"/>
                    </a:cubicBezTo>
                    <a:cubicBezTo>
                      <a:pt x="51" y="1"/>
                      <a:pt x="52" y="1"/>
                      <a:pt x="52" y="2"/>
                    </a:cubicBezTo>
                    <a:cubicBezTo>
                      <a:pt x="58" y="10"/>
                      <a:pt x="64" y="18"/>
                      <a:pt x="70" y="26"/>
                    </a:cubicBezTo>
                    <a:cubicBezTo>
                      <a:pt x="73" y="30"/>
                      <a:pt x="75" y="35"/>
                      <a:pt x="77" y="40"/>
                    </a:cubicBezTo>
                    <a:cubicBezTo>
                      <a:pt x="79" y="45"/>
                      <a:pt x="79" y="50"/>
                      <a:pt x="75" y="54"/>
                    </a:cubicBezTo>
                    <a:cubicBezTo>
                      <a:pt x="71" y="60"/>
                      <a:pt x="64" y="62"/>
                      <a:pt x="57" y="59"/>
                    </a:cubicBezTo>
                    <a:cubicBezTo>
                      <a:pt x="55" y="58"/>
                      <a:pt x="53" y="57"/>
                      <a:pt x="50" y="56"/>
                    </a:cubicBezTo>
                    <a:cubicBezTo>
                      <a:pt x="47" y="69"/>
                      <a:pt x="42" y="81"/>
                      <a:pt x="40" y="94"/>
                    </a:cubicBezTo>
                    <a:cubicBezTo>
                      <a:pt x="40" y="94"/>
                      <a:pt x="39" y="93"/>
                      <a:pt x="38" y="92"/>
                    </a:cubicBezTo>
                    <a:cubicBezTo>
                      <a:pt x="36" y="89"/>
                      <a:pt x="33" y="85"/>
                      <a:pt x="31" y="82"/>
                    </a:cubicBezTo>
                    <a:cubicBezTo>
                      <a:pt x="29" y="80"/>
                      <a:pt x="29" y="78"/>
                      <a:pt x="29" y="75"/>
                    </a:cubicBezTo>
                    <a:cubicBezTo>
                      <a:pt x="33" y="66"/>
                      <a:pt x="36" y="56"/>
                      <a:pt x="38" y="47"/>
                    </a:cubicBezTo>
                    <a:cubicBezTo>
                      <a:pt x="39" y="45"/>
                      <a:pt x="40" y="43"/>
                      <a:pt x="37" y="41"/>
                    </a:cubicBezTo>
                    <a:close/>
                    <a:moveTo>
                      <a:pt x="40" y="39"/>
                    </a:moveTo>
                    <a:cubicBezTo>
                      <a:pt x="42" y="41"/>
                      <a:pt x="43" y="43"/>
                      <a:pt x="45" y="45"/>
                    </a:cubicBezTo>
                    <a:cubicBezTo>
                      <a:pt x="50" y="50"/>
                      <a:pt x="55" y="50"/>
                      <a:pt x="61" y="45"/>
                    </a:cubicBezTo>
                    <a:cubicBezTo>
                      <a:pt x="63" y="45"/>
                      <a:pt x="64" y="44"/>
                      <a:pt x="65" y="43"/>
                    </a:cubicBezTo>
                    <a:cubicBezTo>
                      <a:pt x="71" y="37"/>
                      <a:pt x="71" y="31"/>
                      <a:pt x="65" y="24"/>
                    </a:cubicBezTo>
                    <a:cubicBezTo>
                      <a:pt x="63" y="22"/>
                      <a:pt x="62" y="21"/>
                      <a:pt x="59" y="24"/>
                    </a:cubicBezTo>
                    <a:cubicBezTo>
                      <a:pt x="54" y="27"/>
                      <a:pt x="50" y="31"/>
                      <a:pt x="45" y="35"/>
                    </a:cubicBezTo>
                    <a:cubicBezTo>
                      <a:pt x="44" y="36"/>
                      <a:pt x="42" y="38"/>
                      <a:pt x="40" y="39"/>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cs"/>
                </a:endParaRPr>
              </a:p>
            </p:txBody>
          </p:sp>
          <p:sp>
            <p:nvSpPr>
              <p:cNvPr id="128" name="Freeform 44"/>
              <p:cNvSpPr/>
              <p:nvPr/>
            </p:nvSpPr>
            <p:spPr bwMode="auto">
              <a:xfrm>
                <a:off x="2373206" y="22674853"/>
                <a:ext cx="526949" cy="566274"/>
              </a:xfrm>
              <a:custGeom>
                <a:avLst/>
                <a:gdLst>
                  <a:gd name="T0" fmla="*/ 0 w 76"/>
                  <a:gd name="T1" fmla="*/ 68 h 80"/>
                  <a:gd name="T2" fmla="*/ 5 w 76"/>
                  <a:gd name="T3" fmla="*/ 36 h 80"/>
                  <a:gd name="T4" fmla="*/ 7 w 76"/>
                  <a:gd name="T5" fmla="*/ 36 h 80"/>
                  <a:gd name="T6" fmla="*/ 7 w 76"/>
                  <a:gd name="T7" fmla="*/ 39 h 80"/>
                  <a:gd name="T8" fmla="*/ 13 w 76"/>
                  <a:gd name="T9" fmla="*/ 46 h 80"/>
                  <a:gd name="T10" fmla="*/ 35 w 76"/>
                  <a:gd name="T11" fmla="*/ 50 h 80"/>
                  <a:gd name="T12" fmla="*/ 33 w 76"/>
                  <a:gd name="T13" fmla="*/ 47 h 80"/>
                  <a:gd name="T14" fmla="*/ 18 w 76"/>
                  <a:gd name="T15" fmla="*/ 24 h 80"/>
                  <a:gd name="T16" fmla="*/ 17 w 76"/>
                  <a:gd name="T17" fmla="*/ 22 h 80"/>
                  <a:gd name="T18" fmla="*/ 10 w 76"/>
                  <a:gd name="T19" fmla="*/ 23 h 80"/>
                  <a:gd name="T20" fmla="*/ 8 w 76"/>
                  <a:gd name="T21" fmla="*/ 29 h 80"/>
                  <a:gd name="T22" fmla="*/ 12 w 76"/>
                  <a:gd name="T23" fmla="*/ 0 h 80"/>
                  <a:gd name="T24" fmla="*/ 13 w 76"/>
                  <a:gd name="T25" fmla="*/ 1 h 80"/>
                  <a:gd name="T26" fmla="*/ 19 w 76"/>
                  <a:gd name="T27" fmla="*/ 19 h 80"/>
                  <a:gd name="T28" fmla="*/ 29 w 76"/>
                  <a:gd name="T29" fmla="*/ 35 h 80"/>
                  <a:gd name="T30" fmla="*/ 33 w 76"/>
                  <a:gd name="T31" fmla="*/ 34 h 80"/>
                  <a:gd name="T32" fmla="*/ 69 w 76"/>
                  <a:gd name="T33" fmla="*/ 13 h 80"/>
                  <a:gd name="T34" fmla="*/ 75 w 76"/>
                  <a:gd name="T35" fmla="*/ 8 h 80"/>
                  <a:gd name="T36" fmla="*/ 74 w 76"/>
                  <a:gd name="T37" fmla="*/ 18 h 80"/>
                  <a:gd name="T38" fmla="*/ 72 w 76"/>
                  <a:gd name="T39" fmla="*/ 30 h 80"/>
                  <a:gd name="T40" fmla="*/ 70 w 76"/>
                  <a:gd name="T41" fmla="*/ 40 h 80"/>
                  <a:gd name="T42" fmla="*/ 69 w 76"/>
                  <a:gd name="T43" fmla="*/ 40 h 80"/>
                  <a:gd name="T44" fmla="*/ 68 w 76"/>
                  <a:gd name="T45" fmla="*/ 32 h 80"/>
                  <a:gd name="T46" fmla="*/ 64 w 76"/>
                  <a:gd name="T47" fmla="*/ 33 h 80"/>
                  <a:gd name="T48" fmla="*/ 39 w 76"/>
                  <a:gd name="T49" fmla="*/ 48 h 80"/>
                  <a:gd name="T50" fmla="*/ 42 w 76"/>
                  <a:gd name="T51" fmla="*/ 51 h 80"/>
                  <a:gd name="T52" fmla="*/ 60 w 76"/>
                  <a:gd name="T53" fmla="*/ 55 h 80"/>
                  <a:gd name="T54" fmla="*/ 66 w 76"/>
                  <a:gd name="T55" fmla="*/ 51 h 80"/>
                  <a:gd name="T56" fmla="*/ 68 w 76"/>
                  <a:gd name="T57" fmla="*/ 48 h 80"/>
                  <a:gd name="T58" fmla="*/ 63 w 76"/>
                  <a:gd name="T59" fmla="*/ 80 h 80"/>
                  <a:gd name="T60" fmla="*/ 62 w 76"/>
                  <a:gd name="T61" fmla="*/ 80 h 80"/>
                  <a:gd name="T62" fmla="*/ 62 w 76"/>
                  <a:gd name="T63" fmla="*/ 77 h 80"/>
                  <a:gd name="T64" fmla="*/ 55 w 76"/>
                  <a:gd name="T65" fmla="*/ 70 h 80"/>
                  <a:gd name="T66" fmla="*/ 11 w 76"/>
                  <a:gd name="T67" fmla="*/ 62 h 80"/>
                  <a:gd name="T68" fmla="*/ 3 w 76"/>
                  <a:gd name="T69" fmla="*/ 66 h 80"/>
                  <a:gd name="T70" fmla="*/ 1 w 76"/>
                  <a:gd name="T71" fmla="*/ 68 h 80"/>
                  <a:gd name="T72" fmla="*/ 0 w 76"/>
                  <a:gd name="T73" fmla="*/ 68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6" h="80">
                    <a:moveTo>
                      <a:pt x="0" y="68"/>
                    </a:moveTo>
                    <a:cubicBezTo>
                      <a:pt x="2" y="57"/>
                      <a:pt x="4" y="47"/>
                      <a:pt x="5" y="36"/>
                    </a:cubicBezTo>
                    <a:cubicBezTo>
                      <a:pt x="6" y="36"/>
                      <a:pt x="6" y="36"/>
                      <a:pt x="7" y="36"/>
                    </a:cubicBezTo>
                    <a:cubicBezTo>
                      <a:pt x="7" y="37"/>
                      <a:pt x="7" y="38"/>
                      <a:pt x="7" y="39"/>
                    </a:cubicBezTo>
                    <a:cubicBezTo>
                      <a:pt x="8" y="43"/>
                      <a:pt x="9" y="45"/>
                      <a:pt x="13" y="46"/>
                    </a:cubicBezTo>
                    <a:cubicBezTo>
                      <a:pt x="20" y="48"/>
                      <a:pt x="27" y="49"/>
                      <a:pt x="35" y="50"/>
                    </a:cubicBezTo>
                    <a:cubicBezTo>
                      <a:pt x="34" y="49"/>
                      <a:pt x="34" y="48"/>
                      <a:pt x="33" y="47"/>
                    </a:cubicBezTo>
                    <a:cubicBezTo>
                      <a:pt x="28" y="39"/>
                      <a:pt x="23" y="32"/>
                      <a:pt x="18" y="24"/>
                    </a:cubicBezTo>
                    <a:cubicBezTo>
                      <a:pt x="18" y="24"/>
                      <a:pt x="17" y="23"/>
                      <a:pt x="17" y="22"/>
                    </a:cubicBezTo>
                    <a:cubicBezTo>
                      <a:pt x="14" y="19"/>
                      <a:pt x="12" y="20"/>
                      <a:pt x="10" y="23"/>
                    </a:cubicBezTo>
                    <a:cubicBezTo>
                      <a:pt x="10" y="25"/>
                      <a:pt x="9" y="26"/>
                      <a:pt x="8" y="29"/>
                    </a:cubicBezTo>
                    <a:cubicBezTo>
                      <a:pt x="7" y="24"/>
                      <a:pt x="10" y="4"/>
                      <a:pt x="12" y="0"/>
                    </a:cubicBezTo>
                    <a:cubicBezTo>
                      <a:pt x="13" y="0"/>
                      <a:pt x="13" y="1"/>
                      <a:pt x="13" y="1"/>
                    </a:cubicBezTo>
                    <a:cubicBezTo>
                      <a:pt x="13" y="8"/>
                      <a:pt x="16" y="14"/>
                      <a:pt x="19" y="19"/>
                    </a:cubicBezTo>
                    <a:cubicBezTo>
                      <a:pt x="22" y="25"/>
                      <a:pt x="26" y="30"/>
                      <a:pt x="29" y="35"/>
                    </a:cubicBezTo>
                    <a:cubicBezTo>
                      <a:pt x="31" y="35"/>
                      <a:pt x="32" y="34"/>
                      <a:pt x="33" y="34"/>
                    </a:cubicBezTo>
                    <a:cubicBezTo>
                      <a:pt x="45" y="27"/>
                      <a:pt x="57" y="20"/>
                      <a:pt x="69" y="13"/>
                    </a:cubicBezTo>
                    <a:cubicBezTo>
                      <a:pt x="71" y="12"/>
                      <a:pt x="73" y="10"/>
                      <a:pt x="75" y="8"/>
                    </a:cubicBezTo>
                    <a:cubicBezTo>
                      <a:pt x="76" y="12"/>
                      <a:pt x="74" y="15"/>
                      <a:pt x="74" y="18"/>
                    </a:cubicBezTo>
                    <a:cubicBezTo>
                      <a:pt x="73" y="22"/>
                      <a:pt x="73" y="26"/>
                      <a:pt x="72" y="30"/>
                    </a:cubicBezTo>
                    <a:cubicBezTo>
                      <a:pt x="71" y="33"/>
                      <a:pt x="71" y="37"/>
                      <a:pt x="70" y="40"/>
                    </a:cubicBezTo>
                    <a:cubicBezTo>
                      <a:pt x="69" y="40"/>
                      <a:pt x="69" y="40"/>
                      <a:pt x="69" y="40"/>
                    </a:cubicBezTo>
                    <a:cubicBezTo>
                      <a:pt x="68" y="38"/>
                      <a:pt x="68" y="35"/>
                      <a:pt x="68" y="32"/>
                    </a:cubicBezTo>
                    <a:cubicBezTo>
                      <a:pt x="66" y="32"/>
                      <a:pt x="65" y="33"/>
                      <a:pt x="64" y="33"/>
                    </a:cubicBezTo>
                    <a:cubicBezTo>
                      <a:pt x="55" y="38"/>
                      <a:pt x="47" y="43"/>
                      <a:pt x="39" y="48"/>
                    </a:cubicBezTo>
                    <a:cubicBezTo>
                      <a:pt x="39" y="50"/>
                      <a:pt x="40" y="51"/>
                      <a:pt x="42" y="51"/>
                    </a:cubicBezTo>
                    <a:cubicBezTo>
                      <a:pt x="48" y="53"/>
                      <a:pt x="54" y="54"/>
                      <a:pt x="60" y="55"/>
                    </a:cubicBezTo>
                    <a:cubicBezTo>
                      <a:pt x="63" y="55"/>
                      <a:pt x="64" y="54"/>
                      <a:pt x="66" y="51"/>
                    </a:cubicBezTo>
                    <a:cubicBezTo>
                      <a:pt x="66" y="50"/>
                      <a:pt x="67" y="49"/>
                      <a:pt x="68" y="48"/>
                    </a:cubicBezTo>
                    <a:cubicBezTo>
                      <a:pt x="67" y="58"/>
                      <a:pt x="65" y="69"/>
                      <a:pt x="63" y="80"/>
                    </a:cubicBezTo>
                    <a:cubicBezTo>
                      <a:pt x="63" y="80"/>
                      <a:pt x="63" y="80"/>
                      <a:pt x="62" y="80"/>
                    </a:cubicBezTo>
                    <a:cubicBezTo>
                      <a:pt x="62" y="79"/>
                      <a:pt x="62" y="78"/>
                      <a:pt x="62" y="77"/>
                    </a:cubicBezTo>
                    <a:cubicBezTo>
                      <a:pt x="61" y="72"/>
                      <a:pt x="60" y="71"/>
                      <a:pt x="55" y="70"/>
                    </a:cubicBezTo>
                    <a:cubicBezTo>
                      <a:pt x="40" y="67"/>
                      <a:pt x="26" y="64"/>
                      <a:pt x="11" y="62"/>
                    </a:cubicBezTo>
                    <a:cubicBezTo>
                      <a:pt x="6" y="61"/>
                      <a:pt x="5" y="62"/>
                      <a:pt x="3" y="66"/>
                    </a:cubicBezTo>
                    <a:cubicBezTo>
                      <a:pt x="2" y="67"/>
                      <a:pt x="2" y="68"/>
                      <a:pt x="1" y="68"/>
                    </a:cubicBezTo>
                    <a:cubicBezTo>
                      <a:pt x="1" y="68"/>
                      <a:pt x="1" y="68"/>
                      <a:pt x="0" y="68"/>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cs"/>
                </a:endParaRPr>
              </a:p>
            </p:txBody>
          </p:sp>
          <p:sp>
            <p:nvSpPr>
              <p:cNvPr id="129" name="Freeform 45"/>
              <p:cNvSpPr/>
              <p:nvPr/>
            </p:nvSpPr>
            <p:spPr bwMode="auto">
              <a:xfrm>
                <a:off x="6989906" y="20865924"/>
                <a:ext cx="574138" cy="613463"/>
              </a:xfrm>
              <a:custGeom>
                <a:avLst/>
                <a:gdLst>
                  <a:gd name="T0" fmla="*/ 61 w 82"/>
                  <a:gd name="T1" fmla="*/ 37 h 87"/>
                  <a:gd name="T2" fmla="*/ 42 w 82"/>
                  <a:gd name="T3" fmla="*/ 65 h 87"/>
                  <a:gd name="T4" fmla="*/ 44 w 82"/>
                  <a:gd name="T5" fmla="*/ 59 h 87"/>
                  <a:gd name="T6" fmla="*/ 37 w 82"/>
                  <a:gd name="T7" fmla="*/ 42 h 87"/>
                  <a:gd name="T8" fmla="*/ 36 w 82"/>
                  <a:gd name="T9" fmla="*/ 44 h 87"/>
                  <a:gd name="T10" fmla="*/ 24 w 82"/>
                  <a:gd name="T11" fmla="*/ 61 h 87"/>
                  <a:gd name="T12" fmla="*/ 25 w 82"/>
                  <a:gd name="T13" fmla="*/ 68 h 87"/>
                  <a:gd name="T14" fmla="*/ 54 w 82"/>
                  <a:gd name="T15" fmla="*/ 74 h 87"/>
                  <a:gd name="T16" fmla="*/ 59 w 82"/>
                  <a:gd name="T17" fmla="*/ 73 h 87"/>
                  <a:gd name="T18" fmla="*/ 45 w 82"/>
                  <a:gd name="T19" fmla="*/ 87 h 87"/>
                  <a:gd name="T20" fmla="*/ 0 w 82"/>
                  <a:gd name="T21" fmla="*/ 52 h 87"/>
                  <a:gd name="T22" fmla="*/ 4 w 82"/>
                  <a:gd name="T23" fmla="*/ 54 h 87"/>
                  <a:gd name="T24" fmla="*/ 12 w 82"/>
                  <a:gd name="T25" fmla="*/ 51 h 87"/>
                  <a:gd name="T26" fmla="*/ 39 w 82"/>
                  <a:gd name="T27" fmla="*/ 12 h 87"/>
                  <a:gd name="T28" fmla="*/ 39 w 82"/>
                  <a:gd name="T29" fmla="*/ 3 h 87"/>
                  <a:gd name="T30" fmla="*/ 37 w 82"/>
                  <a:gd name="T31" fmla="*/ 0 h 87"/>
                  <a:gd name="T32" fmla="*/ 82 w 82"/>
                  <a:gd name="T33" fmla="*/ 33 h 87"/>
                  <a:gd name="T34" fmla="*/ 70 w 82"/>
                  <a:gd name="T35" fmla="*/ 48 h 87"/>
                  <a:gd name="T36" fmla="*/ 70 w 82"/>
                  <a:gd name="T37" fmla="*/ 46 h 87"/>
                  <a:gd name="T38" fmla="*/ 65 w 82"/>
                  <a:gd name="T39" fmla="*/ 24 h 87"/>
                  <a:gd name="T40" fmla="*/ 58 w 82"/>
                  <a:gd name="T41" fmla="*/ 19 h 87"/>
                  <a:gd name="T42" fmla="*/ 53 w 82"/>
                  <a:gd name="T43" fmla="*/ 20 h 87"/>
                  <a:gd name="T44" fmla="*/ 41 w 82"/>
                  <a:gd name="T45" fmla="*/ 36 h 87"/>
                  <a:gd name="T46" fmla="*/ 40 w 82"/>
                  <a:gd name="T47" fmla="*/ 39 h 87"/>
                  <a:gd name="T48" fmla="*/ 51 w 82"/>
                  <a:gd name="T49" fmla="*/ 43 h 87"/>
                  <a:gd name="T50" fmla="*/ 61 w 82"/>
                  <a:gd name="T51" fmla="*/ 3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2" h="87">
                    <a:moveTo>
                      <a:pt x="61" y="37"/>
                    </a:moveTo>
                    <a:cubicBezTo>
                      <a:pt x="60" y="41"/>
                      <a:pt x="46" y="62"/>
                      <a:pt x="42" y="65"/>
                    </a:cubicBezTo>
                    <a:cubicBezTo>
                      <a:pt x="43" y="62"/>
                      <a:pt x="43" y="60"/>
                      <a:pt x="44" y="59"/>
                    </a:cubicBezTo>
                    <a:cubicBezTo>
                      <a:pt x="46" y="52"/>
                      <a:pt x="44" y="46"/>
                      <a:pt x="37" y="42"/>
                    </a:cubicBezTo>
                    <a:cubicBezTo>
                      <a:pt x="37" y="42"/>
                      <a:pt x="36" y="43"/>
                      <a:pt x="36" y="44"/>
                    </a:cubicBezTo>
                    <a:cubicBezTo>
                      <a:pt x="32" y="50"/>
                      <a:pt x="28" y="55"/>
                      <a:pt x="24" y="61"/>
                    </a:cubicBezTo>
                    <a:cubicBezTo>
                      <a:pt x="22" y="64"/>
                      <a:pt x="22" y="66"/>
                      <a:pt x="25" y="68"/>
                    </a:cubicBezTo>
                    <a:cubicBezTo>
                      <a:pt x="33" y="76"/>
                      <a:pt x="42" y="80"/>
                      <a:pt x="54" y="74"/>
                    </a:cubicBezTo>
                    <a:cubicBezTo>
                      <a:pt x="56" y="73"/>
                      <a:pt x="56" y="73"/>
                      <a:pt x="59" y="73"/>
                    </a:cubicBezTo>
                    <a:cubicBezTo>
                      <a:pt x="57" y="76"/>
                      <a:pt x="50" y="84"/>
                      <a:pt x="45" y="87"/>
                    </a:cubicBezTo>
                    <a:cubicBezTo>
                      <a:pt x="36" y="82"/>
                      <a:pt x="2" y="56"/>
                      <a:pt x="0" y="52"/>
                    </a:cubicBezTo>
                    <a:cubicBezTo>
                      <a:pt x="2" y="53"/>
                      <a:pt x="3" y="53"/>
                      <a:pt x="4" y="54"/>
                    </a:cubicBezTo>
                    <a:cubicBezTo>
                      <a:pt x="8" y="55"/>
                      <a:pt x="10" y="54"/>
                      <a:pt x="12" y="51"/>
                    </a:cubicBezTo>
                    <a:cubicBezTo>
                      <a:pt x="21" y="38"/>
                      <a:pt x="30" y="25"/>
                      <a:pt x="39" y="12"/>
                    </a:cubicBezTo>
                    <a:cubicBezTo>
                      <a:pt x="42" y="8"/>
                      <a:pt x="41" y="6"/>
                      <a:pt x="39" y="3"/>
                    </a:cubicBezTo>
                    <a:cubicBezTo>
                      <a:pt x="38" y="2"/>
                      <a:pt x="38" y="1"/>
                      <a:pt x="37" y="0"/>
                    </a:cubicBezTo>
                    <a:cubicBezTo>
                      <a:pt x="40" y="1"/>
                      <a:pt x="76" y="27"/>
                      <a:pt x="82" y="33"/>
                    </a:cubicBezTo>
                    <a:cubicBezTo>
                      <a:pt x="79" y="38"/>
                      <a:pt x="73" y="46"/>
                      <a:pt x="70" y="48"/>
                    </a:cubicBezTo>
                    <a:cubicBezTo>
                      <a:pt x="70" y="47"/>
                      <a:pt x="70" y="46"/>
                      <a:pt x="70" y="46"/>
                    </a:cubicBezTo>
                    <a:cubicBezTo>
                      <a:pt x="74" y="36"/>
                      <a:pt x="72" y="30"/>
                      <a:pt x="65" y="24"/>
                    </a:cubicBezTo>
                    <a:cubicBezTo>
                      <a:pt x="63" y="22"/>
                      <a:pt x="61" y="20"/>
                      <a:pt x="58" y="19"/>
                    </a:cubicBezTo>
                    <a:cubicBezTo>
                      <a:pt x="56" y="17"/>
                      <a:pt x="54" y="18"/>
                      <a:pt x="53" y="20"/>
                    </a:cubicBezTo>
                    <a:cubicBezTo>
                      <a:pt x="49" y="25"/>
                      <a:pt x="45" y="30"/>
                      <a:pt x="41" y="36"/>
                    </a:cubicBezTo>
                    <a:cubicBezTo>
                      <a:pt x="41" y="37"/>
                      <a:pt x="40" y="38"/>
                      <a:pt x="40" y="39"/>
                    </a:cubicBezTo>
                    <a:cubicBezTo>
                      <a:pt x="43" y="42"/>
                      <a:pt x="46" y="44"/>
                      <a:pt x="51" y="43"/>
                    </a:cubicBezTo>
                    <a:cubicBezTo>
                      <a:pt x="54" y="42"/>
                      <a:pt x="58" y="39"/>
                      <a:pt x="61" y="3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cs"/>
                </a:endParaRPr>
              </a:p>
            </p:txBody>
          </p:sp>
          <p:sp>
            <p:nvSpPr>
              <p:cNvPr id="130" name="Freeform 46"/>
              <p:cNvSpPr/>
              <p:nvPr/>
            </p:nvSpPr>
            <p:spPr bwMode="auto">
              <a:xfrm>
                <a:off x="2373206" y="23555723"/>
                <a:ext cx="495489" cy="471895"/>
              </a:xfrm>
              <a:custGeom>
                <a:avLst/>
                <a:gdLst>
                  <a:gd name="T0" fmla="*/ 49 w 71"/>
                  <a:gd name="T1" fmla="*/ 20 h 68"/>
                  <a:gd name="T2" fmla="*/ 37 w 71"/>
                  <a:gd name="T3" fmla="*/ 29 h 68"/>
                  <a:gd name="T4" fmla="*/ 38 w 71"/>
                  <a:gd name="T5" fmla="*/ 39 h 68"/>
                  <a:gd name="T6" fmla="*/ 44 w 71"/>
                  <a:gd name="T7" fmla="*/ 38 h 68"/>
                  <a:gd name="T8" fmla="*/ 60 w 71"/>
                  <a:gd name="T9" fmla="*/ 36 h 68"/>
                  <a:gd name="T10" fmla="*/ 65 w 71"/>
                  <a:gd name="T11" fmla="*/ 30 h 68"/>
                  <a:gd name="T12" fmla="*/ 48 w 71"/>
                  <a:gd name="T13" fmla="*/ 4 h 68"/>
                  <a:gd name="T14" fmla="*/ 44 w 71"/>
                  <a:gd name="T15" fmla="*/ 0 h 68"/>
                  <a:gd name="T16" fmla="*/ 63 w 71"/>
                  <a:gd name="T17" fmla="*/ 1 h 68"/>
                  <a:gd name="T18" fmla="*/ 70 w 71"/>
                  <a:gd name="T19" fmla="*/ 59 h 68"/>
                  <a:gd name="T20" fmla="*/ 68 w 71"/>
                  <a:gd name="T21" fmla="*/ 55 h 68"/>
                  <a:gd name="T22" fmla="*/ 62 w 71"/>
                  <a:gd name="T23" fmla="*/ 51 h 68"/>
                  <a:gd name="T24" fmla="*/ 16 w 71"/>
                  <a:gd name="T25" fmla="*/ 58 h 68"/>
                  <a:gd name="T26" fmla="*/ 9 w 71"/>
                  <a:gd name="T27" fmla="*/ 65 h 68"/>
                  <a:gd name="T28" fmla="*/ 9 w 71"/>
                  <a:gd name="T29" fmla="*/ 68 h 68"/>
                  <a:gd name="T30" fmla="*/ 1 w 71"/>
                  <a:gd name="T31" fmla="*/ 11 h 68"/>
                  <a:gd name="T32" fmla="*/ 18 w 71"/>
                  <a:gd name="T33" fmla="*/ 9 h 68"/>
                  <a:gd name="T34" fmla="*/ 19 w 71"/>
                  <a:gd name="T35" fmla="*/ 10 h 68"/>
                  <a:gd name="T36" fmla="*/ 17 w 71"/>
                  <a:gd name="T37" fmla="*/ 11 h 68"/>
                  <a:gd name="T38" fmla="*/ 6 w 71"/>
                  <a:gd name="T39" fmla="*/ 30 h 68"/>
                  <a:gd name="T40" fmla="*/ 7 w 71"/>
                  <a:gd name="T41" fmla="*/ 38 h 68"/>
                  <a:gd name="T42" fmla="*/ 13 w 71"/>
                  <a:gd name="T43" fmla="*/ 42 h 68"/>
                  <a:gd name="T44" fmla="*/ 33 w 71"/>
                  <a:gd name="T45" fmla="*/ 39 h 68"/>
                  <a:gd name="T46" fmla="*/ 29 w 71"/>
                  <a:gd name="T47" fmla="*/ 28 h 68"/>
                  <a:gd name="T48" fmla="*/ 18 w 71"/>
                  <a:gd name="T49" fmla="*/ 24 h 68"/>
                  <a:gd name="T50" fmla="*/ 19 w 71"/>
                  <a:gd name="T51" fmla="*/ 22 h 68"/>
                  <a:gd name="T52" fmla="*/ 49 w 71"/>
                  <a:gd name="T53" fmla="*/ 18 h 68"/>
                  <a:gd name="T54" fmla="*/ 49 w 71"/>
                  <a:gd name="T55" fmla="*/ 2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1" h="68">
                    <a:moveTo>
                      <a:pt x="49" y="20"/>
                    </a:moveTo>
                    <a:cubicBezTo>
                      <a:pt x="44" y="22"/>
                      <a:pt x="39" y="24"/>
                      <a:pt x="37" y="29"/>
                    </a:cubicBezTo>
                    <a:cubicBezTo>
                      <a:pt x="36" y="32"/>
                      <a:pt x="36" y="35"/>
                      <a:pt x="38" y="39"/>
                    </a:cubicBezTo>
                    <a:cubicBezTo>
                      <a:pt x="40" y="38"/>
                      <a:pt x="42" y="38"/>
                      <a:pt x="44" y="38"/>
                    </a:cubicBezTo>
                    <a:cubicBezTo>
                      <a:pt x="49" y="37"/>
                      <a:pt x="54" y="36"/>
                      <a:pt x="60" y="36"/>
                    </a:cubicBezTo>
                    <a:cubicBezTo>
                      <a:pt x="63" y="35"/>
                      <a:pt x="64" y="34"/>
                      <a:pt x="65" y="30"/>
                    </a:cubicBezTo>
                    <a:cubicBezTo>
                      <a:pt x="65" y="18"/>
                      <a:pt x="59" y="8"/>
                      <a:pt x="48" y="4"/>
                    </a:cubicBezTo>
                    <a:cubicBezTo>
                      <a:pt x="47" y="3"/>
                      <a:pt x="45" y="3"/>
                      <a:pt x="44" y="0"/>
                    </a:cubicBezTo>
                    <a:cubicBezTo>
                      <a:pt x="51" y="0"/>
                      <a:pt x="57" y="1"/>
                      <a:pt x="63" y="1"/>
                    </a:cubicBezTo>
                    <a:cubicBezTo>
                      <a:pt x="65" y="5"/>
                      <a:pt x="71" y="54"/>
                      <a:pt x="70" y="59"/>
                    </a:cubicBezTo>
                    <a:cubicBezTo>
                      <a:pt x="69" y="57"/>
                      <a:pt x="69" y="56"/>
                      <a:pt x="68" y="55"/>
                    </a:cubicBezTo>
                    <a:cubicBezTo>
                      <a:pt x="67" y="52"/>
                      <a:pt x="65" y="51"/>
                      <a:pt x="62" y="51"/>
                    </a:cubicBezTo>
                    <a:cubicBezTo>
                      <a:pt x="46" y="53"/>
                      <a:pt x="31" y="55"/>
                      <a:pt x="16" y="58"/>
                    </a:cubicBezTo>
                    <a:cubicBezTo>
                      <a:pt x="12" y="58"/>
                      <a:pt x="10" y="60"/>
                      <a:pt x="9" y="65"/>
                    </a:cubicBezTo>
                    <a:cubicBezTo>
                      <a:pt x="9" y="66"/>
                      <a:pt x="9" y="67"/>
                      <a:pt x="9" y="68"/>
                    </a:cubicBezTo>
                    <a:cubicBezTo>
                      <a:pt x="7" y="65"/>
                      <a:pt x="0" y="17"/>
                      <a:pt x="1" y="11"/>
                    </a:cubicBezTo>
                    <a:cubicBezTo>
                      <a:pt x="7" y="10"/>
                      <a:pt x="12" y="9"/>
                      <a:pt x="18" y="9"/>
                    </a:cubicBezTo>
                    <a:cubicBezTo>
                      <a:pt x="18" y="9"/>
                      <a:pt x="19" y="9"/>
                      <a:pt x="19" y="10"/>
                    </a:cubicBezTo>
                    <a:cubicBezTo>
                      <a:pt x="18" y="10"/>
                      <a:pt x="18" y="11"/>
                      <a:pt x="17" y="11"/>
                    </a:cubicBezTo>
                    <a:cubicBezTo>
                      <a:pt x="8" y="14"/>
                      <a:pt x="5" y="21"/>
                      <a:pt x="6" y="30"/>
                    </a:cubicBezTo>
                    <a:cubicBezTo>
                      <a:pt x="6" y="32"/>
                      <a:pt x="6" y="35"/>
                      <a:pt x="7" y="38"/>
                    </a:cubicBezTo>
                    <a:cubicBezTo>
                      <a:pt x="7" y="42"/>
                      <a:pt x="8" y="43"/>
                      <a:pt x="13" y="42"/>
                    </a:cubicBezTo>
                    <a:cubicBezTo>
                      <a:pt x="20" y="41"/>
                      <a:pt x="26" y="40"/>
                      <a:pt x="33" y="39"/>
                    </a:cubicBezTo>
                    <a:cubicBezTo>
                      <a:pt x="34" y="34"/>
                      <a:pt x="33" y="30"/>
                      <a:pt x="29" y="28"/>
                    </a:cubicBezTo>
                    <a:cubicBezTo>
                      <a:pt x="26" y="26"/>
                      <a:pt x="22" y="25"/>
                      <a:pt x="18" y="24"/>
                    </a:cubicBezTo>
                    <a:cubicBezTo>
                      <a:pt x="18" y="23"/>
                      <a:pt x="19" y="23"/>
                      <a:pt x="19" y="22"/>
                    </a:cubicBezTo>
                    <a:cubicBezTo>
                      <a:pt x="29" y="21"/>
                      <a:pt x="39" y="20"/>
                      <a:pt x="49" y="18"/>
                    </a:cubicBezTo>
                    <a:cubicBezTo>
                      <a:pt x="49" y="19"/>
                      <a:pt x="49" y="19"/>
                      <a:pt x="49" y="2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cs"/>
                </a:endParaRPr>
              </a:p>
            </p:txBody>
          </p:sp>
          <p:sp>
            <p:nvSpPr>
              <p:cNvPr id="131" name="Freeform 47"/>
              <p:cNvSpPr>
                <a:spLocks noEditPoints="1"/>
              </p:cNvSpPr>
              <p:nvPr/>
            </p:nvSpPr>
            <p:spPr bwMode="auto">
              <a:xfrm>
                <a:off x="4897841" y="26009575"/>
                <a:ext cx="346056" cy="495489"/>
              </a:xfrm>
              <a:custGeom>
                <a:avLst/>
                <a:gdLst>
                  <a:gd name="T0" fmla="*/ 17 w 50"/>
                  <a:gd name="T1" fmla="*/ 35 h 70"/>
                  <a:gd name="T2" fmla="*/ 10 w 50"/>
                  <a:gd name="T3" fmla="*/ 27 h 70"/>
                  <a:gd name="T4" fmla="*/ 8 w 50"/>
                  <a:gd name="T5" fmla="*/ 11 h 70"/>
                  <a:gd name="T6" fmla="*/ 19 w 50"/>
                  <a:gd name="T7" fmla="*/ 1 h 70"/>
                  <a:gd name="T8" fmla="*/ 39 w 50"/>
                  <a:gd name="T9" fmla="*/ 3 h 70"/>
                  <a:gd name="T10" fmla="*/ 48 w 50"/>
                  <a:gd name="T11" fmla="*/ 12 h 70"/>
                  <a:gd name="T12" fmla="*/ 42 w 50"/>
                  <a:gd name="T13" fmla="*/ 27 h 70"/>
                  <a:gd name="T14" fmla="*/ 34 w 50"/>
                  <a:gd name="T15" fmla="*/ 30 h 70"/>
                  <a:gd name="T16" fmla="*/ 37 w 50"/>
                  <a:gd name="T17" fmla="*/ 33 h 70"/>
                  <a:gd name="T18" fmla="*/ 44 w 50"/>
                  <a:gd name="T19" fmla="*/ 44 h 70"/>
                  <a:gd name="T20" fmla="*/ 30 w 50"/>
                  <a:gd name="T21" fmla="*/ 69 h 70"/>
                  <a:gd name="T22" fmla="*/ 9 w 50"/>
                  <a:gd name="T23" fmla="*/ 65 h 70"/>
                  <a:gd name="T24" fmla="*/ 1 w 50"/>
                  <a:gd name="T25" fmla="*/ 51 h 70"/>
                  <a:gd name="T26" fmla="*/ 11 w 50"/>
                  <a:gd name="T27" fmla="*/ 38 h 70"/>
                  <a:gd name="T28" fmla="*/ 17 w 50"/>
                  <a:gd name="T29" fmla="*/ 35 h 70"/>
                  <a:gd name="T30" fmla="*/ 20 w 50"/>
                  <a:gd name="T31" fmla="*/ 38 h 70"/>
                  <a:gd name="T32" fmla="*/ 14 w 50"/>
                  <a:gd name="T33" fmla="*/ 61 h 70"/>
                  <a:gd name="T34" fmla="*/ 22 w 50"/>
                  <a:gd name="T35" fmla="*/ 67 h 70"/>
                  <a:gd name="T36" fmla="*/ 30 w 50"/>
                  <a:gd name="T37" fmla="*/ 61 h 70"/>
                  <a:gd name="T38" fmla="*/ 20 w 50"/>
                  <a:gd name="T39" fmla="*/ 38 h 70"/>
                  <a:gd name="T40" fmla="*/ 31 w 50"/>
                  <a:gd name="T41" fmla="*/ 27 h 70"/>
                  <a:gd name="T42" fmla="*/ 36 w 50"/>
                  <a:gd name="T43" fmla="*/ 8 h 70"/>
                  <a:gd name="T44" fmla="*/ 28 w 50"/>
                  <a:gd name="T45" fmla="*/ 3 h 70"/>
                  <a:gd name="T46" fmla="*/ 21 w 50"/>
                  <a:gd name="T47" fmla="*/ 8 h 70"/>
                  <a:gd name="T48" fmla="*/ 22 w 50"/>
                  <a:gd name="T49" fmla="*/ 18 h 70"/>
                  <a:gd name="T50" fmla="*/ 31 w 50"/>
                  <a:gd name="T51" fmla="*/ 2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 h="70">
                    <a:moveTo>
                      <a:pt x="17" y="35"/>
                    </a:moveTo>
                    <a:cubicBezTo>
                      <a:pt x="15" y="33"/>
                      <a:pt x="12" y="30"/>
                      <a:pt x="10" y="27"/>
                    </a:cubicBezTo>
                    <a:cubicBezTo>
                      <a:pt x="7" y="22"/>
                      <a:pt x="6" y="17"/>
                      <a:pt x="8" y="11"/>
                    </a:cubicBezTo>
                    <a:cubicBezTo>
                      <a:pt x="10" y="6"/>
                      <a:pt x="14" y="3"/>
                      <a:pt x="19" y="1"/>
                    </a:cubicBezTo>
                    <a:cubicBezTo>
                      <a:pt x="26" y="0"/>
                      <a:pt x="33" y="0"/>
                      <a:pt x="39" y="3"/>
                    </a:cubicBezTo>
                    <a:cubicBezTo>
                      <a:pt x="43" y="5"/>
                      <a:pt x="46" y="8"/>
                      <a:pt x="48" y="12"/>
                    </a:cubicBezTo>
                    <a:cubicBezTo>
                      <a:pt x="50" y="18"/>
                      <a:pt x="48" y="24"/>
                      <a:pt x="42" y="27"/>
                    </a:cubicBezTo>
                    <a:cubicBezTo>
                      <a:pt x="39" y="28"/>
                      <a:pt x="37" y="29"/>
                      <a:pt x="34" y="30"/>
                    </a:cubicBezTo>
                    <a:cubicBezTo>
                      <a:pt x="35" y="31"/>
                      <a:pt x="36" y="32"/>
                      <a:pt x="37" y="33"/>
                    </a:cubicBezTo>
                    <a:cubicBezTo>
                      <a:pt x="40" y="37"/>
                      <a:pt x="43" y="40"/>
                      <a:pt x="44" y="44"/>
                    </a:cubicBezTo>
                    <a:cubicBezTo>
                      <a:pt x="48" y="55"/>
                      <a:pt x="42" y="66"/>
                      <a:pt x="30" y="69"/>
                    </a:cubicBezTo>
                    <a:cubicBezTo>
                      <a:pt x="23" y="70"/>
                      <a:pt x="16" y="69"/>
                      <a:pt x="9" y="65"/>
                    </a:cubicBezTo>
                    <a:cubicBezTo>
                      <a:pt x="3" y="62"/>
                      <a:pt x="0" y="57"/>
                      <a:pt x="1" y="51"/>
                    </a:cubicBezTo>
                    <a:cubicBezTo>
                      <a:pt x="1" y="44"/>
                      <a:pt x="5" y="40"/>
                      <a:pt x="11" y="38"/>
                    </a:cubicBezTo>
                    <a:cubicBezTo>
                      <a:pt x="13" y="37"/>
                      <a:pt x="15" y="36"/>
                      <a:pt x="17" y="35"/>
                    </a:cubicBezTo>
                    <a:close/>
                    <a:moveTo>
                      <a:pt x="20" y="38"/>
                    </a:moveTo>
                    <a:cubicBezTo>
                      <a:pt x="13" y="44"/>
                      <a:pt x="10" y="54"/>
                      <a:pt x="14" y="61"/>
                    </a:cubicBezTo>
                    <a:cubicBezTo>
                      <a:pt x="15" y="65"/>
                      <a:pt x="18" y="67"/>
                      <a:pt x="22" y="67"/>
                    </a:cubicBezTo>
                    <a:cubicBezTo>
                      <a:pt x="26" y="67"/>
                      <a:pt x="28" y="64"/>
                      <a:pt x="30" y="61"/>
                    </a:cubicBezTo>
                    <a:cubicBezTo>
                      <a:pt x="33" y="53"/>
                      <a:pt x="29" y="44"/>
                      <a:pt x="20" y="38"/>
                    </a:cubicBezTo>
                    <a:close/>
                    <a:moveTo>
                      <a:pt x="31" y="27"/>
                    </a:moveTo>
                    <a:cubicBezTo>
                      <a:pt x="37" y="23"/>
                      <a:pt x="39" y="14"/>
                      <a:pt x="36" y="8"/>
                    </a:cubicBezTo>
                    <a:cubicBezTo>
                      <a:pt x="35" y="4"/>
                      <a:pt x="32" y="3"/>
                      <a:pt x="28" y="3"/>
                    </a:cubicBezTo>
                    <a:cubicBezTo>
                      <a:pt x="25" y="3"/>
                      <a:pt x="23" y="5"/>
                      <a:pt x="21" y="8"/>
                    </a:cubicBezTo>
                    <a:cubicBezTo>
                      <a:pt x="20" y="11"/>
                      <a:pt x="20" y="15"/>
                      <a:pt x="22" y="18"/>
                    </a:cubicBezTo>
                    <a:cubicBezTo>
                      <a:pt x="24" y="22"/>
                      <a:pt x="27" y="25"/>
                      <a:pt x="31" y="2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cs"/>
                </a:endParaRPr>
              </a:p>
            </p:txBody>
          </p:sp>
          <p:sp>
            <p:nvSpPr>
              <p:cNvPr id="132" name="Freeform 48"/>
              <p:cNvSpPr>
                <a:spLocks noEditPoints="1"/>
              </p:cNvSpPr>
              <p:nvPr/>
            </p:nvSpPr>
            <p:spPr bwMode="auto">
              <a:xfrm>
                <a:off x="2569829" y="24342214"/>
                <a:ext cx="511219" cy="440435"/>
              </a:xfrm>
              <a:custGeom>
                <a:avLst/>
                <a:gdLst>
                  <a:gd name="T0" fmla="*/ 16 w 74"/>
                  <a:gd name="T1" fmla="*/ 63 h 63"/>
                  <a:gd name="T2" fmla="*/ 14 w 74"/>
                  <a:gd name="T3" fmla="*/ 60 h 63"/>
                  <a:gd name="T4" fmla="*/ 3 w 74"/>
                  <a:gd name="T5" fmla="*/ 34 h 63"/>
                  <a:gd name="T6" fmla="*/ 0 w 74"/>
                  <a:gd name="T7" fmla="*/ 18 h 63"/>
                  <a:gd name="T8" fmla="*/ 8 w 74"/>
                  <a:gd name="T9" fmla="*/ 3 h 63"/>
                  <a:gd name="T10" fmla="*/ 25 w 74"/>
                  <a:gd name="T11" fmla="*/ 4 h 63"/>
                  <a:gd name="T12" fmla="*/ 33 w 74"/>
                  <a:gd name="T13" fmla="*/ 13 h 63"/>
                  <a:gd name="T14" fmla="*/ 38 w 74"/>
                  <a:gd name="T15" fmla="*/ 26 h 63"/>
                  <a:gd name="T16" fmla="*/ 42 w 74"/>
                  <a:gd name="T17" fmla="*/ 25 h 63"/>
                  <a:gd name="T18" fmla="*/ 55 w 74"/>
                  <a:gd name="T19" fmla="*/ 19 h 63"/>
                  <a:gd name="T20" fmla="*/ 61 w 74"/>
                  <a:gd name="T21" fmla="*/ 9 h 63"/>
                  <a:gd name="T22" fmla="*/ 61 w 74"/>
                  <a:gd name="T23" fmla="*/ 6 h 63"/>
                  <a:gd name="T24" fmla="*/ 66 w 74"/>
                  <a:gd name="T25" fmla="*/ 16 h 63"/>
                  <a:gd name="T26" fmla="*/ 70 w 74"/>
                  <a:gd name="T27" fmla="*/ 27 h 63"/>
                  <a:gd name="T28" fmla="*/ 73 w 74"/>
                  <a:gd name="T29" fmla="*/ 38 h 63"/>
                  <a:gd name="T30" fmla="*/ 70 w 74"/>
                  <a:gd name="T31" fmla="*/ 34 h 63"/>
                  <a:gd name="T32" fmla="*/ 64 w 74"/>
                  <a:gd name="T33" fmla="*/ 32 h 63"/>
                  <a:gd name="T34" fmla="*/ 58 w 74"/>
                  <a:gd name="T35" fmla="*/ 35 h 63"/>
                  <a:gd name="T36" fmla="*/ 22 w 74"/>
                  <a:gd name="T37" fmla="*/ 50 h 63"/>
                  <a:gd name="T38" fmla="*/ 16 w 74"/>
                  <a:gd name="T39" fmla="*/ 61 h 63"/>
                  <a:gd name="T40" fmla="*/ 16 w 74"/>
                  <a:gd name="T41" fmla="*/ 63 h 63"/>
                  <a:gd name="T42" fmla="*/ 36 w 74"/>
                  <a:gd name="T43" fmla="*/ 27 h 63"/>
                  <a:gd name="T44" fmla="*/ 32 w 74"/>
                  <a:gd name="T45" fmla="*/ 20 h 63"/>
                  <a:gd name="T46" fmla="*/ 21 w 74"/>
                  <a:gd name="T47" fmla="*/ 16 h 63"/>
                  <a:gd name="T48" fmla="*/ 10 w 74"/>
                  <a:gd name="T49" fmla="*/ 21 h 63"/>
                  <a:gd name="T50" fmla="*/ 7 w 74"/>
                  <a:gd name="T51" fmla="*/ 35 h 63"/>
                  <a:gd name="T52" fmla="*/ 13 w 74"/>
                  <a:gd name="T53" fmla="*/ 38 h 63"/>
                  <a:gd name="T54" fmla="*/ 36 w 74"/>
                  <a:gd name="T55" fmla="*/ 27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4" h="63">
                    <a:moveTo>
                      <a:pt x="16" y="63"/>
                    </a:moveTo>
                    <a:cubicBezTo>
                      <a:pt x="15" y="62"/>
                      <a:pt x="14" y="61"/>
                      <a:pt x="14" y="60"/>
                    </a:cubicBezTo>
                    <a:cubicBezTo>
                      <a:pt x="10" y="51"/>
                      <a:pt x="7" y="42"/>
                      <a:pt x="3" y="34"/>
                    </a:cubicBezTo>
                    <a:cubicBezTo>
                      <a:pt x="1" y="29"/>
                      <a:pt x="0" y="23"/>
                      <a:pt x="0" y="18"/>
                    </a:cubicBezTo>
                    <a:cubicBezTo>
                      <a:pt x="0" y="11"/>
                      <a:pt x="2" y="6"/>
                      <a:pt x="8" y="3"/>
                    </a:cubicBezTo>
                    <a:cubicBezTo>
                      <a:pt x="14" y="0"/>
                      <a:pt x="19" y="1"/>
                      <a:pt x="25" y="4"/>
                    </a:cubicBezTo>
                    <a:cubicBezTo>
                      <a:pt x="28" y="6"/>
                      <a:pt x="31" y="10"/>
                      <a:pt x="33" y="13"/>
                    </a:cubicBezTo>
                    <a:cubicBezTo>
                      <a:pt x="35" y="17"/>
                      <a:pt x="36" y="22"/>
                      <a:pt x="38" y="26"/>
                    </a:cubicBezTo>
                    <a:cubicBezTo>
                      <a:pt x="40" y="25"/>
                      <a:pt x="41" y="25"/>
                      <a:pt x="42" y="25"/>
                    </a:cubicBezTo>
                    <a:cubicBezTo>
                      <a:pt x="46" y="23"/>
                      <a:pt x="51" y="21"/>
                      <a:pt x="55" y="19"/>
                    </a:cubicBezTo>
                    <a:cubicBezTo>
                      <a:pt x="61" y="16"/>
                      <a:pt x="62" y="15"/>
                      <a:pt x="61" y="9"/>
                    </a:cubicBezTo>
                    <a:cubicBezTo>
                      <a:pt x="61" y="8"/>
                      <a:pt x="61" y="7"/>
                      <a:pt x="61" y="6"/>
                    </a:cubicBezTo>
                    <a:cubicBezTo>
                      <a:pt x="64" y="9"/>
                      <a:pt x="64" y="13"/>
                      <a:pt x="66" y="16"/>
                    </a:cubicBezTo>
                    <a:cubicBezTo>
                      <a:pt x="67" y="20"/>
                      <a:pt x="69" y="23"/>
                      <a:pt x="70" y="27"/>
                    </a:cubicBezTo>
                    <a:cubicBezTo>
                      <a:pt x="71" y="30"/>
                      <a:pt x="74" y="33"/>
                      <a:pt x="73" y="38"/>
                    </a:cubicBezTo>
                    <a:cubicBezTo>
                      <a:pt x="72" y="36"/>
                      <a:pt x="71" y="35"/>
                      <a:pt x="70" y="34"/>
                    </a:cubicBezTo>
                    <a:cubicBezTo>
                      <a:pt x="68" y="32"/>
                      <a:pt x="66" y="31"/>
                      <a:pt x="64" y="32"/>
                    </a:cubicBezTo>
                    <a:cubicBezTo>
                      <a:pt x="62" y="33"/>
                      <a:pt x="60" y="34"/>
                      <a:pt x="58" y="35"/>
                    </a:cubicBezTo>
                    <a:cubicBezTo>
                      <a:pt x="46" y="40"/>
                      <a:pt x="34" y="45"/>
                      <a:pt x="22" y="50"/>
                    </a:cubicBezTo>
                    <a:cubicBezTo>
                      <a:pt x="16" y="53"/>
                      <a:pt x="16" y="54"/>
                      <a:pt x="16" y="61"/>
                    </a:cubicBezTo>
                    <a:cubicBezTo>
                      <a:pt x="16" y="62"/>
                      <a:pt x="16" y="62"/>
                      <a:pt x="16" y="63"/>
                    </a:cubicBezTo>
                    <a:close/>
                    <a:moveTo>
                      <a:pt x="36" y="27"/>
                    </a:moveTo>
                    <a:cubicBezTo>
                      <a:pt x="34" y="25"/>
                      <a:pt x="34" y="22"/>
                      <a:pt x="32" y="20"/>
                    </a:cubicBezTo>
                    <a:cubicBezTo>
                      <a:pt x="29" y="16"/>
                      <a:pt x="25" y="14"/>
                      <a:pt x="21" y="16"/>
                    </a:cubicBezTo>
                    <a:cubicBezTo>
                      <a:pt x="17" y="17"/>
                      <a:pt x="13" y="19"/>
                      <a:pt x="10" y="21"/>
                    </a:cubicBezTo>
                    <a:cubicBezTo>
                      <a:pt x="5" y="24"/>
                      <a:pt x="4" y="30"/>
                      <a:pt x="7" y="35"/>
                    </a:cubicBezTo>
                    <a:cubicBezTo>
                      <a:pt x="9" y="38"/>
                      <a:pt x="10" y="39"/>
                      <a:pt x="13" y="38"/>
                    </a:cubicBezTo>
                    <a:cubicBezTo>
                      <a:pt x="20" y="34"/>
                      <a:pt x="28" y="31"/>
                      <a:pt x="36" y="2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cs"/>
                </a:endParaRPr>
              </a:p>
            </p:txBody>
          </p:sp>
          <p:sp>
            <p:nvSpPr>
              <p:cNvPr id="133" name="Freeform 49"/>
              <p:cNvSpPr/>
              <p:nvPr/>
            </p:nvSpPr>
            <p:spPr bwMode="auto">
              <a:xfrm>
                <a:off x="2868695" y="21353548"/>
                <a:ext cx="605598" cy="660652"/>
              </a:xfrm>
              <a:custGeom>
                <a:avLst/>
                <a:gdLst>
                  <a:gd name="T0" fmla="*/ 0 w 87"/>
                  <a:gd name="T1" fmla="*/ 51 h 95"/>
                  <a:gd name="T2" fmla="*/ 6 w 87"/>
                  <a:gd name="T3" fmla="*/ 43 h 95"/>
                  <a:gd name="T4" fmla="*/ 22 w 87"/>
                  <a:gd name="T5" fmla="*/ 36 h 95"/>
                  <a:gd name="T6" fmla="*/ 59 w 87"/>
                  <a:gd name="T7" fmla="*/ 36 h 95"/>
                  <a:gd name="T8" fmla="*/ 64 w 87"/>
                  <a:gd name="T9" fmla="*/ 36 h 95"/>
                  <a:gd name="T10" fmla="*/ 62 w 87"/>
                  <a:gd name="T11" fmla="*/ 33 h 95"/>
                  <a:gd name="T12" fmla="*/ 44 w 87"/>
                  <a:gd name="T13" fmla="*/ 18 h 95"/>
                  <a:gd name="T14" fmla="*/ 30 w 87"/>
                  <a:gd name="T15" fmla="*/ 16 h 95"/>
                  <a:gd name="T16" fmla="*/ 29 w 87"/>
                  <a:gd name="T17" fmla="*/ 16 h 95"/>
                  <a:gd name="T18" fmla="*/ 42 w 87"/>
                  <a:gd name="T19" fmla="*/ 0 h 95"/>
                  <a:gd name="T20" fmla="*/ 42 w 87"/>
                  <a:gd name="T21" fmla="*/ 3 h 95"/>
                  <a:gd name="T22" fmla="*/ 44 w 87"/>
                  <a:gd name="T23" fmla="*/ 13 h 95"/>
                  <a:gd name="T24" fmla="*/ 74 w 87"/>
                  <a:gd name="T25" fmla="*/ 38 h 95"/>
                  <a:gd name="T26" fmla="*/ 87 w 87"/>
                  <a:gd name="T27" fmla="*/ 50 h 95"/>
                  <a:gd name="T28" fmla="*/ 83 w 87"/>
                  <a:gd name="T29" fmla="*/ 52 h 95"/>
                  <a:gd name="T30" fmla="*/ 77 w 87"/>
                  <a:gd name="T31" fmla="*/ 52 h 95"/>
                  <a:gd name="T32" fmla="*/ 25 w 87"/>
                  <a:gd name="T33" fmla="*/ 51 h 95"/>
                  <a:gd name="T34" fmla="*/ 19 w 87"/>
                  <a:gd name="T35" fmla="*/ 51 h 95"/>
                  <a:gd name="T36" fmla="*/ 22 w 87"/>
                  <a:gd name="T37" fmla="*/ 55 h 95"/>
                  <a:gd name="T38" fmla="*/ 47 w 87"/>
                  <a:gd name="T39" fmla="*/ 77 h 95"/>
                  <a:gd name="T40" fmla="*/ 61 w 87"/>
                  <a:gd name="T41" fmla="*/ 78 h 95"/>
                  <a:gd name="T42" fmla="*/ 61 w 87"/>
                  <a:gd name="T43" fmla="*/ 77 h 95"/>
                  <a:gd name="T44" fmla="*/ 48 w 87"/>
                  <a:gd name="T45" fmla="*/ 95 h 95"/>
                  <a:gd name="T46" fmla="*/ 49 w 87"/>
                  <a:gd name="T47" fmla="*/ 91 h 95"/>
                  <a:gd name="T48" fmla="*/ 47 w 87"/>
                  <a:gd name="T49" fmla="*/ 82 h 95"/>
                  <a:gd name="T50" fmla="*/ 30 w 87"/>
                  <a:gd name="T51" fmla="*/ 67 h 95"/>
                  <a:gd name="T52" fmla="*/ 15 w 87"/>
                  <a:gd name="T53" fmla="*/ 54 h 95"/>
                  <a:gd name="T54" fmla="*/ 7 w 87"/>
                  <a:gd name="T55" fmla="*/ 51 h 95"/>
                  <a:gd name="T56" fmla="*/ 1 w 87"/>
                  <a:gd name="T57" fmla="*/ 52 h 95"/>
                  <a:gd name="T58" fmla="*/ 0 w 87"/>
                  <a:gd name="T59" fmla="*/ 51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7" h="95">
                    <a:moveTo>
                      <a:pt x="0" y="51"/>
                    </a:moveTo>
                    <a:cubicBezTo>
                      <a:pt x="2" y="49"/>
                      <a:pt x="5" y="46"/>
                      <a:pt x="6" y="43"/>
                    </a:cubicBezTo>
                    <a:cubicBezTo>
                      <a:pt x="10" y="37"/>
                      <a:pt x="15" y="35"/>
                      <a:pt x="22" y="36"/>
                    </a:cubicBezTo>
                    <a:cubicBezTo>
                      <a:pt x="34" y="36"/>
                      <a:pt x="47" y="36"/>
                      <a:pt x="59" y="36"/>
                    </a:cubicBezTo>
                    <a:cubicBezTo>
                      <a:pt x="61" y="36"/>
                      <a:pt x="62" y="36"/>
                      <a:pt x="64" y="36"/>
                    </a:cubicBezTo>
                    <a:cubicBezTo>
                      <a:pt x="63" y="35"/>
                      <a:pt x="63" y="34"/>
                      <a:pt x="62" y="33"/>
                    </a:cubicBezTo>
                    <a:cubicBezTo>
                      <a:pt x="56" y="28"/>
                      <a:pt x="50" y="23"/>
                      <a:pt x="44" y="18"/>
                    </a:cubicBezTo>
                    <a:cubicBezTo>
                      <a:pt x="38" y="12"/>
                      <a:pt x="37" y="12"/>
                      <a:pt x="30" y="16"/>
                    </a:cubicBezTo>
                    <a:cubicBezTo>
                      <a:pt x="30" y="17"/>
                      <a:pt x="30" y="16"/>
                      <a:pt x="29" y="16"/>
                    </a:cubicBezTo>
                    <a:cubicBezTo>
                      <a:pt x="30" y="13"/>
                      <a:pt x="38" y="3"/>
                      <a:pt x="42" y="0"/>
                    </a:cubicBezTo>
                    <a:cubicBezTo>
                      <a:pt x="42" y="2"/>
                      <a:pt x="42" y="2"/>
                      <a:pt x="42" y="3"/>
                    </a:cubicBezTo>
                    <a:cubicBezTo>
                      <a:pt x="40" y="7"/>
                      <a:pt x="41" y="10"/>
                      <a:pt x="44" y="13"/>
                    </a:cubicBezTo>
                    <a:cubicBezTo>
                      <a:pt x="54" y="21"/>
                      <a:pt x="64" y="30"/>
                      <a:pt x="74" y="38"/>
                    </a:cubicBezTo>
                    <a:cubicBezTo>
                      <a:pt x="78" y="42"/>
                      <a:pt x="82" y="46"/>
                      <a:pt x="87" y="50"/>
                    </a:cubicBezTo>
                    <a:cubicBezTo>
                      <a:pt x="85" y="51"/>
                      <a:pt x="84" y="52"/>
                      <a:pt x="83" y="52"/>
                    </a:cubicBezTo>
                    <a:cubicBezTo>
                      <a:pt x="81" y="52"/>
                      <a:pt x="79" y="52"/>
                      <a:pt x="77" y="52"/>
                    </a:cubicBezTo>
                    <a:cubicBezTo>
                      <a:pt x="60" y="52"/>
                      <a:pt x="42" y="52"/>
                      <a:pt x="25" y="51"/>
                    </a:cubicBezTo>
                    <a:cubicBezTo>
                      <a:pt x="23" y="51"/>
                      <a:pt x="22" y="51"/>
                      <a:pt x="19" y="51"/>
                    </a:cubicBezTo>
                    <a:cubicBezTo>
                      <a:pt x="20" y="53"/>
                      <a:pt x="21" y="54"/>
                      <a:pt x="22" y="55"/>
                    </a:cubicBezTo>
                    <a:cubicBezTo>
                      <a:pt x="30" y="62"/>
                      <a:pt x="39" y="69"/>
                      <a:pt x="47" y="77"/>
                    </a:cubicBezTo>
                    <a:cubicBezTo>
                      <a:pt x="51" y="81"/>
                      <a:pt x="55" y="83"/>
                      <a:pt x="61" y="78"/>
                    </a:cubicBezTo>
                    <a:cubicBezTo>
                      <a:pt x="61" y="77"/>
                      <a:pt x="61" y="77"/>
                      <a:pt x="61" y="77"/>
                    </a:cubicBezTo>
                    <a:cubicBezTo>
                      <a:pt x="61" y="80"/>
                      <a:pt x="52" y="92"/>
                      <a:pt x="48" y="95"/>
                    </a:cubicBezTo>
                    <a:cubicBezTo>
                      <a:pt x="48" y="93"/>
                      <a:pt x="48" y="92"/>
                      <a:pt x="49" y="91"/>
                    </a:cubicBezTo>
                    <a:cubicBezTo>
                      <a:pt x="51" y="87"/>
                      <a:pt x="50" y="85"/>
                      <a:pt x="47" y="82"/>
                    </a:cubicBezTo>
                    <a:cubicBezTo>
                      <a:pt x="41" y="77"/>
                      <a:pt x="35" y="72"/>
                      <a:pt x="30" y="67"/>
                    </a:cubicBezTo>
                    <a:cubicBezTo>
                      <a:pt x="25" y="62"/>
                      <a:pt x="20" y="58"/>
                      <a:pt x="15" y="54"/>
                    </a:cubicBezTo>
                    <a:cubicBezTo>
                      <a:pt x="12" y="51"/>
                      <a:pt x="10" y="51"/>
                      <a:pt x="7" y="51"/>
                    </a:cubicBezTo>
                    <a:cubicBezTo>
                      <a:pt x="5" y="52"/>
                      <a:pt x="3" y="52"/>
                      <a:pt x="1" y="52"/>
                    </a:cubicBezTo>
                    <a:cubicBezTo>
                      <a:pt x="0" y="52"/>
                      <a:pt x="0" y="52"/>
                      <a:pt x="0" y="51"/>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cs"/>
                </a:endParaRPr>
              </a:p>
            </p:txBody>
          </p:sp>
          <p:sp>
            <p:nvSpPr>
              <p:cNvPr id="134" name="Freeform 50"/>
              <p:cNvSpPr>
                <a:spLocks noEditPoints="1"/>
              </p:cNvSpPr>
              <p:nvPr/>
            </p:nvSpPr>
            <p:spPr bwMode="auto">
              <a:xfrm>
                <a:off x="6423633" y="25797222"/>
                <a:ext cx="424705" cy="487624"/>
              </a:xfrm>
              <a:custGeom>
                <a:avLst/>
                <a:gdLst>
                  <a:gd name="T0" fmla="*/ 36 w 61"/>
                  <a:gd name="T1" fmla="*/ 26 h 70"/>
                  <a:gd name="T2" fmla="*/ 46 w 61"/>
                  <a:gd name="T3" fmla="*/ 29 h 70"/>
                  <a:gd name="T4" fmla="*/ 60 w 61"/>
                  <a:gd name="T5" fmla="*/ 45 h 70"/>
                  <a:gd name="T6" fmla="*/ 55 w 61"/>
                  <a:gd name="T7" fmla="*/ 59 h 70"/>
                  <a:gd name="T8" fmla="*/ 34 w 61"/>
                  <a:gd name="T9" fmla="*/ 69 h 70"/>
                  <a:gd name="T10" fmla="*/ 21 w 61"/>
                  <a:gd name="T11" fmla="*/ 62 h 70"/>
                  <a:gd name="T12" fmla="*/ 21 w 61"/>
                  <a:gd name="T13" fmla="*/ 46 h 70"/>
                  <a:gd name="T14" fmla="*/ 26 w 61"/>
                  <a:gd name="T15" fmla="*/ 39 h 70"/>
                  <a:gd name="T16" fmla="*/ 17 w 61"/>
                  <a:gd name="T17" fmla="*/ 37 h 70"/>
                  <a:gd name="T18" fmla="*/ 11 w 61"/>
                  <a:gd name="T19" fmla="*/ 8 h 70"/>
                  <a:gd name="T20" fmla="*/ 28 w 61"/>
                  <a:gd name="T21" fmla="*/ 0 h 70"/>
                  <a:gd name="T22" fmla="*/ 42 w 61"/>
                  <a:gd name="T23" fmla="*/ 7 h 70"/>
                  <a:gd name="T24" fmla="*/ 40 w 61"/>
                  <a:gd name="T25" fmla="*/ 21 h 70"/>
                  <a:gd name="T26" fmla="*/ 36 w 61"/>
                  <a:gd name="T27" fmla="*/ 26 h 70"/>
                  <a:gd name="T28" fmla="*/ 29 w 61"/>
                  <a:gd name="T29" fmla="*/ 40 h 70"/>
                  <a:gd name="T30" fmla="*/ 28 w 61"/>
                  <a:gd name="T31" fmla="*/ 48 h 70"/>
                  <a:gd name="T32" fmla="*/ 37 w 61"/>
                  <a:gd name="T33" fmla="*/ 63 h 70"/>
                  <a:gd name="T34" fmla="*/ 46 w 61"/>
                  <a:gd name="T35" fmla="*/ 64 h 70"/>
                  <a:gd name="T36" fmla="*/ 50 w 61"/>
                  <a:gd name="T37" fmla="*/ 55 h 70"/>
                  <a:gd name="T38" fmla="*/ 41 w 61"/>
                  <a:gd name="T39" fmla="*/ 43 h 70"/>
                  <a:gd name="T40" fmla="*/ 29 w 61"/>
                  <a:gd name="T41" fmla="*/ 40 h 70"/>
                  <a:gd name="T42" fmla="*/ 33 w 61"/>
                  <a:gd name="T43" fmla="*/ 26 h 70"/>
                  <a:gd name="T44" fmla="*/ 28 w 61"/>
                  <a:gd name="T45" fmla="*/ 7 h 70"/>
                  <a:gd name="T46" fmla="*/ 22 w 61"/>
                  <a:gd name="T47" fmla="*/ 5 h 70"/>
                  <a:gd name="T48" fmla="*/ 14 w 61"/>
                  <a:gd name="T49" fmla="*/ 10 h 70"/>
                  <a:gd name="T50" fmla="*/ 16 w 61"/>
                  <a:gd name="T51" fmla="*/ 19 h 70"/>
                  <a:gd name="T52" fmla="*/ 33 w 61"/>
                  <a:gd name="T53" fmla="*/ 26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1" h="70">
                    <a:moveTo>
                      <a:pt x="36" y="26"/>
                    </a:moveTo>
                    <a:cubicBezTo>
                      <a:pt x="40" y="27"/>
                      <a:pt x="43" y="28"/>
                      <a:pt x="46" y="29"/>
                    </a:cubicBezTo>
                    <a:cubicBezTo>
                      <a:pt x="54" y="31"/>
                      <a:pt x="59" y="37"/>
                      <a:pt x="60" y="45"/>
                    </a:cubicBezTo>
                    <a:cubicBezTo>
                      <a:pt x="61" y="51"/>
                      <a:pt x="59" y="55"/>
                      <a:pt x="55" y="59"/>
                    </a:cubicBezTo>
                    <a:cubicBezTo>
                      <a:pt x="50" y="65"/>
                      <a:pt x="42" y="69"/>
                      <a:pt x="34" y="69"/>
                    </a:cubicBezTo>
                    <a:cubicBezTo>
                      <a:pt x="28" y="70"/>
                      <a:pt x="24" y="67"/>
                      <a:pt x="21" y="62"/>
                    </a:cubicBezTo>
                    <a:cubicBezTo>
                      <a:pt x="17" y="57"/>
                      <a:pt x="17" y="51"/>
                      <a:pt x="21" y="46"/>
                    </a:cubicBezTo>
                    <a:cubicBezTo>
                      <a:pt x="22" y="44"/>
                      <a:pt x="24" y="42"/>
                      <a:pt x="26" y="39"/>
                    </a:cubicBezTo>
                    <a:cubicBezTo>
                      <a:pt x="23" y="39"/>
                      <a:pt x="20" y="38"/>
                      <a:pt x="17" y="37"/>
                    </a:cubicBezTo>
                    <a:cubicBezTo>
                      <a:pt x="3" y="32"/>
                      <a:pt x="0" y="17"/>
                      <a:pt x="11" y="8"/>
                    </a:cubicBezTo>
                    <a:cubicBezTo>
                      <a:pt x="16" y="4"/>
                      <a:pt x="22" y="1"/>
                      <a:pt x="28" y="0"/>
                    </a:cubicBezTo>
                    <a:cubicBezTo>
                      <a:pt x="34" y="0"/>
                      <a:pt x="39" y="2"/>
                      <a:pt x="42" y="7"/>
                    </a:cubicBezTo>
                    <a:cubicBezTo>
                      <a:pt x="45" y="12"/>
                      <a:pt x="43" y="17"/>
                      <a:pt x="40" y="21"/>
                    </a:cubicBezTo>
                    <a:cubicBezTo>
                      <a:pt x="39" y="23"/>
                      <a:pt x="38" y="24"/>
                      <a:pt x="36" y="26"/>
                    </a:cubicBezTo>
                    <a:close/>
                    <a:moveTo>
                      <a:pt x="29" y="40"/>
                    </a:moveTo>
                    <a:cubicBezTo>
                      <a:pt x="29" y="43"/>
                      <a:pt x="28" y="46"/>
                      <a:pt x="28" y="48"/>
                    </a:cubicBezTo>
                    <a:cubicBezTo>
                      <a:pt x="29" y="54"/>
                      <a:pt x="32" y="59"/>
                      <a:pt x="37" y="63"/>
                    </a:cubicBezTo>
                    <a:cubicBezTo>
                      <a:pt x="40" y="65"/>
                      <a:pt x="43" y="66"/>
                      <a:pt x="46" y="64"/>
                    </a:cubicBezTo>
                    <a:cubicBezTo>
                      <a:pt x="50" y="62"/>
                      <a:pt x="51" y="58"/>
                      <a:pt x="50" y="55"/>
                    </a:cubicBezTo>
                    <a:cubicBezTo>
                      <a:pt x="49" y="49"/>
                      <a:pt x="46" y="45"/>
                      <a:pt x="41" y="43"/>
                    </a:cubicBezTo>
                    <a:cubicBezTo>
                      <a:pt x="37" y="41"/>
                      <a:pt x="34" y="41"/>
                      <a:pt x="29" y="40"/>
                    </a:cubicBezTo>
                    <a:close/>
                    <a:moveTo>
                      <a:pt x="33" y="26"/>
                    </a:moveTo>
                    <a:cubicBezTo>
                      <a:pt x="35" y="18"/>
                      <a:pt x="33" y="12"/>
                      <a:pt x="28" y="7"/>
                    </a:cubicBezTo>
                    <a:cubicBezTo>
                      <a:pt x="26" y="5"/>
                      <a:pt x="24" y="5"/>
                      <a:pt x="22" y="5"/>
                    </a:cubicBezTo>
                    <a:cubicBezTo>
                      <a:pt x="18" y="5"/>
                      <a:pt x="16" y="7"/>
                      <a:pt x="14" y="10"/>
                    </a:cubicBezTo>
                    <a:cubicBezTo>
                      <a:pt x="13" y="13"/>
                      <a:pt x="14" y="16"/>
                      <a:pt x="16" y="19"/>
                    </a:cubicBezTo>
                    <a:cubicBezTo>
                      <a:pt x="21" y="24"/>
                      <a:pt x="26" y="25"/>
                      <a:pt x="33" y="26"/>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cs"/>
                </a:endParaRPr>
              </a:p>
            </p:txBody>
          </p:sp>
          <p:sp>
            <p:nvSpPr>
              <p:cNvPr id="135" name="Freeform 51"/>
              <p:cNvSpPr/>
              <p:nvPr/>
            </p:nvSpPr>
            <p:spPr bwMode="auto">
              <a:xfrm>
                <a:off x="3442833" y="20803004"/>
                <a:ext cx="574138" cy="558409"/>
              </a:xfrm>
              <a:custGeom>
                <a:avLst/>
                <a:gdLst>
                  <a:gd name="T0" fmla="*/ 44 w 82"/>
                  <a:gd name="T1" fmla="*/ 0 h 80"/>
                  <a:gd name="T2" fmla="*/ 57 w 82"/>
                  <a:gd name="T3" fmla="*/ 19 h 80"/>
                  <a:gd name="T4" fmla="*/ 53 w 82"/>
                  <a:gd name="T5" fmla="*/ 18 h 80"/>
                  <a:gd name="T6" fmla="*/ 38 w 82"/>
                  <a:gd name="T7" fmla="*/ 14 h 80"/>
                  <a:gd name="T8" fmla="*/ 21 w 82"/>
                  <a:gd name="T9" fmla="*/ 35 h 80"/>
                  <a:gd name="T10" fmla="*/ 44 w 82"/>
                  <a:gd name="T11" fmla="*/ 68 h 80"/>
                  <a:gd name="T12" fmla="*/ 67 w 82"/>
                  <a:gd name="T13" fmla="*/ 66 h 80"/>
                  <a:gd name="T14" fmla="*/ 68 w 82"/>
                  <a:gd name="T15" fmla="*/ 56 h 80"/>
                  <a:gd name="T16" fmla="*/ 62 w 82"/>
                  <a:gd name="T17" fmla="*/ 48 h 80"/>
                  <a:gd name="T18" fmla="*/ 53 w 82"/>
                  <a:gd name="T19" fmla="*/ 46 h 80"/>
                  <a:gd name="T20" fmla="*/ 50 w 82"/>
                  <a:gd name="T21" fmla="*/ 47 h 80"/>
                  <a:gd name="T22" fmla="*/ 58 w 82"/>
                  <a:gd name="T23" fmla="*/ 40 h 80"/>
                  <a:gd name="T24" fmla="*/ 67 w 82"/>
                  <a:gd name="T25" fmla="*/ 33 h 80"/>
                  <a:gd name="T26" fmla="*/ 75 w 82"/>
                  <a:gd name="T27" fmla="*/ 27 h 80"/>
                  <a:gd name="T28" fmla="*/ 76 w 82"/>
                  <a:gd name="T29" fmla="*/ 28 h 80"/>
                  <a:gd name="T30" fmla="*/ 75 w 82"/>
                  <a:gd name="T31" fmla="*/ 29 h 80"/>
                  <a:gd name="T32" fmla="*/ 75 w 82"/>
                  <a:gd name="T33" fmla="*/ 40 h 80"/>
                  <a:gd name="T34" fmla="*/ 82 w 82"/>
                  <a:gd name="T35" fmla="*/ 50 h 80"/>
                  <a:gd name="T36" fmla="*/ 82 w 82"/>
                  <a:gd name="T37" fmla="*/ 52 h 80"/>
                  <a:gd name="T38" fmla="*/ 49 w 82"/>
                  <a:gd name="T39" fmla="*/ 78 h 80"/>
                  <a:gd name="T40" fmla="*/ 31 w 82"/>
                  <a:gd name="T41" fmla="*/ 76 h 80"/>
                  <a:gd name="T42" fmla="*/ 24 w 82"/>
                  <a:gd name="T43" fmla="*/ 15 h 80"/>
                  <a:gd name="T44" fmla="*/ 36 w 82"/>
                  <a:gd name="T45" fmla="*/ 10 h 80"/>
                  <a:gd name="T46" fmla="*/ 39 w 82"/>
                  <a:gd name="T47" fmla="*/ 9 h 80"/>
                  <a:gd name="T48" fmla="*/ 44 w 82"/>
                  <a:gd name="T49" fmla="*/ 2 h 80"/>
                  <a:gd name="T50" fmla="*/ 44 w 82"/>
                  <a:gd name="T51" fmla="*/ 1 h 80"/>
                  <a:gd name="T52" fmla="*/ 44 w 82"/>
                  <a:gd name="T53"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2" h="80">
                    <a:moveTo>
                      <a:pt x="44" y="0"/>
                    </a:moveTo>
                    <a:cubicBezTo>
                      <a:pt x="47" y="2"/>
                      <a:pt x="56" y="14"/>
                      <a:pt x="57" y="19"/>
                    </a:cubicBezTo>
                    <a:cubicBezTo>
                      <a:pt x="56" y="20"/>
                      <a:pt x="55" y="18"/>
                      <a:pt x="53" y="18"/>
                    </a:cubicBezTo>
                    <a:cubicBezTo>
                      <a:pt x="48" y="15"/>
                      <a:pt x="43" y="14"/>
                      <a:pt x="38" y="14"/>
                    </a:cubicBezTo>
                    <a:cubicBezTo>
                      <a:pt x="26" y="14"/>
                      <a:pt x="18" y="23"/>
                      <a:pt x="21" y="35"/>
                    </a:cubicBezTo>
                    <a:cubicBezTo>
                      <a:pt x="25" y="48"/>
                      <a:pt x="33" y="60"/>
                      <a:pt x="44" y="68"/>
                    </a:cubicBezTo>
                    <a:cubicBezTo>
                      <a:pt x="52" y="74"/>
                      <a:pt x="60" y="73"/>
                      <a:pt x="67" y="66"/>
                    </a:cubicBezTo>
                    <a:cubicBezTo>
                      <a:pt x="70" y="63"/>
                      <a:pt x="71" y="60"/>
                      <a:pt x="68" y="56"/>
                    </a:cubicBezTo>
                    <a:cubicBezTo>
                      <a:pt x="66" y="54"/>
                      <a:pt x="64" y="51"/>
                      <a:pt x="62" y="48"/>
                    </a:cubicBezTo>
                    <a:cubicBezTo>
                      <a:pt x="59" y="44"/>
                      <a:pt x="58" y="44"/>
                      <a:pt x="53" y="46"/>
                    </a:cubicBezTo>
                    <a:cubicBezTo>
                      <a:pt x="52" y="47"/>
                      <a:pt x="51" y="47"/>
                      <a:pt x="50" y="47"/>
                    </a:cubicBezTo>
                    <a:cubicBezTo>
                      <a:pt x="52" y="44"/>
                      <a:pt x="55" y="42"/>
                      <a:pt x="58" y="40"/>
                    </a:cubicBezTo>
                    <a:cubicBezTo>
                      <a:pt x="61" y="38"/>
                      <a:pt x="64" y="35"/>
                      <a:pt x="67" y="33"/>
                    </a:cubicBezTo>
                    <a:cubicBezTo>
                      <a:pt x="70" y="31"/>
                      <a:pt x="72" y="29"/>
                      <a:pt x="75" y="27"/>
                    </a:cubicBezTo>
                    <a:cubicBezTo>
                      <a:pt x="76" y="27"/>
                      <a:pt x="76" y="27"/>
                      <a:pt x="76" y="28"/>
                    </a:cubicBezTo>
                    <a:cubicBezTo>
                      <a:pt x="76" y="28"/>
                      <a:pt x="75" y="29"/>
                      <a:pt x="75" y="29"/>
                    </a:cubicBezTo>
                    <a:cubicBezTo>
                      <a:pt x="72" y="34"/>
                      <a:pt x="71" y="36"/>
                      <a:pt x="75" y="40"/>
                    </a:cubicBezTo>
                    <a:cubicBezTo>
                      <a:pt x="77" y="44"/>
                      <a:pt x="80" y="47"/>
                      <a:pt x="82" y="50"/>
                    </a:cubicBezTo>
                    <a:cubicBezTo>
                      <a:pt x="82" y="51"/>
                      <a:pt x="82" y="51"/>
                      <a:pt x="82" y="52"/>
                    </a:cubicBezTo>
                    <a:cubicBezTo>
                      <a:pt x="74" y="64"/>
                      <a:pt x="64" y="74"/>
                      <a:pt x="49" y="78"/>
                    </a:cubicBezTo>
                    <a:cubicBezTo>
                      <a:pt x="43" y="80"/>
                      <a:pt x="37" y="79"/>
                      <a:pt x="31" y="76"/>
                    </a:cubicBezTo>
                    <a:cubicBezTo>
                      <a:pt x="11" y="66"/>
                      <a:pt x="0" y="35"/>
                      <a:pt x="24" y="15"/>
                    </a:cubicBezTo>
                    <a:cubicBezTo>
                      <a:pt x="27" y="13"/>
                      <a:pt x="32" y="12"/>
                      <a:pt x="36" y="10"/>
                    </a:cubicBezTo>
                    <a:cubicBezTo>
                      <a:pt x="37" y="9"/>
                      <a:pt x="38" y="9"/>
                      <a:pt x="39" y="9"/>
                    </a:cubicBezTo>
                    <a:cubicBezTo>
                      <a:pt x="44" y="7"/>
                      <a:pt x="44" y="7"/>
                      <a:pt x="44" y="2"/>
                    </a:cubicBezTo>
                    <a:cubicBezTo>
                      <a:pt x="44" y="2"/>
                      <a:pt x="44" y="2"/>
                      <a:pt x="44" y="1"/>
                    </a:cubicBezTo>
                    <a:cubicBezTo>
                      <a:pt x="44" y="1"/>
                      <a:pt x="44" y="1"/>
                      <a:pt x="44" y="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cs"/>
                </a:endParaRPr>
              </a:p>
            </p:txBody>
          </p:sp>
          <p:sp>
            <p:nvSpPr>
              <p:cNvPr id="136" name="Freeform 52"/>
              <p:cNvSpPr/>
              <p:nvPr/>
            </p:nvSpPr>
            <p:spPr bwMode="auto">
              <a:xfrm>
                <a:off x="5141653" y="20291785"/>
                <a:ext cx="456165" cy="495489"/>
              </a:xfrm>
              <a:custGeom>
                <a:avLst/>
                <a:gdLst>
                  <a:gd name="T0" fmla="*/ 58 w 65"/>
                  <a:gd name="T1" fmla="*/ 69 h 70"/>
                  <a:gd name="T2" fmla="*/ 53 w 65"/>
                  <a:gd name="T3" fmla="*/ 66 h 70"/>
                  <a:gd name="T4" fmla="*/ 25 w 65"/>
                  <a:gd name="T5" fmla="*/ 31 h 70"/>
                  <a:gd name="T6" fmla="*/ 13 w 65"/>
                  <a:gd name="T7" fmla="*/ 17 h 70"/>
                  <a:gd name="T8" fmla="*/ 12 w 65"/>
                  <a:gd name="T9" fmla="*/ 21 h 70"/>
                  <a:gd name="T10" fmla="*/ 12 w 65"/>
                  <a:gd name="T11" fmla="*/ 56 h 70"/>
                  <a:gd name="T12" fmla="*/ 20 w 65"/>
                  <a:gd name="T13" fmla="*/ 66 h 70"/>
                  <a:gd name="T14" fmla="*/ 21 w 65"/>
                  <a:gd name="T15" fmla="*/ 68 h 70"/>
                  <a:gd name="T16" fmla="*/ 0 w 65"/>
                  <a:gd name="T17" fmla="*/ 68 h 70"/>
                  <a:gd name="T18" fmla="*/ 3 w 65"/>
                  <a:gd name="T19" fmla="*/ 66 h 70"/>
                  <a:gd name="T20" fmla="*/ 9 w 65"/>
                  <a:gd name="T21" fmla="*/ 58 h 70"/>
                  <a:gd name="T22" fmla="*/ 9 w 65"/>
                  <a:gd name="T23" fmla="*/ 14 h 70"/>
                  <a:gd name="T24" fmla="*/ 6 w 65"/>
                  <a:gd name="T25" fmla="*/ 8 h 70"/>
                  <a:gd name="T26" fmla="*/ 0 w 65"/>
                  <a:gd name="T27" fmla="*/ 2 h 70"/>
                  <a:gd name="T28" fmla="*/ 10 w 65"/>
                  <a:gd name="T29" fmla="*/ 1 h 70"/>
                  <a:gd name="T30" fmla="*/ 27 w 65"/>
                  <a:gd name="T31" fmla="*/ 9 h 70"/>
                  <a:gd name="T32" fmla="*/ 50 w 65"/>
                  <a:gd name="T33" fmla="*/ 39 h 70"/>
                  <a:gd name="T34" fmla="*/ 54 w 65"/>
                  <a:gd name="T35" fmla="*/ 42 h 70"/>
                  <a:gd name="T36" fmla="*/ 54 w 65"/>
                  <a:gd name="T37" fmla="*/ 38 h 70"/>
                  <a:gd name="T38" fmla="*/ 54 w 65"/>
                  <a:gd name="T39" fmla="*/ 15 h 70"/>
                  <a:gd name="T40" fmla="*/ 46 w 65"/>
                  <a:gd name="T41" fmla="*/ 3 h 70"/>
                  <a:gd name="T42" fmla="*/ 45 w 65"/>
                  <a:gd name="T43" fmla="*/ 3 h 70"/>
                  <a:gd name="T44" fmla="*/ 65 w 65"/>
                  <a:gd name="T45" fmla="*/ 2 h 70"/>
                  <a:gd name="T46" fmla="*/ 63 w 65"/>
                  <a:gd name="T47" fmla="*/ 4 h 70"/>
                  <a:gd name="T48" fmla="*/ 58 w 65"/>
                  <a:gd name="T49" fmla="*/ 12 h 70"/>
                  <a:gd name="T50" fmla="*/ 58 w 65"/>
                  <a:gd name="T51" fmla="*/ 26 h 70"/>
                  <a:gd name="T52" fmla="*/ 58 w 65"/>
                  <a:gd name="T53" fmla="*/ 64 h 70"/>
                  <a:gd name="T54" fmla="*/ 58 w 65"/>
                  <a:gd name="T55" fmla="*/ 69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5" h="70">
                    <a:moveTo>
                      <a:pt x="58" y="69"/>
                    </a:moveTo>
                    <a:cubicBezTo>
                      <a:pt x="54" y="70"/>
                      <a:pt x="54" y="68"/>
                      <a:pt x="53" y="66"/>
                    </a:cubicBezTo>
                    <a:cubicBezTo>
                      <a:pt x="43" y="55"/>
                      <a:pt x="34" y="43"/>
                      <a:pt x="25" y="31"/>
                    </a:cubicBezTo>
                    <a:cubicBezTo>
                      <a:pt x="21" y="27"/>
                      <a:pt x="17" y="22"/>
                      <a:pt x="13" y="17"/>
                    </a:cubicBezTo>
                    <a:cubicBezTo>
                      <a:pt x="13" y="19"/>
                      <a:pt x="12" y="20"/>
                      <a:pt x="12" y="21"/>
                    </a:cubicBezTo>
                    <a:cubicBezTo>
                      <a:pt x="12" y="33"/>
                      <a:pt x="12" y="44"/>
                      <a:pt x="12" y="56"/>
                    </a:cubicBezTo>
                    <a:cubicBezTo>
                      <a:pt x="12" y="63"/>
                      <a:pt x="13" y="64"/>
                      <a:pt x="20" y="66"/>
                    </a:cubicBezTo>
                    <a:cubicBezTo>
                      <a:pt x="20" y="67"/>
                      <a:pt x="21" y="67"/>
                      <a:pt x="21" y="68"/>
                    </a:cubicBezTo>
                    <a:cubicBezTo>
                      <a:pt x="18" y="69"/>
                      <a:pt x="5" y="69"/>
                      <a:pt x="0" y="68"/>
                    </a:cubicBezTo>
                    <a:cubicBezTo>
                      <a:pt x="1" y="67"/>
                      <a:pt x="2" y="66"/>
                      <a:pt x="3" y="66"/>
                    </a:cubicBezTo>
                    <a:cubicBezTo>
                      <a:pt x="7" y="65"/>
                      <a:pt x="9" y="63"/>
                      <a:pt x="9" y="58"/>
                    </a:cubicBezTo>
                    <a:cubicBezTo>
                      <a:pt x="9" y="44"/>
                      <a:pt x="9" y="29"/>
                      <a:pt x="9" y="14"/>
                    </a:cubicBezTo>
                    <a:cubicBezTo>
                      <a:pt x="9" y="11"/>
                      <a:pt x="7" y="9"/>
                      <a:pt x="6" y="8"/>
                    </a:cubicBezTo>
                    <a:cubicBezTo>
                      <a:pt x="4" y="6"/>
                      <a:pt x="2" y="4"/>
                      <a:pt x="0" y="2"/>
                    </a:cubicBezTo>
                    <a:cubicBezTo>
                      <a:pt x="4" y="1"/>
                      <a:pt x="7" y="2"/>
                      <a:pt x="10" y="1"/>
                    </a:cubicBezTo>
                    <a:cubicBezTo>
                      <a:pt x="18" y="0"/>
                      <a:pt x="22" y="3"/>
                      <a:pt x="27" y="9"/>
                    </a:cubicBezTo>
                    <a:cubicBezTo>
                      <a:pt x="34" y="19"/>
                      <a:pt x="42" y="29"/>
                      <a:pt x="50" y="39"/>
                    </a:cubicBezTo>
                    <a:cubicBezTo>
                      <a:pt x="51" y="40"/>
                      <a:pt x="52" y="41"/>
                      <a:pt x="54" y="42"/>
                    </a:cubicBezTo>
                    <a:cubicBezTo>
                      <a:pt x="54" y="41"/>
                      <a:pt x="54" y="39"/>
                      <a:pt x="54" y="38"/>
                    </a:cubicBezTo>
                    <a:cubicBezTo>
                      <a:pt x="54" y="30"/>
                      <a:pt x="54" y="23"/>
                      <a:pt x="54" y="15"/>
                    </a:cubicBezTo>
                    <a:cubicBezTo>
                      <a:pt x="54" y="9"/>
                      <a:pt x="53" y="4"/>
                      <a:pt x="46" y="3"/>
                    </a:cubicBezTo>
                    <a:cubicBezTo>
                      <a:pt x="46" y="3"/>
                      <a:pt x="45" y="3"/>
                      <a:pt x="45" y="3"/>
                    </a:cubicBezTo>
                    <a:cubicBezTo>
                      <a:pt x="48" y="1"/>
                      <a:pt x="61" y="1"/>
                      <a:pt x="65" y="2"/>
                    </a:cubicBezTo>
                    <a:cubicBezTo>
                      <a:pt x="64" y="3"/>
                      <a:pt x="64" y="3"/>
                      <a:pt x="63" y="4"/>
                    </a:cubicBezTo>
                    <a:cubicBezTo>
                      <a:pt x="59" y="5"/>
                      <a:pt x="57" y="8"/>
                      <a:pt x="58" y="12"/>
                    </a:cubicBezTo>
                    <a:cubicBezTo>
                      <a:pt x="58" y="17"/>
                      <a:pt x="58" y="22"/>
                      <a:pt x="58" y="26"/>
                    </a:cubicBezTo>
                    <a:cubicBezTo>
                      <a:pt x="58" y="39"/>
                      <a:pt x="58" y="51"/>
                      <a:pt x="58" y="64"/>
                    </a:cubicBezTo>
                    <a:cubicBezTo>
                      <a:pt x="58" y="66"/>
                      <a:pt x="58" y="67"/>
                      <a:pt x="58" y="69"/>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cs"/>
                </a:endParaRPr>
              </a:p>
            </p:txBody>
          </p:sp>
          <p:sp>
            <p:nvSpPr>
              <p:cNvPr id="137" name="Freeform 53"/>
              <p:cNvSpPr>
                <a:spLocks noEditPoints="1"/>
              </p:cNvSpPr>
              <p:nvPr/>
            </p:nvSpPr>
            <p:spPr bwMode="auto">
              <a:xfrm>
                <a:off x="5700062" y="26009575"/>
                <a:ext cx="353921" cy="503354"/>
              </a:xfrm>
              <a:custGeom>
                <a:avLst/>
                <a:gdLst>
                  <a:gd name="T0" fmla="*/ 9 w 50"/>
                  <a:gd name="T1" fmla="*/ 71 h 71"/>
                  <a:gd name="T2" fmla="*/ 31 w 50"/>
                  <a:gd name="T3" fmla="*/ 41 h 71"/>
                  <a:gd name="T4" fmla="*/ 23 w 50"/>
                  <a:gd name="T5" fmla="*/ 44 h 71"/>
                  <a:gd name="T6" fmla="*/ 3 w 50"/>
                  <a:gd name="T7" fmla="*/ 33 h 71"/>
                  <a:gd name="T8" fmla="*/ 3 w 50"/>
                  <a:gd name="T9" fmla="*/ 13 h 71"/>
                  <a:gd name="T10" fmla="*/ 21 w 50"/>
                  <a:gd name="T11" fmla="*/ 1 h 71"/>
                  <a:gd name="T12" fmla="*/ 41 w 50"/>
                  <a:gd name="T13" fmla="*/ 11 h 71"/>
                  <a:gd name="T14" fmla="*/ 34 w 50"/>
                  <a:gd name="T15" fmla="*/ 59 h 71"/>
                  <a:gd name="T16" fmla="*/ 9 w 50"/>
                  <a:gd name="T17" fmla="*/ 71 h 71"/>
                  <a:gd name="T18" fmla="*/ 31 w 50"/>
                  <a:gd name="T19" fmla="*/ 32 h 71"/>
                  <a:gd name="T20" fmla="*/ 32 w 50"/>
                  <a:gd name="T21" fmla="*/ 32 h 71"/>
                  <a:gd name="T22" fmla="*/ 28 w 50"/>
                  <a:gd name="T23" fmla="*/ 12 h 71"/>
                  <a:gd name="T24" fmla="*/ 25 w 50"/>
                  <a:gd name="T25" fmla="*/ 6 h 71"/>
                  <a:gd name="T26" fmla="*/ 19 w 50"/>
                  <a:gd name="T27" fmla="*/ 3 h 71"/>
                  <a:gd name="T28" fmla="*/ 15 w 50"/>
                  <a:gd name="T29" fmla="*/ 8 h 71"/>
                  <a:gd name="T30" fmla="*/ 14 w 50"/>
                  <a:gd name="T31" fmla="*/ 10 h 71"/>
                  <a:gd name="T32" fmla="*/ 18 w 50"/>
                  <a:gd name="T33" fmla="*/ 32 h 71"/>
                  <a:gd name="T34" fmla="*/ 21 w 50"/>
                  <a:gd name="T35" fmla="*/ 37 h 71"/>
                  <a:gd name="T36" fmla="*/ 29 w 50"/>
                  <a:gd name="T37" fmla="*/ 39 h 71"/>
                  <a:gd name="T38" fmla="*/ 31 w 50"/>
                  <a:gd name="T39" fmla="*/ 33 h 71"/>
                  <a:gd name="T40" fmla="*/ 31 w 50"/>
                  <a:gd name="T41" fmla="*/ 3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71">
                    <a:moveTo>
                      <a:pt x="9" y="71"/>
                    </a:moveTo>
                    <a:cubicBezTo>
                      <a:pt x="22" y="66"/>
                      <a:pt x="29" y="55"/>
                      <a:pt x="31" y="41"/>
                    </a:cubicBezTo>
                    <a:cubicBezTo>
                      <a:pt x="28" y="42"/>
                      <a:pt x="26" y="43"/>
                      <a:pt x="23" y="44"/>
                    </a:cubicBezTo>
                    <a:cubicBezTo>
                      <a:pt x="14" y="46"/>
                      <a:pt x="7" y="42"/>
                      <a:pt x="3" y="33"/>
                    </a:cubicBezTo>
                    <a:cubicBezTo>
                      <a:pt x="0" y="26"/>
                      <a:pt x="1" y="19"/>
                      <a:pt x="3" y="13"/>
                    </a:cubicBezTo>
                    <a:cubicBezTo>
                      <a:pt x="7" y="5"/>
                      <a:pt x="13" y="1"/>
                      <a:pt x="21" y="1"/>
                    </a:cubicBezTo>
                    <a:cubicBezTo>
                      <a:pt x="29" y="0"/>
                      <a:pt x="36" y="3"/>
                      <a:pt x="41" y="11"/>
                    </a:cubicBezTo>
                    <a:cubicBezTo>
                      <a:pt x="50" y="26"/>
                      <a:pt x="47" y="47"/>
                      <a:pt x="34" y="59"/>
                    </a:cubicBezTo>
                    <a:cubicBezTo>
                      <a:pt x="28" y="65"/>
                      <a:pt x="17" y="70"/>
                      <a:pt x="9" y="71"/>
                    </a:cubicBezTo>
                    <a:close/>
                    <a:moveTo>
                      <a:pt x="31" y="32"/>
                    </a:moveTo>
                    <a:cubicBezTo>
                      <a:pt x="31" y="32"/>
                      <a:pt x="31" y="32"/>
                      <a:pt x="32" y="32"/>
                    </a:cubicBezTo>
                    <a:cubicBezTo>
                      <a:pt x="30" y="25"/>
                      <a:pt x="29" y="19"/>
                      <a:pt x="28" y="12"/>
                    </a:cubicBezTo>
                    <a:cubicBezTo>
                      <a:pt x="27" y="10"/>
                      <a:pt x="26" y="8"/>
                      <a:pt x="25" y="6"/>
                    </a:cubicBezTo>
                    <a:cubicBezTo>
                      <a:pt x="24" y="4"/>
                      <a:pt x="22" y="3"/>
                      <a:pt x="19" y="3"/>
                    </a:cubicBezTo>
                    <a:cubicBezTo>
                      <a:pt x="17" y="4"/>
                      <a:pt x="15" y="5"/>
                      <a:pt x="15" y="8"/>
                    </a:cubicBezTo>
                    <a:cubicBezTo>
                      <a:pt x="15" y="9"/>
                      <a:pt x="14" y="10"/>
                      <a:pt x="14" y="10"/>
                    </a:cubicBezTo>
                    <a:cubicBezTo>
                      <a:pt x="15" y="18"/>
                      <a:pt x="16" y="25"/>
                      <a:pt x="18" y="32"/>
                    </a:cubicBezTo>
                    <a:cubicBezTo>
                      <a:pt x="19" y="34"/>
                      <a:pt x="20" y="35"/>
                      <a:pt x="21" y="37"/>
                    </a:cubicBezTo>
                    <a:cubicBezTo>
                      <a:pt x="23" y="39"/>
                      <a:pt x="25" y="39"/>
                      <a:pt x="29" y="39"/>
                    </a:cubicBezTo>
                    <a:cubicBezTo>
                      <a:pt x="32" y="38"/>
                      <a:pt x="31" y="35"/>
                      <a:pt x="31" y="33"/>
                    </a:cubicBezTo>
                    <a:cubicBezTo>
                      <a:pt x="31" y="33"/>
                      <a:pt x="31" y="32"/>
                      <a:pt x="31" y="32"/>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cs"/>
                </a:endParaRPr>
              </a:p>
            </p:txBody>
          </p:sp>
          <p:sp>
            <p:nvSpPr>
              <p:cNvPr id="138" name="Freeform 54"/>
              <p:cNvSpPr/>
              <p:nvPr/>
            </p:nvSpPr>
            <p:spPr bwMode="auto">
              <a:xfrm>
                <a:off x="4323703" y="20386164"/>
                <a:ext cx="471894" cy="534814"/>
              </a:xfrm>
              <a:custGeom>
                <a:avLst/>
                <a:gdLst>
                  <a:gd name="T0" fmla="*/ 42 w 68"/>
                  <a:gd name="T1" fmla="*/ 7 h 77"/>
                  <a:gd name="T2" fmla="*/ 62 w 68"/>
                  <a:gd name="T3" fmla="*/ 0 h 77"/>
                  <a:gd name="T4" fmla="*/ 60 w 68"/>
                  <a:gd name="T5" fmla="*/ 3 h 77"/>
                  <a:gd name="T6" fmla="*/ 57 w 68"/>
                  <a:gd name="T7" fmla="*/ 12 h 77"/>
                  <a:gd name="T8" fmla="*/ 65 w 68"/>
                  <a:gd name="T9" fmla="*/ 40 h 77"/>
                  <a:gd name="T10" fmla="*/ 67 w 68"/>
                  <a:gd name="T11" fmla="*/ 55 h 77"/>
                  <a:gd name="T12" fmla="*/ 62 w 68"/>
                  <a:gd name="T13" fmla="*/ 68 h 77"/>
                  <a:gd name="T14" fmla="*/ 34 w 68"/>
                  <a:gd name="T15" fmla="*/ 76 h 77"/>
                  <a:gd name="T16" fmla="*/ 21 w 68"/>
                  <a:gd name="T17" fmla="*/ 66 h 77"/>
                  <a:gd name="T18" fmla="*/ 19 w 68"/>
                  <a:gd name="T19" fmla="*/ 60 h 77"/>
                  <a:gd name="T20" fmla="*/ 10 w 68"/>
                  <a:gd name="T21" fmla="*/ 27 h 77"/>
                  <a:gd name="T22" fmla="*/ 9 w 68"/>
                  <a:gd name="T23" fmla="*/ 25 h 77"/>
                  <a:gd name="T24" fmla="*/ 2 w 68"/>
                  <a:gd name="T25" fmla="*/ 20 h 77"/>
                  <a:gd name="T26" fmla="*/ 0 w 68"/>
                  <a:gd name="T27" fmla="*/ 19 h 77"/>
                  <a:gd name="T28" fmla="*/ 27 w 68"/>
                  <a:gd name="T29" fmla="*/ 10 h 77"/>
                  <a:gd name="T30" fmla="*/ 30 w 68"/>
                  <a:gd name="T31" fmla="*/ 10 h 77"/>
                  <a:gd name="T32" fmla="*/ 30 w 68"/>
                  <a:gd name="T33" fmla="*/ 11 h 77"/>
                  <a:gd name="T34" fmla="*/ 27 w 68"/>
                  <a:gd name="T35" fmla="*/ 12 h 77"/>
                  <a:gd name="T36" fmla="*/ 24 w 68"/>
                  <a:gd name="T37" fmla="*/ 20 h 77"/>
                  <a:gd name="T38" fmla="*/ 34 w 68"/>
                  <a:gd name="T39" fmla="*/ 59 h 77"/>
                  <a:gd name="T40" fmla="*/ 35 w 68"/>
                  <a:gd name="T41" fmla="*/ 61 h 77"/>
                  <a:gd name="T42" fmla="*/ 50 w 68"/>
                  <a:gd name="T43" fmla="*/ 70 h 77"/>
                  <a:gd name="T44" fmla="*/ 64 w 68"/>
                  <a:gd name="T45" fmla="*/ 55 h 77"/>
                  <a:gd name="T46" fmla="*/ 63 w 68"/>
                  <a:gd name="T47" fmla="*/ 45 h 77"/>
                  <a:gd name="T48" fmla="*/ 54 w 68"/>
                  <a:gd name="T49" fmla="*/ 15 h 77"/>
                  <a:gd name="T50" fmla="*/ 44 w 68"/>
                  <a:gd name="T51" fmla="*/ 7 h 77"/>
                  <a:gd name="T52" fmla="*/ 42 w 68"/>
                  <a:gd name="T53" fmla="*/ 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8" h="77">
                    <a:moveTo>
                      <a:pt x="42" y="7"/>
                    </a:moveTo>
                    <a:cubicBezTo>
                      <a:pt x="45" y="4"/>
                      <a:pt x="57" y="1"/>
                      <a:pt x="62" y="0"/>
                    </a:cubicBezTo>
                    <a:cubicBezTo>
                      <a:pt x="61" y="1"/>
                      <a:pt x="61" y="2"/>
                      <a:pt x="60" y="3"/>
                    </a:cubicBezTo>
                    <a:cubicBezTo>
                      <a:pt x="57" y="5"/>
                      <a:pt x="56" y="8"/>
                      <a:pt x="57" y="12"/>
                    </a:cubicBezTo>
                    <a:cubicBezTo>
                      <a:pt x="60" y="21"/>
                      <a:pt x="63" y="31"/>
                      <a:pt x="65" y="40"/>
                    </a:cubicBezTo>
                    <a:cubicBezTo>
                      <a:pt x="66" y="45"/>
                      <a:pt x="67" y="50"/>
                      <a:pt x="67" y="55"/>
                    </a:cubicBezTo>
                    <a:cubicBezTo>
                      <a:pt x="68" y="61"/>
                      <a:pt x="66" y="65"/>
                      <a:pt x="62" y="68"/>
                    </a:cubicBezTo>
                    <a:cubicBezTo>
                      <a:pt x="54" y="74"/>
                      <a:pt x="44" y="77"/>
                      <a:pt x="34" y="76"/>
                    </a:cubicBezTo>
                    <a:cubicBezTo>
                      <a:pt x="28" y="75"/>
                      <a:pt x="24" y="72"/>
                      <a:pt x="21" y="66"/>
                    </a:cubicBezTo>
                    <a:cubicBezTo>
                      <a:pt x="20" y="64"/>
                      <a:pt x="19" y="62"/>
                      <a:pt x="19" y="60"/>
                    </a:cubicBezTo>
                    <a:cubicBezTo>
                      <a:pt x="16" y="49"/>
                      <a:pt x="13" y="38"/>
                      <a:pt x="10" y="27"/>
                    </a:cubicBezTo>
                    <a:cubicBezTo>
                      <a:pt x="10" y="27"/>
                      <a:pt x="9" y="26"/>
                      <a:pt x="9" y="25"/>
                    </a:cubicBezTo>
                    <a:cubicBezTo>
                      <a:pt x="8" y="22"/>
                      <a:pt x="6" y="20"/>
                      <a:pt x="2" y="20"/>
                    </a:cubicBezTo>
                    <a:cubicBezTo>
                      <a:pt x="1" y="20"/>
                      <a:pt x="1" y="20"/>
                      <a:pt x="0" y="19"/>
                    </a:cubicBezTo>
                    <a:cubicBezTo>
                      <a:pt x="8" y="15"/>
                      <a:pt x="18" y="13"/>
                      <a:pt x="27" y="10"/>
                    </a:cubicBezTo>
                    <a:cubicBezTo>
                      <a:pt x="28" y="10"/>
                      <a:pt x="29" y="10"/>
                      <a:pt x="30" y="10"/>
                    </a:cubicBezTo>
                    <a:cubicBezTo>
                      <a:pt x="30" y="10"/>
                      <a:pt x="30" y="10"/>
                      <a:pt x="30" y="11"/>
                    </a:cubicBezTo>
                    <a:cubicBezTo>
                      <a:pt x="29" y="11"/>
                      <a:pt x="28" y="12"/>
                      <a:pt x="27" y="12"/>
                    </a:cubicBezTo>
                    <a:cubicBezTo>
                      <a:pt x="24" y="14"/>
                      <a:pt x="23" y="16"/>
                      <a:pt x="24" y="20"/>
                    </a:cubicBezTo>
                    <a:cubicBezTo>
                      <a:pt x="27" y="33"/>
                      <a:pt x="31" y="46"/>
                      <a:pt x="34" y="59"/>
                    </a:cubicBezTo>
                    <a:cubicBezTo>
                      <a:pt x="35" y="60"/>
                      <a:pt x="35" y="60"/>
                      <a:pt x="35" y="61"/>
                    </a:cubicBezTo>
                    <a:cubicBezTo>
                      <a:pt x="38" y="68"/>
                      <a:pt x="43" y="71"/>
                      <a:pt x="50" y="70"/>
                    </a:cubicBezTo>
                    <a:cubicBezTo>
                      <a:pt x="59" y="68"/>
                      <a:pt x="64" y="63"/>
                      <a:pt x="64" y="55"/>
                    </a:cubicBezTo>
                    <a:cubicBezTo>
                      <a:pt x="64" y="51"/>
                      <a:pt x="63" y="48"/>
                      <a:pt x="63" y="45"/>
                    </a:cubicBezTo>
                    <a:cubicBezTo>
                      <a:pt x="60" y="35"/>
                      <a:pt x="57" y="25"/>
                      <a:pt x="54" y="15"/>
                    </a:cubicBezTo>
                    <a:cubicBezTo>
                      <a:pt x="52" y="8"/>
                      <a:pt x="51" y="7"/>
                      <a:pt x="44" y="7"/>
                    </a:cubicBezTo>
                    <a:cubicBezTo>
                      <a:pt x="43" y="7"/>
                      <a:pt x="43" y="7"/>
                      <a:pt x="42" y="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cs"/>
                </a:endParaRPr>
              </a:p>
            </p:txBody>
          </p:sp>
          <p:sp>
            <p:nvSpPr>
              <p:cNvPr id="139" name="Freeform 55"/>
              <p:cNvSpPr/>
              <p:nvPr/>
            </p:nvSpPr>
            <p:spPr bwMode="auto">
              <a:xfrm>
                <a:off x="7894371" y="22195094"/>
                <a:ext cx="550543" cy="440435"/>
              </a:xfrm>
              <a:custGeom>
                <a:avLst/>
                <a:gdLst>
                  <a:gd name="T0" fmla="*/ 0 w 79"/>
                  <a:gd name="T1" fmla="*/ 22 h 63"/>
                  <a:gd name="T2" fmla="*/ 20 w 79"/>
                  <a:gd name="T3" fmla="*/ 13 h 63"/>
                  <a:gd name="T4" fmla="*/ 20 w 79"/>
                  <a:gd name="T5" fmla="*/ 17 h 63"/>
                  <a:gd name="T6" fmla="*/ 12 w 79"/>
                  <a:gd name="T7" fmla="*/ 26 h 63"/>
                  <a:gd name="T8" fmla="*/ 13 w 79"/>
                  <a:gd name="T9" fmla="*/ 46 h 63"/>
                  <a:gd name="T10" fmla="*/ 24 w 79"/>
                  <a:gd name="T11" fmla="*/ 50 h 63"/>
                  <a:gd name="T12" fmla="*/ 32 w 79"/>
                  <a:gd name="T13" fmla="*/ 42 h 63"/>
                  <a:gd name="T14" fmla="*/ 32 w 79"/>
                  <a:gd name="T15" fmla="*/ 35 h 63"/>
                  <a:gd name="T16" fmla="*/ 35 w 79"/>
                  <a:gd name="T17" fmla="*/ 14 h 63"/>
                  <a:gd name="T18" fmla="*/ 51 w 79"/>
                  <a:gd name="T19" fmla="*/ 1 h 63"/>
                  <a:gd name="T20" fmla="*/ 66 w 79"/>
                  <a:gd name="T21" fmla="*/ 7 h 63"/>
                  <a:gd name="T22" fmla="*/ 73 w 79"/>
                  <a:gd name="T23" fmla="*/ 24 h 63"/>
                  <a:gd name="T24" fmla="*/ 73 w 79"/>
                  <a:gd name="T25" fmla="*/ 28 h 63"/>
                  <a:gd name="T26" fmla="*/ 76 w 79"/>
                  <a:gd name="T27" fmla="*/ 32 h 63"/>
                  <a:gd name="T28" fmla="*/ 79 w 79"/>
                  <a:gd name="T29" fmla="*/ 34 h 63"/>
                  <a:gd name="T30" fmla="*/ 59 w 79"/>
                  <a:gd name="T31" fmla="*/ 42 h 63"/>
                  <a:gd name="T32" fmla="*/ 62 w 79"/>
                  <a:gd name="T33" fmla="*/ 38 h 63"/>
                  <a:gd name="T34" fmla="*/ 69 w 79"/>
                  <a:gd name="T35" fmla="*/ 26 h 63"/>
                  <a:gd name="T36" fmla="*/ 65 w 79"/>
                  <a:gd name="T37" fmla="*/ 12 h 63"/>
                  <a:gd name="T38" fmla="*/ 50 w 79"/>
                  <a:gd name="T39" fmla="*/ 14 h 63"/>
                  <a:gd name="T40" fmla="*/ 49 w 79"/>
                  <a:gd name="T41" fmla="*/ 21 h 63"/>
                  <a:gd name="T42" fmla="*/ 48 w 79"/>
                  <a:gd name="T43" fmla="*/ 39 h 63"/>
                  <a:gd name="T44" fmla="*/ 45 w 79"/>
                  <a:gd name="T45" fmla="*/ 50 h 63"/>
                  <a:gd name="T46" fmla="*/ 15 w 79"/>
                  <a:gd name="T47" fmla="*/ 53 h 63"/>
                  <a:gd name="T48" fmla="*/ 7 w 79"/>
                  <a:gd name="T49" fmla="*/ 34 h 63"/>
                  <a:gd name="T50" fmla="*/ 0 w 79"/>
                  <a:gd name="T51" fmla="*/ 22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9" h="63">
                    <a:moveTo>
                      <a:pt x="0" y="22"/>
                    </a:moveTo>
                    <a:cubicBezTo>
                      <a:pt x="7" y="19"/>
                      <a:pt x="14" y="16"/>
                      <a:pt x="20" y="13"/>
                    </a:cubicBezTo>
                    <a:cubicBezTo>
                      <a:pt x="22" y="15"/>
                      <a:pt x="21" y="16"/>
                      <a:pt x="20" y="17"/>
                    </a:cubicBezTo>
                    <a:cubicBezTo>
                      <a:pt x="17" y="20"/>
                      <a:pt x="14" y="23"/>
                      <a:pt x="12" y="26"/>
                    </a:cubicBezTo>
                    <a:cubicBezTo>
                      <a:pt x="8" y="33"/>
                      <a:pt x="9" y="39"/>
                      <a:pt x="13" y="46"/>
                    </a:cubicBezTo>
                    <a:cubicBezTo>
                      <a:pt x="16" y="50"/>
                      <a:pt x="19" y="51"/>
                      <a:pt x="24" y="50"/>
                    </a:cubicBezTo>
                    <a:cubicBezTo>
                      <a:pt x="28" y="49"/>
                      <a:pt x="31" y="46"/>
                      <a:pt x="32" y="42"/>
                    </a:cubicBezTo>
                    <a:cubicBezTo>
                      <a:pt x="32" y="40"/>
                      <a:pt x="32" y="37"/>
                      <a:pt x="32" y="35"/>
                    </a:cubicBezTo>
                    <a:cubicBezTo>
                      <a:pt x="33" y="28"/>
                      <a:pt x="33" y="21"/>
                      <a:pt x="35" y="14"/>
                    </a:cubicBezTo>
                    <a:cubicBezTo>
                      <a:pt x="37" y="6"/>
                      <a:pt x="43" y="2"/>
                      <a:pt x="51" y="1"/>
                    </a:cubicBezTo>
                    <a:cubicBezTo>
                      <a:pt x="57" y="0"/>
                      <a:pt x="62" y="3"/>
                      <a:pt x="66" y="7"/>
                    </a:cubicBezTo>
                    <a:cubicBezTo>
                      <a:pt x="70" y="12"/>
                      <a:pt x="72" y="18"/>
                      <a:pt x="73" y="24"/>
                    </a:cubicBezTo>
                    <a:cubicBezTo>
                      <a:pt x="73" y="26"/>
                      <a:pt x="73" y="27"/>
                      <a:pt x="73" y="28"/>
                    </a:cubicBezTo>
                    <a:cubicBezTo>
                      <a:pt x="73" y="30"/>
                      <a:pt x="74" y="32"/>
                      <a:pt x="76" y="32"/>
                    </a:cubicBezTo>
                    <a:cubicBezTo>
                      <a:pt x="77" y="32"/>
                      <a:pt x="78" y="33"/>
                      <a:pt x="79" y="34"/>
                    </a:cubicBezTo>
                    <a:cubicBezTo>
                      <a:pt x="75" y="37"/>
                      <a:pt x="63" y="42"/>
                      <a:pt x="59" y="42"/>
                    </a:cubicBezTo>
                    <a:cubicBezTo>
                      <a:pt x="60" y="40"/>
                      <a:pt x="61" y="39"/>
                      <a:pt x="62" y="38"/>
                    </a:cubicBezTo>
                    <a:cubicBezTo>
                      <a:pt x="65" y="34"/>
                      <a:pt x="68" y="31"/>
                      <a:pt x="69" y="26"/>
                    </a:cubicBezTo>
                    <a:cubicBezTo>
                      <a:pt x="70" y="21"/>
                      <a:pt x="69" y="16"/>
                      <a:pt x="65" y="12"/>
                    </a:cubicBezTo>
                    <a:cubicBezTo>
                      <a:pt x="61" y="7"/>
                      <a:pt x="53" y="8"/>
                      <a:pt x="50" y="14"/>
                    </a:cubicBezTo>
                    <a:cubicBezTo>
                      <a:pt x="49" y="16"/>
                      <a:pt x="49" y="19"/>
                      <a:pt x="49" y="21"/>
                    </a:cubicBezTo>
                    <a:cubicBezTo>
                      <a:pt x="48" y="27"/>
                      <a:pt x="49" y="33"/>
                      <a:pt x="48" y="39"/>
                    </a:cubicBezTo>
                    <a:cubicBezTo>
                      <a:pt x="47" y="42"/>
                      <a:pt x="47" y="46"/>
                      <a:pt x="45" y="50"/>
                    </a:cubicBezTo>
                    <a:cubicBezTo>
                      <a:pt x="39" y="60"/>
                      <a:pt x="24" y="63"/>
                      <a:pt x="15" y="53"/>
                    </a:cubicBezTo>
                    <a:cubicBezTo>
                      <a:pt x="11" y="47"/>
                      <a:pt x="8" y="41"/>
                      <a:pt x="7" y="34"/>
                    </a:cubicBezTo>
                    <a:cubicBezTo>
                      <a:pt x="5" y="27"/>
                      <a:pt x="5" y="27"/>
                      <a:pt x="0" y="22"/>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cs"/>
                </a:endParaRPr>
              </a:p>
            </p:txBody>
          </p:sp>
          <p:sp>
            <p:nvSpPr>
              <p:cNvPr id="140" name="Freeform 56"/>
              <p:cNvSpPr/>
              <p:nvPr/>
            </p:nvSpPr>
            <p:spPr bwMode="auto">
              <a:xfrm>
                <a:off x="7902235" y="24263565"/>
                <a:ext cx="542679" cy="503354"/>
              </a:xfrm>
              <a:custGeom>
                <a:avLst/>
                <a:gdLst>
                  <a:gd name="T0" fmla="*/ 64 w 77"/>
                  <a:gd name="T1" fmla="*/ 40 h 72"/>
                  <a:gd name="T2" fmla="*/ 65 w 77"/>
                  <a:gd name="T3" fmla="*/ 37 h 72"/>
                  <a:gd name="T4" fmla="*/ 59 w 77"/>
                  <a:gd name="T5" fmla="*/ 30 h 72"/>
                  <a:gd name="T6" fmla="*/ 45 w 77"/>
                  <a:gd name="T7" fmla="*/ 32 h 72"/>
                  <a:gd name="T8" fmla="*/ 37 w 77"/>
                  <a:gd name="T9" fmla="*/ 32 h 72"/>
                  <a:gd name="T10" fmla="*/ 33 w 77"/>
                  <a:gd name="T11" fmla="*/ 33 h 72"/>
                  <a:gd name="T12" fmla="*/ 39 w 77"/>
                  <a:gd name="T13" fmla="*/ 41 h 72"/>
                  <a:gd name="T14" fmla="*/ 47 w 77"/>
                  <a:gd name="T15" fmla="*/ 52 h 72"/>
                  <a:gd name="T16" fmla="*/ 50 w 77"/>
                  <a:gd name="T17" fmla="*/ 56 h 72"/>
                  <a:gd name="T18" fmla="*/ 57 w 77"/>
                  <a:gd name="T19" fmla="*/ 55 h 72"/>
                  <a:gd name="T20" fmla="*/ 60 w 77"/>
                  <a:gd name="T21" fmla="*/ 51 h 72"/>
                  <a:gd name="T22" fmla="*/ 53 w 77"/>
                  <a:gd name="T23" fmla="*/ 72 h 72"/>
                  <a:gd name="T24" fmla="*/ 52 w 77"/>
                  <a:gd name="T25" fmla="*/ 71 h 72"/>
                  <a:gd name="T26" fmla="*/ 48 w 77"/>
                  <a:gd name="T27" fmla="*/ 60 h 72"/>
                  <a:gd name="T28" fmla="*/ 31 w 77"/>
                  <a:gd name="T29" fmla="*/ 37 h 72"/>
                  <a:gd name="T30" fmla="*/ 26 w 77"/>
                  <a:gd name="T31" fmla="*/ 33 h 72"/>
                  <a:gd name="T32" fmla="*/ 13 w 77"/>
                  <a:gd name="T33" fmla="*/ 27 h 72"/>
                  <a:gd name="T34" fmla="*/ 2 w 77"/>
                  <a:gd name="T35" fmla="*/ 31 h 72"/>
                  <a:gd name="T36" fmla="*/ 1 w 77"/>
                  <a:gd name="T37" fmla="*/ 32 h 72"/>
                  <a:gd name="T38" fmla="*/ 0 w 77"/>
                  <a:gd name="T39" fmla="*/ 30 h 72"/>
                  <a:gd name="T40" fmla="*/ 12 w 77"/>
                  <a:gd name="T41" fmla="*/ 1 h 72"/>
                  <a:gd name="T42" fmla="*/ 13 w 77"/>
                  <a:gd name="T43" fmla="*/ 0 h 72"/>
                  <a:gd name="T44" fmla="*/ 13 w 77"/>
                  <a:gd name="T45" fmla="*/ 3 h 72"/>
                  <a:gd name="T46" fmla="*/ 18 w 77"/>
                  <a:gd name="T47" fmla="*/ 12 h 72"/>
                  <a:gd name="T48" fmla="*/ 30 w 77"/>
                  <a:gd name="T49" fmla="*/ 17 h 72"/>
                  <a:gd name="T50" fmla="*/ 34 w 77"/>
                  <a:gd name="T51" fmla="*/ 18 h 72"/>
                  <a:gd name="T52" fmla="*/ 67 w 77"/>
                  <a:gd name="T53" fmla="*/ 14 h 72"/>
                  <a:gd name="T54" fmla="*/ 76 w 77"/>
                  <a:gd name="T55" fmla="*/ 8 h 72"/>
                  <a:gd name="T56" fmla="*/ 77 w 77"/>
                  <a:gd name="T57" fmla="*/ 10 h 72"/>
                  <a:gd name="T58" fmla="*/ 66 w 77"/>
                  <a:gd name="T59" fmla="*/ 39 h 72"/>
                  <a:gd name="T60" fmla="*/ 64 w 77"/>
                  <a:gd name="T61" fmla="*/ 4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7" h="72">
                    <a:moveTo>
                      <a:pt x="64" y="40"/>
                    </a:moveTo>
                    <a:cubicBezTo>
                      <a:pt x="65" y="39"/>
                      <a:pt x="65" y="38"/>
                      <a:pt x="65" y="37"/>
                    </a:cubicBezTo>
                    <a:cubicBezTo>
                      <a:pt x="67" y="31"/>
                      <a:pt x="66" y="30"/>
                      <a:pt x="59" y="30"/>
                    </a:cubicBezTo>
                    <a:cubicBezTo>
                      <a:pt x="54" y="31"/>
                      <a:pt x="50" y="31"/>
                      <a:pt x="45" y="32"/>
                    </a:cubicBezTo>
                    <a:cubicBezTo>
                      <a:pt x="42" y="32"/>
                      <a:pt x="40" y="32"/>
                      <a:pt x="37" y="32"/>
                    </a:cubicBezTo>
                    <a:cubicBezTo>
                      <a:pt x="36" y="33"/>
                      <a:pt x="35" y="33"/>
                      <a:pt x="33" y="33"/>
                    </a:cubicBezTo>
                    <a:cubicBezTo>
                      <a:pt x="35" y="36"/>
                      <a:pt x="37" y="39"/>
                      <a:pt x="39" y="41"/>
                    </a:cubicBezTo>
                    <a:cubicBezTo>
                      <a:pt x="41" y="45"/>
                      <a:pt x="44" y="48"/>
                      <a:pt x="47" y="52"/>
                    </a:cubicBezTo>
                    <a:cubicBezTo>
                      <a:pt x="48" y="53"/>
                      <a:pt x="49" y="55"/>
                      <a:pt x="50" y="56"/>
                    </a:cubicBezTo>
                    <a:cubicBezTo>
                      <a:pt x="53" y="58"/>
                      <a:pt x="55" y="58"/>
                      <a:pt x="57" y="55"/>
                    </a:cubicBezTo>
                    <a:cubicBezTo>
                      <a:pt x="58" y="54"/>
                      <a:pt x="59" y="53"/>
                      <a:pt x="60" y="51"/>
                    </a:cubicBezTo>
                    <a:cubicBezTo>
                      <a:pt x="60" y="55"/>
                      <a:pt x="56" y="68"/>
                      <a:pt x="53" y="72"/>
                    </a:cubicBezTo>
                    <a:cubicBezTo>
                      <a:pt x="53" y="71"/>
                      <a:pt x="52" y="71"/>
                      <a:pt x="52" y="71"/>
                    </a:cubicBezTo>
                    <a:cubicBezTo>
                      <a:pt x="52" y="67"/>
                      <a:pt x="50" y="64"/>
                      <a:pt x="48" y="60"/>
                    </a:cubicBezTo>
                    <a:cubicBezTo>
                      <a:pt x="42" y="53"/>
                      <a:pt x="37" y="45"/>
                      <a:pt x="31" y="37"/>
                    </a:cubicBezTo>
                    <a:cubicBezTo>
                      <a:pt x="30" y="35"/>
                      <a:pt x="29" y="34"/>
                      <a:pt x="26" y="33"/>
                    </a:cubicBezTo>
                    <a:cubicBezTo>
                      <a:pt x="22" y="31"/>
                      <a:pt x="17" y="29"/>
                      <a:pt x="13" y="27"/>
                    </a:cubicBezTo>
                    <a:cubicBezTo>
                      <a:pt x="7" y="25"/>
                      <a:pt x="6" y="25"/>
                      <a:pt x="2" y="31"/>
                    </a:cubicBezTo>
                    <a:cubicBezTo>
                      <a:pt x="2" y="31"/>
                      <a:pt x="1" y="31"/>
                      <a:pt x="1" y="32"/>
                    </a:cubicBezTo>
                    <a:cubicBezTo>
                      <a:pt x="1" y="31"/>
                      <a:pt x="0" y="31"/>
                      <a:pt x="0" y="30"/>
                    </a:cubicBezTo>
                    <a:cubicBezTo>
                      <a:pt x="4" y="20"/>
                      <a:pt x="8" y="11"/>
                      <a:pt x="12" y="1"/>
                    </a:cubicBezTo>
                    <a:cubicBezTo>
                      <a:pt x="12" y="1"/>
                      <a:pt x="12" y="0"/>
                      <a:pt x="13" y="0"/>
                    </a:cubicBezTo>
                    <a:cubicBezTo>
                      <a:pt x="13" y="1"/>
                      <a:pt x="13" y="2"/>
                      <a:pt x="13" y="3"/>
                    </a:cubicBezTo>
                    <a:cubicBezTo>
                      <a:pt x="12" y="8"/>
                      <a:pt x="13" y="10"/>
                      <a:pt x="18" y="12"/>
                    </a:cubicBezTo>
                    <a:cubicBezTo>
                      <a:pt x="22" y="14"/>
                      <a:pt x="26" y="16"/>
                      <a:pt x="30" y="17"/>
                    </a:cubicBezTo>
                    <a:cubicBezTo>
                      <a:pt x="31" y="18"/>
                      <a:pt x="33" y="18"/>
                      <a:pt x="34" y="18"/>
                    </a:cubicBezTo>
                    <a:cubicBezTo>
                      <a:pt x="45" y="17"/>
                      <a:pt x="56" y="15"/>
                      <a:pt x="67" y="14"/>
                    </a:cubicBezTo>
                    <a:cubicBezTo>
                      <a:pt x="70" y="13"/>
                      <a:pt x="74" y="12"/>
                      <a:pt x="76" y="8"/>
                    </a:cubicBezTo>
                    <a:cubicBezTo>
                      <a:pt x="77" y="9"/>
                      <a:pt x="77" y="10"/>
                      <a:pt x="77" y="10"/>
                    </a:cubicBezTo>
                    <a:cubicBezTo>
                      <a:pt x="74" y="20"/>
                      <a:pt x="70" y="29"/>
                      <a:pt x="66" y="39"/>
                    </a:cubicBezTo>
                    <a:cubicBezTo>
                      <a:pt x="66" y="39"/>
                      <a:pt x="66" y="39"/>
                      <a:pt x="64" y="4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cs"/>
                </a:endParaRPr>
              </a:p>
            </p:txBody>
          </p:sp>
          <p:sp>
            <p:nvSpPr>
              <p:cNvPr id="141" name="Freeform 57"/>
              <p:cNvSpPr/>
              <p:nvPr/>
            </p:nvSpPr>
            <p:spPr bwMode="auto">
              <a:xfrm>
                <a:off x="8098858" y="23484939"/>
                <a:ext cx="479759" cy="424705"/>
              </a:xfrm>
              <a:custGeom>
                <a:avLst/>
                <a:gdLst>
                  <a:gd name="T0" fmla="*/ 5 w 68"/>
                  <a:gd name="T1" fmla="*/ 10 h 61"/>
                  <a:gd name="T2" fmla="*/ 5 w 68"/>
                  <a:gd name="T3" fmla="*/ 13 h 61"/>
                  <a:gd name="T4" fmla="*/ 12 w 68"/>
                  <a:gd name="T5" fmla="*/ 20 h 61"/>
                  <a:gd name="T6" fmla="*/ 37 w 68"/>
                  <a:gd name="T7" fmla="*/ 22 h 61"/>
                  <a:gd name="T8" fmla="*/ 61 w 68"/>
                  <a:gd name="T9" fmla="*/ 23 h 61"/>
                  <a:gd name="T10" fmla="*/ 64 w 68"/>
                  <a:gd name="T11" fmla="*/ 23 h 61"/>
                  <a:gd name="T12" fmla="*/ 63 w 68"/>
                  <a:gd name="T13" fmla="*/ 14 h 61"/>
                  <a:gd name="T14" fmla="*/ 58 w 68"/>
                  <a:gd name="T15" fmla="*/ 6 h 61"/>
                  <a:gd name="T16" fmla="*/ 50 w 68"/>
                  <a:gd name="T17" fmla="*/ 1 h 61"/>
                  <a:gd name="T18" fmla="*/ 68 w 68"/>
                  <a:gd name="T19" fmla="*/ 2 h 61"/>
                  <a:gd name="T20" fmla="*/ 64 w 68"/>
                  <a:gd name="T21" fmla="*/ 61 h 61"/>
                  <a:gd name="T22" fmla="*/ 46 w 68"/>
                  <a:gd name="T23" fmla="*/ 60 h 61"/>
                  <a:gd name="T24" fmla="*/ 47 w 68"/>
                  <a:gd name="T25" fmla="*/ 57 h 61"/>
                  <a:gd name="T26" fmla="*/ 49 w 68"/>
                  <a:gd name="T27" fmla="*/ 57 h 61"/>
                  <a:gd name="T28" fmla="*/ 63 w 68"/>
                  <a:gd name="T29" fmla="*/ 40 h 61"/>
                  <a:gd name="T30" fmla="*/ 60 w 68"/>
                  <a:gd name="T31" fmla="*/ 39 h 61"/>
                  <a:gd name="T32" fmla="*/ 17 w 68"/>
                  <a:gd name="T33" fmla="*/ 36 h 61"/>
                  <a:gd name="T34" fmla="*/ 12 w 68"/>
                  <a:gd name="T35" fmla="*/ 35 h 61"/>
                  <a:gd name="T36" fmla="*/ 3 w 68"/>
                  <a:gd name="T37" fmla="*/ 41 h 61"/>
                  <a:gd name="T38" fmla="*/ 2 w 68"/>
                  <a:gd name="T39" fmla="*/ 45 h 61"/>
                  <a:gd name="T40" fmla="*/ 2 w 68"/>
                  <a:gd name="T41" fmla="*/ 36 h 61"/>
                  <a:gd name="T42" fmla="*/ 2 w 68"/>
                  <a:gd name="T43" fmla="*/ 27 h 61"/>
                  <a:gd name="T44" fmla="*/ 3 w 68"/>
                  <a:gd name="T45" fmla="*/ 18 h 61"/>
                  <a:gd name="T46" fmla="*/ 4 w 68"/>
                  <a:gd name="T47" fmla="*/ 9 h 61"/>
                  <a:gd name="T48" fmla="*/ 5 w 68"/>
                  <a:gd name="T49" fmla="*/ 1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8" h="61">
                    <a:moveTo>
                      <a:pt x="5" y="10"/>
                    </a:moveTo>
                    <a:cubicBezTo>
                      <a:pt x="5" y="11"/>
                      <a:pt x="5" y="12"/>
                      <a:pt x="5" y="13"/>
                    </a:cubicBezTo>
                    <a:cubicBezTo>
                      <a:pt x="6" y="17"/>
                      <a:pt x="8" y="19"/>
                      <a:pt x="12" y="20"/>
                    </a:cubicBezTo>
                    <a:cubicBezTo>
                      <a:pt x="20" y="20"/>
                      <a:pt x="29" y="21"/>
                      <a:pt x="37" y="22"/>
                    </a:cubicBezTo>
                    <a:cubicBezTo>
                      <a:pt x="45" y="22"/>
                      <a:pt x="53" y="23"/>
                      <a:pt x="61" y="23"/>
                    </a:cubicBezTo>
                    <a:cubicBezTo>
                      <a:pt x="62" y="23"/>
                      <a:pt x="63" y="23"/>
                      <a:pt x="64" y="23"/>
                    </a:cubicBezTo>
                    <a:cubicBezTo>
                      <a:pt x="65" y="20"/>
                      <a:pt x="64" y="17"/>
                      <a:pt x="63" y="14"/>
                    </a:cubicBezTo>
                    <a:cubicBezTo>
                      <a:pt x="62" y="10"/>
                      <a:pt x="61" y="8"/>
                      <a:pt x="58" y="6"/>
                    </a:cubicBezTo>
                    <a:cubicBezTo>
                      <a:pt x="55" y="4"/>
                      <a:pt x="52" y="3"/>
                      <a:pt x="50" y="1"/>
                    </a:cubicBezTo>
                    <a:cubicBezTo>
                      <a:pt x="56" y="0"/>
                      <a:pt x="62" y="1"/>
                      <a:pt x="68" y="2"/>
                    </a:cubicBezTo>
                    <a:cubicBezTo>
                      <a:pt x="67" y="21"/>
                      <a:pt x="65" y="41"/>
                      <a:pt x="64" y="61"/>
                    </a:cubicBezTo>
                    <a:cubicBezTo>
                      <a:pt x="58" y="61"/>
                      <a:pt x="52" y="61"/>
                      <a:pt x="46" y="60"/>
                    </a:cubicBezTo>
                    <a:cubicBezTo>
                      <a:pt x="46" y="59"/>
                      <a:pt x="46" y="58"/>
                      <a:pt x="47" y="57"/>
                    </a:cubicBezTo>
                    <a:cubicBezTo>
                      <a:pt x="47" y="57"/>
                      <a:pt x="48" y="57"/>
                      <a:pt x="49" y="57"/>
                    </a:cubicBezTo>
                    <a:cubicBezTo>
                      <a:pt x="58" y="55"/>
                      <a:pt x="63" y="50"/>
                      <a:pt x="63" y="40"/>
                    </a:cubicBezTo>
                    <a:cubicBezTo>
                      <a:pt x="62" y="39"/>
                      <a:pt x="61" y="39"/>
                      <a:pt x="60" y="39"/>
                    </a:cubicBezTo>
                    <a:cubicBezTo>
                      <a:pt x="46" y="38"/>
                      <a:pt x="31" y="37"/>
                      <a:pt x="17" y="36"/>
                    </a:cubicBezTo>
                    <a:cubicBezTo>
                      <a:pt x="15" y="36"/>
                      <a:pt x="13" y="35"/>
                      <a:pt x="12" y="35"/>
                    </a:cubicBezTo>
                    <a:cubicBezTo>
                      <a:pt x="7" y="35"/>
                      <a:pt x="4" y="36"/>
                      <a:pt x="3" y="41"/>
                    </a:cubicBezTo>
                    <a:cubicBezTo>
                      <a:pt x="3" y="42"/>
                      <a:pt x="3" y="43"/>
                      <a:pt x="2" y="45"/>
                    </a:cubicBezTo>
                    <a:cubicBezTo>
                      <a:pt x="0" y="41"/>
                      <a:pt x="2" y="38"/>
                      <a:pt x="2" y="36"/>
                    </a:cubicBezTo>
                    <a:cubicBezTo>
                      <a:pt x="2" y="33"/>
                      <a:pt x="2" y="30"/>
                      <a:pt x="2" y="27"/>
                    </a:cubicBezTo>
                    <a:cubicBezTo>
                      <a:pt x="2" y="24"/>
                      <a:pt x="2" y="21"/>
                      <a:pt x="3" y="18"/>
                    </a:cubicBezTo>
                    <a:cubicBezTo>
                      <a:pt x="3" y="15"/>
                      <a:pt x="2" y="12"/>
                      <a:pt x="4" y="9"/>
                    </a:cubicBezTo>
                    <a:cubicBezTo>
                      <a:pt x="4" y="9"/>
                      <a:pt x="4" y="10"/>
                      <a:pt x="5" y="1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cs"/>
                </a:endParaRPr>
              </a:p>
            </p:txBody>
          </p:sp>
          <p:sp>
            <p:nvSpPr>
              <p:cNvPr id="142" name="Freeform 58"/>
              <p:cNvSpPr/>
              <p:nvPr/>
            </p:nvSpPr>
            <p:spPr bwMode="auto">
              <a:xfrm>
                <a:off x="6510147" y="20480543"/>
                <a:ext cx="432570" cy="542679"/>
              </a:xfrm>
              <a:custGeom>
                <a:avLst/>
                <a:gdLst>
                  <a:gd name="T0" fmla="*/ 6 w 61"/>
                  <a:gd name="T1" fmla="*/ 77 h 77"/>
                  <a:gd name="T2" fmla="*/ 5 w 61"/>
                  <a:gd name="T3" fmla="*/ 71 h 77"/>
                  <a:gd name="T4" fmla="*/ 5 w 61"/>
                  <a:gd name="T5" fmla="*/ 14 h 77"/>
                  <a:gd name="T6" fmla="*/ 0 w 61"/>
                  <a:gd name="T7" fmla="*/ 1 h 77"/>
                  <a:gd name="T8" fmla="*/ 29 w 61"/>
                  <a:gd name="T9" fmla="*/ 14 h 77"/>
                  <a:gd name="T10" fmla="*/ 25 w 61"/>
                  <a:gd name="T11" fmla="*/ 13 h 77"/>
                  <a:gd name="T12" fmla="*/ 20 w 61"/>
                  <a:gd name="T13" fmla="*/ 16 h 77"/>
                  <a:gd name="T14" fmla="*/ 20 w 61"/>
                  <a:gd name="T15" fmla="*/ 19 h 77"/>
                  <a:gd name="T16" fmla="*/ 19 w 61"/>
                  <a:gd name="T17" fmla="*/ 55 h 77"/>
                  <a:gd name="T18" fmla="*/ 20 w 61"/>
                  <a:gd name="T19" fmla="*/ 57 h 77"/>
                  <a:gd name="T20" fmla="*/ 21 w 61"/>
                  <a:gd name="T21" fmla="*/ 57 h 77"/>
                  <a:gd name="T22" fmla="*/ 45 w 61"/>
                  <a:gd name="T23" fmla="*/ 31 h 77"/>
                  <a:gd name="T24" fmla="*/ 45 w 61"/>
                  <a:gd name="T25" fmla="*/ 31 h 77"/>
                  <a:gd name="T26" fmla="*/ 44 w 61"/>
                  <a:gd name="T27" fmla="*/ 21 h 77"/>
                  <a:gd name="T28" fmla="*/ 43 w 61"/>
                  <a:gd name="T29" fmla="*/ 19 h 77"/>
                  <a:gd name="T30" fmla="*/ 61 w 61"/>
                  <a:gd name="T31" fmla="*/ 26 h 77"/>
                  <a:gd name="T32" fmla="*/ 59 w 61"/>
                  <a:gd name="T33" fmla="*/ 27 h 77"/>
                  <a:gd name="T34" fmla="*/ 49 w 61"/>
                  <a:gd name="T35" fmla="*/ 32 h 77"/>
                  <a:gd name="T36" fmla="*/ 10 w 61"/>
                  <a:gd name="T37" fmla="*/ 73 h 77"/>
                  <a:gd name="T38" fmla="*/ 6 w 61"/>
                  <a:gd name="T39"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1" h="77">
                    <a:moveTo>
                      <a:pt x="6" y="77"/>
                    </a:moveTo>
                    <a:cubicBezTo>
                      <a:pt x="5" y="74"/>
                      <a:pt x="5" y="73"/>
                      <a:pt x="5" y="71"/>
                    </a:cubicBezTo>
                    <a:cubicBezTo>
                      <a:pt x="5" y="52"/>
                      <a:pt x="5" y="33"/>
                      <a:pt x="5" y="14"/>
                    </a:cubicBezTo>
                    <a:cubicBezTo>
                      <a:pt x="5" y="9"/>
                      <a:pt x="5" y="4"/>
                      <a:pt x="0" y="1"/>
                    </a:cubicBezTo>
                    <a:cubicBezTo>
                      <a:pt x="4" y="0"/>
                      <a:pt x="26" y="10"/>
                      <a:pt x="29" y="14"/>
                    </a:cubicBezTo>
                    <a:cubicBezTo>
                      <a:pt x="28" y="13"/>
                      <a:pt x="27" y="13"/>
                      <a:pt x="25" y="13"/>
                    </a:cubicBezTo>
                    <a:cubicBezTo>
                      <a:pt x="22" y="12"/>
                      <a:pt x="21" y="13"/>
                      <a:pt x="20" y="16"/>
                    </a:cubicBezTo>
                    <a:cubicBezTo>
                      <a:pt x="20" y="17"/>
                      <a:pt x="20" y="18"/>
                      <a:pt x="20" y="19"/>
                    </a:cubicBezTo>
                    <a:cubicBezTo>
                      <a:pt x="19" y="31"/>
                      <a:pt x="19" y="43"/>
                      <a:pt x="19" y="55"/>
                    </a:cubicBezTo>
                    <a:cubicBezTo>
                      <a:pt x="19" y="55"/>
                      <a:pt x="19" y="56"/>
                      <a:pt x="20" y="57"/>
                    </a:cubicBezTo>
                    <a:cubicBezTo>
                      <a:pt x="20" y="57"/>
                      <a:pt x="21" y="57"/>
                      <a:pt x="21" y="57"/>
                    </a:cubicBezTo>
                    <a:cubicBezTo>
                      <a:pt x="29" y="48"/>
                      <a:pt x="37" y="40"/>
                      <a:pt x="45" y="31"/>
                    </a:cubicBezTo>
                    <a:cubicBezTo>
                      <a:pt x="45" y="31"/>
                      <a:pt x="45" y="31"/>
                      <a:pt x="45" y="31"/>
                    </a:cubicBezTo>
                    <a:cubicBezTo>
                      <a:pt x="49" y="26"/>
                      <a:pt x="49" y="24"/>
                      <a:pt x="44" y="21"/>
                    </a:cubicBezTo>
                    <a:cubicBezTo>
                      <a:pt x="43" y="20"/>
                      <a:pt x="43" y="20"/>
                      <a:pt x="43" y="19"/>
                    </a:cubicBezTo>
                    <a:cubicBezTo>
                      <a:pt x="49" y="20"/>
                      <a:pt x="55" y="23"/>
                      <a:pt x="61" y="26"/>
                    </a:cubicBezTo>
                    <a:cubicBezTo>
                      <a:pt x="60" y="27"/>
                      <a:pt x="60" y="27"/>
                      <a:pt x="59" y="27"/>
                    </a:cubicBezTo>
                    <a:cubicBezTo>
                      <a:pt x="55" y="27"/>
                      <a:pt x="52" y="29"/>
                      <a:pt x="49" y="32"/>
                    </a:cubicBezTo>
                    <a:cubicBezTo>
                      <a:pt x="36" y="46"/>
                      <a:pt x="23" y="60"/>
                      <a:pt x="10" y="73"/>
                    </a:cubicBezTo>
                    <a:cubicBezTo>
                      <a:pt x="9" y="74"/>
                      <a:pt x="8" y="75"/>
                      <a:pt x="6" y="7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cs"/>
                </a:endParaRPr>
              </a:p>
            </p:txBody>
          </p:sp>
          <p:sp>
            <p:nvSpPr>
              <p:cNvPr id="143" name="Freeform 59"/>
              <p:cNvSpPr/>
              <p:nvPr/>
            </p:nvSpPr>
            <p:spPr bwMode="auto">
              <a:xfrm>
                <a:off x="2585558" y="22053525"/>
                <a:ext cx="495489" cy="432570"/>
              </a:xfrm>
              <a:custGeom>
                <a:avLst/>
                <a:gdLst>
                  <a:gd name="T0" fmla="*/ 0 w 71"/>
                  <a:gd name="T1" fmla="*/ 32 h 61"/>
                  <a:gd name="T2" fmla="*/ 15 w 71"/>
                  <a:gd name="T3" fmla="*/ 0 h 61"/>
                  <a:gd name="T4" fmla="*/ 14 w 71"/>
                  <a:gd name="T5" fmla="*/ 3 h 61"/>
                  <a:gd name="T6" fmla="*/ 19 w 71"/>
                  <a:gd name="T7" fmla="*/ 13 h 61"/>
                  <a:gd name="T8" fmla="*/ 58 w 71"/>
                  <a:gd name="T9" fmla="*/ 33 h 61"/>
                  <a:gd name="T10" fmla="*/ 68 w 71"/>
                  <a:gd name="T11" fmla="*/ 31 h 61"/>
                  <a:gd name="T12" fmla="*/ 71 w 71"/>
                  <a:gd name="T13" fmla="*/ 28 h 61"/>
                  <a:gd name="T14" fmla="*/ 56 w 71"/>
                  <a:gd name="T15" fmla="*/ 61 h 61"/>
                  <a:gd name="T16" fmla="*/ 56 w 71"/>
                  <a:gd name="T17" fmla="*/ 57 h 61"/>
                  <a:gd name="T18" fmla="*/ 52 w 71"/>
                  <a:gd name="T19" fmla="*/ 47 h 61"/>
                  <a:gd name="T20" fmla="*/ 13 w 71"/>
                  <a:gd name="T21" fmla="*/ 28 h 61"/>
                  <a:gd name="T22" fmla="*/ 1 w 71"/>
                  <a:gd name="T23" fmla="*/ 30 h 61"/>
                  <a:gd name="T24" fmla="*/ 0 w 71"/>
                  <a:gd name="T25" fmla="*/ 32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1" h="61">
                    <a:moveTo>
                      <a:pt x="0" y="32"/>
                    </a:moveTo>
                    <a:cubicBezTo>
                      <a:pt x="0" y="27"/>
                      <a:pt x="11" y="4"/>
                      <a:pt x="15" y="0"/>
                    </a:cubicBezTo>
                    <a:cubicBezTo>
                      <a:pt x="14" y="1"/>
                      <a:pt x="14" y="2"/>
                      <a:pt x="14" y="3"/>
                    </a:cubicBezTo>
                    <a:cubicBezTo>
                      <a:pt x="13" y="9"/>
                      <a:pt x="14" y="11"/>
                      <a:pt x="19" y="13"/>
                    </a:cubicBezTo>
                    <a:cubicBezTo>
                      <a:pt x="32" y="20"/>
                      <a:pt x="45" y="27"/>
                      <a:pt x="58" y="33"/>
                    </a:cubicBezTo>
                    <a:cubicBezTo>
                      <a:pt x="63" y="36"/>
                      <a:pt x="65" y="35"/>
                      <a:pt x="68" y="31"/>
                    </a:cubicBezTo>
                    <a:cubicBezTo>
                      <a:pt x="69" y="30"/>
                      <a:pt x="70" y="29"/>
                      <a:pt x="71" y="28"/>
                    </a:cubicBezTo>
                    <a:cubicBezTo>
                      <a:pt x="70" y="32"/>
                      <a:pt x="60" y="56"/>
                      <a:pt x="56" y="61"/>
                    </a:cubicBezTo>
                    <a:cubicBezTo>
                      <a:pt x="56" y="59"/>
                      <a:pt x="56" y="58"/>
                      <a:pt x="56" y="57"/>
                    </a:cubicBezTo>
                    <a:cubicBezTo>
                      <a:pt x="57" y="52"/>
                      <a:pt x="56" y="50"/>
                      <a:pt x="52" y="47"/>
                    </a:cubicBezTo>
                    <a:cubicBezTo>
                      <a:pt x="39" y="41"/>
                      <a:pt x="26" y="34"/>
                      <a:pt x="13" y="28"/>
                    </a:cubicBezTo>
                    <a:cubicBezTo>
                      <a:pt x="7" y="25"/>
                      <a:pt x="6" y="25"/>
                      <a:pt x="1" y="30"/>
                    </a:cubicBezTo>
                    <a:cubicBezTo>
                      <a:pt x="1" y="31"/>
                      <a:pt x="1" y="31"/>
                      <a:pt x="0" y="32"/>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cs"/>
                </a:endParaRPr>
              </a:p>
            </p:txBody>
          </p:sp>
          <p:sp>
            <p:nvSpPr>
              <p:cNvPr id="144" name="Freeform 60"/>
              <p:cNvSpPr/>
              <p:nvPr/>
            </p:nvSpPr>
            <p:spPr bwMode="auto">
              <a:xfrm>
                <a:off x="8090993" y="22863611"/>
                <a:ext cx="479759" cy="314596"/>
              </a:xfrm>
              <a:custGeom>
                <a:avLst/>
                <a:gdLst>
                  <a:gd name="T0" fmla="*/ 5 w 69"/>
                  <a:gd name="T1" fmla="*/ 45 h 45"/>
                  <a:gd name="T2" fmla="*/ 0 w 69"/>
                  <a:gd name="T3" fmla="*/ 13 h 45"/>
                  <a:gd name="T4" fmla="*/ 1 w 69"/>
                  <a:gd name="T5" fmla="*/ 11 h 45"/>
                  <a:gd name="T6" fmla="*/ 3 w 69"/>
                  <a:gd name="T7" fmla="*/ 15 h 45"/>
                  <a:gd name="T8" fmla="*/ 11 w 69"/>
                  <a:gd name="T9" fmla="*/ 19 h 45"/>
                  <a:gd name="T10" fmla="*/ 47 w 69"/>
                  <a:gd name="T11" fmla="*/ 13 h 45"/>
                  <a:gd name="T12" fmla="*/ 55 w 69"/>
                  <a:gd name="T13" fmla="*/ 12 h 45"/>
                  <a:gd name="T14" fmla="*/ 62 w 69"/>
                  <a:gd name="T15" fmla="*/ 5 h 45"/>
                  <a:gd name="T16" fmla="*/ 62 w 69"/>
                  <a:gd name="T17" fmla="*/ 0 h 45"/>
                  <a:gd name="T18" fmla="*/ 64 w 69"/>
                  <a:gd name="T19" fmla="*/ 3 h 45"/>
                  <a:gd name="T20" fmla="*/ 69 w 69"/>
                  <a:gd name="T21" fmla="*/ 35 h 45"/>
                  <a:gd name="T22" fmla="*/ 67 w 69"/>
                  <a:gd name="T23" fmla="*/ 35 h 45"/>
                  <a:gd name="T24" fmla="*/ 66 w 69"/>
                  <a:gd name="T25" fmla="*/ 33 h 45"/>
                  <a:gd name="T26" fmla="*/ 57 w 69"/>
                  <a:gd name="T27" fmla="*/ 27 h 45"/>
                  <a:gd name="T28" fmla="*/ 14 w 69"/>
                  <a:gd name="T29" fmla="*/ 35 h 45"/>
                  <a:gd name="T30" fmla="*/ 7 w 69"/>
                  <a:gd name="T31" fmla="*/ 42 h 45"/>
                  <a:gd name="T32" fmla="*/ 6 w 69"/>
                  <a:gd name="T33" fmla="*/ 45 h 45"/>
                  <a:gd name="T34" fmla="*/ 5 w 69"/>
                  <a:gd name="T35"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9" h="45">
                    <a:moveTo>
                      <a:pt x="5" y="45"/>
                    </a:moveTo>
                    <a:cubicBezTo>
                      <a:pt x="3" y="35"/>
                      <a:pt x="2" y="24"/>
                      <a:pt x="0" y="13"/>
                    </a:cubicBezTo>
                    <a:cubicBezTo>
                      <a:pt x="0" y="13"/>
                      <a:pt x="0" y="12"/>
                      <a:pt x="1" y="11"/>
                    </a:cubicBezTo>
                    <a:cubicBezTo>
                      <a:pt x="2" y="13"/>
                      <a:pt x="2" y="14"/>
                      <a:pt x="3" y="15"/>
                    </a:cubicBezTo>
                    <a:cubicBezTo>
                      <a:pt x="5" y="19"/>
                      <a:pt x="6" y="20"/>
                      <a:pt x="11" y="19"/>
                    </a:cubicBezTo>
                    <a:cubicBezTo>
                      <a:pt x="23" y="17"/>
                      <a:pt x="35" y="15"/>
                      <a:pt x="47" y="13"/>
                    </a:cubicBezTo>
                    <a:cubicBezTo>
                      <a:pt x="50" y="13"/>
                      <a:pt x="52" y="12"/>
                      <a:pt x="55" y="12"/>
                    </a:cubicBezTo>
                    <a:cubicBezTo>
                      <a:pt x="60" y="11"/>
                      <a:pt x="61" y="9"/>
                      <a:pt x="62" y="5"/>
                    </a:cubicBezTo>
                    <a:cubicBezTo>
                      <a:pt x="62" y="4"/>
                      <a:pt x="62" y="3"/>
                      <a:pt x="62" y="0"/>
                    </a:cubicBezTo>
                    <a:cubicBezTo>
                      <a:pt x="63" y="2"/>
                      <a:pt x="64" y="3"/>
                      <a:pt x="64" y="3"/>
                    </a:cubicBezTo>
                    <a:cubicBezTo>
                      <a:pt x="65" y="14"/>
                      <a:pt x="67" y="24"/>
                      <a:pt x="69" y="35"/>
                    </a:cubicBezTo>
                    <a:cubicBezTo>
                      <a:pt x="68" y="35"/>
                      <a:pt x="68" y="35"/>
                      <a:pt x="67" y="35"/>
                    </a:cubicBezTo>
                    <a:cubicBezTo>
                      <a:pt x="67" y="35"/>
                      <a:pt x="66" y="34"/>
                      <a:pt x="66" y="33"/>
                    </a:cubicBezTo>
                    <a:cubicBezTo>
                      <a:pt x="64" y="28"/>
                      <a:pt x="62" y="27"/>
                      <a:pt x="57" y="27"/>
                    </a:cubicBezTo>
                    <a:cubicBezTo>
                      <a:pt x="43" y="30"/>
                      <a:pt x="28" y="32"/>
                      <a:pt x="14" y="35"/>
                    </a:cubicBezTo>
                    <a:cubicBezTo>
                      <a:pt x="9" y="35"/>
                      <a:pt x="7" y="37"/>
                      <a:pt x="7" y="42"/>
                    </a:cubicBezTo>
                    <a:cubicBezTo>
                      <a:pt x="7" y="43"/>
                      <a:pt x="6" y="44"/>
                      <a:pt x="6" y="45"/>
                    </a:cubicBezTo>
                    <a:cubicBezTo>
                      <a:pt x="6" y="45"/>
                      <a:pt x="5" y="45"/>
                      <a:pt x="5" y="45"/>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cs"/>
                </a:endParaRPr>
              </a:p>
            </p:txBody>
          </p:sp>
          <p:sp>
            <p:nvSpPr>
              <p:cNvPr id="145" name="Freeform 61"/>
              <p:cNvSpPr/>
              <p:nvPr/>
            </p:nvSpPr>
            <p:spPr bwMode="auto">
              <a:xfrm>
                <a:off x="5865225" y="20346840"/>
                <a:ext cx="291002" cy="487624"/>
              </a:xfrm>
              <a:custGeom>
                <a:avLst/>
                <a:gdLst>
                  <a:gd name="T0" fmla="*/ 1 w 42"/>
                  <a:gd name="T1" fmla="*/ 64 h 70"/>
                  <a:gd name="T2" fmla="*/ 4 w 42"/>
                  <a:gd name="T3" fmla="*/ 64 h 70"/>
                  <a:gd name="T4" fmla="*/ 10 w 42"/>
                  <a:gd name="T5" fmla="*/ 57 h 70"/>
                  <a:gd name="T6" fmla="*/ 13 w 42"/>
                  <a:gd name="T7" fmla="*/ 41 h 70"/>
                  <a:gd name="T8" fmla="*/ 16 w 42"/>
                  <a:gd name="T9" fmla="*/ 14 h 70"/>
                  <a:gd name="T10" fmla="*/ 17 w 42"/>
                  <a:gd name="T11" fmla="*/ 10 h 70"/>
                  <a:gd name="T12" fmla="*/ 11 w 42"/>
                  <a:gd name="T13" fmla="*/ 2 h 70"/>
                  <a:gd name="T14" fmla="*/ 9 w 42"/>
                  <a:gd name="T15" fmla="*/ 0 h 70"/>
                  <a:gd name="T16" fmla="*/ 42 w 42"/>
                  <a:gd name="T17" fmla="*/ 4 h 70"/>
                  <a:gd name="T18" fmla="*/ 42 w 42"/>
                  <a:gd name="T19" fmla="*/ 5 h 70"/>
                  <a:gd name="T20" fmla="*/ 39 w 42"/>
                  <a:gd name="T21" fmla="*/ 6 h 70"/>
                  <a:gd name="T22" fmla="*/ 32 w 42"/>
                  <a:gd name="T23" fmla="*/ 13 h 70"/>
                  <a:gd name="T24" fmla="*/ 27 w 42"/>
                  <a:gd name="T25" fmla="*/ 47 h 70"/>
                  <a:gd name="T26" fmla="*/ 25 w 42"/>
                  <a:gd name="T27" fmla="*/ 58 h 70"/>
                  <a:gd name="T28" fmla="*/ 31 w 42"/>
                  <a:gd name="T29" fmla="*/ 68 h 70"/>
                  <a:gd name="T30" fmla="*/ 33 w 42"/>
                  <a:gd name="T31" fmla="*/ 69 h 70"/>
                  <a:gd name="T32" fmla="*/ 33 w 42"/>
                  <a:gd name="T33" fmla="*/ 70 h 70"/>
                  <a:gd name="T34" fmla="*/ 0 w 42"/>
                  <a:gd name="T35" fmla="*/ 66 h 70"/>
                  <a:gd name="T36" fmla="*/ 1 w 42"/>
                  <a:gd name="T37" fmla="*/ 6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2" h="70">
                    <a:moveTo>
                      <a:pt x="1" y="64"/>
                    </a:moveTo>
                    <a:cubicBezTo>
                      <a:pt x="2" y="64"/>
                      <a:pt x="3" y="64"/>
                      <a:pt x="4" y="64"/>
                    </a:cubicBezTo>
                    <a:cubicBezTo>
                      <a:pt x="8" y="63"/>
                      <a:pt x="10" y="62"/>
                      <a:pt x="10" y="57"/>
                    </a:cubicBezTo>
                    <a:cubicBezTo>
                      <a:pt x="11" y="52"/>
                      <a:pt x="12" y="47"/>
                      <a:pt x="13" y="41"/>
                    </a:cubicBezTo>
                    <a:cubicBezTo>
                      <a:pt x="14" y="32"/>
                      <a:pt x="15" y="23"/>
                      <a:pt x="16" y="14"/>
                    </a:cubicBezTo>
                    <a:cubicBezTo>
                      <a:pt x="16" y="13"/>
                      <a:pt x="17" y="12"/>
                      <a:pt x="17" y="10"/>
                    </a:cubicBezTo>
                    <a:cubicBezTo>
                      <a:pt x="17" y="5"/>
                      <a:pt x="16" y="4"/>
                      <a:pt x="11" y="2"/>
                    </a:cubicBezTo>
                    <a:cubicBezTo>
                      <a:pt x="10" y="1"/>
                      <a:pt x="10" y="1"/>
                      <a:pt x="9" y="0"/>
                    </a:cubicBezTo>
                    <a:cubicBezTo>
                      <a:pt x="20" y="1"/>
                      <a:pt x="31" y="2"/>
                      <a:pt x="42" y="4"/>
                    </a:cubicBezTo>
                    <a:cubicBezTo>
                      <a:pt x="42" y="5"/>
                      <a:pt x="42" y="5"/>
                      <a:pt x="42" y="5"/>
                    </a:cubicBezTo>
                    <a:cubicBezTo>
                      <a:pt x="41" y="5"/>
                      <a:pt x="40" y="6"/>
                      <a:pt x="39" y="6"/>
                    </a:cubicBezTo>
                    <a:cubicBezTo>
                      <a:pt x="34" y="6"/>
                      <a:pt x="32" y="7"/>
                      <a:pt x="32" y="13"/>
                    </a:cubicBezTo>
                    <a:cubicBezTo>
                      <a:pt x="30" y="24"/>
                      <a:pt x="28" y="36"/>
                      <a:pt x="27" y="47"/>
                    </a:cubicBezTo>
                    <a:cubicBezTo>
                      <a:pt x="26" y="51"/>
                      <a:pt x="26" y="55"/>
                      <a:pt x="25" y="58"/>
                    </a:cubicBezTo>
                    <a:cubicBezTo>
                      <a:pt x="25" y="64"/>
                      <a:pt x="26" y="66"/>
                      <a:pt x="31" y="68"/>
                    </a:cubicBezTo>
                    <a:cubicBezTo>
                      <a:pt x="32" y="68"/>
                      <a:pt x="32" y="69"/>
                      <a:pt x="33" y="69"/>
                    </a:cubicBezTo>
                    <a:cubicBezTo>
                      <a:pt x="33" y="69"/>
                      <a:pt x="33" y="69"/>
                      <a:pt x="33" y="70"/>
                    </a:cubicBezTo>
                    <a:cubicBezTo>
                      <a:pt x="22" y="69"/>
                      <a:pt x="11" y="68"/>
                      <a:pt x="0" y="66"/>
                    </a:cubicBezTo>
                    <a:cubicBezTo>
                      <a:pt x="1" y="65"/>
                      <a:pt x="1" y="65"/>
                      <a:pt x="1" y="64"/>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cs"/>
                </a:endParaRPr>
              </a:p>
            </p:txBody>
          </p:sp>
          <p:sp>
            <p:nvSpPr>
              <p:cNvPr id="146" name="Freeform 62"/>
              <p:cNvSpPr/>
              <p:nvPr/>
            </p:nvSpPr>
            <p:spPr bwMode="auto">
              <a:xfrm>
                <a:off x="4087756" y="25828682"/>
                <a:ext cx="361786" cy="471895"/>
              </a:xfrm>
              <a:custGeom>
                <a:avLst/>
                <a:gdLst>
                  <a:gd name="T0" fmla="*/ 1 w 52"/>
                  <a:gd name="T1" fmla="*/ 51 h 67"/>
                  <a:gd name="T2" fmla="*/ 5 w 52"/>
                  <a:gd name="T3" fmla="*/ 52 h 67"/>
                  <a:gd name="T4" fmla="*/ 16 w 52"/>
                  <a:gd name="T5" fmla="*/ 47 h 67"/>
                  <a:gd name="T6" fmla="*/ 32 w 52"/>
                  <a:gd name="T7" fmla="*/ 12 h 67"/>
                  <a:gd name="T8" fmla="*/ 33 w 52"/>
                  <a:gd name="T9" fmla="*/ 9 h 67"/>
                  <a:gd name="T10" fmla="*/ 29 w 52"/>
                  <a:gd name="T11" fmla="*/ 2 h 67"/>
                  <a:gd name="T12" fmla="*/ 23 w 52"/>
                  <a:gd name="T13" fmla="*/ 1 h 67"/>
                  <a:gd name="T14" fmla="*/ 52 w 52"/>
                  <a:gd name="T15" fmla="*/ 1 h 67"/>
                  <a:gd name="T16" fmla="*/ 51 w 52"/>
                  <a:gd name="T17" fmla="*/ 4 h 67"/>
                  <a:gd name="T18" fmla="*/ 29 w 52"/>
                  <a:gd name="T19" fmla="*/ 52 h 67"/>
                  <a:gd name="T20" fmla="*/ 33 w 52"/>
                  <a:gd name="T21" fmla="*/ 65 h 67"/>
                  <a:gd name="T22" fmla="*/ 34 w 52"/>
                  <a:gd name="T23" fmla="*/ 66 h 67"/>
                  <a:gd name="T24" fmla="*/ 34 w 52"/>
                  <a:gd name="T25" fmla="*/ 67 h 67"/>
                  <a:gd name="T26" fmla="*/ 33 w 52"/>
                  <a:gd name="T27" fmla="*/ 67 h 67"/>
                  <a:gd name="T28" fmla="*/ 2 w 52"/>
                  <a:gd name="T29" fmla="*/ 53 h 67"/>
                  <a:gd name="T30" fmla="*/ 0 w 52"/>
                  <a:gd name="T31" fmla="*/ 52 h 67"/>
                  <a:gd name="T32" fmla="*/ 1 w 52"/>
                  <a:gd name="T33" fmla="*/ 5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2" h="67">
                    <a:moveTo>
                      <a:pt x="1" y="51"/>
                    </a:moveTo>
                    <a:cubicBezTo>
                      <a:pt x="2" y="51"/>
                      <a:pt x="4" y="51"/>
                      <a:pt x="5" y="52"/>
                    </a:cubicBezTo>
                    <a:cubicBezTo>
                      <a:pt x="10" y="53"/>
                      <a:pt x="13" y="52"/>
                      <a:pt x="16" y="47"/>
                    </a:cubicBezTo>
                    <a:cubicBezTo>
                      <a:pt x="21" y="35"/>
                      <a:pt x="27" y="23"/>
                      <a:pt x="32" y="12"/>
                    </a:cubicBezTo>
                    <a:cubicBezTo>
                      <a:pt x="33" y="11"/>
                      <a:pt x="33" y="10"/>
                      <a:pt x="33" y="9"/>
                    </a:cubicBezTo>
                    <a:cubicBezTo>
                      <a:pt x="34" y="5"/>
                      <a:pt x="33" y="3"/>
                      <a:pt x="29" y="2"/>
                    </a:cubicBezTo>
                    <a:cubicBezTo>
                      <a:pt x="28" y="2"/>
                      <a:pt x="26" y="2"/>
                      <a:pt x="23" y="1"/>
                    </a:cubicBezTo>
                    <a:cubicBezTo>
                      <a:pt x="27" y="0"/>
                      <a:pt x="44" y="0"/>
                      <a:pt x="52" y="1"/>
                    </a:cubicBezTo>
                    <a:cubicBezTo>
                      <a:pt x="52" y="2"/>
                      <a:pt x="52" y="3"/>
                      <a:pt x="51" y="4"/>
                    </a:cubicBezTo>
                    <a:cubicBezTo>
                      <a:pt x="44" y="20"/>
                      <a:pt x="37" y="36"/>
                      <a:pt x="29" y="52"/>
                    </a:cubicBezTo>
                    <a:cubicBezTo>
                      <a:pt x="26" y="59"/>
                      <a:pt x="26" y="61"/>
                      <a:pt x="33" y="65"/>
                    </a:cubicBezTo>
                    <a:cubicBezTo>
                      <a:pt x="33" y="65"/>
                      <a:pt x="34" y="66"/>
                      <a:pt x="34" y="66"/>
                    </a:cubicBezTo>
                    <a:cubicBezTo>
                      <a:pt x="34" y="66"/>
                      <a:pt x="34" y="67"/>
                      <a:pt x="34" y="67"/>
                    </a:cubicBezTo>
                    <a:cubicBezTo>
                      <a:pt x="34" y="67"/>
                      <a:pt x="33" y="67"/>
                      <a:pt x="33" y="67"/>
                    </a:cubicBezTo>
                    <a:cubicBezTo>
                      <a:pt x="23" y="62"/>
                      <a:pt x="13" y="58"/>
                      <a:pt x="2" y="53"/>
                    </a:cubicBezTo>
                    <a:cubicBezTo>
                      <a:pt x="1" y="53"/>
                      <a:pt x="1" y="52"/>
                      <a:pt x="0" y="52"/>
                    </a:cubicBezTo>
                    <a:cubicBezTo>
                      <a:pt x="1" y="51"/>
                      <a:pt x="1" y="51"/>
                      <a:pt x="1" y="51"/>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cs"/>
                </a:endParaRPr>
              </a:p>
            </p:txBody>
          </p:sp>
          <p:sp>
            <p:nvSpPr>
              <p:cNvPr id="147" name="Freeform 71"/>
              <p:cNvSpPr>
                <a:spLocks noEditPoints="1"/>
              </p:cNvSpPr>
              <p:nvPr/>
            </p:nvSpPr>
            <p:spPr bwMode="auto">
              <a:xfrm>
                <a:off x="3199023" y="21141194"/>
                <a:ext cx="4561646" cy="4553784"/>
              </a:xfrm>
              <a:custGeom>
                <a:avLst/>
                <a:gdLst>
                  <a:gd name="T0" fmla="*/ 326 w 652"/>
                  <a:gd name="T1" fmla="*/ 652 h 652"/>
                  <a:gd name="T2" fmla="*/ 326 w 652"/>
                  <a:gd name="T3" fmla="*/ 0 h 652"/>
                  <a:gd name="T4" fmla="*/ 300 w 652"/>
                  <a:gd name="T5" fmla="*/ 368 h 652"/>
                  <a:gd name="T6" fmla="*/ 300 w 652"/>
                  <a:gd name="T7" fmla="*/ 408 h 652"/>
                  <a:gd name="T8" fmla="*/ 292 w 652"/>
                  <a:gd name="T9" fmla="*/ 425 h 652"/>
                  <a:gd name="T10" fmla="*/ 239 w 652"/>
                  <a:gd name="T11" fmla="*/ 475 h 652"/>
                  <a:gd name="T12" fmla="*/ 208 w 652"/>
                  <a:gd name="T13" fmla="*/ 558 h 652"/>
                  <a:gd name="T14" fmla="*/ 256 w 652"/>
                  <a:gd name="T15" fmla="*/ 566 h 652"/>
                  <a:gd name="T16" fmla="*/ 264 w 652"/>
                  <a:gd name="T17" fmla="*/ 540 h 652"/>
                  <a:gd name="T18" fmla="*/ 312 w 652"/>
                  <a:gd name="T19" fmla="*/ 473 h 652"/>
                  <a:gd name="T20" fmla="*/ 346 w 652"/>
                  <a:gd name="T21" fmla="*/ 477 h 652"/>
                  <a:gd name="T22" fmla="*/ 390 w 652"/>
                  <a:gd name="T23" fmla="*/ 550 h 652"/>
                  <a:gd name="T24" fmla="*/ 410 w 652"/>
                  <a:gd name="T25" fmla="*/ 582 h 652"/>
                  <a:gd name="T26" fmla="*/ 439 w 652"/>
                  <a:gd name="T27" fmla="*/ 536 h 652"/>
                  <a:gd name="T28" fmla="*/ 360 w 652"/>
                  <a:gd name="T29" fmla="*/ 425 h 652"/>
                  <a:gd name="T30" fmla="*/ 351 w 652"/>
                  <a:gd name="T31" fmla="*/ 372 h 652"/>
                  <a:gd name="T32" fmla="*/ 357 w 652"/>
                  <a:gd name="T33" fmla="*/ 369 h 652"/>
                  <a:gd name="T34" fmla="*/ 453 w 652"/>
                  <a:gd name="T35" fmla="*/ 459 h 652"/>
                  <a:gd name="T36" fmla="*/ 489 w 652"/>
                  <a:gd name="T37" fmla="*/ 522 h 652"/>
                  <a:gd name="T38" fmla="*/ 526 w 652"/>
                  <a:gd name="T39" fmla="*/ 508 h 652"/>
                  <a:gd name="T40" fmla="*/ 512 w 652"/>
                  <a:gd name="T41" fmla="*/ 460 h 652"/>
                  <a:gd name="T42" fmla="*/ 373 w 652"/>
                  <a:gd name="T43" fmla="*/ 322 h 652"/>
                  <a:gd name="T44" fmla="*/ 351 w 652"/>
                  <a:gd name="T45" fmla="*/ 304 h 652"/>
                  <a:gd name="T46" fmla="*/ 306 w 652"/>
                  <a:gd name="T47" fmla="*/ 286 h 652"/>
                  <a:gd name="T48" fmla="*/ 300 w 652"/>
                  <a:gd name="T49" fmla="*/ 316 h 652"/>
                  <a:gd name="T50" fmla="*/ 210 w 652"/>
                  <a:gd name="T51" fmla="*/ 361 h 652"/>
                  <a:gd name="T52" fmla="*/ 128 w 652"/>
                  <a:gd name="T53" fmla="*/ 483 h 652"/>
                  <a:gd name="T54" fmla="*/ 140 w 652"/>
                  <a:gd name="T55" fmla="*/ 526 h 652"/>
                  <a:gd name="T56" fmla="*/ 172 w 652"/>
                  <a:gd name="T57" fmla="*/ 509 h 652"/>
                  <a:gd name="T58" fmla="*/ 246 w 652"/>
                  <a:gd name="T59" fmla="*/ 399 h 652"/>
                  <a:gd name="T60" fmla="*/ 300 w 652"/>
                  <a:gd name="T61" fmla="*/ 368 h 652"/>
                  <a:gd name="T62" fmla="*/ 249 w 652"/>
                  <a:gd name="T63" fmla="*/ 114 h 652"/>
                  <a:gd name="T64" fmla="*/ 123 w 652"/>
                  <a:gd name="T65" fmla="*/ 169 h 652"/>
                  <a:gd name="T66" fmla="*/ 75 w 652"/>
                  <a:gd name="T67" fmla="*/ 214 h 652"/>
                  <a:gd name="T68" fmla="*/ 108 w 652"/>
                  <a:gd name="T69" fmla="*/ 242 h 652"/>
                  <a:gd name="T70" fmla="*/ 158 w 652"/>
                  <a:gd name="T71" fmla="*/ 210 h 652"/>
                  <a:gd name="T72" fmla="*/ 253 w 652"/>
                  <a:gd name="T73" fmla="*/ 164 h 652"/>
                  <a:gd name="T74" fmla="*/ 250 w 652"/>
                  <a:gd name="T75" fmla="*/ 222 h 652"/>
                  <a:gd name="T76" fmla="*/ 65 w 652"/>
                  <a:gd name="T77" fmla="*/ 383 h 652"/>
                  <a:gd name="T78" fmla="*/ 80 w 652"/>
                  <a:gd name="T79" fmla="*/ 422 h 652"/>
                  <a:gd name="T80" fmla="*/ 113 w 652"/>
                  <a:gd name="T81" fmla="*/ 400 h 652"/>
                  <a:gd name="T82" fmla="*/ 215 w 652"/>
                  <a:gd name="T83" fmla="*/ 296 h 652"/>
                  <a:gd name="T84" fmla="*/ 304 w 652"/>
                  <a:gd name="T85" fmla="*/ 240 h 652"/>
                  <a:gd name="T86" fmla="*/ 303 w 652"/>
                  <a:gd name="T87" fmla="*/ 78 h 652"/>
                  <a:gd name="T88" fmla="*/ 269 w 652"/>
                  <a:gd name="T89" fmla="*/ 56 h 652"/>
                  <a:gd name="T90" fmla="*/ 253 w 652"/>
                  <a:gd name="T91" fmla="*/ 90 h 652"/>
                  <a:gd name="T92" fmla="*/ 398 w 652"/>
                  <a:gd name="T93" fmla="*/ 112 h 652"/>
                  <a:gd name="T94" fmla="*/ 398 w 652"/>
                  <a:gd name="T95" fmla="*/ 82 h 652"/>
                  <a:gd name="T96" fmla="*/ 368 w 652"/>
                  <a:gd name="T97" fmla="*/ 54 h 652"/>
                  <a:gd name="T98" fmla="*/ 347 w 652"/>
                  <a:gd name="T99" fmla="*/ 85 h 652"/>
                  <a:gd name="T100" fmla="*/ 347 w 652"/>
                  <a:gd name="T101" fmla="*/ 243 h 652"/>
                  <a:gd name="T102" fmla="*/ 369 w 652"/>
                  <a:gd name="T103" fmla="*/ 264 h 652"/>
                  <a:gd name="T104" fmla="*/ 493 w 652"/>
                  <a:gd name="T105" fmla="*/ 344 h 652"/>
                  <a:gd name="T106" fmla="*/ 549 w 652"/>
                  <a:gd name="T107" fmla="*/ 416 h 652"/>
                  <a:gd name="T108" fmla="*/ 587 w 652"/>
                  <a:gd name="T109" fmla="*/ 384 h 652"/>
                  <a:gd name="T110" fmla="*/ 407 w 652"/>
                  <a:gd name="T111" fmla="*/ 224 h 652"/>
                  <a:gd name="T112" fmla="*/ 398 w 652"/>
                  <a:gd name="T113" fmla="*/ 164 h 652"/>
                  <a:gd name="T114" fmla="*/ 403 w 652"/>
                  <a:gd name="T115" fmla="*/ 165 h 652"/>
                  <a:gd name="T116" fmla="*/ 532 w 652"/>
                  <a:gd name="T117" fmla="*/ 236 h 652"/>
                  <a:gd name="T118" fmla="*/ 575 w 652"/>
                  <a:gd name="T119" fmla="*/ 211 h 652"/>
                  <a:gd name="T120" fmla="*/ 509 w 652"/>
                  <a:gd name="T121" fmla="*/ 157 h 652"/>
                  <a:gd name="T122" fmla="*/ 398 w 652"/>
                  <a:gd name="T123" fmla="*/ 11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52" h="652">
                    <a:moveTo>
                      <a:pt x="652" y="326"/>
                    </a:moveTo>
                    <a:cubicBezTo>
                      <a:pt x="652" y="505"/>
                      <a:pt x="506" y="652"/>
                      <a:pt x="326" y="652"/>
                    </a:cubicBezTo>
                    <a:cubicBezTo>
                      <a:pt x="147" y="652"/>
                      <a:pt x="0" y="507"/>
                      <a:pt x="0" y="326"/>
                    </a:cubicBezTo>
                    <a:cubicBezTo>
                      <a:pt x="0" y="146"/>
                      <a:pt x="146" y="0"/>
                      <a:pt x="326" y="0"/>
                    </a:cubicBezTo>
                    <a:cubicBezTo>
                      <a:pt x="506" y="0"/>
                      <a:pt x="652" y="147"/>
                      <a:pt x="652" y="326"/>
                    </a:cubicBezTo>
                    <a:close/>
                    <a:moveTo>
                      <a:pt x="300" y="368"/>
                    </a:moveTo>
                    <a:cubicBezTo>
                      <a:pt x="300" y="370"/>
                      <a:pt x="300" y="371"/>
                      <a:pt x="300" y="373"/>
                    </a:cubicBezTo>
                    <a:cubicBezTo>
                      <a:pt x="300" y="385"/>
                      <a:pt x="300" y="396"/>
                      <a:pt x="300" y="408"/>
                    </a:cubicBezTo>
                    <a:cubicBezTo>
                      <a:pt x="300" y="409"/>
                      <a:pt x="300" y="410"/>
                      <a:pt x="300" y="411"/>
                    </a:cubicBezTo>
                    <a:cubicBezTo>
                      <a:pt x="300" y="417"/>
                      <a:pt x="297" y="422"/>
                      <a:pt x="292" y="425"/>
                    </a:cubicBezTo>
                    <a:cubicBezTo>
                      <a:pt x="290" y="426"/>
                      <a:pt x="288" y="428"/>
                      <a:pt x="285" y="429"/>
                    </a:cubicBezTo>
                    <a:cubicBezTo>
                      <a:pt x="267" y="441"/>
                      <a:pt x="252" y="457"/>
                      <a:pt x="239" y="475"/>
                    </a:cubicBezTo>
                    <a:cubicBezTo>
                      <a:pt x="225" y="496"/>
                      <a:pt x="216" y="520"/>
                      <a:pt x="210" y="544"/>
                    </a:cubicBezTo>
                    <a:cubicBezTo>
                      <a:pt x="209" y="549"/>
                      <a:pt x="208" y="553"/>
                      <a:pt x="208" y="558"/>
                    </a:cubicBezTo>
                    <a:cubicBezTo>
                      <a:pt x="207" y="571"/>
                      <a:pt x="215" y="581"/>
                      <a:pt x="228" y="583"/>
                    </a:cubicBezTo>
                    <a:cubicBezTo>
                      <a:pt x="239" y="585"/>
                      <a:pt x="252" y="581"/>
                      <a:pt x="256" y="566"/>
                    </a:cubicBezTo>
                    <a:cubicBezTo>
                      <a:pt x="256" y="565"/>
                      <a:pt x="257" y="563"/>
                      <a:pt x="257" y="562"/>
                    </a:cubicBezTo>
                    <a:cubicBezTo>
                      <a:pt x="260" y="555"/>
                      <a:pt x="262" y="547"/>
                      <a:pt x="264" y="540"/>
                    </a:cubicBezTo>
                    <a:cubicBezTo>
                      <a:pt x="270" y="523"/>
                      <a:pt x="278" y="508"/>
                      <a:pt x="289" y="493"/>
                    </a:cubicBezTo>
                    <a:cubicBezTo>
                      <a:pt x="295" y="485"/>
                      <a:pt x="303" y="478"/>
                      <a:pt x="312" y="473"/>
                    </a:cubicBezTo>
                    <a:cubicBezTo>
                      <a:pt x="321" y="468"/>
                      <a:pt x="330" y="468"/>
                      <a:pt x="339" y="473"/>
                    </a:cubicBezTo>
                    <a:cubicBezTo>
                      <a:pt x="341" y="474"/>
                      <a:pt x="344" y="475"/>
                      <a:pt x="346" y="477"/>
                    </a:cubicBezTo>
                    <a:cubicBezTo>
                      <a:pt x="355" y="483"/>
                      <a:pt x="362" y="491"/>
                      <a:pt x="368" y="500"/>
                    </a:cubicBezTo>
                    <a:cubicBezTo>
                      <a:pt x="378" y="516"/>
                      <a:pt x="385" y="533"/>
                      <a:pt x="390" y="550"/>
                    </a:cubicBezTo>
                    <a:cubicBezTo>
                      <a:pt x="392" y="556"/>
                      <a:pt x="394" y="563"/>
                      <a:pt x="396" y="569"/>
                    </a:cubicBezTo>
                    <a:cubicBezTo>
                      <a:pt x="399" y="576"/>
                      <a:pt x="403" y="580"/>
                      <a:pt x="410" y="582"/>
                    </a:cubicBezTo>
                    <a:cubicBezTo>
                      <a:pt x="425" y="588"/>
                      <a:pt x="446" y="577"/>
                      <a:pt x="443" y="555"/>
                    </a:cubicBezTo>
                    <a:cubicBezTo>
                      <a:pt x="442" y="548"/>
                      <a:pt x="440" y="542"/>
                      <a:pt x="439" y="536"/>
                    </a:cubicBezTo>
                    <a:cubicBezTo>
                      <a:pt x="433" y="515"/>
                      <a:pt x="426" y="496"/>
                      <a:pt x="414" y="478"/>
                    </a:cubicBezTo>
                    <a:cubicBezTo>
                      <a:pt x="400" y="456"/>
                      <a:pt x="382" y="439"/>
                      <a:pt x="360" y="425"/>
                    </a:cubicBezTo>
                    <a:cubicBezTo>
                      <a:pt x="354" y="422"/>
                      <a:pt x="351" y="417"/>
                      <a:pt x="351" y="410"/>
                    </a:cubicBezTo>
                    <a:cubicBezTo>
                      <a:pt x="351" y="397"/>
                      <a:pt x="351" y="385"/>
                      <a:pt x="351" y="372"/>
                    </a:cubicBezTo>
                    <a:cubicBezTo>
                      <a:pt x="351" y="371"/>
                      <a:pt x="351" y="370"/>
                      <a:pt x="352" y="368"/>
                    </a:cubicBezTo>
                    <a:cubicBezTo>
                      <a:pt x="354" y="368"/>
                      <a:pt x="355" y="369"/>
                      <a:pt x="357" y="369"/>
                    </a:cubicBezTo>
                    <a:cubicBezTo>
                      <a:pt x="376" y="376"/>
                      <a:pt x="392" y="386"/>
                      <a:pt x="406" y="400"/>
                    </a:cubicBezTo>
                    <a:cubicBezTo>
                      <a:pt x="425" y="417"/>
                      <a:pt x="439" y="437"/>
                      <a:pt x="453" y="459"/>
                    </a:cubicBezTo>
                    <a:cubicBezTo>
                      <a:pt x="462" y="475"/>
                      <a:pt x="471" y="492"/>
                      <a:pt x="479" y="509"/>
                    </a:cubicBezTo>
                    <a:cubicBezTo>
                      <a:pt x="481" y="514"/>
                      <a:pt x="484" y="518"/>
                      <a:pt x="489" y="522"/>
                    </a:cubicBezTo>
                    <a:cubicBezTo>
                      <a:pt x="494" y="526"/>
                      <a:pt x="501" y="529"/>
                      <a:pt x="508" y="527"/>
                    </a:cubicBezTo>
                    <a:cubicBezTo>
                      <a:pt x="518" y="524"/>
                      <a:pt x="524" y="518"/>
                      <a:pt x="526" y="508"/>
                    </a:cubicBezTo>
                    <a:cubicBezTo>
                      <a:pt x="528" y="500"/>
                      <a:pt x="527" y="493"/>
                      <a:pt x="524" y="486"/>
                    </a:cubicBezTo>
                    <a:cubicBezTo>
                      <a:pt x="520" y="477"/>
                      <a:pt x="516" y="469"/>
                      <a:pt x="512" y="460"/>
                    </a:cubicBezTo>
                    <a:cubicBezTo>
                      <a:pt x="498" y="429"/>
                      <a:pt x="480" y="400"/>
                      <a:pt x="456" y="375"/>
                    </a:cubicBezTo>
                    <a:cubicBezTo>
                      <a:pt x="432" y="351"/>
                      <a:pt x="405" y="333"/>
                      <a:pt x="373" y="322"/>
                    </a:cubicBezTo>
                    <a:cubicBezTo>
                      <a:pt x="366" y="320"/>
                      <a:pt x="359" y="318"/>
                      <a:pt x="351" y="316"/>
                    </a:cubicBezTo>
                    <a:cubicBezTo>
                      <a:pt x="351" y="312"/>
                      <a:pt x="351" y="308"/>
                      <a:pt x="351" y="304"/>
                    </a:cubicBezTo>
                    <a:cubicBezTo>
                      <a:pt x="350" y="298"/>
                      <a:pt x="349" y="291"/>
                      <a:pt x="345" y="286"/>
                    </a:cubicBezTo>
                    <a:cubicBezTo>
                      <a:pt x="335" y="271"/>
                      <a:pt x="316" y="271"/>
                      <a:pt x="306" y="286"/>
                    </a:cubicBezTo>
                    <a:cubicBezTo>
                      <a:pt x="302" y="292"/>
                      <a:pt x="301" y="299"/>
                      <a:pt x="301" y="305"/>
                    </a:cubicBezTo>
                    <a:cubicBezTo>
                      <a:pt x="300" y="309"/>
                      <a:pt x="300" y="312"/>
                      <a:pt x="300" y="316"/>
                    </a:cubicBezTo>
                    <a:cubicBezTo>
                      <a:pt x="299" y="317"/>
                      <a:pt x="298" y="317"/>
                      <a:pt x="296" y="317"/>
                    </a:cubicBezTo>
                    <a:cubicBezTo>
                      <a:pt x="264" y="325"/>
                      <a:pt x="235" y="339"/>
                      <a:pt x="210" y="361"/>
                    </a:cubicBezTo>
                    <a:cubicBezTo>
                      <a:pt x="191" y="378"/>
                      <a:pt x="175" y="398"/>
                      <a:pt x="161" y="420"/>
                    </a:cubicBezTo>
                    <a:cubicBezTo>
                      <a:pt x="148" y="440"/>
                      <a:pt x="138" y="462"/>
                      <a:pt x="128" y="483"/>
                    </a:cubicBezTo>
                    <a:cubicBezTo>
                      <a:pt x="126" y="490"/>
                      <a:pt x="124" y="497"/>
                      <a:pt x="125" y="504"/>
                    </a:cubicBezTo>
                    <a:cubicBezTo>
                      <a:pt x="126" y="515"/>
                      <a:pt x="130" y="522"/>
                      <a:pt x="140" y="526"/>
                    </a:cubicBezTo>
                    <a:cubicBezTo>
                      <a:pt x="150" y="530"/>
                      <a:pt x="159" y="526"/>
                      <a:pt x="165" y="519"/>
                    </a:cubicBezTo>
                    <a:cubicBezTo>
                      <a:pt x="168" y="516"/>
                      <a:pt x="170" y="512"/>
                      <a:pt x="172" y="509"/>
                    </a:cubicBezTo>
                    <a:cubicBezTo>
                      <a:pt x="181" y="493"/>
                      <a:pt x="189" y="476"/>
                      <a:pt x="198" y="461"/>
                    </a:cubicBezTo>
                    <a:cubicBezTo>
                      <a:pt x="211" y="438"/>
                      <a:pt x="227" y="417"/>
                      <a:pt x="246" y="399"/>
                    </a:cubicBezTo>
                    <a:cubicBezTo>
                      <a:pt x="260" y="386"/>
                      <a:pt x="276" y="376"/>
                      <a:pt x="294" y="370"/>
                    </a:cubicBezTo>
                    <a:cubicBezTo>
                      <a:pt x="296" y="369"/>
                      <a:pt x="298" y="368"/>
                      <a:pt x="300" y="368"/>
                    </a:cubicBezTo>
                    <a:close/>
                    <a:moveTo>
                      <a:pt x="253" y="112"/>
                    </a:moveTo>
                    <a:cubicBezTo>
                      <a:pt x="252" y="113"/>
                      <a:pt x="250" y="113"/>
                      <a:pt x="249" y="114"/>
                    </a:cubicBezTo>
                    <a:cubicBezTo>
                      <a:pt x="240" y="117"/>
                      <a:pt x="231" y="119"/>
                      <a:pt x="222" y="122"/>
                    </a:cubicBezTo>
                    <a:cubicBezTo>
                      <a:pt x="187" y="134"/>
                      <a:pt x="154" y="149"/>
                      <a:pt x="123" y="169"/>
                    </a:cubicBezTo>
                    <a:cubicBezTo>
                      <a:pt x="110" y="178"/>
                      <a:pt x="97" y="188"/>
                      <a:pt x="85" y="200"/>
                    </a:cubicBezTo>
                    <a:cubicBezTo>
                      <a:pt x="81" y="204"/>
                      <a:pt x="77" y="208"/>
                      <a:pt x="75" y="214"/>
                    </a:cubicBezTo>
                    <a:cubicBezTo>
                      <a:pt x="71" y="225"/>
                      <a:pt x="76" y="237"/>
                      <a:pt x="87" y="241"/>
                    </a:cubicBezTo>
                    <a:cubicBezTo>
                      <a:pt x="94" y="244"/>
                      <a:pt x="101" y="244"/>
                      <a:pt x="108" y="242"/>
                    </a:cubicBezTo>
                    <a:cubicBezTo>
                      <a:pt x="114" y="240"/>
                      <a:pt x="118" y="237"/>
                      <a:pt x="123" y="234"/>
                    </a:cubicBezTo>
                    <a:cubicBezTo>
                      <a:pt x="134" y="226"/>
                      <a:pt x="146" y="217"/>
                      <a:pt x="158" y="210"/>
                    </a:cubicBezTo>
                    <a:cubicBezTo>
                      <a:pt x="186" y="191"/>
                      <a:pt x="216" y="176"/>
                      <a:pt x="249" y="165"/>
                    </a:cubicBezTo>
                    <a:cubicBezTo>
                      <a:pt x="250" y="165"/>
                      <a:pt x="252" y="164"/>
                      <a:pt x="253" y="164"/>
                    </a:cubicBezTo>
                    <a:cubicBezTo>
                      <a:pt x="253" y="183"/>
                      <a:pt x="253" y="202"/>
                      <a:pt x="253" y="220"/>
                    </a:cubicBezTo>
                    <a:cubicBezTo>
                      <a:pt x="252" y="221"/>
                      <a:pt x="251" y="221"/>
                      <a:pt x="250" y="222"/>
                    </a:cubicBezTo>
                    <a:cubicBezTo>
                      <a:pt x="185" y="247"/>
                      <a:pt x="131" y="288"/>
                      <a:pt x="90" y="345"/>
                    </a:cubicBezTo>
                    <a:cubicBezTo>
                      <a:pt x="81" y="357"/>
                      <a:pt x="73" y="370"/>
                      <a:pt x="65" y="383"/>
                    </a:cubicBezTo>
                    <a:cubicBezTo>
                      <a:pt x="62" y="387"/>
                      <a:pt x="60" y="391"/>
                      <a:pt x="60" y="395"/>
                    </a:cubicBezTo>
                    <a:cubicBezTo>
                      <a:pt x="60" y="408"/>
                      <a:pt x="68" y="419"/>
                      <a:pt x="80" y="422"/>
                    </a:cubicBezTo>
                    <a:cubicBezTo>
                      <a:pt x="90" y="425"/>
                      <a:pt x="98" y="422"/>
                      <a:pt x="104" y="413"/>
                    </a:cubicBezTo>
                    <a:cubicBezTo>
                      <a:pt x="107" y="409"/>
                      <a:pt x="110" y="404"/>
                      <a:pt x="113" y="400"/>
                    </a:cubicBezTo>
                    <a:cubicBezTo>
                      <a:pt x="127" y="380"/>
                      <a:pt x="143" y="361"/>
                      <a:pt x="160" y="343"/>
                    </a:cubicBezTo>
                    <a:cubicBezTo>
                      <a:pt x="177" y="325"/>
                      <a:pt x="195" y="309"/>
                      <a:pt x="215" y="296"/>
                    </a:cubicBezTo>
                    <a:cubicBezTo>
                      <a:pt x="237" y="282"/>
                      <a:pt x="261" y="271"/>
                      <a:pt x="286" y="264"/>
                    </a:cubicBezTo>
                    <a:cubicBezTo>
                      <a:pt x="300" y="260"/>
                      <a:pt x="304" y="253"/>
                      <a:pt x="304" y="240"/>
                    </a:cubicBezTo>
                    <a:cubicBezTo>
                      <a:pt x="304" y="189"/>
                      <a:pt x="304" y="138"/>
                      <a:pt x="304" y="88"/>
                    </a:cubicBezTo>
                    <a:cubicBezTo>
                      <a:pt x="304" y="84"/>
                      <a:pt x="304" y="81"/>
                      <a:pt x="303" y="78"/>
                    </a:cubicBezTo>
                    <a:cubicBezTo>
                      <a:pt x="303" y="74"/>
                      <a:pt x="302" y="69"/>
                      <a:pt x="299" y="65"/>
                    </a:cubicBezTo>
                    <a:cubicBezTo>
                      <a:pt x="293" y="55"/>
                      <a:pt x="280" y="51"/>
                      <a:pt x="269" y="56"/>
                    </a:cubicBezTo>
                    <a:cubicBezTo>
                      <a:pt x="261" y="61"/>
                      <a:pt x="256" y="68"/>
                      <a:pt x="254" y="77"/>
                    </a:cubicBezTo>
                    <a:cubicBezTo>
                      <a:pt x="254" y="81"/>
                      <a:pt x="254" y="85"/>
                      <a:pt x="253" y="90"/>
                    </a:cubicBezTo>
                    <a:cubicBezTo>
                      <a:pt x="253" y="97"/>
                      <a:pt x="253" y="105"/>
                      <a:pt x="253" y="112"/>
                    </a:cubicBezTo>
                    <a:close/>
                    <a:moveTo>
                      <a:pt x="398" y="112"/>
                    </a:moveTo>
                    <a:cubicBezTo>
                      <a:pt x="398" y="110"/>
                      <a:pt x="398" y="108"/>
                      <a:pt x="398" y="106"/>
                    </a:cubicBezTo>
                    <a:cubicBezTo>
                      <a:pt x="398" y="98"/>
                      <a:pt x="398" y="90"/>
                      <a:pt x="398" y="82"/>
                    </a:cubicBezTo>
                    <a:cubicBezTo>
                      <a:pt x="397" y="76"/>
                      <a:pt x="396" y="70"/>
                      <a:pt x="392" y="65"/>
                    </a:cubicBezTo>
                    <a:cubicBezTo>
                      <a:pt x="386" y="57"/>
                      <a:pt x="378" y="53"/>
                      <a:pt x="368" y="54"/>
                    </a:cubicBezTo>
                    <a:cubicBezTo>
                      <a:pt x="358" y="56"/>
                      <a:pt x="352" y="62"/>
                      <a:pt x="349" y="71"/>
                    </a:cubicBezTo>
                    <a:cubicBezTo>
                      <a:pt x="348" y="75"/>
                      <a:pt x="347" y="80"/>
                      <a:pt x="347" y="85"/>
                    </a:cubicBezTo>
                    <a:cubicBezTo>
                      <a:pt x="347" y="137"/>
                      <a:pt x="347" y="189"/>
                      <a:pt x="347" y="242"/>
                    </a:cubicBezTo>
                    <a:cubicBezTo>
                      <a:pt x="347" y="242"/>
                      <a:pt x="347" y="243"/>
                      <a:pt x="347" y="243"/>
                    </a:cubicBezTo>
                    <a:cubicBezTo>
                      <a:pt x="347" y="251"/>
                      <a:pt x="351" y="257"/>
                      <a:pt x="358" y="260"/>
                    </a:cubicBezTo>
                    <a:cubicBezTo>
                      <a:pt x="361" y="262"/>
                      <a:pt x="365" y="263"/>
                      <a:pt x="369" y="264"/>
                    </a:cubicBezTo>
                    <a:cubicBezTo>
                      <a:pt x="387" y="270"/>
                      <a:pt x="405" y="277"/>
                      <a:pt x="421" y="286"/>
                    </a:cubicBezTo>
                    <a:cubicBezTo>
                      <a:pt x="449" y="301"/>
                      <a:pt x="473" y="321"/>
                      <a:pt x="493" y="344"/>
                    </a:cubicBezTo>
                    <a:cubicBezTo>
                      <a:pt x="513" y="365"/>
                      <a:pt x="530" y="388"/>
                      <a:pt x="546" y="412"/>
                    </a:cubicBezTo>
                    <a:cubicBezTo>
                      <a:pt x="547" y="413"/>
                      <a:pt x="548" y="415"/>
                      <a:pt x="549" y="416"/>
                    </a:cubicBezTo>
                    <a:cubicBezTo>
                      <a:pt x="553" y="421"/>
                      <a:pt x="558" y="423"/>
                      <a:pt x="564" y="423"/>
                    </a:cubicBezTo>
                    <a:cubicBezTo>
                      <a:pt x="584" y="423"/>
                      <a:pt x="598" y="402"/>
                      <a:pt x="587" y="384"/>
                    </a:cubicBezTo>
                    <a:cubicBezTo>
                      <a:pt x="581" y="374"/>
                      <a:pt x="576" y="365"/>
                      <a:pt x="569" y="355"/>
                    </a:cubicBezTo>
                    <a:cubicBezTo>
                      <a:pt x="528" y="296"/>
                      <a:pt x="474" y="251"/>
                      <a:pt x="407" y="224"/>
                    </a:cubicBezTo>
                    <a:cubicBezTo>
                      <a:pt x="404" y="223"/>
                      <a:pt x="401" y="222"/>
                      <a:pt x="398" y="220"/>
                    </a:cubicBezTo>
                    <a:cubicBezTo>
                      <a:pt x="398" y="201"/>
                      <a:pt x="398" y="183"/>
                      <a:pt x="398" y="164"/>
                    </a:cubicBezTo>
                    <a:cubicBezTo>
                      <a:pt x="399" y="164"/>
                      <a:pt x="399" y="164"/>
                      <a:pt x="399" y="164"/>
                    </a:cubicBezTo>
                    <a:cubicBezTo>
                      <a:pt x="401" y="165"/>
                      <a:pt x="402" y="165"/>
                      <a:pt x="403" y="165"/>
                    </a:cubicBezTo>
                    <a:cubicBezTo>
                      <a:pt x="439" y="177"/>
                      <a:pt x="473" y="195"/>
                      <a:pt x="504" y="217"/>
                    </a:cubicBezTo>
                    <a:cubicBezTo>
                      <a:pt x="513" y="223"/>
                      <a:pt x="522" y="230"/>
                      <a:pt x="532" y="236"/>
                    </a:cubicBezTo>
                    <a:cubicBezTo>
                      <a:pt x="539" y="242"/>
                      <a:pt x="547" y="244"/>
                      <a:pt x="556" y="243"/>
                    </a:cubicBezTo>
                    <a:cubicBezTo>
                      <a:pt x="573" y="242"/>
                      <a:pt x="582" y="226"/>
                      <a:pt x="575" y="211"/>
                    </a:cubicBezTo>
                    <a:cubicBezTo>
                      <a:pt x="572" y="206"/>
                      <a:pt x="569" y="202"/>
                      <a:pt x="566" y="199"/>
                    </a:cubicBezTo>
                    <a:cubicBezTo>
                      <a:pt x="549" y="182"/>
                      <a:pt x="529" y="169"/>
                      <a:pt x="509" y="157"/>
                    </a:cubicBezTo>
                    <a:cubicBezTo>
                      <a:pt x="480" y="141"/>
                      <a:pt x="450" y="129"/>
                      <a:pt x="418" y="119"/>
                    </a:cubicBezTo>
                    <a:cubicBezTo>
                      <a:pt x="412" y="116"/>
                      <a:pt x="405" y="114"/>
                      <a:pt x="398" y="112"/>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cs"/>
                </a:endParaRPr>
              </a:p>
            </p:txBody>
          </p:sp>
        </p:grpSp>
      </p:grpSp>
      <p:grpSp>
        <p:nvGrpSpPr>
          <p:cNvPr id="177" name="组合 176"/>
          <p:cNvGrpSpPr/>
          <p:nvPr userDrawn="1"/>
        </p:nvGrpSpPr>
        <p:grpSpPr>
          <a:xfrm>
            <a:off x="528706" y="867990"/>
            <a:ext cx="2433027" cy="0"/>
            <a:chOff x="7460343" y="1311756"/>
            <a:chExt cx="2433027" cy="0"/>
          </a:xfrm>
        </p:grpSpPr>
        <p:cxnSp>
          <p:nvCxnSpPr>
            <p:cNvPr id="178" name="直接连接符 177"/>
            <p:cNvCxnSpPr/>
            <p:nvPr/>
          </p:nvCxnSpPr>
          <p:spPr>
            <a:xfrm>
              <a:off x="7460343" y="1311756"/>
              <a:ext cx="2433027"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79" name="直接连接符 178"/>
            <p:cNvCxnSpPr/>
            <p:nvPr/>
          </p:nvCxnSpPr>
          <p:spPr>
            <a:xfrm>
              <a:off x="7460343" y="1311756"/>
              <a:ext cx="589713"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61" name="灯片编号占位符 8"/>
          <p:cNvSpPr>
            <a:spLocks noGrp="1"/>
          </p:cNvSpPr>
          <p:nvPr>
            <p:ph type="sldNum" sz="quarter" idx="4"/>
          </p:nvPr>
        </p:nvSpPr>
        <p:spPr>
          <a:xfrm>
            <a:off x="9005791" y="6394353"/>
            <a:ext cx="2743200" cy="292196"/>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r>
              <a:rPr lang="en-US" altLang="zh-CN"/>
              <a:t>&lt; </a:t>
            </a:r>
            <a:fld id="{A548B57D-AE10-4CF7-A9DF-59FEFA91B28E}" type="slidenum">
              <a:rPr lang="zh-CN" altLang="en-US" smtClean="0"/>
            </a:fld>
            <a:r>
              <a:rPr lang="zh-CN" altLang="en-US"/>
              <a:t> </a:t>
            </a:r>
            <a:r>
              <a:rPr lang="en-US" altLang="zh-CN"/>
              <a:t>&gt;</a:t>
            </a:r>
            <a:endParaRPr lang="zh-CN" altLang="en-US" dirty="0"/>
          </a:p>
        </p:txBody>
      </p:sp>
      <p:sp>
        <p:nvSpPr>
          <p:cNvPr id="63" name="标题 1"/>
          <p:cNvSpPr>
            <a:spLocks noGrp="1"/>
          </p:cNvSpPr>
          <p:nvPr>
            <p:ph type="title" hasCustomPrompt="1"/>
          </p:nvPr>
        </p:nvSpPr>
        <p:spPr>
          <a:xfrm>
            <a:off x="442913" y="243569"/>
            <a:ext cx="9056851" cy="617518"/>
          </a:xfrm>
        </p:spPr>
        <p:txBody>
          <a:bodyPr>
            <a:normAutofit/>
          </a:bodyPr>
          <a:lstStyle>
            <a:lvl1pPr algn="l" defTabSz="914400" rtl="0" eaLnBrk="1" latinLnBrk="0" hangingPunct="1">
              <a:lnSpc>
                <a:spcPct val="90000"/>
              </a:lnSpc>
              <a:spcBef>
                <a:spcPct val="0"/>
              </a:spcBef>
              <a:buNone/>
              <a:defRPr lang="zh-CN" altLang="en-US" sz="2400" b="1" kern="1200" baseline="0" dirty="0">
                <a:solidFill>
                  <a:schemeClr val="accent1"/>
                </a:solidFill>
                <a:latin typeface="Arial" panose="020B0604020202090204" pitchFamily="34" charset="0"/>
                <a:ea typeface="微软雅黑" panose="020B0503020204020204" pitchFamily="34" charset="-122"/>
                <a:cs typeface="+mn-ea"/>
              </a:defRPr>
            </a:lvl1pPr>
          </a:lstStyle>
          <a:p>
            <a:r>
              <a:rPr lang="en-US" altLang="zh-CN" dirty="0"/>
              <a:t>X.X  </a:t>
            </a:r>
            <a:r>
              <a:rPr lang="zh-CN" altLang="en-US" dirty="0"/>
              <a:t>单击此处输入标题</a:t>
            </a:r>
            <a:endParaRPr lang="zh-CN" altLang="en-US" dirty="0"/>
          </a:p>
        </p:txBody>
      </p:sp>
      <p:sp>
        <p:nvSpPr>
          <p:cNvPr id="3" name="文本占位符 2"/>
          <p:cNvSpPr>
            <a:spLocks noGrp="1"/>
          </p:cNvSpPr>
          <p:nvPr>
            <p:ph type="body" sz="quarter" idx="10" hasCustomPrompt="1"/>
          </p:nvPr>
        </p:nvSpPr>
        <p:spPr>
          <a:xfrm>
            <a:off x="442913" y="944610"/>
            <a:ext cx="9056687" cy="381629"/>
          </a:xfrm>
        </p:spPr>
        <p:txBody>
          <a:bodyPr vert="horz" lIns="91440" tIns="45720" rIns="91440" bIns="45720" rtlCol="0" anchor="ctr">
            <a:normAutofit/>
          </a:bodyPr>
          <a:lstStyle>
            <a:lvl1pPr>
              <a:defRPr lang="zh-CN" altLang="en-US" sz="2000" b="1" dirty="0" smtClean="0">
                <a:solidFill>
                  <a:schemeClr val="tx1">
                    <a:lumMod val="75000"/>
                    <a:lumOff val="25000"/>
                  </a:schemeClr>
                </a:solidFill>
                <a:cs typeface="+mn-ea"/>
              </a:defRPr>
            </a:lvl1pPr>
          </a:lstStyle>
          <a:p>
            <a:pPr marL="342900" marR="0" lvl="0" indent="-342900" fontAlgn="auto">
              <a:spcBef>
                <a:spcPct val="0"/>
              </a:spcBef>
              <a:spcAft>
                <a:spcPts val="0"/>
              </a:spcAft>
              <a:buClrTx/>
              <a:buSzTx/>
            </a:pPr>
            <a:r>
              <a:rPr lang="zh-CN" altLang="en-US" dirty="0"/>
              <a:t>单击此处输入本页的结论单击此处输入本页的结论单击此处输入本页的结论</a:t>
            </a:r>
            <a:endParaRPr lang="zh-CN" altLang="en-US" dirty="0"/>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内容页-上下横线">
    <p:spTree>
      <p:nvGrpSpPr>
        <p:cNvPr id="1" name=""/>
        <p:cNvGrpSpPr/>
        <p:nvPr/>
      </p:nvGrpSpPr>
      <p:grpSpPr>
        <a:xfrm>
          <a:off x="0" y="0"/>
          <a:ext cx="0" cy="0"/>
          <a:chOff x="0" y="0"/>
          <a:chExt cx="0" cy="0"/>
        </a:xfrm>
      </p:grpSpPr>
      <p:grpSp>
        <p:nvGrpSpPr>
          <p:cNvPr id="3" name="组合 2"/>
          <p:cNvGrpSpPr/>
          <p:nvPr userDrawn="1"/>
        </p:nvGrpSpPr>
        <p:grpSpPr>
          <a:xfrm>
            <a:off x="10177780" y="329882"/>
            <a:ext cx="1512002" cy="444892"/>
            <a:chOff x="9556201" y="498129"/>
            <a:chExt cx="1993881" cy="586680"/>
          </a:xfrm>
        </p:grpSpPr>
        <p:grpSp>
          <p:nvGrpSpPr>
            <p:cNvPr id="66" name="组合 65"/>
            <p:cNvGrpSpPr/>
            <p:nvPr userDrawn="1"/>
          </p:nvGrpSpPr>
          <p:grpSpPr>
            <a:xfrm>
              <a:off x="10239376" y="968937"/>
              <a:ext cx="1307697" cy="96254"/>
              <a:chOff x="4616246" y="3878362"/>
              <a:chExt cx="5571416" cy="410087"/>
            </a:xfrm>
            <a:solidFill>
              <a:schemeClr val="tx1">
                <a:alpha val="80000"/>
              </a:schemeClr>
            </a:solidFill>
          </p:grpSpPr>
          <p:sp>
            <p:nvSpPr>
              <p:cNvPr id="68" name="Freeform 17"/>
              <p:cNvSpPr>
                <a:spLocks noEditPoints="1"/>
              </p:cNvSpPr>
              <p:nvPr/>
            </p:nvSpPr>
            <p:spPr bwMode="auto">
              <a:xfrm>
                <a:off x="8617798" y="3887973"/>
                <a:ext cx="362030" cy="387660"/>
              </a:xfrm>
              <a:custGeom>
                <a:avLst/>
                <a:gdLst>
                  <a:gd name="T0" fmla="*/ 34 w 127"/>
                  <a:gd name="T1" fmla="*/ 71 h 136"/>
                  <a:gd name="T2" fmla="*/ 34 w 127"/>
                  <a:gd name="T3" fmla="*/ 81 h 136"/>
                  <a:gd name="T4" fmla="*/ 34 w 127"/>
                  <a:gd name="T5" fmla="*/ 114 h 136"/>
                  <a:gd name="T6" fmla="*/ 35 w 127"/>
                  <a:gd name="T7" fmla="*/ 122 h 136"/>
                  <a:gd name="T8" fmla="*/ 40 w 127"/>
                  <a:gd name="T9" fmla="*/ 127 h 136"/>
                  <a:gd name="T10" fmla="*/ 49 w 127"/>
                  <a:gd name="T11" fmla="*/ 128 h 136"/>
                  <a:gd name="T12" fmla="*/ 49 w 127"/>
                  <a:gd name="T13" fmla="*/ 135 h 136"/>
                  <a:gd name="T14" fmla="*/ 1 w 127"/>
                  <a:gd name="T15" fmla="*/ 135 h 136"/>
                  <a:gd name="T16" fmla="*/ 0 w 127"/>
                  <a:gd name="T17" fmla="*/ 132 h 136"/>
                  <a:gd name="T18" fmla="*/ 0 w 127"/>
                  <a:gd name="T19" fmla="*/ 128 h 136"/>
                  <a:gd name="T20" fmla="*/ 9 w 127"/>
                  <a:gd name="T21" fmla="*/ 127 h 136"/>
                  <a:gd name="T22" fmla="*/ 16 w 127"/>
                  <a:gd name="T23" fmla="*/ 120 h 136"/>
                  <a:gd name="T24" fmla="*/ 17 w 127"/>
                  <a:gd name="T25" fmla="*/ 111 h 136"/>
                  <a:gd name="T26" fmla="*/ 17 w 127"/>
                  <a:gd name="T27" fmla="*/ 22 h 136"/>
                  <a:gd name="T28" fmla="*/ 16 w 127"/>
                  <a:gd name="T29" fmla="*/ 15 h 136"/>
                  <a:gd name="T30" fmla="*/ 9 w 127"/>
                  <a:gd name="T31" fmla="*/ 9 h 136"/>
                  <a:gd name="T32" fmla="*/ 0 w 127"/>
                  <a:gd name="T33" fmla="*/ 8 h 136"/>
                  <a:gd name="T34" fmla="*/ 0 w 127"/>
                  <a:gd name="T35" fmla="*/ 1 h 136"/>
                  <a:gd name="T36" fmla="*/ 4 w 127"/>
                  <a:gd name="T37" fmla="*/ 0 h 136"/>
                  <a:gd name="T38" fmla="*/ 71 w 127"/>
                  <a:gd name="T39" fmla="*/ 0 h 136"/>
                  <a:gd name="T40" fmla="*/ 94 w 127"/>
                  <a:gd name="T41" fmla="*/ 4 h 136"/>
                  <a:gd name="T42" fmla="*/ 116 w 127"/>
                  <a:gd name="T43" fmla="*/ 32 h 136"/>
                  <a:gd name="T44" fmla="*/ 97 w 127"/>
                  <a:gd name="T45" fmla="*/ 66 h 136"/>
                  <a:gd name="T46" fmla="*/ 80 w 127"/>
                  <a:gd name="T47" fmla="*/ 70 h 136"/>
                  <a:gd name="T48" fmla="*/ 71 w 127"/>
                  <a:gd name="T49" fmla="*/ 71 h 136"/>
                  <a:gd name="T50" fmla="*/ 73 w 127"/>
                  <a:gd name="T51" fmla="*/ 75 h 136"/>
                  <a:gd name="T52" fmla="*/ 104 w 127"/>
                  <a:gd name="T53" fmla="*/ 114 h 136"/>
                  <a:gd name="T54" fmla="*/ 105 w 127"/>
                  <a:gd name="T55" fmla="*/ 116 h 136"/>
                  <a:gd name="T56" fmla="*/ 127 w 127"/>
                  <a:gd name="T57" fmla="*/ 128 h 136"/>
                  <a:gd name="T58" fmla="*/ 127 w 127"/>
                  <a:gd name="T59" fmla="*/ 135 h 136"/>
                  <a:gd name="T60" fmla="*/ 116 w 127"/>
                  <a:gd name="T61" fmla="*/ 135 h 136"/>
                  <a:gd name="T62" fmla="*/ 102 w 127"/>
                  <a:gd name="T63" fmla="*/ 136 h 136"/>
                  <a:gd name="T64" fmla="*/ 96 w 127"/>
                  <a:gd name="T65" fmla="*/ 132 h 136"/>
                  <a:gd name="T66" fmla="*/ 59 w 127"/>
                  <a:gd name="T67" fmla="*/ 82 h 136"/>
                  <a:gd name="T68" fmla="*/ 52 w 127"/>
                  <a:gd name="T69" fmla="*/ 73 h 136"/>
                  <a:gd name="T70" fmla="*/ 49 w 127"/>
                  <a:gd name="T71" fmla="*/ 71 h 136"/>
                  <a:gd name="T72" fmla="*/ 34 w 127"/>
                  <a:gd name="T73" fmla="*/ 71 h 136"/>
                  <a:gd name="T74" fmla="*/ 34 w 127"/>
                  <a:gd name="T75" fmla="*/ 61 h 136"/>
                  <a:gd name="T76" fmla="*/ 36 w 127"/>
                  <a:gd name="T77" fmla="*/ 62 h 136"/>
                  <a:gd name="T78" fmla="*/ 66 w 127"/>
                  <a:gd name="T79" fmla="*/ 62 h 136"/>
                  <a:gd name="T80" fmla="*/ 82 w 127"/>
                  <a:gd name="T81" fmla="*/ 59 h 136"/>
                  <a:gd name="T82" fmla="*/ 96 w 127"/>
                  <a:gd name="T83" fmla="*/ 44 h 136"/>
                  <a:gd name="T84" fmla="*/ 96 w 127"/>
                  <a:gd name="T85" fmla="*/ 29 h 136"/>
                  <a:gd name="T86" fmla="*/ 81 w 127"/>
                  <a:gd name="T87" fmla="*/ 12 h 136"/>
                  <a:gd name="T88" fmla="*/ 70 w 127"/>
                  <a:gd name="T89" fmla="*/ 11 h 136"/>
                  <a:gd name="T90" fmla="*/ 37 w 127"/>
                  <a:gd name="T91" fmla="*/ 11 h 136"/>
                  <a:gd name="T92" fmla="*/ 34 w 127"/>
                  <a:gd name="T93" fmla="*/ 11 h 136"/>
                  <a:gd name="T94" fmla="*/ 34 w 127"/>
                  <a:gd name="T95" fmla="*/ 61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27" h="136">
                    <a:moveTo>
                      <a:pt x="34" y="71"/>
                    </a:moveTo>
                    <a:cubicBezTo>
                      <a:pt x="34" y="75"/>
                      <a:pt x="34" y="78"/>
                      <a:pt x="34" y="81"/>
                    </a:cubicBezTo>
                    <a:cubicBezTo>
                      <a:pt x="34" y="92"/>
                      <a:pt x="34" y="103"/>
                      <a:pt x="34" y="114"/>
                    </a:cubicBezTo>
                    <a:cubicBezTo>
                      <a:pt x="34" y="117"/>
                      <a:pt x="34" y="119"/>
                      <a:pt x="35" y="122"/>
                    </a:cubicBezTo>
                    <a:cubicBezTo>
                      <a:pt x="35" y="125"/>
                      <a:pt x="37" y="127"/>
                      <a:pt x="40" y="127"/>
                    </a:cubicBezTo>
                    <a:cubicBezTo>
                      <a:pt x="43" y="127"/>
                      <a:pt x="46" y="128"/>
                      <a:pt x="49" y="128"/>
                    </a:cubicBezTo>
                    <a:cubicBezTo>
                      <a:pt x="49" y="130"/>
                      <a:pt x="49" y="133"/>
                      <a:pt x="49" y="135"/>
                    </a:cubicBezTo>
                    <a:cubicBezTo>
                      <a:pt x="33" y="135"/>
                      <a:pt x="17" y="135"/>
                      <a:pt x="1" y="135"/>
                    </a:cubicBezTo>
                    <a:cubicBezTo>
                      <a:pt x="0" y="134"/>
                      <a:pt x="0" y="133"/>
                      <a:pt x="0" y="132"/>
                    </a:cubicBezTo>
                    <a:cubicBezTo>
                      <a:pt x="0" y="131"/>
                      <a:pt x="0" y="130"/>
                      <a:pt x="0" y="128"/>
                    </a:cubicBezTo>
                    <a:cubicBezTo>
                      <a:pt x="3" y="128"/>
                      <a:pt x="6" y="128"/>
                      <a:pt x="9" y="127"/>
                    </a:cubicBezTo>
                    <a:cubicBezTo>
                      <a:pt x="14" y="126"/>
                      <a:pt x="15" y="125"/>
                      <a:pt x="16" y="120"/>
                    </a:cubicBezTo>
                    <a:cubicBezTo>
                      <a:pt x="16" y="117"/>
                      <a:pt x="17" y="114"/>
                      <a:pt x="17" y="111"/>
                    </a:cubicBezTo>
                    <a:cubicBezTo>
                      <a:pt x="17" y="81"/>
                      <a:pt x="17" y="52"/>
                      <a:pt x="17" y="22"/>
                    </a:cubicBezTo>
                    <a:cubicBezTo>
                      <a:pt x="17" y="20"/>
                      <a:pt x="16" y="17"/>
                      <a:pt x="16" y="15"/>
                    </a:cubicBezTo>
                    <a:cubicBezTo>
                      <a:pt x="15" y="11"/>
                      <a:pt x="13" y="9"/>
                      <a:pt x="9" y="9"/>
                    </a:cubicBezTo>
                    <a:cubicBezTo>
                      <a:pt x="6" y="8"/>
                      <a:pt x="3" y="8"/>
                      <a:pt x="0" y="8"/>
                    </a:cubicBezTo>
                    <a:cubicBezTo>
                      <a:pt x="0" y="5"/>
                      <a:pt x="0" y="3"/>
                      <a:pt x="0" y="1"/>
                    </a:cubicBezTo>
                    <a:cubicBezTo>
                      <a:pt x="2" y="1"/>
                      <a:pt x="3" y="0"/>
                      <a:pt x="4" y="0"/>
                    </a:cubicBezTo>
                    <a:cubicBezTo>
                      <a:pt x="26" y="0"/>
                      <a:pt x="49" y="0"/>
                      <a:pt x="71" y="0"/>
                    </a:cubicBezTo>
                    <a:cubicBezTo>
                      <a:pt x="79" y="0"/>
                      <a:pt x="86" y="1"/>
                      <a:pt x="94" y="4"/>
                    </a:cubicBezTo>
                    <a:cubicBezTo>
                      <a:pt x="108" y="9"/>
                      <a:pt x="115" y="18"/>
                      <a:pt x="116" y="32"/>
                    </a:cubicBezTo>
                    <a:cubicBezTo>
                      <a:pt x="117" y="48"/>
                      <a:pt x="110" y="60"/>
                      <a:pt x="97" y="66"/>
                    </a:cubicBezTo>
                    <a:cubicBezTo>
                      <a:pt x="91" y="68"/>
                      <a:pt x="86" y="70"/>
                      <a:pt x="80" y="70"/>
                    </a:cubicBezTo>
                    <a:cubicBezTo>
                      <a:pt x="77" y="70"/>
                      <a:pt x="74" y="71"/>
                      <a:pt x="71" y="71"/>
                    </a:cubicBezTo>
                    <a:cubicBezTo>
                      <a:pt x="72" y="73"/>
                      <a:pt x="73" y="74"/>
                      <a:pt x="73" y="75"/>
                    </a:cubicBezTo>
                    <a:cubicBezTo>
                      <a:pt x="84" y="88"/>
                      <a:pt x="94" y="101"/>
                      <a:pt x="104" y="114"/>
                    </a:cubicBezTo>
                    <a:cubicBezTo>
                      <a:pt x="105" y="115"/>
                      <a:pt x="105" y="115"/>
                      <a:pt x="105" y="116"/>
                    </a:cubicBezTo>
                    <a:cubicBezTo>
                      <a:pt x="111" y="122"/>
                      <a:pt x="117" y="128"/>
                      <a:pt x="127" y="128"/>
                    </a:cubicBezTo>
                    <a:cubicBezTo>
                      <a:pt x="127" y="130"/>
                      <a:pt x="127" y="133"/>
                      <a:pt x="127" y="135"/>
                    </a:cubicBezTo>
                    <a:cubicBezTo>
                      <a:pt x="124" y="135"/>
                      <a:pt x="120" y="135"/>
                      <a:pt x="116" y="135"/>
                    </a:cubicBezTo>
                    <a:cubicBezTo>
                      <a:pt x="111" y="135"/>
                      <a:pt x="107" y="135"/>
                      <a:pt x="102" y="136"/>
                    </a:cubicBezTo>
                    <a:cubicBezTo>
                      <a:pt x="99" y="136"/>
                      <a:pt x="97" y="134"/>
                      <a:pt x="96" y="132"/>
                    </a:cubicBezTo>
                    <a:cubicBezTo>
                      <a:pt x="83" y="115"/>
                      <a:pt x="71" y="99"/>
                      <a:pt x="59" y="82"/>
                    </a:cubicBezTo>
                    <a:cubicBezTo>
                      <a:pt x="57" y="79"/>
                      <a:pt x="54" y="76"/>
                      <a:pt x="52" y="73"/>
                    </a:cubicBezTo>
                    <a:cubicBezTo>
                      <a:pt x="51" y="72"/>
                      <a:pt x="50" y="71"/>
                      <a:pt x="49" y="71"/>
                    </a:cubicBezTo>
                    <a:cubicBezTo>
                      <a:pt x="44" y="71"/>
                      <a:pt x="39" y="71"/>
                      <a:pt x="34" y="71"/>
                    </a:cubicBezTo>
                    <a:close/>
                    <a:moveTo>
                      <a:pt x="34" y="61"/>
                    </a:moveTo>
                    <a:cubicBezTo>
                      <a:pt x="35" y="62"/>
                      <a:pt x="36" y="62"/>
                      <a:pt x="36" y="62"/>
                    </a:cubicBezTo>
                    <a:cubicBezTo>
                      <a:pt x="46" y="62"/>
                      <a:pt x="56" y="62"/>
                      <a:pt x="66" y="62"/>
                    </a:cubicBezTo>
                    <a:cubicBezTo>
                      <a:pt x="72" y="61"/>
                      <a:pt x="77" y="60"/>
                      <a:pt x="82" y="59"/>
                    </a:cubicBezTo>
                    <a:cubicBezTo>
                      <a:pt x="90" y="56"/>
                      <a:pt x="94" y="51"/>
                      <a:pt x="96" y="44"/>
                    </a:cubicBezTo>
                    <a:cubicBezTo>
                      <a:pt x="96" y="39"/>
                      <a:pt x="97" y="34"/>
                      <a:pt x="96" y="29"/>
                    </a:cubicBezTo>
                    <a:cubicBezTo>
                      <a:pt x="95" y="20"/>
                      <a:pt x="90" y="15"/>
                      <a:pt x="81" y="12"/>
                    </a:cubicBezTo>
                    <a:cubicBezTo>
                      <a:pt x="77" y="11"/>
                      <a:pt x="74" y="11"/>
                      <a:pt x="70" y="11"/>
                    </a:cubicBezTo>
                    <a:cubicBezTo>
                      <a:pt x="59" y="10"/>
                      <a:pt x="48" y="11"/>
                      <a:pt x="37" y="11"/>
                    </a:cubicBezTo>
                    <a:cubicBezTo>
                      <a:pt x="36" y="11"/>
                      <a:pt x="35" y="11"/>
                      <a:pt x="34" y="11"/>
                    </a:cubicBezTo>
                    <a:cubicBezTo>
                      <a:pt x="34" y="28"/>
                      <a:pt x="34" y="44"/>
                      <a:pt x="34" y="61"/>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69" name="Freeform 18"/>
              <p:cNvSpPr/>
              <p:nvPr/>
            </p:nvSpPr>
            <p:spPr bwMode="auto">
              <a:xfrm>
                <a:off x="5333898" y="3887973"/>
                <a:ext cx="362030" cy="384457"/>
              </a:xfrm>
              <a:custGeom>
                <a:avLst/>
                <a:gdLst>
                  <a:gd name="T0" fmla="*/ 50 w 127"/>
                  <a:gd name="T1" fmla="*/ 70 h 135"/>
                  <a:gd name="T2" fmla="*/ 34 w 127"/>
                  <a:gd name="T3" fmla="*/ 87 h 135"/>
                  <a:gd name="T4" fmla="*/ 33 w 127"/>
                  <a:gd name="T5" fmla="*/ 90 h 135"/>
                  <a:gd name="T6" fmla="*/ 33 w 127"/>
                  <a:gd name="T7" fmla="*/ 116 h 135"/>
                  <a:gd name="T8" fmla="*/ 34 w 127"/>
                  <a:gd name="T9" fmla="*/ 120 h 135"/>
                  <a:gd name="T10" fmla="*/ 41 w 127"/>
                  <a:gd name="T11" fmla="*/ 127 h 135"/>
                  <a:gd name="T12" fmla="*/ 49 w 127"/>
                  <a:gd name="T13" fmla="*/ 128 h 135"/>
                  <a:gd name="T14" fmla="*/ 49 w 127"/>
                  <a:gd name="T15" fmla="*/ 135 h 135"/>
                  <a:gd name="T16" fmla="*/ 0 w 127"/>
                  <a:gd name="T17" fmla="*/ 135 h 135"/>
                  <a:gd name="T18" fmla="*/ 0 w 127"/>
                  <a:gd name="T19" fmla="*/ 128 h 135"/>
                  <a:gd name="T20" fmla="*/ 7 w 127"/>
                  <a:gd name="T21" fmla="*/ 128 h 135"/>
                  <a:gd name="T22" fmla="*/ 16 w 127"/>
                  <a:gd name="T23" fmla="*/ 118 h 135"/>
                  <a:gd name="T24" fmla="*/ 16 w 127"/>
                  <a:gd name="T25" fmla="*/ 111 h 135"/>
                  <a:gd name="T26" fmla="*/ 16 w 127"/>
                  <a:gd name="T27" fmla="*/ 24 h 135"/>
                  <a:gd name="T28" fmla="*/ 16 w 127"/>
                  <a:gd name="T29" fmla="*/ 16 h 135"/>
                  <a:gd name="T30" fmla="*/ 8 w 127"/>
                  <a:gd name="T31" fmla="*/ 9 h 135"/>
                  <a:gd name="T32" fmla="*/ 0 w 127"/>
                  <a:gd name="T33" fmla="*/ 8 h 135"/>
                  <a:gd name="T34" fmla="*/ 0 w 127"/>
                  <a:gd name="T35" fmla="*/ 1 h 135"/>
                  <a:gd name="T36" fmla="*/ 49 w 127"/>
                  <a:gd name="T37" fmla="*/ 1 h 135"/>
                  <a:gd name="T38" fmla="*/ 50 w 127"/>
                  <a:gd name="T39" fmla="*/ 8 h 135"/>
                  <a:gd name="T40" fmla="*/ 41 w 127"/>
                  <a:gd name="T41" fmla="*/ 9 h 135"/>
                  <a:gd name="T42" fmla="*/ 34 w 127"/>
                  <a:gd name="T43" fmla="*/ 16 h 135"/>
                  <a:gd name="T44" fmla="*/ 33 w 127"/>
                  <a:gd name="T45" fmla="*/ 23 h 135"/>
                  <a:gd name="T46" fmla="*/ 33 w 127"/>
                  <a:gd name="T47" fmla="*/ 70 h 135"/>
                  <a:gd name="T48" fmla="*/ 33 w 127"/>
                  <a:gd name="T49" fmla="*/ 73 h 135"/>
                  <a:gd name="T50" fmla="*/ 36 w 127"/>
                  <a:gd name="T51" fmla="*/ 71 h 135"/>
                  <a:gd name="T52" fmla="*/ 83 w 127"/>
                  <a:gd name="T53" fmla="*/ 19 h 135"/>
                  <a:gd name="T54" fmla="*/ 86 w 127"/>
                  <a:gd name="T55" fmla="*/ 14 h 135"/>
                  <a:gd name="T56" fmla="*/ 84 w 127"/>
                  <a:gd name="T57" fmla="*/ 9 h 135"/>
                  <a:gd name="T58" fmla="*/ 76 w 127"/>
                  <a:gd name="T59" fmla="*/ 8 h 135"/>
                  <a:gd name="T60" fmla="*/ 76 w 127"/>
                  <a:gd name="T61" fmla="*/ 1 h 135"/>
                  <a:gd name="T62" fmla="*/ 122 w 127"/>
                  <a:gd name="T63" fmla="*/ 1 h 135"/>
                  <a:gd name="T64" fmla="*/ 122 w 127"/>
                  <a:gd name="T65" fmla="*/ 8 h 135"/>
                  <a:gd name="T66" fmla="*/ 118 w 127"/>
                  <a:gd name="T67" fmla="*/ 8 h 135"/>
                  <a:gd name="T68" fmla="*/ 99 w 127"/>
                  <a:gd name="T69" fmla="*/ 18 h 135"/>
                  <a:gd name="T70" fmla="*/ 77 w 127"/>
                  <a:gd name="T71" fmla="*/ 41 h 135"/>
                  <a:gd name="T72" fmla="*/ 62 w 127"/>
                  <a:gd name="T73" fmla="*/ 57 h 135"/>
                  <a:gd name="T74" fmla="*/ 64 w 127"/>
                  <a:gd name="T75" fmla="*/ 61 h 135"/>
                  <a:gd name="T76" fmla="*/ 102 w 127"/>
                  <a:gd name="T77" fmla="*/ 113 h 135"/>
                  <a:gd name="T78" fmla="*/ 108 w 127"/>
                  <a:gd name="T79" fmla="*/ 120 h 135"/>
                  <a:gd name="T80" fmla="*/ 123 w 127"/>
                  <a:gd name="T81" fmla="*/ 127 h 135"/>
                  <a:gd name="T82" fmla="*/ 127 w 127"/>
                  <a:gd name="T83" fmla="*/ 128 h 135"/>
                  <a:gd name="T84" fmla="*/ 127 w 127"/>
                  <a:gd name="T85" fmla="*/ 135 h 135"/>
                  <a:gd name="T86" fmla="*/ 73 w 127"/>
                  <a:gd name="T87" fmla="*/ 135 h 135"/>
                  <a:gd name="T88" fmla="*/ 73 w 127"/>
                  <a:gd name="T89" fmla="*/ 128 h 135"/>
                  <a:gd name="T90" fmla="*/ 80 w 127"/>
                  <a:gd name="T91" fmla="*/ 127 h 135"/>
                  <a:gd name="T92" fmla="*/ 84 w 127"/>
                  <a:gd name="T93" fmla="*/ 120 h 135"/>
                  <a:gd name="T94" fmla="*/ 82 w 127"/>
                  <a:gd name="T95" fmla="*/ 115 h 135"/>
                  <a:gd name="T96" fmla="*/ 51 w 127"/>
                  <a:gd name="T97" fmla="*/ 72 h 135"/>
                  <a:gd name="T98" fmla="*/ 50 w 127"/>
                  <a:gd name="T99" fmla="*/ 70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7" h="135">
                    <a:moveTo>
                      <a:pt x="50" y="70"/>
                    </a:moveTo>
                    <a:cubicBezTo>
                      <a:pt x="44" y="76"/>
                      <a:pt x="39" y="81"/>
                      <a:pt x="34" y="87"/>
                    </a:cubicBezTo>
                    <a:cubicBezTo>
                      <a:pt x="33" y="88"/>
                      <a:pt x="33" y="89"/>
                      <a:pt x="33" y="90"/>
                    </a:cubicBezTo>
                    <a:cubicBezTo>
                      <a:pt x="33" y="99"/>
                      <a:pt x="33" y="107"/>
                      <a:pt x="33" y="116"/>
                    </a:cubicBezTo>
                    <a:cubicBezTo>
                      <a:pt x="33" y="117"/>
                      <a:pt x="33" y="118"/>
                      <a:pt x="34" y="120"/>
                    </a:cubicBezTo>
                    <a:cubicBezTo>
                      <a:pt x="35" y="125"/>
                      <a:pt x="36" y="126"/>
                      <a:pt x="41" y="127"/>
                    </a:cubicBezTo>
                    <a:cubicBezTo>
                      <a:pt x="44" y="127"/>
                      <a:pt x="46" y="128"/>
                      <a:pt x="49" y="128"/>
                    </a:cubicBezTo>
                    <a:cubicBezTo>
                      <a:pt x="49" y="130"/>
                      <a:pt x="49" y="133"/>
                      <a:pt x="49" y="135"/>
                    </a:cubicBezTo>
                    <a:cubicBezTo>
                      <a:pt x="33" y="135"/>
                      <a:pt x="17" y="135"/>
                      <a:pt x="0" y="135"/>
                    </a:cubicBezTo>
                    <a:cubicBezTo>
                      <a:pt x="0" y="133"/>
                      <a:pt x="0" y="131"/>
                      <a:pt x="0" y="128"/>
                    </a:cubicBezTo>
                    <a:cubicBezTo>
                      <a:pt x="2" y="128"/>
                      <a:pt x="5" y="128"/>
                      <a:pt x="7" y="128"/>
                    </a:cubicBezTo>
                    <a:cubicBezTo>
                      <a:pt x="14" y="127"/>
                      <a:pt x="16" y="125"/>
                      <a:pt x="16" y="118"/>
                    </a:cubicBezTo>
                    <a:cubicBezTo>
                      <a:pt x="16" y="115"/>
                      <a:pt x="16" y="113"/>
                      <a:pt x="16" y="111"/>
                    </a:cubicBezTo>
                    <a:cubicBezTo>
                      <a:pt x="16" y="82"/>
                      <a:pt x="16" y="53"/>
                      <a:pt x="16" y="24"/>
                    </a:cubicBezTo>
                    <a:cubicBezTo>
                      <a:pt x="16" y="21"/>
                      <a:pt x="16" y="18"/>
                      <a:pt x="16" y="16"/>
                    </a:cubicBezTo>
                    <a:cubicBezTo>
                      <a:pt x="15" y="11"/>
                      <a:pt x="13" y="9"/>
                      <a:pt x="8" y="9"/>
                    </a:cubicBezTo>
                    <a:cubicBezTo>
                      <a:pt x="5" y="8"/>
                      <a:pt x="3" y="8"/>
                      <a:pt x="0" y="8"/>
                    </a:cubicBezTo>
                    <a:cubicBezTo>
                      <a:pt x="0" y="5"/>
                      <a:pt x="0" y="3"/>
                      <a:pt x="0" y="1"/>
                    </a:cubicBezTo>
                    <a:cubicBezTo>
                      <a:pt x="4" y="0"/>
                      <a:pt x="40" y="0"/>
                      <a:pt x="49" y="1"/>
                    </a:cubicBezTo>
                    <a:cubicBezTo>
                      <a:pt x="49" y="3"/>
                      <a:pt x="50" y="5"/>
                      <a:pt x="50" y="8"/>
                    </a:cubicBezTo>
                    <a:cubicBezTo>
                      <a:pt x="47" y="8"/>
                      <a:pt x="44" y="8"/>
                      <a:pt x="41" y="9"/>
                    </a:cubicBezTo>
                    <a:cubicBezTo>
                      <a:pt x="37" y="9"/>
                      <a:pt x="34" y="11"/>
                      <a:pt x="34" y="16"/>
                    </a:cubicBezTo>
                    <a:cubicBezTo>
                      <a:pt x="33" y="18"/>
                      <a:pt x="33" y="20"/>
                      <a:pt x="33" y="23"/>
                    </a:cubicBezTo>
                    <a:cubicBezTo>
                      <a:pt x="33" y="39"/>
                      <a:pt x="33" y="54"/>
                      <a:pt x="33" y="70"/>
                    </a:cubicBezTo>
                    <a:cubicBezTo>
                      <a:pt x="33" y="71"/>
                      <a:pt x="33" y="72"/>
                      <a:pt x="33" y="73"/>
                    </a:cubicBezTo>
                    <a:cubicBezTo>
                      <a:pt x="35" y="72"/>
                      <a:pt x="36" y="72"/>
                      <a:pt x="36" y="71"/>
                    </a:cubicBezTo>
                    <a:cubicBezTo>
                      <a:pt x="52" y="54"/>
                      <a:pt x="67" y="37"/>
                      <a:pt x="83" y="19"/>
                    </a:cubicBezTo>
                    <a:cubicBezTo>
                      <a:pt x="84" y="18"/>
                      <a:pt x="85" y="16"/>
                      <a:pt x="86" y="14"/>
                    </a:cubicBezTo>
                    <a:cubicBezTo>
                      <a:pt x="88" y="12"/>
                      <a:pt x="87" y="10"/>
                      <a:pt x="84" y="9"/>
                    </a:cubicBezTo>
                    <a:cubicBezTo>
                      <a:pt x="81" y="8"/>
                      <a:pt x="79" y="8"/>
                      <a:pt x="76" y="8"/>
                    </a:cubicBezTo>
                    <a:cubicBezTo>
                      <a:pt x="76" y="5"/>
                      <a:pt x="76" y="3"/>
                      <a:pt x="76" y="1"/>
                    </a:cubicBezTo>
                    <a:cubicBezTo>
                      <a:pt x="79" y="0"/>
                      <a:pt x="114" y="0"/>
                      <a:pt x="122" y="1"/>
                    </a:cubicBezTo>
                    <a:cubicBezTo>
                      <a:pt x="122" y="3"/>
                      <a:pt x="122" y="5"/>
                      <a:pt x="122" y="8"/>
                    </a:cubicBezTo>
                    <a:cubicBezTo>
                      <a:pt x="121" y="8"/>
                      <a:pt x="120" y="8"/>
                      <a:pt x="118" y="8"/>
                    </a:cubicBezTo>
                    <a:cubicBezTo>
                      <a:pt x="111" y="9"/>
                      <a:pt x="104" y="12"/>
                      <a:pt x="99" y="18"/>
                    </a:cubicBezTo>
                    <a:cubicBezTo>
                      <a:pt x="92" y="25"/>
                      <a:pt x="85" y="33"/>
                      <a:pt x="77" y="41"/>
                    </a:cubicBezTo>
                    <a:cubicBezTo>
                      <a:pt x="72" y="46"/>
                      <a:pt x="67" y="52"/>
                      <a:pt x="62" y="57"/>
                    </a:cubicBezTo>
                    <a:cubicBezTo>
                      <a:pt x="63" y="58"/>
                      <a:pt x="64" y="59"/>
                      <a:pt x="64" y="61"/>
                    </a:cubicBezTo>
                    <a:cubicBezTo>
                      <a:pt x="77" y="78"/>
                      <a:pt x="90" y="95"/>
                      <a:pt x="102" y="113"/>
                    </a:cubicBezTo>
                    <a:cubicBezTo>
                      <a:pt x="104" y="115"/>
                      <a:pt x="106" y="118"/>
                      <a:pt x="108" y="120"/>
                    </a:cubicBezTo>
                    <a:cubicBezTo>
                      <a:pt x="112" y="124"/>
                      <a:pt x="117" y="127"/>
                      <a:pt x="123" y="127"/>
                    </a:cubicBezTo>
                    <a:cubicBezTo>
                      <a:pt x="124" y="128"/>
                      <a:pt x="125" y="128"/>
                      <a:pt x="127" y="128"/>
                    </a:cubicBezTo>
                    <a:cubicBezTo>
                      <a:pt x="127" y="130"/>
                      <a:pt x="127" y="133"/>
                      <a:pt x="127" y="135"/>
                    </a:cubicBezTo>
                    <a:cubicBezTo>
                      <a:pt x="109" y="135"/>
                      <a:pt x="91" y="135"/>
                      <a:pt x="73" y="135"/>
                    </a:cubicBezTo>
                    <a:cubicBezTo>
                      <a:pt x="73" y="133"/>
                      <a:pt x="73" y="131"/>
                      <a:pt x="73" y="128"/>
                    </a:cubicBezTo>
                    <a:cubicBezTo>
                      <a:pt x="75" y="128"/>
                      <a:pt x="78" y="128"/>
                      <a:pt x="80" y="127"/>
                    </a:cubicBezTo>
                    <a:cubicBezTo>
                      <a:pt x="85" y="127"/>
                      <a:pt x="86" y="125"/>
                      <a:pt x="84" y="120"/>
                    </a:cubicBezTo>
                    <a:cubicBezTo>
                      <a:pt x="84" y="118"/>
                      <a:pt x="83" y="117"/>
                      <a:pt x="82" y="115"/>
                    </a:cubicBezTo>
                    <a:cubicBezTo>
                      <a:pt x="72" y="101"/>
                      <a:pt x="61" y="86"/>
                      <a:pt x="51" y="72"/>
                    </a:cubicBezTo>
                    <a:cubicBezTo>
                      <a:pt x="51" y="71"/>
                      <a:pt x="50" y="71"/>
                      <a:pt x="50" y="7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70" name="Freeform 19"/>
              <p:cNvSpPr/>
              <p:nvPr/>
            </p:nvSpPr>
            <p:spPr bwMode="auto">
              <a:xfrm>
                <a:off x="7278607" y="3887973"/>
                <a:ext cx="358826" cy="384457"/>
              </a:xfrm>
              <a:custGeom>
                <a:avLst/>
                <a:gdLst>
                  <a:gd name="T0" fmla="*/ 28 w 126"/>
                  <a:gd name="T1" fmla="*/ 16 h 135"/>
                  <a:gd name="T2" fmla="*/ 28 w 126"/>
                  <a:gd name="T3" fmla="*/ 20 h 135"/>
                  <a:gd name="T4" fmla="*/ 28 w 126"/>
                  <a:gd name="T5" fmla="*/ 109 h 135"/>
                  <a:gd name="T6" fmla="*/ 28 w 126"/>
                  <a:gd name="T7" fmla="*/ 119 h 135"/>
                  <a:gd name="T8" fmla="*/ 37 w 126"/>
                  <a:gd name="T9" fmla="*/ 127 h 135"/>
                  <a:gd name="T10" fmla="*/ 44 w 126"/>
                  <a:gd name="T11" fmla="*/ 128 h 135"/>
                  <a:gd name="T12" fmla="*/ 44 w 126"/>
                  <a:gd name="T13" fmla="*/ 135 h 135"/>
                  <a:gd name="T14" fmla="*/ 0 w 126"/>
                  <a:gd name="T15" fmla="*/ 135 h 135"/>
                  <a:gd name="T16" fmla="*/ 0 w 126"/>
                  <a:gd name="T17" fmla="*/ 128 h 135"/>
                  <a:gd name="T18" fmla="*/ 8 w 126"/>
                  <a:gd name="T19" fmla="*/ 127 h 135"/>
                  <a:gd name="T20" fmla="*/ 16 w 126"/>
                  <a:gd name="T21" fmla="*/ 120 h 135"/>
                  <a:gd name="T22" fmla="*/ 16 w 126"/>
                  <a:gd name="T23" fmla="*/ 113 h 135"/>
                  <a:gd name="T24" fmla="*/ 16 w 126"/>
                  <a:gd name="T25" fmla="*/ 19 h 135"/>
                  <a:gd name="T26" fmla="*/ 16 w 126"/>
                  <a:gd name="T27" fmla="*/ 15 h 135"/>
                  <a:gd name="T28" fmla="*/ 9 w 126"/>
                  <a:gd name="T29" fmla="*/ 9 h 135"/>
                  <a:gd name="T30" fmla="*/ 5 w 126"/>
                  <a:gd name="T31" fmla="*/ 8 h 135"/>
                  <a:gd name="T32" fmla="*/ 1 w 126"/>
                  <a:gd name="T33" fmla="*/ 8 h 135"/>
                  <a:gd name="T34" fmla="*/ 1 w 126"/>
                  <a:gd name="T35" fmla="*/ 1 h 135"/>
                  <a:gd name="T36" fmla="*/ 40 w 126"/>
                  <a:gd name="T37" fmla="*/ 1 h 135"/>
                  <a:gd name="T38" fmla="*/ 98 w 126"/>
                  <a:gd name="T39" fmla="*/ 100 h 135"/>
                  <a:gd name="T40" fmla="*/ 99 w 126"/>
                  <a:gd name="T41" fmla="*/ 100 h 135"/>
                  <a:gd name="T42" fmla="*/ 99 w 126"/>
                  <a:gd name="T43" fmla="*/ 96 h 135"/>
                  <a:gd name="T44" fmla="*/ 99 w 126"/>
                  <a:gd name="T45" fmla="*/ 24 h 135"/>
                  <a:gd name="T46" fmla="*/ 98 w 126"/>
                  <a:gd name="T47" fmla="*/ 16 h 135"/>
                  <a:gd name="T48" fmla="*/ 90 w 126"/>
                  <a:gd name="T49" fmla="*/ 9 h 135"/>
                  <a:gd name="T50" fmla="*/ 83 w 126"/>
                  <a:gd name="T51" fmla="*/ 8 h 135"/>
                  <a:gd name="T52" fmla="*/ 83 w 126"/>
                  <a:gd name="T53" fmla="*/ 1 h 135"/>
                  <a:gd name="T54" fmla="*/ 126 w 126"/>
                  <a:gd name="T55" fmla="*/ 1 h 135"/>
                  <a:gd name="T56" fmla="*/ 126 w 126"/>
                  <a:gd name="T57" fmla="*/ 8 h 135"/>
                  <a:gd name="T58" fmla="*/ 119 w 126"/>
                  <a:gd name="T59" fmla="*/ 9 h 135"/>
                  <a:gd name="T60" fmla="*/ 111 w 126"/>
                  <a:gd name="T61" fmla="*/ 16 h 135"/>
                  <a:gd name="T62" fmla="*/ 110 w 126"/>
                  <a:gd name="T63" fmla="*/ 27 h 135"/>
                  <a:gd name="T64" fmla="*/ 110 w 126"/>
                  <a:gd name="T65" fmla="*/ 129 h 135"/>
                  <a:gd name="T66" fmla="*/ 110 w 126"/>
                  <a:gd name="T67" fmla="*/ 135 h 135"/>
                  <a:gd name="T68" fmla="*/ 99 w 126"/>
                  <a:gd name="T69" fmla="*/ 135 h 135"/>
                  <a:gd name="T70" fmla="*/ 29 w 126"/>
                  <a:gd name="T71" fmla="*/ 15 h 135"/>
                  <a:gd name="T72" fmla="*/ 28 w 126"/>
                  <a:gd name="T73" fmla="*/ 16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6" h="135">
                    <a:moveTo>
                      <a:pt x="28" y="16"/>
                    </a:moveTo>
                    <a:cubicBezTo>
                      <a:pt x="28" y="17"/>
                      <a:pt x="28" y="19"/>
                      <a:pt x="28" y="20"/>
                    </a:cubicBezTo>
                    <a:cubicBezTo>
                      <a:pt x="28" y="50"/>
                      <a:pt x="28" y="79"/>
                      <a:pt x="28" y="109"/>
                    </a:cubicBezTo>
                    <a:cubicBezTo>
                      <a:pt x="28" y="112"/>
                      <a:pt x="28" y="115"/>
                      <a:pt x="28" y="119"/>
                    </a:cubicBezTo>
                    <a:cubicBezTo>
                      <a:pt x="29" y="124"/>
                      <a:pt x="31" y="126"/>
                      <a:pt x="37" y="127"/>
                    </a:cubicBezTo>
                    <a:cubicBezTo>
                      <a:pt x="39" y="127"/>
                      <a:pt x="41" y="128"/>
                      <a:pt x="44" y="128"/>
                    </a:cubicBezTo>
                    <a:cubicBezTo>
                      <a:pt x="44" y="130"/>
                      <a:pt x="44" y="133"/>
                      <a:pt x="44" y="135"/>
                    </a:cubicBezTo>
                    <a:cubicBezTo>
                      <a:pt x="29" y="135"/>
                      <a:pt x="15" y="135"/>
                      <a:pt x="0" y="135"/>
                    </a:cubicBezTo>
                    <a:cubicBezTo>
                      <a:pt x="0" y="133"/>
                      <a:pt x="0" y="131"/>
                      <a:pt x="0" y="128"/>
                    </a:cubicBezTo>
                    <a:cubicBezTo>
                      <a:pt x="3" y="128"/>
                      <a:pt x="5" y="127"/>
                      <a:pt x="8" y="127"/>
                    </a:cubicBezTo>
                    <a:cubicBezTo>
                      <a:pt x="12" y="127"/>
                      <a:pt x="15" y="124"/>
                      <a:pt x="16" y="120"/>
                    </a:cubicBezTo>
                    <a:cubicBezTo>
                      <a:pt x="16" y="118"/>
                      <a:pt x="16" y="115"/>
                      <a:pt x="16" y="113"/>
                    </a:cubicBezTo>
                    <a:cubicBezTo>
                      <a:pt x="16" y="82"/>
                      <a:pt x="16" y="50"/>
                      <a:pt x="16" y="19"/>
                    </a:cubicBezTo>
                    <a:cubicBezTo>
                      <a:pt x="16" y="18"/>
                      <a:pt x="16" y="17"/>
                      <a:pt x="16" y="15"/>
                    </a:cubicBezTo>
                    <a:cubicBezTo>
                      <a:pt x="16" y="11"/>
                      <a:pt x="14" y="9"/>
                      <a:pt x="9" y="9"/>
                    </a:cubicBezTo>
                    <a:cubicBezTo>
                      <a:pt x="8" y="8"/>
                      <a:pt x="7" y="8"/>
                      <a:pt x="5" y="8"/>
                    </a:cubicBezTo>
                    <a:cubicBezTo>
                      <a:pt x="4" y="8"/>
                      <a:pt x="2" y="8"/>
                      <a:pt x="1" y="8"/>
                    </a:cubicBezTo>
                    <a:cubicBezTo>
                      <a:pt x="1" y="5"/>
                      <a:pt x="1" y="3"/>
                      <a:pt x="1" y="1"/>
                    </a:cubicBezTo>
                    <a:cubicBezTo>
                      <a:pt x="14" y="1"/>
                      <a:pt x="27" y="1"/>
                      <a:pt x="40" y="1"/>
                    </a:cubicBezTo>
                    <a:cubicBezTo>
                      <a:pt x="59" y="34"/>
                      <a:pt x="79" y="67"/>
                      <a:pt x="98" y="100"/>
                    </a:cubicBezTo>
                    <a:cubicBezTo>
                      <a:pt x="98" y="100"/>
                      <a:pt x="99" y="100"/>
                      <a:pt x="99" y="100"/>
                    </a:cubicBezTo>
                    <a:cubicBezTo>
                      <a:pt x="99" y="99"/>
                      <a:pt x="99" y="97"/>
                      <a:pt x="99" y="96"/>
                    </a:cubicBezTo>
                    <a:cubicBezTo>
                      <a:pt x="99" y="72"/>
                      <a:pt x="99" y="48"/>
                      <a:pt x="99" y="24"/>
                    </a:cubicBezTo>
                    <a:cubicBezTo>
                      <a:pt x="99" y="21"/>
                      <a:pt x="99" y="19"/>
                      <a:pt x="98" y="16"/>
                    </a:cubicBezTo>
                    <a:cubicBezTo>
                      <a:pt x="97" y="12"/>
                      <a:pt x="94" y="9"/>
                      <a:pt x="90" y="9"/>
                    </a:cubicBezTo>
                    <a:cubicBezTo>
                      <a:pt x="88" y="8"/>
                      <a:pt x="86" y="8"/>
                      <a:pt x="83" y="8"/>
                    </a:cubicBezTo>
                    <a:cubicBezTo>
                      <a:pt x="83" y="5"/>
                      <a:pt x="83" y="3"/>
                      <a:pt x="83" y="1"/>
                    </a:cubicBezTo>
                    <a:cubicBezTo>
                      <a:pt x="87" y="0"/>
                      <a:pt x="115" y="0"/>
                      <a:pt x="126" y="1"/>
                    </a:cubicBezTo>
                    <a:cubicBezTo>
                      <a:pt x="126" y="3"/>
                      <a:pt x="126" y="5"/>
                      <a:pt x="126" y="8"/>
                    </a:cubicBezTo>
                    <a:cubicBezTo>
                      <a:pt x="124" y="8"/>
                      <a:pt x="122" y="8"/>
                      <a:pt x="119" y="9"/>
                    </a:cubicBezTo>
                    <a:cubicBezTo>
                      <a:pt x="115" y="9"/>
                      <a:pt x="112" y="12"/>
                      <a:pt x="111" y="16"/>
                    </a:cubicBezTo>
                    <a:cubicBezTo>
                      <a:pt x="111" y="20"/>
                      <a:pt x="110" y="23"/>
                      <a:pt x="110" y="27"/>
                    </a:cubicBezTo>
                    <a:cubicBezTo>
                      <a:pt x="110" y="61"/>
                      <a:pt x="110" y="95"/>
                      <a:pt x="110" y="129"/>
                    </a:cubicBezTo>
                    <a:cubicBezTo>
                      <a:pt x="110" y="131"/>
                      <a:pt x="110" y="133"/>
                      <a:pt x="110" y="135"/>
                    </a:cubicBezTo>
                    <a:cubicBezTo>
                      <a:pt x="106" y="135"/>
                      <a:pt x="103" y="135"/>
                      <a:pt x="99" y="135"/>
                    </a:cubicBezTo>
                    <a:cubicBezTo>
                      <a:pt x="76" y="95"/>
                      <a:pt x="52" y="55"/>
                      <a:pt x="29" y="15"/>
                    </a:cubicBezTo>
                    <a:cubicBezTo>
                      <a:pt x="28" y="15"/>
                      <a:pt x="28" y="15"/>
                      <a:pt x="28" y="16"/>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72" name="Freeform 20"/>
              <p:cNvSpPr/>
              <p:nvPr/>
            </p:nvSpPr>
            <p:spPr bwMode="auto">
              <a:xfrm>
                <a:off x="8233341" y="3887973"/>
                <a:ext cx="352419" cy="384457"/>
              </a:xfrm>
              <a:custGeom>
                <a:avLst/>
                <a:gdLst>
                  <a:gd name="T0" fmla="*/ 0 w 124"/>
                  <a:gd name="T1" fmla="*/ 8 h 135"/>
                  <a:gd name="T2" fmla="*/ 0 w 124"/>
                  <a:gd name="T3" fmla="*/ 1 h 135"/>
                  <a:gd name="T4" fmla="*/ 105 w 124"/>
                  <a:gd name="T5" fmla="*/ 1 h 135"/>
                  <a:gd name="T6" fmla="*/ 117 w 124"/>
                  <a:gd name="T7" fmla="*/ 35 h 135"/>
                  <a:gd name="T8" fmla="*/ 110 w 124"/>
                  <a:gd name="T9" fmla="*/ 39 h 135"/>
                  <a:gd name="T10" fmla="*/ 107 w 124"/>
                  <a:gd name="T11" fmla="*/ 33 h 135"/>
                  <a:gd name="T12" fmla="*/ 78 w 124"/>
                  <a:gd name="T13" fmla="*/ 11 h 135"/>
                  <a:gd name="T14" fmla="*/ 34 w 124"/>
                  <a:gd name="T15" fmla="*/ 11 h 135"/>
                  <a:gd name="T16" fmla="*/ 34 w 124"/>
                  <a:gd name="T17" fmla="*/ 61 h 135"/>
                  <a:gd name="T18" fmla="*/ 55 w 124"/>
                  <a:gd name="T19" fmla="*/ 60 h 135"/>
                  <a:gd name="T20" fmla="*/ 69 w 124"/>
                  <a:gd name="T21" fmla="*/ 45 h 135"/>
                  <a:gd name="T22" fmla="*/ 70 w 124"/>
                  <a:gd name="T23" fmla="*/ 36 h 135"/>
                  <a:gd name="T24" fmla="*/ 78 w 124"/>
                  <a:gd name="T25" fmla="*/ 36 h 135"/>
                  <a:gd name="T26" fmla="*/ 78 w 124"/>
                  <a:gd name="T27" fmla="*/ 95 h 135"/>
                  <a:gd name="T28" fmla="*/ 74 w 124"/>
                  <a:gd name="T29" fmla="*/ 95 h 135"/>
                  <a:gd name="T30" fmla="*/ 70 w 124"/>
                  <a:gd name="T31" fmla="*/ 95 h 135"/>
                  <a:gd name="T32" fmla="*/ 70 w 124"/>
                  <a:gd name="T33" fmla="*/ 88 h 135"/>
                  <a:gd name="T34" fmla="*/ 68 w 124"/>
                  <a:gd name="T35" fmla="*/ 81 h 135"/>
                  <a:gd name="T36" fmla="*/ 58 w 124"/>
                  <a:gd name="T37" fmla="*/ 71 h 135"/>
                  <a:gd name="T38" fmla="*/ 34 w 124"/>
                  <a:gd name="T39" fmla="*/ 70 h 135"/>
                  <a:gd name="T40" fmla="*/ 33 w 124"/>
                  <a:gd name="T41" fmla="*/ 74 h 135"/>
                  <a:gd name="T42" fmla="*/ 33 w 124"/>
                  <a:gd name="T43" fmla="*/ 115 h 135"/>
                  <a:gd name="T44" fmla="*/ 43 w 124"/>
                  <a:gd name="T45" fmla="*/ 125 h 135"/>
                  <a:gd name="T46" fmla="*/ 69 w 124"/>
                  <a:gd name="T47" fmla="*/ 125 h 135"/>
                  <a:gd name="T48" fmla="*/ 112 w 124"/>
                  <a:gd name="T49" fmla="*/ 97 h 135"/>
                  <a:gd name="T50" fmla="*/ 115 w 124"/>
                  <a:gd name="T51" fmla="*/ 90 h 135"/>
                  <a:gd name="T52" fmla="*/ 124 w 124"/>
                  <a:gd name="T53" fmla="*/ 93 h 135"/>
                  <a:gd name="T54" fmla="*/ 109 w 124"/>
                  <a:gd name="T55" fmla="*/ 135 h 135"/>
                  <a:gd name="T56" fmla="*/ 0 w 124"/>
                  <a:gd name="T57" fmla="*/ 135 h 135"/>
                  <a:gd name="T58" fmla="*/ 0 w 124"/>
                  <a:gd name="T59" fmla="*/ 128 h 135"/>
                  <a:gd name="T60" fmla="*/ 8 w 124"/>
                  <a:gd name="T61" fmla="*/ 127 h 135"/>
                  <a:gd name="T62" fmla="*/ 15 w 124"/>
                  <a:gd name="T63" fmla="*/ 120 h 135"/>
                  <a:gd name="T64" fmla="*/ 16 w 124"/>
                  <a:gd name="T65" fmla="*/ 113 h 135"/>
                  <a:gd name="T66" fmla="*/ 16 w 124"/>
                  <a:gd name="T67" fmla="*/ 21 h 135"/>
                  <a:gd name="T68" fmla="*/ 16 w 124"/>
                  <a:gd name="T69" fmla="*/ 16 h 135"/>
                  <a:gd name="T70" fmla="*/ 8 w 124"/>
                  <a:gd name="T71" fmla="*/ 9 h 135"/>
                  <a:gd name="T72" fmla="*/ 4 w 124"/>
                  <a:gd name="T73" fmla="*/ 8 h 135"/>
                  <a:gd name="T74" fmla="*/ 0 w 124"/>
                  <a:gd name="T75" fmla="*/ 8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4" h="135">
                    <a:moveTo>
                      <a:pt x="0" y="8"/>
                    </a:moveTo>
                    <a:cubicBezTo>
                      <a:pt x="0" y="5"/>
                      <a:pt x="0" y="3"/>
                      <a:pt x="0" y="1"/>
                    </a:cubicBezTo>
                    <a:cubicBezTo>
                      <a:pt x="3" y="0"/>
                      <a:pt x="98" y="0"/>
                      <a:pt x="105" y="1"/>
                    </a:cubicBezTo>
                    <a:cubicBezTo>
                      <a:pt x="109" y="12"/>
                      <a:pt x="113" y="24"/>
                      <a:pt x="117" y="35"/>
                    </a:cubicBezTo>
                    <a:cubicBezTo>
                      <a:pt x="115" y="37"/>
                      <a:pt x="112" y="38"/>
                      <a:pt x="110" y="39"/>
                    </a:cubicBezTo>
                    <a:cubicBezTo>
                      <a:pt x="109" y="36"/>
                      <a:pt x="108" y="35"/>
                      <a:pt x="107" y="33"/>
                    </a:cubicBezTo>
                    <a:cubicBezTo>
                      <a:pt x="101" y="20"/>
                      <a:pt x="92" y="13"/>
                      <a:pt x="78" y="11"/>
                    </a:cubicBezTo>
                    <a:cubicBezTo>
                      <a:pt x="63" y="10"/>
                      <a:pt x="48" y="11"/>
                      <a:pt x="34" y="11"/>
                    </a:cubicBezTo>
                    <a:cubicBezTo>
                      <a:pt x="33" y="15"/>
                      <a:pt x="33" y="55"/>
                      <a:pt x="34" y="61"/>
                    </a:cubicBezTo>
                    <a:cubicBezTo>
                      <a:pt x="41" y="61"/>
                      <a:pt x="48" y="61"/>
                      <a:pt x="55" y="60"/>
                    </a:cubicBezTo>
                    <a:cubicBezTo>
                      <a:pt x="64" y="59"/>
                      <a:pt x="68" y="54"/>
                      <a:pt x="69" y="45"/>
                    </a:cubicBezTo>
                    <a:cubicBezTo>
                      <a:pt x="70" y="42"/>
                      <a:pt x="70" y="39"/>
                      <a:pt x="70" y="36"/>
                    </a:cubicBezTo>
                    <a:cubicBezTo>
                      <a:pt x="73" y="36"/>
                      <a:pt x="75" y="36"/>
                      <a:pt x="78" y="36"/>
                    </a:cubicBezTo>
                    <a:cubicBezTo>
                      <a:pt x="78" y="56"/>
                      <a:pt x="78" y="75"/>
                      <a:pt x="78" y="95"/>
                    </a:cubicBezTo>
                    <a:cubicBezTo>
                      <a:pt x="77" y="95"/>
                      <a:pt x="76" y="95"/>
                      <a:pt x="74" y="95"/>
                    </a:cubicBezTo>
                    <a:cubicBezTo>
                      <a:pt x="73" y="95"/>
                      <a:pt x="72" y="95"/>
                      <a:pt x="70" y="95"/>
                    </a:cubicBezTo>
                    <a:cubicBezTo>
                      <a:pt x="70" y="93"/>
                      <a:pt x="70" y="90"/>
                      <a:pt x="70" y="88"/>
                    </a:cubicBezTo>
                    <a:cubicBezTo>
                      <a:pt x="69" y="86"/>
                      <a:pt x="69" y="83"/>
                      <a:pt x="68" y="81"/>
                    </a:cubicBezTo>
                    <a:cubicBezTo>
                      <a:pt x="67" y="75"/>
                      <a:pt x="64" y="72"/>
                      <a:pt x="58" y="71"/>
                    </a:cubicBezTo>
                    <a:cubicBezTo>
                      <a:pt x="50" y="69"/>
                      <a:pt x="42" y="70"/>
                      <a:pt x="34" y="70"/>
                    </a:cubicBezTo>
                    <a:cubicBezTo>
                      <a:pt x="33" y="72"/>
                      <a:pt x="33" y="73"/>
                      <a:pt x="33" y="74"/>
                    </a:cubicBezTo>
                    <a:cubicBezTo>
                      <a:pt x="33" y="88"/>
                      <a:pt x="33" y="102"/>
                      <a:pt x="33" y="115"/>
                    </a:cubicBezTo>
                    <a:cubicBezTo>
                      <a:pt x="33" y="124"/>
                      <a:pt x="34" y="125"/>
                      <a:pt x="43" y="125"/>
                    </a:cubicBezTo>
                    <a:cubicBezTo>
                      <a:pt x="52" y="125"/>
                      <a:pt x="60" y="125"/>
                      <a:pt x="69" y="125"/>
                    </a:cubicBezTo>
                    <a:cubicBezTo>
                      <a:pt x="89" y="125"/>
                      <a:pt x="104" y="115"/>
                      <a:pt x="112" y="97"/>
                    </a:cubicBezTo>
                    <a:cubicBezTo>
                      <a:pt x="113" y="95"/>
                      <a:pt x="114" y="93"/>
                      <a:pt x="115" y="90"/>
                    </a:cubicBezTo>
                    <a:cubicBezTo>
                      <a:pt x="118" y="91"/>
                      <a:pt x="121" y="92"/>
                      <a:pt x="124" y="93"/>
                    </a:cubicBezTo>
                    <a:cubicBezTo>
                      <a:pt x="119" y="108"/>
                      <a:pt x="114" y="121"/>
                      <a:pt x="109" y="135"/>
                    </a:cubicBezTo>
                    <a:cubicBezTo>
                      <a:pt x="73" y="135"/>
                      <a:pt x="37" y="135"/>
                      <a:pt x="0" y="135"/>
                    </a:cubicBezTo>
                    <a:cubicBezTo>
                      <a:pt x="0" y="133"/>
                      <a:pt x="0" y="131"/>
                      <a:pt x="0" y="128"/>
                    </a:cubicBezTo>
                    <a:cubicBezTo>
                      <a:pt x="3" y="128"/>
                      <a:pt x="6" y="128"/>
                      <a:pt x="8" y="127"/>
                    </a:cubicBezTo>
                    <a:cubicBezTo>
                      <a:pt x="13" y="126"/>
                      <a:pt x="15" y="125"/>
                      <a:pt x="15" y="120"/>
                    </a:cubicBezTo>
                    <a:cubicBezTo>
                      <a:pt x="16" y="118"/>
                      <a:pt x="16" y="115"/>
                      <a:pt x="16" y="113"/>
                    </a:cubicBezTo>
                    <a:cubicBezTo>
                      <a:pt x="16" y="82"/>
                      <a:pt x="16" y="52"/>
                      <a:pt x="16" y="21"/>
                    </a:cubicBezTo>
                    <a:cubicBezTo>
                      <a:pt x="16" y="20"/>
                      <a:pt x="16" y="18"/>
                      <a:pt x="16" y="16"/>
                    </a:cubicBezTo>
                    <a:cubicBezTo>
                      <a:pt x="15" y="11"/>
                      <a:pt x="13" y="9"/>
                      <a:pt x="8" y="9"/>
                    </a:cubicBezTo>
                    <a:cubicBezTo>
                      <a:pt x="7" y="9"/>
                      <a:pt x="6" y="8"/>
                      <a:pt x="4" y="8"/>
                    </a:cubicBezTo>
                    <a:cubicBezTo>
                      <a:pt x="3" y="8"/>
                      <a:pt x="2" y="8"/>
                      <a:pt x="0" y="8"/>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73" name="Freeform 21"/>
              <p:cNvSpPr/>
              <p:nvPr/>
            </p:nvSpPr>
            <p:spPr bwMode="auto">
              <a:xfrm>
                <a:off x="4949441" y="3891177"/>
                <a:ext cx="352419" cy="381253"/>
              </a:xfrm>
              <a:custGeom>
                <a:avLst/>
                <a:gdLst>
                  <a:gd name="T0" fmla="*/ 33 w 123"/>
                  <a:gd name="T1" fmla="*/ 60 h 134"/>
                  <a:gd name="T2" fmla="*/ 55 w 123"/>
                  <a:gd name="T3" fmla="*/ 59 h 134"/>
                  <a:gd name="T4" fmla="*/ 68 w 123"/>
                  <a:gd name="T5" fmla="*/ 45 h 134"/>
                  <a:gd name="T6" fmla="*/ 70 w 123"/>
                  <a:gd name="T7" fmla="*/ 35 h 134"/>
                  <a:gd name="T8" fmla="*/ 77 w 123"/>
                  <a:gd name="T9" fmla="*/ 35 h 134"/>
                  <a:gd name="T10" fmla="*/ 77 w 123"/>
                  <a:gd name="T11" fmla="*/ 94 h 134"/>
                  <a:gd name="T12" fmla="*/ 75 w 123"/>
                  <a:gd name="T13" fmla="*/ 94 h 134"/>
                  <a:gd name="T14" fmla="*/ 70 w 123"/>
                  <a:gd name="T15" fmla="*/ 94 h 134"/>
                  <a:gd name="T16" fmla="*/ 69 w 123"/>
                  <a:gd name="T17" fmla="*/ 83 h 134"/>
                  <a:gd name="T18" fmla="*/ 54 w 123"/>
                  <a:gd name="T19" fmla="*/ 69 h 134"/>
                  <a:gd name="T20" fmla="*/ 33 w 123"/>
                  <a:gd name="T21" fmla="*/ 69 h 134"/>
                  <a:gd name="T22" fmla="*/ 33 w 123"/>
                  <a:gd name="T23" fmla="*/ 73 h 134"/>
                  <a:gd name="T24" fmla="*/ 33 w 123"/>
                  <a:gd name="T25" fmla="*/ 114 h 134"/>
                  <a:gd name="T26" fmla="*/ 43 w 123"/>
                  <a:gd name="T27" fmla="*/ 124 h 134"/>
                  <a:gd name="T28" fmla="*/ 68 w 123"/>
                  <a:gd name="T29" fmla="*/ 124 h 134"/>
                  <a:gd name="T30" fmla="*/ 112 w 123"/>
                  <a:gd name="T31" fmla="*/ 96 h 134"/>
                  <a:gd name="T32" fmla="*/ 115 w 123"/>
                  <a:gd name="T33" fmla="*/ 90 h 134"/>
                  <a:gd name="T34" fmla="*/ 115 w 123"/>
                  <a:gd name="T35" fmla="*/ 90 h 134"/>
                  <a:gd name="T36" fmla="*/ 123 w 123"/>
                  <a:gd name="T37" fmla="*/ 92 h 134"/>
                  <a:gd name="T38" fmla="*/ 109 w 123"/>
                  <a:gd name="T39" fmla="*/ 134 h 134"/>
                  <a:gd name="T40" fmla="*/ 0 w 123"/>
                  <a:gd name="T41" fmla="*/ 134 h 134"/>
                  <a:gd name="T42" fmla="*/ 0 w 123"/>
                  <a:gd name="T43" fmla="*/ 127 h 134"/>
                  <a:gd name="T44" fmla="*/ 8 w 123"/>
                  <a:gd name="T45" fmla="*/ 126 h 134"/>
                  <a:gd name="T46" fmla="*/ 15 w 123"/>
                  <a:gd name="T47" fmla="*/ 120 h 134"/>
                  <a:gd name="T48" fmla="*/ 16 w 123"/>
                  <a:gd name="T49" fmla="*/ 113 h 134"/>
                  <a:gd name="T50" fmla="*/ 16 w 123"/>
                  <a:gd name="T51" fmla="*/ 20 h 134"/>
                  <a:gd name="T52" fmla="*/ 5 w 123"/>
                  <a:gd name="T53" fmla="*/ 7 h 134"/>
                  <a:gd name="T54" fmla="*/ 0 w 123"/>
                  <a:gd name="T55" fmla="*/ 7 h 134"/>
                  <a:gd name="T56" fmla="*/ 0 w 123"/>
                  <a:gd name="T57" fmla="*/ 0 h 134"/>
                  <a:gd name="T58" fmla="*/ 105 w 123"/>
                  <a:gd name="T59" fmla="*/ 0 h 134"/>
                  <a:gd name="T60" fmla="*/ 117 w 123"/>
                  <a:gd name="T61" fmla="*/ 35 h 134"/>
                  <a:gd name="T62" fmla="*/ 109 w 123"/>
                  <a:gd name="T63" fmla="*/ 38 h 134"/>
                  <a:gd name="T64" fmla="*/ 107 w 123"/>
                  <a:gd name="T65" fmla="*/ 34 h 134"/>
                  <a:gd name="T66" fmla="*/ 105 w 123"/>
                  <a:gd name="T67" fmla="*/ 29 h 134"/>
                  <a:gd name="T68" fmla="*/ 78 w 123"/>
                  <a:gd name="T69" fmla="*/ 11 h 134"/>
                  <a:gd name="T70" fmla="*/ 42 w 123"/>
                  <a:gd name="T71" fmla="*/ 10 h 134"/>
                  <a:gd name="T72" fmla="*/ 33 w 123"/>
                  <a:gd name="T73" fmla="*/ 10 h 134"/>
                  <a:gd name="T74" fmla="*/ 33 w 123"/>
                  <a:gd name="T75" fmla="*/ 60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3" h="134">
                    <a:moveTo>
                      <a:pt x="33" y="60"/>
                    </a:moveTo>
                    <a:cubicBezTo>
                      <a:pt x="41" y="60"/>
                      <a:pt x="48" y="61"/>
                      <a:pt x="55" y="59"/>
                    </a:cubicBezTo>
                    <a:cubicBezTo>
                      <a:pt x="63" y="57"/>
                      <a:pt x="67" y="53"/>
                      <a:pt x="68" y="45"/>
                    </a:cubicBezTo>
                    <a:cubicBezTo>
                      <a:pt x="69" y="42"/>
                      <a:pt x="69" y="39"/>
                      <a:pt x="70" y="35"/>
                    </a:cubicBezTo>
                    <a:cubicBezTo>
                      <a:pt x="72" y="35"/>
                      <a:pt x="75" y="35"/>
                      <a:pt x="77" y="35"/>
                    </a:cubicBezTo>
                    <a:cubicBezTo>
                      <a:pt x="77" y="55"/>
                      <a:pt x="77" y="74"/>
                      <a:pt x="77" y="94"/>
                    </a:cubicBezTo>
                    <a:cubicBezTo>
                      <a:pt x="76" y="94"/>
                      <a:pt x="75" y="94"/>
                      <a:pt x="75" y="94"/>
                    </a:cubicBezTo>
                    <a:cubicBezTo>
                      <a:pt x="73" y="94"/>
                      <a:pt x="71" y="94"/>
                      <a:pt x="70" y="94"/>
                    </a:cubicBezTo>
                    <a:cubicBezTo>
                      <a:pt x="69" y="90"/>
                      <a:pt x="69" y="86"/>
                      <a:pt x="69" y="83"/>
                    </a:cubicBezTo>
                    <a:cubicBezTo>
                      <a:pt x="67" y="74"/>
                      <a:pt x="63" y="70"/>
                      <a:pt x="54" y="69"/>
                    </a:cubicBezTo>
                    <a:cubicBezTo>
                      <a:pt x="47" y="69"/>
                      <a:pt x="40" y="69"/>
                      <a:pt x="33" y="69"/>
                    </a:cubicBezTo>
                    <a:cubicBezTo>
                      <a:pt x="33" y="71"/>
                      <a:pt x="33" y="72"/>
                      <a:pt x="33" y="73"/>
                    </a:cubicBezTo>
                    <a:cubicBezTo>
                      <a:pt x="33" y="87"/>
                      <a:pt x="33" y="101"/>
                      <a:pt x="33" y="114"/>
                    </a:cubicBezTo>
                    <a:cubicBezTo>
                      <a:pt x="33" y="123"/>
                      <a:pt x="34" y="124"/>
                      <a:pt x="43" y="124"/>
                    </a:cubicBezTo>
                    <a:cubicBezTo>
                      <a:pt x="51" y="124"/>
                      <a:pt x="60" y="124"/>
                      <a:pt x="68" y="124"/>
                    </a:cubicBezTo>
                    <a:cubicBezTo>
                      <a:pt x="89" y="124"/>
                      <a:pt x="103" y="114"/>
                      <a:pt x="112" y="96"/>
                    </a:cubicBezTo>
                    <a:cubicBezTo>
                      <a:pt x="113" y="94"/>
                      <a:pt x="114" y="92"/>
                      <a:pt x="115" y="90"/>
                    </a:cubicBezTo>
                    <a:cubicBezTo>
                      <a:pt x="115" y="90"/>
                      <a:pt x="115" y="90"/>
                      <a:pt x="115" y="90"/>
                    </a:cubicBezTo>
                    <a:cubicBezTo>
                      <a:pt x="118" y="90"/>
                      <a:pt x="120" y="91"/>
                      <a:pt x="123" y="92"/>
                    </a:cubicBezTo>
                    <a:cubicBezTo>
                      <a:pt x="118" y="107"/>
                      <a:pt x="113" y="120"/>
                      <a:pt x="109" y="134"/>
                    </a:cubicBezTo>
                    <a:cubicBezTo>
                      <a:pt x="72" y="134"/>
                      <a:pt x="36" y="134"/>
                      <a:pt x="0" y="134"/>
                    </a:cubicBezTo>
                    <a:cubicBezTo>
                      <a:pt x="0" y="132"/>
                      <a:pt x="0" y="130"/>
                      <a:pt x="0" y="127"/>
                    </a:cubicBezTo>
                    <a:cubicBezTo>
                      <a:pt x="2" y="127"/>
                      <a:pt x="5" y="126"/>
                      <a:pt x="8" y="126"/>
                    </a:cubicBezTo>
                    <a:cubicBezTo>
                      <a:pt x="12" y="126"/>
                      <a:pt x="14" y="124"/>
                      <a:pt x="15" y="120"/>
                    </a:cubicBezTo>
                    <a:cubicBezTo>
                      <a:pt x="15" y="118"/>
                      <a:pt x="16" y="115"/>
                      <a:pt x="16" y="113"/>
                    </a:cubicBezTo>
                    <a:cubicBezTo>
                      <a:pt x="16" y="82"/>
                      <a:pt x="16" y="51"/>
                      <a:pt x="16" y="20"/>
                    </a:cubicBezTo>
                    <a:cubicBezTo>
                      <a:pt x="16" y="10"/>
                      <a:pt x="14" y="8"/>
                      <a:pt x="5" y="7"/>
                    </a:cubicBezTo>
                    <a:cubicBezTo>
                      <a:pt x="3" y="7"/>
                      <a:pt x="1" y="7"/>
                      <a:pt x="0" y="7"/>
                    </a:cubicBezTo>
                    <a:cubicBezTo>
                      <a:pt x="0" y="4"/>
                      <a:pt x="0" y="2"/>
                      <a:pt x="0" y="0"/>
                    </a:cubicBezTo>
                    <a:cubicBezTo>
                      <a:pt x="34" y="0"/>
                      <a:pt x="69" y="0"/>
                      <a:pt x="105" y="0"/>
                    </a:cubicBezTo>
                    <a:cubicBezTo>
                      <a:pt x="109" y="11"/>
                      <a:pt x="112" y="22"/>
                      <a:pt x="117" y="35"/>
                    </a:cubicBezTo>
                    <a:cubicBezTo>
                      <a:pt x="114" y="36"/>
                      <a:pt x="112" y="37"/>
                      <a:pt x="109" y="38"/>
                    </a:cubicBezTo>
                    <a:cubicBezTo>
                      <a:pt x="108" y="36"/>
                      <a:pt x="108" y="35"/>
                      <a:pt x="107" y="34"/>
                    </a:cubicBezTo>
                    <a:cubicBezTo>
                      <a:pt x="107" y="32"/>
                      <a:pt x="106" y="31"/>
                      <a:pt x="105" y="29"/>
                    </a:cubicBezTo>
                    <a:cubicBezTo>
                      <a:pt x="100" y="18"/>
                      <a:pt x="90" y="11"/>
                      <a:pt x="78" y="11"/>
                    </a:cubicBezTo>
                    <a:cubicBezTo>
                      <a:pt x="66" y="10"/>
                      <a:pt x="54" y="10"/>
                      <a:pt x="42" y="10"/>
                    </a:cubicBezTo>
                    <a:cubicBezTo>
                      <a:pt x="39" y="10"/>
                      <a:pt x="36" y="10"/>
                      <a:pt x="33" y="10"/>
                    </a:cubicBezTo>
                    <a:cubicBezTo>
                      <a:pt x="33" y="26"/>
                      <a:pt x="33" y="43"/>
                      <a:pt x="33" y="6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74" name="Freeform 22"/>
              <p:cNvSpPr/>
              <p:nvPr/>
            </p:nvSpPr>
            <p:spPr bwMode="auto">
              <a:xfrm>
                <a:off x="5897767" y="3891177"/>
                <a:ext cx="358826" cy="381253"/>
              </a:xfrm>
              <a:custGeom>
                <a:avLst/>
                <a:gdLst>
                  <a:gd name="T0" fmla="*/ 43 w 126"/>
                  <a:gd name="T1" fmla="*/ 134 h 134"/>
                  <a:gd name="T2" fmla="*/ 0 w 126"/>
                  <a:gd name="T3" fmla="*/ 134 h 134"/>
                  <a:gd name="T4" fmla="*/ 0 w 126"/>
                  <a:gd name="T5" fmla="*/ 127 h 134"/>
                  <a:gd name="T6" fmla="*/ 7 w 126"/>
                  <a:gd name="T7" fmla="*/ 126 h 134"/>
                  <a:gd name="T8" fmla="*/ 16 w 126"/>
                  <a:gd name="T9" fmla="*/ 118 h 134"/>
                  <a:gd name="T10" fmla="*/ 16 w 126"/>
                  <a:gd name="T11" fmla="*/ 110 h 134"/>
                  <a:gd name="T12" fmla="*/ 16 w 126"/>
                  <a:gd name="T13" fmla="*/ 18 h 134"/>
                  <a:gd name="T14" fmla="*/ 5 w 126"/>
                  <a:gd name="T15" fmla="*/ 7 h 134"/>
                  <a:gd name="T16" fmla="*/ 0 w 126"/>
                  <a:gd name="T17" fmla="*/ 7 h 134"/>
                  <a:gd name="T18" fmla="*/ 0 w 126"/>
                  <a:gd name="T19" fmla="*/ 0 h 134"/>
                  <a:gd name="T20" fmla="*/ 40 w 126"/>
                  <a:gd name="T21" fmla="*/ 0 h 134"/>
                  <a:gd name="T22" fmla="*/ 98 w 126"/>
                  <a:gd name="T23" fmla="*/ 100 h 134"/>
                  <a:gd name="T24" fmla="*/ 99 w 126"/>
                  <a:gd name="T25" fmla="*/ 96 h 134"/>
                  <a:gd name="T26" fmla="*/ 99 w 126"/>
                  <a:gd name="T27" fmla="*/ 24 h 134"/>
                  <a:gd name="T28" fmla="*/ 98 w 126"/>
                  <a:gd name="T29" fmla="*/ 17 h 134"/>
                  <a:gd name="T30" fmla="*/ 89 w 126"/>
                  <a:gd name="T31" fmla="*/ 7 h 134"/>
                  <a:gd name="T32" fmla="*/ 83 w 126"/>
                  <a:gd name="T33" fmla="*/ 7 h 134"/>
                  <a:gd name="T34" fmla="*/ 83 w 126"/>
                  <a:gd name="T35" fmla="*/ 4 h 134"/>
                  <a:gd name="T36" fmla="*/ 83 w 126"/>
                  <a:gd name="T37" fmla="*/ 0 h 134"/>
                  <a:gd name="T38" fmla="*/ 125 w 126"/>
                  <a:gd name="T39" fmla="*/ 0 h 134"/>
                  <a:gd name="T40" fmla="*/ 126 w 126"/>
                  <a:gd name="T41" fmla="*/ 3 h 134"/>
                  <a:gd name="T42" fmla="*/ 126 w 126"/>
                  <a:gd name="T43" fmla="*/ 7 h 134"/>
                  <a:gd name="T44" fmla="*/ 120 w 126"/>
                  <a:gd name="T45" fmla="*/ 7 h 134"/>
                  <a:gd name="T46" fmla="*/ 110 w 126"/>
                  <a:gd name="T47" fmla="*/ 16 h 134"/>
                  <a:gd name="T48" fmla="*/ 110 w 126"/>
                  <a:gd name="T49" fmla="*/ 26 h 134"/>
                  <a:gd name="T50" fmla="*/ 110 w 126"/>
                  <a:gd name="T51" fmla="*/ 128 h 134"/>
                  <a:gd name="T52" fmla="*/ 110 w 126"/>
                  <a:gd name="T53" fmla="*/ 134 h 134"/>
                  <a:gd name="T54" fmla="*/ 98 w 126"/>
                  <a:gd name="T55" fmla="*/ 134 h 134"/>
                  <a:gd name="T56" fmla="*/ 28 w 126"/>
                  <a:gd name="T57" fmla="*/ 14 h 134"/>
                  <a:gd name="T58" fmla="*/ 28 w 126"/>
                  <a:gd name="T59" fmla="*/ 14 h 134"/>
                  <a:gd name="T60" fmla="*/ 27 w 126"/>
                  <a:gd name="T61" fmla="*/ 17 h 134"/>
                  <a:gd name="T62" fmla="*/ 27 w 126"/>
                  <a:gd name="T63" fmla="*/ 110 h 134"/>
                  <a:gd name="T64" fmla="*/ 28 w 126"/>
                  <a:gd name="T65" fmla="*/ 118 h 134"/>
                  <a:gd name="T66" fmla="*/ 36 w 126"/>
                  <a:gd name="T67" fmla="*/ 126 h 134"/>
                  <a:gd name="T68" fmla="*/ 43 w 126"/>
                  <a:gd name="T69" fmla="*/ 127 h 134"/>
                  <a:gd name="T70" fmla="*/ 43 w 126"/>
                  <a:gd name="T71" fmla="*/ 134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26" h="134">
                    <a:moveTo>
                      <a:pt x="43" y="134"/>
                    </a:moveTo>
                    <a:cubicBezTo>
                      <a:pt x="29" y="134"/>
                      <a:pt x="14" y="134"/>
                      <a:pt x="0" y="134"/>
                    </a:cubicBezTo>
                    <a:cubicBezTo>
                      <a:pt x="0" y="132"/>
                      <a:pt x="0" y="130"/>
                      <a:pt x="0" y="127"/>
                    </a:cubicBezTo>
                    <a:cubicBezTo>
                      <a:pt x="2" y="127"/>
                      <a:pt x="5" y="127"/>
                      <a:pt x="7" y="126"/>
                    </a:cubicBezTo>
                    <a:cubicBezTo>
                      <a:pt x="13" y="125"/>
                      <a:pt x="15" y="123"/>
                      <a:pt x="16" y="118"/>
                    </a:cubicBezTo>
                    <a:cubicBezTo>
                      <a:pt x="16" y="115"/>
                      <a:pt x="16" y="113"/>
                      <a:pt x="16" y="110"/>
                    </a:cubicBezTo>
                    <a:cubicBezTo>
                      <a:pt x="16" y="80"/>
                      <a:pt x="16" y="49"/>
                      <a:pt x="16" y="18"/>
                    </a:cubicBezTo>
                    <a:cubicBezTo>
                      <a:pt x="16" y="9"/>
                      <a:pt x="14" y="8"/>
                      <a:pt x="5" y="7"/>
                    </a:cubicBezTo>
                    <a:cubicBezTo>
                      <a:pt x="4" y="7"/>
                      <a:pt x="2" y="7"/>
                      <a:pt x="0" y="7"/>
                    </a:cubicBezTo>
                    <a:cubicBezTo>
                      <a:pt x="0" y="4"/>
                      <a:pt x="0" y="2"/>
                      <a:pt x="0" y="0"/>
                    </a:cubicBezTo>
                    <a:cubicBezTo>
                      <a:pt x="13" y="0"/>
                      <a:pt x="26" y="0"/>
                      <a:pt x="40" y="0"/>
                    </a:cubicBezTo>
                    <a:cubicBezTo>
                      <a:pt x="59" y="33"/>
                      <a:pt x="78" y="66"/>
                      <a:pt x="98" y="100"/>
                    </a:cubicBezTo>
                    <a:cubicBezTo>
                      <a:pt x="98" y="98"/>
                      <a:pt x="99" y="97"/>
                      <a:pt x="99" y="96"/>
                    </a:cubicBezTo>
                    <a:cubicBezTo>
                      <a:pt x="99" y="72"/>
                      <a:pt x="99" y="48"/>
                      <a:pt x="99" y="24"/>
                    </a:cubicBezTo>
                    <a:cubicBezTo>
                      <a:pt x="99" y="22"/>
                      <a:pt x="99" y="19"/>
                      <a:pt x="98" y="17"/>
                    </a:cubicBezTo>
                    <a:cubicBezTo>
                      <a:pt x="97" y="11"/>
                      <a:pt x="95" y="8"/>
                      <a:pt x="89" y="7"/>
                    </a:cubicBezTo>
                    <a:cubicBezTo>
                      <a:pt x="87" y="7"/>
                      <a:pt x="85" y="7"/>
                      <a:pt x="83" y="7"/>
                    </a:cubicBezTo>
                    <a:cubicBezTo>
                      <a:pt x="83" y="6"/>
                      <a:pt x="83" y="5"/>
                      <a:pt x="83" y="4"/>
                    </a:cubicBezTo>
                    <a:cubicBezTo>
                      <a:pt x="83" y="2"/>
                      <a:pt x="83" y="1"/>
                      <a:pt x="83" y="0"/>
                    </a:cubicBezTo>
                    <a:cubicBezTo>
                      <a:pt x="97" y="0"/>
                      <a:pt x="111" y="0"/>
                      <a:pt x="125" y="0"/>
                    </a:cubicBezTo>
                    <a:cubicBezTo>
                      <a:pt x="125" y="1"/>
                      <a:pt x="126" y="2"/>
                      <a:pt x="126" y="3"/>
                    </a:cubicBezTo>
                    <a:cubicBezTo>
                      <a:pt x="126" y="4"/>
                      <a:pt x="126" y="5"/>
                      <a:pt x="126" y="7"/>
                    </a:cubicBezTo>
                    <a:cubicBezTo>
                      <a:pt x="124" y="7"/>
                      <a:pt x="122" y="7"/>
                      <a:pt x="120" y="7"/>
                    </a:cubicBezTo>
                    <a:cubicBezTo>
                      <a:pt x="114" y="8"/>
                      <a:pt x="111" y="11"/>
                      <a:pt x="110" y="16"/>
                    </a:cubicBezTo>
                    <a:cubicBezTo>
                      <a:pt x="110" y="20"/>
                      <a:pt x="110" y="23"/>
                      <a:pt x="110" y="26"/>
                    </a:cubicBezTo>
                    <a:cubicBezTo>
                      <a:pt x="110" y="60"/>
                      <a:pt x="110" y="94"/>
                      <a:pt x="110" y="128"/>
                    </a:cubicBezTo>
                    <a:cubicBezTo>
                      <a:pt x="110" y="130"/>
                      <a:pt x="110" y="132"/>
                      <a:pt x="110" y="134"/>
                    </a:cubicBezTo>
                    <a:cubicBezTo>
                      <a:pt x="106" y="134"/>
                      <a:pt x="102" y="134"/>
                      <a:pt x="98" y="134"/>
                    </a:cubicBezTo>
                    <a:cubicBezTo>
                      <a:pt x="75" y="94"/>
                      <a:pt x="52" y="54"/>
                      <a:pt x="28" y="14"/>
                    </a:cubicBezTo>
                    <a:cubicBezTo>
                      <a:pt x="28" y="14"/>
                      <a:pt x="28" y="14"/>
                      <a:pt x="28" y="14"/>
                    </a:cubicBezTo>
                    <a:cubicBezTo>
                      <a:pt x="27" y="15"/>
                      <a:pt x="27" y="16"/>
                      <a:pt x="27" y="17"/>
                    </a:cubicBezTo>
                    <a:cubicBezTo>
                      <a:pt x="27" y="48"/>
                      <a:pt x="27" y="79"/>
                      <a:pt x="27" y="110"/>
                    </a:cubicBezTo>
                    <a:cubicBezTo>
                      <a:pt x="27" y="113"/>
                      <a:pt x="27" y="116"/>
                      <a:pt x="28" y="118"/>
                    </a:cubicBezTo>
                    <a:cubicBezTo>
                      <a:pt x="29" y="123"/>
                      <a:pt x="31" y="125"/>
                      <a:pt x="36" y="126"/>
                    </a:cubicBezTo>
                    <a:cubicBezTo>
                      <a:pt x="38" y="126"/>
                      <a:pt x="41" y="127"/>
                      <a:pt x="43" y="127"/>
                    </a:cubicBezTo>
                    <a:cubicBezTo>
                      <a:pt x="43" y="129"/>
                      <a:pt x="43" y="132"/>
                      <a:pt x="43" y="134"/>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75" name="Freeform 23"/>
              <p:cNvSpPr/>
              <p:nvPr/>
            </p:nvSpPr>
            <p:spPr bwMode="auto">
              <a:xfrm>
                <a:off x="6285428" y="3878362"/>
                <a:ext cx="397272" cy="410087"/>
              </a:xfrm>
              <a:custGeom>
                <a:avLst/>
                <a:gdLst>
                  <a:gd name="T0" fmla="*/ 87 w 139"/>
                  <a:gd name="T1" fmla="*/ 79 h 144"/>
                  <a:gd name="T2" fmla="*/ 87 w 139"/>
                  <a:gd name="T3" fmla="*/ 71 h 144"/>
                  <a:gd name="T4" fmla="*/ 139 w 139"/>
                  <a:gd name="T5" fmla="*/ 71 h 144"/>
                  <a:gd name="T6" fmla="*/ 139 w 139"/>
                  <a:gd name="T7" fmla="*/ 79 h 144"/>
                  <a:gd name="T8" fmla="*/ 133 w 139"/>
                  <a:gd name="T9" fmla="*/ 79 h 144"/>
                  <a:gd name="T10" fmla="*/ 124 w 139"/>
                  <a:gd name="T11" fmla="*/ 88 h 144"/>
                  <a:gd name="T12" fmla="*/ 124 w 139"/>
                  <a:gd name="T13" fmla="*/ 95 h 144"/>
                  <a:gd name="T14" fmla="*/ 124 w 139"/>
                  <a:gd name="T15" fmla="*/ 134 h 144"/>
                  <a:gd name="T16" fmla="*/ 124 w 139"/>
                  <a:gd name="T17" fmla="*/ 139 h 144"/>
                  <a:gd name="T18" fmla="*/ 115 w 139"/>
                  <a:gd name="T19" fmla="*/ 139 h 144"/>
                  <a:gd name="T20" fmla="*/ 110 w 139"/>
                  <a:gd name="T21" fmla="*/ 128 h 144"/>
                  <a:gd name="T22" fmla="*/ 105 w 139"/>
                  <a:gd name="T23" fmla="*/ 131 h 144"/>
                  <a:gd name="T24" fmla="*/ 56 w 139"/>
                  <a:gd name="T25" fmla="*/ 141 h 144"/>
                  <a:gd name="T26" fmla="*/ 10 w 139"/>
                  <a:gd name="T27" fmla="*/ 103 h 144"/>
                  <a:gd name="T28" fmla="*/ 15 w 139"/>
                  <a:gd name="T29" fmla="*/ 33 h 144"/>
                  <a:gd name="T30" fmla="*/ 56 w 139"/>
                  <a:gd name="T31" fmla="*/ 3 h 144"/>
                  <a:gd name="T32" fmla="*/ 99 w 139"/>
                  <a:gd name="T33" fmla="*/ 11 h 144"/>
                  <a:gd name="T34" fmla="*/ 102 w 139"/>
                  <a:gd name="T35" fmla="*/ 13 h 144"/>
                  <a:gd name="T36" fmla="*/ 105 w 139"/>
                  <a:gd name="T37" fmla="*/ 5 h 144"/>
                  <a:gd name="T38" fmla="*/ 112 w 139"/>
                  <a:gd name="T39" fmla="*/ 5 h 144"/>
                  <a:gd name="T40" fmla="*/ 122 w 139"/>
                  <a:gd name="T41" fmla="*/ 46 h 144"/>
                  <a:gd name="T42" fmla="*/ 114 w 139"/>
                  <a:gd name="T43" fmla="*/ 49 h 144"/>
                  <a:gd name="T44" fmla="*/ 112 w 139"/>
                  <a:gd name="T45" fmla="*/ 44 h 144"/>
                  <a:gd name="T46" fmla="*/ 100 w 139"/>
                  <a:gd name="T47" fmla="*/ 25 h 144"/>
                  <a:gd name="T48" fmla="*/ 42 w 139"/>
                  <a:gd name="T49" fmla="*/ 23 h 144"/>
                  <a:gd name="T50" fmla="*/ 24 w 139"/>
                  <a:gd name="T51" fmla="*/ 62 h 144"/>
                  <a:gd name="T52" fmla="*/ 34 w 139"/>
                  <a:gd name="T53" fmla="*/ 109 h 144"/>
                  <a:gd name="T54" fmla="*/ 77 w 139"/>
                  <a:gd name="T55" fmla="*/ 131 h 144"/>
                  <a:gd name="T56" fmla="*/ 101 w 139"/>
                  <a:gd name="T57" fmla="*/ 120 h 144"/>
                  <a:gd name="T58" fmla="*/ 106 w 139"/>
                  <a:gd name="T59" fmla="*/ 109 h 144"/>
                  <a:gd name="T60" fmla="*/ 106 w 139"/>
                  <a:gd name="T61" fmla="*/ 90 h 144"/>
                  <a:gd name="T62" fmla="*/ 96 w 139"/>
                  <a:gd name="T63" fmla="*/ 79 h 144"/>
                  <a:gd name="T64" fmla="*/ 87 w 139"/>
                  <a:gd name="T65" fmla="*/ 7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9" h="144">
                    <a:moveTo>
                      <a:pt x="87" y="79"/>
                    </a:moveTo>
                    <a:cubicBezTo>
                      <a:pt x="87" y="76"/>
                      <a:pt x="87" y="74"/>
                      <a:pt x="87" y="71"/>
                    </a:cubicBezTo>
                    <a:cubicBezTo>
                      <a:pt x="105" y="71"/>
                      <a:pt x="122" y="71"/>
                      <a:pt x="139" y="71"/>
                    </a:cubicBezTo>
                    <a:cubicBezTo>
                      <a:pt x="139" y="74"/>
                      <a:pt x="139" y="76"/>
                      <a:pt x="139" y="79"/>
                    </a:cubicBezTo>
                    <a:cubicBezTo>
                      <a:pt x="137" y="79"/>
                      <a:pt x="135" y="79"/>
                      <a:pt x="133" y="79"/>
                    </a:cubicBezTo>
                    <a:cubicBezTo>
                      <a:pt x="127" y="79"/>
                      <a:pt x="125" y="81"/>
                      <a:pt x="124" y="88"/>
                    </a:cubicBezTo>
                    <a:cubicBezTo>
                      <a:pt x="124" y="90"/>
                      <a:pt x="124" y="93"/>
                      <a:pt x="124" y="95"/>
                    </a:cubicBezTo>
                    <a:cubicBezTo>
                      <a:pt x="124" y="108"/>
                      <a:pt x="124" y="121"/>
                      <a:pt x="124" y="134"/>
                    </a:cubicBezTo>
                    <a:cubicBezTo>
                      <a:pt x="124" y="135"/>
                      <a:pt x="124" y="137"/>
                      <a:pt x="124" y="139"/>
                    </a:cubicBezTo>
                    <a:cubicBezTo>
                      <a:pt x="121" y="139"/>
                      <a:pt x="118" y="139"/>
                      <a:pt x="115" y="139"/>
                    </a:cubicBezTo>
                    <a:cubicBezTo>
                      <a:pt x="113" y="136"/>
                      <a:pt x="112" y="132"/>
                      <a:pt x="110" y="128"/>
                    </a:cubicBezTo>
                    <a:cubicBezTo>
                      <a:pt x="108" y="129"/>
                      <a:pt x="107" y="130"/>
                      <a:pt x="105" y="131"/>
                    </a:cubicBezTo>
                    <a:cubicBezTo>
                      <a:pt x="90" y="140"/>
                      <a:pt x="74" y="144"/>
                      <a:pt x="56" y="141"/>
                    </a:cubicBezTo>
                    <a:cubicBezTo>
                      <a:pt x="34" y="137"/>
                      <a:pt x="18" y="124"/>
                      <a:pt x="10" y="103"/>
                    </a:cubicBezTo>
                    <a:cubicBezTo>
                      <a:pt x="0" y="79"/>
                      <a:pt x="1" y="55"/>
                      <a:pt x="15" y="33"/>
                    </a:cubicBezTo>
                    <a:cubicBezTo>
                      <a:pt x="24" y="17"/>
                      <a:pt x="38" y="6"/>
                      <a:pt x="56" y="3"/>
                    </a:cubicBezTo>
                    <a:cubicBezTo>
                      <a:pt x="71" y="0"/>
                      <a:pt x="86" y="2"/>
                      <a:pt x="99" y="11"/>
                    </a:cubicBezTo>
                    <a:cubicBezTo>
                      <a:pt x="100" y="12"/>
                      <a:pt x="101" y="12"/>
                      <a:pt x="102" y="13"/>
                    </a:cubicBezTo>
                    <a:cubicBezTo>
                      <a:pt x="103" y="10"/>
                      <a:pt x="104" y="7"/>
                      <a:pt x="105" y="5"/>
                    </a:cubicBezTo>
                    <a:cubicBezTo>
                      <a:pt x="107" y="5"/>
                      <a:pt x="109" y="5"/>
                      <a:pt x="112" y="5"/>
                    </a:cubicBezTo>
                    <a:cubicBezTo>
                      <a:pt x="115" y="18"/>
                      <a:pt x="119" y="32"/>
                      <a:pt x="122" y="46"/>
                    </a:cubicBezTo>
                    <a:cubicBezTo>
                      <a:pt x="120" y="47"/>
                      <a:pt x="117" y="48"/>
                      <a:pt x="114" y="49"/>
                    </a:cubicBezTo>
                    <a:cubicBezTo>
                      <a:pt x="114" y="47"/>
                      <a:pt x="113" y="45"/>
                      <a:pt x="112" y="44"/>
                    </a:cubicBezTo>
                    <a:cubicBezTo>
                      <a:pt x="109" y="37"/>
                      <a:pt x="105" y="30"/>
                      <a:pt x="100" y="25"/>
                    </a:cubicBezTo>
                    <a:cubicBezTo>
                      <a:pt x="84" y="8"/>
                      <a:pt x="59" y="7"/>
                      <a:pt x="42" y="23"/>
                    </a:cubicBezTo>
                    <a:cubicBezTo>
                      <a:pt x="31" y="34"/>
                      <a:pt x="25" y="47"/>
                      <a:pt x="24" y="62"/>
                    </a:cubicBezTo>
                    <a:cubicBezTo>
                      <a:pt x="22" y="79"/>
                      <a:pt x="25" y="95"/>
                      <a:pt x="34" y="109"/>
                    </a:cubicBezTo>
                    <a:cubicBezTo>
                      <a:pt x="44" y="125"/>
                      <a:pt x="59" y="132"/>
                      <a:pt x="77" y="131"/>
                    </a:cubicBezTo>
                    <a:cubicBezTo>
                      <a:pt x="86" y="130"/>
                      <a:pt x="94" y="127"/>
                      <a:pt x="101" y="120"/>
                    </a:cubicBezTo>
                    <a:cubicBezTo>
                      <a:pt x="104" y="117"/>
                      <a:pt x="106" y="114"/>
                      <a:pt x="106" y="109"/>
                    </a:cubicBezTo>
                    <a:cubicBezTo>
                      <a:pt x="106" y="103"/>
                      <a:pt x="107" y="96"/>
                      <a:pt x="106" y="90"/>
                    </a:cubicBezTo>
                    <a:cubicBezTo>
                      <a:pt x="106" y="82"/>
                      <a:pt x="104" y="81"/>
                      <a:pt x="96" y="79"/>
                    </a:cubicBezTo>
                    <a:cubicBezTo>
                      <a:pt x="94" y="79"/>
                      <a:pt x="91" y="79"/>
                      <a:pt x="87" y="79"/>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76" name="Freeform 25"/>
              <p:cNvSpPr/>
              <p:nvPr/>
            </p:nvSpPr>
            <p:spPr bwMode="auto">
              <a:xfrm>
                <a:off x="9005458" y="3884769"/>
                <a:ext cx="323584" cy="397272"/>
              </a:xfrm>
              <a:custGeom>
                <a:avLst/>
                <a:gdLst>
                  <a:gd name="T0" fmla="*/ 103 w 113"/>
                  <a:gd name="T1" fmla="*/ 44 h 140"/>
                  <a:gd name="T2" fmla="*/ 95 w 113"/>
                  <a:gd name="T3" fmla="*/ 46 h 140"/>
                  <a:gd name="T4" fmla="*/ 92 w 113"/>
                  <a:gd name="T5" fmla="*/ 41 h 140"/>
                  <a:gd name="T6" fmla="*/ 72 w 113"/>
                  <a:gd name="T7" fmla="*/ 18 h 140"/>
                  <a:gd name="T8" fmla="*/ 38 w 113"/>
                  <a:gd name="T9" fmla="*/ 12 h 140"/>
                  <a:gd name="T10" fmla="*/ 25 w 113"/>
                  <a:gd name="T11" fmla="*/ 19 h 140"/>
                  <a:gd name="T12" fmla="*/ 26 w 113"/>
                  <a:gd name="T13" fmla="*/ 44 h 140"/>
                  <a:gd name="T14" fmla="*/ 42 w 113"/>
                  <a:gd name="T15" fmla="*/ 53 h 140"/>
                  <a:gd name="T16" fmla="*/ 70 w 113"/>
                  <a:gd name="T17" fmla="*/ 62 h 140"/>
                  <a:gd name="T18" fmla="*/ 90 w 113"/>
                  <a:gd name="T19" fmla="*/ 70 h 140"/>
                  <a:gd name="T20" fmla="*/ 97 w 113"/>
                  <a:gd name="T21" fmla="*/ 125 h 140"/>
                  <a:gd name="T22" fmla="*/ 56 w 113"/>
                  <a:gd name="T23" fmla="*/ 140 h 140"/>
                  <a:gd name="T24" fmla="*/ 25 w 113"/>
                  <a:gd name="T25" fmla="*/ 128 h 140"/>
                  <a:gd name="T26" fmla="*/ 21 w 113"/>
                  <a:gd name="T27" fmla="*/ 125 h 140"/>
                  <a:gd name="T28" fmla="*/ 16 w 113"/>
                  <a:gd name="T29" fmla="*/ 137 h 140"/>
                  <a:gd name="T30" fmla="*/ 10 w 113"/>
                  <a:gd name="T31" fmla="*/ 137 h 140"/>
                  <a:gd name="T32" fmla="*/ 1 w 113"/>
                  <a:gd name="T33" fmla="*/ 89 h 140"/>
                  <a:gd name="T34" fmla="*/ 10 w 113"/>
                  <a:gd name="T35" fmla="*/ 87 h 140"/>
                  <a:gd name="T36" fmla="*/ 13 w 113"/>
                  <a:gd name="T37" fmla="*/ 95 h 140"/>
                  <a:gd name="T38" fmla="*/ 36 w 113"/>
                  <a:gd name="T39" fmla="*/ 122 h 140"/>
                  <a:gd name="T40" fmla="*/ 69 w 113"/>
                  <a:gd name="T41" fmla="*/ 128 h 140"/>
                  <a:gd name="T42" fmla="*/ 85 w 113"/>
                  <a:gd name="T43" fmla="*/ 119 h 140"/>
                  <a:gd name="T44" fmla="*/ 81 w 113"/>
                  <a:gd name="T45" fmla="*/ 86 h 140"/>
                  <a:gd name="T46" fmla="*/ 63 w 113"/>
                  <a:gd name="T47" fmla="*/ 79 h 140"/>
                  <a:gd name="T48" fmla="*/ 38 w 113"/>
                  <a:gd name="T49" fmla="*/ 71 h 140"/>
                  <a:gd name="T50" fmla="*/ 19 w 113"/>
                  <a:gd name="T51" fmla="*/ 62 h 140"/>
                  <a:gd name="T52" fmla="*/ 15 w 113"/>
                  <a:gd name="T53" fmla="*/ 13 h 140"/>
                  <a:gd name="T54" fmla="*/ 51 w 113"/>
                  <a:gd name="T55" fmla="*/ 0 h 140"/>
                  <a:gd name="T56" fmla="*/ 81 w 113"/>
                  <a:gd name="T57" fmla="*/ 10 h 140"/>
                  <a:gd name="T58" fmla="*/ 82 w 113"/>
                  <a:gd name="T59" fmla="*/ 11 h 140"/>
                  <a:gd name="T60" fmla="*/ 83 w 113"/>
                  <a:gd name="T61" fmla="*/ 11 h 140"/>
                  <a:gd name="T62" fmla="*/ 87 w 113"/>
                  <a:gd name="T63" fmla="*/ 2 h 140"/>
                  <a:gd name="T64" fmla="*/ 93 w 113"/>
                  <a:gd name="T65" fmla="*/ 2 h 140"/>
                  <a:gd name="T66" fmla="*/ 103 w 113"/>
                  <a:gd name="T67" fmla="*/ 44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3" h="140">
                    <a:moveTo>
                      <a:pt x="103" y="44"/>
                    </a:moveTo>
                    <a:cubicBezTo>
                      <a:pt x="100" y="45"/>
                      <a:pt x="98" y="45"/>
                      <a:pt x="95" y="46"/>
                    </a:cubicBezTo>
                    <a:cubicBezTo>
                      <a:pt x="94" y="44"/>
                      <a:pt x="93" y="43"/>
                      <a:pt x="92" y="41"/>
                    </a:cubicBezTo>
                    <a:cubicBezTo>
                      <a:pt x="87" y="32"/>
                      <a:pt x="81" y="24"/>
                      <a:pt x="72" y="18"/>
                    </a:cubicBezTo>
                    <a:cubicBezTo>
                      <a:pt x="61" y="11"/>
                      <a:pt x="50" y="9"/>
                      <a:pt x="38" y="12"/>
                    </a:cubicBezTo>
                    <a:cubicBezTo>
                      <a:pt x="33" y="13"/>
                      <a:pt x="28" y="16"/>
                      <a:pt x="25" y="19"/>
                    </a:cubicBezTo>
                    <a:cubicBezTo>
                      <a:pt x="18" y="27"/>
                      <a:pt x="19" y="38"/>
                      <a:pt x="26" y="44"/>
                    </a:cubicBezTo>
                    <a:cubicBezTo>
                      <a:pt x="31" y="49"/>
                      <a:pt x="36" y="51"/>
                      <a:pt x="42" y="53"/>
                    </a:cubicBezTo>
                    <a:cubicBezTo>
                      <a:pt x="51" y="56"/>
                      <a:pt x="61" y="59"/>
                      <a:pt x="70" y="62"/>
                    </a:cubicBezTo>
                    <a:cubicBezTo>
                      <a:pt x="77" y="64"/>
                      <a:pt x="84" y="67"/>
                      <a:pt x="90" y="70"/>
                    </a:cubicBezTo>
                    <a:cubicBezTo>
                      <a:pt x="113" y="83"/>
                      <a:pt x="112" y="111"/>
                      <a:pt x="97" y="125"/>
                    </a:cubicBezTo>
                    <a:cubicBezTo>
                      <a:pt x="85" y="137"/>
                      <a:pt x="71" y="140"/>
                      <a:pt x="56" y="140"/>
                    </a:cubicBezTo>
                    <a:cubicBezTo>
                      <a:pt x="44" y="139"/>
                      <a:pt x="34" y="135"/>
                      <a:pt x="25" y="128"/>
                    </a:cubicBezTo>
                    <a:cubicBezTo>
                      <a:pt x="24" y="127"/>
                      <a:pt x="23" y="126"/>
                      <a:pt x="21" y="125"/>
                    </a:cubicBezTo>
                    <a:cubicBezTo>
                      <a:pt x="19" y="129"/>
                      <a:pt x="18" y="133"/>
                      <a:pt x="16" y="137"/>
                    </a:cubicBezTo>
                    <a:cubicBezTo>
                      <a:pt x="14" y="137"/>
                      <a:pt x="12" y="137"/>
                      <a:pt x="10" y="137"/>
                    </a:cubicBezTo>
                    <a:cubicBezTo>
                      <a:pt x="7" y="121"/>
                      <a:pt x="4" y="105"/>
                      <a:pt x="1" y="89"/>
                    </a:cubicBezTo>
                    <a:cubicBezTo>
                      <a:pt x="4" y="88"/>
                      <a:pt x="7" y="88"/>
                      <a:pt x="10" y="87"/>
                    </a:cubicBezTo>
                    <a:cubicBezTo>
                      <a:pt x="11" y="90"/>
                      <a:pt x="12" y="93"/>
                      <a:pt x="13" y="95"/>
                    </a:cubicBezTo>
                    <a:cubicBezTo>
                      <a:pt x="18" y="106"/>
                      <a:pt x="26" y="116"/>
                      <a:pt x="36" y="122"/>
                    </a:cubicBezTo>
                    <a:cubicBezTo>
                      <a:pt x="46" y="129"/>
                      <a:pt x="57" y="131"/>
                      <a:pt x="69" y="128"/>
                    </a:cubicBezTo>
                    <a:cubicBezTo>
                      <a:pt x="75" y="127"/>
                      <a:pt x="80" y="123"/>
                      <a:pt x="85" y="119"/>
                    </a:cubicBezTo>
                    <a:cubicBezTo>
                      <a:pt x="94" y="110"/>
                      <a:pt x="94" y="93"/>
                      <a:pt x="81" y="86"/>
                    </a:cubicBezTo>
                    <a:cubicBezTo>
                      <a:pt x="75" y="83"/>
                      <a:pt x="69" y="81"/>
                      <a:pt x="63" y="79"/>
                    </a:cubicBezTo>
                    <a:cubicBezTo>
                      <a:pt x="55" y="76"/>
                      <a:pt x="46" y="74"/>
                      <a:pt x="38" y="71"/>
                    </a:cubicBezTo>
                    <a:cubicBezTo>
                      <a:pt x="31" y="69"/>
                      <a:pt x="25" y="66"/>
                      <a:pt x="19" y="62"/>
                    </a:cubicBezTo>
                    <a:cubicBezTo>
                      <a:pt x="1" y="51"/>
                      <a:pt x="0" y="27"/>
                      <a:pt x="15" y="13"/>
                    </a:cubicBezTo>
                    <a:cubicBezTo>
                      <a:pt x="25" y="3"/>
                      <a:pt x="37" y="0"/>
                      <a:pt x="51" y="0"/>
                    </a:cubicBezTo>
                    <a:cubicBezTo>
                      <a:pt x="62" y="0"/>
                      <a:pt x="72" y="3"/>
                      <a:pt x="81" y="10"/>
                    </a:cubicBezTo>
                    <a:cubicBezTo>
                      <a:pt x="81" y="10"/>
                      <a:pt x="81" y="11"/>
                      <a:pt x="82" y="11"/>
                    </a:cubicBezTo>
                    <a:cubicBezTo>
                      <a:pt x="82" y="11"/>
                      <a:pt x="82" y="11"/>
                      <a:pt x="83" y="11"/>
                    </a:cubicBezTo>
                    <a:cubicBezTo>
                      <a:pt x="84" y="8"/>
                      <a:pt x="85" y="5"/>
                      <a:pt x="87" y="2"/>
                    </a:cubicBezTo>
                    <a:cubicBezTo>
                      <a:pt x="89" y="2"/>
                      <a:pt x="91" y="2"/>
                      <a:pt x="93" y="2"/>
                    </a:cubicBezTo>
                    <a:cubicBezTo>
                      <a:pt x="96" y="16"/>
                      <a:pt x="100" y="30"/>
                      <a:pt x="103" y="44"/>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77" name="Freeform 27"/>
              <p:cNvSpPr>
                <a:spLocks noEditPoints="1"/>
              </p:cNvSpPr>
              <p:nvPr/>
            </p:nvSpPr>
            <p:spPr bwMode="auto">
              <a:xfrm>
                <a:off x="4616246" y="3887973"/>
                <a:ext cx="323584" cy="384457"/>
              </a:xfrm>
              <a:custGeom>
                <a:avLst/>
                <a:gdLst>
                  <a:gd name="T0" fmla="*/ 33 w 113"/>
                  <a:gd name="T1" fmla="*/ 78 h 135"/>
                  <a:gd name="T2" fmla="*/ 33 w 113"/>
                  <a:gd name="T3" fmla="*/ 82 h 135"/>
                  <a:gd name="T4" fmla="*/ 33 w 113"/>
                  <a:gd name="T5" fmla="*/ 114 h 135"/>
                  <a:gd name="T6" fmla="*/ 33 w 113"/>
                  <a:gd name="T7" fmla="*/ 118 h 135"/>
                  <a:gd name="T8" fmla="*/ 43 w 113"/>
                  <a:gd name="T9" fmla="*/ 128 h 135"/>
                  <a:gd name="T10" fmla="*/ 49 w 113"/>
                  <a:gd name="T11" fmla="*/ 128 h 135"/>
                  <a:gd name="T12" fmla="*/ 49 w 113"/>
                  <a:gd name="T13" fmla="*/ 135 h 135"/>
                  <a:gd name="T14" fmla="*/ 0 w 113"/>
                  <a:gd name="T15" fmla="*/ 135 h 135"/>
                  <a:gd name="T16" fmla="*/ 0 w 113"/>
                  <a:gd name="T17" fmla="*/ 128 h 135"/>
                  <a:gd name="T18" fmla="*/ 8 w 113"/>
                  <a:gd name="T19" fmla="*/ 127 h 135"/>
                  <a:gd name="T20" fmla="*/ 15 w 113"/>
                  <a:gd name="T21" fmla="*/ 120 h 135"/>
                  <a:gd name="T22" fmla="*/ 15 w 113"/>
                  <a:gd name="T23" fmla="*/ 114 h 135"/>
                  <a:gd name="T24" fmla="*/ 15 w 113"/>
                  <a:gd name="T25" fmla="*/ 21 h 135"/>
                  <a:gd name="T26" fmla="*/ 15 w 113"/>
                  <a:gd name="T27" fmla="*/ 14 h 135"/>
                  <a:gd name="T28" fmla="*/ 9 w 113"/>
                  <a:gd name="T29" fmla="*/ 9 h 135"/>
                  <a:gd name="T30" fmla="*/ 0 w 113"/>
                  <a:gd name="T31" fmla="*/ 8 h 135"/>
                  <a:gd name="T32" fmla="*/ 0 w 113"/>
                  <a:gd name="T33" fmla="*/ 1 h 135"/>
                  <a:gd name="T34" fmla="*/ 4 w 113"/>
                  <a:gd name="T35" fmla="*/ 0 h 135"/>
                  <a:gd name="T36" fmla="*/ 56 w 113"/>
                  <a:gd name="T37" fmla="*/ 0 h 135"/>
                  <a:gd name="T38" fmla="*/ 73 w 113"/>
                  <a:gd name="T39" fmla="*/ 1 h 135"/>
                  <a:gd name="T40" fmla="*/ 106 w 113"/>
                  <a:gd name="T41" fmla="*/ 50 h 135"/>
                  <a:gd name="T42" fmla="*/ 78 w 113"/>
                  <a:gd name="T43" fmla="*/ 76 h 135"/>
                  <a:gd name="T44" fmla="*/ 55 w 113"/>
                  <a:gd name="T45" fmla="*/ 78 h 135"/>
                  <a:gd name="T46" fmla="*/ 33 w 113"/>
                  <a:gd name="T47" fmla="*/ 78 h 135"/>
                  <a:gd name="T48" fmla="*/ 33 w 113"/>
                  <a:gd name="T49" fmla="*/ 68 h 135"/>
                  <a:gd name="T50" fmla="*/ 67 w 113"/>
                  <a:gd name="T51" fmla="*/ 67 h 135"/>
                  <a:gd name="T52" fmla="*/ 85 w 113"/>
                  <a:gd name="T53" fmla="*/ 52 h 135"/>
                  <a:gd name="T54" fmla="*/ 87 w 113"/>
                  <a:gd name="T55" fmla="*/ 29 h 135"/>
                  <a:gd name="T56" fmla="*/ 66 w 113"/>
                  <a:gd name="T57" fmla="*/ 11 h 135"/>
                  <a:gd name="T58" fmla="*/ 34 w 113"/>
                  <a:gd name="T59" fmla="*/ 11 h 135"/>
                  <a:gd name="T60" fmla="*/ 33 w 113"/>
                  <a:gd name="T61" fmla="*/ 11 h 135"/>
                  <a:gd name="T62" fmla="*/ 33 w 113"/>
                  <a:gd name="T63" fmla="*/ 68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13" h="135">
                    <a:moveTo>
                      <a:pt x="33" y="78"/>
                    </a:moveTo>
                    <a:cubicBezTo>
                      <a:pt x="33" y="80"/>
                      <a:pt x="33" y="81"/>
                      <a:pt x="33" y="82"/>
                    </a:cubicBezTo>
                    <a:cubicBezTo>
                      <a:pt x="33" y="93"/>
                      <a:pt x="33" y="103"/>
                      <a:pt x="33" y="114"/>
                    </a:cubicBezTo>
                    <a:cubicBezTo>
                      <a:pt x="33" y="115"/>
                      <a:pt x="33" y="117"/>
                      <a:pt x="33" y="118"/>
                    </a:cubicBezTo>
                    <a:cubicBezTo>
                      <a:pt x="34" y="125"/>
                      <a:pt x="35" y="127"/>
                      <a:pt x="43" y="128"/>
                    </a:cubicBezTo>
                    <a:cubicBezTo>
                      <a:pt x="45" y="128"/>
                      <a:pt x="47" y="128"/>
                      <a:pt x="49" y="128"/>
                    </a:cubicBezTo>
                    <a:cubicBezTo>
                      <a:pt x="49" y="130"/>
                      <a:pt x="49" y="133"/>
                      <a:pt x="49" y="135"/>
                    </a:cubicBezTo>
                    <a:cubicBezTo>
                      <a:pt x="33" y="135"/>
                      <a:pt x="16" y="135"/>
                      <a:pt x="0" y="135"/>
                    </a:cubicBezTo>
                    <a:cubicBezTo>
                      <a:pt x="0" y="133"/>
                      <a:pt x="0" y="131"/>
                      <a:pt x="0" y="128"/>
                    </a:cubicBezTo>
                    <a:cubicBezTo>
                      <a:pt x="2" y="128"/>
                      <a:pt x="5" y="128"/>
                      <a:pt x="8" y="127"/>
                    </a:cubicBezTo>
                    <a:cubicBezTo>
                      <a:pt x="13" y="126"/>
                      <a:pt x="14" y="125"/>
                      <a:pt x="15" y="120"/>
                    </a:cubicBezTo>
                    <a:cubicBezTo>
                      <a:pt x="15" y="118"/>
                      <a:pt x="15" y="116"/>
                      <a:pt x="15" y="114"/>
                    </a:cubicBezTo>
                    <a:cubicBezTo>
                      <a:pt x="16" y="83"/>
                      <a:pt x="16" y="52"/>
                      <a:pt x="15" y="21"/>
                    </a:cubicBezTo>
                    <a:cubicBezTo>
                      <a:pt x="15" y="19"/>
                      <a:pt x="15" y="16"/>
                      <a:pt x="15" y="14"/>
                    </a:cubicBezTo>
                    <a:cubicBezTo>
                      <a:pt x="14" y="11"/>
                      <a:pt x="12" y="9"/>
                      <a:pt x="9" y="9"/>
                    </a:cubicBezTo>
                    <a:cubicBezTo>
                      <a:pt x="6" y="8"/>
                      <a:pt x="3" y="8"/>
                      <a:pt x="0" y="8"/>
                    </a:cubicBezTo>
                    <a:cubicBezTo>
                      <a:pt x="0" y="5"/>
                      <a:pt x="0" y="3"/>
                      <a:pt x="0" y="1"/>
                    </a:cubicBezTo>
                    <a:cubicBezTo>
                      <a:pt x="1" y="0"/>
                      <a:pt x="3" y="0"/>
                      <a:pt x="4" y="0"/>
                    </a:cubicBezTo>
                    <a:cubicBezTo>
                      <a:pt x="21" y="0"/>
                      <a:pt x="39" y="0"/>
                      <a:pt x="56" y="0"/>
                    </a:cubicBezTo>
                    <a:cubicBezTo>
                      <a:pt x="62" y="0"/>
                      <a:pt x="68" y="1"/>
                      <a:pt x="73" y="1"/>
                    </a:cubicBezTo>
                    <a:cubicBezTo>
                      <a:pt x="98" y="4"/>
                      <a:pt x="113" y="26"/>
                      <a:pt x="106" y="50"/>
                    </a:cubicBezTo>
                    <a:cubicBezTo>
                      <a:pt x="102" y="64"/>
                      <a:pt x="93" y="73"/>
                      <a:pt x="78" y="76"/>
                    </a:cubicBezTo>
                    <a:cubicBezTo>
                      <a:pt x="70" y="77"/>
                      <a:pt x="63" y="77"/>
                      <a:pt x="55" y="78"/>
                    </a:cubicBezTo>
                    <a:cubicBezTo>
                      <a:pt x="48" y="78"/>
                      <a:pt x="41" y="78"/>
                      <a:pt x="33" y="78"/>
                    </a:cubicBezTo>
                    <a:close/>
                    <a:moveTo>
                      <a:pt x="33" y="68"/>
                    </a:moveTo>
                    <a:cubicBezTo>
                      <a:pt x="45" y="67"/>
                      <a:pt x="56" y="68"/>
                      <a:pt x="67" y="67"/>
                    </a:cubicBezTo>
                    <a:cubicBezTo>
                      <a:pt x="76" y="66"/>
                      <a:pt x="82" y="60"/>
                      <a:pt x="85" y="52"/>
                    </a:cubicBezTo>
                    <a:cubicBezTo>
                      <a:pt x="89" y="45"/>
                      <a:pt x="89" y="37"/>
                      <a:pt x="87" y="29"/>
                    </a:cubicBezTo>
                    <a:cubicBezTo>
                      <a:pt x="84" y="19"/>
                      <a:pt x="78" y="12"/>
                      <a:pt x="66" y="11"/>
                    </a:cubicBezTo>
                    <a:cubicBezTo>
                      <a:pt x="56" y="11"/>
                      <a:pt x="45" y="11"/>
                      <a:pt x="34" y="11"/>
                    </a:cubicBezTo>
                    <a:cubicBezTo>
                      <a:pt x="34" y="11"/>
                      <a:pt x="34" y="11"/>
                      <a:pt x="33" y="11"/>
                    </a:cubicBezTo>
                    <a:cubicBezTo>
                      <a:pt x="33" y="30"/>
                      <a:pt x="33" y="48"/>
                      <a:pt x="33" y="68"/>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78" name="Freeform 29"/>
              <p:cNvSpPr/>
              <p:nvPr/>
            </p:nvSpPr>
            <p:spPr bwMode="auto">
              <a:xfrm>
                <a:off x="6858909" y="3891177"/>
                <a:ext cx="381253" cy="394068"/>
              </a:xfrm>
              <a:custGeom>
                <a:avLst/>
                <a:gdLst>
                  <a:gd name="T0" fmla="*/ 49 w 133"/>
                  <a:gd name="T1" fmla="*/ 0 h 138"/>
                  <a:gd name="T2" fmla="*/ 49 w 133"/>
                  <a:gd name="T3" fmla="*/ 7 h 138"/>
                  <a:gd name="T4" fmla="*/ 41 w 133"/>
                  <a:gd name="T5" fmla="*/ 8 h 138"/>
                  <a:gd name="T6" fmla="*/ 34 w 133"/>
                  <a:gd name="T7" fmla="*/ 15 h 138"/>
                  <a:gd name="T8" fmla="*/ 33 w 133"/>
                  <a:gd name="T9" fmla="*/ 23 h 138"/>
                  <a:gd name="T10" fmla="*/ 33 w 133"/>
                  <a:gd name="T11" fmla="*/ 83 h 138"/>
                  <a:gd name="T12" fmla="*/ 34 w 133"/>
                  <a:gd name="T13" fmla="*/ 96 h 138"/>
                  <a:gd name="T14" fmla="*/ 60 w 133"/>
                  <a:gd name="T15" fmla="*/ 124 h 138"/>
                  <a:gd name="T16" fmla="*/ 100 w 133"/>
                  <a:gd name="T17" fmla="*/ 110 h 138"/>
                  <a:gd name="T18" fmla="*/ 106 w 133"/>
                  <a:gd name="T19" fmla="*/ 94 h 138"/>
                  <a:gd name="T20" fmla="*/ 107 w 133"/>
                  <a:gd name="T21" fmla="*/ 80 h 138"/>
                  <a:gd name="T22" fmla="*/ 107 w 133"/>
                  <a:gd name="T23" fmla="*/ 24 h 138"/>
                  <a:gd name="T24" fmla="*/ 106 w 133"/>
                  <a:gd name="T25" fmla="*/ 15 h 138"/>
                  <a:gd name="T26" fmla="*/ 97 w 133"/>
                  <a:gd name="T27" fmla="*/ 8 h 138"/>
                  <a:gd name="T28" fmla="*/ 91 w 133"/>
                  <a:gd name="T29" fmla="*/ 7 h 138"/>
                  <a:gd name="T30" fmla="*/ 91 w 133"/>
                  <a:gd name="T31" fmla="*/ 0 h 138"/>
                  <a:gd name="T32" fmla="*/ 133 w 133"/>
                  <a:gd name="T33" fmla="*/ 0 h 138"/>
                  <a:gd name="T34" fmla="*/ 133 w 133"/>
                  <a:gd name="T35" fmla="*/ 7 h 138"/>
                  <a:gd name="T36" fmla="*/ 126 w 133"/>
                  <a:gd name="T37" fmla="*/ 8 h 138"/>
                  <a:gd name="T38" fmla="*/ 118 w 133"/>
                  <a:gd name="T39" fmla="*/ 15 h 138"/>
                  <a:gd name="T40" fmla="*/ 118 w 133"/>
                  <a:gd name="T41" fmla="*/ 25 h 138"/>
                  <a:gd name="T42" fmla="*/ 117 w 133"/>
                  <a:gd name="T43" fmla="*/ 88 h 138"/>
                  <a:gd name="T44" fmla="*/ 114 w 133"/>
                  <a:gd name="T45" fmla="*/ 105 h 138"/>
                  <a:gd name="T46" fmla="*/ 74 w 133"/>
                  <a:gd name="T47" fmla="*/ 136 h 138"/>
                  <a:gd name="T48" fmla="*/ 35 w 133"/>
                  <a:gd name="T49" fmla="*/ 127 h 138"/>
                  <a:gd name="T50" fmla="*/ 17 w 133"/>
                  <a:gd name="T51" fmla="*/ 96 h 138"/>
                  <a:gd name="T52" fmla="*/ 16 w 133"/>
                  <a:gd name="T53" fmla="*/ 83 h 138"/>
                  <a:gd name="T54" fmla="*/ 16 w 133"/>
                  <a:gd name="T55" fmla="*/ 25 h 138"/>
                  <a:gd name="T56" fmla="*/ 16 w 133"/>
                  <a:gd name="T57" fmla="*/ 15 h 138"/>
                  <a:gd name="T58" fmla="*/ 8 w 133"/>
                  <a:gd name="T59" fmla="*/ 8 h 138"/>
                  <a:gd name="T60" fmla="*/ 0 w 133"/>
                  <a:gd name="T61" fmla="*/ 7 h 138"/>
                  <a:gd name="T62" fmla="*/ 0 w 133"/>
                  <a:gd name="T63" fmla="*/ 0 h 138"/>
                  <a:gd name="T64" fmla="*/ 49 w 133"/>
                  <a:gd name="T65"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3" h="138">
                    <a:moveTo>
                      <a:pt x="49" y="0"/>
                    </a:moveTo>
                    <a:cubicBezTo>
                      <a:pt x="49" y="2"/>
                      <a:pt x="49" y="4"/>
                      <a:pt x="49" y="7"/>
                    </a:cubicBezTo>
                    <a:cubicBezTo>
                      <a:pt x="46" y="7"/>
                      <a:pt x="44" y="7"/>
                      <a:pt x="41" y="8"/>
                    </a:cubicBezTo>
                    <a:cubicBezTo>
                      <a:pt x="36" y="8"/>
                      <a:pt x="34" y="10"/>
                      <a:pt x="34" y="15"/>
                    </a:cubicBezTo>
                    <a:cubicBezTo>
                      <a:pt x="33" y="17"/>
                      <a:pt x="33" y="20"/>
                      <a:pt x="33" y="23"/>
                    </a:cubicBezTo>
                    <a:cubicBezTo>
                      <a:pt x="33" y="43"/>
                      <a:pt x="33" y="63"/>
                      <a:pt x="33" y="83"/>
                    </a:cubicBezTo>
                    <a:cubicBezTo>
                      <a:pt x="33" y="87"/>
                      <a:pt x="33" y="92"/>
                      <a:pt x="34" y="96"/>
                    </a:cubicBezTo>
                    <a:cubicBezTo>
                      <a:pt x="36" y="112"/>
                      <a:pt x="46" y="120"/>
                      <a:pt x="60" y="124"/>
                    </a:cubicBezTo>
                    <a:cubicBezTo>
                      <a:pt x="76" y="128"/>
                      <a:pt x="89" y="123"/>
                      <a:pt x="100" y="110"/>
                    </a:cubicBezTo>
                    <a:cubicBezTo>
                      <a:pt x="104" y="106"/>
                      <a:pt x="105" y="100"/>
                      <a:pt x="106" y="94"/>
                    </a:cubicBezTo>
                    <a:cubicBezTo>
                      <a:pt x="106" y="90"/>
                      <a:pt x="106" y="85"/>
                      <a:pt x="107" y="80"/>
                    </a:cubicBezTo>
                    <a:cubicBezTo>
                      <a:pt x="107" y="62"/>
                      <a:pt x="107" y="43"/>
                      <a:pt x="107" y="24"/>
                    </a:cubicBezTo>
                    <a:cubicBezTo>
                      <a:pt x="107" y="21"/>
                      <a:pt x="106" y="18"/>
                      <a:pt x="106" y="15"/>
                    </a:cubicBezTo>
                    <a:cubicBezTo>
                      <a:pt x="105" y="10"/>
                      <a:pt x="103" y="8"/>
                      <a:pt x="97" y="8"/>
                    </a:cubicBezTo>
                    <a:cubicBezTo>
                      <a:pt x="95" y="7"/>
                      <a:pt x="93" y="7"/>
                      <a:pt x="91" y="7"/>
                    </a:cubicBezTo>
                    <a:cubicBezTo>
                      <a:pt x="91" y="4"/>
                      <a:pt x="91" y="2"/>
                      <a:pt x="91" y="0"/>
                    </a:cubicBezTo>
                    <a:cubicBezTo>
                      <a:pt x="105" y="0"/>
                      <a:pt x="119" y="0"/>
                      <a:pt x="133" y="0"/>
                    </a:cubicBezTo>
                    <a:cubicBezTo>
                      <a:pt x="133" y="2"/>
                      <a:pt x="133" y="4"/>
                      <a:pt x="133" y="7"/>
                    </a:cubicBezTo>
                    <a:cubicBezTo>
                      <a:pt x="131" y="7"/>
                      <a:pt x="128" y="7"/>
                      <a:pt x="126" y="8"/>
                    </a:cubicBezTo>
                    <a:cubicBezTo>
                      <a:pt x="121" y="8"/>
                      <a:pt x="119" y="11"/>
                      <a:pt x="118" y="15"/>
                    </a:cubicBezTo>
                    <a:cubicBezTo>
                      <a:pt x="118" y="18"/>
                      <a:pt x="118" y="22"/>
                      <a:pt x="118" y="25"/>
                    </a:cubicBezTo>
                    <a:cubicBezTo>
                      <a:pt x="117" y="46"/>
                      <a:pt x="118" y="67"/>
                      <a:pt x="117" y="88"/>
                    </a:cubicBezTo>
                    <a:cubicBezTo>
                      <a:pt x="117" y="94"/>
                      <a:pt x="116" y="99"/>
                      <a:pt x="114" y="105"/>
                    </a:cubicBezTo>
                    <a:cubicBezTo>
                      <a:pt x="108" y="124"/>
                      <a:pt x="94" y="134"/>
                      <a:pt x="74" y="136"/>
                    </a:cubicBezTo>
                    <a:cubicBezTo>
                      <a:pt x="60" y="138"/>
                      <a:pt x="47" y="135"/>
                      <a:pt x="35" y="127"/>
                    </a:cubicBezTo>
                    <a:cubicBezTo>
                      <a:pt x="24" y="120"/>
                      <a:pt x="18" y="109"/>
                      <a:pt x="17" y="96"/>
                    </a:cubicBezTo>
                    <a:cubicBezTo>
                      <a:pt x="16" y="92"/>
                      <a:pt x="16" y="87"/>
                      <a:pt x="16" y="83"/>
                    </a:cubicBezTo>
                    <a:cubicBezTo>
                      <a:pt x="16" y="64"/>
                      <a:pt x="16" y="45"/>
                      <a:pt x="16" y="25"/>
                    </a:cubicBezTo>
                    <a:cubicBezTo>
                      <a:pt x="16" y="22"/>
                      <a:pt x="16" y="18"/>
                      <a:pt x="16" y="15"/>
                    </a:cubicBezTo>
                    <a:cubicBezTo>
                      <a:pt x="15" y="10"/>
                      <a:pt x="13" y="8"/>
                      <a:pt x="8" y="8"/>
                    </a:cubicBezTo>
                    <a:cubicBezTo>
                      <a:pt x="5" y="7"/>
                      <a:pt x="3" y="7"/>
                      <a:pt x="0" y="7"/>
                    </a:cubicBezTo>
                    <a:cubicBezTo>
                      <a:pt x="0" y="4"/>
                      <a:pt x="0" y="2"/>
                      <a:pt x="0" y="0"/>
                    </a:cubicBezTo>
                    <a:cubicBezTo>
                      <a:pt x="16" y="0"/>
                      <a:pt x="32" y="0"/>
                      <a:pt x="49" y="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79" name="Freeform 30"/>
              <p:cNvSpPr/>
              <p:nvPr/>
            </p:nvSpPr>
            <p:spPr bwMode="auto">
              <a:xfrm>
                <a:off x="7832866" y="3891177"/>
                <a:ext cx="378049" cy="390864"/>
              </a:xfrm>
              <a:custGeom>
                <a:avLst/>
                <a:gdLst>
                  <a:gd name="T0" fmla="*/ 73 w 133"/>
                  <a:gd name="T1" fmla="*/ 137 h 137"/>
                  <a:gd name="T2" fmla="*/ 64 w 133"/>
                  <a:gd name="T3" fmla="*/ 137 h 137"/>
                  <a:gd name="T4" fmla="*/ 58 w 133"/>
                  <a:gd name="T5" fmla="*/ 133 h 137"/>
                  <a:gd name="T6" fmla="*/ 39 w 133"/>
                  <a:gd name="T7" fmla="*/ 80 h 137"/>
                  <a:gd name="T8" fmla="*/ 17 w 133"/>
                  <a:gd name="T9" fmla="*/ 23 h 137"/>
                  <a:gd name="T10" fmla="*/ 13 w 133"/>
                  <a:gd name="T11" fmla="*/ 14 h 137"/>
                  <a:gd name="T12" fmla="*/ 4 w 133"/>
                  <a:gd name="T13" fmla="*/ 7 h 137"/>
                  <a:gd name="T14" fmla="*/ 0 w 133"/>
                  <a:gd name="T15" fmla="*/ 7 h 137"/>
                  <a:gd name="T16" fmla="*/ 0 w 133"/>
                  <a:gd name="T17" fmla="*/ 0 h 137"/>
                  <a:gd name="T18" fmla="*/ 47 w 133"/>
                  <a:gd name="T19" fmla="*/ 0 h 137"/>
                  <a:gd name="T20" fmla="*/ 47 w 133"/>
                  <a:gd name="T21" fmla="*/ 7 h 137"/>
                  <a:gd name="T22" fmla="*/ 39 w 133"/>
                  <a:gd name="T23" fmla="*/ 8 h 137"/>
                  <a:gd name="T24" fmla="*/ 34 w 133"/>
                  <a:gd name="T25" fmla="*/ 15 h 137"/>
                  <a:gd name="T26" fmla="*/ 35 w 133"/>
                  <a:gd name="T27" fmla="*/ 20 h 137"/>
                  <a:gd name="T28" fmla="*/ 68 w 133"/>
                  <a:gd name="T29" fmla="*/ 112 h 137"/>
                  <a:gd name="T30" fmla="*/ 70 w 133"/>
                  <a:gd name="T31" fmla="*/ 116 h 137"/>
                  <a:gd name="T32" fmla="*/ 72 w 133"/>
                  <a:gd name="T33" fmla="*/ 113 h 137"/>
                  <a:gd name="T34" fmla="*/ 106 w 133"/>
                  <a:gd name="T35" fmla="*/ 18 h 137"/>
                  <a:gd name="T36" fmla="*/ 106 w 133"/>
                  <a:gd name="T37" fmla="*/ 16 h 137"/>
                  <a:gd name="T38" fmla="*/ 101 w 133"/>
                  <a:gd name="T39" fmla="*/ 7 h 137"/>
                  <a:gd name="T40" fmla="*/ 94 w 133"/>
                  <a:gd name="T41" fmla="*/ 7 h 137"/>
                  <a:gd name="T42" fmla="*/ 94 w 133"/>
                  <a:gd name="T43" fmla="*/ 0 h 137"/>
                  <a:gd name="T44" fmla="*/ 133 w 133"/>
                  <a:gd name="T45" fmla="*/ 0 h 137"/>
                  <a:gd name="T46" fmla="*/ 133 w 133"/>
                  <a:gd name="T47" fmla="*/ 7 h 137"/>
                  <a:gd name="T48" fmla="*/ 130 w 133"/>
                  <a:gd name="T49" fmla="*/ 7 h 137"/>
                  <a:gd name="T50" fmla="*/ 119 w 133"/>
                  <a:gd name="T51" fmla="*/ 16 h 137"/>
                  <a:gd name="T52" fmla="*/ 110 w 133"/>
                  <a:gd name="T53" fmla="*/ 38 h 137"/>
                  <a:gd name="T54" fmla="*/ 74 w 133"/>
                  <a:gd name="T55" fmla="*/ 133 h 137"/>
                  <a:gd name="T56" fmla="*/ 73 w 133"/>
                  <a:gd name="T57" fmla="*/ 137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33" h="137">
                    <a:moveTo>
                      <a:pt x="73" y="137"/>
                    </a:moveTo>
                    <a:cubicBezTo>
                      <a:pt x="69" y="137"/>
                      <a:pt x="66" y="137"/>
                      <a:pt x="64" y="137"/>
                    </a:cubicBezTo>
                    <a:cubicBezTo>
                      <a:pt x="61" y="137"/>
                      <a:pt x="59" y="136"/>
                      <a:pt x="58" y="133"/>
                    </a:cubicBezTo>
                    <a:cubicBezTo>
                      <a:pt x="52" y="115"/>
                      <a:pt x="45" y="98"/>
                      <a:pt x="39" y="80"/>
                    </a:cubicBezTo>
                    <a:cubicBezTo>
                      <a:pt x="31" y="61"/>
                      <a:pt x="24" y="42"/>
                      <a:pt x="17" y="23"/>
                    </a:cubicBezTo>
                    <a:cubicBezTo>
                      <a:pt x="16" y="20"/>
                      <a:pt x="15" y="17"/>
                      <a:pt x="13" y="14"/>
                    </a:cubicBezTo>
                    <a:cubicBezTo>
                      <a:pt x="11" y="10"/>
                      <a:pt x="8" y="8"/>
                      <a:pt x="4" y="7"/>
                    </a:cubicBezTo>
                    <a:cubicBezTo>
                      <a:pt x="3" y="7"/>
                      <a:pt x="2" y="7"/>
                      <a:pt x="0" y="7"/>
                    </a:cubicBezTo>
                    <a:cubicBezTo>
                      <a:pt x="0" y="4"/>
                      <a:pt x="0" y="2"/>
                      <a:pt x="0" y="0"/>
                    </a:cubicBezTo>
                    <a:cubicBezTo>
                      <a:pt x="16" y="0"/>
                      <a:pt x="31" y="0"/>
                      <a:pt x="47" y="0"/>
                    </a:cubicBezTo>
                    <a:cubicBezTo>
                      <a:pt x="47" y="2"/>
                      <a:pt x="47" y="4"/>
                      <a:pt x="47" y="7"/>
                    </a:cubicBezTo>
                    <a:cubicBezTo>
                      <a:pt x="44" y="7"/>
                      <a:pt x="42" y="7"/>
                      <a:pt x="39" y="8"/>
                    </a:cubicBezTo>
                    <a:cubicBezTo>
                      <a:pt x="34" y="8"/>
                      <a:pt x="33" y="10"/>
                      <a:pt x="34" y="15"/>
                    </a:cubicBezTo>
                    <a:cubicBezTo>
                      <a:pt x="34" y="17"/>
                      <a:pt x="35" y="19"/>
                      <a:pt x="35" y="20"/>
                    </a:cubicBezTo>
                    <a:cubicBezTo>
                      <a:pt x="46" y="51"/>
                      <a:pt x="57" y="81"/>
                      <a:pt x="68" y="112"/>
                    </a:cubicBezTo>
                    <a:cubicBezTo>
                      <a:pt x="69" y="113"/>
                      <a:pt x="69" y="114"/>
                      <a:pt x="70" y="116"/>
                    </a:cubicBezTo>
                    <a:cubicBezTo>
                      <a:pt x="71" y="114"/>
                      <a:pt x="71" y="113"/>
                      <a:pt x="72" y="113"/>
                    </a:cubicBezTo>
                    <a:cubicBezTo>
                      <a:pt x="83" y="81"/>
                      <a:pt x="94" y="50"/>
                      <a:pt x="106" y="18"/>
                    </a:cubicBezTo>
                    <a:cubicBezTo>
                      <a:pt x="106" y="17"/>
                      <a:pt x="106" y="17"/>
                      <a:pt x="106" y="16"/>
                    </a:cubicBezTo>
                    <a:cubicBezTo>
                      <a:pt x="107" y="10"/>
                      <a:pt x="106" y="8"/>
                      <a:pt x="101" y="7"/>
                    </a:cubicBezTo>
                    <a:cubicBezTo>
                      <a:pt x="98" y="7"/>
                      <a:pt x="96" y="7"/>
                      <a:pt x="94" y="7"/>
                    </a:cubicBezTo>
                    <a:cubicBezTo>
                      <a:pt x="94" y="4"/>
                      <a:pt x="94" y="2"/>
                      <a:pt x="94" y="0"/>
                    </a:cubicBezTo>
                    <a:cubicBezTo>
                      <a:pt x="106" y="0"/>
                      <a:pt x="119" y="0"/>
                      <a:pt x="133" y="0"/>
                    </a:cubicBezTo>
                    <a:cubicBezTo>
                      <a:pt x="133" y="2"/>
                      <a:pt x="133" y="4"/>
                      <a:pt x="133" y="7"/>
                    </a:cubicBezTo>
                    <a:cubicBezTo>
                      <a:pt x="132" y="7"/>
                      <a:pt x="131" y="7"/>
                      <a:pt x="130" y="7"/>
                    </a:cubicBezTo>
                    <a:cubicBezTo>
                      <a:pt x="124" y="8"/>
                      <a:pt x="121" y="11"/>
                      <a:pt x="119" y="16"/>
                    </a:cubicBezTo>
                    <a:cubicBezTo>
                      <a:pt x="116" y="24"/>
                      <a:pt x="113" y="31"/>
                      <a:pt x="110" y="38"/>
                    </a:cubicBezTo>
                    <a:cubicBezTo>
                      <a:pt x="98" y="70"/>
                      <a:pt x="86" y="101"/>
                      <a:pt x="74" y="133"/>
                    </a:cubicBezTo>
                    <a:cubicBezTo>
                      <a:pt x="74" y="134"/>
                      <a:pt x="73" y="135"/>
                      <a:pt x="73" y="13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80" name="Freeform 31"/>
              <p:cNvSpPr/>
              <p:nvPr/>
            </p:nvSpPr>
            <p:spPr bwMode="auto">
              <a:xfrm>
                <a:off x="9844855" y="3891177"/>
                <a:ext cx="342807" cy="384457"/>
              </a:xfrm>
              <a:custGeom>
                <a:avLst/>
                <a:gdLst>
                  <a:gd name="T0" fmla="*/ 85 w 120"/>
                  <a:gd name="T1" fmla="*/ 127 h 135"/>
                  <a:gd name="T2" fmla="*/ 85 w 120"/>
                  <a:gd name="T3" fmla="*/ 134 h 135"/>
                  <a:gd name="T4" fmla="*/ 35 w 120"/>
                  <a:gd name="T5" fmla="*/ 134 h 135"/>
                  <a:gd name="T6" fmla="*/ 35 w 120"/>
                  <a:gd name="T7" fmla="*/ 127 h 135"/>
                  <a:gd name="T8" fmla="*/ 44 w 120"/>
                  <a:gd name="T9" fmla="*/ 126 h 135"/>
                  <a:gd name="T10" fmla="*/ 50 w 120"/>
                  <a:gd name="T11" fmla="*/ 120 h 135"/>
                  <a:gd name="T12" fmla="*/ 51 w 120"/>
                  <a:gd name="T13" fmla="*/ 113 h 135"/>
                  <a:gd name="T14" fmla="*/ 51 w 120"/>
                  <a:gd name="T15" fmla="*/ 85 h 135"/>
                  <a:gd name="T16" fmla="*/ 50 w 120"/>
                  <a:gd name="T17" fmla="*/ 79 h 135"/>
                  <a:gd name="T18" fmla="*/ 17 w 120"/>
                  <a:gd name="T19" fmla="*/ 19 h 135"/>
                  <a:gd name="T20" fmla="*/ 15 w 120"/>
                  <a:gd name="T21" fmla="*/ 15 h 135"/>
                  <a:gd name="T22" fmla="*/ 3 w 120"/>
                  <a:gd name="T23" fmla="*/ 7 h 135"/>
                  <a:gd name="T24" fmla="*/ 0 w 120"/>
                  <a:gd name="T25" fmla="*/ 7 h 135"/>
                  <a:gd name="T26" fmla="*/ 0 w 120"/>
                  <a:gd name="T27" fmla="*/ 0 h 135"/>
                  <a:gd name="T28" fmla="*/ 48 w 120"/>
                  <a:gd name="T29" fmla="*/ 0 h 135"/>
                  <a:gd name="T30" fmla="*/ 48 w 120"/>
                  <a:gd name="T31" fmla="*/ 7 h 135"/>
                  <a:gd name="T32" fmla="*/ 40 w 120"/>
                  <a:gd name="T33" fmla="*/ 7 h 135"/>
                  <a:gd name="T34" fmla="*/ 36 w 120"/>
                  <a:gd name="T35" fmla="*/ 14 h 135"/>
                  <a:gd name="T36" fmla="*/ 37 w 120"/>
                  <a:gd name="T37" fmla="*/ 18 h 135"/>
                  <a:gd name="T38" fmla="*/ 61 w 120"/>
                  <a:gd name="T39" fmla="*/ 64 h 135"/>
                  <a:gd name="T40" fmla="*/ 63 w 120"/>
                  <a:gd name="T41" fmla="*/ 68 h 135"/>
                  <a:gd name="T42" fmla="*/ 66 w 120"/>
                  <a:gd name="T43" fmla="*/ 64 h 135"/>
                  <a:gd name="T44" fmla="*/ 91 w 120"/>
                  <a:gd name="T45" fmla="*/ 18 h 135"/>
                  <a:gd name="T46" fmla="*/ 93 w 120"/>
                  <a:gd name="T47" fmla="*/ 12 h 135"/>
                  <a:gd name="T48" fmla="*/ 90 w 120"/>
                  <a:gd name="T49" fmla="*/ 8 h 135"/>
                  <a:gd name="T50" fmla="*/ 81 w 120"/>
                  <a:gd name="T51" fmla="*/ 7 h 135"/>
                  <a:gd name="T52" fmla="*/ 81 w 120"/>
                  <a:gd name="T53" fmla="*/ 0 h 135"/>
                  <a:gd name="T54" fmla="*/ 120 w 120"/>
                  <a:gd name="T55" fmla="*/ 0 h 135"/>
                  <a:gd name="T56" fmla="*/ 120 w 120"/>
                  <a:gd name="T57" fmla="*/ 7 h 135"/>
                  <a:gd name="T58" fmla="*/ 115 w 120"/>
                  <a:gd name="T59" fmla="*/ 8 h 135"/>
                  <a:gd name="T60" fmla="*/ 108 w 120"/>
                  <a:gd name="T61" fmla="*/ 12 h 135"/>
                  <a:gd name="T62" fmla="*/ 103 w 120"/>
                  <a:gd name="T63" fmla="*/ 19 h 135"/>
                  <a:gd name="T64" fmla="*/ 71 w 120"/>
                  <a:gd name="T65" fmla="*/ 75 h 135"/>
                  <a:gd name="T66" fmla="*/ 69 w 120"/>
                  <a:gd name="T67" fmla="*/ 82 h 135"/>
                  <a:gd name="T68" fmla="*/ 69 w 120"/>
                  <a:gd name="T69" fmla="*/ 111 h 135"/>
                  <a:gd name="T70" fmla="*/ 69 w 120"/>
                  <a:gd name="T71" fmla="*/ 118 h 135"/>
                  <a:gd name="T72" fmla="*/ 77 w 120"/>
                  <a:gd name="T73" fmla="*/ 126 h 135"/>
                  <a:gd name="T74" fmla="*/ 85 w 120"/>
                  <a:gd name="T75" fmla="*/ 127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0" h="135">
                    <a:moveTo>
                      <a:pt x="85" y="127"/>
                    </a:moveTo>
                    <a:cubicBezTo>
                      <a:pt x="85" y="130"/>
                      <a:pt x="85" y="132"/>
                      <a:pt x="85" y="134"/>
                    </a:cubicBezTo>
                    <a:cubicBezTo>
                      <a:pt x="81" y="135"/>
                      <a:pt x="44" y="135"/>
                      <a:pt x="35" y="134"/>
                    </a:cubicBezTo>
                    <a:cubicBezTo>
                      <a:pt x="35" y="132"/>
                      <a:pt x="35" y="130"/>
                      <a:pt x="35" y="127"/>
                    </a:cubicBezTo>
                    <a:cubicBezTo>
                      <a:pt x="38" y="127"/>
                      <a:pt x="41" y="126"/>
                      <a:pt x="44" y="126"/>
                    </a:cubicBezTo>
                    <a:cubicBezTo>
                      <a:pt x="48" y="126"/>
                      <a:pt x="50" y="124"/>
                      <a:pt x="50" y="120"/>
                    </a:cubicBezTo>
                    <a:cubicBezTo>
                      <a:pt x="51" y="118"/>
                      <a:pt x="51" y="115"/>
                      <a:pt x="51" y="113"/>
                    </a:cubicBezTo>
                    <a:cubicBezTo>
                      <a:pt x="51" y="104"/>
                      <a:pt x="51" y="95"/>
                      <a:pt x="51" y="85"/>
                    </a:cubicBezTo>
                    <a:cubicBezTo>
                      <a:pt x="51" y="83"/>
                      <a:pt x="51" y="81"/>
                      <a:pt x="50" y="79"/>
                    </a:cubicBezTo>
                    <a:cubicBezTo>
                      <a:pt x="39" y="59"/>
                      <a:pt x="28" y="39"/>
                      <a:pt x="17" y="19"/>
                    </a:cubicBezTo>
                    <a:cubicBezTo>
                      <a:pt x="16" y="17"/>
                      <a:pt x="15" y="16"/>
                      <a:pt x="15" y="15"/>
                    </a:cubicBezTo>
                    <a:cubicBezTo>
                      <a:pt x="12" y="10"/>
                      <a:pt x="9" y="7"/>
                      <a:pt x="3" y="7"/>
                    </a:cubicBezTo>
                    <a:cubicBezTo>
                      <a:pt x="2" y="7"/>
                      <a:pt x="1" y="7"/>
                      <a:pt x="0" y="7"/>
                    </a:cubicBezTo>
                    <a:cubicBezTo>
                      <a:pt x="0" y="4"/>
                      <a:pt x="0" y="2"/>
                      <a:pt x="0" y="0"/>
                    </a:cubicBezTo>
                    <a:cubicBezTo>
                      <a:pt x="16" y="0"/>
                      <a:pt x="31" y="0"/>
                      <a:pt x="48" y="0"/>
                    </a:cubicBezTo>
                    <a:cubicBezTo>
                      <a:pt x="48" y="2"/>
                      <a:pt x="48" y="4"/>
                      <a:pt x="48" y="7"/>
                    </a:cubicBezTo>
                    <a:cubicBezTo>
                      <a:pt x="45" y="7"/>
                      <a:pt x="42" y="7"/>
                      <a:pt x="40" y="7"/>
                    </a:cubicBezTo>
                    <a:cubicBezTo>
                      <a:pt x="35" y="8"/>
                      <a:pt x="34" y="10"/>
                      <a:pt x="36" y="14"/>
                    </a:cubicBezTo>
                    <a:cubicBezTo>
                      <a:pt x="36" y="15"/>
                      <a:pt x="37" y="17"/>
                      <a:pt x="37" y="18"/>
                    </a:cubicBezTo>
                    <a:cubicBezTo>
                      <a:pt x="45" y="33"/>
                      <a:pt x="53" y="49"/>
                      <a:pt x="61" y="64"/>
                    </a:cubicBezTo>
                    <a:cubicBezTo>
                      <a:pt x="61" y="65"/>
                      <a:pt x="62" y="66"/>
                      <a:pt x="63" y="68"/>
                    </a:cubicBezTo>
                    <a:cubicBezTo>
                      <a:pt x="64" y="66"/>
                      <a:pt x="65" y="65"/>
                      <a:pt x="66" y="64"/>
                    </a:cubicBezTo>
                    <a:cubicBezTo>
                      <a:pt x="74" y="49"/>
                      <a:pt x="82" y="34"/>
                      <a:pt x="91" y="18"/>
                    </a:cubicBezTo>
                    <a:cubicBezTo>
                      <a:pt x="92" y="16"/>
                      <a:pt x="93" y="14"/>
                      <a:pt x="93" y="12"/>
                    </a:cubicBezTo>
                    <a:cubicBezTo>
                      <a:pt x="94" y="9"/>
                      <a:pt x="93" y="8"/>
                      <a:pt x="90" y="8"/>
                    </a:cubicBezTo>
                    <a:cubicBezTo>
                      <a:pt x="87" y="7"/>
                      <a:pt x="85" y="7"/>
                      <a:pt x="81" y="7"/>
                    </a:cubicBezTo>
                    <a:cubicBezTo>
                      <a:pt x="81" y="4"/>
                      <a:pt x="81" y="2"/>
                      <a:pt x="81" y="0"/>
                    </a:cubicBezTo>
                    <a:cubicBezTo>
                      <a:pt x="94" y="0"/>
                      <a:pt x="107" y="0"/>
                      <a:pt x="120" y="0"/>
                    </a:cubicBezTo>
                    <a:cubicBezTo>
                      <a:pt x="120" y="2"/>
                      <a:pt x="120" y="4"/>
                      <a:pt x="120" y="7"/>
                    </a:cubicBezTo>
                    <a:cubicBezTo>
                      <a:pt x="119" y="7"/>
                      <a:pt x="117" y="7"/>
                      <a:pt x="115" y="8"/>
                    </a:cubicBezTo>
                    <a:cubicBezTo>
                      <a:pt x="112" y="8"/>
                      <a:pt x="109" y="9"/>
                      <a:pt x="108" y="12"/>
                    </a:cubicBezTo>
                    <a:cubicBezTo>
                      <a:pt x="106" y="14"/>
                      <a:pt x="104" y="17"/>
                      <a:pt x="103" y="19"/>
                    </a:cubicBezTo>
                    <a:cubicBezTo>
                      <a:pt x="92" y="38"/>
                      <a:pt x="81" y="56"/>
                      <a:pt x="71" y="75"/>
                    </a:cubicBezTo>
                    <a:cubicBezTo>
                      <a:pt x="69" y="77"/>
                      <a:pt x="68" y="80"/>
                      <a:pt x="69" y="82"/>
                    </a:cubicBezTo>
                    <a:cubicBezTo>
                      <a:pt x="69" y="92"/>
                      <a:pt x="69" y="102"/>
                      <a:pt x="69" y="111"/>
                    </a:cubicBezTo>
                    <a:cubicBezTo>
                      <a:pt x="69" y="114"/>
                      <a:pt x="69" y="116"/>
                      <a:pt x="69" y="118"/>
                    </a:cubicBezTo>
                    <a:cubicBezTo>
                      <a:pt x="70" y="124"/>
                      <a:pt x="71" y="125"/>
                      <a:pt x="77" y="126"/>
                    </a:cubicBezTo>
                    <a:cubicBezTo>
                      <a:pt x="80" y="126"/>
                      <a:pt x="82" y="127"/>
                      <a:pt x="85" y="12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81" name="Freeform 32"/>
              <p:cNvSpPr/>
              <p:nvPr/>
            </p:nvSpPr>
            <p:spPr bwMode="auto">
              <a:xfrm>
                <a:off x="9514863" y="3878362"/>
                <a:ext cx="329992" cy="394068"/>
              </a:xfrm>
              <a:custGeom>
                <a:avLst/>
                <a:gdLst>
                  <a:gd name="T0" fmla="*/ 108 w 116"/>
                  <a:gd name="T1" fmla="*/ 42 h 139"/>
                  <a:gd name="T2" fmla="*/ 102 w 116"/>
                  <a:gd name="T3" fmla="*/ 29 h 139"/>
                  <a:gd name="T4" fmla="*/ 72 w 116"/>
                  <a:gd name="T5" fmla="*/ 14 h 139"/>
                  <a:gd name="T6" fmla="*/ 67 w 116"/>
                  <a:gd name="T7" fmla="*/ 18 h 139"/>
                  <a:gd name="T8" fmla="*/ 66 w 116"/>
                  <a:gd name="T9" fmla="*/ 24 h 139"/>
                  <a:gd name="T10" fmla="*/ 66 w 116"/>
                  <a:gd name="T11" fmla="*/ 115 h 139"/>
                  <a:gd name="T12" fmla="*/ 67 w 116"/>
                  <a:gd name="T13" fmla="*/ 123 h 139"/>
                  <a:gd name="T14" fmla="*/ 75 w 116"/>
                  <a:gd name="T15" fmla="*/ 131 h 139"/>
                  <a:gd name="T16" fmla="*/ 83 w 116"/>
                  <a:gd name="T17" fmla="*/ 132 h 139"/>
                  <a:gd name="T18" fmla="*/ 83 w 116"/>
                  <a:gd name="T19" fmla="*/ 139 h 139"/>
                  <a:gd name="T20" fmla="*/ 33 w 116"/>
                  <a:gd name="T21" fmla="*/ 139 h 139"/>
                  <a:gd name="T22" fmla="*/ 33 w 116"/>
                  <a:gd name="T23" fmla="*/ 132 h 139"/>
                  <a:gd name="T24" fmla="*/ 41 w 116"/>
                  <a:gd name="T25" fmla="*/ 131 h 139"/>
                  <a:gd name="T26" fmla="*/ 49 w 116"/>
                  <a:gd name="T27" fmla="*/ 123 h 139"/>
                  <a:gd name="T28" fmla="*/ 49 w 116"/>
                  <a:gd name="T29" fmla="*/ 118 h 139"/>
                  <a:gd name="T30" fmla="*/ 49 w 116"/>
                  <a:gd name="T31" fmla="*/ 22 h 139"/>
                  <a:gd name="T32" fmla="*/ 41 w 116"/>
                  <a:gd name="T33" fmla="*/ 14 h 139"/>
                  <a:gd name="T34" fmla="*/ 32 w 116"/>
                  <a:gd name="T35" fmla="*/ 15 h 139"/>
                  <a:gd name="T36" fmla="*/ 18 w 116"/>
                  <a:gd name="T37" fmla="*/ 23 h 139"/>
                  <a:gd name="T38" fmla="*/ 11 w 116"/>
                  <a:gd name="T39" fmla="*/ 36 h 139"/>
                  <a:gd name="T40" fmla="*/ 8 w 116"/>
                  <a:gd name="T41" fmla="*/ 42 h 139"/>
                  <a:gd name="T42" fmla="*/ 0 w 116"/>
                  <a:gd name="T43" fmla="*/ 39 h 139"/>
                  <a:gd name="T44" fmla="*/ 13 w 116"/>
                  <a:gd name="T45" fmla="*/ 0 h 139"/>
                  <a:gd name="T46" fmla="*/ 19 w 116"/>
                  <a:gd name="T47" fmla="*/ 0 h 139"/>
                  <a:gd name="T48" fmla="*/ 21 w 116"/>
                  <a:gd name="T49" fmla="*/ 4 h 139"/>
                  <a:gd name="T50" fmla="*/ 95 w 116"/>
                  <a:gd name="T51" fmla="*/ 4 h 139"/>
                  <a:gd name="T52" fmla="*/ 97 w 116"/>
                  <a:gd name="T53" fmla="*/ 0 h 139"/>
                  <a:gd name="T54" fmla="*/ 103 w 116"/>
                  <a:gd name="T55" fmla="*/ 0 h 139"/>
                  <a:gd name="T56" fmla="*/ 116 w 116"/>
                  <a:gd name="T57" fmla="*/ 39 h 139"/>
                  <a:gd name="T58" fmla="*/ 108 w 116"/>
                  <a:gd name="T59" fmla="*/ 42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16" h="139">
                    <a:moveTo>
                      <a:pt x="108" y="42"/>
                    </a:moveTo>
                    <a:cubicBezTo>
                      <a:pt x="106" y="37"/>
                      <a:pt x="104" y="33"/>
                      <a:pt x="102" y="29"/>
                    </a:cubicBezTo>
                    <a:cubicBezTo>
                      <a:pt x="96" y="17"/>
                      <a:pt x="85" y="13"/>
                      <a:pt x="72" y="14"/>
                    </a:cubicBezTo>
                    <a:cubicBezTo>
                      <a:pt x="68" y="14"/>
                      <a:pt x="67" y="15"/>
                      <a:pt x="67" y="18"/>
                    </a:cubicBezTo>
                    <a:cubicBezTo>
                      <a:pt x="66" y="20"/>
                      <a:pt x="66" y="22"/>
                      <a:pt x="66" y="24"/>
                    </a:cubicBezTo>
                    <a:cubicBezTo>
                      <a:pt x="66" y="54"/>
                      <a:pt x="66" y="85"/>
                      <a:pt x="66" y="115"/>
                    </a:cubicBezTo>
                    <a:cubicBezTo>
                      <a:pt x="66" y="118"/>
                      <a:pt x="67" y="120"/>
                      <a:pt x="67" y="123"/>
                    </a:cubicBezTo>
                    <a:cubicBezTo>
                      <a:pt x="68" y="128"/>
                      <a:pt x="70" y="130"/>
                      <a:pt x="75" y="131"/>
                    </a:cubicBezTo>
                    <a:cubicBezTo>
                      <a:pt x="78" y="131"/>
                      <a:pt x="80" y="132"/>
                      <a:pt x="83" y="132"/>
                    </a:cubicBezTo>
                    <a:cubicBezTo>
                      <a:pt x="83" y="134"/>
                      <a:pt x="83" y="137"/>
                      <a:pt x="83" y="139"/>
                    </a:cubicBezTo>
                    <a:cubicBezTo>
                      <a:pt x="66" y="139"/>
                      <a:pt x="50" y="139"/>
                      <a:pt x="33" y="139"/>
                    </a:cubicBezTo>
                    <a:cubicBezTo>
                      <a:pt x="33" y="137"/>
                      <a:pt x="33" y="135"/>
                      <a:pt x="33" y="132"/>
                    </a:cubicBezTo>
                    <a:cubicBezTo>
                      <a:pt x="36" y="132"/>
                      <a:pt x="39" y="131"/>
                      <a:pt x="41" y="131"/>
                    </a:cubicBezTo>
                    <a:cubicBezTo>
                      <a:pt x="47" y="130"/>
                      <a:pt x="49" y="128"/>
                      <a:pt x="49" y="123"/>
                    </a:cubicBezTo>
                    <a:cubicBezTo>
                      <a:pt x="49" y="121"/>
                      <a:pt x="49" y="120"/>
                      <a:pt x="49" y="118"/>
                    </a:cubicBezTo>
                    <a:cubicBezTo>
                      <a:pt x="49" y="86"/>
                      <a:pt x="49" y="54"/>
                      <a:pt x="49" y="22"/>
                    </a:cubicBezTo>
                    <a:cubicBezTo>
                      <a:pt x="49" y="14"/>
                      <a:pt x="49" y="13"/>
                      <a:pt x="41" y="14"/>
                    </a:cubicBezTo>
                    <a:cubicBezTo>
                      <a:pt x="38" y="14"/>
                      <a:pt x="35" y="14"/>
                      <a:pt x="32" y="15"/>
                    </a:cubicBezTo>
                    <a:cubicBezTo>
                      <a:pt x="26" y="16"/>
                      <a:pt x="21" y="18"/>
                      <a:pt x="18" y="23"/>
                    </a:cubicBezTo>
                    <a:cubicBezTo>
                      <a:pt x="15" y="27"/>
                      <a:pt x="13" y="32"/>
                      <a:pt x="11" y="36"/>
                    </a:cubicBezTo>
                    <a:cubicBezTo>
                      <a:pt x="10" y="38"/>
                      <a:pt x="9" y="40"/>
                      <a:pt x="8" y="42"/>
                    </a:cubicBezTo>
                    <a:cubicBezTo>
                      <a:pt x="5" y="41"/>
                      <a:pt x="3" y="40"/>
                      <a:pt x="0" y="39"/>
                    </a:cubicBezTo>
                    <a:cubicBezTo>
                      <a:pt x="5" y="26"/>
                      <a:pt x="9" y="13"/>
                      <a:pt x="13" y="0"/>
                    </a:cubicBezTo>
                    <a:cubicBezTo>
                      <a:pt x="15" y="0"/>
                      <a:pt x="17" y="0"/>
                      <a:pt x="19" y="0"/>
                    </a:cubicBezTo>
                    <a:cubicBezTo>
                      <a:pt x="20" y="1"/>
                      <a:pt x="20" y="3"/>
                      <a:pt x="21" y="4"/>
                    </a:cubicBezTo>
                    <a:cubicBezTo>
                      <a:pt x="46" y="4"/>
                      <a:pt x="70" y="4"/>
                      <a:pt x="95" y="4"/>
                    </a:cubicBezTo>
                    <a:cubicBezTo>
                      <a:pt x="95" y="3"/>
                      <a:pt x="96" y="1"/>
                      <a:pt x="97" y="0"/>
                    </a:cubicBezTo>
                    <a:cubicBezTo>
                      <a:pt x="98" y="0"/>
                      <a:pt x="100" y="0"/>
                      <a:pt x="103" y="0"/>
                    </a:cubicBezTo>
                    <a:cubicBezTo>
                      <a:pt x="107" y="13"/>
                      <a:pt x="112" y="26"/>
                      <a:pt x="116" y="39"/>
                    </a:cubicBezTo>
                    <a:cubicBezTo>
                      <a:pt x="113" y="40"/>
                      <a:pt x="111" y="41"/>
                      <a:pt x="108" y="42"/>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82" name="Freeform 33"/>
              <p:cNvSpPr/>
              <p:nvPr/>
            </p:nvSpPr>
            <p:spPr bwMode="auto">
              <a:xfrm>
                <a:off x="5715150" y="3891177"/>
                <a:ext cx="140967" cy="381253"/>
              </a:xfrm>
              <a:custGeom>
                <a:avLst/>
                <a:gdLst>
                  <a:gd name="T0" fmla="*/ 0 w 50"/>
                  <a:gd name="T1" fmla="*/ 134 h 134"/>
                  <a:gd name="T2" fmla="*/ 0 w 50"/>
                  <a:gd name="T3" fmla="*/ 127 h 134"/>
                  <a:gd name="T4" fmla="*/ 9 w 50"/>
                  <a:gd name="T5" fmla="*/ 126 h 134"/>
                  <a:gd name="T6" fmla="*/ 16 w 50"/>
                  <a:gd name="T7" fmla="*/ 119 h 134"/>
                  <a:gd name="T8" fmla="*/ 16 w 50"/>
                  <a:gd name="T9" fmla="*/ 113 h 134"/>
                  <a:gd name="T10" fmla="*/ 16 w 50"/>
                  <a:gd name="T11" fmla="*/ 21 h 134"/>
                  <a:gd name="T12" fmla="*/ 16 w 50"/>
                  <a:gd name="T13" fmla="*/ 13 h 134"/>
                  <a:gd name="T14" fmla="*/ 9 w 50"/>
                  <a:gd name="T15" fmla="*/ 8 h 134"/>
                  <a:gd name="T16" fmla="*/ 1 w 50"/>
                  <a:gd name="T17" fmla="*/ 7 h 134"/>
                  <a:gd name="T18" fmla="*/ 1 w 50"/>
                  <a:gd name="T19" fmla="*/ 0 h 134"/>
                  <a:gd name="T20" fmla="*/ 49 w 50"/>
                  <a:gd name="T21" fmla="*/ 0 h 134"/>
                  <a:gd name="T22" fmla="*/ 49 w 50"/>
                  <a:gd name="T23" fmla="*/ 7 h 134"/>
                  <a:gd name="T24" fmla="*/ 42 w 50"/>
                  <a:gd name="T25" fmla="*/ 8 h 134"/>
                  <a:gd name="T26" fmla="*/ 34 w 50"/>
                  <a:gd name="T27" fmla="*/ 15 h 134"/>
                  <a:gd name="T28" fmla="*/ 33 w 50"/>
                  <a:gd name="T29" fmla="*/ 23 h 134"/>
                  <a:gd name="T30" fmla="*/ 33 w 50"/>
                  <a:gd name="T31" fmla="*/ 113 h 134"/>
                  <a:gd name="T32" fmla="*/ 46 w 50"/>
                  <a:gd name="T33" fmla="*/ 127 h 134"/>
                  <a:gd name="T34" fmla="*/ 49 w 50"/>
                  <a:gd name="T35" fmla="*/ 127 h 134"/>
                  <a:gd name="T36" fmla="*/ 50 w 50"/>
                  <a:gd name="T37" fmla="*/ 131 h 134"/>
                  <a:gd name="T38" fmla="*/ 49 w 50"/>
                  <a:gd name="T39" fmla="*/ 134 h 134"/>
                  <a:gd name="T40" fmla="*/ 0 w 50"/>
                  <a:gd name="T41" fmla="*/ 134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134">
                    <a:moveTo>
                      <a:pt x="0" y="134"/>
                    </a:moveTo>
                    <a:cubicBezTo>
                      <a:pt x="0" y="132"/>
                      <a:pt x="0" y="130"/>
                      <a:pt x="0" y="127"/>
                    </a:cubicBezTo>
                    <a:cubicBezTo>
                      <a:pt x="3" y="127"/>
                      <a:pt x="6" y="127"/>
                      <a:pt x="9" y="126"/>
                    </a:cubicBezTo>
                    <a:cubicBezTo>
                      <a:pt x="13" y="125"/>
                      <a:pt x="15" y="124"/>
                      <a:pt x="16" y="119"/>
                    </a:cubicBezTo>
                    <a:cubicBezTo>
                      <a:pt x="16" y="117"/>
                      <a:pt x="16" y="115"/>
                      <a:pt x="16" y="113"/>
                    </a:cubicBezTo>
                    <a:cubicBezTo>
                      <a:pt x="16" y="82"/>
                      <a:pt x="16" y="52"/>
                      <a:pt x="16" y="21"/>
                    </a:cubicBezTo>
                    <a:cubicBezTo>
                      <a:pt x="16" y="18"/>
                      <a:pt x="16" y="16"/>
                      <a:pt x="16" y="13"/>
                    </a:cubicBezTo>
                    <a:cubicBezTo>
                      <a:pt x="15" y="10"/>
                      <a:pt x="13" y="8"/>
                      <a:pt x="9" y="8"/>
                    </a:cubicBezTo>
                    <a:cubicBezTo>
                      <a:pt x="6" y="7"/>
                      <a:pt x="4" y="7"/>
                      <a:pt x="1" y="7"/>
                    </a:cubicBezTo>
                    <a:cubicBezTo>
                      <a:pt x="1" y="4"/>
                      <a:pt x="1" y="2"/>
                      <a:pt x="1" y="0"/>
                    </a:cubicBezTo>
                    <a:cubicBezTo>
                      <a:pt x="17" y="0"/>
                      <a:pt x="33" y="0"/>
                      <a:pt x="49" y="0"/>
                    </a:cubicBezTo>
                    <a:cubicBezTo>
                      <a:pt x="49" y="2"/>
                      <a:pt x="49" y="4"/>
                      <a:pt x="49" y="7"/>
                    </a:cubicBezTo>
                    <a:cubicBezTo>
                      <a:pt x="47" y="7"/>
                      <a:pt x="44" y="7"/>
                      <a:pt x="42" y="8"/>
                    </a:cubicBezTo>
                    <a:cubicBezTo>
                      <a:pt x="38" y="8"/>
                      <a:pt x="35" y="10"/>
                      <a:pt x="34" y="15"/>
                    </a:cubicBezTo>
                    <a:cubicBezTo>
                      <a:pt x="34" y="17"/>
                      <a:pt x="33" y="20"/>
                      <a:pt x="33" y="23"/>
                    </a:cubicBezTo>
                    <a:cubicBezTo>
                      <a:pt x="33" y="53"/>
                      <a:pt x="33" y="83"/>
                      <a:pt x="33" y="113"/>
                    </a:cubicBezTo>
                    <a:cubicBezTo>
                      <a:pt x="33" y="124"/>
                      <a:pt x="36" y="126"/>
                      <a:pt x="46" y="127"/>
                    </a:cubicBezTo>
                    <a:cubicBezTo>
                      <a:pt x="47" y="127"/>
                      <a:pt x="48" y="127"/>
                      <a:pt x="49" y="127"/>
                    </a:cubicBezTo>
                    <a:cubicBezTo>
                      <a:pt x="49" y="128"/>
                      <a:pt x="50" y="129"/>
                      <a:pt x="50" y="131"/>
                    </a:cubicBezTo>
                    <a:cubicBezTo>
                      <a:pt x="50" y="132"/>
                      <a:pt x="49" y="133"/>
                      <a:pt x="49" y="134"/>
                    </a:cubicBezTo>
                    <a:cubicBezTo>
                      <a:pt x="33" y="134"/>
                      <a:pt x="17" y="134"/>
                      <a:pt x="0" y="134"/>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83" name="Freeform 34"/>
              <p:cNvSpPr/>
              <p:nvPr/>
            </p:nvSpPr>
            <p:spPr bwMode="auto">
              <a:xfrm>
                <a:off x="9354673" y="3891177"/>
                <a:ext cx="137764" cy="384457"/>
              </a:xfrm>
              <a:custGeom>
                <a:avLst/>
                <a:gdLst>
                  <a:gd name="T0" fmla="*/ 0 w 49"/>
                  <a:gd name="T1" fmla="*/ 7 h 135"/>
                  <a:gd name="T2" fmla="*/ 0 w 49"/>
                  <a:gd name="T3" fmla="*/ 0 h 135"/>
                  <a:gd name="T4" fmla="*/ 49 w 49"/>
                  <a:gd name="T5" fmla="*/ 0 h 135"/>
                  <a:gd name="T6" fmla="*/ 49 w 49"/>
                  <a:gd name="T7" fmla="*/ 7 h 135"/>
                  <a:gd name="T8" fmla="*/ 42 w 49"/>
                  <a:gd name="T9" fmla="*/ 8 h 135"/>
                  <a:gd name="T10" fmla="*/ 34 w 49"/>
                  <a:gd name="T11" fmla="*/ 15 h 135"/>
                  <a:gd name="T12" fmla="*/ 33 w 49"/>
                  <a:gd name="T13" fmla="*/ 23 h 135"/>
                  <a:gd name="T14" fmla="*/ 33 w 49"/>
                  <a:gd name="T15" fmla="*/ 113 h 135"/>
                  <a:gd name="T16" fmla="*/ 46 w 49"/>
                  <a:gd name="T17" fmla="*/ 127 h 135"/>
                  <a:gd name="T18" fmla="*/ 49 w 49"/>
                  <a:gd name="T19" fmla="*/ 127 h 135"/>
                  <a:gd name="T20" fmla="*/ 49 w 49"/>
                  <a:gd name="T21" fmla="*/ 134 h 135"/>
                  <a:gd name="T22" fmla="*/ 0 w 49"/>
                  <a:gd name="T23" fmla="*/ 134 h 135"/>
                  <a:gd name="T24" fmla="*/ 0 w 49"/>
                  <a:gd name="T25" fmla="*/ 127 h 135"/>
                  <a:gd name="T26" fmla="*/ 7 w 49"/>
                  <a:gd name="T27" fmla="*/ 126 h 135"/>
                  <a:gd name="T28" fmla="*/ 16 w 49"/>
                  <a:gd name="T29" fmla="*/ 118 h 135"/>
                  <a:gd name="T30" fmla="*/ 16 w 49"/>
                  <a:gd name="T31" fmla="*/ 113 h 135"/>
                  <a:gd name="T32" fmla="*/ 16 w 49"/>
                  <a:gd name="T33" fmla="*/ 20 h 135"/>
                  <a:gd name="T34" fmla="*/ 15 w 49"/>
                  <a:gd name="T35" fmla="*/ 13 h 135"/>
                  <a:gd name="T36" fmla="*/ 9 w 49"/>
                  <a:gd name="T37" fmla="*/ 8 h 135"/>
                  <a:gd name="T38" fmla="*/ 0 w 49"/>
                  <a:gd name="T39" fmla="*/ 7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9" h="135">
                    <a:moveTo>
                      <a:pt x="0" y="7"/>
                    </a:moveTo>
                    <a:cubicBezTo>
                      <a:pt x="0" y="4"/>
                      <a:pt x="0" y="2"/>
                      <a:pt x="0" y="0"/>
                    </a:cubicBezTo>
                    <a:cubicBezTo>
                      <a:pt x="16" y="0"/>
                      <a:pt x="32" y="0"/>
                      <a:pt x="49" y="0"/>
                    </a:cubicBezTo>
                    <a:cubicBezTo>
                      <a:pt x="49" y="2"/>
                      <a:pt x="49" y="4"/>
                      <a:pt x="49" y="7"/>
                    </a:cubicBezTo>
                    <a:cubicBezTo>
                      <a:pt x="46" y="7"/>
                      <a:pt x="44" y="7"/>
                      <a:pt x="42" y="8"/>
                    </a:cubicBezTo>
                    <a:cubicBezTo>
                      <a:pt x="37" y="8"/>
                      <a:pt x="35" y="10"/>
                      <a:pt x="34" y="15"/>
                    </a:cubicBezTo>
                    <a:cubicBezTo>
                      <a:pt x="33" y="18"/>
                      <a:pt x="33" y="20"/>
                      <a:pt x="33" y="23"/>
                    </a:cubicBezTo>
                    <a:cubicBezTo>
                      <a:pt x="33" y="53"/>
                      <a:pt x="33" y="83"/>
                      <a:pt x="33" y="113"/>
                    </a:cubicBezTo>
                    <a:cubicBezTo>
                      <a:pt x="33" y="124"/>
                      <a:pt x="35" y="126"/>
                      <a:pt x="46" y="127"/>
                    </a:cubicBezTo>
                    <a:cubicBezTo>
                      <a:pt x="47" y="127"/>
                      <a:pt x="48" y="127"/>
                      <a:pt x="49" y="127"/>
                    </a:cubicBezTo>
                    <a:cubicBezTo>
                      <a:pt x="49" y="129"/>
                      <a:pt x="49" y="132"/>
                      <a:pt x="49" y="134"/>
                    </a:cubicBezTo>
                    <a:cubicBezTo>
                      <a:pt x="45" y="135"/>
                      <a:pt x="9" y="135"/>
                      <a:pt x="0" y="134"/>
                    </a:cubicBezTo>
                    <a:cubicBezTo>
                      <a:pt x="0" y="132"/>
                      <a:pt x="0" y="130"/>
                      <a:pt x="0" y="127"/>
                    </a:cubicBezTo>
                    <a:cubicBezTo>
                      <a:pt x="3" y="127"/>
                      <a:pt x="5" y="127"/>
                      <a:pt x="7" y="126"/>
                    </a:cubicBezTo>
                    <a:cubicBezTo>
                      <a:pt x="13" y="126"/>
                      <a:pt x="15" y="124"/>
                      <a:pt x="16" y="118"/>
                    </a:cubicBezTo>
                    <a:cubicBezTo>
                      <a:pt x="16" y="117"/>
                      <a:pt x="16" y="115"/>
                      <a:pt x="16" y="113"/>
                    </a:cubicBezTo>
                    <a:cubicBezTo>
                      <a:pt x="16" y="82"/>
                      <a:pt x="16" y="51"/>
                      <a:pt x="16" y="20"/>
                    </a:cubicBezTo>
                    <a:cubicBezTo>
                      <a:pt x="16" y="18"/>
                      <a:pt x="15" y="16"/>
                      <a:pt x="15" y="13"/>
                    </a:cubicBezTo>
                    <a:cubicBezTo>
                      <a:pt x="14" y="10"/>
                      <a:pt x="12" y="8"/>
                      <a:pt x="9" y="8"/>
                    </a:cubicBezTo>
                    <a:cubicBezTo>
                      <a:pt x="6" y="7"/>
                      <a:pt x="3" y="7"/>
                      <a:pt x="0" y="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84" name="Freeform 35"/>
              <p:cNvSpPr/>
              <p:nvPr/>
            </p:nvSpPr>
            <p:spPr bwMode="auto">
              <a:xfrm>
                <a:off x="7675879" y="3891177"/>
                <a:ext cx="137764" cy="381253"/>
              </a:xfrm>
              <a:custGeom>
                <a:avLst/>
                <a:gdLst>
                  <a:gd name="T0" fmla="*/ 0 w 49"/>
                  <a:gd name="T1" fmla="*/ 7 h 134"/>
                  <a:gd name="T2" fmla="*/ 0 w 49"/>
                  <a:gd name="T3" fmla="*/ 0 h 134"/>
                  <a:gd name="T4" fmla="*/ 49 w 49"/>
                  <a:gd name="T5" fmla="*/ 0 h 134"/>
                  <a:gd name="T6" fmla="*/ 49 w 49"/>
                  <a:gd name="T7" fmla="*/ 7 h 134"/>
                  <a:gd name="T8" fmla="*/ 42 w 49"/>
                  <a:gd name="T9" fmla="*/ 8 h 134"/>
                  <a:gd name="T10" fmla="*/ 34 w 49"/>
                  <a:gd name="T11" fmla="*/ 15 h 134"/>
                  <a:gd name="T12" fmla="*/ 33 w 49"/>
                  <a:gd name="T13" fmla="*/ 23 h 134"/>
                  <a:gd name="T14" fmla="*/ 33 w 49"/>
                  <a:gd name="T15" fmla="*/ 112 h 134"/>
                  <a:gd name="T16" fmla="*/ 34 w 49"/>
                  <a:gd name="T17" fmla="*/ 120 h 134"/>
                  <a:gd name="T18" fmla="*/ 40 w 49"/>
                  <a:gd name="T19" fmla="*/ 126 h 134"/>
                  <a:gd name="T20" fmla="*/ 49 w 49"/>
                  <a:gd name="T21" fmla="*/ 127 h 134"/>
                  <a:gd name="T22" fmla="*/ 49 w 49"/>
                  <a:gd name="T23" fmla="*/ 134 h 134"/>
                  <a:gd name="T24" fmla="*/ 0 w 49"/>
                  <a:gd name="T25" fmla="*/ 134 h 134"/>
                  <a:gd name="T26" fmla="*/ 0 w 49"/>
                  <a:gd name="T27" fmla="*/ 127 h 134"/>
                  <a:gd name="T28" fmla="*/ 8 w 49"/>
                  <a:gd name="T29" fmla="*/ 126 h 134"/>
                  <a:gd name="T30" fmla="*/ 15 w 49"/>
                  <a:gd name="T31" fmla="*/ 119 h 134"/>
                  <a:gd name="T32" fmla="*/ 16 w 49"/>
                  <a:gd name="T33" fmla="*/ 110 h 134"/>
                  <a:gd name="T34" fmla="*/ 16 w 49"/>
                  <a:gd name="T35" fmla="*/ 25 h 134"/>
                  <a:gd name="T36" fmla="*/ 15 w 49"/>
                  <a:gd name="T37" fmla="*/ 15 h 134"/>
                  <a:gd name="T38" fmla="*/ 8 w 49"/>
                  <a:gd name="T39" fmla="*/ 8 h 134"/>
                  <a:gd name="T40" fmla="*/ 0 w 49"/>
                  <a:gd name="T41" fmla="*/ 7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9" h="134">
                    <a:moveTo>
                      <a:pt x="0" y="7"/>
                    </a:moveTo>
                    <a:cubicBezTo>
                      <a:pt x="0" y="4"/>
                      <a:pt x="0" y="2"/>
                      <a:pt x="0" y="0"/>
                    </a:cubicBezTo>
                    <a:cubicBezTo>
                      <a:pt x="16" y="0"/>
                      <a:pt x="32" y="0"/>
                      <a:pt x="49" y="0"/>
                    </a:cubicBezTo>
                    <a:cubicBezTo>
                      <a:pt x="49" y="2"/>
                      <a:pt x="49" y="4"/>
                      <a:pt x="49" y="7"/>
                    </a:cubicBezTo>
                    <a:cubicBezTo>
                      <a:pt x="46" y="7"/>
                      <a:pt x="44" y="7"/>
                      <a:pt x="42" y="8"/>
                    </a:cubicBezTo>
                    <a:cubicBezTo>
                      <a:pt x="37" y="8"/>
                      <a:pt x="34" y="10"/>
                      <a:pt x="34" y="15"/>
                    </a:cubicBezTo>
                    <a:cubicBezTo>
                      <a:pt x="33" y="18"/>
                      <a:pt x="33" y="21"/>
                      <a:pt x="33" y="23"/>
                    </a:cubicBezTo>
                    <a:cubicBezTo>
                      <a:pt x="33" y="53"/>
                      <a:pt x="33" y="83"/>
                      <a:pt x="33" y="112"/>
                    </a:cubicBezTo>
                    <a:cubicBezTo>
                      <a:pt x="33" y="115"/>
                      <a:pt x="33" y="118"/>
                      <a:pt x="34" y="120"/>
                    </a:cubicBezTo>
                    <a:cubicBezTo>
                      <a:pt x="34" y="124"/>
                      <a:pt x="36" y="126"/>
                      <a:pt x="40" y="126"/>
                    </a:cubicBezTo>
                    <a:cubicBezTo>
                      <a:pt x="43" y="126"/>
                      <a:pt x="45" y="127"/>
                      <a:pt x="49" y="127"/>
                    </a:cubicBezTo>
                    <a:cubicBezTo>
                      <a:pt x="49" y="129"/>
                      <a:pt x="49" y="132"/>
                      <a:pt x="49" y="134"/>
                    </a:cubicBezTo>
                    <a:cubicBezTo>
                      <a:pt x="33" y="134"/>
                      <a:pt x="16" y="134"/>
                      <a:pt x="0" y="134"/>
                    </a:cubicBezTo>
                    <a:cubicBezTo>
                      <a:pt x="0" y="132"/>
                      <a:pt x="0" y="130"/>
                      <a:pt x="0" y="127"/>
                    </a:cubicBezTo>
                    <a:cubicBezTo>
                      <a:pt x="3" y="127"/>
                      <a:pt x="6" y="127"/>
                      <a:pt x="8" y="126"/>
                    </a:cubicBezTo>
                    <a:cubicBezTo>
                      <a:pt x="13" y="125"/>
                      <a:pt x="15" y="123"/>
                      <a:pt x="15" y="119"/>
                    </a:cubicBezTo>
                    <a:cubicBezTo>
                      <a:pt x="16" y="116"/>
                      <a:pt x="16" y="113"/>
                      <a:pt x="16" y="110"/>
                    </a:cubicBezTo>
                    <a:cubicBezTo>
                      <a:pt x="16" y="81"/>
                      <a:pt x="16" y="53"/>
                      <a:pt x="16" y="25"/>
                    </a:cubicBezTo>
                    <a:cubicBezTo>
                      <a:pt x="16" y="21"/>
                      <a:pt x="16" y="18"/>
                      <a:pt x="15" y="15"/>
                    </a:cubicBezTo>
                    <a:cubicBezTo>
                      <a:pt x="15" y="10"/>
                      <a:pt x="13" y="8"/>
                      <a:pt x="8" y="8"/>
                    </a:cubicBezTo>
                    <a:cubicBezTo>
                      <a:pt x="5" y="7"/>
                      <a:pt x="3" y="7"/>
                      <a:pt x="0" y="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grpSp>
        <p:grpSp>
          <p:nvGrpSpPr>
            <p:cNvPr id="85" name="组合 84"/>
            <p:cNvGrpSpPr/>
            <p:nvPr userDrawn="1"/>
          </p:nvGrpSpPr>
          <p:grpSpPr>
            <a:xfrm>
              <a:off x="10237120" y="539555"/>
              <a:ext cx="1312962" cy="375239"/>
              <a:chOff x="4606634" y="2048989"/>
              <a:chExt cx="5593843" cy="1598699"/>
            </a:xfrm>
            <a:solidFill>
              <a:schemeClr val="accent1">
                <a:alpha val="80000"/>
              </a:schemeClr>
            </a:solidFill>
          </p:grpSpPr>
          <p:sp>
            <p:nvSpPr>
              <p:cNvPr id="86" name="Freeform 9"/>
              <p:cNvSpPr>
                <a:spLocks noEditPoints="1"/>
              </p:cNvSpPr>
              <p:nvPr/>
            </p:nvSpPr>
            <p:spPr bwMode="auto">
              <a:xfrm>
                <a:off x="9274578" y="2071415"/>
                <a:ext cx="925899" cy="1034829"/>
              </a:xfrm>
              <a:custGeom>
                <a:avLst/>
                <a:gdLst>
                  <a:gd name="T0" fmla="*/ 324 w 325"/>
                  <a:gd name="T1" fmla="*/ 106 h 363"/>
                  <a:gd name="T2" fmla="*/ 283 w 325"/>
                  <a:gd name="T3" fmla="*/ 179 h 363"/>
                  <a:gd name="T4" fmla="*/ 247 w 325"/>
                  <a:gd name="T5" fmla="*/ 214 h 363"/>
                  <a:gd name="T6" fmla="*/ 241 w 325"/>
                  <a:gd name="T7" fmla="*/ 228 h 363"/>
                  <a:gd name="T8" fmla="*/ 271 w 325"/>
                  <a:gd name="T9" fmla="*/ 230 h 363"/>
                  <a:gd name="T10" fmla="*/ 282 w 325"/>
                  <a:gd name="T11" fmla="*/ 240 h 363"/>
                  <a:gd name="T12" fmla="*/ 269 w 325"/>
                  <a:gd name="T13" fmla="*/ 277 h 363"/>
                  <a:gd name="T14" fmla="*/ 223 w 325"/>
                  <a:gd name="T15" fmla="*/ 316 h 363"/>
                  <a:gd name="T16" fmla="*/ 176 w 325"/>
                  <a:gd name="T17" fmla="*/ 340 h 363"/>
                  <a:gd name="T18" fmla="*/ 160 w 325"/>
                  <a:gd name="T19" fmla="*/ 339 h 363"/>
                  <a:gd name="T20" fmla="*/ 165 w 325"/>
                  <a:gd name="T21" fmla="*/ 329 h 363"/>
                  <a:gd name="T22" fmla="*/ 195 w 325"/>
                  <a:gd name="T23" fmla="*/ 302 h 363"/>
                  <a:gd name="T24" fmla="*/ 214 w 325"/>
                  <a:gd name="T25" fmla="*/ 282 h 363"/>
                  <a:gd name="T26" fmla="*/ 223 w 325"/>
                  <a:gd name="T27" fmla="*/ 265 h 363"/>
                  <a:gd name="T28" fmla="*/ 220 w 325"/>
                  <a:gd name="T29" fmla="*/ 257 h 363"/>
                  <a:gd name="T30" fmla="*/ 179 w 325"/>
                  <a:gd name="T31" fmla="*/ 289 h 363"/>
                  <a:gd name="T32" fmla="*/ 106 w 325"/>
                  <a:gd name="T33" fmla="*/ 335 h 363"/>
                  <a:gd name="T34" fmla="*/ 20 w 325"/>
                  <a:gd name="T35" fmla="*/ 363 h 363"/>
                  <a:gd name="T36" fmla="*/ 4 w 325"/>
                  <a:gd name="T37" fmla="*/ 360 h 363"/>
                  <a:gd name="T38" fmla="*/ 78 w 325"/>
                  <a:gd name="T39" fmla="*/ 306 h 363"/>
                  <a:gd name="T40" fmla="*/ 102 w 325"/>
                  <a:gd name="T41" fmla="*/ 295 h 363"/>
                  <a:gd name="T42" fmla="*/ 208 w 325"/>
                  <a:gd name="T43" fmla="*/ 238 h 363"/>
                  <a:gd name="T44" fmla="*/ 207 w 325"/>
                  <a:gd name="T45" fmla="*/ 232 h 363"/>
                  <a:gd name="T46" fmla="*/ 171 w 325"/>
                  <a:gd name="T47" fmla="*/ 243 h 363"/>
                  <a:gd name="T48" fmla="*/ 163 w 325"/>
                  <a:gd name="T49" fmla="*/ 239 h 363"/>
                  <a:gd name="T50" fmla="*/ 170 w 325"/>
                  <a:gd name="T51" fmla="*/ 226 h 363"/>
                  <a:gd name="T52" fmla="*/ 154 w 325"/>
                  <a:gd name="T53" fmla="*/ 206 h 363"/>
                  <a:gd name="T54" fmla="*/ 122 w 325"/>
                  <a:gd name="T55" fmla="*/ 224 h 363"/>
                  <a:gd name="T56" fmla="*/ 99 w 325"/>
                  <a:gd name="T57" fmla="*/ 236 h 363"/>
                  <a:gd name="T58" fmla="*/ 100 w 325"/>
                  <a:gd name="T59" fmla="*/ 222 h 363"/>
                  <a:gd name="T60" fmla="*/ 116 w 325"/>
                  <a:gd name="T61" fmla="*/ 204 h 363"/>
                  <a:gd name="T62" fmla="*/ 118 w 325"/>
                  <a:gd name="T63" fmla="*/ 183 h 363"/>
                  <a:gd name="T64" fmla="*/ 116 w 325"/>
                  <a:gd name="T65" fmla="*/ 174 h 363"/>
                  <a:gd name="T66" fmla="*/ 143 w 325"/>
                  <a:gd name="T67" fmla="*/ 167 h 363"/>
                  <a:gd name="T68" fmla="*/ 158 w 325"/>
                  <a:gd name="T69" fmla="*/ 145 h 363"/>
                  <a:gd name="T70" fmla="*/ 147 w 325"/>
                  <a:gd name="T71" fmla="*/ 144 h 363"/>
                  <a:gd name="T72" fmla="*/ 132 w 325"/>
                  <a:gd name="T73" fmla="*/ 141 h 363"/>
                  <a:gd name="T74" fmla="*/ 141 w 325"/>
                  <a:gd name="T75" fmla="*/ 129 h 363"/>
                  <a:gd name="T76" fmla="*/ 140 w 325"/>
                  <a:gd name="T77" fmla="*/ 115 h 363"/>
                  <a:gd name="T78" fmla="*/ 112 w 325"/>
                  <a:gd name="T79" fmla="*/ 96 h 363"/>
                  <a:gd name="T80" fmla="*/ 127 w 325"/>
                  <a:gd name="T81" fmla="*/ 92 h 363"/>
                  <a:gd name="T82" fmla="*/ 167 w 325"/>
                  <a:gd name="T83" fmla="*/ 81 h 363"/>
                  <a:gd name="T84" fmla="*/ 203 w 325"/>
                  <a:gd name="T85" fmla="*/ 36 h 363"/>
                  <a:gd name="T86" fmla="*/ 204 w 325"/>
                  <a:gd name="T87" fmla="*/ 10 h 363"/>
                  <a:gd name="T88" fmla="*/ 216 w 325"/>
                  <a:gd name="T89" fmla="*/ 3 h 363"/>
                  <a:gd name="T90" fmla="*/ 224 w 325"/>
                  <a:gd name="T91" fmla="*/ 56 h 363"/>
                  <a:gd name="T92" fmla="*/ 205 w 325"/>
                  <a:gd name="T93" fmla="*/ 91 h 363"/>
                  <a:gd name="T94" fmla="*/ 208 w 325"/>
                  <a:gd name="T95" fmla="*/ 105 h 363"/>
                  <a:gd name="T96" fmla="*/ 267 w 325"/>
                  <a:gd name="T97" fmla="*/ 87 h 363"/>
                  <a:gd name="T98" fmla="*/ 297 w 325"/>
                  <a:gd name="T99" fmla="*/ 85 h 363"/>
                  <a:gd name="T100" fmla="*/ 309 w 325"/>
                  <a:gd name="T101" fmla="*/ 86 h 363"/>
                  <a:gd name="T102" fmla="*/ 325 w 325"/>
                  <a:gd name="T103" fmla="*/ 104 h 363"/>
                  <a:gd name="T104" fmla="*/ 198 w 325"/>
                  <a:gd name="T105" fmla="*/ 126 h 363"/>
                  <a:gd name="T106" fmla="*/ 164 w 325"/>
                  <a:gd name="T107" fmla="*/ 175 h 363"/>
                  <a:gd name="T108" fmla="*/ 181 w 325"/>
                  <a:gd name="T109" fmla="*/ 191 h 363"/>
                  <a:gd name="T110" fmla="*/ 186 w 325"/>
                  <a:gd name="T111" fmla="*/ 173 h 363"/>
                  <a:gd name="T112" fmla="*/ 199 w 325"/>
                  <a:gd name="T113" fmla="*/ 170 h 363"/>
                  <a:gd name="T114" fmla="*/ 206 w 325"/>
                  <a:gd name="T115" fmla="*/ 204 h 363"/>
                  <a:gd name="T116" fmla="*/ 217 w 325"/>
                  <a:gd name="T117" fmla="*/ 206 h 363"/>
                  <a:gd name="T118" fmla="*/ 229 w 325"/>
                  <a:gd name="T119" fmla="*/ 188 h 363"/>
                  <a:gd name="T120" fmla="*/ 261 w 325"/>
                  <a:gd name="T121" fmla="*/ 141 h 363"/>
                  <a:gd name="T122" fmla="*/ 250 w 325"/>
                  <a:gd name="T123" fmla="*/ 134 h 363"/>
                  <a:gd name="T124" fmla="*/ 206 w 325"/>
                  <a:gd name="T125" fmla="*/ 122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25" h="363">
                    <a:moveTo>
                      <a:pt x="325" y="104"/>
                    </a:moveTo>
                    <a:cubicBezTo>
                      <a:pt x="325" y="104"/>
                      <a:pt x="324" y="105"/>
                      <a:pt x="324" y="106"/>
                    </a:cubicBezTo>
                    <a:cubicBezTo>
                      <a:pt x="323" y="108"/>
                      <a:pt x="323" y="111"/>
                      <a:pt x="322" y="114"/>
                    </a:cubicBezTo>
                    <a:cubicBezTo>
                      <a:pt x="312" y="138"/>
                      <a:pt x="300" y="160"/>
                      <a:pt x="283" y="179"/>
                    </a:cubicBezTo>
                    <a:cubicBezTo>
                      <a:pt x="275" y="188"/>
                      <a:pt x="267" y="197"/>
                      <a:pt x="259" y="205"/>
                    </a:cubicBezTo>
                    <a:cubicBezTo>
                      <a:pt x="255" y="209"/>
                      <a:pt x="251" y="211"/>
                      <a:pt x="247" y="214"/>
                    </a:cubicBezTo>
                    <a:cubicBezTo>
                      <a:pt x="244" y="217"/>
                      <a:pt x="241" y="219"/>
                      <a:pt x="239" y="223"/>
                    </a:cubicBezTo>
                    <a:cubicBezTo>
                      <a:pt x="237" y="226"/>
                      <a:pt x="238" y="227"/>
                      <a:pt x="241" y="228"/>
                    </a:cubicBezTo>
                    <a:cubicBezTo>
                      <a:pt x="243" y="228"/>
                      <a:pt x="245" y="228"/>
                      <a:pt x="246" y="228"/>
                    </a:cubicBezTo>
                    <a:cubicBezTo>
                      <a:pt x="255" y="229"/>
                      <a:pt x="263" y="230"/>
                      <a:pt x="271" y="230"/>
                    </a:cubicBezTo>
                    <a:cubicBezTo>
                      <a:pt x="272" y="230"/>
                      <a:pt x="274" y="231"/>
                      <a:pt x="275" y="231"/>
                    </a:cubicBezTo>
                    <a:cubicBezTo>
                      <a:pt x="280" y="233"/>
                      <a:pt x="282" y="235"/>
                      <a:pt x="282" y="240"/>
                    </a:cubicBezTo>
                    <a:cubicBezTo>
                      <a:pt x="283" y="247"/>
                      <a:pt x="282" y="253"/>
                      <a:pt x="279" y="259"/>
                    </a:cubicBezTo>
                    <a:cubicBezTo>
                      <a:pt x="277" y="265"/>
                      <a:pt x="273" y="271"/>
                      <a:pt x="269" y="277"/>
                    </a:cubicBezTo>
                    <a:cubicBezTo>
                      <a:pt x="260" y="289"/>
                      <a:pt x="248" y="298"/>
                      <a:pt x="237" y="307"/>
                    </a:cubicBezTo>
                    <a:cubicBezTo>
                      <a:pt x="233" y="311"/>
                      <a:pt x="228" y="314"/>
                      <a:pt x="223" y="316"/>
                    </a:cubicBezTo>
                    <a:cubicBezTo>
                      <a:pt x="213" y="321"/>
                      <a:pt x="203" y="327"/>
                      <a:pt x="193" y="332"/>
                    </a:cubicBezTo>
                    <a:cubicBezTo>
                      <a:pt x="187" y="334"/>
                      <a:pt x="182" y="337"/>
                      <a:pt x="176" y="340"/>
                    </a:cubicBezTo>
                    <a:cubicBezTo>
                      <a:pt x="173" y="341"/>
                      <a:pt x="169" y="341"/>
                      <a:pt x="166" y="342"/>
                    </a:cubicBezTo>
                    <a:cubicBezTo>
                      <a:pt x="164" y="342"/>
                      <a:pt x="161" y="341"/>
                      <a:pt x="160" y="339"/>
                    </a:cubicBezTo>
                    <a:cubicBezTo>
                      <a:pt x="159" y="337"/>
                      <a:pt x="160" y="335"/>
                      <a:pt x="162" y="333"/>
                    </a:cubicBezTo>
                    <a:cubicBezTo>
                      <a:pt x="163" y="332"/>
                      <a:pt x="164" y="330"/>
                      <a:pt x="165" y="329"/>
                    </a:cubicBezTo>
                    <a:cubicBezTo>
                      <a:pt x="173" y="323"/>
                      <a:pt x="181" y="316"/>
                      <a:pt x="189" y="310"/>
                    </a:cubicBezTo>
                    <a:cubicBezTo>
                      <a:pt x="192" y="307"/>
                      <a:pt x="194" y="305"/>
                      <a:pt x="195" y="302"/>
                    </a:cubicBezTo>
                    <a:cubicBezTo>
                      <a:pt x="196" y="300"/>
                      <a:pt x="198" y="297"/>
                      <a:pt x="200" y="295"/>
                    </a:cubicBezTo>
                    <a:cubicBezTo>
                      <a:pt x="205" y="291"/>
                      <a:pt x="210" y="287"/>
                      <a:pt x="214" y="282"/>
                    </a:cubicBezTo>
                    <a:cubicBezTo>
                      <a:pt x="217" y="280"/>
                      <a:pt x="218" y="278"/>
                      <a:pt x="219" y="275"/>
                    </a:cubicBezTo>
                    <a:cubicBezTo>
                      <a:pt x="219" y="271"/>
                      <a:pt x="221" y="268"/>
                      <a:pt x="223" y="265"/>
                    </a:cubicBezTo>
                    <a:cubicBezTo>
                      <a:pt x="225" y="263"/>
                      <a:pt x="227" y="261"/>
                      <a:pt x="229" y="259"/>
                    </a:cubicBezTo>
                    <a:cubicBezTo>
                      <a:pt x="227" y="256"/>
                      <a:pt x="224" y="256"/>
                      <a:pt x="220" y="257"/>
                    </a:cubicBezTo>
                    <a:cubicBezTo>
                      <a:pt x="212" y="260"/>
                      <a:pt x="205" y="264"/>
                      <a:pt x="199" y="270"/>
                    </a:cubicBezTo>
                    <a:cubicBezTo>
                      <a:pt x="192" y="276"/>
                      <a:pt x="186" y="282"/>
                      <a:pt x="179" y="289"/>
                    </a:cubicBezTo>
                    <a:cubicBezTo>
                      <a:pt x="169" y="299"/>
                      <a:pt x="157" y="307"/>
                      <a:pt x="144" y="314"/>
                    </a:cubicBezTo>
                    <a:cubicBezTo>
                      <a:pt x="131" y="320"/>
                      <a:pt x="119" y="328"/>
                      <a:pt x="106" y="335"/>
                    </a:cubicBezTo>
                    <a:cubicBezTo>
                      <a:pt x="89" y="344"/>
                      <a:pt x="72" y="352"/>
                      <a:pt x="53" y="357"/>
                    </a:cubicBezTo>
                    <a:cubicBezTo>
                      <a:pt x="43" y="361"/>
                      <a:pt x="32" y="363"/>
                      <a:pt x="20" y="363"/>
                    </a:cubicBezTo>
                    <a:cubicBezTo>
                      <a:pt x="16" y="362"/>
                      <a:pt x="12" y="361"/>
                      <a:pt x="7" y="361"/>
                    </a:cubicBezTo>
                    <a:cubicBezTo>
                      <a:pt x="6" y="361"/>
                      <a:pt x="5" y="360"/>
                      <a:pt x="4" y="360"/>
                    </a:cubicBezTo>
                    <a:cubicBezTo>
                      <a:pt x="0" y="358"/>
                      <a:pt x="0" y="355"/>
                      <a:pt x="4" y="352"/>
                    </a:cubicBezTo>
                    <a:cubicBezTo>
                      <a:pt x="28" y="337"/>
                      <a:pt x="53" y="321"/>
                      <a:pt x="78" y="306"/>
                    </a:cubicBezTo>
                    <a:cubicBezTo>
                      <a:pt x="84" y="302"/>
                      <a:pt x="91" y="298"/>
                      <a:pt x="98" y="297"/>
                    </a:cubicBezTo>
                    <a:cubicBezTo>
                      <a:pt x="100" y="296"/>
                      <a:pt x="101" y="295"/>
                      <a:pt x="102" y="295"/>
                    </a:cubicBezTo>
                    <a:cubicBezTo>
                      <a:pt x="135" y="275"/>
                      <a:pt x="169" y="257"/>
                      <a:pt x="204" y="241"/>
                    </a:cubicBezTo>
                    <a:cubicBezTo>
                      <a:pt x="205" y="240"/>
                      <a:pt x="207" y="239"/>
                      <a:pt x="208" y="238"/>
                    </a:cubicBezTo>
                    <a:cubicBezTo>
                      <a:pt x="209" y="237"/>
                      <a:pt x="210" y="235"/>
                      <a:pt x="210" y="234"/>
                    </a:cubicBezTo>
                    <a:cubicBezTo>
                      <a:pt x="210" y="233"/>
                      <a:pt x="208" y="232"/>
                      <a:pt x="207" y="232"/>
                    </a:cubicBezTo>
                    <a:cubicBezTo>
                      <a:pt x="201" y="231"/>
                      <a:pt x="196" y="233"/>
                      <a:pt x="190" y="235"/>
                    </a:cubicBezTo>
                    <a:cubicBezTo>
                      <a:pt x="184" y="238"/>
                      <a:pt x="178" y="240"/>
                      <a:pt x="171" y="243"/>
                    </a:cubicBezTo>
                    <a:cubicBezTo>
                      <a:pt x="170" y="243"/>
                      <a:pt x="169" y="244"/>
                      <a:pt x="168" y="244"/>
                    </a:cubicBezTo>
                    <a:cubicBezTo>
                      <a:pt x="164" y="244"/>
                      <a:pt x="163" y="244"/>
                      <a:pt x="163" y="239"/>
                    </a:cubicBezTo>
                    <a:cubicBezTo>
                      <a:pt x="163" y="236"/>
                      <a:pt x="164" y="233"/>
                      <a:pt x="166" y="231"/>
                    </a:cubicBezTo>
                    <a:cubicBezTo>
                      <a:pt x="167" y="229"/>
                      <a:pt x="169" y="228"/>
                      <a:pt x="170" y="226"/>
                    </a:cubicBezTo>
                    <a:cubicBezTo>
                      <a:pt x="172" y="222"/>
                      <a:pt x="172" y="218"/>
                      <a:pt x="168" y="215"/>
                    </a:cubicBezTo>
                    <a:cubicBezTo>
                      <a:pt x="164" y="212"/>
                      <a:pt x="159" y="209"/>
                      <a:pt x="154" y="206"/>
                    </a:cubicBezTo>
                    <a:cubicBezTo>
                      <a:pt x="148" y="203"/>
                      <a:pt x="143" y="205"/>
                      <a:pt x="138" y="210"/>
                    </a:cubicBezTo>
                    <a:cubicBezTo>
                      <a:pt x="133" y="215"/>
                      <a:pt x="128" y="219"/>
                      <a:pt x="122" y="224"/>
                    </a:cubicBezTo>
                    <a:cubicBezTo>
                      <a:pt x="118" y="228"/>
                      <a:pt x="112" y="231"/>
                      <a:pt x="107" y="235"/>
                    </a:cubicBezTo>
                    <a:cubicBezTo>
                      <a:pt x="105" y="236"/>
                      <a:pt x="102" y="238"/>
                      <a:pt x="99" y="236"/>
                    </a:cubicBezTo>
                    <a:cubicBezTo>
                      <a:pt x="97" y="234"/>
                      <a:pt x="97" y="231"/>
                      <a:pt x="98" y="229"/>
                    </a:cubicBezTo>
                    <a:cubicBezTo>
                      <a:pt x="98" y="226"/>
                      <a:pt x="99" y="224"/>
                      <a:pt x="100" y="222"/>
                    </a:cubicBezTo>
                    <a:cubicBezTo>
                      <a:pt x="102" y="219"/>
                      <a:pt x="105" y="217"/>
                      <a:pt x="107" y="214"/>
                    </a:cubicBezTo>
                    <a:cubicBezTo>
                      <a:pt x="110" y="211"/>
                      <a:pt x="113" y="208"/>
                      <a:pt x="116" y="204"/>
                    </a:cubicBezTo>
                    <a:cubicBezTo>
                      <a:pt x="118" y="202"/>
                      <a:pt x="119" y="198"/>
                      <a:pt x="120" y="195"/>
                    </a:cubicBezTo>
                    <a:cubicBezTo>
                      <a:pt x="122" y="191"/>
                      <a:pt x="122" y="187"/>
                      <a:pt x="118" y="183"/>
                    </a:cubicBezTo>
                    <a:cubicBezTo>
                      <a:pt x="116" y="182"/>
                      <a:pt x="115" y="181"/>
                      <a:pt x="115" y="179"/>
                    </a:cubicBezTo>
                    <a:cubicBezTo>
                      <a:pt x="113" y="177"/>
                      <a:pt x="113" y="175"/>
                      <a:pt x="116" y="174"/>
                    </a:cubicBezTo>
                    <a:cubicBezTo>
                      <a:pt x="123" y="173"/>
                      <a:pt x="130" y="171"/>
                      <a:pt x="137" y="170"/>
                    </a:cubicBezTo>
                    <a:cubicBezTo>
                      <a:pt x="140" y="170"/>
                      <a:pt x="141" y="169"/>
                      <a:pt x="143" y="167"/>
                    </a:cubicBezTo>
                    <a:cubicBezTo>
                      <a:pt x="146" y="163"/>
                      <a:pt x="150" y="159"/>
                      <a:pt x="153" y="155"/>
                    </a:cubicBezTo>
                    <a:cubicBezTo>
                      <a:pt x="155" y="152"/>
                      <a:pt x="157" y="149"/>
                      <a:pt x="158" y="145"/>
                    </a:cubicBezTo>
                    <a:cubicBezTo>
                      <a:pt x="159" y="141"/>
                      <a:pt x="157" y="140"/>
                      <a:pt x="154" y="141"/>
                    </a:cubicBezTo>
                    <a:cubicBezTo>
                      <a:pt x="151" y="141"/>
                      <a:pt x="149" y="142"/>
                      <a:pt x="147" y="144"/>
                    </a:cubicBezTo>
                    <a:cubicBezTo>
                      <a:pt x="144" y="146"/>
                      <a:pt x="140" y="146"/>
                      <a:pt x="137" y="145"/>
                    </a:cubicBezTo>
                    <a:cubicBezTo>
                      <a:pt x="134" y="145"/>
                      <a:pt x="133" y="144"/>
                      <a:pt x="132" y="141"/>
                    </a:cubicBezTo>
                    <a:cubicBezTo>
                      <a:pt x="132" y="139"/>
                      <a:pt x="132" y="137"/>
                      <a:pt x="134" y="135"/>
                    </a:cubicBezTo>
                    <a:cubicBezTo>
                      <a:pt x="137" y="133"/>
                      <a:pt x="139" y="131"/>
                      <a:pt x="141" y="129"/>
                    </a:cubicBezTo>
                    <a:cubicBezTo>
                      <a:pt x="143" y="126"/>
                      <a:pt x="144" y="123"/>
                      <a:pt x="144" y="119"/>
                    </a:cubicBezTo>
                    <a:cubicBezTo>
                      <a:pt x="144" y="116"/>
                      <a:pt x="143" y="115"/>
                      <a:pt x="140" y="115"/>
                    </a:cubicBezTo>
                    <a:cubicBezTo>
                      <a:pt x="136" y="115"/>
                      <a:pt x="132" y="115"/>
                      <a:pt x="129" y="114"/>
                    </a:cubicBezTo>
                    <a:cubicBezTo>
                      <a:pt x="119" y="112"/>
                      <a:pt x="114" y="106"/>
                      <a:pt x="112" y="96"/>
                    </a:cubicBezTo>
                    <a:cubicBezTo>
                      <a:pt x="112" y="91"/>
                      <a:pt x="113" y="90"/>
                      <a:pt x="118" y="91"/>
                    </a:cubicBezTo>
                    <a:cubicBezTo>
                      <a:pt x="121" y="91"/>
                      <a:pt x="124" y="91"/>
                      <a:pt x="127" y="92"/>
                    </a:cubicBezTo>
                    <a:cubicBezTo>
                      <a:pt x="137" y="93"/>
                      <a:pt x="146" y="92"/>
                      <a:pt x="155" y="86"/>
                    </a:cubicBezTo>
                    <a:cubicBezTo>
                      <a:pt x="158" y="83"/>
                      <a:pt x="163" y="82"/>
                      <a:pt x="167" y="81"/>
                    </a:cubicBezTo>
                    <a:cubicBezTo>
                      <a:pt x="174" y="79"/>
                      <a:pt x="180" y="76"/>
                      <a:pt x="184" y="70"/>
                    </a:cubicBezTo>
                    <a:cubicBezTo>
                      <a:pt x="193" y="60"/>
                      <a:pt x="200" y="49"/>
                      <a:pt x="203" y="36"/>
                    </a:cubicBezTo>
                    <a:cubicBezTo>
                      <a:pt x="204" y="30"/>
                      <a:pt x="205" y="23"/>
                      <a:pt x="205" y="17"/>
                    </a:cubicBezTo>
                    <a:cubicBezTo>
                      <a:pt x="204" y="15"/>
                      <a:pt x="204" y="13"/>
                      <a:pt x="204" y="10"/>
                    </a:cubicBezTo>
                    <a:cubicBezTo>
                      <a:pt x="204" y="7"/>
                      <a:pt x="204" y="4"/>
                      <a:pt x="207" y="2"/>
                    </a:cubicBezTo>
                    <a:cubicBezTo>
                      <a:pt x="211" y="0"/>
                      <a:pt x="213" y="2"/>
                      <a:pt x="216" y="3"/>
                    </a:cubicBezTo>
                    <a:cubicBezTo>
                      <a:pt x="230" y="11"/>
                      <a:pt x="236" y="28"/>
                      <a:pt x="230" y="43"/>
                    </a:cubicBezTo>
                    <a:cubicBezTo>
                      <a:pt x="229" y="48"/>
                      <a:pt x="226" y="52"/>
                      <a:pt x="224" y="56"/>
                    </a:cubicBezTo>
                    <a:cubicBezTo>
                      <a:pt x="219" y="64"/>
                      <a:pt x="214" y="72"/>
                      <a:pt x="209" y="80"/>
                    </a:cubicBezTo>
                    <a:cubicBezTo>
                      <a:pt x="207" y="83"/>
                      <a:pt x="206" y="87"/>
                      <a:pt x="205" y="91"/>
                    </a:cubicBezTo>
                    <a:cubicBezTo>
                      <a:pt x="204" y="93"/>
                      <a:pt x="203" y="95"/>
                      <a:pt x="203" y="98"/>
                    </a:cubicBezTo>
                    <a:cubicBezTo>
                      <a:pt x="203" y="102"/>
                      <a:pt x="205" y="104"/>
                      <a:pt x="208" y="105"/>
                    </a:cubicBezTo>
                    <a:cubicBezTo>
                      <a:pt x="213" y="106"/>
                      <a:pt x="217" y="105"/>
                      <a:pt x="221" y="104"/>
                    </a:cubicBezTo>
                    <a:cubicBezTo>
                      <a:pt x="236" y="97"/>
                      <a:pt x="251" y="91"/>
                      <a:pt x="267" y="87"/>
                    </a:cubicBezTo>
                    <a:cubicBezTo>
                      <a:pt x="274" y="85"/>
                      <a:pt x="280" y="84"/>
                      <a:pt x="287" y="82"/>
                    </a:cubicBezTo>
                    <a:cubicBezTo>
                      <a:pt x="290" y="82"/>
                      <a:pt x="294" y="82"/>
                      <a:pt x="297" y="85"/>
                    </a:cubicBezTo>
                    <a:cubicBezTo>
                      <a:pt x="299" y="86"/>
                      <a:pt x="301" y="86"/>
                      <a:pt x="304" y="86"/>
                    </a:cubicBezTo>
                    <a:cubicBezTo>
                      <a:pt x="305" y="87"/>
                      <a:pt x="307" y="86"/>
                      <a:pt x="309" y="86"/>
                    </a:cubicBezTo>
                    <a:cubicBezTo>
                      <a:pt x="317" y="86"/>
                      <a:pt x="323" y="89"/>
                      <a:pt x="325" y="97"/>
                    </a:cubicBezTo>
                    <a:cubicBezTo>
                      <a:pt x="325" y="99"/>
                      <a:pt x="325" y="101"/>
                      <a:pt x="325" y="104"/>
                    </a:cubicBezTo>
                    <a:close/>
                    <a:moveTo>
                      <a:pt x="206" y="122"/>
                    </a:moveTo>
                    <a:cubicBezTo>
                      <a:pt x="203" y="122"/>
                      <a:pt x="200" y="123"/>
                      <a:pt x="198" y="126"/>
                    </a:cubicBezTo>
                    <a:cubicBezTo>
                      <a:pt x="189" y="138"/>
                      <a:pt x="179" y="150"/>
                      <a:pt x="169" y="162"/>
                    </a:cubicBezTo>
                    <a:cubicBezTo>
                      <a:pt x="166" y="166"/>
                      <a:pt x="164" y="170"/>
                      <a:pt x="164" y="175"/>
                    </a:cubicBezTo>
                    <a:cubicBezTo>
                      <a:pt x="162" y="184"/>
                      <a:pt x="165" y="188"/>
                      <a:pt x="173" y="193"/>
                    </a:cubicBezTo>
                    <a:cubicBezTo>
                      <a:pt x="176" y="195"/>
                      <a:pt x="179" y="194"/>
                      <a:pt x="181" y="191"/>
                    </a:cubicBezTo>
                    <a:cubicBezTo>
                      <a:pt x="183" y="188"/>
                      <a:pt x="183" y="186"/>
                      <a:pt x="184" y="183"/>
                    </a:cubicBezTo>
                    <a:cubicBezTo>
                      <a:pt x="185" y="180"/>
                      <a:pt x="185" y="176"/>
                      <a:pt x="186" y="173"/>
                    </a:cubicBezTo>
                    <a:cubicBezTo>
                      <a:pt x="187" y="171"/>
                      <a:pt x="188" y="168"/>
                      <a:pt x="190" y="167"/>
                    </a:cubicBezTo>
                    <a:cubicBezTo>
                      <a:pt x="194" y="164"/>
                      <a:pt x="197" y="165"/>
                      <a:pt x="199" y="170"/>
                    </a:cubicBezTo>
                    <a:cubicBezTo>
                      <a:pt x="199" y="171"/>
                      <a:pt x="199" y="171"/>
                      <a:pt x="199" y="172"/>
                    </a:cubicBezTo>
                    <a:cubicBezTo>
                      <a:pt x="202" y="183"/>
                      <a:pt x="205" y="193"/>
                      <a:pt x="206" y="204"/>
                    </a:cubicBezTo>
                    <a:cubicBezTo>
                      <a:pt x="206" y="206"/>
                      <a:pt x="207" y="209"/>
                      <a:pt x="210" y="210"/>
                    </a:cubicBezTo>
                    <a:cubicBezTo>
                      <a:pt x="214" y="210"/>
                      <a:pt x="215" y="208"/>
                      <a:pt x="217" y="206"/>
                    </a:cubicBezTo>
                    <a:cubicBezTo>
                      <a:pt x="217" y="205"/>
                      <a:pt x="217" y="205"/>
                      <a:pt x="218" y="204"/>
                    </a:cubicBezTo>
                    <a:cubicBezTo>
                      <a:pt x="221" y="199"/>
                      <a:pt x="225" y="193"/>
                      <a:pt x="229" y="188"/>
                    </a:cubicBezTo>
                    <a:cubicBezTo>
                      <a:pt x="237" y="177"/>
                      <a:pt x="246" y="167"/>
                      <a:pt x="255" y="157"/>
                    </a:cubicBezTo>
                    <a:cubicBezTo>
                      <a:pt x="259" y="152"/>
                      <a:pt x="261" y="147"/>
                      <a:pt x="261" y="141"/>
                    </a:cubicBezTo>
                    <a:cubicBezTo>
                      <a:pt x="261" y="137"/>
                      <a:pt x="259" y="135"/>
                      <a:pt x="255" y="134"/>
                    </a:cubicBezTo>
                    <a:cubicBezTo>
                      <a:pt x="253" y="134"/>
                      <a:pt x="251" y="134"/>
                      <a:pt x="250" y="134"/>
                    </a:cubicBezTo>
                    <a:cubicBezTo>
                      <a:pt x="240" y="131"/>
                      <a:pt x="231" y="129"/>
                      <a:pt x="221" y="126"/>
                    </a:cubicBezTo>
                    <a:cubicBezTo>
                      <a:pt x="216" y="125"/>
                      <a:pt x="211" y="123"/>
                      <a:pt x="206" y="1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87" name="Freeform 10"/>
              <p:cNvSpPr/>
              <p:nvPr/>
            </p:nvSpPr>
            <p:spPr bwMode="auto">
              <a:xfrm>
                <a:off x="7550931" y="2257236"/>
                <a:ext cx="1089293" cy="1169389"/>
              </a:xfrm>
              <a:custGeom>
                <a:avLst/>
                <a:gdLst>
                  <a:gd name="T0" fmla="*/ 83 w 383"/>
                  <a:gd name="T1" fmla="*/ 410 h 411"/>
                  <a:gd name="T2" fmla="*/ 111 w 383"/>
                  <a:gd name="T3" fmla="*/ 380 h 411"/>
                  <a:gd name="T4" fmla="*/ 136 w 383"/>
                  <a:gd name="T5" fmla="*/ 371 h 411"/>
                  <a:gd name="T6" fmla="*/ 198 w 383"/>
                  <a:gd name="T7" fmla="*/ 294 h 411"/>
                  <a:gd name="T8" fmla="*/ 201 w 383"/>
                  <a:gd name="T9" fmla="*/ 280 h 411"/>
                  <a:gd name="T10" fmla="*/ 197 w 383"/>
                  <a:gd name="T11" fmla="*/ 274 h 411"/>
                  <a:gd name="T12" fmla="*/ 166 w 383"/>
                  <a:gd name="T13" fmla="*/ 283 h 411"/>
                  <a:gd name="T14" fmla="*/ 144 w 383"/>
                  <a:gd name="T15" fmla="*/ 291 h 411"/>
                  <a:gd name="T16" fmla="*/ 123 w 383"/>
                  <a:gd name="T17" fmla="*/ 305 h 411"/>
                  <a:gd name="T18" fmla="*/ 62 w 383"/>
                  <a:gd name="T19" fmla="*/ 344 h 411"/>
                  <a:gd name="T20" fmla="*/ 34 w 383"/>
                  <a:gd name="T21" fmla="*/ 353 h 411"/>
                  <a:gd name="T22" fmla="*/ 9 w 383"/>
                  <a:gd name="T23" fmla="*/ 344 h 411"/>
                  <a:gd name="T24" fmla="*/ 1 w 383"/>
                  <a:gd name="T25" fmla="*/ 322 h 411"/>
                  <a:gd name="T26" fmla="*/ 0 w 383"/>
                  <a:gd name="T27" fmla="*/ 288 h 411"/>
                  <a:gd name="T28" fmla="*/ 1 w 383"/>
                  <a:gd name="T29" fmla="*/ 283 h 411"/>
                  <a:gd name="T30" fmla="*/ 6 w 383"/>
                  <a:gd name="T31" fmla="*/ 282 h 411"/>
                  <a:gd name="T32" fmla="*/ 8 w 383"/>
                  <a:gd name="T33" fmla="*/ 285 h 411"/>
                  <a:gd name="T34" fmla="*/ 10 w 383"/>
                  <a:gd name="T35" fmla="*/ 290 h 411"/>
                  <a:gd name="T36" fmla="*/ 32 w 383"/>
                  <a:gd name="T37" fmla="*/ 298 h 411"/>
                  <a:gd name="T38" fmla="*/ 46 w 383"/>
                  <a:gd name="T39" fmla="*/ 293 h 411"/>
                  <a:gd name="T40" fmla="*/ 53 w 383"/>
                  <a:gd name="T41" fmla="*/ 291 h 411"/>
                  <a:gd name="T42" fmla="*/ 65 w 383"/>
                  <a:gd name="T43" fmla="*/ 288 h 411"/>
                  <a:gd name="T44" fmla="*/ 100 w 383"/>
                  <a:gd name="T45" fmla="*/ 268 h 411"/>
                  <a:gd name="T46" fmla="*/ 156 w 383"/>
                  <a:gd name="T47" fmla="*/ 244 h 411"/>
                  <a:gd name="T48" fmla="*/ 197 w 383"/>
                  <a:gd name="T49" fmla="*/ 229 h 411"/>
                  <a:gd name="T50" fmla="*/ 203 w 383"/>
                  <a:gd name="T51" fmla="*/ 226 h 411"/>
                  <a:gd name="T52" fmla="*/ 219 w 383"/>
                  <a:gd name="T53" fmla="*/ 204 h 411"/>
                  <a:gd name="T54" fmla="*/ 222 w 383"/>
                  <a:gd name="T55" fmla="*/ 124 h 411"/>
                  <a:gd name="T56" fmla="*/ 210 w 383"/>
                  <a:gd name="T57" fmla="*/ 69 h 411"/>
                  <a:gd name="T58" fmla="*/ 197 w 383"/>
                  <a:gd name="T59" fmla="*/ 36 h 411"/>
                  <a:gd name="T60" fmla="*/ 194 w 383"/>
                  <a:gd name="T61" fmla="*/ 10 h 411"/>
                  <a:gd name="T62" fmla="*/ 205 w 383"/>
                  <a:gd name="T63" fmla="*/ 2 h 411"/>
                  <a:gd name="T64" fmla="*/ 230 w 383"/>
                  <a:gd name="T65" fmla="*/ 7 h 411"/>
                  <a:gd name="T66" fmla="*/ 237 w 383"/>
                  <a:gd name="T67" fmla="*/ 10 h 411"/>
                  <a:gd name="T68" fmla="*/ 248 w 383"/>
                  <a:gd name="T69" fmla="*/ 19 h 411"/>
                  <a:gd name="T70" fmla="*/ 265 w 383"/>
                  <a:gd name="T71" fmla="*/ 29 h 411"/>
                  <a:gd name="T72" fmla="*/ 280 w 383"/>
                  <a:gd name="T73" fmla="*/ 49 h 411"/>
                  <a:gd name="T74" fmla="*/ 278 w 383"/>
                  <a:gd name="T75" fmla="*/ 66 h 411"/>
                  <a:gd name="T76" fmla="*/ 273 w 383"/>
                  <a:gd name="T77" fmla="*/ 72 h 411"/>
                  <a:gd name="T78" fmla="*/ 270 w 383"/>
                  <a:gd name="T79" fmla="*/ 77 h 411"/>
                  <a:gd name="T80" fmla="*/ 271 w 383"/>
                  <a:gd name="T81" fmla="*/ 158 h 411"/>
                  <a:gd name="T82" fmla="*/ 273 w 383"/>
                  <a:gd name="T83" fmla="*/ 179 h 411"/>
                  <a:gd name="T84" fmla="*/ 278 w 383"/>
                  <a:gd name="T85" fmla="*/ 182 h 411"/>
                  <a:gd name="T86" fmla="*/ 313 w 383"/>
                  <a:gd name="T87" fmla="*/ 160 h 411"/>
                  <a:gd name="T88" fmla="*/ 325 w 383"/>
                  <a:gd name="T89" fmla="*/ 144 h 411"/>
                  <a:gd name="T90" fmla="*/ 341 w 383"/>
                  <a:gd name="T91" fmla="*/ 128 h 411"/>
                  <a:gd name="T92" fmla="*/ 369 w 383"/>
                  <a:gd name="T93" fmla="*/ 122 h 411"/>
                  <a:gd name="T94" fmla="*/ 380 w 383"/>
                  <a:gd name="T95" fmla="*/ 141 h 411"/>
                  <a:gd name="T96" fmla="*/ 372 w 383"/>
                  <a:gd name="T97" fmla="*/ 154 h 411"/>
                  <a:gd name="T98" fmla="*/ 355 w 383"/>
                  <a:gd name="T99" fmla="*/ 169 h 411"/>
                  <a:gd name="T100" fmla="*/ 314 w 383"/>
                  <a:gd name="T101" fmla="*/ 199 h 411"/>
                  <a:gd name="T102" fmla="*/ 275 w 383"/>
                  <a:gd name="T103" fmla="*/ 229 h 411"/>
                  <a:gd name="T104" fmla="*/ 271 w 383"/>
                  <a:gd name="T105" fmla="*/ 238 h 411"/>
                  <a:gd name="T106" fmla="*/ 254 w 383"/>
                  <a:gd name="T107" fmla="*/ 310 h 411"/>
                  <a:gd name="T108" fmla="*/ 250 w 383"/>
                  <a:gd name="T109" fmla="*/ 320 h 411"/>
                  <a:gd name="T110" fmla="*/ 247 w 383"/>
                  <a:gd name="T111" fmla="*/ 325 h 411"/>
                  <a:gd name="T112" fmla="*/ 173 w 383"/>
                  <a:gd name="T113" fmla="*/ 386 h 411"/>
                  <a:gd name="T114" fmla="*/ 95 w 383"/>
                  <a:gd name="T115" fmla="*/ 410 h 411"/>
                  <a:gd name="T116" fmla="*/ 88 w 383"/>
                  <a:gd name="T117" fmla="*/ 411 h 411"/>
                  <a:gd name="T118" fmla="*/ 83 w 383"/>
                  <a:gd name="T119" fmla="*/ 410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83" h="411">
                    <a:moveTo>
                      <a:pt x="83" y="410"/>
                    </a:moveTo>
                    <a:cubicBezTo>
                      <a:pt x="89" y="396"/>
                      <a:pt x="96" y="385"/>
                      <a:pt x="111" y="380"/>
                    </a:cubicBezTo>
                    <a:cubicBezTo>
                      <a:pt x="120" y="378"/>
                      <a:pt x="128" y="375"/>
                      <a:pt x="136" y="371"/>
                    </a:cubicBezTo>
                    <a:cubicBezTo>
                      <a:pt x="168" y="355"/>
                      <a:pt x="188" y="328"/>
                      <a:pt x="198" y="294"/>
                    </a:cubicBezTo>
                    <a:cubicBezTo>
                      <a:pt x="199" y="289"/>
                      <a:pt x="200" y="284"/>
                      <a:pt x="201" y="280"/>
                    </a:cubicBezTo>
                    <a:cubicBezTo>
                      <a:pt x="202" y="275"/>
                      <a:pt x="201" y="274"/>
                      <a:pt x="197" y="274"/>
                    </a:cubicBezTo>
                    <a:cubicBezTo>
                      <a:pt x="186" y="275"/>
                      <a:pt x="176" y="278"/>
                      <a:pt x="166" y="283"/>
                    </a:cubicBezTo>
                    <a:cubicBezTo>
                      <a:pt x="159" y="286"/>
                      <a:pt x="152" y="289"/>
                      <a:pt x="144" y="291"/>
                    </a:cubicBezTo>
                    <a:cubicBezTo>
                      <a:pt x="136" y="294"/>
                      <a:pt x="130" y="300"/>
                      <a:pt x="123" y="305"/>
                    </a:cubicBezTo>
                    <a:cubicBezTo>
                      <a:pt x="105" y="321"/>
                      <a:pt x="84" y="334"/>
                      <a:pt x="62" y="344"/>
                    </a:cubicBezTo>
                    <a:cubicBezTo>
                      <a:pt x="53" y="348"/>
                      <a:pt x="43" y="351"/>
                      <a:pt x="34" y="353"/>
                    </a:cubicBezTo>
                    <a:cubicBezTo>
                      <a:pt x="24" y="356"/>
                      <a:pt x="15" y="352"/>
                      <a:pt x="9" y="344"/>
                    </a:cubicBezTo>
                    <a:cubicBezTo>
                      <a:pt x="4" y="338"/>
                      <a:pt x="1" y="330"/>
                      <a:pt x="1" y="322"/>
                    </a:cubicBezTo>
                    <a:cubicBezTo>
                      <a:pt x="1" y="310"/>
                      <a:pt x="0" y="299"/>
                      <a:pt x="0" y="288"/>
                    </a:cubicBezTo>
                    <a:cubicBezTo>
                      <a:pt x="0" y="286"/>
                      <a:pt x="0" y="284"/>
                      <a:pt x="1" y="283"/>
                    </a:cubicBezTo>
                    <a:cubicBezTo>
                      <a:pt x="1" y="280"/>
                      <a:pt x="4" y="279"/>
                      <a:pt x="6" y="282"/>
                    </a:cubicBezTo>
                    <a:cubicBezTo>
                      <a:pt x="7" y="283"/>
                      <a:pt x="7" y="284"/>
                      <a:pt x="8" y="285"/>
                    </a:cubicBezTo>
                    <a:cubicBezTo>
                      <a:pt x="9" y="286"/>
                      <a:pt x="9" y="288"/>
                      <a:pt x="10" y="290"/>
                    </a:cubicBezTo>
                    <a:cubicBezTo>
                      <a:pt x="16" y="297"/>
                      <a:pt x="23" y="301"/>
                      <a:pt x="32" y="298"/>
                    </a:cubicBezTo>
                    <a:cubicBezTo>
                      <a:pt x="37" y="297"/>
                      <a:pt x="41" y="295"/>
                      <a:pt x="46" y="293"/>
                    </a:cubicBezTo>
                    <a:cubicBezTo>
                      <a:pt x="48" y="292"/>
                      <a:pt x="51" y="291"/>
                      <a:pt x="53" y="291"/>
                    </a:cubicBezTo>
                    <a:cubicBezTo>
                      <a:pt x="58" y="292"/>
                      <a:pt x="61" y="290"/>
                      <a:pt x="65" y="288"/>
                    </a:cubicBezTo>
                    <a:cubicBezTo>
                      <a:pt x="77" y="282"/>
                      <a:pt x="89" y="275"/>
                      <a:pt x="100" y="268"/>
                    </a:cubicBezTo>
                    <a:cubicBezTo>
                      <a:pt x="118" y="258"/>
                      <a:pt x="137" y="251"/>
                      <a:pt x="156" y="244"/>
                    </a:cubicBezTo>
                    <a:cubicBezTo>
                      <a:pt x="169" y="239"/>
                      <a:pt x="183" y="234"/>
                      <a:pt x="197" y="229"/>
                    </a:cubicBezTo>
                    <a:cubicBezTo>
                      <a:pt x="199" y="228"/>
                      <a:pt x="201" y="227"/>
                      <a:pt x="203" y="226"/>
                    </a:cubicBezTo>
                    <a:cubicBezTo>
                      <a:pt x="212" y="222"/>
                      <a:pt x="218" y="215"/>
                      <a:pt x="219" y="204"/>
                    </a:cubicBezTo>
                    <a:cubicBezTo>
                      <a:pt x="221" y="178"/>
                      <a:pt x="223" y="151"/>
                      <a:pt x="222" y="124"/>
                    </a:cubicBezTo>
                    <a:cubicBezTo>
                      <a:pt x="221" y="105"/>
                      <a:pt x="218" y="87"/>
                      <a:pt x="210" y="69"/>
                    </a:cubicBezTo>
                    <a:cubicBezTo>
                      <a:pt x="205" y="58"/>
                      <a:pt x="201" y="47"/>
                      <a:pt x="197" y="36"/>
                    </a:cubicBezTo>
                    <a:cubicBezTo>
                      <a:pt x="194" y="28"/>
                      <a:pt x="193" y="19"/>
                      <a:pt x="194" y="10"/>
                    </a:cubicBezTo>
                    <a:cubicBezTo>
                      <a:pt x="194" y="4"/>
                      <a:pt x="199" y="0"/>
                      <a:pt x="205" y="2"/>
                    </a:cubicBezTo>
                    <a:cubicBezTo>
                      <a:pt x="213" y="4"/>
                      <a:pt x="222" y="5"/>
                      <a:pt x="230" y="7"/>
                    </a:cubicBezTo>
                    <a:cubicBezTo>
                      <a:pt x="233" y="7"/>
                      <a:pt x="235" y="9"/>
                      <a:pt x="237" y="10"/>
                    </a:cubicBezTo>
                    <a:cubicBezTo>
                      <a:pt x="241" y="13"/>
                      <a:pt x="244" y="16"/>
                      <a:pt x="248" y="19"/>
                    </a:cubicBezTo>
                    <a:cubicBezTo>
                      <a:pt x="253" y="23"/>
                      <a:pt x="259" y="26"/>
                      <a:pt x="265" y="29"/>
                    </a:cubicBezTo>
                    <a:cubicBezTo>
                      <a:pt x="274" y="33"/>
                      <a:pt x="279" y="40"/>
                      <a:pt x="280" y="49"/>
                    </a:cubicBezTo>
                    <a:cubicBezTo>
                      <a:pt x="280" y="55"/>
                      <a:pt x="280" y="60"/>
                      <a:pt x="278" y="66"/>
                    </a:cubicBezTo>
                    <a:cubicBezTo>
                      <a:pt x="277" y="68"/>
                      <a:pt x="275" y="70"/>
                      <a:pt x="273" y="72"/>
                    </a:cubicBezTo>
                    <a:cubicBezTo>
                      <a:pt x="271" y="74"/>
                      <a:pt x="270" y="75"/>
                      <a:pt x="270" y="77"/>
                    </a:cubicBezTo>
                    <a:cubicBezTo>
                      <a:pt x="271" y="104"/>
                      <a:pt x="271" y="131"/>
                      <a:pt x="271" y="158"/>
                    </a:cubicBezTo>
                    <a:cubicBezTo>
                      <a:pt x="272" y="165"/>
                      <a:pt x="272" y="172"/>
                      <a:pt x="273" y="179"/>
                    </a:cubicBezTo>
                    <a:cubicBezTo>
                      <a:pt x="274" y="183"/>
                      <a:pt x="275" y="184"/>
                      <a:pt x="278" y="182"/>
                    </a:cubicBezTo>
                    <a:cubicBezTo>
                      <a:pt x="291" y="176"/>
                      <a:pt x="303" y="170"/>
                      <a:pt x="313" y="160"/>
                    </a:cubicBezTo>
                    <a:cubicBezTo>
                      <a:pt x="317" y="155"/>
                      <a:pt x="321" y="150"/>
                      <a:pt x="325" y="144"/>
                    </a:cubicBezTo>
                    <a:cubicBezTo>
                      <a:pt x="330" y="138"/>
                      <a:pt x="335" y="132"/>
                      <a:pt x="341" y="128"/>
                    </a:cubicBezTo>
                    <a:cubicBezTo>
                      <a:pt x="350" y="122"/>
                      <a:pt x="359" y="120"/>
                      <a:pt x="369" y="122"/>
                    </a:cubicBezTo>
                    <a:cubicBezTo>
                      <a:pt x="379" y="124"/>
                      <a:pt x="383" y="131"/>
                      <a:pt x="380" y="141"/>
                    </a:cubicBezTo>
                    <a:cubicBezTo>
                      <a:pt x="379" y="146"/>
                      <a:pt x="376" y="151"/>
                      <a:pt x="372" y="154"/>
                    </a:cubicBezTo>
                    <a:cubicBezTo>
                      <a:pt x="367" y="160"/>
                      <a:pt x="361" y="165"/>
                      <a:pt x="355" y="169"/>
                    </a:cubicBezTo>
                    <a:cubicBezTo>
                      <a:pt x="341" y="178"/>
                      <a:pt x="328" y="189"/>
                      <a:pt x="314" y="199"/>
                    </a:cubicBezTo>
                    <a:cubicBezTo>
                      <a:pt x="301" y="209"/>
                      <a:pt x="289" y="219"/>
                      <a:pt x="275" y="229"/>
                    </a:cubicBezTo>
                    <a:cubicBezTo>
                      <a:pt x="272" y="232"/>
                      <a:pt x="271" y="234"/>
                      <a:pt x="271" y="238"/>
                    </a:cubicBezTo>
                    <a:cubicBezTo>
                      <a:pt x="267" y="263"/>
                      <a:pt x="262" y="287"/>
                      <a:pt x="254" y="310"/>
                    </a:cubicBezTo>
                    <a:cubicBezTo>
                      <a:pt x="253" y="314"/>
                      <a:pt x="251" y="317"/>
                      <a:pt x="250" y="320"/>
                    </a:cubicBezTo>
                    <a:cubicBezTo>
                      <a:pt x="249" y="322"/>
                      <a:pt x="249" y="324"/>
                      <a:pt x="247" y="325"/>
                    </a:cubicBezTo>
                    <a:cubicBezTo>
                      <a:pt x="226" y="349"/>
                      <a:pt x="202" y="371"/>
                      <a:pt x="173" y="386"/>
                    </a:cubicBezTo>
                    <a:cubicBezTo>
                      <a:pt x="149" y="400"/>
                      <a:pt x="123" y="408"/>
                      <a:pt x="95" y="410"/>
                    </a:cubicBezTo>
                    <a:cubicBezTo>
                      <a:pt x="93" y="410"/>
                      <a:pt x="90" y="411"/>
                      <a:pt x="88" y="411"/>
                    </a:cubicBezTo>
                    <a:cubicBezTo>
                      <a:pt x="87" y="411"/>
                      <a:pt x="85" y="411"/>
                      <a:pt x="83" y="4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88" name="Freeform 11"/>
              <p:cNvSpPr>
                <a:spLocks noEditPoints="1"/>
              </p:cNvSpPr>
              <p:nvPr/>
            </p:nvSpPr>
            <p:spPr bwMode="auto">
              <a:xfrm>
                <a:off x="4606634" y="2270052"/>
                <a:ext cx="551054" cy="1278318"/>
              </a:xfrm>
              <a:custGeom>
                <a:avLst/>
                <a:gdLst>
                  <a:gd name="T0" fmla="*/ 127 w 193"/>
                  <a:gd name="T1" fmla="*/ 371 h 449"/>
                  <a:gd name="T2" fmla="*/ 63 w 193"/>
                  <a:gd name="T3" fmla="*/ 417 h 449"/>
                  <a:gd name="T4" fmla="*/ 47 w 193"/>
                  <a:gd name="T5" fmla="*/ 433 h 449"/>
                  <a:gd name="T6" fmla="*/ 7 w 193"/>
                  <a:gd name="T7" fmla="*/ 434 h 449"/>
                  <a:gd name="T8" fmla="*/ 1 w 193"/>
                  <a:gd name="T9" fmla="*/ 383 h 449"/>
                  <a:gd name="T10" fmla="*/ 33 w 193"/>
                  <a:gd name="T11" fmla="*/ 331 h 449"/>
                  <a:gd name="T12" fmla="*/ 49 w 193"/>
                  <a:gd name="T13" fmla="*/ 286 h 449"/>
                  <a:gd name="T14" fmla="*/ 50 w 193"/>
                  <a:gd name="T15" fmla="*/ 233 h 449"/>
                  <a:gd name="T16" fmla="*/ 38 w 193"/>
                  <a:gd name="T17" fmla="*/ 207 h 449"/>
                  <a:gd name="T18" fmla="*/ 54 w 193"/>
                  <a:gd name="T19" fmla="*/ 201 h 449"/>
                  <a:gd name="T20" fmla="*/ 75 w 193"/>
                  <a:gd name="T21" fmla="*/ 209 h 449"/>
                  <a:gd name="T22" fmla="*/ 107 w 193"/>
                  <a:gd name="T23" fmla="*/ 223 h 449"/>
                  <a:gd name="T24" fmla="*/ 126 w 193"/>
                  <a:gd name="T25" fmla="*/ 233 h 449"/>
                  <a:gd name="T26" fmla="*/ 133 w 193"/>
                  <a:gd name="T27" fmla="*/ 231 h 449"/>
                  <a:gd name="T28" fmla="*/ 135 w 193"/>
                  <a:gd name="T29" fmla="*/ 200 h 449"/>
                  <a:gd name="T30" fmla="*/ 133 w 193"/>
                  <a:gd name="T31" fmla="*/ 99 h 449"/>
                  <a:gd name="T32" fmla="*/ 105 w 193"/>
                  <a:gd name="T33" fmla="*/ 55 h 449"/>
                  <a:gd name="T34" fmla="*/ 77 w 193"/>
                  <a:gd name="T35" fmla="*/ 9 h 449"/>
                  <a:gd name="T36" fmla="*/ 95 w 193"/>
                  <a:gd name="T37" fmla="*/ 6 h 449"/>
                  <a:gd name="T38" fmla="*/ 165 w 193"/>
                  <a:gd name="T39" fmla="*/ 52 h 449"/>
                  <a:gd name="T40" fmla="*/ 189 w 193"/>
                  <a:gd name="T41" fmla="*/ 83 h 449"/>
                  <a:gd name="T42" fmla="*/ 189 w 193"/>
                  <a:gd name="T43" fmla="*/ 292 h 449"/>
                  <a:gd name="T44" fmla="*/ 165 w 193"/>
                  <a:gd name="T45" fmla="*/ 409 h 449"/>
                  <a:gd name="T46" fmla="*/ 145 w 193"/>
                  <a:gd name="T47" fmla="*/ 428 h 449"/>
                  <a:gd name="T48" fmla="*/ 134 w 193"/>
                  <a:gd name="T49" fmla="*/ 415 h 449"/>
                  <a:gd name="T50" fmla="*/ 131 w 193"/>
                  <a:gd name="T51" fmla="*/ 367 h 449"/>
                  <a:gd name="T52" fmla="*/ 124 w 193"/>
                  <a:gd name="T53" fmla="*/ 264 h 449"/>
                  <a:gd name="T54" fmla="*/ 102 w 193"/>
                  <a:gd name="T55" fmla="*/ 280 h 449"/>
                  <a:gd name="T56" fmla="*/ 81 w 193"/>
                  <a:gd name="T57" fmla="*/ 296 h 449"/>
                  <a:gd name="T58" fmla="*/ 59 w 193"/>
                  <a:gd name="T59" fmla="*/ 331 h 449"/>
                  <a:gd name="T60" fmla="*/ 31 w 193"/>
                  <a:gd name="T61" fmla="*/ 373 h 449"/>
                  <a:gd name="T62" fmla="*/ 46 w 193"/>
                  <a:gd name="T63" fmla="*/ 382 h 449"/>
                  <a:gd name="T64" fmla="*/ 78 w 193"/>
                  <a:gd name="T65" fmla="*/ 363 h 449"/>
                  <a:gd name="T66" fmla="*/ 114 w 193"/>
                  <a:gd name="T67" fmla="*/ 346 h 449"/>
                  <a:gd name="T68" fmla="*/ 133 w 193"/>
                  <a:gd name="T69" fmla="*/ 325 h 449"/>
                  <a:gd name="T70" fmla="*/ 132 w 193"/>
                  <a:gd name="T71" fmla="*/ 255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93" h="449">
                    <a:moveTo>
                      <a:pt x="131" y="367"/>
                    </a:moveTo>
                    <a:cubicBezTo>
                      <a:pt x="129" y="369"/>
                      <a:pt x="128" y="370"/>
                      <a:pt x="127" y="371"/>
                    </a:cubicBezTo>
                    <a:cubicBezTo>
                      <a:pt x="112" y="385"/>
                      <a:pt x="97" y="397"/>
                      <a:pt x="80" y="408"/>
                    </a:cubicBezTo>
                    <a:cubicBezTo>
                      <a:pt x="74" y="411"/>
                      <a:pt x="69" y="414"/>
                      <a:pt x="63" y="417"/>
                    </a:cubicBezTo>
                    <a:cubicBezTo>
                      <a:pt x="61" y="419"/>
                      <a:pt x="59" y="420"/>
                      <a:pt x="57" y="422"/>
                    </a:cubicBezTo>
                    <a:cubicBezTo>
                      <a:pt x="54" y="426"/>
                      <a:pt x="50" y="430"/>
                      <a:pt x="47" y="433"/>
                    </a:cubicBezTo>
                    <a:cubicBezTo>
                      <a:pt x="44" y="436"/>
                      <a:pt x="41" y="439"/>
                      <a:pt x="38" y="441"/>
                    </a:cubicBezTo>
                    <a:cubicBezTo>
                      <a:pt x="27" y="449"/>
                      <a:pt x="13" y="446"/>
                      <a:pt x="7" y="434"/>
                    </a:cubicBezTo>
                    <a:cubicBezTo>
                      <a:pt x="4" y="428"/>
                      <a:pt x="2" y="421"/>
                      <a:pt x="1" y="415"/>
                    </a:cubicBezTo>
                    <a:cubicBezTo>
                      <a:pt x="0" y="404"/>
                      <a:pt x="0" y="394"/>
                      <a:pt x="1" y="383"/>
                    </a:cubicBezTo>
                    <a:cubicBezTo>
                      <a:pt x="2" y="379"/>
                      <a:pt x="3" y="374"/>
                      <a:pt x="7" y="372"/>
                    </a:cubicBezTo>
                    <a:cubicBezTo>
                      <a:pt x="20" y="361"/>
                      <a:pt x="28" y="346"/>
                      <a:pt x="33" y="331"/>
                    </a:cubicBezTo>
                    <a:cubicBezTo>
                      <a:pt x="36" y="325"/>
                      <a:pt x="37" y="319"/>
                      <a:pt x="39" y="313"/>
                    </a:cubicBezTo>
                    <a:cubicBezTo>
                      <a:pt x="42" y="304"/>
                      <a:pt x="45" y="294"/>
                      <a:pt x="49" y="286"/>
                    </a:cubicBezTo>
                    <a:cubicBezTo>
                      <a:pt x="56" y="272"/>
                      <a:pt x="56" y="258"/>
                      <a:pt x="53" y="244"/>
                    </a:cubicBezTo>
                    <a:cubicBezTo>
                      <a:pt x="52" y="240"/>
                      <a:pt x="51" y="237"/>
                      <a:pt x="50" y="233"/>
                    </a:cubicBezTo>
                    <a:cubicBezTo>
                      <a:pt x="49" y="229"/>
                      <a:pt x="47" y="225"/>
                      <a:pt x="44" y="221"/>
                    </a:cubicBezTo>
                    <a:cubicBezTo>
                      <a:pt x="42" y="217"/>
                      <a:pt x="39" y="212"/>
                      <a:pt x="38" y="207"/>
                    </a:cubicBezTo>
                    <a:cubicBezTo>
                      <a:pt x="36" y="202"/>
                      <a:pt x="38" y="199"/>
                      <a:pt x="44" y="199"/>
                    </a:cubicBezTo>
                    <a:cubicBezTo>
                      <a:pt x="48" y="199"/>
                      <a:pt x="51" y="199"/>
                      <a:pt x="54" y="201"/>
                    </a:cubicBezTo>
                    <a:cubicBezTo>
                      <a:pt x="55" y="202"/>
                      <a:pt x="56" y="203"/>
                      <a:pt x="57" y="203"/>
                    </a:cubicBezTo>
                    <a:cubicBezTo>
                      <a:pt x="62" y="208"/>
                      <a:pt x="68" y="209"/>
                      <a:pt x="75" y="209"/>
                    </a:cubicBezTo>
                    <a:cubicBezTo>
                      <a:pt x="83" y="209"/>
                      <a:pt x="90" y="212"/>
                      <a:pt x="96" y="218"/>
                    </a:cubicBezTo>
                    <a:cubicBezTo>
                      <a:pt x="99" y="221"/>
                      <a:pt x="103" y="223"/>
                      <a:pt x="107" y="223"/>
                    </a:cubicBezTo>
                    <a:cubicBezTo>
                      <a:pt x="110" y="223"/>
                      <a:pt x="112" y="224"/>
                      <a:pt x="115" y="225"/>
                    </a:cubicBezTo>
                    <a:cubicBezTo>
                      <a:pt x="120" y="226"/>
                      <a:pt x="124" y="229"/>
                      <a:pt x="126" y="233"/>
                    </a:cubicBezTo>
                    <a:cubicBezTo>
                      <a:pt x="126" y="234"/>
                      <a:pt x="127" y="235"/>
                      <a:pt x="128" y="236"/>
                    </a:cubicBezTo>
                    <a:cubicBezTo>
                      <a:pt x="131" y="236"/>
                      <a:pt x="132" y="234"/>
                      <a:pt x="133" y="231"/>
                    </a:cubicBezTo>
                    <a:cubicBezTo>
                      <a:pt x="134" y="229"/>
                      <a:pt x="134" y="227"/>
                      <a:pt x="134" y="225"/>
                    </a:cubicBezTo>
                    <a:cubicBezTo>
                      <a:pt x="134" y="217"/>
                      <a:pt x="134" y="208"/>
                      <a:pt x="135" y="200"/>
                    </a:cubicBezTo>
                    <a:cubicBezTo>
                      <a:pt x="137" y="176"/>
                      <a:pt x="139" y="151"/>
                      <a:pt x="137" y="127"/>
                    </a:cubicBezTo>
                    <a:cubicBezTo>
                      <a:pt x="137" y="118"/>
                      <a:pt x="135" y="109"/>
                      <a:pt x="133" y="99"/>
                    </a:cubicBezTo>
                    <a:cubicBezTo>
                      <a:pt x="132" y="90"/>
                      <a:pt x="127" y="81"/>
                      <a:pt x="121" y="74"/>
                    </a:cubicBezTo>
                    <a:cubicBezTo>
                      <a:pt x="116" y="67"/>
                      <a:pt x="111" y="61"/>
                      <a:pt x="105" y="55"/>
                    </a:cubicBezTo>
                    <a:cubicBezTo>
                      <a:pt x="98" y="46"/>
                      <a:pt x="90" y="36"/>
                      <a:pt x="83" y="27"/>
                    </a:cubicBezTo>
                    <a:cubicBezTo>
                      <a:pt x="79" y="22"/>
                      <a:pt x="77" y="15"/>
                      <a:pt x="77" y="9"/>
                    </a:cubicBezTo>
                    <a:cubicBezTo>
                      <a:pt x="77" y="3"/>
                      <a:pt x="80" y="0"/>
                      <a:pt x="86" y="2"/>
                    </a:cubicBezTo>
                    <a:cubicBezTo>
                      <a:pt x="89" y="2"/>
                      <a:pt x="92" y="4"/>
                      <a:pt x="95" y="6"/>
                    </a:cubicBezTo>
                    <a:cubicBezTo>
                      <a:pt x="105" y="15"/>
                      <a:pt x="116" y="22"/>
                      <a:pt x="128" y="28"/>
                    </a:cubicBezTo>
                    <a:cubicBezTo>
                      <a:pt x="141" y="35"/>
                      <a:pt x="154" y="43"/>
                      <a:pt x="165" y="52"/>
                    </a:cubicBezTo>
                    <a:cubicBezTo>
                      <a:pt x="172" y="58"/>
                      <a:pt x="179" y="64"/>
                      <a:pt x="184" y="72"/>
                    </a:cubicBezTo>
                    <a:cubicBezTo>
                      <a:pt x="186" y="75"/>
                      <a:pt x="188" y="78"/>
                      <a:pt x="189" y="83"/>
                    </a:cubicBezTo>
                    <a:cubicBezTo>
                      <a:pt x="192" y="122"/>
                      <a:pt x="193" y="162"/>
                      <a:pt x="193" y="202"/>
                    </a:cubicBezTo>
                    <a:cubicBezTo>
                      <a:pt x="193" y="232"/>
                      <a:pt x="192" y="262"/>
                      <a:pt x="189" y="292"/>
                    </a:cubicBezTo>
                    <a:cubicBezTo>
                      <a:pt x="186" y="321"/>
                      <a:pt x="183" y="350"/>
                      <a:pt x="176" y="378"/>
                    </a:cubicBezTo>
                    <a:cubicBezTo>
                      <a:pt x="173" y="388"/>
                      <a:pt x="170" y="399"/>
                      <a:pt x="165" y="409"/>
                    </a:cubicBezTo>
                    <a:cubicBezTo>
                      <a:pt x="162" y="414"/>
                      <a:pt x="159" y="419"/>
                      <a:pt x="155" y="423"/>
                    </a:cubicBezTo>
                    <a:cubicBezTo>
                      <a:pt x="152" y="426"/>
                      <a:pt x="149" y="428"/>
                      <a:pt x="145" y="428"/>
                    </a:cubicBezTo>
                    <a:cubicBezTo>
                      <a:pt x="140" y="429"/>
                      <a:pt x="136" y="427"/>
                      <a:pt x="135" y="422"/>
                    </a:cubicBezTo>
                    <a:cubicBezTo>
                      <a:pt x="135" y="420"/>
                      <a:pt x="135" y="418"/>
                      <a:pt x="134" y="415"/>
                    </a:cubicBezTo>
                    <a:cubicBezTo>
                      <a:pt x="134" y="407"/>
                      <a:pt x="135" y="399"/>
                      <a:pt x="135" y="391"/>
                    </a:cubicBezTo>
                    <a:cubicBezTo>
                      <a:pt x="134" y="383"/>
                      <a:pt x="134" y="375"/>
                      <a:pt x="131" y="367"/>
                    </a:cubicBezTo>
                    <a:close/>
                    <a:moveTo>
                      <a:pt x="132" y="255"/>
                    </a:moveTo>
                    <a:cubicBezTo>
                      <a:pt x="127" y="257"/>
                      <a:pt x="125" y="260"/>
                      <a:pt x="124" y="264"/>
                    </a:cubicBezTo>
                    <a:cubicBezTo>
                      <a:pt x="123" y="267"/>
                      <a:pt x="122" y="271"/>
                      <a:pt x="119" y="273"/>
                    </a:cubicBezTo>
                    <a:cubicBezTo>
                      <a:pt x="114" y="277"/>
                      <a:pt x="108" y="280"/>
                      <a:pt x="102" y="280"/>
                    </a:cubicBezTo>
                    <a:cubicBezTo>
                      <a:pt x="97" y="280"/>
                      <a:pt x="94" y="282"/>
                      <a:pt x="91" y="285"/>
                    </a:cubicBezTo>
                    <a:cubicBezTo>
                      <a:pt x="87" y="289"/>
                      <a:pt x="84" y="292"/>
                      <a:pt x="81" y="296"/>
                    </a:cubicBezTo>
                    <a:cubicBezTo>
                      <a:pt x="78" y="299"/>
                      <a:pt x="76" y="302"/>
                      <a:pt x="75" y="305"/>
                    </a:cubicBezTo>
                    <a:cubicBezTo>
                      <a:pt x="71" y="315"/>
                      <a:pt x="66" y="323"/>
                      <a:pt x="59" y="331"/>
                    </a:cubicBezTo>
                    <a:cubicBezTo>
                      <a:pt x="54" y="337"/>
                      <a:pt x="50" y="343"/>
                      <a:pt x="45" y="349"/>
                    </a:cubicBezTo>
                    <a:cubicBezTo>
                      <a:pt x="39" y="356"/>
                      <a:pt x="34" y="364"/>
                      <a:pt x="31" y="373"/>
                    </a:cubicBezTo>
                    <a:cubicBezTo>
                      <a:pt x="29" y="377"/>
                      <a:pt x="29" y="379"/>
                      <a:pt x="34" y="381"/>
                    </a:cubicBezTo>
                    <a:cubicBezTo>
                      <a:pt x="38" y="382"/>
                      <a:pt x="42" y="383"/>
                      <a:pt x="46" y="382"/>
                    </a:cubicBezTo>
                    <a:cubicBezTo>
                      <a:pt x="53" y="381"/>
                      <a:pt x="59" y="378"/>
                      <a:pt x="64" y="374"/>
                    </a:cubicBezTo>
                    <a:cubicBezTo>
                      <a:pt x="69" y="371"/>
                      <a:pt x="73" y="367"/>
                      <a:pt x="78" y="363"/>
                    </a:cubicBezTo>
                    <a:cubicBezTo>
                      <a:pt x="81" y="361"/>
                      <a:pt x="83" y="359"/>
                      <a:pt x="87" y="358"/>
                    </a:cubicBezTo>
                    <a:cubicBezTo>
                      <a:pt x="97" y="356"/>
                      <a:pt x="106" y="351"/>
                      <a:pt x="114" y="346"/>
                    </a:cubicBezTo>
                    <a:cubicBezTo>
                      <a:pt x="119" y="343"/>
                      <a:pt x="123" y="340"/>
                      <a:pt x="127" y="338"/>
                    </a:cubicBezTo>
                    <a:cubicBezTo>
                      <a:pt x="131" y="335"/>
                      <a:pt x="133" y="331"/>
                      <a:pt x="133" y="325"/>
                    </a:cubicBezTo>
                    <a:cubicBezTo>
                      <a:pt x="132" y="304"/>
                      <a:pt x="132" y="282"/>
                      <a:pt x="132" y="260"/>
                    </a:cubicBezTo>
                    <a:cubicBezTo>
                      <a:pt x="132" y="259"/>
                      <a:pt x="132" y="257"/>
                      <a:pt x="132" y="25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89" name="Freeform 12"/>
              <p:cNvSpPr/>
              <p:nvPr/>
            </p:nvSpPr>
            <p:spPr bwMode="auto">
              <a:xfrm>
                <a:off x="5375547" y="2443057"/>
                <a:ext cx="650372" cy="900269"/>
              </a:xfrm>
              <a:custGeom>
                <a:avLst/>
                <a:gdLst>
                  <a:gd name="T0" fmla="*/ 34 w 229"/>
                  <a:gd name="T1" fmla="*/ 0 h 316"/>
                  <a:gd name="T2" fmla="*/ 37 w 229"/>
                  <a:gd name="T3" fmla="*/ 2 h 316"/>
                  <a:gd name="T4" fmla="*/ 69 w 229"/>
                  <a:gd name="T5" fmla="*/ 32 h 316"/>
                  <a:gd name="T6" fmla="*/ 73 w 229"/>
                  <a:gd name="T7" fmla="*/ 38 h 316"/>
                  <a:gd name="T8" fmla="*/ 99 w 229"/>
                  <a:gd name="T9" fmla="*/ 117 h 316"/>
                  <a:gd name="T10" fmla="*/ 101 w 229"/>
                  <a:gd name="T11" fmla="*/ 128 h 316"/>
                  <a:gd name="T12" fmla="*/ 112 w 229"/>
                  <a:gd name="T13" fmla="*/ 132 h 316"/>
                  <a:gd name="T14" fmla="*/ 120 w 229"/>
                  <a:gd name="T15" fmla="*/ 127 h 316"/>
                  <a:gd name="T16" fmla="*/ 145 w 229"/>
                  <a:gd name="T17" fmla="*/ 109 h 316"/>
                  <a:gd name="T18" fmla="*/ 148 w 229"/>
                  <a:gd name="T19" fmla="*/ 103 h 316"/>
                  <a:gd name="T20" fmla="*/ 148 w 229"/>
                  <a:gd name="T21" fmla="*/ 80 h 316"/>
                  <a:gd name="T22" fmla="*/ 159 w 229"/>
                  <a:gd name="T23" fmla="*/ 69 h 316"/>
                  <a:gd name="T24" fmla="*/ 162 w 229"/>
                  <a:gd name="T25" fmla="*/ 71 h 316"/>
                  <a:gd name="T26" fmla="*/ 164 w 229"/>
                  <a:gd name="T27" fmla="*/ 75 h 316"/>
                  <a:gd name="T28" fmla="*/ 171 w 229"/>
                  <a:gd name="T29" fmla="*/ 86 h 316"/>
                  <a:gd name="T30" fmla="*/ 204 w 229"/>
                  <a:gd name="T31" fmla="*/ 104 h 316"/>
                  <a:gd name="T32" fmla="*/ 209 w 229"/>
                  <a:gd name="T33" fmla="*/ 112 h 316"/>
                  <a:gd name="T34" fmla="*/ 169 w 229"/>
                  <a:gd name="T35" fmla="*/ 170 h 316"/>
                  <a:gd name="T36" fmla="*/ 128 w 229"/>
                  <a:gd name="T37" fmla="*/ 175 h 316"/>
                  <a:gd name="T38" fmla="*/ 114 w 229"/>
                  <a:gd name="T39" fmla="*/ 190 h 316"/>
                  <a:gd name="T40" fmla="*/ 115 w 229"/>
                  <a:gd name="T41" fmla="*/ 196 h 316"/>
                  <a:gd name="T42" fmla="*/ 115 w 229"/>
                  <a:gd name="T43" fmla="*/ 219 h 316"/>
                  <a:gd name="T44" fmla="*/ 109 w 229"/>
                  <a:gd name="T45" fmla="*/ 226 h 316"/>
                  <a:gd name="T46" fmla="*/ 89 w 229"/>
                  <a:gd name="T47" fmla="*/ 246 h 316"/>
                  <a:gd name="T48" fmla="*/ 95 w 229"/>
                  <a:gd name="T49" fmla="*/ 260 h 316"/>
                  <a:gd name="T50" fmla="*/ 113 w 229"/>
                  <a:gd name="T51" fmla="*/ 259 h 316"/>
                  <a:gd name="T52" fmla="*/ 148 w 229"/>
                  <a:gd name="T53" fmla="*/ 248 h 316"/>
                  <a:gd name="T54" fmla="*/ 170 w 229"/>
                  <a:gd name="T55" fmla="*/ 243 h 316"/>
                  <a:gd name="T56" fmla="*/ 187 w 229"/>
                  <a:gd name="T57" fmla="*/ 237 h 316"/>
                  <a:gd name="T58" fmla="*/ 212 w 229"/>
                  <a:gd name="T59" fmla="*/ 229 h 316"/>
                  <a:gd name="T60" fmla="*/ 220 w 229"/>
                  <a:gd name="T61" fmla="*/ 229 h 316"/>
                  <a:gd name="T62" fmla="*/ 227 w 229"/>
                  <a:gd name="T63" fmla="*/ 241 h 316"/>
                  <a:gd name="T64" fmla="*/ 214 w 229"/>
                  <a:gd name="T65" fmla="*/ 267 h 316"/>
                  <a:gd name="T66" fmla="*/ 203 w 229"/>
                  <a:gd name="T67" fmla="*/ 277 h 316"/>
                  <a:gd name="T68" fmla="*/ 174 w 229"/>
                  <a:gd name="T69" fmla="*/ 289 h 316"/>
                  <a:gd name="T70" fmla="*/ 140 w 229"/>
                  <a:gd name="T71" fmla="*/ 298 h 316"/>
                  <a:gd name="T72" fmla="*/ 127 w 229"/>
                  <a:gd name="T73" fmla="*/ 298 h 316"/>
                  <a:gd name="T74" fmla="*/ 116 w 229"/>
                  <a:gd name="T75" fmla="*/ 301 h 316"/>
                  <a:gd name="T76" fmla="*/ 55 w 229"/>
                  <a:gd name="T77" fmla="*/ 304 h 316"/>
                  <a:gd name="T78" fmla="*/ 44 w 229"/>
                  <a:gd name="T79" fmla="*/ 292 h 316"/>
                  <a:gd name="T80" fmla="*/ 27 w 229"/>
                  <a:gd name="T81" fmla="*/ 257 h 316"/>
                  <a:gd name="T82" fmla="*/ 25 w 229"/>
                  <a:gd name="T83" fmla="*/ 252 h 316"/>
                  <a:gd name="T84" fmla="*/ 18 w 229"/>
                  <a:gd name="T85" fmla="*/ 217 h 316"/>
                  <a:gd name="T86" fmla="*/ 18 w 229"/>
                  <a:gd name="T87" fmla="*/ 210 h 316"/>
                  <a:gd name="T88" fmla="*/ 1 w 229"/>
                  <a:gd name="T89" fmla="*/ 140 h 316"/>
                  <a:gd name="T90" fmla="*/ 0 w 229"/>
                  <a:gd name="T91" fmla="*/ 134 h 316"/>
                  <a:gd name="T92" fmla="*/ 18 w 229"/>
                  <a:gd name="T93" fmla="*/ 50 h 316"/>
                  <a:gd name="T94" fmla="*/ 32 w 229"/>
                  <a:gd name="T95" fmla="*/ 4 h 316"/>
                  <a:gd name="T96" fmla="*/ 34 w 229"/>
                  <a:gd name="T97" fmla="*/ 0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29" h="316">
                    <a:moveTo>
                      <a:pt x="34" y="0"/>
                    </a:moveTo>
                    <a:cubicBezTo>
                      <a:pt x="35" y="1"/>
                      <a:pt x="36" y="2"/>
                      <a:pt x="37" y="2"/>
                    </a:cubicBezTo>
                    <a:cubicBezTo>
                      <a:pt x="48" y="12"/>
                      <a:pt x="58" y="22"/>
                      <a:pt x="69" y="32"/>
                    </a:cubicBezTo>
                    <a:cubicBezTo>
                      <a:pt x="71" y="34"/>
                      <a:pt x="72" y="36"/>
                      <a:pt x="73" y="38"/>
                    </a:cubicBezTo>
                    <a:cubicBezTo>
                      <a:pt x="86" y="63"/>
                      <a:pt x="94" y="89"/>
                      <a:pt x="99" y="117"/>
                    </a:cubicBezTo>
                    <a:cubicBezTo>
                      <a:pt x="99" y="120"/>
                      <a:pt x="100" y="124"/>
                      <a:pt x="101" y="128"/>
                    </a:cubicBezTo>
                    <a:cubicBezTo>
                      <a:pt x="103" y="133"/>
                      <a:pt x="107" y="134"/>
                      <a:pt x="112" y="132"/>
                    </a:cubicBezTo>
                    <a:cubicBezTo>
                      <a:pt x="115" y="130"/>
                      <a:pt x="117" y="129"/>
                      <a:pt x="120" y="127"/>
                    </a:cubicBezTo>
                    <a:cubicBezTo>
                      <a:pt x="128" y="121"/>
                      <a:pt x="136" y="115"/>
                      <a:pt x="145" y="109"/>
                    </a:cubicBezTo>
                    <a:cubicBezTo>
                      <a:pt x="147" y="108"/>
                      <a:pt x="148" y="106"/>
                      <a:pt x="148" y="103"/>
                    </a:cubicBezTo>
                    <a:cubicBezTo>
                      <a:pt x="148" y="95"/>
                      <a:pt x="148" y="88"/>
                      <a:pt x="148" y="80"/>
                    </a:cubicBezTo>
                    <a:cubicBezTo>
                      <a:pt x="148" y="75"/>
                      <a:pt x="153" y="69"/>
                      <a:pt x="159" y="69"/>
                    </a:cubicBezTo>
                    <a:cubicBezTo>
                      <a:pt x="160" y="69"/>
                      <a:pt x="162" y="70"/>
                      <a:pt x="162" y="71"/>
                    </a:cubicBezTo>
                    <a:cubicBezTo>
                      <a:pt x="163" y="72"/>
                      <a:pt x="164" y="73"/>
                      <a:pt x="164" y="75"/>
                    </a:cubicBezTo>
                    <a:cubicBezTo>
                      <a:pt x="164" y="79"/>
                      <a:pt x="167" y="83"/>
                      <a:pt x="171" y="86"/>
                    </a:cubicBezTo>
                    <a:cubicBezTo>
                      <a:pt x="181" y="94"/>
                      <a:pt x="192" y="100"/>
                      <a:pt x="204" y="104"/>
                    </a:cubicBezTo>
                    <a:cubicBezTo>
                      <a:pt x="208" y="106"/>
                      <a:pt x="209" y="108"/>
                      <a:pt x="209" y="112"/>
                    </a:cubicBezTo>
                    <a:cubicBezTo>
                      <a:pt x="210" y="140"/>
                      <a:pt x="196" y="160"/>
                      <a:pt x="169" y="170"/>
                    </a:cubicBezTo>
                    <a:cubicBezTo>
                      <a:pt x="156" y="175"/>
                      <a:pt x="142" y="177"/>
                      <a:pt x="128" y="175"/>
                    </a:cubicBezTo>
                    <a:cubicBezTo>
                      <a:pt x="119" y="173"/>
                      <a:pt x="112" y="182"/>
                      <a:pt x="114" y="190"/>
                    </a:cubicBezTo>
                    <a:cubicBezTo>
                      <a:pt x="114" y="192"/>
                      <a:pt x="115" y="194"/>
                      <a:pt x="115" y="196"/>
                    </a:cubicBezTo>
                    <a:cubicBezTo>
                      <a:pt x="118" y="203"/>
                      <a:pt x="118" y="211"/>
                      <a:pt x="115" y="219"/>
                    </a:cubicBezTo>
                    <a:cubicBezTo>
                      <a:pt x="114" y="222"/>
                      <a:pt x="112" y="224"/>
                      <a:pt x="109" y="226"/>
                    </a:cubicBezTo>
                    <a:cubicBezTo>
                      <a:pt x="101" y="231"/>
                      <a:pt x="95" y="238"/>
                      <a:pt x="89" y="246"/>
                    </a:cubicBezTo>
                    <a:cubicBezTo>
                      <a:pt x="84" y="254"/>
                      <a:pt x="85" y="258"/>
                      <a:pt x="95" y="260"/>
                    </a:cubicBezTo>
                    <a:cubicBezTo>
                      <a:pt x="101" y="261"/>
                      <a:pt x="107" y="261"/>
                      <a:pt x="113" y="259"/>
                    </a:cubicBezTo>
                    <a:cubicBezTo>
                      <a:pt x="125" y="256"/>
                      <a:pt x="137" y="252"/>
                      <a:pt x="148" y="248"/>
                    </a:cubicBezTo>
                    <a:cubicBezTo>
                      <a:pt x="155" y="245"/>
                      <a:pt x="162" y="243"/>
                      <a:pt x="170" y="243"/>
                    </a:cubicBezTo>
                    <a:cubicBezTo>
                      <a:pt x="176" y="242"/>
                      <a:pt x="182" y="240"/>
                      <a:pt x="187" y="237"/>
                    </a:cubicBezTo>
                    <a:cubicBezTo>
                      <a:pt x="195" y="234"/>
                      <a:pt x="203" y="230"/>
                      <a:pt x="212" y="229"/>
                    </a:cubicBezTo>
                    <a:cubicBezTo>
                      <a:pt x="214" y="229"/>
                      <a:pt x="217" y="229"/>
                      <a:pt x="220" y="229"/>
                    </a:cubicBezTo>
                    <a:cubicBezTo>
                      <a:pt x="226" y="230"/>
                      <a:pt x="229" y="236"/>
                      <a:pt x="227" y="241"/>
                    </a:cubicBezTo>
                    <a:cubicBezTo>
                      <a:pt x="223" y="250"/>
                      <a:pt x="218" y="259"/>
                      <a:pt x="214" y="267"/>
                    </a:cubicBezTo>
                    <a:cubicBezTo>
                      <a:pt x="211" y="271"/>
                      <a:pt x="207" y="274"/>
                      <a:pt x="203" y="277"/>
                    </a:cubicBezTo>
                    <a:cubicBezTo>
                      <a:pt x="194" y="282"/>
                      <a:pt x="184" y="286"/>
                      <a:pt x="174" y="289"/>
                    </a:cubicBezTo>
                    <a:cubicBezTo>
                      <a:pt x="163" y="292"/>
                      <a:pt x="151" y="295"/>
                      <a:pt x="140" y="298"/>
                    </a:cubicBezTo>
                    <a:cubicBezTo>
                      <a:pt x="136" y="299"/>
                      <a:pt x="131" y="298"/>
                      <a:pt x="127" y="298"/>
                    </a:cubicBezTo>
                    <a:cubicBezTo>
                      <a:pt x="122" y="298"/>
                      <a:pt x="119" y="299"/>
                      <a:pt x="116" y="301"/>
                    </a:cubicBezTo>
                    <a:cubicBezTo>
                      <a:pt x="97" y="315"/>
                      <a:pt x="74" y="316"/>
                      <a:pt x="55" y="304"/>
                    </a:cubicBezTo>
                    <a:cubicBezTo>
                      <a:pt x="51" y="301"/>
                      <a:pt x="47" y="297"/>
                      <a:pt x="44" y="292"/>
                    </a:cubicBezTo>
                    <a:cubicBezTo>
                      <a:pt x="37" y="281"/>
                      <a:pt x="32" y="269"/>
                      <a:pt x="27" y="257"/>
                    </a:cubicBezTo>
                    <a:cubicBezTo>
                      <a:pt x="26" y="255"/>
                      <a:pt x="26" y="254"/>
                      <a:pt x="25" y="252"/>
                    </a:cubicBezTo>
                    <a:cubicBezTo>
                      <a:pt x="20" y="241"/>
                      <a:pt x="17" y="230"/>
                      <a:pt x="18" y="217"/>
                    </a:cubicBezTo>
                    <a:cubicBezTo>
                      <a:pt x="19" y="215"/>
                      <a:pt x="18" y="213"/>
                      <a:pt x="18" y="210"/>
                    </a:cubicBezTo>
                    <a:cubicBezTo>
                      <a:pt x="12" y="187"/>
                      <a:pt x="6" y="163"/>
                      <a:pt x="1" y="140"/>
                    </a:cubicBezTo>
                    <a:cubicBezTo>
                      <a:pt x="0" y="138"/>
                      <a:pt x="0" y="136"/>
                      <a:pt x="0" y="134"/>
                    </a:cubicBezTo>
                    <a:cubicBezTo>
                      <a:pt x="6" y="106"/>
                      <a:pt x="12" y="78"/>
                      <a:pt x="18" y="50"/>
                    </a:cubicBezTo>
                    <a:cubicBezTo>
                      <a:pt x="22" y="35"/>
                      <a:pt x="26" y="19"/>
                      <a:pt x="32" y="4"/>
                    </a:cubicBezTo>
                    <a:cubicBezTo>
                      <a:pt x="33" y="2"/>
                      <a:pt x="33" y="1"/>
                      <a:pt x="3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90" name="Freeform 13"/>
              <p:cNvSpPr/>
              <p:nvPr/>
            </p:nvSpPr>
            <p:spPr bwMode="auto">
              <a:xfrm>
                <a:off x="6355912" y="2792272"/>
                <a:ext cx="772117" cy="855416"/>
              </a:xfrm>
              <a:custGeom>
                <a:avLst/>
                <a:gdLst>
                  <a:gd name="T0" fmla="*/ 194 w 271"/>
                  <a:gd name="T1" fmla="*/ 98 h 300"/>
                  <a:gd name="T2" fmla="*/ 236 w 271"/>
                  <a:gd name="T3" fmla="*/ 96 h 300"/>
                  <a:gd name="T4" fmla="*/ 237 w 271"/>
                  <a:gd name="T5" fmla="*/ 111 h 300"/>
                  <a:gd name="T6" fmla="*/ 175 w 271"/>
                  <a:gd name="T7" fmla="*/ 150 h 300"/>
                  <a:gd name="T8" fmla="*/ 169 w 271"/>
                  <a:gd name="T9" fmla="*/ 195 h 300"/>
                  <a:gd name="T10" fmla="*/ 177 w 271"/>
                  <a:gd name="T11" fmla="*/ 299 h 300"/>
                  <a:gd name="T12" fmla="*/ 159 w 271"/>
                  <a:gd name="T13" fmla="*/ 285 h 300"/>
                  <a:gd name="T14" fmla="*/ 150 w 271"/>
                  <a:gd name="T15" fmla="*/ 266 h 300"/>
                  <a:gd name="T16" fmla="*/ 133 w 271"/>
                  <a:gd name="T17" fmla="*/ 260 h 300"/>
                  <a:gd name="T18" fmla="*/ 132 w 271"/>
                  <a:gd name="T19" fmla="*/ 243 h 300"/>
                  <a:gd name="T20" fmla="*/ 149 w 271"/>
                  <a:gd name="T21" fmla="*/ 232 h 300"/>
                  <a:gd name="T22" fmla="*/ 139 w 271"/>
                  <a:gd name="T23" fmla="*/ 197 h 300"/>
                  <a:gd name="T24" fmla="*/ 117 w 271"/>
                  <a:gd name="T25" fmla="*/ 216 h 300"/>
                  <a:gd name="T26" fmla="*/ 101 w 271"/>
                  <a:gd name="T27" fmla="*/ 235 h 300"/>
                  <a:gd name="T28" fmla="*/ 26 w 271"/>
                  <a:gd name="T29" fmla="*/ 293 h 300"/>
                  <a:gd name="T30" fmla="*/ 0 w 271"/>
                  <a:gd name="T31" fmla="*/ 243 h 300"/>
                  <a:gd name="T32" fmla="*/ 9 w 271"/>
                  <a:gd name="T33" fmla="*/ 237 h 300"/>
                  <a:gd name="T34" fmla="*/ 32 w 271"/>
                  <a:gd name="T35" fmla="*/ 234 h 300"/>
                  <a:gd name="T36" fmla="*/ 59 w 271"/>
                  <a:gd name="T37" fmla="*/ 219 h 300"/>
                  <a:gd name="T38" fmla="*/ 116 w 271"/>
                  <a:gd name="T39" fmla="*/ 185 h 300"/>
                  <a:gd name="T40" fmla="*/ 145 w 271"/>
                  <a:gd name="T41" fmla="*/ 155 h 300"/>
                  <a:gd name="T42" fmla="*/ 133 w 271"/>
                  <a:gd name="T43" fmla="*/ 142 h 300"/>
                  <a:gd name="T44" fmla="*/ 145 w 271"/>
                  <a:gd name="T45" fmla="*/ 112 h 300"/>
                  <a:gd name="T46" fmla="*/ 143 w 271"/>
                  <a:gd name="T47" fmla="*/ 104 h 300"/>
                  <a:gd name="T48" fmla="*/ 124 w 271"/>
                  <a:gd name="T49" fmla="*/ 108 h 300"/>
                  <a:gd name="T50" fmla="*/ 121 w 271"/>
                  <a:gd name="T51" fmla="*/ 140 h 300"/>
                  <a:gd name="T52" fmla="*/ 87 w 271"/>
                  <a:gd name="T53" fmla="*/ 188 h 300"/>
                  <a:gd name="T54" fmla="*/ 73 w 271"/>
                  <a:gd name="T55" fmla="*/ 176 h 300"/>
                  <a:gd name="T56" fmla="*/ 67 w 271"/>
                  <a:gd name="T57" fmla="*/ 159 h 300"/>
                  <a:gd name="T58" fmla="*/ 66 w 271"/>
                  <a:gd name="T59" fmla="*/ 63 h 300"/>
                  <a:gd name="T60" fmla="*/ 72 w 271"/>
                  <a:gd name="T61" fmla="*/ 47 h 300"/>
                  <a:gd name="T62" fmla="*/ 88 w 271"/>
                  <a:gd name="T63" fmla="*/ 55 h 300"/>
                  <a:gd name="T64" fmla="*/ 109 w 271"/>
                  <a:gd name="T65" fmla="*/ 63 h 300"/>
                  <a:gd name="T66" fmla="*/ 160 w 271"/>
                  <a:gd name="T67" fmla="*/ 28 h 300"/>
                  <a:gd name="T68" fmla="*/ 187 w 271"/>
                  <a:gd name="T69" fmla="*/ 16 h 300"/>
                  <a:gd name="T70" fmla="*/ 258 w 271"/>
                  <a:gd name="T71" fmla="*/ 4 h 300"/>
                  <a:gd name="T72" fmla="*/ 271 w 271"/>
                  <a:gd name="T73" fmla="*/ 16 h 300"/>
                  <a:gd name="T74" fmla="*/ 248 w 271"/>
                  <a:gd name="T75" fmla="*/ 37 h 300"/>
                  <a:gd name="T76" fmla="*/ 215 w 271"/>
                  <a:gd name="T77" fmla="*/ 67 h 300"/>
                  <a:gd name="T78" fmla="*/ 186 w 271"/>
                  <a:gd name="T79" fmla="*/ 95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71" h="300">
                    <a:moveTo>
                      <a:pt x="185" y="102"/>
                    </a:moveTo>
                    <a:cubicBezTo>
                      <a:pt x="188" y="101"/>
                      <a:pt x="191" y="99"/>
                      <a:pt x="194" y="98"/>
                    </a:cubicBezTo>
                    <a:cubicBezTo>
                      <a:pt x="200" y="94"/>
                      <a:pt x="206" y="91"/>
                      <a:pt x="213" y="90"/>
                    </a:cubicBezTo>
                    <a:cubicBezTo>
                      <a:pt x="221" y="89"/>
                      <a:pt x="229" y="92"/>
                      <a:pt x="236" y="96"/>
                    </a:cubicBezTo>
                    <a:cubicBezTo>
                      <a:pt x="237" y="97"/>
                      <a:pt x="238" y="98"/>
                      <a:pt x="239" y="99"/>
                    </a:cubicBezTo>
                    <a:cubicBezTo>
                      <a:pt x="242" y="103"/>
                      <a:pt x="242" y="108"/>
                      <a:pt x="237" y="111"/>
                    </a:cubicBezTo>
                    <a:cubicBezTo>
                      <a:pt x="220" y="127"/>
                      <a:pt x="200" y="139"/>
                      <a:pt x="179" y="148"/>
                    </a:cubicBezTo>
                    <a:cubicBezTo>
                      <a:pt x="178" y="149"/>
                      <a:pt x="176" y="149"/>
                      <a:pt x="175" y="150"/>
                    </a:cubicBezTo>
                    <a:cubicBezTo>
                      <a:pt x="167" y="153"/>
                      <a:pt x="164" y="159"/>
                      <a:pt x="163" y="168"/>
                    </a:cubicBezTo>
                    <a:cubicBezTo>
                      <a:pt x="163" y="177"/>
                      <a:pt x="165" y="187"/>
                      <a:pt x="169" y="195"/>
                    </a:cubicBezTo>
                    <a:cubicBezTo>
                      <a:pt x="182" y="226"/>
                      <a:pt x="186" y="259"/>
                      <a:pt x="185" y="292"/>
                    </a:cubicBezTo>
                    <a:cubicBezTo>
                      <a:pt x="185" y="298"/>
                      <a:pt x="183" y="300"/>
                      <a:pt x="177" y="299"/>
                    </a:cubicBezTo>
                    <a:cubicBezTo>
                      <a:pt x="171" y="299"/>
                      <a:pt x="165" y="297"/>
                      <a:pt x="161" y="292"/>
                    </a:cubicBezTo>
                    <a:cubicBezTo>
                      <a:pt x="159" y="290"/>
                      <a:pt x="159" y="287"/>
                      <a:pt x="159" y="285"/>
                    </a:cubicBezTo>
                    <a:cubicBezTo>
                      <a:pt x="159" y="284"/>
                      <a:pt x="159" y="282"/>
                      <a:pt x="159" y="281"/>
                    </a:cubicBezTo>
                    <a:cubicBezTo>
                      <a:pt x="159" y="274"/>
                      <a:pt x="156" y="269"/>
                      <a:pt x="150" y="266"/>
                    </a:cubicBezTo>
                    <a:cubicBezTo>
                      <a:pt x="146" y="263"/>
                      <a:pt x="141" y="262"/>
                      <a:pt x="136" y="260"/>
                    </a:cubicBezTo>
                    <a:cubicBezTo>
                      <a:pt x="135" y="260"/>
                      <a:pt x="134" y="260"/>
                      <a:pt x="133" y="260"/>
                    </a:cubicBezTo>
                    <a:cubicBezTo>
                      <a:pt x="129" y="258"/>
                      <a:pt x="126" y="255"/>
                      <a:pt x="126" y="252"/>
                    </a:cubicBezTo>
                    <a:cubicBezTo>
                      <a:pt x="125" y="248"/>
                      <a:pt x="128" y="244"/>
                      <a:pt x="132" y="243"/>
                    </a:cubicBezTo>
                    <a:cubicBezTo>
                      <a:pt x="134" y="242"/>
                      <a:pt x="136" y="242"/>
                      <a:pt x="138" y="242"/>
                    </a:cubicBezTo>
                    <a:cubicBezTo>
                      <a:pt x="144" y="241"/>
                      <a:pt x="147" y="238"/>
                      <a:pt x="149" y="232"/>
                    </a:cubicBezTo>
                    <a:cubicBezTo>
                      <a:pt x="153" y="220"/>
                      <a:pt x="151" y="208"/>
                      <a:pt x="144" y="197"/>
                    </a:cubicBezTo>
                    <a:cubicBezTo>
                      <a:pt x="142" y="195"/>
                      <a:pt x="141" y="195"/>
                      <a:pt x="139" y="197"/>
                    </a:cubicBezTo>
                    <a:cubicBezTo>
                      <a:pt x="138" y="197"/>
                      <a:pt x="137" y="198"/>
                      <a:pt x="136" y="199"/>
                    </a:cubicBezTo>
                    <a:cubicBezTo>
                      <a:pt x="129" y="205"/>
                      <a:pt x="123" y="210"/>
                      <a:pt x="117" y="216"/>
                    </a:cubicBezTo>
                    <a:cubicBezTo>
                      <a:pt x="112" y="220"/>
                      <a:pt x="108" y="225"/>
                      <a:pt x="105" y="231"/>
                    </a:cubicBezTo>
                    <a:cubicBezTo>
                      <a:pt x="104" y="232"/>
                      <a:pt x="103" y="233"/>
                      <a:pt x="101" y="235"/>
                    </a:cubicBezTo>
                    <a:cubicBezTo>
                      <a:pt x="84" y="253"/>
                      <a:pt x="66" y="270"/>
                      <a:pt x="48" y="288"/>
                    </a:cubicBezTo>
                    <a:cubicBezTo>
                      <a:pt x="41" y="296"/>
                      <a:pt x="35" y="297"/>
                      <a:pt x="26" y="293"/>
                    </a:cubicBezTo>
                    <a:cubicBezTo>
                      <a:pt x="20" y="291"/>
                      <a:pt x="16" y="287"/>
                      <a:pt x="13" y="282"/>
                    </a:cubicBezTo>
                    <a:cubicBezTo>
                      <a:pt x="4" y="271"/>
                      <a:pt x="1" y="257"/>
                      <a:pt x="0" y="243"/>
                    </a:cubicBezTo>
                    <a:cubicBezTo>
                      <a:pt x="0" y="240"/>
                      <a:pt x="1" y="239"/>
                      <a:pt x="3" y="239"/>
                    </a:cubicBezTo>
                    <a:cubicBezTo>
                      <a:pt x="5" y="238"/>
                      <a:pt x="7" y="237"/>
                      <a:pt x="9" y="237"/>
                    </a:cubicBezTo>
                    <a:cubicBezTo>
                      <a:pt x="13" y="235"/>
                      <a:pt x="16" y="235"/>
                      <a:pt x="20" y="237"/>
                    </a:cubicBezTo>
                    <a:cubicBezTo>
                      <a:pt x="24" y="239"/>
                      <a:pt x="28" y="238"/>
                      <a:pt x="32" y="234"/>
                    </a:cubicBezTo>
                    <a:cubicBezTo>
                      <a:pt x="34" y="233"/>
                      <a:pt x="37" y="231"/>
                      <a:pt x="39" y="230"/>
                    </a:cubicBezTo>
                    <a:cubicBezTo>
                      <a:pt x="46" y="226"/>
                      <a:pt x="52" y="222"/>
                      <a:pt x="59" y="219"/>
                    </a:cubicBezTo>
                    <a:cubicBezTo>
                      <a:pt x="60" y="218"/>
                      <a:pt x="62" y="217"/>
                      <a:pt x="63" y="216"/>
                    </a:cubicBezTo>
                    <a:cubicBezTo>
                      <a:pt x="81" y="206"/>
                      <a:pt x="98" y="195"/>
                      <a:pt x="116" y="185"/>
                    </a:cubicBezTo>
                    <a:cubicBezTo>
                      <a:pt x="122" y="181"/>
                      <a:pt x="128" y="177"/>
                      <a:pt x="134" y="172"/>
                    </a:cubicBezTo>
                    <a:cubicBezTo>
                      <a:pt x="139" y="168"/>
                      <a:pt x="143" y="163"/>
                      <a:pt x="145" y="155"/>
                    </a:cubicBezTo>
                    <a:cubicBezTo>
                      <a:pt x="143" y="155"/>
                      <a:pt x="142" y="154"/>
                      <a:pt x="140" y="154"/>
                    </a:cubicBezTo>
                    <a:cubicBezTo>
                      <a:pt x="134" y="152"/>
                      <a:pt x="132" y="148"/>
                      <a:pt x="133" y="142"/>
                    </a:cubicBezTo>
                    <a:cubicBezTo>
                      <a:pt x="134" y="140"/>
                      <a:pt x="135" y="137"/>
                      <a:pt x="136" y="135"/>
                    </a:cubicBezTo>
                    <a:cubicBezTo>
                      <a:pt x="139" y="127"/>
                      <a:pt x="142" y="119"/>
                      <a:pt x="145" y="112"/>
                    </a:cubicBezTo>
                    <a:cubicBezTo>
                      <a:pt x="145" y="111"/>
                      <a:pt x="146" y="110"/>
                      <a:pt x="146" y="109"/>
                    </a:cubicBezTo>
                    <a:cubicBezTo>
                      <a:pt x="147" y="105"/>
                      <a:pt x="146" y="104"/>
                      <a:pt x="143" y="104"/>
                    </a:cubicBezTo>
                    <a:cubicBezTo>
                      <a:pt x="140" y="104"/>
                      <a:pt x="138" y="104"/>
                      <a:pt x="135" y="105"/>
                    </a:cubicBezTo>
                    <a:cubicBezTo>
                      <a:pt x="132" y="106"/>
                      <a:pt x="128" y="107"/>
                      <a:pt x="124" y="108"/>
                    </a:cubicBezTo>
                    <a:cubicBezTo>
                      <a:pt x="122" y="109"/>
                      <a:pt x="121" y="111"/>
                      <a:pt x="121" y="113"/>
                    </a:cubicBezTo>
                    <a:cubicBezTo>
                      <a:pt x="121" y="122"/>
                      <a:pt x="121" y="131"/>
                      <a:pt x="121" y="140"/>
                    </a:cubicBezTo>
                    <a:cubicBezTo>
                      <a:pt x="121" y="142"/>
                      <a:pt x="120" y="144"/>
                      <a:pt x="119" y="146"/>
                    </a:cubicBezTo>
                    <a:cubicBezTo>
                      <a:pt x="108" y="160"/>
                      <a:pt x="98" y="174"/>
                      <a:pt x="87" y="188"/>
                    </a:cubicBezTo>
                    <a:cubicBezTo>
                      <a:pt x="87" y="189"/>
                      <a:pt x="86" y="189"/>
                      <a:pt x="86" y="190"/>
                    </a:cubicBezTo>
                    <a:cubicBezTo>
                      <a:pt x="81" y="185"/>
                      <a:pt x="77" y="181"/>
                      <a:pt x="73" y="176"/>
                    </a:cubicBezTo>
                    <a:cubicBezTo>
                      <a:pt x="70" y="173"/>
                      <a:pt x="69" y="170"/>
                      <a:pt x="69" y="166"/>
                    </a:cubicBezTo>
                    <a:cubicBezTo>
                      <a:pt x="68" y="164"/>
                      <a:pt x="68" y="161"/>
                      <a:pt x="67" y="159"/>
                    </a:cubicBezTo>
                    <a:cubicBezTo>
                      <a:pt x="58" y="138"/>
                      <a:pt x="57" y="117"/>
                      <a:pt x="63" y="95"/>
                    </a:cubicBezTo>
                    <a:cubicBezTo>
                      <a:pt x="67" y="84"/>
                      <a:pt x="67" y="74"/>
                      <a:pt x="66" y="63"/>
                    </a:cubicBezTo>
                    <a:cubicBezTo>
                      <a:pt x="66" y="60"/>
                      <a:pt x="66" y="57"/>
                      <a:pt x="66" y="54"/>
                    </a:cubicBezTo>
                    <a:cubicBezTo>
                      <a:pt x="66" y="50"/>
                      <a:pt x="68" y="47"/>
                      <a:pt x="72" y="47"/>
                    </a:cubicBezTo>
                    <a:cubicBezTo>
                      <a:pt x="75" y="46"/>
                      <a:pt x="78" y="47"/>
                      <a:pt x="80" y="48"/>
                    </a:cubicBezTo>
                    <a:cubicBezTo>
                      <a:pt x="83" y="50"/>
                      <a:pt x="85" y="52"/>
                      <a:pt x="88" y="55"/>
                    </a:cubicBezTo>
                    <a:cubicBezTo>
                      <a:pt x="90" y="57"/>
                      <a:pt x="91" y="59"/>
                      <a:pt x="93" y="61"/>
                    </a:cubicBezTo>
                    <a:cubicBezTo>
                      <a:pt x="99" y="66"/>
                      <a:pt x="103" y="67"/>
                      <a:pt x="109" y="63"/>
                    </a:cubicBezTo>
                    <a:cubicBezTo>
                      <a:pt x="117" y="58"/>
                      <a:pt x="125" y="53"/>
                      <a:pt x="133" y="48"/>
                    </a:cubicBezTo>
                    <a:cubicBezTo>
                      <a:pt x="142" y="41"/>
                      <a:pt x="151" y="35"/>
                      <a:pt x="160" y="28"/>
                    </a:cubicBezTo>
                    <a:cubicBezTo>
                      <a:pt x="163" y="25"/>
                      <a:pt x="167" y="24"/>
                      <a:pt x="171" y="23"/>
                    </a:cubicBezTo>
                    <a:cubicBezTo>
                      <a:pt x="177" y="23"/>
                      <a:pt x="182" y="20"/>
                      <a:pt x="187" y="16"/>
                    </a:cubicBezTo>
                    <a:cubicBezTo>
                      <a:pt x="196" y="6"/>
                      <a:pt x="208" y="2"/>
                      <a:pt x="221" y="1"/>
                    </a:cubicBezTo>
                    <a:cubicBezTo>
                      <a:pt x="233" y="0"/>
                      <a:pt x="246" y="0"/>
                      <a:pt x="258" y="4"/>
                    </a:cubicBezTo>
                    <a:cubicBezTo>
                      <a:pt x="261" y="5"/>
                      <a:pt x="264" y="7"/>
                      <a:pt x="267" y="9"/>
                    </a:cubicBezTo>
                    <a:cubicBezTo>
                      <a:pt x="270" y="10"/>
                      <a:pt x="271" y="13"/>
                      <a:pt x="271" y="16"/>
                    </a:cubicBezTo>
                    <a:cubicBezTo>
                      <a:pt x="271" y="18"/>
                      <a:pt x="271" y="19"/>
                      <a:pt x="269" y="21"/>
                    </a:cubicBezTo>
                    <a:cubicBezTo>
                      <a:pt x="262" y="26"/>
                      <a:pt x="255" y="31"/>
                      <a:pt x="248" y="37"/>
                    </a:cubicBezTo>
                    <a:cubicBezTo>
                      <a:pt x="240" y="43"/>
                      <a:pt x="232" y="50"/>
                      <a:pt x="226" y="58"/>
                    </a:cubicBezTo>
                    <a:cubicBezTo>
                      <a:pt x="223" y="62"/>
                      <a:pt x="219" y="65"/>
                      <a:pt x="215" y="67"/>
                    </a:cubicBezTo>
                    <a:cubicBezTo>
                      <a:pt x="213" y="68"/>
                      <a:pt x="212" y="69"/>
                      <a:pt x="211" y="70"/>
                    </a:cubicBezTo>
                    <a:cubicBezTo>
                      <a:pt x="202" y="79"/>
                      <a:pt x="194" y="87"/>
                      <a:pt x="186" y="95"/>
                    </a:cubicBezTo>
                    <a:cubicBezTo>
                      <a:pt x="184" y="97"/>
                      <a:pt x="183" y="99"/>
                      <a:pt x="185" y="10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91" name="Freeform 14"/>
              <p:cNvSpPr/>
              <p:nvPr/>
            </p:nvSpPr>
            <p:spPr bwMode="auto">
              <a:xfrm>
                <a:off x="9143222" y="3099837"/>
                <a:ext cx="797747" cy="506201"/>
              </a:xfrm>
              <a:custGeom>
                <a:avLst/>
                <a:gdLst>
                  <a:gd name="T0" fmla="*/ 16 w 280"/>
                  <a:gd name="T1" fmla="*/ 133 h 178"/>
                  <a:gd name="T2" fmla="*/ 14 w 280"/>
                  <a:gd name="T3" fmla="*/ 124 h 178"/>
                  <a:gd name="T4" fmla="*/ 2 w 280"/>
                  <a:gd name="T5" fmla="*/ 103 h 178"/>
                  <a:gd name="T6" fmla="*/ 6 w 280"/>
                  <a:gd name="T7" fmla="*/ 81 h 178"/>
                  <a:gd name="T8" fmla="*/ 16 w 280"/>
                  <a:gd name="T9" fmla="*/ 77 h 178"/>
                  <a:gd name="T10" fmla="*/ 22 w 280"/>
                  <a:gd name="T11" fmla="*/ 77 h 178"/>
                  <a:gd name="T12" fmla="*/ 40 w 280"/>
                  <a:gd name="T13" fmla="*/ 71 h 178"/>
                  <a:gd name="T14" fmla="*/ 54 w 280"/>
                  <a:gd name="T15" fmla="*/ 64 h 178"/>
                  <a:gd name="T16" fmla="*/ 63 w 280"/>
                  <a:gd name="T17" fmla="*/ 61 h 178"/>
                  <a:gd name="T18" fmla="*/ 144 w 280"/>
                  <a:gd name="T19" fmla="*/ 25 h 178"/>
                  <a:gd name="T20" fmla="*/ 169 w 280"/>
                  <a:gd name="T21" fmla="*/ 16 h 178"/>
                  <a:gd name="T22" fmla="*/ 186 w 280"/>
                  <a:gd name="T23" fmla="*/ 13 h 178"/>
                  <a:gd name="T24" fmla="*/ 209 w 280"/>
                  <a:gd name="T25" fmla="*/ 9 h 178"/>
                  <a:gd name="T26" fmla="*/ 224 w 280"/>
                  <a:gd name="T27" fmla="*/ 3 h 178"/>
                  <a:gd name="T28" fmla="*/ 233 w 280"/>
                  <a:gd name="T29" fmla="*/ 0 h 178"/>
                  <a:gd name="T30" fmla="*/ 265 w 280"/>
                  <a:gd name="T31" fmla="*/ 5 h 178"/>
                  <a:gd name="T32" fmla="*/ 274 w 280"/>
                  <a:gd name="T33" fmla="*/ 29 h 178"/>
                  <a:gd name="T34" fmla="*/ 256 w 280"/>
                  <a:gd name="T35" fmla="*/ 50 h 178"/>
                  <a:gd name="T36" fmla="*/ 245 w 280"/>
                  <a:gd name="T37" fmla="*/ 53 h 178"/>
                  <a:gd name="T38" fmla="*/ 220 w 280"/>
                  <a:gd name="T39" fmla="*/ 56 h 178"/>
                  <a:gd name="T40" fmla="*/ 213 w 280"/>
                  <a:gd name="T41" fmla="*/ 58 h 178"/>
                  <a:gd name="T42" fmla="*/ 208 w 280"/>
                  <a:gd name="T43" fmla="*/ 67 h 178"/>
                  <a:gd name="T44" fmla="*/ 210 w 280"/>
                  <a:gd name="T45" fmla="*/ 76 h 178"/>
                  <a:gd name="T46" fmla="*/ 218 w 280"/>
                  <a:gd name="T47" fmla="*/ 92 h 178"/>
                  <a:gd name="T48" fmla="*/ 224 w 280"/>
                  <a:gd name="T49" fmla="*/ 115 h 178"/>
                  <a:gd name="T50" fmla="*/ 220 w 280"/>
                  <a:gd name="T51" fmla="*/ 146 h 178"/>
                  <a:gd name="T52" fmla="*/ 197 w 280"/>
                  <a:gd name="T53" fmla="*/ 163 h 178"/>
                  <a:gd name="T54" fmla="*/ 189 w 280"/>
                  <a:gd name="T55" fmla="*/ 163 h 178"/>
                  <a:gd name="T56" fmla="*/ 181 w 280"/>
                  <a:gd name="T57" fmla="*/ 167 h 178"/>
                  <a:gd name="T58" fmla="*/ 178 w 280"/>
                  <a:gd name="T59" fmla="*/ 170 h 178"/>
                  <a:gd name="T60" fmla="*/ 156 w 280"/>
                  <a:gd name="T61" fmla="*/ 175 h 178"/>
                  <a:gd name="T62" fmla="*/ 140 w 280"/>
                  <a:gd name="T63" fmla="*/ 166 h 178"/>
                  <a:gd name="T64" fmla="*/ 126 w 280"/>
                  <a:gd name="T65" fmla="*/ 162 h 178"/>
                  <a:gd name="T66" fmla="*/ 119 w 280"/>
                  <a:gd name="T67" fmla="*/ 160 h 178"/>
                  <a:gd name="T68" fmla="*/ 113 w 280"/>
                  <a:gd name="T69" fmla="*/ 150 h 178"/>
                  <a:gd name="T70" fmla="*/ 115 w 280"/>
                  <a:gd name="T71" fmla="*/ 147 h 178"/>
                  <a:gd name="T72" fmla="*/ 122 w 280"/>
                  <a:gd name="T73" fmla="*/ 147 h 178"/>
                  <a:gd name="T74" fmla="*/ 166 w 280"/>
                  <a:gd name="T75" fmla="*/ 141 h 178"/>
                  <a:gd name="T76" fmla="*/ 185 w 280"/>
                  <a:gd name="T77" fmla="*/ 129 h 178"/>
                  <a:gd name="T78" fmla="*/ 188 w 280"/>
                  <a:gd name="T79" fmla="*/ 120 h 178"/>
                  <a:gd name="T80" fmla="*/ 185 w 280"/>
                  <a:gd name="T81" fmla="*/ 92 h 178"/>
                  <a:gd name="T82" fmla="*/ 184 w 280"/>
                  <a:gd name="T83" fmla="*/ 77 h 178"/>
                  <a:gd name="T84" fmla="*/ 179 w 280"/>
                  <a:gd name="T85" fmla="*/ 71 h 178"/>
                  <a:gd name="T86" fmla="*/ 163 w 280"/>
                  <a:gd name="T87" fmla="*/ 75 h 178"/>
                  <a:gd name="T88" fmla="*/ 158 w 280"/>
                  <a:gd name="T89" fmla="*/ 79 h 178"/>
                  <a:gd name="T90" fmla="*/ 145 w 280"/>
                  <a:gd name="T91" fmla="*/ 82 h 178"/>
                  <a:gd name="T92" fmla="*/ 116 w 280"/>
                  <a:gd name="T93" fmla="*/ 91 h 178"/>
                  <a:gd name="T94" fmla="*/ 80 w 280"/>
                  <a:gd name="T95" fmla="*/ 118 h 178"/>
                  <a:gd name="T96" fmla="*/ 52 w 280"/>
                  <a:gd name="T97" fmla="*/ 135 h 178"/>
                  <a:gd name="T98" fmla="*/ 22 w 280"/>
                  <a:gd name="T99" fmla="*/ 136 h 178"/>
                  <a:gd name="T100" fmla="*/ 18 w 280"/>
                  <a:gd name="T101" fmla="*/ 134 h 178"/>
                  <a:gd name="T102" fmla="*/ 16 w 280"/>
                  <a:gd name="T103" fmla="*/ 133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80" h="178">
                    <a:moveTo>
                      <a:pt x="16" y="133"/>
                    </a:moveTo>
                    <a:cubicBezTo>
                      <a:pt x="18" y="129"/>
                      <a:pt x="16" y="127"/>
                      <a:pt x="14" y="124"/>
                    </a:cubicBezTo>
                    <a:cubicBezTo>
                      <a:pt x="9" y="118"/>
                      <a:pt x="5" y="111"/>
                      <a:pt x="2" y="103"/>
                    </a:cubicBezTo>
                    <a:cubicBezTo>
                      <a:pt x="0" y="95"/>
                      <a:pt x="1" y="88"/>
                      <a:pt x="6" y="81"/>
                    </a:cubicBezTo>
                    <a:cubicBezTo>
                      <a:pt x="9" y="78"/>
                      <a:pt x="12" y="76"/>
                      <a:pt x="16" y="77"/>
                    </a:cubicBezTo>
                    <a:cubicBezTo>
                      <a:pt x="18" y="77"/>
                      <a:pt x="20" y="76"/>
                      <a:pt x="22" y="77"/>
                    </a:cubicBezTo>
                    <a:cubicBezTo>
                      <a:pt x="29" y="79"/>
                      <a:pt x="36" y="76"/>
                      <a:pt x="40" y="71"/>
                    </a:cubicBezTo>
                    <a:cubicBezTo>
                      <a:pt x="44" y="67"/>
                      <a:pt x="49" y="65"/>
                      <a:pt x="54" y="64"/>
                    </a:cubicBezTo>
                    <a:cubicBezTo>
                      <a:pt x="57" y="64"/>
                      <a:pt x="60" y="62"/>
                      <a:pt x="63" y="61"/>
                    </a:cubicBezTo>
                    <a:cubicBezTo>
                      <a:pt x="89" y="47"/>
                      <a:pt x="116" y="35"/>
                      <a:pt x="144" y="25"/>
                    </a:cubicBezTo>
                    <a:cubicBezTo>
                      <a:pt x="152" y="22"/>
                      <a:pt x="161" y="19"/>
                      <a:pt x="169" y="16"/>
                    </a:cubicBezTo>
                    <a:cubicBezTo>
                      <a:pt x="174" y="14"/>
                      <a:pt x="180" y="14"/>
                      <a:pt x="186" y="13"/>
                    </a:cubicBezTo>
                    <a:cubicBezTo>
                      <a:pt x="194" y="12"/>
                      <a:pt x="201" y="11"/>
                      <a:pt x="209" y="9"/>
                    </a:cubicBezTo>
                    <a:cubicBezTo>
                      <a:pt x="214" y="8"/>
                      <a:pt x="219" y="5"/>
                      <a:pt x="224" y="3"/>
                    </a:cubicBezTo>
                    <a:cubicBezTo>
                      <a:pt x="227" y="1"/>
                      <a:pt x="230" y="0"/>
                      <a:pt x="233" y="0"/>
                    </a:cubicBezTo>
                    <a:cubicBezTo>
                      <a:pt x="244" y="0"/>
                      <a:pt x="255" y="1"/>
                      <a:pt x="265" y="5"/>
                    </a:cubicBezTo>
                    <a:cubicBezTo>
                      <a:pt x="276" y="9"/>
                      <a:pt x="280" y="19"/>
                      <a:pt x="274" y="29"/>
                    </a:cubicBezTo>
                    <a:cubicBezTo>
                      <a:pt x="270" y="38"/>
                      <a:pt x="263" y="45"/>
                      <a:pt x="256" y="50"/>
                    </a:cubicBezTo>
                    <a:cubicBezTo>
                      <a:pt x="252" y="53"/>
                      <a:pt x="249" y="53"/>
                      <a:pt x="245" y="53"/>
                    </a:cubicBezTo>
                    <a:cubicBezTo>
                      <a:pt x="236" y="54"/>
                      <a:pt x="228" y="55"/>
                      <a:pt x="220" y="56"/>
                    </a:cubicBezTo>
                    <a:cubicBezTo>
                      <a:pt x="218" y="57"/>
                      <a:pt x="215" y="57"/>
                      <a:pt x="213" y="58"/>
                    </a:cubicBezTo>
                    <a:cubicBezTo>
                      <a:pt x="209" y="60"/>
                      <a:pt x="208" y="63"/>
                      <a:pt x="208" y="67"/>
                    </a:cubicBezTo>
                    <a:cubicBezTo>
                      <a:pt x="208" y="70"/>
                      <a:pt x="209" y="73"/>
                      <a:pt x="210" y="76"/>
                    </a:cubicBezTo>
                    <a:cubicBezTo>
                      <a:pt x="213" y="82"/>
                      <a:pt x="215" y="87"/>
                      <a:pt x="218" y="92"/>
                    </a:cubicBezTo>
                    <a:cubicBezTo>
                      <a:pt x="221" y="100"/>
                      <a:pt x="224" y="107"/>
                      <a:pt x="224" y="115"/>
                    </a:cubicBezTo>
                    <a:cubicBezTo>
                      <a:pt x="224" y="126"/>
                      <a:pt x="223" y="136"/>
                      <a:pt x="220" y="146"/>
                    </a:cubicBezTo>
                    <a:cubicBezTo>
                      <a:pt x="216" y="157"/>
                      <a:pt x="209" y="162"/>
                      <a:pt x="197" y="163"/>
                    </a:cubicBezTo>
                    <a:cubicBezTo>
                      <a:pt x="194" y="163"/>
                      <a:pt x="192" y="163"/>
                      <a:pt x="189" y="163"/>
                    </a:cubicBezTo>
                    <a:cubicBezTo>
                      <a:pt x="186" y="163"/>
                      <a:pt x="183" y="163"/>
                      <a:pt x="181" y="167"/>
                    </a:cubicBezTo>
                    <a:cubicBezTo>
                      <a:pt x="180" y="168"/>
                      <a:pt x="179" y="169"/>
                      <a:pt x="178" y="170"/>
                    </a:cubicBezTo>
                    <a:cubicBezTo>
                      <a:pt x="171" y="176"/>
                      <a:pt x="164" y="178"/>
                      <a:pt x="156" y="175"/>
                    </a:cubicBezTo>
                    <a:cubicBezTo>
                      <a:pt x="151" y="172"/>
                      <a:pt x="145" y="169"/>
                      <a:pt x="140" y="166"/>
                    </a:cubicBezTo>
                    <a:cubicBezTo>
                      <a:pt x="136" y="163"/>
                      <a:pt x="132" y="162"/>
                      <a:pt x="126" y="162"/>
                    </a:cubicBezTo>
                    <a:cubicBezTo>
                      <a:pt x="124" y="162"/>
                      <a:pt x="121" y="163"/>
                      <a:pt x="119" y="160"/>
                    </a:cubicBezTo>
                    <a:cubicBezTo>
                      <a:pt x="116" y="157"/>
                      <a:pt x="114" y="154"/>
                      <a:pt x="113" y="150"/>
                    </a:cubicBezTo>
                    <a:cubicBezTo>
                      <a:pt x="112" y="148"/>
                      <a:pt x="113" y="147"/>
                      <a:pt x="115" y="147"/>
                    </a:cubicBezTo>
                    <a:cubicBezTo>
                      <a:pt x="117" y="147"/>
                      <a:pt x="120" y="147"/>
                      <a:pt x="122" y="147"/>
                    </a:cubicBezTo>
                    <a:cubicBezTo>
                      <a:pt x="137" y="148"/>
                      <a:pt x="152" y="146"/>
                      <a:pt x="166" y="141"/>
                    </a:cubicBezTo>
                    <a:cubicBezTo>
                      <a:pt x="173" y="138"/>
                      <a:pt x="179" y="134"/>
                      <a:pt x="185" y="129"/>
                    </a:cubicBezTo>
                    <a:cubicBezTo>
                      <a:pt x="188" y="126"/>
                      <a:pt x="189" y="123"/>
                      <a:pt x="188" y="120"/>
                    </a:cubicBezTo>
                    <a:cubicBezTo>
                      <a:pt x="187" y="111"/>
                      <a:pt x="186" y="102"/>
                      <a:pt x="185" y="92"/>
                    </a:cubicBezTo>
                    <a:cubicBezTo>
                      <a:pt x="184" y="87"/>
                      <a:pt x="184" y="82"/>
                      <a:pt x="184" y="77"/>
                    </a:cubicBezTo>
                    <a:cubicBezTo>
                      <a:pt x="184" y="73"/>
                      <a:pt x="183" y="71"/>
                      <a:pt x="179" y="71"/>
                    </a:cubicBezTo>
                    <a:cubicBezTo>
                      <a:pt x="173" y="70"/>
                      <a:pt x="168" y="70"/>
                      <a:pt x="163" y="75"/>
                    </a:cubicBezTo>
                    <a:cubicBezTo>
                      <a:pt x="162" y="76"/>
                      <a:pt x="160" y="77"/>
                      <a:pt x="158" y="79"/>
                    </a:cubicBezTo>
                    <a:cubicBezTo>
                      <a:pt x="154" y="81"/>
                      <a:pt x="150" y="83"/>
                      <a:pt x="145" y="82"/>
                    </a:cubicBezTo>
                    <a:cubicBezTo>
                      <a:pt x="134" y="82"/>
                      <a:pt x="124" y="85"/>
                      <a:pt x="116" y="91"/>
                    </a:cubicBezTo>
                    <a:cubicBezTo>
                      <a:pt x="104" y="100"/>
                      <a:pt x="92" y="109"/>
                      <a:pt x="80" y="118"/>
                    </a:cubicBezTo>
                    <a:cubicBezTo>
                      <a:pt x="71" y="124"/>
                      <a:pt x="62" y="131"/>
                      <a:pt x="52" y="135"/>
                    </a:cubicBezTo>
                    <a:cubicBezTo>
                      <a:pt x="42" y="139"/>
                      <a:pt x="32" y="140"/>
                      <a:pt x="22" y="136"/>
                    </a:cubicBezTo>
                    <a:cubicBezTo>
                      <a:pt x="20" y="136"/>
                      <a:pt x="19" y="135"/>
                      <a:pt x="18" y="134"/>
                    </a:cubicBezTo>
                    <a:cubicBezTo>
                      <a:pt x="17" y="134"/>
                      <a:pt x="17" y="134"/>
                      <a:pt x="16" y="1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92" name="Freeform 15"/>
              <p:cNvSpPr/>
              <p:nvPr/>
            </p:nvSpPr>
            <p:spPr bwMode="auto">
              <a:xfrm>
                <a:off x="6548140" y="2449465"/>
                <a:ext cx="605519" cy="323584"/>
              </a:xfrm>
              <a:custGeom>
                <a:avLst/>
                <a:gdLst>
                  <a:gd name="T0" fmla="*/ 197 w 212"/>
                  <a:gd name="T1" fmla="*/ 0 h 114"/>
                  <a:gd name="T2" fmla="*/ 205 w 212"/>
                  <a:gd name="T3" fmla="*/ 0 h 114"/>
                  <a:gd name="T4" fmla="*/ 211 w 212"/>
                  <a:gd name="T5" fmla="*/ 9 h 114"/>
                  <a:gd name="T6" fmla="*/ 191 w 212"/>
                  <a:gd name="T7" fmla="*/ 29 h 114"/>
                  <a:gd name="T8" fmla="*/ 187 w 212"/>
                  <a:gd name="T9" fmla="*/ 29 h 114"/>
                  <a:gd name="T10" fmla="*/ 174 w 212"/>
                  <a:gd name="T11" fmla="*/ 33 h 114"/>
                  <a:gd name="T12" fmla="*/ 132 w 212"/>
                  <a:gd name="T13" fmla="*/ 67 h 114"/>
                  <a:gd name="T14" fmla="*/ 109 w 212"/>
                  <a:gd name="T15" fmla="*/ 91 h 114"/>
                  <a:gd name="T16" fmla="*/ 71 w 212"/>
                  <a:gd name="T17" fmla="*/ 112 h 114"/>
                  <a:gd name="T18" fmla="*/ 40 w 212"/>
                  <a:gd name="T19" fmla="*/ 108 h 114"/>
                  <a:gd name="T20" fmla="*/ 9 w 212"/>
                  <a:gd name="T21" fmla="*/ 90 h 114"/>
                  <a:gd name="T22" fmla="*/ 8 w 212"/>
                  <a:gd name="T23" fmla="*/ 89 h 114"/>
                  <a:gd name="T24" fmla="*/ 11 w 212"/>
                  <a:gd name="T25" fmla="*/ 64 h 114"/>
                  <a:gd name="T26" fmla="*/ 15 w 212"/>
                  <a:gd name="T27" fmla="*/ 62 h 114"/>
                  <a:gd name="T28" fmla="*/ 114 w 212"/>
                  <a:gd name="T29" fmla="*/ 23 h 114"/>
                  <a:gd name="T30" fmla="*/ 130 w 212"/>
                  <a:gd name="T31" fmla="*/ 18 h 114"/>
                  <a:gd name="T32" fmla="*/ 164 w 212"/>
                  <a:gd name="T33" fmla="*/ 7 h 114"/>
                  <a:gd name="T34" fmla="*/ 197 w 212"/>
                  <a:gd name="T35"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2" h="114">
                    <a:moveTo>
                      <a:pt x="197" y="0"/>
                    </a:moveTo>
                    <a:cubicBezTo>
                      <a:pt x="199" y="0"/>
                      <a:pt x="202" y="0"/>
                      <a:pt x="205" y="0"/>
                    </a:cubicBezTo>
                    <a:cubicBezTo>
                      <a:pt x="209" y="1"/>
                      <a:pt x="212" y="5"/>
                      <a:pt x="211" y="9"/>
                    </a:cubicBezTo>
                    <a:cubicBezTo>
                      <a:pt x="207" y="18"/>
                      <a:pt x="200" y="25"/>
                      <a:pt x="191" y="29"/>
                    </a:cubicBezTo>
                    <a:cubicBezTo>
                      <a:pt x="189" y="29"/>
                      <a:pt x="188" y="29"/>
                      <a:pt x="187" y="29"/>
                    </a:cubicBezTo>
                    <a:cubicBezTo>
                      <a:pt x="182" y="28"/>
                      <a:pt x="178" y="30"/>
                      <a:pt x="174" y="33"/>
                    </a:cubicBezTo>
                    <a:cubicBezTo>
                      <a:pt x="158" y="43"/>
                      <a:pt x="144" y="54"/>
                      <a:pt x="132" y="67"/>
                    </a:cubicBezTo>
                    <a:cubicBezTo>
                      <a:pt x="124" y="75"/>
                      <a:pt x="116" y="83"/>
                      <a:pt x="109" y="91"/>
                    </a:cubicBezTo>
                    <a:cubicBezTo>
                      <a:pt x="99" y="102"/>
                      <a:pt x="86" y="110"/>
                      <a:pt x="71" y="112"/>
                    </a:cubicBezTo>
                    <a:cubicBezTo>
                      <a:pt x="61" y="114"/>
                      <a:pt x="50" y="112"/>
                      <a:pt x="40" y="108"/>
                    </a:cubicBezTo>
                    <a:cubicBezTo>
                      <a:pt x="29" y="104"/>
                      <a:pt x="19" y="98"/>
                      <a:pt x="9" y="90"/>
                    </a:cubicBezTo>
                    <a:cubicBezTo>
                      <a:pt x="9" y="90"/>
                      <a:pt x="9" y="89"/>
                      <a:pt x="8" y="89"/>
                    </a:cubicBezTo>
                    <a:cubicBezTo>
                      <a:pt x="0" y="81"/>
                      <a:pt x="2" y="70"/>
                      <a:pt x="11" y="64"/>
                    </a:cubicBezTo>
                    <a:cubicBezTo>
                      <a:pt x="12" y="63"/>
                      <a:pt x="14" y="63"/>
                      <a:pt x="15" y="62"/>
                    </a:cubicBezTo>
                    <a:cubicBezTo>
                      <a:pt x="48" y="49"/>
                      <a:pt x="81" y="36"/>
                      <a:pt x="114" y="23"/>
                    </a:cubicBezTo>
                    <a:cubicBezTo>
                      <a:pt x="119" y="21"/>
                      <a:pt x="125" y="19"/>
                      <a:pt x="130" y="18"/>
                    </a:cubicBezTo>
                    <a:cubicBezTo>
                      <a:pt x="142" y="15"/>
                      <a:pt x="153" y="12"/>
                      <a:pt x="164" y="7"/>
                    </a:cubicBezTo>
                    <a:cubicBezTo>
                      <a:pt x="175" y="2"/>
                      <a:pt x="186" y="0"/>
                      <a:pt x="19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93" name="Freeform 16"/>
              <p:cNvSpPr/>
              <p:nvPr/>
            </p:nvSpPr>
            <p:spPr bwMode="auto">
              <a:xfrm>
                <a:off x="6746776" y="2048989"/>
                <a:ext cx="323584" cy="358826"/>
              </a:xfrm>
              <a:custGeom>
                <a:avLst/>
                <a:gdLst>
                  <a:gd name="T0" fmla="*/ 114 w 114"/>
                  <a:gd name="T1" fmla="*/ 70 h 126"/>
                  <a:gd name="T2" fmla="*/ 101 w 114"/>
                  <a:gd name="T3" fmla="*/ 91 h 126"/>
                  <a:gd name="T4" fmla="*/ 78 w 114"/>
                  <a:gd name="T5" fmla="*/ 97 h 126"/>
                  <a:gd name="T6" fmla="*/ 58 w 114"/>
                  <a:gd name="T7" fmla="*/ 106 h 126"/>
                  <a:gd name="T8" fmla="*/ 40 w 114"/>
                  <a:gd name="T9" fmla="*/ 121 h 126"/>
                  <a:gd name="T10" fmla="*/ 31 w 114"/>
                  <a:gd name="T11" fmla="*/ 125 h 126"/>
                  <a:gd name="T12" fmla="*/ 23 w 114"/>
                  <a:gd name="T13" fmla="*/ 122 h 126"/>
                  <a:gd name="T14" fmla="*/ 23 w 114"/>
                  <a:gd name="T15" fmla="*/ 112 h 126"/>
                  <a:gd name="T16" fmla="*/ 26 w 114"/>
                  <a:gd name="T17" fmla="*/ 68 h 126"/>
                  <a:gd name="T18" fmla="*/ 16 w 114"/>
                  <a:gd name="T19" fmla="*/ 50 h 126"/>
                  <a:gd name="T20" fmla="*/ 11 w 114"/>
                  <a:gd name="T21" fmla="*/ 39 h 126"/>
                  <a:gd name="T22" fmla="*/ 3 w 114"/>
                  <a:gd name="T23" fmla="*/ 21 h 126"/>
                  <a:gd name="T24" fmla="*/ 3 w 114"/>
                  <a:gd name="T25" fmla="*/ 6 h 126"/>
                  <a:gd name="T26" fmla="*/ 12 w 114"/>
                  <a:gd name="T27" fmla="*/ 0 h 126"/>
                  <a:gd name="T28" fmla="*/ 18 w 114"/>
                  <a:gd name="T29" fmla="*/ 1 h 126"/>
                  <a:gd name="T30" fmla="*/ 50 w 114"/>
                  <a:gd name="T31" fmla="*/ 12 h 126"/>
                  <a:gd name="T32" fmla="*/ 86 w 114"/>
                  <a:gd name="T33" fmla="*/ 31 h 126"/>
                  <a:gd name="T34" fmla="*/ 106 w 114"/>
                  <a:gd name="T35" fmla="*/ 48 h 126"/>
                  <a:gd name="T36" fmla="*/ 114 w 114"/>
                  <a:gd name="T37" fmla="*/ 7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4" h="126">
                    <a:moveTo>
                      <a:pt x="114" y="70"/>
                    </a:moveTo>
                    <a:cubicBezTo>
                      <a:pt x="114" y="79"/>
                      <a:pt x="109" y="86"/>
                      <a:pt x="101" y="91"/>
                    </a:cubicBezTo>
                    <a:cubicBezTo>
                      <a:pt x="94" y="95"/>
                      <a:pt x="86" y="97"/>
                      <a:pt x="78" y="97"/>
                    </a:cubicBezTo>
                    <a:cubicBezTo>
                      <a:pt x="64" y="97"/>
                      <a:pt x="66" y="98"/>
                      <a:pt x="58" y="106"/>
                    </a:cubicBezTo>
                    <a:cubicBezTo>
                      <a:pt x="52" y="111"/>
                      <a:pt x="46" y="116"/>
                      <a:pt x="40" y="121"/>
                    </a:cubicBezTo>
                    <a:cubicBezTo>
                      <a:pt x="38" y="123"/>
                      <a:pt x="35" y="124"/>
                      <a:pt x="31" y="125"/>
                    </a:cubicBezTo>
                    <a:cubicBezTo>
                      <a:pt x="28" y="126"/>
                      <a:pt x="25" y="125"/>
                      <a:pt x="23" y="122"/>
                    </a:cubicBezTo>
                    <a:cubicBezTo>
                      <a:pt x="22" y="118"/>
                      <a:pt x="21" y="115"/>
                      <a:pt x="23" y="112"/>
                    </a:cubicBezTo>
                    <a:cubicBezTo>
                      <a:pt x="33" y="98"/>
                      <a:pt x="33" y="83"/>
                      <a:pt x="26" y="68"/>
                    </a:cubicBezTo>
                    <a:cubicBezTo>
                      <a:pt x="23" y="61"/>
                      <a:pt x="19" y="56"/>
                      <a:pt x="16" y="50"/>
                    </a:cubicBezTo>
                    <a:cubicBezTo>
                      <a:pt x="14" y="46"/>
                      <a:pt x="12" y="43"/>
                      <a:pt x="11" y="39"/>
                    </a:cubicBezTo>
                    <a:cubicBezTo>
                      <a:pt x="9" y="33"/>
                      <a:pt x="7" y="27"/>
                      <a:pt x="3" y="21"/>
                    </a:cubicBezTo>
                    <a:cubicBezTo>
                      <a:pt x="0" y="17"/>
                      <a:pt x="0" y="12"/>
                      <a:pt x="3" y="6"/>
                    </a:cubicBezTo>
                    <a:cubicBezTo>
                      <a:pt x="5" y="2"/>
                      <a:pt x="8" y="0"/>
                      <a:pt x="12" y="0"/>
                    </a:cubicBezTo>
                    <a:cubicBezTo>
                      <a:pt x="14" y="0"/>
                      <a:pt x="16" y="1"/>
                      <a:pt x="18" y="1"/>
                    </a:cubicBezTo>
                    <a:cubicBezTo>
                      <a:pt x="29" y="3"/>
                      <a:pt x="40" y="7"/>
                      <a:pt x="50" y="12"/>
                    </a:cubicBezTo>
                    <a:cubicBezTo>
                      <a:pt x="62" y="19"/>
                      <a:pt x="74" y="25"/>
                      <a:pt x="86" y="31"/>
                    </a:cubicBezTo>
                    <a:cubicBezTo>
                      <a:pt x="94" y="36"/>
                      <a:pt x="101" y="41"/>
                      <a:pt x="106" y="48"/>
                    </a:cubicBezTo>
                    <a:cubicBezTo>
                      <a:pt x="111" y="54"/>
                      <a:pt x="114" y="61"/>
                      <a:pt x="114" y="7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94" name="Freeform 24"/>
              <p:cNvSpPr/>
              <p:nvPr/>
            </p:nvSpPr>
            <p:spPr bwMode="auto">
              <a:xfrm>
                <a:off x="9216909" y="2378981"/>
                <a:ext cx="317177" cy="429310"/>
              </a:xfrm>
              <a:custGeom>
                <a:avLst/>
                <a:gdLst>
                  <a:gd name="T0" fmla="*/ 111 w 111"/>
                  <a:gd name="T1" fmla="*/ 118 h 150"/>
                  <a:gd name="T2" fmla="*/ 108 w 111"/>
                  <a:gd name="T3" fmla="*/ 125 h 150"/>
                  <a:gd name="T4" fmla="*/ 94 w 111"/>
                  <a:gd name="T5" fmla="*/ 142 h 150"/>
                  <a:gd name="T6" fmla="*/ 80 w 111"/>
                  <a:gd name="T7" fmla="*/ 149 h 150"/>
                  <a:gd name="T8" fmla="*/ 72 w 111"/>
                  <a:gd name="T9" fmla="*/ 144 h 150"/>
                  <a:gd name="T10" fmla="*/ 66 w 111"/>
                  <a:gd name="T11" fmla="*/ 117 h 150"/>
                  <a:gd name="T12" fmla="*/ 59 w 111"/>
                  <a:gd name="T13" fmla="*/ 90 h 150"/>
                  <a:gd name="T14" fmla="*/ 50 w 111"/>
                  <a:gd name="T15" fmla="*/ 75 h 150"/>
                  <a:gd name="T16" fmla="*/ 19 w 111"/>
                  <a:gd name="T17" fmla="*/ 40 h 150"/>
                  <a:gd name="T18" fmla="*/ 6 w 111"/>
                  <a:gd name="T19" fmla="*/ 27 h 150"/>
                  <a:gd name="T20" fmla="*/ 0 w 111"/>
                  <a:gd name="T21" fmla="*/ 10 h 150"/>
                  <a:gd name="T22" fmla="*/ 0 w 111"/>
                  <a:gd name="T23" fmla="*/ 8 h 150"/>
                  <a:gd name="T24" fmla="*/ 9 w 111"/>
                  <a:gd name="T25" fmla="*/ 2 h 150"/>
                  <a:gd name="T26" fmla="*/ 18 w 111"/>
                  <a:gd name="T27" fmla="*/ 7 h 150"/>
                  <a:gd name="T28" fmla="*/ 27 w 111"/>
                  <a:gd name="T29" fmla="*/ 15 h 150"/>
                  <a:gd name="T30" fmla="*/ 44 w 111"/>
                  <a:gd name="T31" fmla="*/ 26 h 150"/>
                  <a:gd name="T32" fmla="*/ 85 w 111"/>
                  <a:gd name="T33" fmla="*/ 57 h 150"/>
                  <a:gd name="T34" fmla="*/ 110 w 111"/>
                  <a:gd name="T35" fmla="*/ 114 h 150"/>
                  <a:gd name="T36" fmla="*/ 110 w 111"/>
                  <a:gd name="T37" fmla="*/ 117 h 150"/>
                  <a:gd name="T38" fmla="*/ 111 w 111"/>
                  <a:gd name="T39" fmla="*/ 118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1" h="150">
                    <a:moveTo>
                      <a:pt x="111" y="118"/>
                    </a:moveTo>
                    <a:cubicBezTo>
                      <a:pt x="110" y="120"/>
                      <a:pt x="109" y="123"/>
                      <a:pt x="108" y="125"/>
                    </a:cubicBezTo>
                    <a:cubicBezTo>
                      <a:pt x="103" y="131"/>
                      <a:pt x="99" y="136"/>
                      <a:pt x="94" y="142"/>
                    </a:cubicBezTo>
                    <a:cubicBezTo>
                      <a:pt x="90" y="146"/>
                      <a:pt x="86" y="148"/>
                      <a:pt x="80" y="149"/>
                    </a:cubicBezTo>
                    <a:cubicBezTo>
                      <a:pt x="75" y="150"/>
                      <a:pt x="73" y="149"/>
                      <a:pt x="72" y="144"/>
                    </a:cubicBezTo>
                    <a:cubicBezTo>
                      <a:pt x="70" y="135"/>
                      <a:pt x="68" y="126"/>
                      <a:pt x="66" y="117"/>
                    </a:cubicBezTo>
                    <a:cubicBezTo>
                      <a:pt x="64" y="108"/>
                      <a:pt x="63" y="99"/>
                      <a:pt x="59" y="90"/>
                    </a:cubicBezTo>
                    <a:cubicBezTo>
                      <a:pt x="57" y="85"/>
                      <a:pt x="54" y="80"/>
                      <a:pt x="50" y="75"/>
                    </a:cubicBezTo>
                    <a:cubicBezTo>
                      <a:pt x="40" y="63"/>
                      <a:pt x="29" y="51"/>
                      <a:pt x="19" y="40"/>
                    </a:cubicBezTo>
                    <a:cubicBezTo>
                      <a:pt x="15" y="35"/>
                      <a:pt x="11" y="31"/>
                      <a:pt x="6" y="27"/>
                    </a:cubicBezTo>
                    <a:cubicBezTo>
                      <a:pt x="1" y="22"/>
                      <a:pt x="0" y="17"/>
                      <a:pt x="0" y="10"/>
                    </a:cubicBezTo>
                    <a:cubicBezTo>
                      <a:pt x="0" y="9"/>
                      <a:pt x="0" y="9"/>
                      <a:pt x="0" y="8"/>
                    </a:cubicBezTo>
                    <a:cubicBezTo>
                      <a:pt x="2" y="1"/>
                      <a:pt x="3" y="0"/>
                      <a:pt x="9" y="2"/>
                    </a:cubicBezTo>
                    <a:cubicBezTo>
                      <a:pt x="12" y="4"/>
                      <a:pt x="15" y="5"/>
                      <a:pt x="18" y="7"/>
                    </a:cubicBezTo>
                    <a:cubicBezTo>
                      <a:pt x="21" y="10"/>
                      <a:pt x="24" y="12"/>
                      <a:pt x="27" y="15"/>
                    </a:cubicBezTo>
                    <a:cubicBezTo>
                      <a:pt x="32" y="20"/>
                      <a:pt x="38" y="24"/>
                      <a:pt x="44" y="26"/>
                    </a:cubicBezTo>
                    <a:cubicBezTo>
                      <a:pt x="61" y="33"/>
                      <a:pt x="74" y="43"/>
                      <a:pt x="85" y="57"/>
                    </a:cubicBezTo>
                    <a:cubicBezTo>
                      <a:pt x="98" y="73"/>
                      <a:pt x="107" y="92"/>
                      <a:pt x="110" y="114"/>
                    </a:cubicBezTo>
                    <a:cubicBezTo>
                      <a:pt x="110" y="115"/>
                      <a:pt x="110" y="116"/>
                      <a:pt x="110" y="117"/>
                    </a:cubicBezTo>
                    <a:cubicBezTo>
                      <a:pt x="110" y="117"/>
                      <a:pt x="110" y="118"/>
                      <a:pt x="111" y="1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95" name="Freeform 26"/>
              <p:cNvSpPr/>
              <p:nvPr/>
            </p:nvSpPr>
            <p:spPr bwMode="auto">
              <a:xfrm>
                <a:off x="7022303" y="3189544"/>
                <a:ext cx="230674" cy="281935"/>
              </a:xfrm>
              <a:custGeom>
                <a:avLst/>
                <a:gdLst>
                  <a:gd name="T0" fmla="*/ 0 w 81"/>
                  <a:gd name="T1" fmla="*/ 18 h 99"/>
                  <a:gd name="T2" fmla="*/ 1 w 81"/>
                  <a:gd name="T3" fmla="*/ 9 h 99"/>
                  <a:gd name="T4" fmla="*/ 11 w 81"/>
                  <a:gd name="T5" fmla="*/ 1 h 99"/>
                  <a:gd name="T6" fmla="*/ 50 w 81"/>
                  <a:gd name="T7" fmla="*/ 12 h 99"/>
                  <a:gd name="T8" fmla="*/ 78 w 81"/>
                  <a:gd name="T9" fmla="*/ 44 h 99"/>
                  <a:gd name="T10" fmla="*/ 80 w 81"/>
                  <a:gd name="T11" fmla="*/ 51 h 99"/>
                  <a:gd name="T12" fmla="*/ 77 w 81"/>
                  <a:gd name="T13" fmla="*/ 79 h 99"/>
                  <a:gd name="T14" fmla="*/ 43 w 81"/>
                  <a:gd name="T15" fmla="*/ 92 h 99"/>
                  <a:gd name="T16" fmla="*/ 30 w 81"/>
                  <a:gd name="T17" fmla="*/ 81 h 99"/>
                  <a:gd name="T18" fmla="*/ 12 w 81"/>
                  <a:gd name="T19" fmla="*/ 60 h 99"/>
                  <a:gd name="T20" fmla="*/ 1 w 81"/>
                  <a:gd name="T21" fmla="*/ 24 h 99"/>
                  <a:gd name="T22" fmla="*/ 1 w 81"/>
                  <a:gd name="T23" fmla="*/ 18 h 99"/>
                  <a:gd name="T24" fmla="*/ 0 w 81"/>
                  <a:gd name="T25" fmla="*/ 18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1" h="99">
                    <a:moveTo>
                      <a:pt x="0" y="18"/>
                    </a:moveTo>
                    <a:cubicBezTo>
                      <a:pt x="1" y="15"/>
                      <a:pt x="1" y="12"/>
                      <a:pt x="1" y="9"/>
                    </a:cubicBezTo>
                    <a:cubicBezTo>
                      <a:pt x="2" y="4"/>
                      <a:pt x="5" y="1"/>
                      <a:pt x="11" y="1"/>
                    </a:cubicBezTo>
                    <a:cubicBezTo>
                      <a:pt x="25" y="0"/>
                      <a:pt x="39" y="2"/>
                      <a:pt x="50" y="12"/>
                    </a:cubicBezTo>
                    <a:cubicBezTo>
                      <a:pt x="62" y="21"/>
                      <a:pt x="70" y="32"/>
                      <a:pt x="78" y="44"/>
                    </a:cubicBezTo>
                    <a:cubicBezTo>
                      <a:pt x="79" y="46"/>
                      <a:pt x="80" y="49"/>
                      <a:pt x="80" y="51"/>
                    </a:cubicBezTo>
                    <a:cubicBezTo>
                      <a:pt x="81" y="61"/>
                      <a:pt x="80" y="70"/>
                      <a:pt x="77" y="79"/>
                    </a:cubicBezTo>
                    <a:cubicBezTo>
                      <a:pt x="74" y="89"/>
                      <a:pt x="57" y="99"/>
                      <a:pt x="43" y="92"/>
                    </a:cubicBezTo>
                    <a:cubicBezTo>
                      <a:pt x="38" y="89"/>
                      <a:pt x="33" y="86"/>
                      <a:pt x="30" y="81"/>
                    </a:cubicBezTo>
                    <a:cubicBezTo>
                      <a:pt x="24" y="74"/>
                      <a:pt x="18" y="67"/>
                      <a:pt x="12" y="60"/>
                    </a:cubicBezTo>
                    <a:cubicBezTo>
                      <a:pt x="4" y="49"/>
                      <a:pt x="2" y="37"/>
                      <a:pt x="1" y="24"/>
                    </a:cubicBezTo>
                    <a:cubicBezTo>
                      <a:pt x="1" y="22"/>
                      <a:pt x="1" y="20"/>
                      <a:pt x="1" y="18"/>
                    </a:cubicBezTo>
                    <a:cubicBezTo>
                      <a:pt x="1" y="18"/>
                      <a:pt x="1" y="18"/>
                      <a:pt x="0"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96" name="Freeform 28"/>
              <p:cNvSpPr/>
              <p:nvPr/>
            </p:nvSpPr>
            <p:spPr bwMode="auto">
              <a:xfrm>
                <a:off x="8502460" y="3122264"/>
                <a:ext cx="246693" cy="285139"/>
              </a:xfrm>
              <a:custGeom>
                <a:avLst/>
                <a:gdLst>
                  <a:gd name="T0" fmla="*/ 38 w 87"/>
                  <a:gd name="T1" fmla="*/ 100 h 100"/>
                  <a:gd name="T2" fmla="*/ 27 w 87"/>
                  <a:gd name="T3" fmla="*/ 98 h 100"/>
                  <a:gd name="T4" fmla="*/ 22 w 87"/>
                  <a:gd name="T5" fmla="*/ 91 h 100"/>
                  <a:gd name="T6" fmla="*/ 17 w 87"/>
                  <a:gd name="T7" fmla="*/ 65 h 100"/>
                  <a:gd name="T8" fmla="*/ 1 w 87"/>
                  <a:gd name="T9" fmla="*/ 16 h 100"/>
                  <a:gd name="T10" fmla="*/ 0 w 87"/>
                  <a:gd name="T11" fmla="*/ 4 h 100"/>
                  <a:gd name="T12" fmla="*/ 4 w 87"/>
                  <a:gd name="T13" fmla="*/ 0 h 100"/>
                  <a:gd name="T14" fmla="*/ 12 w 87"/>
                  <a:gd name="T15" fmla="*/ 0 h 100"/>
                  <a:gd name="T16" fmla="*/ 20 w 87"/>
                  <a:gd name="T17" fmla="*/ 4 h 100"/>
                  <a:gd name="T18" fmla="*/ 31 w 87"/>
                  <a:gd name="T19" fmla="*/ 12 h 100"/>
                  <a:gd name="T20" fmla="*/ 65 w 87"/>
                  <a:gd name="T21" fmla="*/ 41 h 100"/>
                  <a:gd name="T22" fmla="*/ 78 w 87"/>
                  <a:gd name="T23" fmla="*/ 56 h 100"/>
                  <a:gd name="T24" fmla="*/ 73 w 87"/>
                  <a:gd name="T25" fmla="*/ 87 h 100"/>
                  <a:gd name="T26" fmla="*/ 38 w 87"/>
                  <a:gd name="T27" fmla="*/ 10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7" h="100">
                    <a:moveTo>
                      <a:pt x="38" y="100"/>
                    </a:moveTo>
                    <a:cubicBezTo>
                      <a:pt x="34" y="99"/>
                      <a:pt x="31" y="99"/>
                      <a:pt x="27" y="98"/>
                    </a:cubicBezTo>
                    <a:cubicBezTo>
                      <a:pt x="24" y="97"/>
                      <a:pt x="22" y="94"/>
                      <a:pt x="22" y="91"/>
                    </a:cubicBezTo>
                    <a:cubicBezTo>
                      <a:pt x="23" y="81"/>
                      <a:pt x="20" y="73"/>
                      <a:pt x="17" y="65"/>
                    </a:cubicBezTo>
                    <a:cubicBezTo>
                      <a:pt x="11" y="49"/>
                      <a:pt x="4" y="33"/>
                      <a:pt x="1" y="16"/>
                    </a:cubicBezTo>
                    <a:cubicBezTo>
                      <a:pt x="0" y="12"/>
                      <a:pt x="0" y="8"/>
                      <a:pt x="0" y="4"/>
                    </a:cubicBezTo>
                    <a:cubicBezTo>
                      <a:pt x="0" y="2"/>
                      <a:pt x="2" y="0"/>
                      <a:pt x="4" y="0"/>
                    </a:cubicBezTo>
                    <a:cubicBezTo>
                      <a:pt x="7" y="0"/>
                      <a:pt x="10" y="0"/>
                      <a:pt x="12" y="0"/>
                    </a:cubicBezTo>
                    <a:cubicBezTo>
                      <a:pt x="15" y="1"/>
                      <a:pt x="18" y="2"/>
                      <a:pt x="20" y="4"/>
                    </a:cubicBezTo>
                    <a:cubicBezTo>
                      <a:pt x="24" y="7"/>
                      <a:pt x="28" y="9"/>
                      <a:pt x="31" y="12"/>
                    </a:cubicBezTo>
                    <a:cubicBezTo>
                      <a:pt x="42" y="22"/>
                      <a:pt x="54" y="31"/>
                      <a:pt x="65" y="41"/>
                    </a:cubicBezTo>
                    <a:cubicBezTo>
                      <a:pt x="70" y="45"/>
                      <a:pt x="74" y="51"/>
                      <a:pt x="78" y="56"/>
                    </a:cubicBezTo>
                    <a:cubicBezTo>
                      <a:pt x="87" y="69"/>
                      <a:pt x="85" y="78"/>
                      <a:pt x="73" y="87"/>
                    </a:cubicBezTo>
                    <a:cubicBezTo>
                      <a:pt x="64" y="95"/>
                      <a:pt x="50" y="100"/>
                      <a:pt x="38" y="10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97" name="Freeform 36"/>
              <p:cNvSpPr/>
              <p:nvPr/>
            </p:nvSpPr>
            <p:spPr bwMode="auto">
              <a:xfrm>
                <a:off x="9207298" y="2724992"/>
                <a:ext cx="128152" cy="246693"/>
              </a:xfrm>
              <a:custGeom>
                <a:avLst/>
                <a:gdLst>
                  <a:gd name="T0" fmla="*/ 6 w 44"/>
                  <a:gd name="T1" fmla="*/ 57 h 87"/>
                  <a:gd name="T2" fmla="*/ 2 w 44"/>
                  <a:gd name="T3" fmla="*/ 8 h 87"/>
                  <a:gd name="T4" fmla="*/ 3 w 44"/>
                  <a:gd name="T5" fmla="*/ 2 h 87"/>
                  <a:gd name="T6" fmla="*/ 10 w 44"/>
                  <a:gd name="T7" fmla="*/ 2 h 87"/>
                  <a:gd name="T8" fmla="*/ 15 w 44"/>
                  <a:gd name="T9" fmla="*/ 6 h 87"/>
                  <a:gd name="T10" fmla="*/ 29 w 44"/>
                  <a:gd name="T11" fmla="*/ 22 h 87"/>
                  <a:gd name="T12" fmla="*/ 39 w 44"/>
                  <a:gd name="T13" fmla="*/ 36 h 87"/>
                  <a:gd name="T14" fmla="*/ 43 w 44"/>
                  <a:gd name="T15" fmla="*/ 52 h 87"/>
                  <a:gd name="T16" fmla="*/ 38 w 44"/>
                  <a:gd name="T17" fmla="*/ 74 h 87"/>
                  <a:gd name="T18" fmla="*/ 16 w 44"/>
                  <a:gd name="T19" fmla="*/ 87 h 87"/>
                  <a:gd name="T20" fmla="*/ 8 w 44"/>
                  <a:gd name="T21" fmla="*/ 81 h 87"/>
                  <a:gd name="T22" fmla="*/ 6 w 44"/>
                  <a:gd name="T23" fmla="*/ 65 h 87"/>
                  <a:gd name="T24" fmla="*/ 6 w 44"/>
                  <a:gd name="T25" fmla="*/ 5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87">
                    <a:moveTo>
                      <a:pt x="6" y="57"/>
                    </a:moveTo>
                    <a:cubicBezTo>
                      <a:pt x="7" y="39"/>
                      <a:pt x="5" y="23"/>
                      <a:pt x="2" y="8"/>
                    </a:cubicBezTo>
                    <a:cubicBezTo>
                      <a:pt x="1" y="6"/>
                      <a:pt x="0" y="3"/>
                      <a:pt x="3" y="2"/>
                    </a:cubicBezTo>
                    <a:cubicBezTo>
                      <a:pt x="5" y="0"/>
                      <a:pt x="7" y="0"/>
                      <a:pt x="10" y="2"/>
                    </a:cubicBezTo>
                    <a:cubicBezTo>
                      <a:pt x="12" y="3"/>
                      <a:pt x="14" y="4"/>
                      <a:pt x="15" y="6"/>
                    </a:cubicBezTo>
                    <a:cubicBezTo>
                      <a:pt x="20" y="11"/>
                      <a:pt x="25" y="17"/>
                      <a:pt x="29" y="22"/>
                    </a:cubicBezTo>
                    <a:cubicBezTo>
                      <a:pt x="33" y="27"/>
                      <a:pt x="36" y="32"/>
                      <a:pt x="39" y="36"/>
                    </a:cubicBezTo>
                    <a:cubicBezTo>
                      <a:pt x="42" y="41"/>
                      <a:pt x="44" y="46"/>
                      <a:pt x="43" y="52"/>
                    </a:cubicBezTo>
                    <a:cubicBezTo>
                      <a:pt x="42" y="59"/>
                      <a:pt x="41" y="67"/>
                      <a:pt x="38" y="74"/>
                    </a:cubicBezTo>
                    <a:cubicBezTo>
                      <a:pt x="33" y="83"/>
                      <a:pt x="27" y="87"/>
                      <a:pt x="16" y="87"/>
                    </a:cubicBezTo>
                    <a:cubicBezTo>
                      <a:pt x="12" y="87"/>
                      <a:pt x="10" y="85"/>
                      <a:pt x="8" y="81"/>
                    </a:cubicBezTo>
                    <a:cubicBezTo>
                      <a:pt x="6" y="76"/>
                      <a:pt x="6" y="71"/>
                      <a:pt x="6" y="65"/>
                    </a:cubicBezTo>
                    <a:cubicBezTo>
                      <a:pt x="6" y="62"/>
                      <a:pt x="6" y="59"/>
                      <a:pt x="6" y="5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grpSp>
        <p:grpSp>
          <p:nvGrpSpPr>
            <p:cNvPr id="98" name="组合 97"/>
            <p:cNvGrpSpPr/>
            <p:nvPr userDrawn="1"/>
          </p:nvGrpSpPr>
          <p:grpSpPr>
            <a:xfrm>
              <a:off x="9556201" y="498129"/>
              <a:ext cx="588050" cy="586680"/>
              <a:chOff x="2105799" y="20055838"/>
              <a:chExt cx="6748090" cy="6732363"/>
            </a:xfrm>
            <a:solidFill>
              <a:schemeClr val="accent1">
                <a:alpha val="80000"/>
              </a:schemeClr>
            </a:solidFill>
          </p:grpSpPr>
          <p:sp>
            <p:nvSpPr>
              <p:cNvPr id="99" name="Freeform 8"/>
              <p:cNvSpPr>
                <a:spLocks noEditPoints="1"/>
              </p:cNvSpPr>
              <p:nvPr/>
            </p:nvSpPr>
            <p:spPr bwMode="auto">
              <a:xfrm>
                <a:off x="2105799" y="20055838"/>
                <a:ext cx="6748090" cy="6732363"/>
              </a:xfrm>
              <a:custGeom>
                <a:avLst/>
                <a:gdLst>
                  <a:gd name="T0" fmla="*/ 0 w 965"/>
                  <a:gd name="T1" fmla="*/ 465 h 963"/>
                  <a:gd name="T2" fmla="*/ 1 w 965"/>
                  <a:gd name="T3" fmla="*/ 453 h 963"/>
                  <a:gd name="T4" fmla="*/ 10 w 965"/>
                  <a:gd name="T5" fmla="*/ 384 h 963"/>
                  <a:gd name="T6" fmla="*/ 50 w 965"/>
                  <a:gd name="T7" fmla="*/ 269 h 963"/>
                  <a:gd name="T8" fmla="*/ 220 w 965"/>
                  <a:gd name="T9" fmla="*/ 78 h 963"/>
                  <a:gd name="T10" fmla="*/ 368 w 965"/>
                  <a:gd name="T11" fmla="*/ 14 h 963"/>
                  <a:gd name="T12" fmla="*/ 459 w 965"/>
                  <a:gd name="T13" fmla="*/ 1 h 963"/>
                  <a:gd name="T14" fmla="*/ 465 w 965"/>
                  <a:gd name="T15" fmla="*/ 0 h 963"/>
                  <a:gd name="T16" fmla="*/ 498 w 965"/>
                  <a:gd name="T17" fmla="*/ 0 h 963"/>
                  <a:gd name="T18" fmla="*/ 503 w 965"/>
                  <a:gd name="T19" fmla="*/ 1 h 963"/>
                  <a:gd name="T20" fmla="*/ 746 w 965"/>
                  <a:gd name="T21" fmla="*/ 80 h 963"/>
                  <a:gd name="T22" fmla="*/ 941 w 965"/>
                  <a:gd name="T23" fmla="*/ 338 h 963"/>
                  <a:gd name="T24" fmla="*/ 962 w 965"/>
                  <a:gd name="T25" fmla="*/ 447 h 963"/>
                  <a:gd name="T26" fmla="*/ 945 w 965"/>
                  <a:gd name="T27" fmla="*/ 612 h 963"/>
                  <a:gd name="T28" fmla="*/ 857 w 965"/>
                  <a:gd name="T29" fmla="*/ 782 h 963"/>
                  <a:gd name="T30" fmla="*/ 722 w 965"/>
                  <a:gd name="T31" fmla="*/ 897 h 963"/>
                  <a:gd name="T32" fmla="*/ 584 w 965"/>
                  <a:gd name="T33" fmla="*/ 951 h 963"/>
                  <a:gd name="T34" fmla="*/ 502 w 965"/>
                  <a:gd name="T35" fmla="*/ 962 h 963"/>
                  <a:gd name="T36" fmla="*/ 497 w 965"/>
                  <a:gd name="T37" fmla="*/ 963 h 963"/>
                  <a:gd name="T38" fmla="*/ 466 w 965"/>
                  <a:gd name="T39" fmla="*/ 963 h 963"/>
                  <a:gd name="T40" fmla="*/ 449 w 965"/>
                  <a:gd name="T41" fmla="*/ 961 h 963"/>
                  <a:gd name="T42" fmla="*/ 332 w 965"/>
                  <a:gd name="T43" fmla="*/ 938 h 963"/>
                  <a:gd name="T44" fmla="*/ 51 w 965"/>
                  <a:gd name="T45" fmla="*/ 695 h 963"/>
                  <a:gd name="T46" fmla="*/ 8 w 965"/>
                  <a:gd name="T47" fmla="*/ 564 h 963"/>
                  <a:gd name="T48" fmla="*/ 1 w 965"/>
                  <a:gd name="T49" fmla="*/ 510 h 963"/>
                  <a:gd name="T50" fmla="*/ 0 w 965"/>
                  <a:gd name="T51" fmla="*/ 497 h 963"/>
                  <a:gd name="T52" fmla="*/ 0 w 965"/>
                  <a:gd name="T53" fmla="*/ 465 h 963"/>
                  <a:gd name="T54" fmla="*/ 481 w 965"/>
                  <a:gd name="T55" fmla="*/ 946 h 963"/>
                  <a:gd name="T56" fmla="*/ 946 w 965"/>
                  <a:gd name="T57" fmla="*/ 481 h 963"/>
                  <a:gd name="T58" fmla="*/ 482 w 965"/>
                  <a:gd name="T59" fmla="*/ 17 h 963"/>
                  <a:gd name="T60" fmla="*/ 17 w 965"/>
                  <a:gd name="T61" fmla="*/ 480 h 963"/>
                  <a:gd name="T62" fmla="*/ 481 w 965"/>
                  <a:gd name="T63" fmla="*/ 946 h 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65" h="963">
                    <a:moveTo>
                      <a:pt x="0" y="465"/>
                    </a:moveTo>
                    <a:cubicBezTo>
                      <a:pt x="0" y="461"/>
                      <a:pt x="1" y="457"/>
                      <a:pt x="1" y="453"/>
                    </a:cubicBezTo>
                    <a:cubicBezTo>
                      <a:pt x="3" y="430"/>
                      <a:pt x="6" y="407"/>
                      <a:pt x="10" y="384"/>
                    </a:cubicBezTo>
                    <a:cubicBezTo>
                      <a:pt x="19" y="344"/>
                      <a:pt x="32" y="306"/>
                      <a:pt x="50" y="269"/>
                    </a:cubicBezTo>
                    <a:cubicBezTo>
                      <a:pt x="89" y="190"/>
                      <a:pt x="146" y="127"/>
                      <a:pt x="220" y="78"/>
                    </a:cubicBezTo>
                    <a:cubicBezTo>
                      <a:pt x="265" y="48"/>
                      <a:pt x="315" y="27"/>
                      <a:pt x="368" y="14"/>
                    </a:cubicBezTo>
                    <a:cubicBezTo>
                      <a:pt x="398" y="6"/>
                      <a:pt x="429" y="2"/>
                      <a:pt x="459" y="1"/>
                    </a:cubicBezTo>
                    <a:cubicBezTo>
                      <a:pt x="461" y="1"/>
                      <a:pt x="463" y="0"/>
                      <a:pt x="465" y="0"/>
                    </a:cubicBezTo>
                    <a:cubicBezTo>
                      <a:pt x="476" y="0"/>
                      <a:pt x="487" y="0"/>
                      <a:pt x="498" y="0"/>
                    </a:cubicBezTo>
                    <a:cubicBezTo>
                      <a:pt x="500" y="0"/>
                      <a:pt x="501" y="1"/>
                      <a:pt x="503" y="1"/>
                    </a:cubicBezTo>
                    <a:cubicBezTo>
                      <a:pt x="592" y="5"/>
                      <a:pt x="673" y="31"/>
                      <a:pt x="746" y="80"/>
                    </a:cubicBezTo>
                    <a:cubicBezTo>
                      <a:pt x="841" y="143"/>
                      <a:pt x="906" y="229"/>
                      <a:pt x="941" y="338"/>
                    </a:cubicBezTo>
                    <a:cubicBezTo>
                      <a:pt x="952" y="373"/>
                      <a:pt x="959" y="410"/>
                      <a:pt x="962" y="447"/>
                    </a:cubicBezTo>
                    <a:cubicBezTo>
                      <a:pt x="965" y="503"/>
                      <a:pt x="960" y="558"/>
                      <a:pt x="945" y="612"/>
                    </a:cubicBezTo>
                    <a:cubicBezTo>
                      <a:pt x="927" y="674"/>
                      <a:pt x="897" y="731"/>
                      <a:pt x="857" y="782"/>
                    </a:cubicBezTo>
                    <a:cubicBezTo>
                      <a:pt x="819" y="829"/>
                      <a:pt x="774" y="867"/>
                      <a:pt x="722" y="897"/>
                    </a:cubicBezTo>
                    <a:cubicBezTo>
                      <a:pt x="679" y="923"/>
                      <a:pt x="633" y="940"/>
                      <a:pt x="584" y="951"/>
                    </a:cubicBezTo>
                    <a:cubicBezTo>
                      <a:pt x="557" y="957"/>
                      <a:pt x="530" y="960"/>
                      <a:pt x="502" y="962"/>
                    </a:cubicBezTo>
                    <a:cubicBezTo>
                      <a:pt x="500" y="962"/>
                      <a:pt x="498" y="962"/>
                      <a:pt x="497" y="963"/>
                    </a:cubicBezTo>
                    <a:cubicBezTo>
                      <a:pt x="487" y="963"/>
                      <a:pt x="476" y="963"/>
                      <a:pt x="466" y="963"/>
                    </a:cubicBezTo>
                    <a:cubicBezTo>
                      <a:pt x="460" y="962"/>
                      <a:pt x="455" y="961"/>
                      <a:pt x="449" y="961"/>
                    </a:cubicBezTo>
                    <a:cubicBezTo>
                      <a:pt x="409" y="958"/>
                      <a:pt x="370" y="951"/>
                      <a:pt x="332" y="938"/>
                    </a:cubicBezTo>
                    <a:cubicBezTo>
                      <a:pt x="206" y="895"/>
                      <a:pt x="112" y="814"/>
                      <a:pt x="51" y="695"/>
                    </a:cubicBezTo>
                    <a:cubicBezTo>
                      <a:pt x="30" y="654"/>
                      <a:pt x="16" y="610"/>
                      <a:pt x="8" y="564"/>
                    </a:cubicBezTo>
                    <a:cubicBezTo>
                      <a:pt x="4" y="546"/>
                      <a:pt x="2" y="528"/>
                      <a:pt x="1" y="510"/>
                    </a:cubicBezTo>
                    <a:cubicBezTo>
                      <a:pt x="1" y="506"/>
                      <a:pt x="0" y="501"/>
                      <a:pt x="0" y="497"/>
                    </a:cubicBezTo>
                    <a:cubicBezTo>
                      <a:pt x="0" y="486"/>
                      <a:pt x="0" y="475"/>
                      <a:pt x="0" y="465"/>
                    </a:cubicBezTo>
                    <a:close/>
                    <a:moveTo>
                      <a:pt x="481" y="946"/>
                    </a:moveTo>
                    <a:cubicBezTo>
                      <a:pt x="738" y="946"/>
                      <a:pt x="946" y="736"/>
                      <a:pt x="946" y="481"/>
                    </a:cubicBezTo>
                    <a:cubicBezTo>
                      <a:pt x="947" y="228"/>
                      <a:pt x="740" y="17"/>
                      <a:pt x="482" y="17"/>
                    </a:cubicBezTo>
                    <a:cubicBezTo>
                      <a:pt x="226" y="16"/>
                      <a:pt x="17" y="225"/>
                      <a:pt x="17" y="480"/>
                    </a:cubicBezTo>
                    <a:cubicBezTo>
                      <a:pt x="16" y="736"/>
                      <a:pt x="225" y="945"/>
                      <a:pt x="481" y="946"/>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cs"/>
                </a:endParaRPr>
              </a:p>
            </p:txBody>
          </p:sp>
          <p:sp>
            <p:nvSpPr>
              <p:cNvPr id="100" name="Freeform 42"/>
              <p:cNvSpPr>
                <a:spLocks noEditPoints="1"/>
              </p:cNvSpPr>
              <p:nvPr/>
            </p:nvSpPr>
            <p:spPr bwMode="auto">
              <a:xfrm>
                <a:off x="2986668" y="20928842"/>
                <a:ext cx="4978486" cy="4970622"/>
              </a:xfrm>
              <a:custGeom>
                <a:avLst/>
                <a:gdLst>
                  <a:gd name="T0" fmla="*/ 711 w 711"/>
                  <a:gd name="T1" fmla="*/ 356 h 711"/>
                  <a:gd name="T2" fmla="*/ 355 w 711"/>
                  <a:gd name="T3" fmla="*/ 711 h 711"/>
                  <a:gd name="T4" fmla="*/ 0 w 711"/>
                  <a:gd name="T5" fmla="*/ 357 h 711"/>
                  <a:gd name="T6" fmla="*/ 354 w 711"/>
                  <a:gd name="T7" fmla="*/ 1 h 711"/>
                  <a:gd name="T8" fmla="*/ 711 w 711"/>
                  <a:gd name="T9" fmla="*/ 356 h 711"/>
                  <a:gd name="T10" fmla="*/ 355 w 711"/>
                  <a:gd name="T11" fmla="*/ 700 h 711"/>
                  <a:gd name="T12" fmla="*/ 700 w 711"/>
                  <a:gd name="T13" fmla="*/ 356 h 711"/>
                  <a:gd name="T14" fmla="*/ 355 w 711"/>
                  <a:gd name="T15" fmla="*/ 12 h 711"/>
                  <a:gd name="T16" fmla="*/ 11 w 711"/>
                  <a:gd name="T17" fmla="*/ 356 h 711"/>
                  <a:gd name="T18" fmla="*/ 355 w 711"/>
                  <a:gd name="T19" fmla="*/ 700 h 7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1" h="711">
                    <a:moveTo>
                      <a:pt x="711" y="356"/>
                    </a:moveTo>
                    <a:cubicBezTo>
                      <a:pt x="711" y="552"/>
                      <a:pt x="551" y="711"/>
                      <a:pt x="355" y="711"/>
                    </a:cubicBezTo>
                    <a:cubicBezTo>
                      <a:pt x="159" y="711"/>
                      <a:pt x="1" y="551"/>
                      <a:pt x="0" y="357"/>
                    </a:cubicBezTo>
                    <a:cubicBezTo>
                      <a:pt x="0" y="162"/>
                      <a:pt x="158" y="2"/>
                      <a:pt x="354" y="1"/>
                    </a:cubicBezTo>
                    <a:cubicBezTo>
                      <a:pt x="551" y="0"/>
                      <a:pt x="711" y="159"/>
                      <a:pt x="711" y="356"/>
                    </a:cubicBezTo>
                    <a:close/>
                    <a:moveTo>
                      <a:pt x="355" y="700"/>
                    </a:moveTo>
                    <a:cubicBezTo>
                      <a:pt x="545" y="701"/>
                      <a:pt x="700" y="546"/>
                      <a:pt x="700" y="356"/>
                    </a:cubicBezTo>
                    <a:cubicBezTo>
                      <a:pt x="700" y="166"/>
                      <a:pt x="545" y="12"/>
                      <a:pt x="355" y="12"/>
                    </a:cubicBezTo>
                    <a:cubicBezTo>
                      <a:pt x="166" y="12"/>
                      <a:pt x="11" y="166"/>
                      <a:pt x="11" y="356"/>
                    </a:cubicBezTo>
                    <a:cubicBezTo>
                      <a:pt x="11" y="545"/>
                      <a:pt x="166" y="700"/>
                      <a:pt x="355" y="70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cs"/>
                </a:endParaRPr>
              </a:p>
            </p:txBody>
          </p:sp>
          <p:sp>
            <p:nvSpPr>
              <p:cNvPr id="101" name="Freeform 43"/>
              <p:cNvSpPr>
                <a:spLocks noEditPoints="1"/>
              </p:cNvSpPr>
              <p:nvPr/>
            </p:nvSpPr>
            <p:spPr bwMode="auto">
              <a:xfrm>
                <a:off x="7508990" y="21424332"/>
                <a:ext cx="550543" cy="660652"/>
              </a:xfrm>
              <a:custGeom>
                <a:avLst/>
                <a:gdLst>
                  <a:gd name="T0" fmla="*/ 37 w 79"/>
                  <a:gd name="T1" fmla="*/ 41 h 94"/>
                  <a:gd name="T2" fmla="*/ 21 w 79"/>
                  <a:gd name="T3" fmla="*/ 55 h 94"/>
                  <a:gd name="T4" fmla="*/ 19 w 79"/>
                  <a:gd name="T5" fmla="*/ 62 h 94"/>
                  <a:gd name="T6" fmla="*/ 20 w 79"/>
                  <a:gd name="T7" fmla="*/ 66 h 94"/>
                  <a:gd name="T8" fmla="*/ 0 w 79"/>
                  <a:gd name="T9" fmla="*/ 40 h 94"/>
                  <a:gd name="T10" fmla="*/ 3 w 79"/>
                  <a:gd name="T11" fmla="*/ 42 h 94"/>
                  <a:gd name="T12" fmla="*/ 12 w 79"/>
                  <a:gd name="T13" fmla="*/ 42 h 94"/>
                  <a:gd name="T14" fmla="*/ 48 w 79"/>
                  <a:gd name="T15" fmla="*/ 12 h 94"/>
                  <a:gd name="T16" fmla="*/ 50 w 79"/>
                  <a:gd name="T17" fmla="*/ 2 h 94"/>
                  <a:gd name="T18" fmla="*/ 50 w 79"/>
                  <a:gd name="T19" fmla="*/ 0 h 94"/>
                  <a:gd name="T20" fmla="*/ 52 w 79"/>
                  <a:gd name="T21" fmla="*/ 2 h 94"/>
                  <a:gd name="T22" fmla="*/ 70 w 79"/>
                  <a:gd name="T23" fmla="*/ 26 h 94"/>
                  <a:gd name="T24" fmla="*/ 77 w 79"/>
                  <a:gd name="T25" fmla="*/ 40 h 94"/>
                  <a:gd name="T26" fmla="*/ 75 w 79"/>
                  <a:gd name="T27" fmla="*/ 54 h 94"/>
                  <a:gd name="T28" fmla="*/ 57 w 79"/>
                  <a:gd name="T29" fmla="*/ 59 h 94"/>
                  <a:gd name="T30" fmla="*/ 50 w 79"/>
                  <a:gd name="T31" fmla="*/ 56 h 94"/>
                  <a:gd name="T32" fmla="*/ 40 w 79"/>
                  <a:gd name="T33" fmla="*/ 94 h 94"/>
                  <a:gd name="T34" fmla="*/ 38 w 79"/>
                  <a:gd name="T35" fmla="*/ 92 h 94"/>
                  <a:gd name="T36" fmla="*/ 31 w 79"/>
                  <a:gd name="T37" fmla="*/ 82 h 94"/>
                  <a:gd name="T38" fmla="*/ 29 w 79"/>
                  <a:gd name="T39" fmla="*/ 75 h 94"/>
                  <a:gd name="T40" fmla="*/ 38 w 79"/>
                  <a:gd name="T41" fmla="*/ 47 h 94"/>
                  <a:gd name="T42" fmla="*/ 37 w 79"/>
                  <a:gd name="T43" fmla="*/ 41 h 94"/>
                  <a:gd name="T44" fmla="*/ 40 w 79"/>
                  <a:gd name="T45" fmla="*/ 39 h 94"/>
                  <a:gd name="T46" fmla="*/ 45 w 79"/>
                  <a:gd name="T47" fmla="*/ 45 h 94"/>
                  <a:gd name="T48" fmla="*/ 61 w 79"/>
                  <a:gd name="T49" fmla="*/ 45 h 94"/>
                  <a:gd name="T50" fmla="*/ 65 w 79"/>
                  <a:gd name="T51" fmla="*/ 43 h 94"/>
                  <a:gd name="T52" fmla="*/ 65 w 79"/>
                  <a:gd name="T53" fmla="*/ 24 h 94"/>
                  <a:gd name="T54" fmla="*/ 59 w 79"/>
                  <a:gd name="T55" fmla="*/ 24 h 94"/>
                  <a:gd name="T56" fmla="*/ 45 w 79"/>
                  <a:gd name="T57" fmla="*/ 35 h 94"/>
                  <a:gd name="T58" fmla="*/ 40 w 79"/>
                  <a:gd name="T59" fmla="*/ 39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9" h="94">
                    <a:moveTo>
                      <a:pt x="37" y="41"/>
                    </a:moveTo>
                    <a:cubicBezTo>
                      <a:pt x="32" y="46"/>
                      <a:pt x="26" y="50"/>
                      <a:pt x="21" y="55"/>
                    </a:cubicBezTo>
                    <a:cubicBezTo>
                      <a:pt x="18" y="57"/>
                      <a:pt x="18" y="60"/>
                      <a:pt x="19" y="62"/>
                    </a:cubicBezTo>
                    <a:cubicBezTo>
                      <a:pt x="20" y="64"/>
                      <a:pt x="20" y="65"/>
                      <a:pt x="20" y="66"/>
                    </a:cubicBezTo>
                    <a:cubicBezTo>
                      <a:pt x="17" y="65"/>
                      <a:pt x="3" y="47"/>
                      <a:pt x="0" y="40"/>
                    </a:cubicBezTo>
                    <a:cubicBezTo>
                      <a:pt x="2" y="41"/>
                      <a:pt x="2" y="41"/>
                      <a:pt x="3" y="42"/>
                    </a:cubicBezTo>
                    <a:cubicBezTo>
                      <a:pt x="7" y="44"/>
                      <a:pt x="9" y="44"/>
                      <a:pt x="12" y="42"/>
                    </a:cubicBezTo>
                    <a:cubicBezTo>
                      <a:pt x="24" y="32"/>
                      <a:pt x="36" y="22"/>
                      <a:pt x="48" y="12"/>
                    </a:cubicBezTo>
                    <a:cubicBezTo>
                      <a:pt x="52" y="9"/>
                      <a:pt x="52" y="7"/>
                      <a:pt x="50" y="2"/>
                    </a:cubicBezTo>
                    <a:cubicBezTo>
                      <a:pt x="50" y="1"/>
                      <a:pt x="50" y="1"/>
                      <a:pt x="50" y="0"/>
                    </a:cubicBezTo>
                    <a:cubicBezTo>
                      <a:pt x="51" y="1"/>
                      <a:pt x="52" y="1"/>
                      <a:pt x="52" y="2"/>
                    </a:cubicBezTo>
                    <a:cubicBezTo>
                      <a:pt x="58" y="10"/>
                      <a:pt x="64" y="18"/>
                      <a:pt x="70" y="26"/>
                    </a:cubicBezTo>
                    <a:cubicBezTo>
                      <a:pt x="73" y="30"/>
                      <a:pt x="75" y="35"/>
                      <a:pt x="77" y="40"/>
                    </a:cubicBezTo>
                    <a:cubicBezTo>
                      <a:pt x="79" y="45"/>
                      <a:pt x="79" y="50"/>
                      <a:pt x="75" y="54"/>
                    </a:cubicBezTo>
                    <a:cubicBezTo>
                      <a:pt x="71" y="60"/>
                      <a:pt x="64" y="62"/>
                      <a:pt x="57" y="59"/>
                    </a:cubicBezTo>
                    <a:cubicBezTo>
                      <a:pt x="55" y="58"/>
                      <a:pt x="53" y="57"/>
                      <a:pt x="50" y="56"/>
                    </a:cubicBezTo>
                    <a:cubicBezTo>
                      <a:pt x="47" y="69"/>
                      <a:pt x="42" y="81"/>
                      <a:pt x="40" y="94"/>
                    </a:cubicBezTo>
                    <a:cubicBezTo>
                      <a:pt x="40" y="94"/>
                      <a:pt x="39" y="93"/>
                      <a:pt x="38" y="92"/>
                    </a:cubicBezTo>
                    <a:cubicBezTo>
                      <a:pt x="36" y="89"/>
                      <a:pt x="33" y="85"/>
                      <a:pt x="31" y="82"/>
                    </a:cubicBezTo>
                    <a:cubicBezTo>
                      <a:pt x="29" y="80"/>
                      <a:pt x="29" y="78"/>
                      <a:pt x="29" y="75"/>
                    </a:cubicBezTo>
                    <a:cubicBezTo>
                      <a:pt x="33" y="66"/>
                      <a:pt x="36" y="56"/>
                      <a:pt x="38" y="47"/>
                    </a:cubicBezTo>
                    <a:cubicBezTo>
                      <a:pt x="39" y="45"/>
                      <a:pt x="40" y="43"/>
                      <a:pt x="37" y="41"/>
                    </a:cubicBezTo>
                    <a:close/>
                    <a:moveTo>
                      <a:pt x="40" y="39"/>
                    </a:moveTo>
                    <a:cubicBezTo>
                      <a:pt x="42" y="41"/>
                      <a:pt x="43" y="43"/>
                      <a:pt x="45" y="45"/>
                    </a:cubicBezTo>
                    <a:cubicBezTo>
                      <a:pt x="50" y="50"/>
                      <a:pt x="55" y="50"/>
                      <a:pt x="61" y="45"/>
                    </a:cubicBezTo>
                    <a:cubicBezTo>
                      <a:pt x="63" y="45"/>
                      <a:pt x="64" y="44"/>
                      <a:pt x="65" y="43"/>
                    </a:cubicBezTo>
                    <a:cubicBezTo>
                      <a:pt x="71" y="37"/>
                      <a:pt x="71" y="31"/>
                      <a:pt x="65" y="24"/>
                    </a:cubicBezTo>
                    <a:cubicBezTo>
                      <a:pt x="63" y="22"/>
                      <a:pt x="62" y="21"/>
                      <a:pt x="59" y="24"/>
                    </a:cubicBezTo>
                    <a:cubicBezTo>
                      <a:pt x="54" y="27"/>
                      <a:pt x="50" y="31"/>
                      <a:pt x="45" y="35"/>
                    </a:cubicBezTo>
                    <a:cubicBezTo>
                      <a:pt x="44" y="36"/>
                      <a:pt x="42" y="38"/>
                      <a:pt x="40" y="39"/>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cs"/>
                </a:endParaRPr>
              </a:p>
            </p:txBody>
          </p:sp>
          <p:sp>
            <p:nvSpPr>
              <p:cNvPr id="102" name="Freeform 44"/>
              <p:cNvSpPr/>
              <p:nvPr/>
            </p:nvSpPr>
            <p:spPr bwMode="auto">
              <a:xfrm>
                <a:off x="2373206" y="22674853"/>
                <a:ext cx="526949" cy="566274"/>
              </a:xfrm>
              <a:custGeom>
                <a:avLst/>
                <a:gdLst>
                  <a:gd name="T0" fmla="*/ 0 w 76"/>
                  <a:gd name="T1" fmla="*/ 68 h 80"/>
                  <a:gd name="T2" fmla="*/ 5 w 76"/>
                  <a:gd name="T3" fmla="*/ 36 h 80"/>
                  <a:gd name="T4" fmla="*/ 7 w 76"/>
                  <a:gd name="T5" fmla="*/ 36 h 80"/>
                  <a:gd name="T6" fmla="*/ 7 w 76"/>
                  <a:gd name="T7" fmla="*/ 39 h 80"/>
                  <a:gd name="T8" fmla="*/ 13 w 76"/>
                  <a:gd name="T9" fmla="*/ 46 h 80"/>
                  <a:gd name="T10" fmla="*/ 35 w 76"/>
                  <a:gd name="T11" fmla="*/ 50 h 80"/>
                  <a:gd name="T12" fmla="*/ 33 w 76"/>
                  <a:gd name="T13" fmla="*/ 47 h 80"/>
                  <a:gd name="T14" fmla="*/ 18 w 76"/>
                  <a:gd name="T15" fmla="*/ 24 h 80"/>
                  <a:gd name="T16" fmla="*/ 17 w 76"/>
                  <a:gd name="T17" fmla="*/ 22 h 80"/>
                  <a:gd name="T18" fmla="*/ 10 w 76"/>
                  <a:gd name="T19" fmla="*/ 23 h 80"/>
                  <a:gd name="T20" fmla="*/ 8 w 76"/>
                  <a:gd name="T21" fmla="*/ 29 h 80"/>
                  <a:gd name="T22" fmla="*/ 12 w 76"/>
                  <a:gd name="T23" fmla="*/ 0 h 80"/>
                  <a:gd name="T24" fmla="*/ 13 w 76"/>
                  <a:gd name="T25" fmla="*/ 1 h 80"/>
                  <a:gd name="T26" fmla="*/ 19 w 76"/>
                  <a:gd name="T27" fmla="*/ 19 h 80"/>
                  <a:gd name="T28" fmla="*/ 29 w 76"/>
                  <a:gd name="T29" fmla="*/ 35 h 80"/>
                  <a:gd name="T30" fmla="*/ 33 w 76"/>
                  <a:gd name="T31" fmla="*/ 34 h 80"/>
                  <a:gd name="T32" fmla="*/ 69 w 76"/>
                  <a:gd name="T33" fmla="*/ 13 h 80"/>
                  <a:gd name="T34" fmla="*/ 75 w 76"/>
                  <a:gd name="T35" fmla="*/ 8 h 80"/>
                  <a:gd name="T36" fmla="*/ 74 w 76"/>
                  <a:gd name="T37" fmla="*/ 18 h 80"/>
                  <a:gd name="T38" fmla="*/ 72 w 76"/>
                  <a:gd name="T39" fmla="*/ 30 h 80"/>
                  <a:gd name="T40" fmla="*/ 70 w 76"/>
                  <a:gd name="T41" fmla="*/ 40 h 80"/>
                  <a:gd name="T42" fmla="*/ 69 w 76"/>
                  <a:gd name="T43" fmla="*/ 40 h 80"/>
                  <a:gd name="T44" fmla="*/ 68 w 76"/>
                  <a:gd name="T45" fmla="*/ 32 h 80"/>
                  <a:gd name="T46" fmla="*/ 64 w 76"/>
                  <a:gd name="T47" fmla="*/ 33 h 80"/>
                  <a:gd name="T48" fmla="*/ 39 w 76"/>
                  <a:gd name="T49" fmla="*/ 48 h 80"/>
                  <a:gd name="T50" fmla="*/ 42 w 76"/>
                  <a:gd name="T51" fmla="*/ 51 h 80"/>
                  <a:gd name="T52" fmla="*/ 60 w 76"/>
                  <a:gd name="T53" fmla="*/ 55 h 80"/>
                  <a:gd name="T54" fmla="*/ 66 w 76"/>
                  <a:gd name="T55" fmla="*/ 51 h 80"/>
                  <a:gd name="T56" fmla="*/ 68 w 76"/>
                  <a:gd name="T57" fmla="*/ 48 h 80"/>
                  <a:gd name="T58" fmla="*/ 63 w 76"/>
                  <a:gd name="T59" fmla="*/ 80 h 80"/>
                  <a:gd name="T60" fmla="*/ 62 w 76"/>
                  <a:gd name="T61" fmla="*/ 80 h 80"/>
                  <a:gd name="T62" fmla="*/ 62 w 76"/>
                  <a:gd name="T63" fmla="*/ 77 h 80"/>
                  <a:gd name="T64" fmla="*/ 55 w 76"/>
                  <a:gd name="T65" fmla="*/ 70 h 80"/>
                  <a:gd name="T66" fmla="*/ 11 w 76"/>
                  <a:gd name="T67" fmla="*/ 62 h 80"/>
                  <a:gd name="T68" fmla="*/ 3 w 76"/>
                  <a:gd name="T69" fmla="*/ 66 h 80"/>
                  <a:gd name="T70" fmla="*/ 1 w 76"/>
                  <a:gd name="T71" fmla="*/ 68 h 80"/>
                  <a:gd name="T72" fmla="*/ 0 w 76"/>
                  <a:gd name="T73" fmla="*/ 68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6" h="80">
                    <a:moveTo>
                      <a:pt x="0" y="68"/>
                    </a:moveTo>
                    <a:cubicBezTo>
                      <a:pt x="2" y="57"/>
                      <a:pt x="4" y="47"/>
                      <a:pt x="5" y="36"/>
                    </a:cubicBezTo>
                    <a:cubicBezTo>
                      <a:pt x="6" y="36"/>
                      <a:pt x="6" y="36"/>
                      <a:pt x="7" y="36"/>
                    </a:cubicBezTo>
                    <a:cubicBezTo>
                      <a:pt x="7" y="37"/>
                      <a:pt x="7" y="38"/>
                      <a:pt x="7" y="39"/>
                    </a:cubicBezTo>
                    <a:cubicBezTo>
                      <a:pt x="8" y="43"/>
                      <a:pt x="9" y="45"/>
                      <a:pt x="13" y="46"/>
                    </a:cubicBezTo>
                    <a:cubicBezTo>
                      <a:pt x="20" y="48"/>
                      <a:pt x="27" y="49"/>
                      <a:pt x="35" y="50"/>
                    </a:cubicBezTo>
                    <a:cubicBezTo>
                      <a:pt x="34" y="49"/>
                      <a:pt x="34" y="48"/>
                      <a:pt x="33" y="47"/>
                    </a:cubicBezTo>
                    <a:cubicBezTo>
                      <a:pt x="28" y="39"/>
                      <a:pt x="23" y="32"/>
                      <a:pt x="18" y="24"/>
                    </a:cubicBezTo>
                    <a:cubicBezTo>
                      <a:pt x="18" y="24"/>
                      <a:pt x="17" y="23"/>
                      <a:pt x="17" y="22"/>
                    </a:cubicBezTo>
                    <a:cubicBezTo>
                      <a:pt x="14" y="19"/>
                      <a:pt x="12" y="20"/>
                      <a:pt x="10" y="23"/>
                    </a:cubicBezTo>
                    <a:cubicBezTo>
                      <a:pt x="10" y="25"/>
                      <a:pt x="9" y="26"/>
                      <a:pt x="8" y="29"/>
                    </a:cubicBezTo>
                    <a:cubicBezTo>
                      <a:pt x="7" y="24"/>
                      <a:pt x="10" y="4"/>
                      <a:pt x="12" y="0"/>
                    </a:cubicBezTo>
                    <a:cubicBezTo>
                      <a:pt x="13" y="0"/>
                      <a:pt x="13" y="1"/>
                      <a:pt x="13" y="1"/>
                    </a:cubicBezTo>
                    <a:cubicBezTo>
                      <a:pt x="13" y="8"/>
                      <a:pt x="16" y="14"/>
                      <a:pt x="19" y="19"/>
                    </a:cubicBezTo>
                    <a:cubicBezTo>
                      <a:pt x="22" y="25"/>
                      <a:pt x="26" y="30"/>
                      <a:pt x="29" y="35"/>
                    </a:cubicBezTo>
                    <a:cubicBezTo>
                      <a:pt x="31" y="35"/>
                      <a:pt x="32" y="34"/>
                      <a:pt x="33" y="34"/>
                    </a:cubicBezTo>
                    <a:cubicBezTo>
                      <a:pt x="45" y="27"/>
                      <a:pt x="57" y="20"/>
                      <a:pt x="69" y="13"/>
                    </a:cubicBezTo>
                    <a:cubicBezTo>
                      <a:pt x="71" y="12"/>
                      <a:pt x="73" y="10"/>
                      <a:pt x="75" y="8"/>
                    </a:cubicBezTo>
                    <a:cubicBezTo>
                      <a:pt x="76" y="12"/>
                      <a:pt x="74" y="15"/>
                      <a:pt x="74" y="18"/>
                    </a:cubicBezTo>
                    <a:cubicBezTo>
                      <a:pt x="73" y="22"/>
                      <a:pt x="73" y="26"/>
                      <a:pt x="72" y="30"/>
                    </a:cubicBezTo>
                    <a:cubicBezTo>
                      <a:pt x="71" y="33"/>
                      <a:pt x="71" y="37"/>
                      <a:pt x="70" y="40"/>
                    </a:cubicBezTo>
                    <a:cubicBezTo>
                      <a:pt x="69" y="40"/>
                      <a:pt x="69" y="40"/>
                      <a:pt x="69" y="40"/>
                    </a:cubicBezTo>
                    <a:cubicBezTo>
                      <a:pt x="68" y="38"/>
                      <a:pt x="68" y="35"/>
                      <a:pt x="68" y="32"/>
                    </a:cubicBezTo>
                    <a:cubicBezTo>
                      <a:pt x="66" y="32"/>
                      <a:pt x="65" y="33"/>
                      <a:pt x="64" y="33"/>
                    </a:cubicBezTo>
                    <a:cubicBezTo>
                      <a:pt x="55" y="38"/>
                      <a:pt x="47" y="43"/>
                      <a:pt x="39" y="48"/>
                    </a:cubicBezTo>
                    <a:cubicBezTo>
                      <a:pt x="39" y="50"/>
                      <a:pt x="40" y="51"/>
                      <a:pt x="42" y="51"/>
                    </a:cubicBezTo>
                    <a:cubicBezTo>
                      <a:pt x="48" y="53"/>
                      <a:pt x="54" y="54"/>
                      <a:pt x="60" y="55"/>
                    </a:cubicBezTo>
                    <a:cubicBezTo>
                      <a:pt x="63" y="55"/>
                      <a:pt x="64" y="54"/>
                      <a:pt x="66" y="51"/>
                    </a:cubicBezTo>
                    <a:cubicBezTo>
                      <a:pt x="66" y="50"/>
                      <a:pt x="67" y="49"/>
                      <a:pt x="68" y="48"/>
                    </a:cubicBezTo>
                    <a:cubicBezTo>
                      <a:pt x="67" y="58"/>
                      <a:pt x="65" y="69"/>
                      <a:pt x="63" y="80"/>
                    </a:cubicBezTo>
                    <a:cubicBezTo>
                      <a:pt x="63" y="80"/>
                      <a:pt x="63" y="80"/>
                      <a:pt x="62" y="80"/>
                    </a:cubicBezTo>
                    <a:cubicBezTo>
                      <a:pt x="62" y="79"/>
                      <a:pt x="62" y="78"/>
                      <a:pt x="62" y="77"/>
                    </a:cubicBezTo>
                    <a:cubicBezTo>
                      <a:pt x="61" y="72"/>
                      <a:pt x="60" y="71"/>
                      <a:pt x="55" y="70"/>
                    </a:cubicBezTo>
                    <a:cubicBezTo>
                      <a:pt x="40" y="67"/>
                      <a:pt x="26" y="64"/>
                      <a:pt x="11" y="62"/>
                    </a:cubicBezTo>
                    <a:cubicBezTo>
                      <a:pt x="6" y="61"/>
                      <a:pt x="5" y="62"/>
                      <a:pt x="3" y="66"/>
                    </a:cubicBezTo>
                    <a:cubicBezTo>
                      <a:pt x="2" y="67"/>
                      <a:pt x="2" y="68"/>
                      <a:pt x="1" y="68"/>
                    </a:cubicBezTo>
                    <a:cubicBezTo>
                      <a:pt x="1" y="68"/>
                      <a:pt x="1" y="68"/>
                      <a:pt x="0" y="68"/>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cs"/>
                </a:endParaRPr>
              </a:p>
            </p:txBody>
          </p:sp>
          <p:sp>
            <p:nvSpPr>
              <p:cNvPr id="103" name="Freeform 45"/>
              <p:cNvSpPr/>
              <p:nvPr/>
            </p:nvSpPr>
            <p:spPr bwMode="auto">
              <a:xfrm>
                <a:off x="6989906" y="20865924"/>
                <a:ext cx="574138" cy="613463"/>
              </a:xfrm>
              <a:custGeom>
                <a:avLst/>
                <a:gdLst>
                  <a:gd name="T0" fmla="*/ 61 w 82"/>
                  <a:gd name="T1" fmla="*/ 37 h 87"/>
                  <a:gd name="T2" fmla="*/ 42 w 82"/>
                  <a:gd name="T3" fmla="*/ 65 h 87"/>
                  <a:gd name="T4" fmla="*/ 44 w 82"/>
                  <a:gd name="T5" fmla="*/ 59 h 87"/>
                  <a:gd name="T6" fmla="*/ 37 w 82"/>
                  <a:gd name="T7" fmla="*/ 42 h 87"/>
                  <a:gd name="T8" fmla="*/ 36 w 82"/>
                  <a:gd name="T9" fmla="*/ 44 h 87"/>
                  <a:gd name="T10" fmla="*/ 24 w 82"/>
                  <a:gd name="T11" fmla="*/ 61 h 87"/>
                  <a:gd name="T12" fmla="*/ 25 w 82"/>
                  <a:gd name="T13" fmla="*/ 68 h 87"/>
                  <a:gd name="T14" fmla="*/ 54 w 82"/>
                  <a:gd name="T15" fmla="*/ 74 h 87"/>
                  <a:gd name="T16" fmla="*/ 59 w 82"/>
                  <a:gd name="T17" fmla="*/ 73 h 87"/>
                  <a:gd name="T18" fmla="*/ 45 w 82"/>
                  <a:gd name="T19" fmla="*/ 87 h 87"/>
                  <a:gd name="T20" fmla="*/ 0 w 82"/>
                  <a:gd name="T21" fmla="*/ 52 h 87"/>
                  <a:gd name="T22" fmla="*/ 4 w 82"/>
                  <a:gd name="T23" fmla="*/ 54 h 87"/>
                  <a:gd name="T24" fmla="*/ 12 w 82"/>
                  <a:gd name="T25" fmla="*/ 51 h 87"/>
                  <a:gd name="T26" fmla="*/ 39 w 82"/>
                  <a:gd name="T27" fmla="*/ 12 h 87"/>
                  <a:gd name="T28" fmla="*/ 39 w 82"/>
                  <a:gd name="T29" fmla="*/ 3 h 87"/>
                  <a:gd name="T30" fmla="*/ 37 w 82"/>
                  <a:gd name="T31" fmla="*/ 0 h 87"/>
                  <a:gd name="T32" fmla="*/ 82 w 82"/>
                  <a:gd name="T33" fmla="*/ 33 h 87"/>
                  <a:gd name="T34" fmla="*/ 70 w 82"/>
                  <a:gd name="T35" fmla="*/ 48 h 87"/>
                  <a:gd name="T36" fmla="*/ 70 w 82"/>
                  <a:gd name="T37" fmla="*/ 46 h 87"/>
                  <a:gd name="T38" fmla="*/ 65 w 82"/>
                  <a:gd name="T39" fmla="*/ 24 h 87"/>
                  <a:gd name="T40" fmla="*/ 58 w 82"/>
                  <a:gd name="T41" fmla="*/ 19 h 87"/>
                  <a:gd name="T42" fmla="*/ 53 w 82"/>
                  <a:gd name="T43" fmla="*/ 20 h 87"/>
                  <a:gd name="T44" fmla="*/ 41 w 82"/>
                  <a:gd name="T45" fmla="*/ 36 h 87"/>
                  <a:gd name="T46" fmla="*/ 40 w 82"/>
                  <a:gd name="T47" fmla="*/ 39 h 87"/>
                  <a:gd name="T48" fmla="*/ 51 w 82"/>
                  <a:gd name="T49" fmla="*/ 43 h 87"/>
                  <a:gd name="T50" fmla="*/ 61 w 82"/>
                  <a:gd name="T51" fmla="*/ 3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2" h="87">
                    <a:moveTo>
                      <a:pt x="61" y="37"/>
                    </a:moveTo>
                    <a:cubicBezTo>
                      <a:pt x="60" y="41"/>
                      <a:pt x="46" y="62"/>
                      <a:pt x="42" y="65"/>
                    </a:cubicBezTo>
                    <a:cubicBezTo>
                      <a:pt x="43" y="62"/>
                      <a:pt x="43" y="60"/>
                      <a:pt x="44" y="59"/>
                    </a:cubicBezTo>
                    <a:cubicBezTo>
                      <a:pt x="46" y="52"/>
                      <a:pt x="44" y="46"/>
                      <a:pt x="37" y="42"/>
                    </a:cubicBezTo>
                    <a:cubicBezTo>
                      <a:pt x="37" y="42"/>
                      <a:pt x="36" y="43"/>
                      <a:pt x="36" y="44"/>
                    </a:cubicBezTo>
                    <a:cubicBezTo>
                      <a:pt x="32" y="50"/>
                      <a:pt x="28" y="55"/>
                      <a:pt x="24" y="61"/>
                    </a:cubicBezTo>
                    <a:cubicBezTo>
                      <a:pt x="22" y="64"/>
                      <a:pt x="22" y="66"/>
                      <a:pt x="25" y="68"/>
                    </a:cubicBezTo>
                    <a:cubicBezTo>
                      <a:pt x="33" y="76"/>
                      <a:pt x="42" y="80"/>
                      <a:pt x="54" y="74"/>
                    </a:cubicBezTo>
                    <a:cubicBezTo>
                      <a:pt x="56" y="73"/>
                      <a:pt x="56" y="73"/>
                      <a:pt x="59" y="73"/>
                    </a:cubicBezTo>
                    <a:cubicBezTo>
                      <a:pt x="57" y="76"/>
                      <a:pt x="50" y="84"/>
                      <a:pt x="45" y="87"/>
                    </a:cubicBezTo>
                    <a:cubicBezTo>
                      <a:pt x="36" y="82"/>
                      <a:pt x="2" y="56"/>
                      <a:pt x="0" y="52"/>
                    </a:cubicBezTo>
                    <a:cubicBezTo>
                      <a:pt x="2" y="53"/>
                      <a:pt x="3" y="53"/>
                      <a:pt x="4" y="54"/>
                    </a:cubicBezTo>
                    <a:cubicBezTo>
                      <a:pt x="8" y="55"/>
                      <a:pt x="10" y="54"/>
                      <a:pt x="12" y="51"/>
                    </a:cubicBezTo>
                    <a:cubicBezTo>
                      <a:pt x="21" y="38"/>
                      <a:pt x="30" y="25"/>
                      <a:pt x="39" y="12"/>
                    </a:cubicBezTo>
                    <a:cubicBezTo>
                      <a:pt x="42" y="8"/>
                      <a:pt x="41" y="6"/>
                      <a:pt x="39" y="3"/>
                    </a:cubicBezTo>
                    <a:cubicBezTo>
                      <a:pt x="38" y="2"/>
                      <a:pt x="38" y="1"/>
                      <a:pt x="37" y="0"/>
                    </a:cubicBezTo>
                    <a:cubicBezTo>
                      <a:pt x="40" y="1"/>
                      <a:pt x="76" y="27"/>
                      <a:pt x="82" y="33"/>
                    </a:cubicBezTo>
                    <a:cubicBezTo>
                      <a:pt x="79" y="38"/>
                      <a:pt x="73" y="46"/>
                      <a:pt x="70" y="48"/>
                    </a:cubicBezTo>
                    <a:cubicBezTo>
                      <a:pt x="70" y="47"/>
                      <a:pt x="70" y="46"/>
                      <a:pt x="70" y="46"/>
                    </a:cubicBezTo>
                    <a:cubicBezTo>
                      <a:pt x="74" y="36"/>
                      <a:pt x="72" y="30"/>
                      <a:pt x="65" y="24"/>
                    </a:cubicBezTo>
                    <a:cubicBezTo>
                      <a:pt x="63" y="22"/>
                      <a:pt x="61" y="20"/>
                      <a:pt x="58" y="19"/>
                    </a:cubicBezTo>
                    <a:cubicBezTo>
                      <a:pt x="56" y="17"/>
                      <a:pt x="54" y="18"/>
                      <a:pt x="53" y="20"/>
                    </a:cubicBezTo>
                    <a:cubicBezTo>
                      <a:pt x="49" y="25"/>
                      <a:pt x="45" y="30"/>
                      <a:pt x="41" y="36"/>
                    </a:cubicBezTo>
                    <a:cubicBezTo>
                      <a:pt x="41" y="37"/>
                      <a:pt x="40" y="38"/>
                      <a:pt x="40" y="39"/>
                    </a:cubicBezTo>
                    <a:cubicBezTo>
                      <a:pt x="43" y="42"/>
                      <a:pt x="46" y="44"/>
                      <a:pt x="51" y="43"/>
                    </a:cubicBezTo>
                    <a:cubicBezTo>
                      <a:pt x="54" y="42"/>
                      <a:pt x="58" y="39"/>
                      <a:pt x="61" y="3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cs"/>
                </a:endParaRPr>
              </a:p>
            </p:txBody>
          </p:sp>
          <p:sp>
            <p:nvSpPr>
              <p:cNvPr id="104" name="Freeform 46"/>
              <p:cNvSpPr/>
              <p:nvPr/>
            </p:nvSpPr>
            <p:spPr bwMode="auto">
              <a:xfrm>
                <a:off x="2373206" y="23555723"/>
                <a:ext cx="495489" cy="471895"/>
              </a:xfrm>
              <a:custGeom>
                <a:avLst/>
                <a:gdLst>
                  <a:gd name="T0" fmla="*/ 49 w 71"/>
                  <a:gd name="T1" fmla="*/ 20 h 68"/>
                  <a:gd name="T2" fmla="*/ 37 w 71"/>
                  <a:gd name="T3" fmla="*/ 29 h 68"/>
                  <a:gd name="T4" fmla="*/ 38 w 71"/>
                  <a:gd name="T5" fmla="*/ 39 h 68"/>
                  <a:gd name="T6" fmla="*/ 44 w 71"/>
                  <a:gd name="T7" fmla="*/ 38 h 68"/>
                  <a:gd name="T8" fmla="*/ 60 w 71"/>
                  <a:gd name="T9" fmla="*/ 36 h 68"/>
                  <a:gd name="T10" fmla="*/ 65 w 71"/>
                  <a:gd name="T11" fmla="*/ 30 h 68"/>
                  <a:gd name="T12" fmla="*/ 48 w 71"/>
                  <a:gd name="T13" fmla="*/ 4 h 68"/>
                  <a:gd name="T14" fmla="*/ 44 w 71"/>
                  <a:gd name="T15" fmla="*/ 0 h 68"/>
                  <a:gd name="T16" fmla="*/ 63 w 71"/>
                  <a:gd name="T17" fmla="*/ 1 h 68"/>
                  <a:gd name="T18" fmla="*/ 70 w 71"/>
                  <a:gd name="T19" fmla="*/ 59 h 68"/>
                  <a:gd name="T20" fmla="*/ 68 w 71"/>
                  <a:gd name="T21" fmla="*/ 55 h 68"/>
                  <a:gd name="T22" fmla="*/ 62 w 71"/>
                  <a:gd name="T23" fmla="*/ 51 h 68"/>
                  <a:gd name="T24" fmla="*/ 16 w 71"/>
                  <a:gd name="T25" fmla="*/ 58 h 68"/>
                  <a:gd name="T26" fmla="*/ 9 w 71"/>
                  <a:gd name="T27" fmla="*/ 65 h 68"/>
                  <a:gd name="T28" fmla="*/ 9 w 71"/>
                  <a:gd name="T29" fmla="*/ 68 h 68"/>
                  <a:gd name="T30" fmla="*/ 1 w 71"/>
                  <a:gd name="T31" fmla="*/ 11 h 68"/>
                  <a:gd name="T32" fmla="*/ 18 w 71"/>
                  <a:gd name="T33" fmla="*/ 9 h 68"/>
                  <a:gd name="T34" fmla="*/ 19 w 71"/>
                  <a:gd name="T35" fmla="*/ 10 h 68"/>
                  <a:gd name="T36" fmla="*/ 17 w 71"/>
                  <a:gd name="T37" fmla="*/ 11 h 68"/>
                  <a:gd name="T38" fmla="*/ 6 w 71"/>
                  <a:gd name="T39" fmla="*/ 30 h 68"/>
                  <a:gd name="T40" fmla="*/ 7 w 71"/>
                  <a:gd name="T41" fmla="*/ 38 h 68"/>
                  <a:gd name="T42" fmla="*/ 13 w 71"/>
                  <a:gd name="T43" fmla="*/ 42 h 68"/>
                  <a:gd name="T44" fmla="*/ 33 w 71"/>
                  <a:gd name="T45" fmla="*/ 39 h 68"/>
                  <a:gd name="T46" fmla="*/ 29 w 71"/>
                  <a:gd name="T47" fmla="*/ 28 h 68"/>
                  <a:gd name="T48" fmla="*/ 18 w 71"/>
                  <a:gd name="T49" fmla="*/ 24 h 68"/>
                  <a:gd name="T50" fmla="*/ 19 w 71"/>
                  <a:gd name="T51" fmla="*/ 22 h 68"/>
                  <a:gd name="T52" fmla="*/ 49 w 71"/>
                  <a:gd name="T53" fmla="*/ 18 h 68"/>
                  <a:gd name="T54" fmla="*/ 49 w 71"/>
                  <a:gd name="T55" fmla="*/ 2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1" h="68">
                    <a:moveTo>
                      <a:pt x="49" y="20"/>
                    </a:moveTo>
                    <a:cubicBezTo>
                      <a:pt x="44" y="22"/>
                      <a:pt x="39" y="24"/>
                      <a:pt x="37" y="29"/>
                    </a:cubicBezTo>
                    <a:cubicBezTo>
                      <a:pt x="36" y="32"/>
                      <a:pt x="36" y="35"/>
                      <a:pt x="38" y="39"/>
                    </a:cubicBezTo>
                    <a:cubicBezTo>
                      <a:pt x="40" y="38"/>
                      <a:pt x="42" y="38"/>
                      <a:pt x="44" y="38"/>
                    </a:cubicBezTo>
                    <a:cubicBezTo>
                      <a:pt x="49" y="37"/>
                      <a:pt x="54" y="36"/>
                      <a:pt x="60" y="36"/>
                    </a:cubicBezTo>
                    <a:cubicBezTo>
                      <a:pt x="63" y="35"/>
                      <a:pt x="64" y="34"/>
                      <a:pt x="65" y="30"/>
                    </a:cubicBezTo>
                    <a:cubicBezTo>
                      <a:pt x="65" y="18"/>
                      <a:pt x="59" y="8"/>
                      <a:pt x="48" y="4"/>
                    </a:cubicBezTo>
                    <a:cubicBezTo>
                      <a:pt x="47" y="3"/>
                      <a:pt x="45" y="3"/>
                      <a:pt x="44" y="0"/>
                    </a:cubicBezTo>
                    <a:cubicBezTo>
                      <a:pt x="51" y="0"/>
                      <a:pt x="57" y="1"/>
                      <a:pt x="63" y="1"/>
                    </a:cubicBezTo>
                    <a:cubicBezTo>
                      <a:pt x="65" y="5"/>
                      <a:pt x="71" y="54"/>
                      <a:pt x="70" y="59"/>
                    </a:cubicBezTo>
                    <a:cubicBezTo>
                      <a:pt x="69" y="57"/>
                      <a:pt x="69" y="56"/>
                      <a:pt x="68" y="55"/>
                    </a:cubicBezTo>
                    <a:cubicBezTo>
                      <a:pt x="67" y="52"/>
                      <a:pt x="65" y="51"/>
                      <a:pt x="62" y="51"/>
                    </a:cubicBezTo>
                    <a:cubicBezTo>
                      <a:pt x="46" y="53"/>
                      <a:pt x="31" y="55"/>
                      <a:pt x="16" y="58"/>
                    </a:cubicBezTo>
                    <a:cubicBezTo>
                      <a:pt x="12" y="58"/>
                      <a:pt x="10" y="60"/>
                      <a:pt x="9" y="65"/>
                    </a:cubicBezTo>
                    <a:cubicBezTo>
                      <a:pt x="9" y="66"/>
                      <a:pt x="9" y="67"/>
                      <a:pt x="9" y="68"/>
                    </a:cubicBezTo>
                    <a:cubicBezTo>
                      <a:pt x="7" y="65"/>
                      <a:pt x="0" y="17"/>
                      <a:pt x="1" y="11"/>
                    </a:cubicBezTo>
                    <a:cubicBezTo>
                      <a:pt x="7" y="10"/>
                      <a:pt x="12" y="9"/>
                      <a:pt x="18" y="9"/>
                    </a:cubicBezTo>
                    <a:cubicBezTo>
                      <a:pt x="18" y="9"/>
                      <a:pt x="19" y="9"/>
                      <a:pt x="19" y="10"/>
                    </a:cubicBezTo>
                    <a:cubicBezTo>
                      <a:pt x="18" y="10"/>
                      <a:pt x="18" y="11"/>
                      <a:pt x="17" y="11"/>
                    </a:cubicBezTo>
                    <a:cubicBezTo>
                      <a:pt x="8" y="14"/>
                      <a:pt x="5" y="21"/>
                      <a:pt x="6" y="30"/>
                    </a:cubicBezTo>
                    <a:cubicBezTo>
                      <a:pt x="6" y="32"/>
                      <a:pt x="6" y="35"/>
                      <a:pt x="7" y="38"/>
                    </a:cubicBezTo>
                    <a:cubicBezTo>
                      <a:pt x="7" y="42"/>
                      <a:pt x="8" y="43"/>
                      <a:pt x="13" y="42"/>
                    </a:cubicBezTo>
                    <a:cubicBezTo>
                      <a:pt x="20" y="41"/>
                      <a:pt x="26" y="40"/>
                      <a:pt x="33" y="39"/>
                    </a:cubicBezTo>
                    <a:cubicBezTo>
                      <a:pt x="34" y="34"/>
                      <a:pt x="33" y="30"/>
                      <a:pt x="29" y="28"/>
                    </a:cubicBezTo>
                    <a:cubicBezTo>
                      <a:pt x="26" y="26"/>
                      <a:pt x="22" y="25"/>
                      <a:pt x="18" y="24"/>
                    </a:cubicBezTo>
                    <a:cubicBezTo>
                      <a:pt x="18" y="23"/>
                      <a:pt x="19" y="23"/>
                      <a:pt x="19" y="22"/>
                    </a:cubicBezTo>
                    <a:cubicBezTo>
                      <a:pt x="29" y="21"/>
                      <a:pt x="39" y="20"/>
                      <a:pt x="49" y="18"/>
                    </a:cubicBezTo>
                    <a:cubicBezTo>
                      <a:pt x="49" y="19"/>
                      <a:pt x="49" y="19"/>
                      <a:pt x="49" y="2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cs"/>
                </a:endParaRPr>
              </a:p>
            </p:txBody>
          </p:sp>
          <p:sp>
            <p:nvSpPr>
              <p:cNvPr id="105" name="Freeform 47"/>
              <p:cNvSpPr>
                <a:spLocks noEditPoints="1"/>
              </p:cNvSpPr>
              <p:nvPr/>
            </p:nvSpPr>
            <p:spPr bwMode="auto">
              <a:xfrm>
                <a:off x="4897841" y="26009575"/>
                <a:ext cx="346056" cy="495489"/>
              </a:xfrm>
              <a:custGeom>
                <a:avLst/>
                <a:gdLst>
                  <a:gd name="T0" fmla="*/ 17 w 50"/>
                  <a:gd name="T1" fmla="*/ 35 h 70"/>
                  <a:gd name="T2" fmla="*/ 10 w 50"/>
                  <a:gd name="T3" fmla="*/ 27 h 70"/>
                  <a:gd name="T4" fmla="*/ 8 w 50"/>
                  <a:gd name="T5" fmla="*/ 11 h 70"/>
                  <a:gd name="T6" fmla="*/ 19 w 50"/>
                  <a:gd name="T7" fmla="*/ 1 h 70"/>
                  <a:gd name="T8" fmla="*/ 39 w 50"/>
                  <a:gd name="T9" fmla="*/ 3 h 70"/>
                  <a:gd name="T10" fmla="*/ 48 w 50"/>
                  <a:gd name="T11" fmla="*/ 12 h 70"/>
                  <a:gd name="T12" fmla="*/ 42 w 50"/>
                  <a:gd name="T13" fmla="*/ 27 h 70"/>
                  <a:gd name="T14" fmla="*/ 34 w 50"/>
                  <a:gd name="T15" fmla="*/ 30 h 70"/>
                  <a:gd name="T16" fmla="*/ 37 w 50"/>
                  <a:gd name="T17" fmla="*/ 33 h 70"/>
                  <a:gd name="T18" fmla="*/ 44 w 50"/>
                  <a:gd name="T19" fmla="*/ 44 h 70"/>
                  <a:gd name="T20" fmla="*/ 30 w 50"/>
                  <a:gd name="T21" fmla="*/ 69 h 70"/>
                  <a:gd name="T22" fmla="*/ 9 w 50"/>
                  <a:gd name="T23" fmla="*/ 65 h 70"/>
                  <a:gd name="T24" fmla="*/ 1 w 50"/>
                  <a:gd name="T25" fmla="*/ 51 h 70"/>
                  <a:gd name="T26" fmla="*/ 11 w 50"/>
                  <a:gd name="T27" fmla="*/ 38 h 70"/>
                  <a:gd name="T28" fmla="*/ 17 w 50"/>
                  <a:gd name="T29" fmla="*/ 35 h 70"/>
                  <a:gd name="T30" fmla="*/ 20 w 50"/>
                  <a:gd name="T31" fmla="*/ 38 h 70"/>
                  <a:gd name="T32" fmla="*/ 14 w 50"/>
                  <a:gd name="T33" fmla="*/ 61 h 70"/>
                  <a:gd name="T34" fmla="*/ 22 w 50"/>
                  <a:gd name="T35" fmla="*/ 67 h 70"/>
                  <a:gd name="T36" fmla="*/ 30 w 50"/>
                  <a:gd name="T37" fmla="*/ 61 h 70"/>
                  <a:gd name="T38" fmla="*/ 20 w 50"/>
                  <a:gd name="T39" fmla="*/ 38 h 70"/>
                  <a:gd name="T40" fmla="*/ 31 w 50"/>
                  <a:gd name="T41" fmla="*/ 27 h 70"/>
                  <a:gd name="T42" fmla="*/ 36 w 50"/>
                  <a:gd name="T43" fmla="*/ 8 h 70"/>
                  <a:gd name="T44" fmla="*/ 28 w 50"/>
                  <a:gd name="T45" fmla="*/ 3 h 70"/>
                  <a:gd name="T46" fmla="*/ 21 w 50"/>
                  <a:gd name="T47" fmla="*/ 8 h 70"/>
                  <a:gd name="T48" fmla="*/ 22 w 50"/>
                  <a:gd name="T49" fmla="*/ 18 h 70"/>
                  <a:gd name="T50" fmla="*/ 31 w 50"/>
                  <a:gd name="T51" fmla="*/ 2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 h="70">
                    <a:moveTo>
                      <a:pt x="17" y="35"/>
                    </a:moveTo>
                    <a:cubicBezTo>
                      <a:pt x="15" y="33"/>
                      <a:pt x="12" y="30"/>
                      <a:pt x="10" y="27"/>
                    </a:cubicBezTo>
                    <a:cubicBezTo>
                      <a:pt x="7" y="22"/>
                      <a:pt x="6" y="17"/>
                      <a:pt x="8" y="11"/>
                    </a:cubicBezTo>
                    <a:cubicBezTo>
                      <a:pt x="10" y="6"/>
                      <a:pt x="14" y="3"/>
                      <a:pt x="19" y="1"/>
                    </a:cubicBezTo>
                    <a:cubicBezTo>
                      <a:pt x="26" y="0"/>
                      <a:pt x="33" y="0"/>
                      <a:pt x="39" y="3"/>
                    </a:cubicBezTo>
                    <a:cubicBezTo>
                      <a:pt x="43" y="5"/>
                      <a:pt x="46" y="8"/>
                      <a:pt x="48" y="12"/>
                    </a:cubicBezTo>
                    <a:cubicBezTo>
                      <a:pt x="50" y="18"/>
                      <a:pt x="48" y="24"/>
                      <a:pt x="42" y="27"/>
                    </a:cubicBezTo>
                    <a:cubicBezTo>
                      <a:pt x="39" y="28"/>
                      <a:pt x="37" y="29"/>
                      <a:pt x="34" y="30"/>
                    </a:cubicBezTo>
                    <a:cubicBezTo>
                      <a:pt x="35" y="31"/>
                      <a:pt x="36" y="32"/>
                      <a:pt x="37" y="33"/>
                    </a:cubicBezTo>
                    <a:cubicBezTo>
                      <a:pt x="40" y="37"/>
                      <a:pt x="43" y="40"/>
                      <a:pt x="44" y="44"/>
                    </a:cubicBezTo>
                    <a:cubicBezTo>
                      <a:pt x="48" y="55"/>
                      <a:pt x="42" y="66"/>
                      <a:pt x="30" y="69"/>
                    </a:cubicBezTo>
                    <a:cubicBezTo>
                      <a:pt x="23" y="70"/>
                      <a:pt x="16" y="69"/>
                      <a:pt x="9" y="65"/>
                    </a:cubicBezTo>
                    <a:cubicBezTo>
                      <a:pt x="3" y="62"/>
                      <a:pt x="0" y="57"/>
                      <a:pt x="1" y="51"/>
                    </a:cubicBezTo>
                    <a:cubicBezTo>
                      <a:pt x="1" y="44"/>
                      <a:pt x="5" y="40"/>
                      <a:pt x="11" y="38"/>
                    </a:cubicBezTo>
                    <a:cubicBezTo>
                      <a:pt x="13" y="37"/>
                      <a:pt x="15" y="36"/>
                      <a:pt x="17" y="35"/>
                    </a:cubicBezTo>
                    <a:close/>
                    <a:moveTo>
                      <a:pt x="20" y="38"/>
                    </a:moveTo>
                    <a:cubicBezTo>
                      <a:pt x="13" y="44"/>
                      <a:pt x="10" y="54"/>
                      <a:pt x="14" y="61"/>
                    </a:cubicBezTo>
                    <a:cubicBezTo>
                      <a:pt x="15" y="65"/>
                      <a:pt x="18" y="67"/>
                      <a:pt x="22" y="67"/>
                    </a:cubicBezTo>
                    <a:cubicBezTo>
                      <a:pt x="26" y="67"/>
                      <a:pt x="28" y="64"/>
                      <a:pt x="30" y="61"/>
                    </a:cubicBezTo>
                    <a:cubicBezTo>
                      <a:pt x="33" y="53"/>
                      <a:pt x="29" y="44"/>
                      <a:pt x="20" y="38"/>
                    </a:cubicBezTo>
                    <a:close/>
                    <a:moveTo>
                      <a:pt x="31" y="27"/>
                    </a:moveTo>
                    <a:cubicBezTo>
                      <a:pt x="37" y="23"/>
                      <a:pt x="39" y="14"/>
                      <a:pt x="36" y="8"/>
                    </a:cubicBezTo>
                    <a:cubicBezTo>
                      <a:pt x="35" y="4"/>
                      <a:pt x="32" y="3"/>
                      <a:pt x="28" y="3"/>
                    </a:cubicBezTo>
                    <a:cubicBezTo>
                      <a:pt x="25" y="3"/>
                      <a:pt x="23" y="5"/>
                      <a:pt x="21" y="8"/>
                    </a:cubicBezTo>
                    <a:cubicBezTo>
                      <a:pt x="20" y="11"/>
                      <a:pt x="20" y="15"/>
                      <a:pt x="22" y="18"/>
                    </a:cubicBezTo>
                    <a:cubicBezTo>
                      <a:pt x="24" y="22"/>
                      <a:pt x="27" y="25"/>
                      <a:pt x="31" y="2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cs"/>
                </a:endParaRPr>
              </a:p>
            </p:txBody>
          </p:sp>
          <p:sp>
            <p:nvSpPr>
              <p:cNvPr id="106" name="Freeform 48"/>
              <p:cNvSpPr>
                <a:spLocks noEditPoints="1"/>
              </p:cNvSpPr>
              <p:nvPr/>
            </p:nvSpPr>
            <p:spPr bwMode="auto">
              <a:xfrm>
                <a:off x="2569829" y="24342214"/>
                <a:ext cx="511219" cy="440435"/>
              </a:xfrm>
              <a:custGeom>
                <a:avLst/>
                <a:gdLst>
                  <a:gd name="T0" fmla="*/ 16 w 74"/>
                  <a:gd name="T1" fmla="*/ 63 h 63"/>
                  <a:gd name="T2" fmla="*/ 14 w 74"/>
                  <a:gd name="T3" fmla="*/ 60 h 63"/>
                  <a:gd name="T4" fmla="*/ 3 w 74"/>
                  <a:gd name="T5" fmla="*/ 34 h 63"/>
                  <a:gd name="T6" fmla="*/ 0 w 74"/>
                  <a:gd name="T7" fmla="*/ 18 h 63"/>
                  <a:gd name="T8" fmla="*/ 8 w 74"/>
                  <a:gd name="T9" fmla="*/ 3 h 63"/>
                  <a:gd name="T10" fmla="*/ 25 w 74"/>
                  <a:gd name="T11" fmla="*/ 4 h 63"/>
                  <a:gd name="T12" fmla="*/ 33 w 74"/>
                  <a:gd name="T13" fmla="*/ 13 h 63"/>
                  <a:gd name="T14" fmla="*/ 38 w 74"/>
                  <a:gd name="T15" fmla="*/ 26 h 63"/>
                  <a:gd name="T16" fmla="*/ 42 w 74"/>
                  <a:gd name="T17" fmla="*/ 25 h 63"/>
                  <a:gd name="T18" fmla="*/ 55 w 74"/>
                  <a:gd name="T19" fmla="*/ 19 h 63"/>
                  <a:gd name="T20" fmla="*/ 61 w 74"/>
                  <a:gd name="T21" fmla="*/ 9 h 63"/>
                  <a:gd name="T22" fmla="*/ 61 w 74"/>
                  <a:gd name="T23" fmla="*/ 6 h 63"/>
                  <a:gd name="T24" fmla="*/ 66 w 74"/>
                  <a:gd name="T25" fmla="*/ 16 h 63"/>
                  <a:gd name="T26" fmla="*/ 70 w 74"/>
                  <a:gd name="T27" fmla="*/ 27 h 63"/>
                  <a:gd name="T28" fmla="*/ 73 w 74"/>
                  <a:gd name="T29" fmla="*/ 38 h 63"/>
                  <a:gd name="T30" fmla="*/ 70 w 74"/>
                  <a:gd name="T31" fmla="*/ 34 h 63"/>
                  <a:gd name="T32" fmla="*/ 64 w 74"/>
                  <a:gd name="T33" fmla="*/ 32 h 63"/>
                  <a:gd name="T34" fmla="*/ 58 w 74"/>
                  <a:gd name="T35" fmla="*/ 35 h 63"/>
                  <a:gd name="T36" fmla="*/ 22 w 74"/>
                  <a:gd name="T37" fmla="*/ 50 h 63"/>
                  <a:gd name="T38" fmla="*/ 16 w 74"/>
                  <a:gd name="T39" fmla="*/ 61 h 63"/>
                  <a:gd name="T40" fmla="*/ 16 w 74"/>
                  <a:gd name="T41" fmla="*/ 63 h 63"/>
                  <a:gd name="T42" fmla="*/ 36 w 74"/>
                  <a:gd name="T43" fmla="*/ 27 h 63"/>
                  <a:gd name="T44" fmla="*/ 32 w 74"/>
                  <a:gd name="T45" fmla="*/ 20 h 63"/>
                  <a:gd name="T46" fmla="*/ 21 w 74"/>
                  <a:gd name="T47" fmla="*/ 16 h 63"/>
                  <a:gd name="T48" fmla="*/ 10 w 74"/>
                  <a:gd name="T49" fmla="*/ 21 h 63"/>
                  <a:gd name="T50" fmla="*/ 7 w 74"/>
                  <a:gd name="T51" fmla="*/ 35 h 63"/>
                  <a:gd name="T52" fmla="*/ 13 w 74"/>
                  <a:gd name="T53" fmla="*/ 38 h 63"/>
                  <a:gd name="T54" fmla="*/ 36 w 74"/>
                  <a:gd name="T55" fmla="*/ 27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4" h="63">
                    <a:moveTo>
                      <a:pt x="16" y="63"/>
                    </a:moveTo>
                    <a:cubicBezTo>
                      <a:pt x="15" y="62"/>
                      <a:pt x="14" y="61"/>
                      <a:pt x="14" y="60"/>
                    </a:cubicBezTo>
                    <a:cubicBezTo>
                      <a:pt x="10" y="51"/>
                      <a:pt x="7" y="42"/>
                      <a:pt x="3" y="34"/>
                    </a:cubicBezTo>
                    <a:cubicBezTo>
                      <a:pt x="1" y="29"/>
                      <a:pt x="0" y="23"/>
                      <a:pt x="0" y="18"/>
                    </a:cubicBezTo>
                    <a:cubicBezTo>
                      <a:pt x="0" y="11"/>
                      <a:pt x="2" y="6"/>
                      <a:pt x="8" y="3"/>
                    </a:cubicBezTo>
                    <a:cubicBezTo>
                      <a:pt x="14" y="0"/>
                      <a:pt x="19" y="1"/>
                      <a:pt x="25" y="4"/>
                    </a:cubicBezTo>
                    <a:cubicBezTo>
                      <a:pt x="28" y="6"/>
                      <a:pt x="31" y="10"/>
                      <a:pt x="33" y="13"/>
                    </a:cubicBezTo>
                    <a:cubicBezTo>
                      <a:pt x="35" y="17"/>
                      <a:pt x="36" y="22"/>
                      <a:pt x="38" y="26"/>
                    </a:cubicBezTo>
                    <a:cubicBezTo>
                      <a:pt x="40" y="25"/>
                      <a:pt x="41" y="25"/>
                      <a:pt x="42" y="25"/>
                    </a:cubicBezTo>
                    <a:cubicBezTo>
                      <a:pt x="46" y="23"/>
                      <a:pt x="51" y="21"/>
                      <a:pt x="55" y="19"/>
                    </a:cubicBezTo>
                    <a:cubicBezTo>
                      <a:pt x="61" y="16"/>
                      <a:pt x="62" y="15"/>
                      <a:pt x="61" y="9"/>
                    </a:cubicBezTo>
                    <a:cubicBezTo>
                      <a:pt x="61" y="8"/>
                      <a:pt x="61" y="7"/>
                      <a:pt x="61" y="6"/>
                    </a:cubicBezTo>
                    <a:cubicBezTo>
                      <a:pt x="64" y="9"/>
                      <a:pt x="64" y="13"/>
                      <a:pt x="66" y="16"/>
                    </a:cubicBezTo>
                    <a:cubicBezTo>
                      <a:pt x="67" y="20"/>
                      <a:pt x="69" y="23"/>
                      <a:pt x="70" y="27"/>
                    </a:cubicBezTo>
                    <a:cubicBezTo>
                      <a:pt x="71" y="30"/>
                      <a:pt x="74" y="33"/>
                      <a:pt x="73" y="38"/>
                    </a:cubicBezTo>
                    <a:cubicBezTo>
                      <a:pt x="72" y="36"/>
                      <a:pt x="71" y="35"/>
                      <a:pt x="70" y="34"/>
                    </a:cubicBezTo>
                    <a:cubicBezTo>
                      <a:pt x="68" y="32"/>
                      <a:pt x="66" y="31"/>
                      <a:pt x="64" y="32"/>
                    </a:cubicBezTo>
                    <a:cubicBezTo>
                      <a:pt x="62" y="33"/>
                      <a:pt x="60" y="34"/>
                      <a:pt x="58" y="35"/>
                    </a:cubicBezTo>
                    <a:cubicBezTo>
                      <a:pt x="46" y="40"/>
                      <a:pt x="34" y="45"/>
                      <a:pt x="22" y="50"/>
                    </a:cubicBezTo>
                    <a:cubicBezTo>
                      <a:pt x="16" y="53"/>
                      <a:pt x="16" y="54"/>
                      <a:pt x="16" y="61"/>
                    </a:cubicBezTo>
                    <a:cubicBezTo>
                      <a:pt x="16" y="62"/>
                      <a:pt x="16" y="62"/>
                      <a:pt x="16" y="63"/>
                    </a:cubicBezTo>
                    <a:close/>
                    <a:moveTo>
                      <a:pt x="36" y="27"/>
                    </a:moveTo>
                    <a:cubicBezTo>
                      <a:pt x="34" y="25"/>
                      <a:pt x="34" y="22"/>
                      <a:pt x="32" y="20"/>
                    </a:cubicBezTo>
                    <a:cubicBezTo>
                      <a:pt x="29" y="16"/>
                      <a:pt x="25" y="14"/>
                      <a:pt x="21" y="16"/>
                    </a:cubicBezTo>
                    <a:cubicBezTo>
                      <a:pt x="17" y="17"/>
                      <a:pt x="13" y="19"/>
                      <a:pt x="10" y="21"/>
                    </a:cubicBezTo>
                    <a:cubicBezTo>
                      <a:pt x="5" y="24"/>
                      <a:pt x="4" y="30"/>
                      <a:pt x="7" y="35"/>
                    </a:cubicBezTo>
                    <a:cubicBezTo>
                      <a:pt x="9" y="38"/>
                      <a:pt x="10" y="39"/>
                      <a:pt x="13" y="38"/>
                    </a:cubicBezTo>
                    <a:cubicBezTo>
                      <a:pt x="20" y="34"/>
                      <a:pt x="28" y="31"/>
                      <a:pt x="36" y="2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cs"/>
                </a:endParaRPr>
              </a:p>
            </p:txBody>
          </p:sp>
          <p:sp>
            <p:nvSpPr>
              <p:cNvPr id="107" name="Freeform 49"/>
              <p:cNvSpPr/>
              <p:nvPr/>
            </p:nvSpPr>
            <p:spPr bwMode="auto">
              <a:xfrm>
                <a:off x="2868695" y="21353548"/>
                <a:ext cx="605598" cy="660652"/>
              </a:xfrm>
              <a:custGeom>
                <a:avLst/>
                <a:gdLst>
                  <a:gd name="T0" fmla="*/ 0 w 87"/>
                  <a:gd name="T1" fmla="*/ 51 h 95"/>
                  <a:gd name="T2" fmla="*/ 6 w 87"/>
                  <a:gd name="T3" fmla="*/ 43 h 95"/>
                  <a:gd name="T4" fmla="*/ 22 w 87"/>
                  <a:gd name="T5" fmla="*/ 36 h 95"/>
                  <a:gd name="T6" fmla="*/ 59 w 87"/>
                  <a:gd name="T7" fmla="*/ 36 h 95"/>
                  <a:gd name="T8" fmla="*/ 64 w 87"/>
                  <a:gd name="T9" fmla="*/ 36 h 95"/>
                  <a:gd name="T10" fmla="*/ 62 w 87"/>
                  <a:gd name="T11" fmla="*/ 33 h 95"/>
                  <a:gd name="T12" fmla="*/ 44 w 87"/>
                  <a:gd name="T13" fmla="*/ 18 h 95"/>
                  <a:gd name="T14" fmla="*/ 30 w 87"/>
                  <a:gd name="T15" fmla="*/ 16 h 95"/>
                  <a:gd name="T16" fmla="*/ 29 w 87"/>
                  <a:gd name="T17" fmla="*/ 16 h 95"/>
                  <a:gd name="T18" fmla="*/ 42 w 87"/>
                  <a:gd name="T19" fmla="*/ 0 h 95"/>
                  <a:gd name="T20" fmla="*/ 42 w 87"/>
                  <a:gd name="T21" fmla="*/ 3 h 95"/>
                  <a:gd name="T22" fmla="*/ 44 w 87"/>
                  <a:gd name="T23" fmla="*/ 13 h 95"/>
                  <a:gd name="T24" fmla="*/ 74 w 87"/>
                  <a:gd name="T25" fmla="*/ 38 h 95"/>
                  <a:gd name="T26" fmla="*/ 87 w 87"/>
                  <a:gd name="T27" fmla="*/ 50 h 95"/>
                  <a:gd name="T28" fmla="*/ 83 w 87"/>
                  <a:gd name="T29" fmla="*/ 52 h 95"/>
                  <a:gd name="T30" fmla="*/ 77 w 87"/>
                  <a:gd name="T31" fmla="*/ 52 h 95"/>
                  <a:gd name="T32" fmla="*/ 25 w 87"/>
                  <a:gd name="T33" fmla="*/ 51 h 95"/>
                  <a:gd name="T34" fmla="*/ 19 w 87"/>
                  <a:gd name="T35" fmla="*/ 51 h 95"/>
                  <a:gd name="T36" fmla="*/ 22 w 87"/>
                  <a:gd name="T37" fmla="*/ 55 h 95"/>
                  <a:gd name="T38" fmla="*/ 47 w 87"/>
                  <a:gd name="T39" fmla="*/ 77 h 95"/>
                  <a:gd name="T40" fmla="*/ 61 w 87"/>
                  <a:gd name="T41" fmla="*/ 78 h 95"/>
                  <a:gd name="T42" fmla="*/ 61 w 87"/>
                  <a:gd name="T43" fmla="*/ 77 h 95"/>
                  <a:gd name="T44" fmla="*/ 48 w 87"/>
                  <a:gd name="T45" fmla="*/ 95 h 95"/>
                  <a:gd name="T46" fmla="*/ 49 w 87"/>
                  <a:gd name="T47" fmla="*/ 91 h 95"/>
                  <a:gd name="T48" fmla="*/ 47 w 87"/>
                  <a:gd name="T49" fmla="*/ 82 h 95"/>
                  <a:gd name="T50" fmla="*/ 30 w 87"/>
                  <a:gd name="T51" fmla="*/ 67 h 95"/>
                  <a:gd name="T52" fmla="*/ 15 w 87"/>
                  <a:gd name="T53" fmla="*/ 54 h 95"/>
                  <a:gd name="T54" fmla="*/ 7 w 87"/>
                  <a:gd name="T55" fmla="*/ 51 h 95"/>
                  <a:gd name="T56" fmla="*/ 1 w 87"/>
                  <a:gd name="T57" fmla="*/ 52 h 95"/>
                  <a:gd name="T58" fmla="*/ 0 w 87"/>
                  <a:gd name="T59" fmla="*/ 51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7" h="95">
                    <a:moveTo>
                      <a:pt x="0" y="51"/>
                    </a:moveTo>
                    <a:cubicBezTo>
                      <a:pt x="2" y="49"/>
                      <a:pt x="5" y="46"/>
                      <a:pt x="6" y="43"/>
                    </a:cubicBezTo>
                    <a:cubicBezTo>
                      <a:pt x="10" y="37"/>
                      <a:pt x="15" y="35"/>
                      <a:pt x="22" y="36"/>
                    </a:cubicBezTo>
                    <a:cubicBezTo>
                      <a:pt x="34" y="36"/>
                      <a:pt x="47" y="36"/>
                      <a:pt x="59" y="36"/>
                    </a:cubicBezTo>
                    <a:cubicBezTo>
                      <a:pt x="61" y="36"/>
                      <a:pt x="62" y="36"/>
                      <a:pt x="64" y="36"/>
                    </a:cubicBezTo>
                    <a:cubicBezTo>
                      <a:pt x="63" y="35"/>
                      <a:pt x="63" y="34"/>
                      <a:pt x="62" y="33"/>
                    </a:cubicBezTo>
                    <a:cubicBezTo>
                      <a:pt x="56" y="28"/>
                      <a:pt x="50" y="23"/>
                      <a:pt x="44" y="18"/>
                    </a:cubicBezTo>
                    <a:cubicBezTo>
                      <a:pt x="38" y="12"/>
                      <a:pt x="37" y="12"/>
                      <a:pt x="30" y="16"/>
                    </a:cubicBezTo>
                    <a:cubicBezTo>
                      <a:pt x="30" y="17"/>
                      <a:pt x="30" y="16"/>
                      <a:pt x="29" y="16"/>
                    </a:cubicBezTo>
                    <a:cubicBezTo>
                      <a:pt x="30" y="13"/>
                      <a:pt x="38" y="3"/>
                      <a:pt x="42" y="0"/>
                    </a:cubicBezTo>
                    <a:cubicBezTo>
                      <a:pt x="42" y="2"/>
                      <a:pt x="42" y="2"/>
                      <a:pt x="42" y="3"/>
                    </a:cubicBezTo>
                    <a:cubicBezTo>
                      <a:pt x="40" y="7"/>
                      <a:pt x="41" y="10"/>
                      <a:pt x="44" y="13"/>
                    </a:cubicBezTo>
                    <a:cubicBezTo>
                      <a:pt x="54" y="21"/>
                      <a:pt x="64" y="30"/>
                      <a:pt x="74" y="38"/>
                    </a:cubicBezTo>
                    <a:cubicBezTo>
                      <a:pt x="78" y="42"/>
                      <a:pt x="82" y="46"/>
                      <a:pt x="87" y="50"/>
                    </a:cubicBezTo>
                    <a:cubicBezTo>
                      <a:pt x="85" y="51"/>
                      <a:pt x="84" y="52"/>
                      <a:pt x="83" y="52"/>
                    </a:cubicBezTo>
                    <a:cubicBezTo>
                      <a:pt x="81" y="52"/>
                      <a:pt x="79" y="52"/>
                      <a:pt x="77" y="52"/>
                    </a:cubicBezTo>
                    <a:cubicBezTo>
                      <a:pt x="60" y="52"/>
                      <a:pt x="42" y="52"/>
                      <a:pt x="25" y="51"/>
                    </a:cubicBezTo>
                    <a:cubicBezTo>
                      <a:pt x="23" y="51"/>
                      <a:pt x="22" y="51"/>
                      <a:pt x="19" y="51"/>
                    </a:cubicBezTo>
                    <a:cubicBezTo>
                      <a:pt x="20" y="53"/>
                      <a:pt x="21" y="54"/>
                      <a:pt x="22" y="55"/>
                    </a:cubicBezTo>
                    <a:cubicBezTo>
                      <a:pt x="30" y="62"/>
                      <a:pt x="39" y="69"/>
                      <a:pt x="47" y="77"/>
                    </a:cubicBezTo>
                    <a:cubicBezTo>
                      <a:pt x="51" y="81"/>
                      <a:pt x="55" y="83"/>
                      <a:pt x="61" y="78"/>
                    </a:cubicBezTo>
                    <a:cubicBezTo>
                      <a:pt x="61" y="77"/>
                      <a:pt x="61" y="77"/>
                      <a:pt x="61" y="77"/>
                    </a:cubicBezTo>
                    <a:cubicBezTo>
                      <a:pt x="61" y="80"/>
                      <a:pt x="52" y="92"/>
                      <a:pt x="48" y="95"/>
                    </a:cubicBezTo>
                    <a:cubicBezTo>
                      <a:pt x="48" y="93"/>
                      <a:pt x="48" y="92"/>
                      <a:pt x="49" y="91"/>
                    </a:cubicBezTo>
                    <a:cubicBezTo>
                      <a:pt x="51" y="87"/>
                      <a:pt x="50" y="85"/>
                      <a:pt x="47" y="82"/>
                    </a:cubicBezTo>
                    <a:cubicBezTo>
                      <a:pt x="41" y="77"/>
                      <a:pt x="35" y="72"/>
                      <a:pt x="30" y="67"/>
                    </a:cubicBezTo>
                    <a:cubicBezTo>
                      <a:pt x="25" y="62"/>
                      <a:pt x="20" y="58"/>
                      <a:pt x="15" y="54"/>
                    </a:cubicBezTo>
                    <a:cubicBezTo>
                      <a:pt x="12" y="51"/>
                      <a:pt x="10" y="51"/>
                      <a:pt x="7" y="51"/>
                    </a:cubicBezTo>
                    <a:cubicBezTo>
                      <a:pt x="5" y="52"/>
                      <a:pt x="3" y="52"/>
                      <a:pt x="1" y="52"/>
                    </a:cubicBezTo>
                    <a:cubicBezTo>
                      <a:pt x="0" y="52"/>
                      <a:pt x="0" y="52"/>
                      <a:pt x="0" y="51"/>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cs"/>
                </a:endParaRPr>
              </a:p>
            </p:txBody>
          </p:sp>
          <p:sp>
            <p:nvSpPr>
              <p:cNvPr id="108" name="Freeform 50"/>
              <p:cNvSpPr>
                <a:spLocks noEditPoints="1"/>
              </p:cNvSpPr>
              <p:nvPr/>
            </p:nvSpPr>
            <p:spPr bwMode="auto">
              <a:xfrm>
                <a:off x="6423633" y="25797222"/>
                <a:ext cx="424705" cy="487624"/>
              </a:xfrm>
              <a:custGeom>
                <a:avLst/>
                <a:gdLst>
                  <a:gd name="T0" fmla="*/ 36 w 61"/>
                  <a:gd name="T1" fmla="*/ 26 h 70"/>
                  <a:gd name="T2" fmla="*/ 46 w 61"/>
                  <a:gd name="T3" fmla="*/ 29 h 70"/>
                  <a:gd name="T4" fmla="*/ 60 w 61"/>
                  <a:gd name="T5" fmla="*/ 45 h 70"/>
                  <a:gd name="T6" fmla="*/ 55 w 61"/>
                  <a:gd name="T7" fmla="*/ 59 h 70"/>
                  <a:gd name="T8" fmla="*/ 34 w 61"/>
                  <a:gd name="T9" fmla="*/ 69 h 70"/>
                  <a:gd name="T10" fmla="*/ 21 w 61"/>
                  <a:gd name="T11" fmla="*/ 62 h 70"/>
                  <a:gd name="T12" fmla="*/ 21 w 61"/>
                  <a:gd name="T13" fmla="*/ 46 h 70"/>
                  <a:gd name="T14" fmla="*/ 26 w 61"/>
                  <a:gd name="T15" fmla="*/ 39 h 70"/>
                  <a:gd name="T16" fmla="*/ 17 w 61"/>
                  <a:gd name="T17" fmla="*/ 37 h 70"/>
                  <a:gd name="T18" fmla="*/ 11 w 61"/>
                  <a:gd name="T19" fmla="*/ 8 h 70"/>
                  <a:gd name="T20" fmla="*/ 28 w 61"/>
                  <a:gd name="T21" fmla="*/ 0 h 70"/>
                  <a:gd name="T22" fmla="*/ 42 w 61"/>
                  <a:gd name="T23" fmla="*/ 7 h 70"/>
                  <a:gd name="T24" fmla="*/ 40 w 61"/>
                  <a:gd name="T25" fmla="*/ 21 h 70"/>
                  <a:gd name="T26" fmla="*/ 36 w 61"/>
                  <a:gd name="T27" fmla="*/ 26 h 70"/>
                  <a:gd name="T28" fmla="*/ 29 w 61"/>
                  <a:gd name="T29" fmla="*/ 40 h 70"/>
                  <a:gd name="T30" fmla="*/ 28 w 61"/>
                  <a:gd name="T31" fmla="*/ 48 h 70"/>
                  <a:gd name="T32" fmla="*/ 37 w 61"/>
                  <a:gd name="T33" fmla="*/ 63 h 70"/>
                  <a:gd name="T34" fmla="*/ 46 w 61"/>
                  <a:gd name="T35" fmla="*/ 64 h 70"/>
                  <a:gd name="T36" fmla="*/ 50 w 61"/>
                  <a:gd name="T37" fmla="*/ 55 h 70"/>
                  <a:gd name="T38" fmla="*/ 41 w 61"/>
                  <a:gd name="T39" fmla="*/ 43 h 70"/>
                  <a:gd name="T40" fmla="*/ 29 w 61"/>
                  <a:gd name="T41" fmla="*/ 40 h 70"/>
                  <a:gd name="T42" fmla="*/ 33 w 61"/>
                  <a:gd name="T43" fmla="*/ 26 h 70"/>
                  <a:gd name="T44" fmla="*/ 28 w 61"/>
                  <a:gd name="T45" fmla="*/ 7 h 70"/>
                  <a:gd name="T46" fmla="*/ 22 w 61"/>
                  <a:gd name="T47" fmla="*/ 5 h 70"/>
                  <a:gd name="T48" fmla="*/ 14 w 61"/>
                  <a:gd name="T49" fmla="*/ 10 h 70"/>
                  <a:gd name="T50" fmla="*/ 16 w 61"/>
                  <a:gd name="T51" fmla="*/ 19 h 70"/>
                  <a:gd name="T52" fmla="*/ 33 w 61"/>
                  <a:gd name="T53" fmla="*/ 26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1" h="70">
                    <a:moveTo>
                      <a:pt x="36" y="26"/>
                    </a:moveTo>
                    <a:cubicBezTo>
                      <a:pt x="40" y="27"/>
                      <a:pt x="43" y="28"/>
                      <a:pt x="46" y="29"/>
                    </a:cubicBezTo>
                    <a:cubicBezTo>
                      <a:pt x="54" y="31"/>
                      <a:pt x="59" y="37"/>
                      <a:pt x="60" y="45"/>
                    </a:cubicBezTo>
                    <a:cubicBezTo>
                      <a:pt x="61" y="51"/>
                      <a:pt x="59" y="55"/>
                      <a:pt x="55" y="59"/>
                    </a:cubicBezTo>
                    <a:cubicBezTo>
                      <a:pt x="50" y="65"/>
                      <a:pt x="42" y="69"/>
                      <a:pt x="34" y="69"/>
                    </a:cubicBezTo>
                    <a:cubicBezTo>
                      <a:pt x="28" y="70"/>
                      <a:pt x="24" y="67"/>
                      <a:pt x="21" y="62"/>
                    </a:cubicBezTo>
                    <a:cubicBezTo>
                      <a:pt x="17" y="57"/>
                      <a:pt x="17" y="51"/>
                      <a:pt x="21" y="46"/>
                    </a:cubicBezTo>
                    <a:cubicBezTo>
                      <a:pt x="22" y="44"/>
                      <a:pt x="24" y="42"/>
                      <a:pt x="26" y="39"/>
                    </a:cubicBezTo>
                    <a:cubicBezTo>
                      <a:pt x="23" y="39"/>
                      <a:pt x="20" y="38"/>
                      <a:pt x="17" y="37"/>
                    </a:cubicBezTo>
                    <a:cubicBezTo>
                      <a:pt x="3" y="32"/>
                      <a:pt x="0" y="17"/>
                      <a:pt x="11" y="8"/>
                    </a:cubicBezTo>
                    <a:cubicBezTo>
                      <a:pt x="16" y="4"/>
                      <a:pt x="22" y="1"/>
                      <a:pt x="28" y="0"/>
                    </a:cubicBezTo>
                    <a:cubicBezTo>
                      <a:pt x="34" y="0"/>
                      <a:pt x="39" y="2"/>
                      <a:pt x="42" y="7"/>
                    </a:cubicBezTo>
                    <a:cubicBezTo>
                      <a:pt x="45" y="12"/>
                      <a:pt x="43" y="17"/>
                      <a:pt x="40" y="21"/>
                    </a:cubicBezTo>
                    <a:cubicBezTo>
                      <a:pt x="39" y="23"/>
                      <a:pt x="38" y="24"/>
                      <a:pt x="36" y="26"/>
                    </a:cubicBezTo>
                    <a:close/>
                    <a:moveTo>
                      <a:pt x="29" y="40"/>
                    </a:moveTo>
                    <a:cubicBezTo>
                      <a:pt x="29" y="43"/>
                      <a:pt x="28" y="46"/>
                      <a:pt x="28" y="48"/>
                    </a:cubicBezTo>
                    <a:cubicBezTo>
                      <a:pt x="29" y="54"/>
                      <a:pt x="32" y="59"/>
                      <a:pt x="37" y="63"/>
                    </a:cubicBezTo>
                    <a:cubicBezTo>
                      <a:pt x="40" y="65"/>
                      <a:pt x="43" y="66"/>
                      <a:pt x="46" y="64"/>
                    </a:cubicBezTo>
                    <a:cubicBezTo>
                      <a:pt x="50" y="62"/>
                      <a:pt x="51" y="58"/>
                      <a:pt x="50" y="55"/>
                    </a:cubicBezTo>
                    <a:cubicBezTo>
                      <a:pt x="49" y="49"/>
                      <a:pt x="46" y="45"/>
                      <a:pt x="41" y="43"/>
                    </a:cubicBezTo>
                    <a:cubicBezTo>
                      <a:pt x="37" y="41"/>
                      <a:pt x="34" y="41"/>
                      <a:pt x="29" y="40"/>
                    </a:cubicBezTo>
                    <a:close/>
                    <a:moveTo>
                      <a:pt x="33" y="26"/>
                    </a:moveTo>
                    <a:cubicBezTo>
                      <a:pt x="35" y="18"/>
                      <a:pt x="33" y="12"/>
                      <a:pt x="28" y="7"/>
                    </a:cubicBezTo>
                    <a:cubicBezTo>
                      <a:pt x="26" y="5"/>
                      <a:pt x="24" y="5"/>
                      <a:pt x="22" y="5"/>
                    </a:cubicBezTo>
                    <a:cubicBezTo>
                      <a:pt x="18" y="5"/>
                      <a:pt x="16" y="7"/>
                      <a:pt x="14" y="10"/>
                    </a:cubicBezTo>
                    <a:cubicBezTo>
                      <a:pt x="13" y="13"/>
                      <a:pt x="14" y="16"/>
                      <a:pt x="16" y="19"/>
                    </a:cubicBezTo>
                    <a:cubicBezTo>
                      <a:pt x="21" y="24"/>
                      <a:pt x="26" y="25"/>
                      <a:pt x="33" y="26"/>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cs"/>
                </a:endParaRPr>
              </a:p>
            </p:txBody>
          </p:sp>
          <p:sp>
            <p:nvSpPr>
              <p:cNvPr id="109" name="Freeform 51"/>
              <p:cNvSpPr/>
              <p:nvPr/>
            </p:nvSpPr>
            <p:spPr bwMode="auto">
              <a:xfrm>
                <a:off x="3442833" y="20803004"/>
                <a:ext cx="574138" cy="558409"/>
              </a:xfrm>
              <a:custGeom>
                <a:avLst/>
                <a:gdLst>
                  <a:gd name="T0" fmla="*/ 44 w 82"/>
                  <a:gd name="T1" fmla="*/ 0 h 80"/>
                  <a:gd name="T2" fmla="*/ 57 w 82"/>
                  <a:gd name="T3" fmla="*/ 19 h 80"/>
                  <a:gd name="T4" fmla="*/ 53 w 82"/>
                  <a:gd name="T5" fmla="*/ 18 h 80"/>
                  <a:gd name="T6" fmla="*/ 38 w 82"/>
                  <a:gd name="T7" fmla="*/ 14 h 80"/>
                  <a:gd name="T8" fmla="*/ 21 w 82"/>
                  <a:gd name="T9" fmla="*/ 35 h 80"/>
                  <a:gd name="T10" fmla="*/ 44 w 82"/>
                  <a:gd name="T11" fmla="*/ 68 h 80"/>
                  <a:gd name="T12" fmla="*/ 67 w 82"/>
                  <a:gd name="T13" fmla="*/ 66 h 80"/>
                  <a:gd name="T14" fmla="*/ 68 w 82"/>
                  <a:gd name="T15" fmla="*/ 56 h 80"/>
                  <a:gd name="T16" fmla="*/ 62 w 82"/>
                  <a:gd name="T17" fmla="*/ 48 h 80"/>
                  <a:gd name="T18" fmla="*/ 53 w 82"/>
                  <a:gd name="T19" fmla="*/ 46 h 80"/>
                  <a:gd name="T20" fmla="*/ 50 w 82"/>
                  <a:gd name="T21" fmla="*/ 47 h 80"/>
                  <a:gd name="T22" fmla="*/ 58 w 82"/>
                  <a:gd name="T23" fmla="*/ 40 h 80"/>
                  <a:gd name="T24" fmla="*/ 67 w 82"/>
                  <a:gd name="T25" fmla="*/ 33 h 80"/>
                  <a:gd name="T26" fmla="*/ 75 w 82"/>
                  <a:gd name="T27" fmla="*/ 27 h 80"/>
                  <a:gd name="T28" fmla="*/ 76 w 82"/>
                  <a:gd name="T29" fmla="*/ 28 h 80"/>
                  <a:gd name="T30" fmla="*/ 75 w 82"/>
                  <a:gd name="T31" fmla="*/ 29 h 80"/>
                  <a:gd name="T32" fmla="*/ 75 w 82"/>
                  <a:gd name="T33" fmla="*/ 40 h 80"/>
                  <a:gd name="T34" fmla="*/ 82 w 82"/>
                  <a:gd name="T35" fmla="*/ 50 h 80"/>
                  <a:gd name="T36" fmla="*/ 82 w 82"/>
                  <a:gd name="T37" fmla="*/ 52 h 80"/>
                  <a:gd name="T38" fmla="*/ 49 w 82"/>
                  <a:gd name="T39" fmla="*/ 78 h 80"/>
                  <a:gd name="T40" fmla="*/ 31 w 82"/>
                  <a:gd name="T41" fmla="*/ 76 h 80"/>
                  <a:gd name="T42" fmla="*/ 24 w 82"/>
                  <a:gd name="T43" fmla="*/ 15 h 80"/>
                  <a:gd name="T44" fmla="*/ 36 w 82"/>
                  <a:gd name="T45" fmla="*/ 10 h 80"/>
                  <a:gd name="T46" fmla="*/ 39 w 82"/>
                  <a:gd name="T47" fmla="*/ 9 h 80"/>
                  <a:gd name="T48" fmla="*/ 44 w 82"/>
                  <a:gd name="T49" fmla="*/ 2 h 80"/>
                  <a:gd name="T50" fmla="*/ 44 w 82"/>
                  <a:gd name="T51" fmla="*/ 1 h 80"/>
                  <a:gd name="T52" fmla="*/ 44 w 82"/>
                  <a:gd name="T53"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2" h="80">
                    <a:moveTo>
                      <a:pt x="44" y="0"/>
                    </a:moveTo>
                    <a:cubicBezTo>
                      <a:pt x="47" y="2"/>
                      <a:pt x="56" y="14"/>
                      <a:pt x="57" y="19"/>
                    </a:cubicBezTo>
                    <a:cubicBezTo>
                      <a:pt x="56" y="20"/>
                      <a:pt x="55" y="18"/>
                      <a:pt x="53" y="18"/>
                    </a:cubicBezTo>
                    <a:cubicBezTo>
                      <a:pt x="48" y="15"/>
                      <a:pt x="43" y="14"/>
                      <a:pt x="38" y="14"/>
                    </a:cubicBezTo>
                    <a:cubicBezTo>
                      <a:pt x="26" y="14"/>
                      <a:pt x="18" y="23"/>
                      <a:pt x="21" y="35"/>
                    </a:cubicBezTo>
                    <a:cubicBezTo>
                      <a:pt x="25" y="48"/>
                      <a:pt x="33" y="60"/>
                      <a:pt x="44" y="68"/>
                    </a:cubicBezTo>
                    <a:cubicBezTo>
                      <a:pt x="52" y="74"/>
                      <a:pt x="60" y="73"/>
                      <a:pt x="67" y="66"/>
                    </a:cubicBezTo>
                    <a:cubicBezTo>
                      <a:pt x="70" y="63"/>
                      <a:pt x="71" y="60"/>
                      <a:pt x="68" y="56"/>
                    </a:cubicBezTo>
                    <a:cubicBezTo>
                      <a:pt x="66" y="54"/>
                      <a:pt x="64" y="51"/>
                      <a:pt x="62" y="48"/>
                    </a:cubicBezTo>
                    <a:cubicBezTo>
                      <a:pt x="59" y="44"/>
                      <a:pt x="58" y="44"/>
                      <a:pt x="53" y="46"/>
                    </a:cubicBezTo>
                    <a:cubicBezTo>
                      <a:pt x="52" y="47"/>
                      <a:pt x="51" y="47"/>
                      <a:pt x="50" y="47"/>
                    </a:cubicBezTo>
                    <a:cubicBezTo>
                      <a:pt x="52" y="44"/>
                      <a:pt x="55" y="42"/>
                      <a:pt x="58" y="40"/>
                    </a:cubicBezTo>
                    <a:cubicBezTo>
                      <a:pt x="61" y="38"/>
                      <a:pt x="64" y="35"/>
                      <a:pt x="67" y="33"/>
                    </a:cubicBezTo>
                    <a:cubicBezTo>
                      <a:pt x="70" y="31"/>
                      <a:pt x="72" y="29"/>
                      <a:pt x="75" y="27"/>
                    </a:cubicBezTo>
                    <a:cubicBezTo>
                      <a:pt x="76" y="27"/>
                      <a:pt x="76" y="27"/>
                      <a:pt x="76" y="28"/>
                    </a:cubicBezTo>
                    <a:cubicBezTo>
                      <a:pt x="76" y="28"/>
                      <a:pt x="75" y="29"/>
                      <a:pt x="75" y="29"/>
                    </a:cubicBezTo>
                    <a:cubicBezTo>
                      <a:pt x="72" y="34"/>
                      <a:pt x="71" y="36"/>
                      <a:pt x="75" y="40"/>
                    </a:cubicBezTo>
                    <a:cubicBezTo>
                      <a:pt x="77" y="44"/>
                      <a:pt x="80" y="47"/>
                      <a:pt x="82" y="50"/>
                    </a:cubicBezTo>
                    <a:cubicBezTo>
                      <a:pt x="82" y="51"/>
                      <a:pt x="82" y="51"/>
                      <a:pt x="82" y="52"/>
                    </a:cubicBezTo>
                    <a:cubicBezTo>
                      <a:pt x="74" y="64"/>
                      <a:pt x="64" y="74"/>
                      <a:pt x="49" y="78"/>
                    </a:cubicBezTo>
                    <a:cubicBezTo>
                      <a:pt x="43" y="80"/>
                      <a:pt x="37" y="79"/>
                      <a:pt x="31" y="76"/>
                    </a:cubicBezTo>
                    <a:cubicBezTo>
                      <a:pt x="11" y="66"/>
                      <a:pt x="0" y="35"/>
                      <a:pt x="24" y="15"/>
                    </a:cubicBezTo>
                    <a:cubicBezTo>
                      <a:pt x="27" y="13"/>
                      <a:pt x="32" y="12"/>
                      <a:pt x="36" y="10"/>
                    </a:cubicBezTo>
                    <a:cubicBezTo>
                      <a:pt x="37" y="9"/>
                      <a:pt x="38" y="9"/>
                      <a:pt x="39" y="9"/>
                    </a:cubicBezTo>
                    <a:cubicBezTo>
                      <a:pt x="44" y="7"/>
                      <a:pt x="44" y="7"/>
                      <a:pt x="44" y="2"/>
                    </a:cubicBezTo>
                    <a:cubicBezTo>
                      <a:pt x="44" y="2"/>
                      <a:pt x="44" y="2"/>
                      <a:pt x="44" y="1"/>
                    </a:cubicBezTo>
                    <a:cubicBezTo>
                      <a:pt x="44" y="1"/>
                      <a:pt x="44" y="1"/>
                      <a:pt x="44" y="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cs"/>
                </a:endParaRPr>
              </a:p>
            </p:txBody>
          </p:sp>
          <p:sp>
            <p:nvSpPr>
              <p:cNvPr id="110" name="Freeform 52"/>
              <p:cNvSpPr/>
              <p:nvPr/>
            </p:nvSpPr>
            <p:spPr bwMode="auto">
              <a:xfrm>
                <a:off x="5141653" y="20291785"/>
                <a:ext cx="456165" cy="495489"/>
              </a:xfrm>
              <a:custGeom>
                <a:avLst/>
                <a:gdLst>
                  <a:gd name="T0" fmla="*/ 58 w 65"/>
                  <a:gd name="T1" fmla="*/ 69 h 70"/>
                  <a:gd name="T2" fmla="*/ 53 w 65"/>
                  <a:gd name="T3" fmla="*/ 66 h 70"/>
                  <a:gd name="T4" fmla="*/ 25 w 65"/>
                  <a:gd name="T5" fmla="*/ 31 h 70"/>
                  <a:gd name="T6" fmla="*/ 13 w 65"/>
                  <a:gd name="T7" fmla="*/ 17 h 70"/>
                  <a:gd name="T8" fmla="*/ 12 w 65"/>
                  <a:gd name="T9" fmla="*/ 21 h 70"/>
                  <a:gd name="T10" fmla="*/ 12 w 65"/>
                  <a:gd name="T11" fmla="*/ 56 h 70"/>
                  <a:gd name="T12" fmla="*/ 20 w 65"/>
                  <a:gd name="T13" fmla="*/ 66 h 70"/>
                  <a:gd name="T14" fmla="*/ 21 w 65"/>
                  <a:gd name="T15" fmla="*/ 68 h 70"/>
                  <a:gd name="T16" fmla="*/ 0 w 65"/>
                  <a:gd name="T17" fmla="*/ 68 h 70"/>
                  <a:gd name="T18" fmla="*/ 3 w 65"/>
                  <a:gd name="T19" fmla="*/ 66 h 70"/>
                  <a:gd name="T20" fmla="*/ 9 w 65"/>
                  <a:gd name="T21" fmla="*/ 58 h 70"/>
                  <a:gd name="T22" fmla="*/ 9 w 65"/>
                  <a:gd name="T23" fmla="*/ 14 h 70"/>
                  <a:gd name="T24" fmla="*/ 6 w 65"/>
                  <a:gd name="T25" fmla="*/ 8 h 70"/>
                  <a:gd name="T26" fmla="*/ 0 w 65"/>
                  <a:gd name="T27" fmla="*/ 2 h 70"/>
                  <a:gd name="T28" fmla="*/ 10 w 65"/>
                  <a:gd name="T29" fmla="*/ 1 h 70"/>
                  <a:gd name="T30" fmla="*/ 27 w 65"/>
                  <a:gd name="T31" fmla="*/ 9 h 70"/>
                  <a:gd name="T32" fmla="*/ 50 w 65"/>
                  <a:gd name="T33" fmla="*/ 39 h 70"/>
                  <a:gd name="T34" fmla="*/ 54 w 65"/>
                  <a:gd name="T35" fmla="*/ 42 h 70"/>
                  <a:gd name="T36" fmla="*/ 54 w 65"/>
                  <a:gd name="T37" fmla="*/ 38 h 70"/>
                  <a:gd name="T38" fmla="*/ 54 w 65"/>
                  <a:gd name="T39" fmla="*/ 15 h 70"/>
                  <a:gd name="T40" fmla="*/ 46 w 65"/>
                  <a:gd name="T41" fmla="*/ 3 h 70"/>
                  <a:gd name="T42" fmla="*/ 45 w 65"/>
                  <a:gd name="T43" fmla="*/ 3 h 70"/>
                  <a:gd name="T44" fmla="*/ 65 w 65"/>
                  <a:gd name="T45" fmla="*/ 2 h 70"/>
                  <a:gd name="T46" fmla="*/ 63 w 65"/>
                  <a:gd name="T47" fmla="*/ 4 h 70"/>
                  <a:gd name="T48" fmla="*/ 58 w 65"/>
                  <a:gd name="T49" fmla="*/ 12 h 70"/>
                  <a:gd name="T50" fmla="*/ 58 w 65"/>
                  <a:gd name="T51" fmla="*/ 26 h 70"/>
                  <a:gd name="T52" fmla="*/ 58 w 65"/>
                  <a:gd name="T53" fmla="*/ 64 h 70"/>
                  <a:gd name="T54" fmla="*/ 58 w 65"/>
                  <a:gd name="T55" fmla="*/ 69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5" h="70">
                    <a:moveTo>
                      <a:pt x="58" y="69"/>
                    </a:moveTo>
                    <a:cubicBezTo>
                      <a:pt x="54" y="70"/>
                      <a:pt x="54" y="68"/>
                      <a:pt x="53" y="66"/>
                    </a:cubicBezTo>
                    <a:cubicBezTo>
                      <a:pt x="43" y="55"/>
                      <a:pt x="34" y="43"/>
                      <a:pt x="25" y="31"/>
                    </a:cubicBezTo>
                    <a:cubicBezTo>
                      <a:pt x="21" y="27"/>
                      <a:pt x="17" y="22"/>
                      <a:pt x="13" y="17"/>
                    </a:cubicBezTo>
                    <a:cubicBezTo>
                      <a:pt x="13" y="19"/>
                      <a:pt x="12" y="20"/>
                      <a:pt x="12" y="21"/>
                    </a:cubicBezTo>
                    <a:cubicBezTo>
                      <a:pt x="12" y="33"/>
                      <a:pt x="12" y="44"/>
                      <a:pt x="12" y="56"/>
                    </a:cubicBezTo>
                    <a:cubicBezTo>
                      <a:pt x="12" y="63"/>
                      <a:pt x="13" y="64"/>
                      <a:pt x="20" y="66"/>
                    </a:cubicBezTo>
                    <a:cubicBezTo>
                      <a:pt x="20" y="67"/>
                      <a:pt x="21" y="67"/>
                      <a:pt x="21" y="68"/>
                    </a:cubicBezTo>
                    <a:cubicBezTo>
                      <a:pt x="18" y="69"/>
                      <a:pt x="5" y="69"/>
                      <a:pt x="0" y="68"/>
                    </a:cubicBezTo>
                    <a:cubicBezTo>
                      <a:pt x="1" y="67"/>
                      <a:pt x="2" y="66"/>
                      <a:pt x="3" y="66"/>
                    </a:cubicBezTo>
                    <a:cubicBezTo>
                      <a:pt x="7" y="65"/>
                      <a:pt x="9" y="63"/>
                      <a:pt x="9" y="58"/>
                    </a:cubicBezTo>
                    <a:cubicBezTo>
                      <a:pt x="9" y="44"/>
                      <a:pt x="9" y="29"/>
                      <a:pt x="9" y="14"/>
                    </a:cubicBezTo>
                    <a:cubicBezTo>
                      <a:pt x="9" y="11"/>
                      <a:pt x="7" y="9"/>
                      <a:pt x="6" y="8"/>
                    </a:cubicBezTo>
                    <a:cubicBezTo>
                      <a:pt x="4" y="6"/>
                      <a:pt x="2" y="4"/>
                      <a:pt x="0" y="2"/>
                    </a:cubicBezTo>
                    <a:cubicBezTo>
                      <a:pt x="4" y="1"/>
                      <a:pt x="7" y="2"/>
                      <a:pt x="10" y="1"/>
                    </a:cubicBezTo>
                    <a:cubicBezTo>
                      <a:pt x="18" y="0"/>
                      <a:pt x="22" y="3"/>
                      <a:pt x="27" y="9"/>
                    </a:cubicBezTo>
                    <a:cubicBezTo>
                      <a:pt x="34" y="19"/>
                      <a:pt x="42" y="29"/>
                      <a:pt x="50" y="39"/>
                    </a:cubicBezTo>
                    <a:cubicBezTo>
                      <a:pt x="51" y="40"/>
                      <a:pt x="52" y="41"/>
                      <a:pt x="54" y="42"/>
                    </a:cubicBezTo>
                    <a:cubicBezTo>
                      <a:pt x="54" y="41"/>
                      <a:pt x="54" y="39"/>
                      <a:pt x="54" y="38"/>
                    </a:cubicBezTo>
                    <a:cubicBezTo>
                      <a:pt x="54" y="30"/>
                      <a:pt x="54" y="23"/>
                      <a:pt x="54" y="15"/>
                    </a:cubicBezTo>
                    <a:cubicBezTo>
                      <a:pt x="54" y="9"/>
                      <a:pt x="53" y="4"/>
                      <a:pt x="46" y="3"/>
                    </a:cubicBezTo>
                    <a:cubicBezTo>
                      <a:pt x="46" y="3"/>
                      <a:pt x="45" y="3"/>
                      <a:pt x="45" y="3"/>
                    </a:cubicBezTo>
                    <a:cubicBezTo>
                      <a:pt x="48" y="1"/>
                      <a:pt x="61" y="1"/>
                      <a:pt x="65" y="2"/>
                    </a:cubicBezTo>
                    <a:cubicBezTo>
                      <a:pt x="64" y="3"/>
                      <a:pt x="64" y="3"/>
                      <a:pt x="63" y="4"/>
                    </a:cubicBezTo>
                    <a:cubicBezTo>
                      <a:pt x="59" y="5"/>
                      <a:pt x="57" y="8"/>
                      <a:pt x="58" y="12"/>
                    </a:cubicBezTo>
                    <a:cubicBezTo>
                      <a:pt x="58" y="17"/>
                      <a:pt x="58" y="22"/>
                      <a:pt x="58" y="26"/>
                    </a:cubicBezTo>
                    <a:cubicBezTo>
                      <a:pt x="58" y="39"/>
                      <a:pt x="58" y="51"/>
                      <a:pt x="58" y="64"/>
                    </a:cubicBezTo>
                    <a:cubicBezTo>
                      <a:pt x="58" y="66"/>
                      <a:pt x="58" y="67"/>
                      <a:pt x="58" y="69"/>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cs"/>
                </a:endParaRPr>
              </a:p>
            </p:txBody>
          </p:sp>
          <p:sp>
            <p:nvSpPr>
              <p:cNvPr id="111" name="Freeform 53"/>
              <p:cNvSpPr>
                <a:spLocks noEditPoints="1"/>
              </p:cNvSpPr>
              <p:nvPr/>
            </p:nvSpPr>
            <p:spPr bwMode="auto">
              <a:xfrm>
                <a:off x="5700062" y="26009575"/>
                <a:ext cx="353921" cy="503354"/>
              </a:xfrm>
              <a:custGeom>
                <a:avLst/>
                <a:gdLst>
                  <a:gd name="T0" fmla="*/ 9 w 50"/>
                  <a:gd name="T1" fmla="*/ 71 h 71"/>
                  <a:gd name="T2" fmla="*/ 31 w 50"/>
                  <a:gd name="T3" fmla="*/ 41 h 71"/>
                  <a:gd name="T4" fmla="*/ 23 w 50"/>
                  <a:gd name="T5" fmla="*/ 44 h 71"/>
                  <a:gd name="T6" fmla="*/ 3 w 50"/>
                  <a:gd name="T7" fmla="*/ 33 h 71"/>
                  <a:gd name="T8" fmla="*/ 3 w 50"/>
                  <a:gd name="T9" fmla="*/ 13 h 71"/>
                  <a:gd name="T10" fmla="*/ 21 w 50"/>
                  <a:gd name="T11" fmla="*/ 1 h 71"/>
                  <a:gd name="T12" fmla="*/ 41 w 50"/>
                  <a:gd name="T13" fmla="*/ 11 h 71"/>
                  <a:gd name="T14" fmla="*/ 34 w 50"/>
                  <a:gd name="T15" fmla="*/ 59 h 71"/>
                  <a:gd name="T16" fmla="*/ 9 w 50"/>
                  <a:gd name="T17" fmla="*/ 71 h 71"/>
                  <a:gd name="T18" fmla="*/ 31 w 50"/>
                  <a:gd name="T19" fmla="*/ 32 h 71"/>
                  <a:gd name="T20" fmla="*/ 32 w 50"/>
                  <a:gd name="T21" fmla="*/ 32 h 71"/>
                  <a:gd name="T22" fmla="*/ 28 w 50"/>
                  <a:gd name="T23" fmla="*/ 12 h 71"/>
                  <a:gd name="T24" fmla="*/ 25 w 50"/>
                  <a:gd name="T25" fmla="*/ 6 h 71"/>
                  <a:gd name="T26" fmla="*/ 19 w 50"/>
                  <a:gd name="T27" fmla="*/ 3 h 71"/>
                  <a:gd name="T28" fmla="*/ 15 w 50"/>
                  <a:gd name="T29" fmla="*/ 8 h 71"/>
                  <a:gd name="T30" fmla="*/ 14 w 50"/>
                  <a:gd name="T31" fmla="*/ 10 h 71"/>
                  <a:gd name="T32" fmla="*/ 18 w 50"/>
                  <a:gd name="T33" fmla="*/ 32 h 71"/>
                  <a:gd name="T34" fmla="*/ 21 w 50"/>
                  <a:gd name="T35" fmla="*/ 37 h 71"/>
                  <a:gd name="T36" fmla="*/ 29 w 50"/>
                  <a:gd name="T37" fmla="*/ 39 h 71"/>
                  <a:gd name="T38" fmla="*/ 31 w 50"/>
                  <a:gd name="T39" fmla="*/ 33 h 71"/>
                  <a:gd name="T40" fmla="*/ 31 w 50"/>
                  <a:gd name="T41" fmla="*/ 3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71">
                    <a:moveTo>
                      <a:pt x="9" y="71"/>
                    </a:moveTo>
                    <a:cubicBezTo>
                      <a:pt x="22" y="66"/>
                      <a:pt x="29" y="55"/>
                      <a:pt x="31" y="41"/>
                    </a:cubicBezTo>
                    <a:cubicBezTo>
                      <a:pt x="28" y="42"/>
                      <a:pt x="26" y="43"/>
                      <a:pt x="23" y="44"/>
                    </a:cubicBezTo>
                    <a:cubicBezTo>
                      <a:pt x="14" y="46"/>
                      <a:pt x="7" y="42"/>
                      <a:pt x="3" y="33"/>
                    </a:cubicBezTo>
                    <a:cubicBezTo>
                      <a:pt x="0" y="26"/>
                      <a:pt x="1" y="19"/>
                      <a:pt x="3" y="13"/>
                    </a:cubicBezTo>
                    <a:cubicBezTo>
                      <a:pt x="7" y="5"/>
                      <a:pt x="13" y="1"/>
                      <a:pt x="21" y="1"/>
                    </a:cubicBezTo>
                    <a:cubicBezTo>
                      <a:pt x="29" y="0"/>
                      <a:pt x="36" y="3"/>
                      <a:pt x="41" y="11"/>
                    </a:cubicBezTo>
                    <a:cubicBezTo>
                      <a:pt x="50" y="26"/>
                      <a:pt x="47" y="47"/>
                      <a:pt x="34" y="59"/>
                    </a:cubicBezTo>
                    <a:cubicBezTo>
                      <a:pt x="28" y="65"/>
                      <a:pt x="17" y="70"/>
                      <a:pt x="9" y="71"/>
                    </a:cubicBezTo>
                    <a:close/>
                    <a:moveTo>
                      <a:pt x="31" y="32"/>
                    </a:moveTo>
                    <a:cubicBezTo>
                      <a:pt x="31" y="32"/>
                      <a:pt x="31" y="32"/>
                      <a:pt x="32" y="32"/>
                    </a:cubicBezTo>
                    <a:cubicBezTo>
                      <a:pt x="30" y="25"/>
                      <a:pt x="29" y="19"/>
                      <a:pt x="28" y="12"/>
                    </a:cubicBezTo>
                    <a:cubicBezTo>
                      <a:pt x="27" y="10"/>
                      <a:pt x="26" y="8"/>
                      <a:pt x="25" y="6"/>
                    </a:cubicBezTo>
                    <a:cubicBezTo>
                      <a:pt x="24" y="4"/>
                      <a:pt x="22" y="3"/>
                      <a:pt x="19" y="3"/>
                    </a:cubicBezTo>
                    <a:cubicBezTo>
                      <a:pt x="17" y="4"/>
                      <a:pt x="15" y="5"/>
                      <a:pt x="15" y="8"/>
                    </a:cubicBezTo>
                    <a:cubicBezTo>
                      <a:pt x="15" y="9"/>
                      <a:pt x="14" y="10"/>
                      <a:pt x="14" y="10"/>
                    </a:cubicBezTo>
                    <a:cubicBezTo>
                      <a:pt x="15" y="18"/>
                      <a:pt x="16" y="25"/>
                      <a:pt x="18" y="32"/>
                    </a:cubicBezTo>
                    <a:cubicBezTo>
                      <a:pt x="19" y="34"/>
                      <a:pt x="20" y="35"/>
                      <a:pt x="21" y="37"/>
                    </a:cubicBezTo>
                    <a:cubicBezTo>
                      <a:pt x="23" y="39"/>
                      <a:pt x="25" y="39"/>
                      <a:pt x="29" y="39"/>
                    </a:cubicBezTo>
                    <a:cubicBezTo>
                      <a:pt x="32" y="38"/>
                      <a:pt x="31" y="35"/>
                      <a:pt x="31" y="33"/>
                    </a:cubicBezTo>
                    <a:cubicBezTo>
                      <a:pt x="31" y="33"/>
                      <a:pt x="31" y="32"/>
                      <a:pt x="31" y="32"/>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cs"/>
                </a:endParaRPr>
              </a:p>
            </p:txBody>
          </p:sp>
          <p:sp>
            <p:nvSpPr>
              <p:cNvPr id="112" name="Freeform 54"/>
              <p:cNvSpPr/>
              <p:nvPr/>
            </p:nvSpPr>
            <p:spPr bwMode="auto">
              <a:xfrm>
                <a:off x="4323703" y="20386164"/>
                <a:ext cx="471894" cy="534814"/>
              </a:xfrm>
              <a:custGeom>
                <a:avLst/>
                <a:gdLst>
                  <a:gd name="T0" fmla="*/ 42 w 68"/>
                  <a:gd name="T1" fmla="*/ 7 h 77"/>
                  <a:gd name="T2" fmla="*/ 62 w 68"/>
                  <a:gd name="T3" fmla="*/ 0 h 77"/>
                  <a:gd name="T4" fmla="*/ 60 w 68"/>
                  <a:gd name="T5" fmla="*/ 3 h 77"/>
                  <a:gd name="T6" fmla="*/ 57 w 68"/>
                  <a:gd name="T7" fmla="*/ 12 h 77"/>
                  <a:gd name="T8" fmla="*/ 65 w 68"/>
                  <a:gd name="T9" fmla="*/ 40 h 77"/>
                  <a:gd name="T10" fmla="*/ 67 w 68"/>
                  <a:gd name="T11" fmla="*/ 55 h 77"/>
                  <a:gd name="T12" fmla="*/ 62 w 68"/>
                  <a:gd name="T13" fmla="*/ 68 h 77"/>
                  <a:gd name="T14" fmla="*/ 34 w 68"/>
                  <a:gd name="T15" fmla="*/ 76 h 77"/>
                  <a:gd name="T16" fmla="*/ 21 w 68"/>
                  <a:gd name="T17" fmla="*/ 66 h 77"/>
                  <a:gd name="T18" fmla="*/ 19 w 68"/>
                  <a:gd name="T19" fmla="*/ 60 h 77"/>
                  <a:gd name="T20" fmla="*/ 10 w 68"/>
                  <a:gd name="T21" fmla="*/ 27 h 77"/>
                  <a:gd name="T22" fmla="*/ 9 w 68"/>
                  <a:gd name="T23" fmla="*/ 25 h 77"/>
                  <a:gd name="T24" fmla="*/ 2 w 68"/>
                  <a:gd name="T25" fmla="*/ 20 h 77"/>
                  <a:gd name="T26" fmla="*/ 0 w 68"/>
                  <a:gd name="T27" fmla="*/ 19 h 77"/>
                  <a:gd name="T28" fmla="*/ 27 w 68"/>
                  <a:gd name="T29" fmla="*/ 10 h 77"/>
                  <a:gd name="T30" fmla="*/ 30 w 68"/>
                  <a:gd name="T31" fmla="*/ 10 h 77"/>
                  <a:gd name="T32" fmla="*/ 30 w 68"/>
                  <a:gd name="T33" fmla="*/ 11 h 77"/>
                  <a:gd name="T34" fmla="*/ 27 w 68"/>
                  <a:gd name="T35" fmla="*/ 12 h 77"/>
                  <a:gd name="T36" fmla="*/ 24 w 68"/>
                  <a:gd name="T37" fmla="*/ 20 h 77"/>
                  <a:gd name="T38" fmla="*/ 34 w 68"/>
                  <a:gd name="T39" fmla="*/ 59 h 77"/>
                  <a:gd name="T40" fmla="*/ 35 w 68"/>
                  <a:gd name="T41" fmla="*/ 61 h 77"/>
                  <a:gd name="T42" fmla="*/ 50 w 68"/>
                  <a:gd name="T43" fmla="*/ 70 h 77"/>
                  <a:gd name="T44" fmla="*/ 64 w 68"/>
                  <a:gd name="T45" fmla="*/ 55 h 77"/>
                  <a:gd name="T46" fmla="*/ 63 w 68"/>
                  <a:gd name="T47" fmla="*/ 45 h 77"/>
                  <a:gd name="T48" fmla="*/ 54 w 68"/>
                  <a:gd name="T49" fmla="*/ 15 h 77"/>
                  <a:gd name="T50" fmla="*/ 44 w 68"/>
                  <a:gd name="T51" fmla="*/ 7 h 77"/>
                  <a:gd name="T52" fmla="*/ 42 w 68"/>
                  <a:gd name="T53" fmla="*/ 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8" h="77">
                    <a:moveTo>
                      <a:pt x="42" y="7"/>
                    </a:moveTo>
                    <a:cubicBezTo>
                      <a:pt x="45" y="4"/>
                      <a:pt x="57" y="1"/>
                      <a:pt x="62" y="0"/>
                    </a:cubicBezTo>
                    <a:cubicBezTo>
                      <a:pt x="61" y="1"/>
                      <a:pt x="61" y="2"/>
                      <a:pt x="60" y="3"/>
                    </a:cubicBezTo>
                    <a:cubicBezTo>
                      <a:pt x="57" y="5"/>
                      <a:pt x="56" y="8"/>
                      <a:pt x="57" y="12"/>
                    </a:cubicBezTo>
                    <a:cubicBezTo>
                      <a:pt x="60" y="21"/>
                      <a:pt x="63" y="31"/>
                      <a:pt x="65" y="40"/>
                    </a:cubicBezTo>
                    <a:cubicBezTo>
                      <a:pt x="66" y="45"/>
                      <a:pt x="67" y="50"/>
                      <a:pt x="67" y="55"/>
                    </a:cubicBezTo>
                    <a:cubicBezTo>
                      <a:pt x="68" y="61"/>
                      <a:pt x="66" y="65"/>
                      <a:pt x="62" y="68"/>
                    </a:cubicBezTo>
                    <a:cubicBezTo>
                      <a:pt x="54" y="74"/>
                      <a:pt x="44" y="77"/>
                      <a:pt x="34" y="76"/>
                    </a:cubicBezTo>
                    <a:cubicBezTo>
                      <a:pt x="28" y="75"/>
                      <a:pt x="24" y="72"/>
                      <a:pt x="21" y="66"/>
                    </a:cubicBezTo>
                    <a:cubicBezTo>
                      <a:pt x="20" y="64"/>
                      <a:pt x="19" y="62"/>
                      <a:pt x="19" y="60"/>
                    </a:cubicBezTo>
                    <a:cubicBezTo>
                      <a:pt x="16" y="49"/>
                      <a:pt x="13" y="38"/>
                      <a:pt x="10" y="27"/>
                    </a:cubicBezTo>
                    <a:cubicBezTo>
                      <a:pt x="10" y="27"/>
                      <a:pt x="9" y="26"/>
                      <a:pt x="9" y="25"/>
                    </a:cubicBezTo>
                    <a:cubicBezTo>
                      <a:pt x="8" y="22"/>
                      <a:pt x="6" y="20"/>
                      <a:pt x="2" y="20"/>
                    </a:cubicBezTo>
                    <a:cubicBezTo>
                      <a:pt x="1" y="20"/>
                      <a:pt x="1" y="20"/>
                      <a:pt x="0" y="19"/>
                    </a:cubicBezTo>
                    <a:cubicBezTo>
                      <a:pt x="8" y="15"/>
                      <a:pt x="18" y="13"/>
                      <a:pt x="27" y="10"/>
                    </a:cubicBezTo>
                    <a:cubicBezTo>
                      <a:pt x="28" y="10"/>
                      <a:pt x="29" y="10"/>
                      <a:pt x="30" y="10"/>
                    </a:cubicBezTo>
                    <a:cubicBezTo>
                      <a:pt x="30" y="10"/>
                      <a:pt x="30" y="10"/>
                      <a:pt x="30" y="11"/>
                    </a:cubicBezTo>
                    <a:cubicBezTo>
                      <a:pt x="29" y="11"/>
                      <a:pt x="28" y="12"/>
                      <a:pt x="27" y="12"/>
                    </a:cubicBezTo>
                    <a:cubicBezTo>
                      <a:pt x="24" y="14"/>
                      <a:pt x="23" y="16"/>
                      <a:pt x="24" y="20"/>
                    </a:cubicBezTo>
                    <a:cubicBezTo>
                      <a:pt x="27" y="33"/>
                      <a:pt x="31" y="46"/>
                      <a:pt x="34" y="59"/>
                    </a:cubicBezTo>
                    <a:cubicBezTo>
                      <a:pt x="35" y="60"/>
                      <a:pt x="35" y="60"/>
                      <a:pt x="35" y="61"/>
                    </a:cubicBezTo>
                    <a:cubicBezTo>
                      <a:pt x="38" y="68"/>
                      <a:pt x="43" y="71"/>
                      <a:pt x="50" y="70"/>
                    </a:cubicBezTo>
                    <a:cubicBezTo>
                      <a:pt x="59" y="68"/>
                      <a:pt x="64" y="63"/>
                      <a:pt x="64" y="55"/>
                    </a:cubicBezTo>
                    <a:cubicBezTo>
                      <a:pt x="64" y="51"/>
                      <a:pt x="63" y="48"/>
                      <a:pt x="63" y="45"/>
                    </a:cubicBezTo>
                    <a:cubicBezTo>
                      <a:pt x="60" y="35"/>
                      <a:pt x="57" y="25"/>
                      <a:pt x="54" y="15"/>
                    </a:cubicBezTo>
                    <a:cubicBezTo>
                      <a:pt x="52" y="8"/>
                      <a:pt x="51" y="7"/>
                      <a:pt x="44" y="7"/>
                    </a:cubicBezTo>
                    <a:cubicBezTo>
                      <a:pt x="43" y="7"/>
                      <a:pt x="43" y="7"/>
                      <a:pt x="42" y="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cs"/>
                </a:endParaRPr>
              </a:p>
            </p:txBody>
          </p:sp>
          <p:sp>
            <p:nvSpPr>
              <p:cNvPr id="113" name="Freeform 55"/>
              <p:cNvSpPr/>
              <p:nvPr/>
            </p:nvSpPr>
            <p:spPr bwMode="auto">
              <a:xfrm>
                <a:off x="7894371" y="22195094"/>
                <a:ext cx="550543" cy="440435"/>
              </a:xfrm>
              <a:custGeom>
                <a:avLst/>
                <a:gdLst>
                  <a:gd name="T0" fmla="*/ 0 w 79"/>
                  <a:gd name="T1" fmla="*/ 22 h 63"/>
                  <a:gd name="T2" fmla="*/ 20 w 79"/>
                  <a:gd name="T3" fmla="*/ 13 h 63"/>
                  <a:gd name="T4" fmla="*/ 20 w 79"/>
                  <a:gd name="T5" fmla="*/ 17 h 63"/>
                  <a:gd name="T6" fmla="*/ 12 w 79"/>
                  <a:gd name="T7" fmla="*/ 26 h 63"/>
                  <a:gd name="T8" fmla="*/ 13 w 79"/>
                  <a:gd name="T9" fmla="*/ 46 h 63"/>
                  <a:gd name="T10" fmla="*/ 24 w 79"/>
                  <a:gd name="T11" fmla="*/ 50 h 63"/>
                  <a:gd name="T12" fmla="*/ 32 w 79"/>
                  <a:gd name="T13" fmla="*/ 42 h 63"/>
                  <a:gd name="T14" fmla="*/ 32 w 79"/>
                  <a:gd name="T15" fmla="*/ 35 h 63"/>
                  <a:gd name="T16" fmla="*/ 35 w 79"/>
                  <a:gd name="T17" fmla="*/ 14 h 63"/>
                  <a:gd name="T18" fmla="*/ 51 w 79"/>
                  <a:gd name="T19" fmla="*/ 1 h 63"/>
                  <a:gd name="T20" fmla="*/ 66 w 79"/>
                  <a:gd name="T21" fmla="*/ 7 h 63"/>
                  <a:gd name="T22" fmla="*/ 73 w 79"/>
                  <a:gd name="T23" fmla="*/ 24 h 63"/>
                  <a:gd name="T24" fmla="*/ 73 w 79"/>
                  <a:gd name="T25" fmla="*/ 28 h 63"/>
                  <a:gd name="T26" fmla="*/ 76 w 79"/>
                  <a:gd name="T27" fmla="*/ 32 h 63"/>
                  <a:gd name="T28" fmla="*/ 79 w 79"/>
                  <a:gd name="T29" fmla="*/ 34 h 63"/>
                  <a:gd name="T30" fmla="*/ 59 w 79"/>
                  <a:gd name="T31" fmla="*/ 42 h 63"/>
                  <a:gd name="T32" fmla="*/ 62 w 79"/>
                  <a:gd name="T33" fmla="*/ 38 h 63"/>
                  <a:gd name="T34" fmla="*/ 69 w 79"/>
                  <a:gd name="T35" fmla="*/ 26 h 63"/>
                  <a:gd name="T36" fmla="*/ 65 w 79"/>
                  <a:gd name="T37" fmla="*/ 12 h 63"/>
                  <a:gd name="T38" fmla="*/ 50 w 79"/>
                  <a:gd name="T39" fmla="*/ 14 h 63"/>
                  <a:gd name="T40" fmla="*/ 49 w 79"/>
                  <a:gd name="T41" fmla="*/ 21 h 63"/>
                  <a:gd name="T42" fmla="*/ 48 w 79"/>
                  <a:gd name="T43" fmla="*/ 39 h 63"/>
                  <a:gd name="T44" fmla="*/ 45 w 79"/>
                  <a:gd name="T45" fmla="*/ 50 h 63"/>
                  <a:gd name="T46" fmla="*/ 15 w 79"/>
                  <a:gd name="T47" fmla="*/ 53 h 63"/>
                  <a:gd name="T48" fmla="*/ 7 w 79"/>
                  <a:gd name="T49" fmla="*/ 34 h 63"/>
                  <a:gd name="T50" fmla="*/ 0 w 79"/>
                  <a:gd name="T51" fmla="*/ 22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9" h="63">
                    <a:moveTo>
                      <a:pt x="0" y="22"/>
                    </a:moveTo>
                    <a:cubicBezTo>
                      <a:pt x="7" y="19"/>
                      <a:pt x="14" y="16"/>
                      <a:pt x="20" y="13"/>
                    </a:cubicBezTo>
                    <a:cubicBezTo>
                      <a:pt x="22" y="15"/>
                      <a:pt x="21" y="16"/>
                      <a:pt x="20" y="17"/>
                    </a:cubicBezTo>
                    <a:cubicBezTo>
                      <a:pt x="17" y="20"/>
                      <a:pt x="14" y="23"/>
                      <a:pt x="12" y="26"/>
                    </a:cubicBezTo>
                    <a:cubicBezTo>
                      <a:pt x="8" y="33"/>
                      <a:pt x="9" y="39"/>
                      <a:pt x="13" y="46"/>
                    </a:cubicBezTo>
                    <a:cubicBezTo>
                      <a:pt x="16" y="50"/>
                      <a:pt x="19" y="51"/>
                      <a:pt x="24" y="50"/>
                    </a:cubicBezTo>
                    <a:cubicBezTo>
                      <a:pt x="28" y="49"/>
                      <a:pt x="31" y="46"/>
                      <a:pt x="32" y="42"/>
                    </a:cubicBezTo>
                    <a:cubicBezTo>
                      <a:pt x="32" y="40"/>
                      <a:pt x="32" y="37"/>
                      <a:pt x="32" y="35"/>
                    </a:cubicBezTo>
                    <a:cubicBezTo>
                      <a:pt x="33" y="28"/>
                      <a:pt x="33" y="21"/>
                      <a:pt x="35" y="14"/>
                    </a:cubicBezTo>
                    <a:cubicBezTo>
                      <a:pt x="37" y="6"/>
                      <a:pt x="43" y="2"/>
                      <a:pt x="51" y="1"/>
                    </a:cubicBezTo>
                    <a:cubicBezTo>
                      <a:pt x="57" y="0"/>
                      <a:pt x="62" y="3"/>
                      <a:pt x="66" y="7"/>
                    </a:cubicBezTo>
                    <a:cubicBezTo>
                      <a:pt x="70" y="12"/>
                      <a:pt x="72" y="18"/>
                      <a:pt x="73" y="24"/>
                    </a:cubicBezTo>
                    <a:cubicBezTo>
                      <a:pt x="73" y="26"/>
                      <a:pt x="73" y="27"/>
                      <a:pt x="73" y="28"/>
                    </a:cubicBezTo>
                    <a:cubicBezTo>
                      <a:pt x="73" y="30"/>
                      <a:pt x="74" y="32"/>
                      <a:pt x="76" y="32"/>
                    </a:cubicBezTo>
                    <a:cubicBezTo>
                      <a:pt x="77" y="32"/>
                      <a:pt x="78" y="33"/>
                      <a:pt x="79" y="34"/>
                    </a:cubicBezTo>
                    <a:cubicBezTo>
                      <a:pt x="75" y="37"/>
                      <a:pt x="63" y="42"/>
                      <a:pt x="59" y="42"/>
                    </a:cubicBezTo>
                    <a:cubicBezTo>
                      <a:pt x="60" y="40"/>
                      <a:pt x="61" y="39"/>
                      <a:pt x="62" y="38"/>
                    </a:cubicBezTo>
                    <a:cubicBezTo>
                      <a:pt x="65" y="34"/>
                      <a:pt x="68" y="31"/>
                      <a:pt x="69" y="26"/>
                    </a:cubicBezTo>
                    <a:cubicBezTo>
                      <a:pt x="70" y="21"/>
                      <a:pt x="69" y="16"/>
                      <a:pt x="65" y="12"/>
                    </a:cubicBezTo>
                    <a:cubicBezTo>
                      <a:pt x="61" y="7"/>
                      <a:pt x="53" y="8"/>
                      <a:pt x="50" y="14"/>
                    </a:cubicBezTo>
                    <a:cubicBezTo>
                      <a:pt x="49" y="16"/>
                      <a:pt x="49" y="19"/>
                      <a:pt x="49" y="21"/>
                    </a:cubicBezTo>
                    <a:cubicBezTo>
                      <a:pt x="48" y="27"/>
                      <a:pt x="49" y="33"/>
                      <a:pt x="48" y="39"/>
                    </a:cubicBezTo>
                    <a:cubicBezTo>
                      <a:pt x="47" y="42"/>
                      <a:pt x="47" y="46"/>
                      <a:pt x="45" y="50"/>
                    </a:cubicBezTo>
                    <a:cubicBezTo>
                      <a:pt x="39" y="60"/>
                      <a:pt x="24" y="63"/>
                      <a:pt x="15" y="53"/>
                    </a:cubicBezTo>
                    <a:cubicBezTo>
                      <a:pt x="11" y="47"/>
                      <a:pt x="8" y="41"/>
                      <a:pt x="7" y="34"/>
                    </a:cubicBezTo>
                    <a:cubicBezTo>
                      <a:pt x="5" y="27"/>
                      <a:pt x="5" y="27"/>
                      <a:pt x="0" y="22"/>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cs"/>
                </a:endParaRPr>
              </a:p>
            </p:txBody>
          </p:sp>
          <p:sp>
            <p:nvSpPr>
              <p:cNvPr id="114" name="Freeform 56"/>
              <p:cNvSpPr/>
              <p:nvPr/>
            </p:nvSpPr>
            <p:spPr bwMode="auto">
              <a:xfrm>
                <a:off x="7902235" y="24263565"/>
                <a:ext cx="542679" cy="503354"/>
              </a:xfrm>
              <a:custGeom>
                <a:avLst/>
                <a:gdLst>
                  <a:gd name="T0" fmla="*/ 64 w 77"/>
                  <a:gd name="T1" fmla="*/ 40 h 72"/>
                  <a:gd name="T2" fmla="*/ 65 w 77"/>
                  <a:gd name="T3" fmla="*/ 37 h 72"/>
                  <a:gd name="T4" fmla="*/ 59 w 77"/>
                  <a:gd name="T5" fmla="*/ 30 h 72"/>
                  <a:gd name="T6" fmla="*/ 45 w 77"/>
                  <a:gd name="T7" fmla="*/ 32 h 72"/>
                  <a:gd name="T8" fmla="*/ 37 w 77"/>
                  <a:gd name="T9" fmla="*/ 32 h 72"/>
                  <a:gd name="T10" fmla="*/ 33 w 77"/>
                  <a:gd name="T11" fmla="*/ 33 h 72"/>
                  <a:gd name="T12" fmla="*/ 39 w 77"/>
                  <a:gd name="T13" fmla="*/ 41 h 72"/>
                  <a:gd name="T14" fmla="*/ 47 w 77"/>
                  <a:gd name="T15" fmla="*/ 52 h 72"/>
                  <a:gd name="T16" fmla="*/ 50 w 77"/>
                  <a:gd name="T17" fmla="*/ 56 h 72"/>
                  <a:gd name="T18" fmla="*/ 57 w 77"/>
                  <a:gd name="T19" fmla="*/ 55 h 72"/>
                  <a:gd name="T20" fmla="*/ 60 w 77"/>
                  <a:gd name="T21" fmla="*/ 51 h 72"/>
                  <a:gd name="T22" fmla="*/ 53 w 77"/>
                  <a:gd name="T23" fmla="*/ 72 h 72"/>
                  <a:gd name="T24" fmla="*/ 52 w 77"/>
                  <a:gd name="T25" fmla="*/ 71 h 72"/>
                  <a:gd name="T26" fmla="*/ 48 w 77"/>
                  <a:gd name="T27" fmla="*/ 60 h 72"/>
                  <a:gd name="T28" fmla="*/ 31 w 77"/>
                  <a:gd name="T29" fmla="*/ 37 h 72"/>
                  <a:gd name="T30" fmla="*/ 26 w 77"/>
                  <a:gd name="T31" fmla="*/ 33 h 72"/>
                  <a:gd name="T32" fmla="*/ 13 w 77"/>
                  <a:gd name="T33" fmla="*/ 27 h 72"/>
                  <a:gd name="T34" fmla="*/ 2 w 77"/>
                  <a:gd name="T35" fmla="*/ 31 h 72"/>
                  <a:gd name="T36" fmla="*/ 1 w 77"/>
                  <a:gd name="T37" fmla="*/ 32 h 72"/>
                  <a:gd name="T38" fmla="*/ 0 w 77"/>
                  <a:gd name="T39" fmla="*/ 30 h 72"/>
                  <a:gd name="T40" fmla="*/ 12 w 77"/>
                  <a:gd name="T41" fmla="*/ 1 h 72"/>
                  <a:gd name="T42" fmla="*/ 13 w 77"/>
                  <a:gd name="T43" fmla="*/ 0 h 72"/>
                  <a:gd name="T44" fmla="*/ 13 w 77"/>
                  <a:gd name="T45" fmla="*/ 3 h 72"/>
                  <a:gd name="T46" fmla="*/ 18 w 77"/>
                  <a:gd name="T47" fmla="*/ 12 h 72"/>
                  <a:gd name="T48" fmla="*/ 30 w 77"/>
                  <a:gd name="T49" fmla="*/ 17 h 72"/>
                  <a:gd name="T50" fmla="*/ 34 w 77"/>
                  <a:gd name="T51" fmla="*/ 18 h 72"/>
                  <a:gd name="T52" fmla="*/ 67 w 77"/>
                  <a:gd name="T53" fmla="*/ 14 h 72"/>
                  <a:gd name="T54" fmla="*/ 76 w 77"/>
                  <a:gd name="T55" fmla="*/ 8 h 72"/>
                  <a:gd name="T56" fmla="*/ 77 w 77"/>
                  <a:gd name="T57" fmla="*/ 10 h 72"/>
                  <a:gd name="T58" fmla="*/ 66 w 77"/>
                  <a:gd name="T59" fmla="*/ 39 h 72"/>
                  <a:gd name="T60" fmla="*/ 64 w 77"/>
                  <a:gd name="T61" fmla="*/ 4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7" h="72">
                    <a:moveTo>
                      <a:pt x="64" y="40"/>
                    </a:moveTo>
                    <a:cubicBezTo>
                      <a:pt x="65" y="39"/>
                      <a:pt x="65" y="38"/>
                      <a:pt x="65" y="37"/>
                    </a:cubicBezTo>
                    <a:cubicBezTo>
                      <a:pt x="67" y="31"/>
                      <a:pt x="66" y="30"/>
                      <a:pt x="59" y="30"/>
                    </a:cubicBezTo>
                    <a:cubicBezTo>
                      <a:pt x="54" y="31"/>
                      <a:pt x="50" y="31"/>
                      <a:pt x="45" y="32"/>
                    </a:cubicBezTo>
                    <a:cubicBezTo>
                      <a:pt x="42" y="32"/>
                      <a:pt x="40" y="32"/>
                      <a:pt x="37" y="32"/>
                    </a:cubicBezTo>
                    <a:cubicBezTo>
                      <a:pt x="36" y="33"/>
                      <a:pt x="35" y="33"/>
                      <a:pt x="33" y="33"/>
                    </a:cubicBezTo>
                    <a:cubicBezTo>
                      <a:pt x="35" y="36"/>
                      <a:pt x="37" y="39"/>
                      <a:pt x="39" y="41"/>
                    </a:cubicBezTo>
                    <a:cubicBezTo>
                      <a:pt x="41" y="45"/>
                      <a:pt x="44" y="48"/>
                      <a:pt x="47" y="52"/>
                    </a:cubicBezTo>
                    <a:cubicBezTo>
                      <a:pt x="48" y="53"/>
                      <a:pt x="49" y="55"/>
                      <a:pt x="50" y="56"/>
                    </a:cubicBezTo>
                    <a:cubicBezTo>
                      <a:pt x="53" y="58"/>
                      <a:pt x="55" y="58"/>
                      <a:pt x="57" y="55"/>
                    </a:cubicBezTo>
                    <a:cubicBezTo>
                      <a:pt x="58" y="54"/>
                      <a:pt x="59" y="53"/>
                      <a:pt x="60" y="51"/>
                    </a:cubicBezTo>
                    <a:cubicBezTo>
                      <a:pt x="60" y="55"/>
                      <a:pt x="56" y="68"/>
                      <a:pt x="53" y="72"/>
                    </a:cubicBezTo>
                    <a:cubicBezTo>
                      <a:pt x="53" y="71"/>
                      <a:pt x="52" y="71"/>
                      <a:pt x="52" y="71"/>
                    </a:cubicBezTo>
                    <a:cubicBezTo>
                      <a:pt x="52" y="67"/>
                      <a:pt x="50" y="64"/>
                      <a:pt x="48" y="60"/>
                    </a:cubicBezTo>
                    <a:cubicBezTo>
                      <a:pt x="42" y="53"/>
                      <a:pt x="37" y="45"/>
                      <a:pt x="31" y="37"/>
                    </a:cubicBezTo>
                    <a:cubicBezTo>
                      <a:pt x="30" y="35"/>
                      <a:pt x="29" y="34"/>
                      <a:pt x="26" y="33"/>
                    </a:cubicBezTo>
                    <a:cubicBezTo>
                      <a:pt x="22" y="31"/>
                      <a:pt x="17" y="29"/>
                      <a:pt x="13" y="27"/>
                    </a:cubicBezTo>
                    <a:cubicBezTo>
                      <a:pt x="7" y="25"/>
                      <a:pt x="6" y="25"/>
                      <a:pt x="2" y="31"/>
                    </a:cubicBezTo>
                    <a:cubicBezTo>
                      <a:pt x="2" y="31"/>
                      <a:pt x="1" y="31"/>
                      <a:pt x="1" y="32"/>
                    </a:cubicBezTo>
                    <a:cubicBezTo>
                      <a:pt x="1" y="31"/>
                      <a:pt x="0" y="31"/>
                      <a:pt x="0" y="30"/>
                    </a:cubicBezTo>
                    <a:cubicBezTo>
                      <a:pt x="4" y="20"/>
                      <a:pt x="8" y="11"/>
                      <a:pt x="12" y="1"/>
                    </a:cubicBezTo>
                    <a:cubicBezTo>
                      <a:pt x="12" y="1"/>
                      <a:pt x="12" y="0"/>
                      <a:pt x="13" y="0"/>
                    </a:cubicBezTo>
                    <a:cubicBezTo>
                      <a:pt x="13" y="1"/>
                      <a:pt x="13" y="2"/>
                      <a:pt x="13" y="3"/>
                    </a:cubicBezTo>
                    <a:cubicBezTo>
                      <a:pt x="12" y="8"/>
                      <a:pt x="13" y="10"/>
                      <a:pt x="18" y="12"/>
                    </a:cubicBezTo>
                    <a:cubicBezTo>
                      <a:pt x="22" y="14"/>
                      <a:pt x="26" y="16"/>
                      <a:pt x="30" y="17"/>
                    </a:cubicBezTo>
                    <a:cubicBezTo>
                      <a:pt x="31" y="18"/>
                      <a:pt x="33" y="18"/>
                      <a:pt x="34" y="18"/>
                    </a:cubicBezTo>
                    <a:cubicBezTo>
                      <a:pt x="45" y="17"/>
                      <a:pt x="56" y="15"/>
                      <a:pt x="67" y="14"/>
                    </a:cubicBezTo>
                    <a:cubicBezTo>
                      <a:pt x="70" y="13"/>
                      <a:pt x="74" y="12"/>
                      <a:pt x="76" y="8"/>
                    </a:cubicBezTo>
                    <a:cubicBezTo>
                      <a:pt x="77" y="9"/>
                      <a:pt x="77" y="10"/>
                      <a:pt x="77" y="10"/>
                    </a:cubicBezTo>
                    <a:cubicBezTo>
                      <a:pt x="74" y="20"/>
                      <a:pt x="70" y="29"/>
                      <a:pt x="66" y="39"/>
                    </a:cubicBezTo>
                    <a:cubicBezTo>
                      <a:pt x="66" y="39"/>
                      <a:pt x="66" y="39"/>
                      <a:pt x="64" y="4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cs"/>
                </a:endParaRPr>
              </a:p>
            </p:txBody>
          </p:sp>
          <p:sp>
            <p:nvSpPr>
              <p:cNvPr id="115" name="Freeform 57"/>
              <p:cNvSpPr/>
              <p:nvPr/>
            </p:nvSpPr>
            <p:spPr bwMode="auto">
              <a:xfrm>
                <a:off x="8098858" y="23484939"/>
                <a:ext cx="479759" cy="424705"/>
              </a:xfrm>
              <a:custGeom>
                <a:avLst/>
                <a:gdLst>
                  <a:gd name="T0" fmla="*/ 5 w 68"/>
                  <a:gd name="T1" fmla="*/ 10 h 61"/>
                  <a:gd name="T2" fmla="*/ 5 w 68"/>
                  <a:gd name="T3" fmla="*/ 13 h 61"/>
                  <a:gd name="T4" fmla="*/ 12 w 68"/>
                  <a:gd name="T5" fmla="*/ 20 h 61"/>
                  <a:gd name="T6" fmla="*/ 37 w 68"/>
                  <a:gd name="T7" fmla="*/ 22 h 61"/>
                  <a:gd name="T8" fmla="*/ 61 w 68"/>
                  <a:gd name="T9" fmla="*/ 23 h 61"/>
                  <a:gd name="T10" fmla="*/ 64 w 68"/>
                  <a:gd name="T11" fmla="*/ 23 h 61"/>
                  <a:gd name="T12" fmla="*/ 63 w 68"/>
                  <a:gd name="T13" fmla="*/ 14 h 61"/>
                  <a:gd name="T14" fmla="*/ 58 w 68"/>
                  <a:gd name="T15" fmla="*/ 6 h 61"/>
                  <a:gd name="T16" fmla="*/ 50 w 68"/>
                  <a:gd name="T17" fmla="*/ 1 h 61"/>
                  <a:gd name="T18" fmla="*/ 68 w 68"/>
                  <a:gd name="T19" fmla="*/ 2 h 61"/>
                  <a:gd name="T20" fmla="*/ 64 w 68"/>
                  <a:gd name="T21" fmla="*/ 61 h 61"/>
                  <a:gd name="T22" fmla="*/ 46 w 68"/>
                  <a:gd name="T23" fmla="*/ 60 h 61"/>
                  <a:gd name="T24" fmla="*/ 47 w 68"/>
                  <a:gd name="T25" fmla="*/ 57 h 61"/>
                  <a:gd name="T26" fmla="*/ 49 w 68"/>
                  <a:gd name="T27" fmla="*/ 57 h 61"/>
                  <a:gd name="T28" fmla="*/ 63 w 68"/>
                  <a:gd name="T29" fmla="*/ 40 h 61"/>
                  <a:gd name="T30" fmla="*/ 60 w 68"/>
                  <a:gd name="T31" fmla="*/ 39 h 61"/>
                  <a:gd name="T32" fmla="*/ 17 w 68"/>
                  <a:gd name="T33" fmla="*/ 36 h 61"/>
                  <a:gd name="T34" fmla="*/ 12 w 68"/>
                  <a:gd name="T35" fmla="*/ 35 h 61"/>
                  <a:gd name="T36" fmla="*/ 3 w 68"/>
                  <a:gd name="T37" fmla="*/ 41 h 61"/>
                  <a:gd name="T38" fmla="*/ 2 w 68"/>
                  <a:gd name="T39" fmla="*/ 45 h 61"/>
                  <a:gd name="T40" fmla="*/ 2 w 68"/>
                  <a:gd name="T41" fmla="*/ 36 h 61"/>
                  <a:gd name="T42" fmla="*/ 2 w 68"/>
                  <a:gd name="T43" fmla="*/ 27 h 61"/>
                  <a:gd name="T44" fmla="*/ 3 w 68"/>
                  <a:gd name="T45" fmla="*/ 18 h 61"/>
                  <a:gd name="T46" fmla="*/ 4 w 68"/>
                  <a:gd name="T47" fmla="*/ 9 h 61"/>
                  <a:gd name="T48" fmla="*/ 5 w 68"/>
                  <a:gd name="T49" fmla="*/ 1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8" h="61">
                    <a:moveTo>
                      <a:pt x="5" y="10"/>
                    </a:moveTo>
                    <a:cubicBezTo>
                      <a:pt x="5" y="11"/>
                      <a:pt x="5" y="12"/>
                      <a:pt x="5" y="13"/>
                    </a:cubicBezTo>
                    <a:cubicBezTo>
                      <a:pt x="6" y="17"/>
                      <a:pt x="8" y="19"/>
                      <a:pt x="12" y="20"/>
                    </a:cubicBezTo>
                    <a:cubicBezTo>
                      <a:pt x="20" y="20"/>
                      <a:pt x="29" y="21"/>
                      <a:pt x="37" y="22"/>
                    </a:cubicBezTo>
                    <a:cubicBezTo>
                      <a:pt x="45" y="22"/>
                      <a:pt x="53" y="23"/>
                      <a:pt x="61" y="23"/>
                    </a:cubicBezTo>
                    <a:cubicBezTo>
                      <a:pt x="62" y="23"/>
                      <a:pt x="63" y="23"/>
                      <a:pt x="64" y="23"/>
                    </a:cubicBezTo>
                    <a:cubicBezTo>
                      <a:pt x="65" y="20"/>
                      <a:pt x="64" y="17"/>
                      <a:pt x="63" y="14"/>
                    </a:cubicBezTo>
                    <a:cubicBezTo>
                      <a:pt x="62" y="10"/>
                      <a:pt x="61" y="8"/>
                      <a:pt x="58" y="6"/>
                    </a:cubicBezTo>
                    <a:cubicBezTo>
                      <a:pt x="55" y="4"/>
                      <a:pt x="52" y="3"/>
                      <a:pt x="50" y="1"/>
                    </a:cubicBezTo>
                    <a:cubicBezTo>
                      <a:pt x="56" y="0"/>
                      <a:pt x="62" y="1"/>
                      <a:pt x="68" y="2"/>
                    </a:cubicBezTo>
                    <a:cubicBezTo>
                      <a:pt x="67" y="21"/>
                      <a:pt x="65" y="41"/>
                      <a:pt x="64" y="61"/>
                    </a:cubicBezTo>
                    <a:cubicBezTo>
                      <a:pt x="58" y="61"/>
                      <a:pt x="52" y="61"/>
                      <a:pt x="46" y="60"/>
                    </a:cubicBezTo>
                    <a:cubicBezTo>
                      <a:pt x="46" y="59"/>
                      <a:pt x="46" y="58"/>
                      <a:pt x="47" y="57"/>
                    </a:cubicBezTo>
                    <a:cubicBezTo>
                      <a:pt x="47" y="57"/>
                      <a:pt x="48" y="57"/>
                      <a:pt x="49" y="57"/>
                    </a:cubicBezTo>
                    <a:cubicBezTo>
                      <a:pt x="58" y="55"/>
                      <a:pt x="63" y="50"/>
                      <a:pt x="63" y="40"/>
                    </a:cubicBezTo>
                    <a:cubicBezTo>
                      <a:pt x="62" y="39"/>
                      <a:pt x="61" y="39"/>
                      <a:pt x="60" y="39"/>
                    </a:cubicBezTo>
                    <a:cubicBezTo>
                      <a:pt x="46" y="38"/>
                      <a:pt x="31" y="37"/>
                      <a:pt x="17" y="36"/>
                    </a:cubicBezTo>
                    <a:cubicBezTo>
                      <a:pt x="15" y="36"/>
                      <a:pt x="13" y="35"/>
                      <a:pt x="12" y="35"/>
                    </a:cubicBezTo>
                    <a:cubicBezTo>
                      <a:pt x="7" y="35"/>
                      <a:pt x="4" y="36"/>
                      <a:pt x="3" y="41"/>
                    </a:cubicBezTo>
                    <a:cubicBezTo>
                      <a:pt x="3" y="42"/>
                      <a:pt x="3" y="43"/>
                      <a:pt x="2" y="45"/>
                    </a:cubicBezTo>
                    <a:cubicBezTo>
                      <a:pt x="0" y="41"/>
                      <a:pt x="2" y="38"/>
                      <a:pt x="2" y="36"/>
                    </a:cubicBezTo>
                    <a:cubicBezTo>
                      <a:pt x="2" y="33"/>
                      <a:pt x="2" y="30"/>
                      <a:pt x="2" y="27"/>
                    </a:cubicBezTo>
                    <a:cubicBezTo>
                      <a:pt x="2" y="24"/>
                      <a:pt x="2" y="21"/>
                      <a:pt x="3" y="18"/>
                    </a:cubicBezTo>
                    <a:cubicBezTo>
                      <a:pt x="3" y="15"/>
                      <a:pt x="2" y="12"/>
                      <a:pt x="4" y="9"/>
                    </a:cubicBezTo>
                    <a:cubicBezTo>
                      <a:pt x="4" y="9"/>
                      <a:pt x="4" y="10"/>
                      <a:pt x="5" y="1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cs"/>
                </a:endParaRPr>
              </a:p>
            </p:txBody>
          </p:sp>
          <p:sp>
            <p:nvSpPr>
              <p:cNvPr id="116" name="Freeform 58"/>
              <p:cNvSpPr/>
              <p:nvPr/>
            </p:nvSpPr>
            <p:spPr bwMode="auto">
              <a:xfrm>
                <a:off x="6510147" y="20480543"/>
                <a:ext cx="432570" cy="542679"/>
              </a:xfrm>
              <a:custGeom>
                <a:avLst/>
                <a:gdLst>
                  <a:gd name="T0" fmla="*/ 6 w 61"/>
                  <a:gd name="T1" fmla="*/ 77 h 77"/>
                  <a:gd name="T2" fmla="*/ 5 w 61"/>
                  <a:gd name="T3" fmla="*/ 71 h 77"/>
                  <a:gd name="T4" fmla="*/ 5 w 61"/>
                  <a:gd name="T5" fmla="*/ 14 h 77"/>
                  <a:gd name="T6" fmla="*/ 0 w 61"/>
                  <a:gd name="T7" fmla="*/ 1 h 77"/>
                  <a:gd name="T8" fmla="*/ 29 w 61"/>
                  <a:gd name="T9" fmla="*/ 14 h 77"/>
                  <a:gd name="T10" fmla="*/ 25 w 61"/>
                  <a:gd name="T11" fmla="*/ 13 h 77"/>
                  <a:gd name="T12" fmla="*/ 20 w 61"/>
                  <a:gd name="T13" fmla="*/ 16 h 77"/>
                  <a:gd name="T14" fmla="*/ 20 w 61"/>
                  <a:gd name="T15" fmla="*/ 19 h 77"/>
                  <a:gd name="T16" fmla="*/ 19 w 61"/>
                  <a:gd name="T17" fmla="*/ 55 h 77"/>
                  <a:gd name="T18" fmla="*/ 20 w 61"/>
                  <a:gd name="T19" fmla="*/ 57 h 77"/>
                  <a:gd name="T20" fmla="*/ 21 w 61"/>
                  <a:gd name="T21" fmla="*/ 57 h 77"/>
                  <a:gd name="T22" fmla="*/ 45 w 61"/>
                  <a:gd name="T23" fmla="*/ 31 h 77"/>
                  <a:gd name="T24" fmla="*/ 45 w 61"/>
                  <a:gd name="T25" fmla="*/ 31 h 77"/>
                  <a:gd name="T26" fmla="*/ 44 w 61"/>
                  <a:gd name="T27" fmla="*/ 21 h 77"/>
                  <a:gd name="T28" fmla="*/ 43 w 61"/>
                  <a:gd name="T29" fmla="*/ 19 h 77"/>
                  <a:gd name="T30" fmla="*/ 61 w 61"/>
                  <a:gd name="T31" fmla="*/ 26 h 77"/>
                  <a:gd name="T32" fmla="*/ 59 w 61"/>
                  <a:gd name="T33" fmla="*/ 27 h 77"/>
                  <a:gd name="T34" fmla="*/ 49 w 61"/>
                  <a:gd name="T35" fmla="*/ 32 h 77"/>
                  <a:gd name="T36" fmla="*/ 10 w 61"/>
                  <a:gd name="T37" fmla="*/ 73 h 77"/>
                  <a:gd name="T38" fmla="*/ 6 w 61"/>
                  <a:gd name="T39"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1" h="77">
                    <a:moveTo>
                      <a:pt x="6" y="77"/>
                    </a:moveTo>
                    <a:cubicBezTo>
                      <a:pt x="5" y="74"/>
                      <a:pt x="5" y="73"/>
                      <a:pt x="5" y="71"/>
                    </a:cubicBezTo>
                    <a:cubicBezTo>
                      <a:pt x="5" y="52"/>
                      <a:pt x="5" y="33"/>
                      <a:pt x="5" y="14"/>
                    </a:cubicBezTo>
                    <a:cubicBezTo>
                      <a:pt x="5" y="9"/>
                      <a:pt x="5" y="4"/>
                      <a:pt x="0" y="1"/>
                    </a:cubicBezTo>
                    <a:cubicBezTo>
                      <a:pt x="4" y="0"/>
                      <a:pt x="26" y="10"/>
                      <a:pt x="29" y="14"/>
                    </a:cubicBezTo>
                    <a:cubicBezTo>
                      <a:pt x="28" y="13"/>
                      <a:pt x="27" y="13"/>
                      <a:pt x="25" y="13"/>
                    </a:cubicBezTo>
                    <a:cubicBezTo>
                      <a:pt x="22" y="12"/>
                      <a:pt x="21" y="13"/>
                      <a:pt x="20" y="16"/>
                    </a:cubicBezTo>
                    <a:cubicBezTo>
                      <a:pt x="20" y="17"/>
                      <a:pt x="20" y="18"/>
                      <a:pt x="20" y="19"/>
                    </a:cubicBezTo>
                    <a:cubicBezTo>
                      <a:pt x="19" y="31"/>
                      <a:pt x="19" y="43"/>
                      <a:pt x="19" y="55"/>
                    </a:cubicBezTo>
                    <a:cubicBezTo>
                      <a:pt x="19" y="55"/>
                      <a:pt x="19" y="56"/>
                      <a:pt x="20" y="57"/>
                    </a:cubicBezTo>
                    <a:cubicBezTo>
                      <a:pt x="20" y="57"/>
                      <a:pt x="21" y="57"/>
                      <a:pt x="21" y="57"/>
                    </a:cubicBezTo>
                    <a:cubicBezTo>
                      <a:pt x="29" y="48"/>
                      <a:pt x="37" y="40"/>
                      <a:pt x="45" y="31"/>
                    </a:cubicBezTo>
                    <a:cubicBezTo>
                      <a:pt x="45" y="31"/>
                      <a:pt x="45" y="31"/>
                      <a:pt x="45" y="31"/>
                    </a:cubicBezTo>
                    <a:cubicBezTo>
                      <a:pt x="49" y="26"/>
                      <a:pt x="49" y="24"/>
                      <a:pt x="44" y="21"/>
                    </a:cubicBezTo>
                    <a:cubicBezTo>
                      <a:pt x="43" y="20"/>
                      <a:pt x="43" y="20"/>
                      <a:pt x="43" y="19"/>
                    </a:cubicBezTo>
                    <a:cubicBezTo>
                      <a:pt x="49" y="20"/>
                      <a:pt x="55" y="23"/>
                      <a:pt x="61" y="26"/>
                    </a:cubicBezTo>
                    <a:cubicBezTo>
                      <a:pt x="60" y="27"/>
                      <a:pt x="60" y="27"/>
                      <a:pt x="59" y="27"/>
                    </a:cubicBezTo>
                    <a:cubicBezTo>
                      <a:pt x="55" y="27"/>
                      <a:pt x="52" y="29"/>
                      <a:pt x="49" y="32"/>
                    </a:cubicBezTo>
                    <a:cubicBezTo>
                      <a:pt x="36" y="46"/>
                      <a:pt x="23" y="60"/>
                      <a:pt x="10" y="73"/>
                    </a:cubicBezTo>
                    <a:cubicBezTo>
                      <a:pt x="9" y="74"/>
                      <a:pt x="8" y="75"/>
                      <a:pt x="6" y="7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cs"/>
                </a:endParaRPr>
              </a:p>
            </p:txBody>
          </p:sp>
          <p:sp>
            <p:nvSpPr>
              <p:cNvPr id="117" name="Freeform 59"/>
              <p:cNvSpPr/>
              <p:nvPr/>
            </p:nvSpPr>
            <p:spPr bwMode="auto">
              <a:xfrm>
                <a:off x="2585558" y="22053525"/>
                <a:ext cx="495489" cy="432570"/>
              </a:xfrm>
              <a:custGeom>
                <a:avLst/>
                <a:gdLst>
                  <a:gd name="T0" fmla="*/ 0 w 71"/>
                  <a:gd name="T1" fmla="*/ 32 h 61"/>
                  <a:gd name="T2" fmla="*/ 15 w 71"/>
                  <a:gd name="T3" fmla="*/ 0 h 61"/>
                  <a:gd name="T4" fmla="*/ 14 w 71"/>
                  <a:gd name="T5" fmla="*/ 3 h 61"/>
                  <a:gd name="T6" fmla="*/ 19 w 71"/>
                  <a:gd name="T7" fmla="*/ 13 h 61"/>
                  <a:gd name="T8" fmla="*/ 58 w 71"/>
                  <a:gd name="T9" fmla="*/ 33 h 61"/>
                  <a:gd name="T10" fmla="*/ 68 w 71"/>
                  <a:gd name="T11" fmla="*/ 31 h 61"/>
                  <a:gd name="T12" fmla="*/ 71 w 71"/>
                  <a:gd name="T13" fmla="*/ 28 h 61"/>
                  <a:gd name="T14" fmla="*/ 56 w 71"/>
                  <a:gd name="T15" fmla="*/ 61 h 61"/>
                  <a:gd name="T16" fmla="*/ 56 w 71"/>
                  <a:gd name="T17" fmla="*/ 57 h 61"/>
                  <a:gd name="T18" fmla="*/ 52 w 71"/>
                  <a:gd name="T19" fmla="*/ 47 h 61"/>
                  <a:gd name="T20" fmla="*/ 13 w 71"/>
                  <a:gd name="T21" fmla="*/ 28 h 61"/>
                  <a:gd name="T22" fmla="*/ 1 w 71"/>
                  <a:gd name="T23" fmla="*/ 30 h 61"/>
                  <a:gd name="T24" fmla="*/ 0 w 71"/>
                  <a:gd name="T25" fmla="*/ 32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1" h="61">
                    <a:moveTo>
                      <a:pt x="0" y="32"/>
                    </a:moveTo>
                    <a:cubicBezTo>
                      <a:pt x="0" y="27"/>
                      <a:pt x="11" y="4"/>
                      <a:pt x="15" y="0"/>
                    </a:cubicBezTo>
                    <a:cubicBezTo>
                      <a:pt x="14" y="1"/>
                      <a:pt x="14" y="2"/>
                      <a:pt x="14" y="3"/>
                    </a:cubicBezTo>
                    <a:cubicBezTo>
                      <a:pt x="13" y="9"/>
                      <a:pt x="14" y="11"/>
                      <a:pt x="19" y="13"/>
                    </a:cubicBezTo>
                    <a:cubicBezTo>
                      <a:pt x="32" y="20"/>
                      <a:pt x="45" y="27"/>
                      <a:pt x="58" y="33"/>
                    </a:cubicBezTo>
                    <a:cubicBezTo>
                      <a:pt x="63" y="36"/>
                      <a:pt x="65" y="35"/>
                      <a:pt x="68" y="31"/>
                    </a:cubicBezTo>
                    <a:cubicBezTo>
                      <a:pt x="69" y="30"/>
                      <a:pt x="70" y="29"/>
                      <a:pt x="71" y="28"/>
                    </a:cubicBezTo>
                    <a:cubicBezTo>
                      <a:pt x="70" y="32"/>
                      <a:pt x="60" y="56"/>
                      <a:pt x="56" y="61"/>
                    </a:cubicBezTo>
                    <a:cubicBezTo>
                      <a:pt x="56" y="59"/>
                      <a:pt x="56" y="58"/>
                      <a:pt x="56" y="57"/>
                    </a:cubicBezTo>
                    <a:cubicBezTo>
                      <a:pt x="57" y="52"/>
                      <a:pt x="56" y="50"/>
                      <a:pt x="52" y="47"/>
                    </a:cubicBezTo>
                    <a:cubicBezTo>
                      <a:pt x="39" y="41"/>
                      <a:pt x="26" y="34"/>
                      <a:pt x="13" y="28"/>
                    </a:cubicBezTo>
                    <a:cubicBezTo>
                      <a:pt x="7" y="25"/>
                      <a:pt x="6" y="25"/>
                      <a:pt x="1" y="30"/>
                    </a:cubicBezTo>
                    <a:cubicBezTo>
                      <a:pt x="1" y="31"/>
                      <a:pt x="1" y="31"/>
                      <a:pt x="0" y="32"/>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cs"/>
                </a:endParaRPr>
              </a:p>
            </p:txBody>
          </p:sp>
          <p:sp>
            <p:nvSpPr>
              <p:cNvPr id="118" name="Freeform 60"/>
              <p:cNvSpPr/>
              <p:nvPr/>
            </p:nvSpPr>
            <p:spPr bwMode="auto">
              <a:xfrm>
                <a:off x="8090993" y="22863611"/>
                <a:ext cx="479759" cy="314596"/>
              </a:xfrm>
              <a:custGeom>
                <a:avLst/>
                <a:gdLst>
                  <a:gd name="T0" fmla="*/ 5 w 69"/>
                  <a:gd name="T1" fmla="*/ 45 h 45"/>
                  <a:gd name="T2" fmla="*/ 0 w 69"/>
                  <a:gd name="T3" fmla="*/ 13 h 45"/>
                  <a:gd name="T4" fmla="*/ 1 w 69"/>
                  <a:gd name="T5" fmla="*/ 11 h 45"/>
                  <a:gd name="T6" fmla="*/ 3 w 69"/>
                  <a:gd name="T7" fmla="*/ 15 h 45"/>
                  <a:gd name="T8" fmla="*/ 11 w 69"/>
                  <a:gd name="T9" fmla="*/ 19 h 45"/>
                  <a:gd name="T10" fmla="*/ 47 w 69"/>
                  <a:gd name="T11" fmla="*/ 13 h 45"/>
                  <a:gd name="T12" fmla="*/ 55 w 69"/>
                  <a:gd name="T13" fmla="*/ 12 h 45"/>
                  <a:gd name="T14" fmla="*/ 62 w 69"/>
                  <a:gd name="T15" fmla="*/ 5 h 45"/>
                  <a:gd name="T16" fmla="*/ 62 w 69"/>
                  <a:gd name="T17" fmla="*/ 0 h 45"/>
                  <a:gd name="T18" fmla="*/ 64 w 69"/>
                  <a:gd name="T19" fmla="*/ 3 h 45"/>
                  <a:gd name="T20" fmla="*/ 69 w 69"/>
                  <a:gd name="T21" fmla="*/ 35 h 45"/>
                  <a:gd name="T22" fmla="*/ 67 w 69"/>
                  <a:gd name="T23" fmla="*/ 35 h 45"/>
                  <a:gd name="T24" fmla="*/ 66 w 69"/>
                  <a:gd name="T25" fmla="*/ 33 h 45"/>
                  <a:gd name="T26" fmla="*/ 57 w 69"/>
                  <a:gd name="T27" fmla="*/ 27 h 45"/>
                  <a:gd name="T28" fmla="*/ 14 w 69"/>
                  <a:gd name="T29" fmla="*/ 35 h 45"/>
                  <a:gd name="T30" fmla="*/ 7 w 69"/>
                  <a:gd name="T31" fmla="*/ 42 h 45"/>
                  <a:gd name="T32" fmla="*/ 6 w 69"/>
                  <a:gd name="T33" fmla="*/ 45 h 45"/>
                  <a:gd name="T34" fmla="*/ 5 w 69"/>
                  <a:gd name="T35"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9" h="45">
                    <a:moveTo>
                      <a:pt x="5" y="45"/>
                    </a:moveTo>
                    <a:cubicBezTo>
                      <a:pt x="3" y="35"/>
                      <a:pt x="2" y="24"/>
                      <a:pt x="0" y="13"/>
                    </a:cubicBezTo>
                    <a:cubicBezTo>
                      <a:pt x="0" y="13"/>
                      <a:pt x="0" y="12"/>
                      <a:pt x="1" y="11"/>
                    </a:cubicBezTo>
                    <a:cubicBezTo>
                      <a:pt x="2" y="13"/>
                      <a:pt x="2" y="14"/>
                      <a:pt x="3" y="15"/>
                    </a:cubicBezTo>
                    <a:cubicBezTo>
                      <a:pt x="5" y="19"/>
                      <a:pt x="6" y="20"/>
                      <a:pt x="11" y="19"/>
                    </a:cubicBezTo>
                    <a:cubicBezTo>
                      <a:pt x="23" y="17"/>
                      <a:pt x="35" y="15"/>
                      <a:pt x="47" y="13"/>
                    </a:cubicBezTo>
                    <a:cubicBezTo>
                      <a:pt x="50" y="13"/>
                      <a:pt x="52" y="12"/>
                      <a:pt x="55" y="12"/>
                    </a:cubicBezTo>
                    <a:cubicBezTo>
                      <a:pt x="60" y="11"/>
                      <a:pt x="61" y="9"/>
                      <a:pt x="62" y="5"/>
                    </a:cubicBezTo>
                    <a:cubicBezTo>
                      <a:pt x="62" y="4"/>
                      <a:pt x="62" y="3"/>
                      <a:pt x="62" y="0"/>
                    </a:cubicBezTo>
                    <a:cubicBezTo>
                      <a:pt x="63" y="2"/>
                      <a:pt x="64" y="3"/>
                      <a:pt x="64" y="3"/>
                    </a:cubicBezTo>
                    <a:cubicBezTo>
                      <a:pt x="65" y="14"/>
                      <a:pt x="67" y="24"/>
                      <a:pt x="69" y="35"/>
                    </a:cubicBezTo>
                    <a:cubicBezTo>
                      <a:pt x="68" y="35"/>
                      <a:pt x="68" y="35"/>
                      <a:pt x="67" y="35"/>
                    </a:cubicBezTo>
                    <a:cubicBezTo>
                      <a:pt x="67" y="35"/>
                      <a:pt x="66" y="34"/>
                      <a:pt x="66" y="33"/>
                    </a:cubicBezTo>
                    <a:cubicBezTo>
                      <a:pt x="64" y="28"/>
                      <a:pt x="62" y="27"/>
                      <a:pt x="57" y="27"/>
                    </a:cubicBezTo>
                    <a:cubicBezTo>
                      <a:pt x="43" y="30"/>
                      <a:pt x="28" y="32"/>
                      <a:pt x="14" y="35"/>
                    </a:cubicBezTo>
                    <a:cubicBezTo>
                      <a:pt x="9" y="35"/>
                      <a:pt x="7" y="37"/>
                      <a:pt x="7" y="42"/>
                    </a:cubicBezTo>
                    <a:cubicBezTo>
                      <a:pt x="7" y="43"/>
                      <a:pt x="6" y="44"/>
                      <a:pt x="6" y="45"/>
                    </a:cubicBezTo>
                    <a:cubicBezTo>
                      <a:pt x="6" y="45"/>
                      <a:pt x="5" y="45"/>
                      <a:pt x="5" y="45"/>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cs"/>
                </a:endParaRPr>
              </a:p>
            </p:txBody>
          </p:sp>
          <p:sp>
            <p:nvSpPr>
              <p:cNvPr id="119" name="Freeform 61"/>
              <p:cNvSpPr/>
              <p:nvPr/>
            </p:nvSpPr>
            <p:spPr bwMode="auto">
              <a:xfrm>
                <a:off x="5865225" y="20346840"/>
                <a:ext cx="291002" cy="487624"/>
              </a:xfrm>
              <a:custGeom>
                <a:avLst/>
                <a:gdLst>
                  <a:gd name="T0" fmla="*/ 1 w 42"/>
                  <a:gd name="T1" fmla="*/ 64 h 70"/>
                  <a:gd name="T2" fmla="*/ 4 w 42"/>
                  <a:gd name="T3" fmla="*/ 64 h 70"/>
                  <a:gd name="T4" fmla="*/ 10 w 42"/>
                  <a:gd name="T5" fmla="*/ 57 h 70"/>
                  <a:gd name="T6" fmla="*/ 13 w 42"/>
                  <a:gd name="T7" fmla="*/ 41 h 70"/>
                  <a:gd name="T8" fmla="*/ 16 w 42"/>
                  <a:gd name="T9" fmla="*/ 14 h 70"/>
                  <a:gd name="T10" fmla="*/ 17 w 42"/>
                  <a:gd name="T11" fmla="*/ 10 h 70"/>
                  <a:gd name="T12" fmla="*/ 11 w 42"/>
                  <a:gd name="T13" fmla="*/ 2 h 70"/>
                  <a:gd name="T14" fmla="*/ 9 w 42"/>
                  <a:gd name="T15" fmla="*/ 0 h 70"/>
                  <a:gd name="T16" fmla="*/ 42 w 42"/>
                  <a:gd name="T17" fmla="*/ 4 h 70"/>
                  <a:gd name="T18" fmla="*/ 42 w 42"/>
                  <a:gd name="T19" fmla="*/ 5 h 70"/>
                  <a:gd name="T20" fmla="*/ 39 w 42"/>
                  <a:gd name="T21" fmla="*/ 6 h 70"/>
                  <a:gd name="T22" fmla="*/ 32 w 42"/>
                  <a:gd name="T23" fmla="*/ 13 h 70"/>
                  <a:gd name="T24" fmla="*/ 27 w 42"/>
                  <a:gd name="T25" fmla="*/ 47 h 70"/>
                  <a:gd name="T26" fmla="*/ 25 w 42"/>
                  <a:gd name="T27" fmla="*/ 58 h 70"/>
                  <a:gd name="T28" fmla="*/ 31 w 42"/>
                  <a:gd name="T29" fmla="*/ 68 h 70"/>
                  <a:gd name="T30" fmla="*/ 33 w 42"/>
                  <a:gd name="T31" fmla="*/ 69 h 70"/>
                  <a:gd name="T32" fmla="*/ 33 w 42"/>
                  <a:gd name="T33" fmla="*/ 70 h 70"/>
                  <a:gd name="T34" fmla="*/ 0 w 42"/>
                  <a:gd name="T35" fmla="*/ 66 h 70"/>
                  <a:gd name="T36" fmla="*/ 1 w 42"/>
                  <a:gd name="T37" fmla="*/ 6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2" h="70">
                    <a:moveTo>
                      <a:pt x="1" y="64"/>
                    </a:moveTo>
                    <a:cubicBezTo>
                      <a:pt x="2" y="64"/>
                      <a:pt x="3" y="64"/>
                      <a:pt x="4" y="64"/>
                    </a:cubicBezTo>
                    <a:cubicBezTo>
                      <a:pt x="8" y="63"/>
                      <a:pt x="10" y="62"/>
                      <a:pt x="10" y="57"/>
                    </a:cubicBezTo>
                    <a:cubicBezTo>
                      <a:pt x="11" y="52"/>
                      <a:pt x="12" y="47"/>
                      <a:pt x="13" y="41"/>
                    </a:cubicBezTo>
                    <a:cubicBezTo>
                      <a:pt x="14" y="32"/>
                      <a:pt x="15" y="23"/>
                      <a:pt x="16" y="14"/>
                    </a:cubicBezTo>
                    <a:cubicBezTo>
                      <a:pt x="16" y="13"/>
                      <a:pt x="17" y="12"/>
                      <a:pt x="17" y="10"/>
                    </a:cubicBezTo>
                    <a:cubicBezTo>
                      <a:pt x="17" y="5"/>
                      <a:pt x="16" y="4"/>
                      <a:pt x="11" y="2"/>
                    </a:cubicBezTo>
                    <a:cubicBezTo>
                      <a:pt x="10" y="1"/>
                      <a:pt x="10" y="1"/>
                      <a:pt x="9" y="0"/>
                    </a:cubicBezTo>
                    <a:cubicBezTo>
                      <a:pt x="20" y="1"/>
                      <a:pt x="31" y="2"/>
                      <a:pt x="42" y="4"/>
                    </a:cubicBezTo>
                    <a:cubicBezTo>
                      <a:pt x="42" y="5"/>
                      <a:pt x="42" y="5"/>
                      <a:pt x="42" y="5"/>
                    </a:cubicBezTo>
                    <a:cubicBezTo>
                      <a:pt x="41" y="5"/>
                      <a:pt x="40" y="6"/>
                      <a:pt x="39" y="6"/>
                    </a:cubicBezTo>
                    <a:cubicBezTo>
                      <a:pt x="34" y="6"/>
                      <a:pt x="32" y="7"/>
                      <a:pt x="32" y="13"/>
                    </a:cubicBezTo>
                    <a:cubicBezTo>
                      <a:pt x="30" y="24"/>
                      <a:pt x="28" y="36"/>
                      <a:pt x="27" y="47"/>
                    </a:cubicBezTo>
                    <a:cubicBezTo>
                      <a:pt x="26" y="51"/>
                      <a:pt x="26" y="55"/>
                      <a:pt x="25" y="58"/>
                    </a:cubicBezTo>
                    <a:cubicBezTo>
                      <a:pt x="25" y="64"/>
                      <a:pt x="26" y="66"/>
                      <a:pt x="31" y="68"/>
                    </a:cubicBezTo>
                    <a:cubicBezTo>
                      <a:pt x="32" y="68"/>
                      <a:pt x="32" y="69"/>
                      <a:pt x="33" y="69"/>
                    </a:cubicBezTo>
                    <a:cubicBezTo>
                      <a:pt x="33" y="69"/>
                      <a:pt x="33" y="69"/>
                      <a:pt x="33" y="70"/>
                    </a:cubicBezTo>
                    <a:cubicBezTo>
                      <a:pt x="22" y="69"/>
                      <a:pt x="11" y="68"/>
                      <a:pt x="0" y="66"/>
                    </a:cubicBezTo>
                    <a:cubicBezTo>
                      <a:pt x="1" y="65"/>
                      <a:pt x="1" y="65"/>
                      <a:pt x="1" y="64"/>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cs"/>
                </a:endParaRPr>
              </a:p>
            </p:txBody>
          </p:sp>
          <p:sp>
            <p:nvSpPr>
              <p:cNvPr id="120" name="Freeform 62"/>
              <p:cNvSpPr/>
              <p:nvPr/>
            </p:nvSpPr>
            <p:spPr bwMode="auto">
              <a:xfrm>
                <a:off x="4087756" y="25828682"/>
                <a:ext cx="361786" cy="471895"/>
              </a:xfrm>
              <a:custGeom>
                <a:avLst/>
                <a:gdLst>
                  <a:gd name="T0" fmla="*/ 1 w 52"/>
                  <a:gd name="T1" fmla="*/ 51 h 67"/>
                  <a:gd name="T2" fmla="*/ 5 w 52"/>
                  <a:gd name="T3" fmla="*/ 52 h 67"/>
                  <a:gd name="T4" fmla="*/ 16 w 52"/>
                  <a:gd name="T5" fmla="*/ 47 h 67"/>
                  <a:gd name="T6" fmla="*/ 32 w 52"/>
                  <a:gd name="T7" fmla="*/ 12 h 67"/>
                  <a:gd name="T8" fmla="*/ 33 w 52"/>
                  <a:gd name="T9" fmla="*/ 9 h 67"/>
                  <a:gd name="T10" fmla="*/ 29 w 52"/>
                  <a:gd name="T11" fmla="*/ 2 h 67"/>
                  <a:gd name="T12" fmla="*/ 23 w 52"/>
                  <a:gd name="T13" fmla="*/ 1 h 67"/>
                  <a:gd name="T14" fmla="*/ 52 w 52"/>
                  <a:gd name="T15" fmla="*/ 1 h 67"/>
                  <a:gd name="T16" fmla="*/ 51 w 52"/>
                  <a:gd name="T17" fmla="*/ 4 h 67"/>
                  <a:gd name="T18" fmla="*/ 29 w 52"/>
                  <a:gd name="T19" fmla="*/ 52 h 67"/>
                  <a:gd name="T20" fmla="*/ 33 w 52"/>
                  <a:gd name="T21" fmla="*/ 65 h 67"/>
                  <a:gd name="T22" fmla="*/ 34 w 52"/>
                  <a:gd name="T23" fmla="*/ 66 h 67"/>
                  <a:gd name="T24" fmla="*/ 34 w 52"/>
                  <a:gd name="T25" fmla="*/ 67 h 67"/>
                  <a:gd name="T26" fmla="*/ 33 w 52"/>
                  <a:gd name="T27" fmla="*/ 67 h 67"/>
                  <a:gd name="T28" fmla="*/ 2 w 52"/>
                  <a:gd name="T29" fmla="*/ 53 h 67"/>
                  <a:gd name="T30" fmla="*/ 0 w 52"/>
                  <a:gd name="T31" fmla="*/ 52 h 67"/>
                  <a:gd name="T32" fmla="*/ 1 w 52"/>
                  <a:gd name="T33" fmla="*/ 5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2" h="67">
                    <a:moveTo>
                      <a:pt x="1" y="51"/>
                    </a:moveTo>
                    <a:cubicBezTo>
                      <a:pt x="2" y="51"/>
                      <a:pt x="4" y="51"/>
                      <a:pt x="5" y="52"/>
                    </a:cubicBezTo>
                    <a:cubicBezTo>
                      <a:pt x="10" y="53"/>
                      <a:pt x="13" y="52"/>
                      <a:pt x="16" y="47"/>
                    </a:cubicBezTo>
                    <a:cubicBezTo>
                      <a:pt x="21" y="35"/>
                      <a:pt x="27" y="23"/>
                      <a:pt x="32" y="12"/>
                    </a:cubicBezTo>
                    <a:cubicBezTo>
                      <a:pt x="33" y="11"/>
                      <a:pt x="33" y="10"/>
                      <a:pt x="33" y="9"/>
                    </a:cubicBezTo>
                    <a:cubicBezTo>
                      <a:pt x="34" y="5"/>
                      <a:pt x="33" y="3"/>
                      <a:pt x="29" y="2"/>
                    </a:cubicBezTo>
                    <a:cubicBezTo>
                      <a:pt x="28" y="2"/>
                      <a:pt x="26" y="2"/>
                      <a:pt x="23" y="1"/>
                    </a:cubicBezTo>
                    <a:cubicBezTo>
                      <a:pt x="27" y="0"/>
                      <a:pt x="44" y="0"/>
                      <a:pt x="52" y="1"/>
                    </a:cubicBezTo>
                    <a:cubicBezTo>
                      <a:pt x="52" y="2"/>
                      <a:pt x="52" y="3"/>
                      <a:pt x="51" y="4"/>
                    </a:cubicBezTo>
                    <a:cubicBezTo>
                      <a:pt x="44" y="20"/>
                      <a:pt x="37" y="36"/>
                      <a:pt x="29" y="52"/>
                    </a:cubicBezTo>
                    <a:cubicBezTo>
                      <a:pt x="26" y="59"/>
                      <a:pt x="26" y="61"/>
                      <a:pt x="33" y="65"/>
                    </a:cubicBezTo>
                    <a:cubicBezTo>
                      <a:pt x="33" y="65"/>
                      <a:pt x="34" y="66"/>
                      <a:pt x="34" y="66"/>
                    </a:cubicBezTo>
                    <a:cubicBezTo>
                      <a:pt x="34" y="66"/>
                      <a:pt x="34" y="67"/>
                      <a:pt x="34" y="67"/>
                    </a:cubicBezTo>
                    <a:cubicBezTo>
                      <a:pt x="34" y="67"/>
                      <a:pt x="33" y="67"/>
                      <a:pt x="33" y="67"/>
                    </a:cubicBezTo>
                    <a:cubicBezTo>
                      <a:pt x="23" y="62"/>
                      <a:pt x="13" y="58"/>
                      <a:pt x="2" y="53"/>
                    </a:cubicBezTo>
                    <a:cubicBezTo>
                      <a:pt x="1" y="53"/>
                      <a:pt x="1" y="52"/>
                      <a:pt x="0" y="52"/>
                    </a:cubicBezTo>
                    <a:cubicBezTo>
                      <a:pt x="1" y="51"/>
                      <a:pt x="1" y="51"/>
                      <a:pt x="1" y="51"/>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cs"/>
                </a:endParaRPr>
              </a:p>
            </p:txBody>
          </p:sp>
          <p:sp>
            <p:nvSpPr>
              <p:cNvPr id="121" name="Freeform 71"/>
              <p:cNvSpPr>
                <a:spLocks noEditPoints="1"/>
              </p:cNvSpPr>
              <p:nvPr/>
            </p:nvSpPr>
            <p:spPr bwMode="auto">
              <a:xfrm>
                <a:off x="3199023" y="21141194"/>
                <a:ext cx="4561646" cy="4553784"/>
              </a:xfrm>
              <a:custGeom>
                <a:avLst/>
                <a:gdLst>
                  <a:gd name="T0" fmla="*/ 326 w 652"/>
                  <a:gd name="T1" fmla="*/ 652 h 652"/>
                  <a:gd name="T2" fmla="*/ 326 w 652"/>
                  <a:gd name="T3" fmla="*/ 0 h 652"/>
                  <a:gd name="T4" fmla="*/ 300 w 652"/>
                  <a:gd name="T5" fmla="*/ 368 h 652"/>
                  <a:gd name="T6" fmla="*/ 300 w 652"/>
                  <a:gd name="T7" fmla="*/ 408 h 652"/>
                  <a:gd name="T8" fmla="*/ 292 w 652"/>
                  <a:gd name="T9" fmla="*/ 425 h 652"/>
                  <a:gd name="T10" fmla="*/ 239 w 652"/>
                  <a:gd name="T11" fmla="*/ 475 h 652"/>
                  <a:gd name="T12" fmla="*/ 208 w 652"/>
                  <a:gd name="T13" fmla="*/ 558 h 652"/>
                  <a:gd name="T14" fmla="*/ 256 w 652"/>
                  <a:gd name="T15" fmla="*/ 566 h 652"/>
                  <a:gd name="T16" fmla="*/ 264 w 652"/>
                  <a:gd name="T17" fmla="*/ 540 h 652"/>
                  <a:gd name="T18" fmla="*/ 312 w 652"/>
                  <a:gd name="T19" fmla="*/ 473 h 652"/>
                  <a:gd name="T20" fmla="*/ 346 w 652"/>
                  <a:gd name="T21" fmla="*/ 477 h 652"/>
                  <a:gd name="T22" fmla="*/ 390 w 652"/>
                  <a:gd name="T23" fmla="*/ 550 h 652"/>
                  <a:gd name="T24" fmla="*/ 410 w 652"/>
                  <a:gd name="T25" fmla="*/ 582 h 652"/>
                  <a:gd name="T26" fmla="*/ 439 w 652"/>
                  <a:gd name="T27" fmla="*/ 536 h 652"/>
                  <a:gd name="T28" fmla="*/ 360 w 652"/>
                  <a:gd name="T29" fmla="*/ 425 h 652"/>
                  <a:gd name="T30" fmla="*/ 351 w 652"/>
                  <a:gd name="T31" fmla="*/ 372 h 652"/>
                  <a:gd name="T32" fmla="*/ 357 w 652"/>
                  <a:gd name="T33" fmla="*/ 369 h 652"/>
                  <a:gd name="T34" fmla="*/ 453 w 652"/>
                  <a:gd name="T35" fmla="*/ 459 h 652"/>
                  <a:gd name="T36" fmla="*/ 489 w 652"/>
                  <a:gd name="T37" fmla="*/ 522 h 652"/>
                  <a:gd name="T38" fmla="*/ 526 w 652"/>
                  <a:gd name="T39" fmla="*/ 508 h 652"/>
                  <a:gd name="T40" fmla="*/ 512 w 652"/>
                  <a:gd name="T41" fmla="*/ 460 h 652"/>
                  <a:gd name="T42" fmla="*/ 373 w 652"/>
                  <a:gd name="T43" fmla="*/ 322 h 652"/>
                  <a:gd name="T44" fmla="*/ 351 w 652"/>
                  <a:gd name="T45" fmla="*/ 304 h 652"/>
                  <a:gd name="T46" fmla="*/ 306 w 652"/>
                  <a:gd name="T47" fmla="*/ 286 h 652"/>
                  <a:gd name="T48" fmla="*/ 300 w 652"/>
                  <a:gd name="T49" fmla="*/ 316 h 652"/>
                  <a:gd name="T50" fmla="*/ 210 w 652"/>
                  <a:gd name="T51" fmla="*/ 361 h 652"/>
                  <a:gd name="T52" fmla="*/ 128 w 652"/>
                  <a:gd name="T53" fmla="*/ 483 h 652"/>
                  <a:gd name="T54" fmla="*/ 140 w 652"/>
                  <a:gd name="T55" fmla="*/ 526 h 652"/>
                  <a:gd name="T56" fmla="*/ 172 w 652"/>
                  <a:gd name="T57" fmla="*/ 509 h 652"/>
                  <a:gd name="T58" fmla="*/ 246 w 652"/>
                  <a:gd name="T59" fmla="*/ 399 h 652"/>
                  <a:gd name="T60" fmla="*/ 300 w 652"/>
                  <a:gd name="T61" fmla="*/ 368 h 652"/>
                  <a:gd name="T62" fmla="*/ 249 w 652"/>
                  <a:gd name="T63" fmla="*/ 114 h 652"/>
                  <a:gd name="T64" fmla="*/ 123 w 652"/>
                  <a:gd name="T65" fmla="*/ 169 h 652"/>
                  <a:gd name="T66" fmla="*/ 75 w 652"/>
                  <a:gd name="T67" fmla="*/ 214 h 652"/>
                  <a:gd name="T68" fmla="*/ 108 w 652"/>
                  <a:gd name="T69" fmla="*/ 242 h 652"/>
                  <a:gd name="T70" fmla="*/ 158 w 652"/>
                  <a:gd name="T71" fmla="*/ 210 h 652"/>
                  <a:gd name="T72" fmla="*/ 253 w 652"/>
                  <a:gd name="T73" fmla="*/ 164 h 652"/>
                  <a:gd name="T74" fmla="*/ 250 w 652"/>
                  <a:gd name="T75" fmla="*/ 222 h 652"/>
                  <a:gd name="T76" fmla="*/ 65 w 652"/>
                  <a:gd name="T77" fmla="*/ 383 h 652"/>
                  <a:gd name="T78" fmla="*/ 80 w 652"/>
                  <a:gd name="T79" fmla="*/ 422 h 652"/>
                  <a:gd name="T80" fmla="*/ 113 w 652"/>
                  <a:gd name="T81" fmla="*/ 400 h 652"/>
                  <a:gd name="T82" fmla="*/ 215 w 652"/>
                  <a:gd name="T83" fmla="*/ 296 h 652"/>
                  <a:gd name="T84" fmla="*/ 304 w 652"/>
                  <a:gd name="T85" fmla="*/ 240 h 652"/>
                  <a:gd name="T86" fmla="*/ 303 w 652"/>
                  <a:gd name="T87" fmla="*/ 78 h 652"/>
                  <a:gd name="T88" fmla="*/ 269 w 652"/>
                  <a:gd name="T89" fmla="*/ 56 h 652"/>
                  <a:gd name="T90" fmla="*/ 253 w 652"/>
                  <a:gd name="T91" fmla="*/ 90 h 652"/>
                  <a:gd name="T92" fmla="*/ 398 w 652"/>
                  <a:gd name="T93" fmla="*/ 112 h 652"/>
                  <a:gd name="T94" fmla="*/ 398 w 652"/>
                  <a:gd name="T95" fmla="*/ 82 h 652"/>
                  <a:gd name="T96" fmla="*/ 368 w 652"/>
                  <a:gd name="T97" fmla="*/ 54 h 652"/>
                  <a:gd name="T98" fmla="*/ 347 w 652"/>
                  <a:gd name="T99" fmla="*/ 85 h 652"/>
                  <a:gd name="T100" fmla="*/ 347 w 652"/>
                  <a:gd name="T101" fmla="*/ 243 h 652"/>
                  <a:gd name="T102" fmla="*/ 369 w 652"/>
                  <a:gd name="T103" fmla="*/ 264 h 652"/>
                  <a:gd name="T104" fmla="*/ 493 w 652"/>
                  <a:gd name="T105" fmla="*/ 344 h 652"/>
                  <a:gd name="T106" fmla="*/ 549 w 652"/>
                  <a:gd name="T107" fmla="*/ 416 h 652"/>
                  <a:gd name="T108" fmla="*/ 587 w 652"/>
                  <a:gd name="T109" fmla="*/ 384 h 652"/>
                  <a:gd name="T110" fmla="*/ 407 w 652"/>
                  <a:gd name="T111" fmla="*/ 224 h 652"/>
                  <a:gd name="T112" fmla="*/ 398 w 652"/>
                  <a:gd name="T113" fmla="*/ 164 h 652"/>
                  <a:gd name="T114" fmla="*/ 403 w 652"/>
                  <a:gd name="T115" fmla="*/ 165 h 652"/>
                  <a:gd name="T116" fmla="*/ 532 w 652"/>
                  <a:gd name="T117" fmla="*/ 236 h 652"/>
                  <a:gd name="T118" fmla="*/ 575 w 652"/>
                  <a:gd name="T119" fmla="*/ 211 h 652"/>
                  <a:gd name="T120" fmla="*/ 509 w 652"/>
                  <a:gd name="T121" fmla="*/ 157 h 652"/>
                  <a:gd name="T122" fmla="*/ 398 w 652"/>
                  <a:gd name="T123" fmla="*/ 11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52" h="652">
                    <a:moveTo>
                      <a:pt x="652" y="326"/>
                    </a:moveTo>
                    <a:cubicBezTo>
                      <a:pt x="652" y="505"/>
                      <a:pt x="506" y="652"/>
                      <a:pt x="326" y="652"/>
                    </a:cubicBezTo>
                    <a:cubicBezTo>
                      <a:pt x="147" y="652"/>
                      <a:pt x="0" y="507"/>
                      <a:pt x="0" y="326"/>
                    </a:cubicBezTo>
                    <a:cubicBezTo>
                      <a:pt x="0" y="146"/>
                      <a:pt x="146" y="0"/>
                      <a:pt x="326" y="0"/>
                    </a:cubicBezTo>
                    <a:cubicBezTo>
                      <a:pt x="506" y="0"/>
                      <a:pt x="652" y="147"/>
                      <a:pt x="652" y="326"/>
                    </a:cubicBezTo>
                    <a:close/>
                    <a:moveTo>
                      <a:pt x="300" y="368"/>
                    </a:moveTo>
                    <a:cubicBezTo>
                      <a:pt x="300" y="370"/>
                      <a:pt x="300" y="371"/>
                      <a:pt x="300" y="373"/>
                    </a:cubicBezTo>
                    <a:cubicBezTo>
                      <a:pt x="300" y="385"/>
                      <a:pt x="300" y="396"/>
                      <a:pt x="300" y="408"/>
                    </a:cubicBezTo>
                    <a:cubicBezTo>
                      <a:pt x="300" y="409"/>
                      <a:pt x="300" y="410"/>
                      <a:pt x="300" y="411"/>
                    </a:cubicBezTo>
                    <a:cubicBezTo>
                      <a:pt x="300" y="417"/>
                      <a:pt x="297" y="422"/>
                      <a:pt x="292" y="425"/>
                    </a:cubicBezTo>
                    <a:cubicBezTo>
                      <a:pt x="290" y="426"/>
                      <a:pt x="288" y="428"/>
                      <a:pt x="285" y="429"/>
                    </a:cubicBezTo>
                    <a:cubicBezTo>
                      <a:pt x="267" y="441"/>
                      <a:pt x="252" y="457"/>
                      <a:pt x="239" y="475"/>
                    </a:cubicBezTo>
                    <a:cubicBezTo>
                      <a:pt x="225" y="496"/>
                      <a:pt x="216" y="520"/>
                      <a:pt x="210" y="544"/>
                    </a:cubicBezTo>
                    <a:cubicBezTo>
                      <a:pt x="209" y="549"/>
                      <a:pt x="208" y="553"/>
                      <a:pt x="208" y="558"/>
                    </a:cubicBezTo>
                    <a:cubicBezTo>
                      <a:pt x="207" y="571"/>
                      <a:pt x="215" y="581"/>
                      <a:pt x="228" y="583"/>
                    </a:cubicBezTo>
                    <a:cubicBezTo>
                      <a:pt x="239" y="585"/>
                      <a:pt x="252" y="581"/>
                      <a:pt x="256" y="566"/>
                    </a:cubicBezTo>
                    <a:cubicBezTo>
                      <a:pt x="256" y="565"/>
                      <a:pt x="257" y="563"/>
                      <a:pt x="257" y="562"/>
                    </a:cubicBezTo>
                    <a:cubicBezTo>
                      <a:pt x="260" y="555"/>
                      <a:pt x="262" y="547"/>
                      <a:pt x="264" y="540"/>
                    </a:cubicBezTo>
                    <a:cubicBezTo>
                      <a:pt x="270" y="523"/>
                      <a:pt x="278" y="508"/>
                      <a:pt x="289" y="493"/>
                    </a:cubicBezTo>
                    <a:cubicBezTo>
                      <a:pt x="295" y="485"/>
                      <a:pt x="303" y="478"/>
                      <a:pt x="312" y="473"/>
                    </a:cubicBezTo>
                    <a:cubicBezTo>
                      <a:pt x="321" y="468"/>
                      <a:pt x="330" y="468"/>
                      <a:pt x="339" y="473"/>
                    </a:cubicBezTo>
                    <a:cubicBezTo>
                      <a:pt x="341" y="474"/>
                      <a:pt x="344" y="475"/>
                      <a:pt x="346" y="477"/>
                    </a:cubicBezTo>
                    <a:cubicBezTo>
                      <a:pt x="355" y="483"/>
                      <a:pt x="362" y="491"/>
                      <a:pt x="368" y="500"/>
                    </a:cubicBezTo>
                    <a:cubicBezTo>
                      <a:pt x="378" y="516"/>
                      <a:pt x="385" y="533"/>
                      <a:pt x="390" y="550"/>
                    </a:cubicBezTo>
                    <a:cubicBezTo>
                      <a:pt x="392" y="556"/>
                      <a:pt x="394" y="563"/>
                      <a:pt x="396" y="569"/>
                    </a:cubicBezTo>
                    <a:cubicBezTo>
                      <a:pt x="399" y="576"/>
                      <a:pt x="403" y="580"/>
                      <a:pt x="410" y="582"/>
                    </a:cubicBezTo>
                    <a:cubicBezTo>
                      <a:pt x="425" y="588"/>
                      <a:pt x="446" y="577"/>
                      <a:pt x="443" y="555"/>
                    </a:cubicBezTo>
                    <a:cubicBezTo>
                      <a:pt x="442" y="548"/>
                      <a:pt x="440" y="542"/>
                      <a:pt x="439" y="536"/>
                    </a:cubicBezTo>
                    <a:cubicBezTo>
                      <a:pt x="433" y="515"/>
                      <a:pt x="426" y="496"/>
                      <a:pt x="414" y="478"/>
                    </a:cubicBezTo>
                    <a:cubicBezTo>
                      <a:pt x="400" y="456"/>
                      <a:pt x="382" y="439"/>
                      <a:pt x="360" y="425"/>
                    </a:cubicBezTo>
                    <a:cubicBezTo>
                      <a:pt x="354" y="422"/>
                      <a:pt x="351" y="417"/>
                      <a:pt x="351" y="410"/>
                    </a:cubicBezTo>
                    <a:cubicBezTo>
                      <a:pt x="351" y="397"/>
                      <a:pt x="351" y="385"/>
                      <a:pt x="351" y="372"/>
                    </a:cubicBezTo>
                    <a:cubicBezTo>
                      <a:pt x="351" y="371"/>
                      <a:pt x="351" y="370"/>
                      <a:pt x="352" y="368"/>
                    </a:cubicBezTo>
                    <a:cubicBezTo>
                      <a:pt x="354" y="368"/>
                      <a:pt x="355" y="369"/>
                      <a:pt x="357" y="369"/>
                    </a:cubicBezTo>
                    <a:cubicBezTo>
                      <a:pt x="376" y="376"/>
                      <a:pt x="392" y="386"/>
                      <a:pt x="406" y="400"/>
                    </a:cubicBezTo>
                    <a:cubicBezTo>
                      <a:pt x="425" y="417"/>
                      <a:pt x="439" y="437"/>
                      <a:pt x="453" y="459"/>
                    </a:cubicBezTo>
                    <a:cubicBezTo>
                      <a:pt x="462" y="475"/>
                      <a:pt x="471" y="492"/>
                      <a:pt x="479" y="509"/>
                    </a:cubicBezTo>
                    <a:cubicBezTo>
                      <a:pt x="481" y="514"/>
                      <a:pt x="484" y="518"/>
                      <a:pt x="489" y="522"/>
                    </a:cubicBezTo>
                    <a:cubicBezTo>
                      <a:pt x="494" y="526"/>
                      <a:pt x="501" y="529"/>
                      <a:pt x="508" y="527"/>
                    </a:cubicBezTo>
                    <a:cubicBezTo>
                      <a:pt x="518" y="524"/>
                      <a:pt x="524" y="518"/>
                      <a:pt x="526" y="508"/>
                    </a:cubicBezTo>
                    <a:cubicBezTo>
                      <a:pt x="528" y="500"/>
                      <a:pt x="527" y="493"/>
                      <a:pt x="524" y="486"/>
                    </a:cubicBezTo>
                    <a:cubicBezTo>
                      <a:pt x="520" y="477"/>
                      <a:pt x="516" y="469"/>
                      <a:pt x="512" y="460"/>
                    </a:cubicBezTo>
                    <a:cubicBezTo>
                      <a:pt x="498" y="429"/>
                      <a:pt x="480" y="400"/>
                      <a:pt x="456" y="375"/>
                    </a:cubicBezTo>
                    <a:cubicBezTo>
                      <a:pt x="432" y="351"/>
                      <a:pt x="405" y="333"/>
                      <a:pt x="373" y="322"/>
                    </a:cubicBezTo>
                    <a:cubicBezTo>
                      <a:pt x="366" y="320"/>
                      <a:pt x="359" y="318"/>
                      <a:pt x="351" y="316"/>
                    </a:cubicBezTo>
                    <a:cubicBezTo>
                      <a:pt x="351" y="312"/>
                      <a:pt x="351" y="308"/>
                      <a:pt x="351" y="304"/>
                    </a:cubicBezTo>
                    <a:cubicBezTo>
                      <a:pt x="350" y="298"/>
                      <a:pt x="349" y="291"/>
                      <a:pt x="345" y="286"/>
                    </a:cubicBezTo>
                    <a:cubicBezTo>
                      <a:pt x="335" y="271"/>
                      <a:pt x="316" y="271"/>
                      <a:pt x="306" y="286"/>
                    </a:cubicBezTo>
                    <a:cubicBezTo>
                      <a:pt x="302" y="292"/>
                      <a:pt x="301" y="299"/>
                      <a:pt x="301" y="305"/>
                    </a:cubicBezTo>
                    <a:cubicBezTo>
                      <a:pt x="300" y="309"/>
                      <a:pt x="300" y="312"/>
                      <a:pt x="300" y="316"/>
                    </a:cubicBezTo>
                    <a:cubicBezTo>
                      <a:pt x="299" y="317"/>
                      <a:pt x="298" y="317"/>
                      <a:pt x="296" y="317"/>
                    </a:cubicBezTo>
                    <a:cubicBezTo>
                      <a:pt x="264" y="325"/>
                      <a:pt x="235" y="339"/>
                      <a:pt x="210" y="361"/>
                    </a:cubicBezTo>
                    <a:cubicBezTo>
                      <a:pt x="191" y="378"/>
                      <a:pt x="175" y="398"/>
                      <a:pt x="161" y="420"/>
                    </a:cubicBezTo>
                    <a:cubicBezTo>
                      <a:pt x="148" y="440"/>
                      <a:pt x="138" y="462"/>
                      <a:pt x="128" y="483"/>
                    </a:cubicBezTo>
                    <a:cubicBezTo>
                      <a:pt x="126" y="490"/>
                      <a:pt x="124" y="497"/>
                      <a:pt x="125" y="504"/>
                    </a:cubicBezTo>
                    <a:cubicBezTo>
                      <a:pt x="126" y="515"/>
                      <a:pt x="130" y="522"/>
                      <a:pt x="140" y="526"/>
                    </a:cubicBezTo>
                    <a:cubicBezTo>
                      <a:pt x="150" y="530"/>
                      <a:pt x="159" y="526"/>
                      <a:pt x="165" y="519"/>
                    </a:cubicBezTo>
                    <a:cubicBezTo>
                      <a:pt x="168" y="516"/>
                      <a:pt x="170" y="512"/>
                      <a:pt x="172" y="509"/>
                    </a:cubicBezTo>
                    <a:cubicBezTo>
                      <a:pt x="181" y="493"/>
                      <a:pt x="189" y="476"/>
                      <a:pt x="198" y="461"/>
                    </a:cubicBezTo>
                    <a:cubicBezTo>
                      <a:pt x="211" y="438"/>
                      <a:pt x="227" y="417"/>
                      <a:pt x="246" y="399"/>
                    </a:cubicBezTo>
                    <a:cubicBezTo>
                      <a:pt x="260" y="386"/>
                      <a:pt x="276" y="376"/>
                      <a:pt x="294" y="370"/>
                    </a:cubicBezTo>
                    <a:cubicBezTo>
                      <a:pt x="296" y="369"/>
                      <a:pt x="298" y="368"/>
                      <a:pt x="300" y="368"/>
                    </a:cubicBezTo>
                    <a:close/>
                    <a:moveTo>
                      <a:pt x="253" y="112"/>
                    </a:moveTo>
                    <a:cubicBezTo>
                      <a:pt x="252" y="113"/>
                      <a:pt x="250" y="113"/>
                      <a:pt x="249" y="114"/>
                    </a:cubicBezTo>
                    <a:cubicBezTo>
                      <a:pt x="240" y="117"/>
                      <a:pt x="231" y="119"/>
                      <a:pt x="222" y="122"/>
                    </a:cubicBezTo>
                    <a:cubicBezTo>
                      <a:pt x="187" y="134"/>
                      <a:pt x="154" y="149"/>
                      <a:pt x="123" y="169"/>
                    </a:cubicBezTo>
                    <a:cubicBezTo>
                      <a:pt x="110" y="178"/>
                      <a:pt x="97" y="188"/>
                      <a:pt x="85" y="200"/>
                    </a:cubicBezTo>
                    <a:cubicBezTo>
                      <a:pt x="81" y="204"/>
                      <a:pt x="77" y="208"/>
                      <a:pt x="75" y="214"/>
                    </a:cubicBezTo>
                    <a:cubicBezTo>
                      <a:pt x="71" y="225"/>
                      <a:pt x="76" y="237"/>
                      <a:pt x="87" y="241"/>
                    </a:cubicBezTo>
                    <a:cubicBezTo>
                      <a:pt x="94" y="244"/>
                      <a:pt x="101" y="244"/>
                      <a:pt x="108" y="242"/>
                    </a:cubicBezTo>
                    <a:cubicBezTo>
                      <a:pt x="114" y="240"/>
                      <a:pt x="118" y="237"/>
                      <a:pt x="123" y="234"/>
                    </a:cubicBezTo>
                    <a:cubicBezTo>
                      <a:pt x="134" y="226"/>
                      <a:pt x="146" y="217"/>
                      <a:pt x="158" y="210"/>
                    </a:cubicBezTo>
                    <a:cubicBezTo>
                      <a:pt x="186" y="191"/>
                      <a:pt x="216" y="176"/>
                      <a:pt x="249" y="165"/>
                    </a:cubicBezTo>
                    <a:cubicBezTo>
                      <a:pt x="250" y="165"/>
                      <a:pt x="252" y="164"/>
                      <a:pt x="253" y="164"/>
                    </a:cubicBezTo>
                    <a:cubicBezTo>
                      <a:pt x="253" y="183"/>
                      <a:pt x="253" y="202"/>
                      <a:pt x="253" y="220"/>
                    </a:cubicBezTo>
                    <a:cubicBezTo>
                      <a:pt x="252" y="221"/>
                      <a:pt x="251" y="221"/>
                      <a:pt x="250" y="222"/>
                    </a:cubicBezTo>
                    <a:cubicBezTo>
                      <a:pt x="185" y="247"/>
                      <a:pt x="131" y="288"/>
                      <a:pt x="90" y="345"/>
                    </a:cubicBezTo>
                    <a:cubicBezTo>
                      <a:pt x="81" y="357"/>
                      <a:pt x="73" y="370"/>
                      <a:pt x="65" y="383"/>
                    </a:cubicBezTo>
                    <a:cubicBezTo>
                      <a:pt x="62" y="387"/>
                      <a:pt x="60" y="391"/>
                      <a:pt x="60" y="395"/>
                    </a:cubicBezTo>
                    <a:cubicBezTo>
                      <a:pt x="60" y="408"/>
                      <a:pt x="68" y="419"/>
                      <a:pt x="80" y="422"/>
                    </a:cubicBezTo>
                    <a:cubicBezTo>
                      <a:pt x="90" y="425"/>
                      <a:pt x="98" y="422"/>
                      <a:pt x="104" y="413"/>
                    </a:cubicBezTo>
                    <a:cubicBezTo>
                      <a:pt x="107" y="409"/>
                      <a:pt x="110" y="404"/>
                      <a:pt x="113" y="400"/>
                    </a:cubicBezTo>
                    <a:cubicBezTo>
                      <a:pt x="127" y="380"/>
                      <a:pt x="143" y="361"/>
                      <a:pt x="160" y="343"/>
                    </a:cubicBezTo>
                    <a:cubicBezTo>
                      <a:pt x="177" y="325"/>
                      <a:pt x="195" y="309"/>
                      <a:pt x="215" y="296"/>
                    </a:cubicBezTo>
                    <a:cubicBezTo>
                      <a:pt x="237" y="282"/>
                      <a:pt x="261" y="271"/>
                      <a:pt x="286" y="264"/>
                    </a:cubicBezTo>
                    <a:cubicBezTo>
                      <a:pt x="300" y="260"/>
                      <a:pt x="304" y="253"/>
                      <a:pt x="304" y="240"/>
                    </a:cubicBezTo>
                    <a:cubicBezTo>
                      <a:pt x="304" y="189"/>
                      <a:pt x="304" y="138"/>
                      <a:pt x="304" y="88"/>
                    </a:cubicBezTo>
                    <a:cubicBezTo>
                      <a:pt x="304" y="84"/>
                      <a:pt x="304" y="81"/>
                      <a:pt x="303" y="78"/>
                    </a:cubicBezTo>
                    <a:cubicBezTo>
                      <a:pt x="303" y="74"/>
                      <a:pt x="302" y="69"/>
                      <a:pt x="299" y="65"/>
                    </a:cubicBezTo>
                    <a:cubicBezTo>
                      <a:pt x="293" y="55"/>
                      <a:pt x="280" y="51"/>
                      <a:pt x="269" y="56"/>
                    </a:cubicBezTo>
                    <a:cubicBezTo>
                      <a:pt x="261" y="61"/>
                      <a:pt x="256" y="68"/>
                      <a:pt x="254" y="77"/>
                    </a:cubicBezTo>
                    <a:cubicBezTo>
                      <a:pt x="254" y="81"/>
                      <a:pt x="254" y="85"/>
                      <a:pt x="253" y="90"/>
                    </a:cubicBezTo>
                    <a:cubicBezTo>
                      <a:pt x="253" y="97"/>
                      <a:pt x="253" y="105"/>
                      <a:pt x="253" y="112"/>
                    </a:cubicBezTo>
                    <a:close/>
                    <a:moveTo>
                      <a:pt x="398" y="112"/>
                    </a:moveTo>
                    <a:cubicBezTo>
                      <a:pt x="398" y="110"/>
                      <a:pt x="398" y="108"/>
                      <a:pt x="398" y="106"/>
                    </a:cubicBezTo>
                    <a:cubicBezTo>
                      <a:pt x="398" y="98"/>
                      <a:pt x="398" y="90"/>
                      <a:pt x="398" y="82"/>
                    </a:cubicBezTo>
                    <a:cubicBezTo>
                      <a:pt x="397" y="76"/>
                      <a:pt x="396" y="70"/>
                      <a:pt x="392" y="65"/>
                    </a:cubicBezTo>
                    <a:cubicBezTo>
                      <a:pt x="386" y="57"/>
                      <a:pt x="378" y="53"/>
                      <a:pt x="368" y="54"/>
                    </a:cubicBezTo>
                    <a:cubicBezTo>
                      <a:pt x="358" y="56"/>
                      <a:pt x="352" y="62"/>
                      <a:pt x="349" y="71"/>
                    </a:cubicBezTo>
                    <a:cubicBezTo>
                      <a:pt x="348" y="75"/>
                      <a:pt x="347" y="80"/>
                      <a:pt x="347" y="85"/>
                    </a:cubicBezTo>
                    <a:cubicBezTo>
                      <a:pt x="347" y="137"/>
                      <a:pt x="347" y="189"/>
                      <a:pt x="347" y="242"/>
                    </a:cubicBezTo>
                    <a:cubicBezTo>
                      <a:pt x="347" y="242"/>
                      <a:pt x="347" y="243"/>
                      <a:pt x="347" y="243"/>
                    </a:cubicBezTo>
                    <a:cubicBezTo>
                      <a:pt x="347" y="251"/>
                      <a:pt x="351" y="257"/>
                      <a:pt x="358" y="260"/>
                    </a:cubicBezTo>
                    <a:cubicBezTo>
                      <a:pt x="361" y="262"/>
                      <a:pt x="365" y="263"/>
                      <a:pt x="369" y="264"/>
                    </a:cubicBezTo>
                    <a:cubicBezTo>
                      <a:pt x="387" y="270"/>
                      <a:pt x="405" y="277"/>
                      <a:pt x="421" y="286"/>
                    </a:cubicBezTo>
                    <a:cubicBezTo>
                      <a:pt x="449" y="301"/>
                      <a:pt x="473" y="321"/>
                      <a:pt x="493" y="344"/>
                    </a:cubicBezTo>
                    <a:cubicBezTo>
                      <a:pt x="513" y="365"/>
                      <a:pt x="530" y="388"/>
                      <a:pt x="546" y="412"/>
                    </a:cubicBezTo>
                    <a:cubicBezTo>
                      <a:pt x="547" y="413"/>
                      <a:pt x="548" y="415"/>
                      <a:pt x="549" y="416"/>
                    </a:cubicBezTo>
                    <a:cubicBezTo>
                      <a:pt x="553" y="421"/>
                      <a:pt x="558" y="423"/>
                      <a:pt x="564" y="423"/>
                    </a:cubicBezTo>
                    <a:cubicBezTo>
                      <a:pt x="584" y="423"/>
                      <a:pt x="598" y="402"/>
                      <a:pt x="587" y="384"/>
                    </a:cubicBezTo>
                    <a:cubicBezTo>
                      <a:pt x="581" y="374"/>
                      <a:pt x="576" y="365"/>
                      <a:pt x="569" y="355"/>
                    </a:cubicBezTo>
                    <a:cubicBezTo>
                      <a:pt x="528" y="296"/>
                      <a:pt x="474" y="251"/>
                      <a:pt x="407" y="224"/>
                    </a:cubicBezTo>
                    <a:cubicBezTo>
                      <a:pt x="404" y="223"/>
                      <a:pt x="401" y="222"/>
                      <a:pt x="398" y="220"/>
                    </a:cubicBezTo>
                    <a:cubicBezTo>
                      <a:pt x="398" y="201"/>
                      <a:pt x="398" y="183"/>
                      <a:pt x="398" y="164"/>
                    </a:cubicBezTo>
                    <a:cubicBezTo>
                      <a:pt x="399" y="164"/>
                      <a:pt x="399" y="164"/>
                      <a:pt x="399" y="164"/>
                    </a:cubicBezTo>
                    <a:cubicBezTo>
                      <a:pt x="401" y="165"/>
                      <a:pt x="402" y="165"/>
                      <a:pt x="403" y="165"/>
                    </a:cubicBezTo>
                    <a:cubicBezTo>
                      <a:pt x="439" y="177"/>
                      <a:pt x="473" y="195"/>
                      <a:pt x="504" y="217"/>
                    </a:cubicBezTo>
                    <a:cubicBezTo>
                      <a:pt x="513" y="223"/>
                      <a:pt x="522" y="230"/>
                      <a:pt x="532" y="236"/>
                    </a:cubicBezTo>
                    <a:cubicBezTo>
                      <a:pt x="539" y="242"/>
                      <a:pt x="547" y="244"/>
                      <a:pt x="556" y="243"/>
                    </a:cubicBezTo>
                    <a:cubicBezTo>
                      <a:pt x="573" y="242"/>
                      <a:pt x="582" y="226"/>
                      <a:pt x="575" y="211"/>
                    </a:cubicBezTo>
                    <a:cubicBezTo>
                      <a:pt x="572" y="206"/>
                      <a:pt x="569" y="202"/>
                      <a:pt x="566" y="199"/>
                    </a:cubicBezTo>
                    <a:cubicBezTo>
                      <a:pt x="549" y="182"/>
                      <a:pt x="529" y="169"/>
                      <a:pt x="509" y="157"/>
                    </a:cubicBezTo>
                    <a:cubicBezTo>
                      <a:pt x="480" y="141"/>
                      <a:pt x="450" y="129"/>
                      <a:pt x="418" y="119"/>
                    </a:cubicBezTo>
                    <a:cubicBezTo>
                      <a:pt x="412" y="116"/>
                      <a:pt x="405" y="114"/>
                      <a:pt x="398" y="112"/>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cs"/>
                </a:endParaRPr>
              </a:p>
            </p:txBody>
          </p:sp>
        </p:grpSp>
      </p:grpSp>
      <p:cxnSp>
        <p:nvCxnSpPr>
          <p:cNvPr id="122" name="直接连接符 121"/>
          <p:cNvCxnSpPr/>
          <p:nvPr userDrawn="1"/>
        </p:nvCxnSpPr>
        <p:spPr>
          <a:xfrm>
            <a:off x="438150" y="6381750"/>
            <a:ext cx="11315700"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23" name="灯片编号占位符 8"/>
          <p:cNvSpPr>
            <a:spLocks noGrp="1"/>
          </p:cNvSpPr>
          <p:nvPr>
            <p:ph type="sldNum" sz="quarter" idx="4"/>
          </p:nvPr>
        </p:nvSpPr>
        <p:spPr>
          <a:xfrm>
            <a:off x="9005791" y="6394353"/>
            <a:ext cx="2743200" cy="292196"/>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r>
              <a:rPr lang="en-US" altLang="zh-CN" dirty="0"/>
              <a:t>&lt; </a:t>
            </a:r>
            <a:fld id="{A548B57D-AE10-4CF7-A9DF-59FEFA91B28E}" type="slidenum">
              <a:rPr lang="zh-CN" altLang="en-US" smtClean="0"/>
            </a:fld>
            <a:r>
              <a:rPr lang="zh-CN" altLang="en-US" dirty="0"/>
              <a:t> </a:t>
            </a:r>
            <a:r>
              <a:rPr lang="en-US" altLang="zh-CN" dirty="0"/>
              <a:t>&gt;</a:t>
            </a:r>
            <a:endParaRPr lang="zh-CN" altLang="en-US" dirty="0"/>
          </a:p>
        </p:txBody>
      </p:sp>
      <p:cxnSp>
        <p:nvCxnSpPr>
          <p:cNvPr id="71" name="直接连接符 70"/>
          <p:cNvCxnSpPr/>
          <p:nvPr userDrawn="1"/>
        </p:nvCxnSpPr>
        <p:spPr>
          <a:xfrm>
            <a:off x="745067" y="868363"/>
            <a:ext cx="11008783"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65" name="直接连接符 64"/>
          <p:cNvCxnSpPr/>
          <p:nvPr/>
        </p:nvCxnSpPr>
        <p:spPr>
          <a:xfrm>
            <a:off x="528706" y="867990"/>
            <a:ext cx="589713"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4" name="标题 1"/>
          <p:cNvSpPr>
            <a:spLocks noGrp="1"/>
          </p:cNvSpPr>
          <p:nvPr>
            <p:ph type="title" hasCustomPrompt="1"/>
          </p:nvPr>
        </p:nvSpPr>
        <p:spPr>
          <a:xfrm>
            <a:off x="442913" y="243569"/>
            <a:ext cx="9056851" cy="617518"/>
          </a:xfrm>
        </p:spPr>
        <p:txBody>
          <a:bodyPr>
            <a:normAutofit/>
          </a:bodyPr>
          <a:lstStyle>
            <a:lvl1pPr algn="l" defTabSz="914400" rtl="0" eaLnBrk="1" latinLnBrk="0" hangingPunct="1">
              <a:lnSpc>
                <a:spcPct val="90000"/>
              </a:lnSpc>
              <a:spcBef>
                <a:spcPct val="0"/>
              </a:spcBef>
              <a:buNone/>
              <a:defRPr lang="zh-CN" altLang="en-US" sz="2400" b="1" kern="1200" baseline="0" dirty="0">
                <a:solidFill>
                  <a:schemeClr val="accent1"/>
                </a:solidFill>
                <a:latin typeface="Arial" panose="020B0604020202090204" pitchFamily="34" charset="0"/>
                <a:ea typeface="微软雅黑" panose="020B0503020204020204" pitchFamily="34" charset="-122"/>
                <a:cs typeface="+mn-ea"/>
              </a:defRPr>
            </a:lvl1pPr>
          </a:lstStyle>
          <a:p>
            <a:r>
              <a:rPr lang="en-US" altLang="zh-CN" dirty="0"/>
              <a:t>X.X  </a:t>
            </a:r>
            <a:r>
              <a:rPr lang="zh-CN" altLang="en-US" dirty="0"/>
              <a:t>单击此处输入标题</a:t>
            </a:r>
            <a:endParaRPr lang="zh-CN" altLang="en-US" dirty="0"/>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内容页-上短下长">
    <p:spTree>
      <p:nvGrpSpPr>
        <p:cNvPr id="1" name=""/>
        <p:cNvGrpSpPr/>
        <p:nvPr/>
      </p:nvGrpSpPr>
      <p:grpSpPr>
        <a:xfrm>
          <a:off x="0" y="0"/>
          <a:ext cx="0" cy="0"/>
          <a:chOff x="0" y="0"/>
          <a:chExt cx="0" cy="0"/>
        </a:xfrm>
      </p:grpSpPr>
      <p:grpSp>
        <p:nvGrpSpPr>
          <p:cNvPr id="63" name="组合 62"/>
          <p:cNvGrpSpPr/>
          <p:nvPr userDrawn="1"/>
        </p:nvGrpSpPr>
        <p:grpSpPr>
          <a:xfrm>
            <a:off x="528706" y="867990"/>
            <a:ext cx="2433027" cy="0"/>
            <a:chOff x="7460343" y="1311756"/>
            <a:chExt cx="2433027" cy="0"/>
          </a:xfrm>
        </p:grpSpPr>
        <p:cxnSp>
          <p:nvCxnSpPr>
            <p:cNvPr id="64" name="直接连接符 63"/>
            <p:cNvCxnSpPr/>
            <p:nvPr/>
          </p:nvCxnSpPr>
          <p:spPr>
            <a:xfrm>
              <a:off x="7460343" y="1311756"/>
              <a:ext cx="2433027"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65" name="直接连接符 64"/>
            <p:cNvCxnSpPr/>
            <p:nvPr/>
          </p:nvCxnSpPr>
          <p:spPr>
            <a:xfrm>
              <a:off x="7460343" y="1311756"/>
              <a:ext cx="589713"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3" name="组合 2"/>
          <p:cNvGrpSpPr/>
          <p:nvPr userDrawn="1"/>
        </p:nvGrpSpPr>
        <p:grpSpPr>
          <a:xfrm>
            <a:off x="10177780" y="329882"/>
            <a:ext cx="1512002" cy="444892"/>
            <a:chOff x="9556201" y="498129"/>
            <a:chExt cx="1993881" cy="586680"/>
          </a:xfrm>
        </p:grpSpPr>
        <p:grpSp>
          <p:nvGrpSpPr>
            <p:cNvPr id="66" name="组合 65"/>
            <p:cNvGrpSpPr/>
            <p:nvPr userDrawn="1"/>
          </p:nvGrpSpPr>
          <p:grpSpPr>
            <a:xfrm>
              <a:off x="10239376" y="968937"/>
              <a:ext cx="1307697" cy="96254"/>
              <a:chOff x="4616246" y="3878362"/>
              <a:chExt cx="5571416" cy="410087"/>
            </a:xfrm>
            <a:solidFill>
              <a:schemeClr val="tx1">
                <a:alpha val="80000"/>
              </a:schemeClr>
            </a:solidFill>
          </p:grpSpPr>
          <p:sp>
            <p:nvSpPr>
              <p:cNvPr id="68" name="Freeform 17"/>
              <p:cNvSpPr>
                <a:spLocks noEditPoints="1"/>
              </p:cNvSpPr>
              <p:nvPr/>
            </p:nvSpPr>
            <p:spPr bwMode="auto">
              <a:xfrm>
                <a:off x="8617798" y="3887973"/>
                <a:ext cx="362030" cy="387660"/>
              </a:xfrm>
              <a:custGeom>
                <a:avLst/>
                <a:gdLst>
                  <a:gd name="T0" fmla="*/ 34 w 127"/>
                  <a:gd name="T1" fmla="*/ 71 h 136"/>
                  <a:gd name="T2" fmla="*/ 34 w 127"/>
                  <a:gd name="T3" fmla="*/ 81 h 136"/>
                  <a:gd name="T4" fmla="*/ 34 w 127"/>
                  <a:gd name="T5" fmla="*/ 114 h 136"/>
                  <a:gd name="T6" fmla="*/ 35 w 127"/>
                  <a:gd name="T7" fmla="*/ 122 h 136"/>
                  <a:gd name="T8" fmla="*/ 40 w 127"/>
                  <a:gd name="T9" fmla="*/ 127 h 136"/>
                  <a:gd name="T10" fmla="*/ 49 w 127"/>
                  <a:gd name="T11" fmla="*/ 128 h 136"/>
                  <a:gd name="T12" fmla="*/ 49 w 127"/>
                  <a:gd name="T13" fmla="*/ 135 h 136"/>
                  <a:gd name="T14" fmla="*/ 1 w 127"/>
                  <a:gd name="T15" fmla="*/ 135 h 136"/>
                  <a:gd name="T16" fmla="*/ 0 w 127"/>
                  <a:gd name="T17" fmla="*/ 132 h 136"/>
                  <a:gd name="T18" fmla="*/ 0 w 127"/>
                  <a:gd name="T19" fmla="*/ 128 h 136"/>
                  <a:gd name="T20" fmla="*/ 9 w 127"/>
                  <a:gd name="T21" fmla="*/ 127 h 136"/>
                  <a:gd name="T22" fmla="*/ 16 w 127"/>
                  <a:gd name="T23" fmla="*/ 120 h 136"/>
                  <a:gd name="T24" fmla="*/ 17 w 127"/>
                  <a:gd name="T25" fmla="*/ 111 h 136"/>
                  <a:gd name="T26" fmla="*/ 17 w 127"/>
                  <a:gd name="T27" fmla="*/ 22 h 136"/>
                  <a:gd name="T28" fmla="*/ 16 w 127"/>
                  <a:gd name="T29" fmla="*/ 15 h 136"/>
                  <a:gd name="T30" fmla="*/ 9 w 127"/>
                  <a:gd name="T31" fmla="*/ 9 h 136"/>
                  <a:gd name="T32" fmla="*/ 0 w 127"/>
                  <a:gd name="T33" fmla="*/ 8 h 136"/>
                  <a:gd name="T34" fmla="*/ 0 w 127"/>
                  <a:gd name="T35" fmla="*/ 1 h 136"/>
                  <a:gd name="T36" fmla="*/ 4 w 127"/>
                  <a:gd name="T37" fmla="*/ 0 h 136"/>
                  <a:gd name="T38" fmla="*/ 71 w 127"/>
                  <a:gd name="T39" fmla="*/ 0 h 136"/>
                  <a:gd name="T40" fmla="*/ 94 w 127"/>
                  <a:gd name="T41" fmla="*/ 4 h 136"/>
                  <a:gd name="T42" fmla="*/ 116 w 127"/>
                  <a:gd name="T43" fmla="*/ 32 h 136"/>
                  <a:gd name="T44" fmla="*/ 97 w 127"/>
                  <a:gd name="T45" fmla="*/ 66 h 136"/>
                  <a:gd name="T46" fmla="*/ 80 w 127"/>
                  <a:gd name="T47" fmla="*/ 70 h 136"/>
                  <a:gd name="T48" fmla="*/ 71 w 127"/>
                  <a:gd name="T49" fmla="*/ 71 h 136"/>
                  <a:gd name="T50" fmla="*/ 73 w 127"/>
                  <a:gd name="T51" fmla="*/ 75 h 136"/>
                  <a:gd name="T52" fmla="*/ 104 w 127"/>
                  <a:gd name="T53" fmla="*/ 114 h 136"/>
                  <a:gd name="T54" fmla="*/ 105 w 127"/>
                  <a:gd name="T55" fmla="*/ 116 h 136"/>
                  <a:gd name="T56" fmla="*/ 127 w 127"/>
                  <a:gd name="T57" fmla="*/ 128 h 136"/>
                  <a:gd name="T58" fmla="*/ 127 w 127"/>
                  <a:gd name="T59" fmla="*/ 135 h 136"/>
                  <a:gd name="T60" fmla="*/ 116 w 127"/>
                  <a:gd name="T61" fmla="*/ 135 h 136"/>
                  <a:gd name="T62" fmla="*/ 102 w 127"/>
                  <a:gd name="T63" fmla="*/ 136 h 136"/>
                  <a:gd name="T64" fmla="*/ 96 w 127"/>
                  <a:gd name="T65" fmla="*/ 132 h 136"/>
                  <a:gd name="T66" fmla="*/ 59 w 127"/>
                  <a:gd name="T67" fmla="*/ 82 h 136"/>
                  <a:gd name="T68" fmla="*/ 52 w 127"/>
                  <a:gd name="T69" fmla="*/ 73 h 136"/>
                  <a:gd name="T70" fmla="*/ 49 w 127"/>
                  <a:gd name="T71" fmla="*/ 71 h 136"/>
                  <a:gd name="T72" fmla="*/ 34 w 127"/>
                  <a:gd name="T73" fmla="*/ 71 h 136"/>
                  <a:gd name="T74" fmla="*/ 34 w 127"/>
                  <a:gd name="T75" fmla="*/ 61 h 136"/>
                  <a:gd name="T76" fmla="*/ 36 w 127"/>
                  <a:gd name="T77" fmla="*/ 62 h 136"/>
                  <a:gd name="T78" fmla="*/ 66 w 127"/>
                  <a:gd name="T79" fmla="*/ 62 h 136"/>
                  <a:gd name="T80" fmla="*/ 82 w 127"/>
                  <a:gd name="T81" fmla="*/ 59 h 136"/>
                  <a:gd name="T82" fmla="*/ 96 w 127"/>
                  <a:gd name="T83" fmla="*/ 44 h 136"/>
                  <a:gd name="T84" fmla="*/ 96 w 127"/>
                  <a:gd name="T85" fmla="*/ 29 h 136"/>
                  <a:gd name="T86" fmla="*/ 81 w 127"/>
                  <a:gd name="T87" fmla="*/ 12 h 136"/>
                  <a:gd name="T88" fmla="*/ 70 w 127"/>
                  <a:gd name="T89" fmla="*/ 11 h 136"/>
                  <a:gd name="T90" fmla="*/ 37 w 127"/>
                  <a:gd name="T91" fmla="*/ 11 h 136"/>
                  <a:gd name="T92" fmla="*/ 34 w 127"/>
                  <a:gd name="T93" fmla="*/ 11 h 136"/>
                  <a:gd name="T94" fmla="*/ 34 w 127"/>
                  <a:gd name="T95" fmla="*/ 61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27" h="136">
                    <a:moveTo>
                      <a:pt x="34" y="71"/>
                    </a:moveTo>
                    <a:cubicBezTo>
                      <a:pt x="34" y="75"/>
                      <a:pt x="34" y="78"/>
                      <a:pt x="34" y="81"/>
                    </a:cubicBezTo>
                    <a:cubicBezTo>
                      <a:pt x="34" y="92"/>
                      <a:pt x="34" y="103"/>
                      <a:pt x="34" y="114"/>
                    </a:cubicBezTo>
                    <a:cubicBezTo>
                      <a:pt x="34" y="117"/>
                      <a:pt x="34" y="119"/>
                      <a:pt x="35" y="122"/>
                    </a:cubicBezTo>
                    <a:cubicBezTo>
                      <a:pt x="35" y="125"/>
                      <a:pt x="37" y="127"/>
                      <a:pt x="40" y="127"/>
                    </a:cubicBezTo>
                    <a:cubicBezTo>
                      <a:pt x="43" y="127"/>
                      <a:pt x="46" y="128"/>
                      <a:pt x="49" y="128"/>
                    </a:cubicBezTo>
                    <a:cubicBezTo>
                      <a:pt x="49" y="130"/>
                      <a:pt x="49" y="133"/>
                      <a:pt x="49" y="135"/>
                    </a:cubicBezTo>
                    <a:cubicBezTo>
                      <a:pt x="33" y="135"/>
                      <a:pt x="17" y="135"/>
                      <a:pt x="1" y="135"/>
                    </a:cubicBezTo>
                    <a:cubicBezTo>
                      <a:pt x="0" y="134"/>
                      <a:pt x="0" y="133"/>
                      <a:pt x="0" y="132"/>
                    </a:cubicBezTo>
                    <a:cubicBezTo>
                      <a:pt x="0" y="131"/>
                      <a:pt x="0" y="130"/>
                      <a:pt x="0" y="128"/>
                    </a:cubicBezTo>
                    <a:cubicBezTo>
                      <a:pt x="3" y="128"/>
                      <a:pt x="6" y="128"/>
                      <a:pt x="9" y="127"/>
                    </a:cubicBezTo>
                    <a:cubicBezTo>
                      <a:pt x="14" y="126"/>
                      <a:pt x="15" y="125"/>
                      <a:pt x="16" y="120"/>
                    </a:cubicBezTo>
                    <a:cubicBezTo>
                      <a:pt x="16" y="117"/>
                      <a:pt x="17" y="114"/>
                      <a:pt x="17" y="111"/>
                    </a:cubicBezTo>
                    <a:cubicBezTo>
                      <a:pt x="17" y="81"/>
                      <a:pt x="17" y="52"/>
                      <a:pt x="17" y="22"/>
                    </a:cubicBezTo>
                    <a:cubicBezTo>
                      <a:pt x="17" y="20"/>
                      <a:pt x="16" y="17"/>
                      <a:pt x="16" y="15"/>
                    </a:cubicBezTo>
                    <a:cubicBezTo>
                      <a:pt x="15" y="11"/>
                      <a:pt x="13" y="9"/>
                      <a:pt x="9" y="9"/>
                    </a:cubicBezTo>
                    <a:cubicBezTo>
                      <a:pt x="6" y="8"/>
                      <a:pt x="3" y="8"/>
                      <a:pt x="0" y="8"/>
                    </a:cubicBezTo>
                    <a:cubicBezTo>
                      <a:pt x="0" y="5"/>
                      <a:pt x="0" y="3"/>
                      <a:pt x="0" y="1"/>
                    </a:cubicBezTo>
                    <a:cubicBezTo>
                      <a:pt x="2" y="1"/>
                      <a:pt x="3" y="0"/>
                      <a:pt x="4" y="0"/>
                    </a:cubicBezTo>
                    <a:cubicBezTo>
                      <a:pt x="26" y="0"/>
                      <a:pt x="49" y="0"/>
                      <a:pt x="71" y="0"/>
                    </a:cubicBezTo>
                    <a:cubicBezTo>
                      <a:pt x="79" y="0"/>
                      <a:pt x="86" y="1"/>
                      <a:pt x="94" y="4"/>
                    </a:cubicBezTo>
                    <a:cubicBezTo>
                      <a:pt x="108" y="9"/>
                      <a:pt x="115" y="18"/>
                      <a:pt x="116" y="32"/>
                    </a:cubicBezTo>
                    <a:cubicBezTo>
                      <a:pt x="117" y="48"/>
                      <a:pt x="110" y="60"/>
                      <a:pt x="97" y="66"/>
                    </a:cubicBezTo>
                    <a:cubicBezTo>
                      <a:pt x="91" y="68"/>
                      <a:pt x="86" y="70"/>
                      <a:pt x="80" y="70"/>
                    </a:cubicBezTo>
                    <a:cubicBezTo>
                      <a:pt x="77" y="70"/>
                      <a:pt x="74" y="71"/>
                      <a:pt x="71" y="71"/>
                    </a:cubicBezTo>
                    <a:cubicBezTo>
                      <a:pt x="72" y="73"/>
                      <a:pt x="73" y="74"/>
                      <a:pt x="73" y="75"/>
                    </a:cubicBezTo>
                    <a:cubicBezTo>
                      <a:pt x="84" y="88"/>
                      <a:pt x="94" y="101"/>
                      <a:pt x="104" y="114"/>
                    </a:cubicBezTo>
                    <a:cubicBezTo>
                      <a:pt x="105" y="115"/>
                      <a:pt x="105" y="115"/>
                      <a:pt x="105" y="116"/>
                    </a:cubicBezTo>
                    <a:cubicBezTo>
                      <a:pt x="111" y="122"/>
                      <a:pt x="117" y="128"/>
                      <a:pt x="127" y="128"/>
                    </a:cubicBezTo>
                    <a:cubicBezTo>
                      <a:pt x="127" y="130"/>
                      <a:pt x="127" y="133"/>
                      <a:pt x="127" y="135"/>
                    </a:cubicBezTo>
                    <a:cubicBezTo>
                      <a:pt x="124" y="135"/>
                      <a:pt x="120" y="135"/>
                      <a:pt x="116" y="135"/>
                    </a:cubicBezTo>
                    <a:cubicBezTo>
                      <a:pt x="111" y="135"/>
                      <a:pt x="107" y="135"/>
                      <a:pt x="102" y="136"/>
                    </a:cubicBezTo>
                    <a:cubicBezTo>
                      <a:pt x="99" y="136"/>
                      <a:pt x="97" y="134"/>
                      <a:pt x="96" y="132"/>
                    </a:cubicBezTo>
                    <a:cubicBezTo>
                      <a:pt x="83" y="115"/>
                      <a:pt x="71" y="99"/>
                      <a:pt x="59" y="82"/>
                    </a:cubicBezTo>
                    <a:cubicBezTo>
                      <a:pt x="57" y="79"/>
                      <a:pt x="54" y="76"/>
                      <a:pt x="52" y="73"/>
                    </a:cubicBezTo>
                    <a:cubicBezTo>
                      <a:pt x="51" y="72"/>
                      <a:pt x="50" y="71"/>
                      <a:pt x="49" y="71"/>
                    </a:cubicBezTo>
                    <a:cubicBezTo>
                      <a:pt x="44" y="71"/>
                      <a:pt x="39" y="71"/>
                      <a:pt x="34" y="71"/>
                    </a:cubicBezTo>
                    <a:close/>
                    <a:moveTo>
                      <a:pt x="34" y="61"/>
                    </a:moveTo>
                    <a:cubicBezTo>
                      <a:pt x="35" y="62"/>
                      <a:pt x="36" y="62"/>
                      <a:pt x="36" y="62"/>
                    </a:cubicBezTo>
                    <a:cubicBezTo>
                      <a:pt x="46" y="62"/>
                      <a:pt x="56" y="62"/>
                      <a:pt x="66" y="62"/>
                    </a:cubicBezTo>
                    <a:cubicBezTo>
                      <a:pt x="72" y="61"/>
                      <a:pt x="77" y="60"/>
                      <a:pt x="82" y="59"/>
                    </a:cubicBezTo>
                    <a:cubicBezTo>
                      <a:pt x="90" y="56"/>
                      <a:pt x="94" y="51"/>
                      <a:pt x="96" y="44"/>
                    </a:cubicBezTo>
                    <a:cubicBezTo>
                      <a:pt x="96" y="39"/>
                      <a:pt x="97" y="34"/>
                      <a:pt x="96" y="29"/>
                    </a:cubicBezTo>
                    <a:cubicBezTo>
                      <a:pt x="95" y="20"/>
                      <a:pt x="90" y="15"/>
                      <a:pt x="81" y="12"/>
                    </a:cubicBezTo>
                    <a:cubicBezTo>
                      <a:pt x="77" y="11"/>
                      <a:pt x="74" y="11"/>
                      <a:pt x="70" y="11"/>
                    </a:cubicBezTo>
                    <a:cubicBezTo>
                      <a:pt x="59" y="10"/>
                      <a:pt x="48" y="11"/>
                      <a:pt x="37" y="11"/>
                    </a:cubicBezTo>
                    <a:cubicBezTo>
                      <a:pt x="36" y="11"/>
                      <a:pt x="35" y="11"/>
                      <a:pt x="34" y="11"/>
                    </a:cubicBezTo>
                    <a:cubicBezTo>
                      <a:pt x="34" y="28"/>
                      <a:pt x="34" y="44"/>
                      <a:pt x="34" y="61"/>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69" name="Freeform 18"/>
              <p:cNvSpPr/>
              <p:nvPr/>
            </p:nvSpPr>
            <p:spPr bwMode="auto">
              <a:xfrm>
                <a:off x="5333898" y="3887973"/>
                <a:ext cx="362030" cy="384457"/>
              </a:xfrm>
              <a:custGeom>
                <a:avLst/>
                <a:gdLst>
                  <a:gd name="T0" fmla="*/ 50 w 127"/>
                  <a:gd name="T1" fmla="*/ 70 h 135"/>
                  <a:gd name="T2" fmla="*/ 34 w 127"/>
                  <a:gd name="T3" fmla="*/ 87 h 135"/>
                  <a:gd name="T4" fmla="*/ 33 w 127"/>
                  <a:gd name="T5" fmla="*/ 90 h 135"/>
                  <a:gd name="T6" fmla="*/ 33 w 127"/>
                  <a:gd name="T7" fmla="*/ 116 h 135"/>
                  <a:gd name="T8" fmla="*/ 34 w 127"/>
                  <a:gd name="T9" fmla="*/ 120 h 135"/>
                  <a:gd name="T10" fmla="*/ 41 w 127"/>
                  <a:gd name="T11" fmla="*/ 127 h 135"/>
                  <a:gd name="T12" fmla="*/ 49 w 127"/>
                  <a:gd name="T13" fmla="*/ 128 h 135"/>
                  <a:gd name="T14" fmla="*/ 49 w 127"/>
                  <a:gd name="T15" fmla="*/ 135 h 135"/>
                  <a:gd name="T16" fmla="*/ 0 w 127"/>
                  <a:gd name="T17" fmla="*/ 135 h 135"/>
                  <a:gd name="T18" fmla="*/ 0 w 127"/>
                  <a:gd name="T19" fmla="*/ 128 h 135"/>
                  <a:gd name="T20" fmla="*/ 7 w 127"/>
                  <a:gd name="T21" fmla="*/ 128 h 135"/>
                  <a:gd name="T22" fmla="*/ 16 w 127"/>
                  <a:gd name="T23" fmla="*/ 118 h 135"/>
                  <a:gd name="T24" fmla="*/ 16 w 127"/>
                  <a:gd name="T25" fmla="*/ 111 h 135"/>
                  <a:gd name="T26" fmla="*/ 16 w 127"/>
                  <a:gd name="T27" fmla="*/ 24 h 135"/>
                  <a:gd name="T28" fmla="*/ 16 w 127"/>
                  <a:gd name="T29" fmla="*/ 16 h 135"/>
                  <a:gd name="T30" fmla="*/ 8 w 127"/>
                  <a:gd name="T31" fmla="*/ 9 h 135"/>
                  <a:gd name="T32" fmla="*/ 0 w 127"/>
                  <a:gd name="T33" fmla="*/ 8 h 135"/>
                  <a:gd name="T34" fmla="*/ 0 w 127"/>
                  <a:gd name="T35" fmla="*/ 1 h 135"/>
                  <a:gd name="T36" fmla="*/ 49 w 127"/>
                  <a:gd name="T37" fmla="*/ 1 h 135"/>
                  <a:gd name="T38" fmla="*/ 50 w 127"/>
                  <a:gd name="T39" fmla="*/ 8 h 135"/>
                  <a:gd name="T40" fmla="*/ 41 w 127"/>
                  <a:gd name="T41" fmla="*/ 9 h 135"/>
                  <a:gd name="T42" fmla="*/ 34 w 127"/>
                  <a:gd name="T43" fmla="*/ 16 h 135"/>
                  <a:gd name="T44" fmla="*/ 33 w 127"/>
                  <a:gd name="T45" fmla="*/ 23 h 135"/>
                  <a:gd name="T46" fmla="*/ 33 w 127"/>
                  <a:gd name="T47" fmla="*/ 70 h 135"/>
                  <a:gd name="T48" fmla="*/ 33 w 127"/>
                  <a:gd name="T49" fmla="*/ 73 h 135"/>
                  <a:gd name="T50" fmla="*/ 36 w 127"/>
                  <a:gd name="T51" fmla="*/ 71 h 135"/>
                  <a:gd name="T52" fmla="*/ 83 w 127"/>
                  <a:gd name="T53" fmla="*/ 19 h 135"/>
                  <a:gd name="T54" fmla="*/ 86 w 127"/>
                  <a:gd name="T55" fmla="*/ 14 h 135"/>
                  <a:gd name="T56" fmla="*/ 84 w 127"/>
                  <a:gd name="T57" fmla="*/ 9 h 135"/>
                  <a:gd name="T58" fmla="*/ 76 w 127"/>
                  <a:gd name="T59" fmla="*/ 8 h 135"/>
                  <a:gd name="T60" fmla="*/ 76 w 127"/>
                  <a:gd name="T61" fmla="*/ 1 h 135"/>
                  <a:gd name="T62" fmla="*/ 122 w 127"/>
                  <a:gd name="T63" fmla="*/ 1 h 135"/>
                  <a:gd name="T64" fmla="*/ 122 w 127"/>
                  <a:gd name="T65" fmla="*/ 8 h 135"/>
                  <a:gd name="T66" fmla="*/ 118 w 127"/>
                  <a:gd name="T67" fmla="*/ 8 h 135"/>
                  <a:gd name="T68" fmla="*/ 99 w 127"/>
                  <a:gd name="T69" fmla="*/ 18 h 135"/>
                  <a:gd name="T70" fmla="*/ 77 w 127"/>
                  <a:gd name="T71" fmla="*/ 41 h 135"/>
                  <a:gd name="T72" fmla="*/ 62 w 127"/>
                  <a:gd name="T73" fmla="*/ 57 h 135"/>
                  <a:gd name="T74" fmla="*/ 64 w 127"/>
                  <a:gd name="T75" fmla="*/ 61 h 135"/>
                  <a:gd name="T76" fmla="*/ 102 w 127"/>
                  <a:gd name="T77" fmla="*/ 113 h 135"/>
                  <a:gd name="T78" fmla="*/ 108 w 127"/>
                  <a:gd name="T79" fmla="*/ 120 h 135"/>
                  <a:gd name="T80" fmla="*/ 123 w 127"/>
                  <a:gd name="T81" fmla="*/ 127 h 135"/>
                  <a:gd name="T82" fmla="*/ 127 w 127"/>
                  <a:gd name="T83" fmla="*/ 128 h 135"/>
                  <a:gd name="T84" fmla="*/ 127 w 127"/>
                  <a:gd name="T85" fmla="*/ 135 h 135"/>
                  <a:gd name="T86" fmla="*/ 73 w 127"/>
                  <a:gd name="T87" fmla="*/ 135 h 135"/>
                  <a:gd name="T88" fmla="*/ 73 w 127"/>
                  <a:gd name="T89" fmla="*/ 128 h 135"/>
                  <a:gd name="T90" fmla="*/ 80 w 127"/>
                  <a:gd name="T91" fmla="*/ 127 h 135"/>
                  <a:gd name="T92" fmla="*/ 84 w 127"/>
                  <a:gd name="T93" fmla="*/ 120 h 135"/>
                  <a:gd name="T94" fmla="*/ 82 w 127"/>
                  <a:gd name="T95" fmla="*/ 115 h 135"/>
                  <a:gd name="T96" fmla="*/ 51 w 127"/>
                  <a:gd name="T97" fmla="*/ 72 h 135"/>
                  <a:gd name="T98" fmla="*/ 50 w 127"/>
                  <a:gd name="T99" fmla="*/ 70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7" h="135">
                    <a:moveTo>
                      <a:pt x="50" y="70"/>
                    </a:moveTo>
                    <a:cubicBezTo>
                      <a:pt x="44" y="76"/>
                      <a:pt x="39" y="81"/>
                      <a:pt x="34" y="87"/>
                    </a:cubicBezTo>
                    <a:cubicBezTo>
                      <a:pt x="33" y="88"/>
                      <a:pt x="33" y="89"/>
                      <a:pt x="33" y="90"/>
                    </a:cubicBezTo>
                    <a:cubicBezTo>
                      <a:pt x="33" y="99"/>
                      <a:pt x="33" y="107"/>
                      <a:pt x="33" y="116"/>
                    </a:cubicBezTo>
                    <a:cubicBezTo>
                      <a:pt x="33" y="117"/>
                      <a:pt x="33" y="118"/>
                      <a:pt x="34" y="120"/>
                    </a:cubicBezTo>
                    <a:cubicBezTo>
                      <a:pt x="35" y="125"/>
                      <a:pt x="36" y="126"/>
                      <a:pt x="41" y="127"/>
                    </a:cubicBezTo>
                    <a:cubicBezTo>
                      <a:pt x="44" y="127"/>
                      <a:pt x="46" y="128"/>
                      <a:pt x="49" y="128"/>
                    </a:cubicBezTo>
                    <a:cubicBezTo>
                      <a:pt x="49" y="130"/>
                      <a:pt x="49" y="133"/>
                      <a:pt x="49" y="135"/>
                    </a:cubicBezTo>
                    <a:cubicBezTo>
                      <a:pt x="33" y="135"/>
                      <a:pt x="17" y="135"/>
                      <a:pt x="0" y="135"/>
                    </a:cubicBezTo>
                    <a:cubicBezTo>
                      <a:pt x="0" y="133"/>
                      <a:pt x="0" y="131"/>
                      <a:pt x="0" y="128"/>
                    </a:cubicBezTo>
                    <a:cubicBezTo>
                      <a:pt x="2" y="128"/>
                      <a:pt x="5" y="128"/>
                      <a:pt x="7" y="128"/>
                    </a:cubicBezTo>
                    <a:cubicBezTo>
                      <a:pt x="14" y="127"/>
                      <a:pt x="16" y="125"/>
                      <a:pt x="16" y="118"/>
                    </a:cubicBezTo>
                    <a:cubicBezTo>
                      <a:pt x="16" y="115"/>
                      <a:pt x="16" y="113"/>
                      <a:pt x="16" y="111"/>
                    </a:cubicBezTo>
                    <a:cubicBezTo>
                      <a:pt x="16" y="82"/>
                      <a:pt x="16" y="53"/>
                      <a:pt x="16" y="24"/>
                    </a:cubicBezTo>
                    <a:cubicBezTo>
                      <a:pt x="16" y="21"/>
                      <a:pt x="16" y="18"/>
                      <a:pt x="16" y="16"/>
                    </a:cubicBezTo>
                    <a:cubicBezTo>
                      <a:pt x="15" y="11"/>
                      <a:pt x="13" y="9"/>
                      <a:pt x="8" y="9"/>
                    </a:cubicBezTo>
                    <a:cubicBezTo>
                      <a:pt x="5" y="8"/>
                      <a:pt x="3" y="8"/>
                      <a:pt x="0" y="8"/>
                    </a:cubicBezTo>
                    <a:cubicBezTo>
                      <a:pt x="0" y="5"/>
                      <a:pt x="0" y="3"/>
                      <a:pt x="0" y="1"/>
                    </a:cubicBezTo>
                    <a:cubicBezTo>
                      <a:pt x="4" y="0"/>
                      <a:pt x="40" y="0"/>
                      <a:pt x="49" y="1"/>
                    </a:cubicBezTo>
                    <a:cubicBezTo>
                      <a:pt x="49" y="3"/>
                      <a:pt x="50" y="5"/>
                      <a:pt x="50" y="8"/>
                    </a:cubicBezTo>
                    <a:cubicBezTo>
                      <a:pt x="47" y="8"/>
                      <a:pt x="44" y="8"/>
                      <a:pt x="41" y="9"/>
                    </a:cubicBezTo>
                    <a:cubicBezTo>
                      <a:pt x="37" y="9"/>
                      <a:pt x="34" y="11"/>
                      <a:pt x="34" y="16"/>
                    </a:cubicBezTo>
                    <a:cubicBezTo>
                      <a:pt x="33" y="18"/>
                      <a:pt x="33" y="20"/>
                      <a:pt x="33" y="23"/>
                    </a:cubicBezTo>
                    <a:cubicBezTo>
                      <a:pt x="33" y="39"/>
                      <a:pt x="33" y="54"/>
                      <a:pt x="33" y="70"/>
                    </a:cubicBezTo>
                    <a:cubicBezTo>
                      <a:pt x="33" y="71"/>
                      <a:pt x="33" y="72"/>
                      <a:pt x="33" y="73"/>
                    </a:cubicBezTo>
                    <a:cubicBezTo>
                      <a:pt x="35" y="72"/>
                      <a:pt x="36" y="72"/>
                      <a:pt x="36" y="71"/>
                    </a:cubicBezTo>
                    <a:cubicBezTo>
                      <a:pt x="52" y="54"/>
                      <a:pt x="67" y="37"/>
                      <a:pt x="83" y="19"/>
                    </a:cubicBezTo>
                    <a:cubicBezTo>
                      <a:pt x="84" y="18"/>
                      <a:pt x="85" y="16"/>
                      <a:pt x="86" y="14"/>
                    </a:cubicBezTo>
                    <a:cubicBezTo>
                      <a:pt x="88" y="12"/>
                      <a:pt x="87" y="10"/>
                      <a:pt x="84" y="9"/>
                    </a:cubicBezTo>
                    <a:cubicBezTo>
                      <a:pt x="81" y="8"/>
                      <a:pt x="79" y="8"/>
                      <a:pt x="76" y="8"/>
                    </a:cubicBezTo>
                    <a:cubicBezTo>
                      <a:pt x="76" y="5"/>
                      <a:pt x="76" y="3"/>
                      <a:pt x="76" y="1"/>
                    </a:cubicBezTo>
                    <a:cubicBezTo>
                      <a:pt x="79" y="0"/>
                      <a:pt x="114" y="0"/>
                      <a:pt x="122" y="1"/>
                    </a:cubicBezTo>
                    <a:cubicBezTo>
                      <a:pt x="122" y="3"/>
                      <a:pt x="122" y="5"/>
                      <a:pt x="122" y="8"/>
                    </a:cubicBezTo>
                    <a:cubicBezTo>
                      <a:pt x="121" y="8"/>
                      <a:pt x="120" y="8"/>
                      <a:pt x="118" y="8"/>
                    </a:cubicBezTo>
                    <a:cubicBezTo>
                      <a:pt x="111" y="9"/>
                      <a:pt x="104" y="12"/>
                      <a:pt x="99" y="18"/>
                    </a:cubicBezTo>
                    <a:cubicBezTo>
                      <a:pt x="92" y="25"/>
                      <a:pt x="85" y="33"/>
                      <a:pt x="77" y="41"/>
                    </a:cubicBezTo>
                    <a:cubicBezTo>
                      <a:pt x="72" y="46"/>
                      <a:pt x="67" y="52"/>
                      <a:pt x="62" y="57"/>
                    </a:cubicBezTo>
                    <a:cubicBezTo>
                      <a:pt x="63" y="58"/>
                      <a:pt x="64" y="59"/>
                      <a:pt x="64" y="61"/>
                    </a:cubicBezTo>
                    <a:cubicBezTo>
                      <a:pt x="77" y="78"/>
                      <a:pt x="90" y="95"/>
                      <a:pt x="102" y="113"/>
                    </a:cubicBezTo>
                    <a:cubicBezTo>
                      <a:pt x="104" y="115"/>
                      <a:pt x="106" y="118"/>
                      <a:pt x="108" y="120"/>
                    </a:cubicBezTo>
                    <a:cubicBezTo>
                      <a:pt x="112" y="124"/>
                      <a:pt x="117" y="127"/>
                      <a:pt x="123" y="127"/>
                    </a:cubicBezTo>
                    <a:cubicBezTo>
                      <a:pt x="124" y="128"/>
                      <a:pt x="125" y="128"/>
                      <a:pt x="127" y="128"/>
                    </a:cubicBezTo>
                    <a:cubicBezTo>
                      <a:pt x="127" y="130"/>
                      <a:pt x="127" y="133"/>
                      <a:pt x="127" y="135"/>
                    </a:cubicBezTo>
                    <a:cubicBezTo>
                      <a:pt x="109" y="135"/>
                      <a:pt x="91" y="135"/>
                      <a:pt x="73" y="135"/>
                    </a:cubicBezTo>
                    <a:cubicBezTo>
                      <a:pt x="73" y="133"/>
                      <a:pt x="73" y="131"/>
                      <a:pt x="73" y="128"/>
                    </a:cubicBezTo>
                    <a:cubicBezTo>
                      <a:pt x="75" y="128"/>
                      <a:pt x="78" y="128"/>
                      <a:pt x="80" y="127"/>
                    </a:cubicBezTo>
                    <a:cubicBezTo>
                      <a:pt x="85" y="127"/>
                      <a:pt x="86" y="125"/>
                      <a:pt x="84" y="120"/>
                    </a:cubicBezTo>
                    <a:cubicBezTo>
                      <a:pt x="84" y="118"/>
                      <a:pt x="83" y="117"/>
                      <a:pt x="82" y="115"/>
                    </a:cubicBezTo>
                    <a:cubicBezTo>
                      <a:pt x="72" y="101"/>
                      <a:pt x="61" y="86"/>
                      <a:pt x="51" y="72"/>
                    </a:cubicBezTo>
                    <a:cubicBezTo>
                      <a:pt x="51" y="71"/>
                      <a:pt x="50" y="71"/>
                      <a:pt x="50" y="7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70" name="Freeform 19"/>
              <p:cNvSpPr/>
              <p:nvPr/>
            </p:nvSpPr>
            <p:spPr bwMode="auto">
              <a:xfrm>
                <a:off x="7278607" y="3887973"/>
                <a:ext cx="358826" cy="384457"/>
              </a:xfrm>
              <a:custGeom>
                <a:avLst/>
                <a:gdLst>
                  <a:gd name="T0" fmla="*/ 28 w 126"/>
                  <a:gd name="T1" fmla="*/ 16 h 135"/>
                  <a:gd name="T2" fmla="*/ 28 w 126"/>
                  <a:gd name="T3" fmla="*/ 20 h 135"/>
                  <a:gd name="T4" fmla="*/ 28 w 126"/>
                  <a:gd name="T5" fmla="*/ 109 h 135"/>
                  <a:gd name="T6" fmla="*/ 28 w 126"/>
                  <a:gd name="T7" fmla="*/ 119 h 135"/>
                  <a:gd name="T8" fmla="*/ 37 w 126"/>
                  <a:gd name="T9" fmla="*/ 127 h 135"/>
                  <a:gd name="T10" fmla="*/ 44 w 126"/>
                  <a:gd name="T11" fmla="*/ 128 h 135"/>
                  <a:gd name="T12" fmla="*/ 44 w 126"/>
                  <a:gd name="T13" fmla="*/ 135 h 135"/>
                  <a:gd name="T14" fmla="*/ 0 w 126"/>
                  <a:gd name="T15" fmla="*/ 135 h 135"/>
                  <a:gd name="T16" fmla="*/ 0 w 126"/>
                  <a:gd name="T17" fmla="*/ 128 h 135"/>
                  <a:gd name="T18" fmla="*/ 8 w 126"/>
                  <a:gd name="T19" fmla="*/ 127 h 135"/>
                  <a:gd name="T20" fmla="*/ 16 w 126"/>
                  <a:gd name="T21" fmla="*/ 120 h 135"/>
                  <a:gd name="T22" fmla="*/ 16 w 126"/>
                  <a:gd name="T23" fmla="*/ 113 h 135"/>
                  <a:gd name="T24" fmla="*/ 16 w 126"/>
                  <a:gd name="T25" fmla="*/ 19 h 135"/>
                  <a:gd name="T26" fmla="*/ 16 w 126"/>
                  <a:gd name="T27" fmla="*/ 15 h 135"/>
                  <a:gd name="T28" fmla="*/ 9 w 126"/>
                  <a:gd name="T29" fmla="*/ 9 h 135"/>
                  <a:gd name="T30" fmla="*/ 5 w 126"/>
                  <a:gd name="T31" fmla="*/ 8 h 135"/>
                  <a:gd name="T32" fmla="*/ 1 w 126"/>
                  <a:gd name="T33" fmla="*/ 8 h 135"/>
                  <a:gd name="T34" fmla="*/ 1 w 126"/>
                  <a:gd name="T35" fmla="*/ 1 h 135"/>
                  <a:gd name="T36" fmla="*/ 40 w 126"/>
                  <a:gd name="T37" fmla="*/ 1 h 135"/>
                  <a:gd name="T38" fmla="*/ 98 w 126"/>
                  <a:gd name="T39" fmla="*/ 100 h 135"/>
                  <a:gd name="T40" fmla="*/ 99 w 126"/>
                  <a:gd name="T41" fmla="*/ 100 h 135"/>
                  <a:gd name="T42" fmla="*/ 99 w 126"/>
                  <a:gd name="T43" fmla="*/ 96 h 135"/>
                  <a:gd name="T44" fmla="*/ 99 w 126"/>
                  <a:gd name="T45" fmla="*/ 24 h 135"/>
                  <a:gd name="T46" fmla="*/ 98 w 126"/>
                  <a:gd name="T47" fmla="*/ 16 h 135"/>
                  <a:gd name="T48" fmla="*/ 90 w 126"/>
                  <a:gd name="T49" fmla="*/ 9 h 135"/>
                  <a:gd name="T50" fmla="*/ 83 w 126"/>
                  <a:gd name="T51" fmla="*/ 8 h 135"/>
                  <a:gd name="T52" fmla="*/ 83 w 126"/>
                  <a:gd name="T53" fmla="*/ 1 h 135"/>
                  <a:gd name="T54" fmla="*/ 126 w 126"/>
                  <a:gd name="T55" fmla="*/ 1 h 135"/>
                  <a:gd name="T56" fmla="*/ 126 w 126"/>
                  <a:gd name="T57" fmla="*/ 8 h 135"/>
                  <a:gd name="T58" fmla="*/ 119 w 126"/>
                  <a:gd name="T59" fmla="*/ 9 h 135"/>
                  <a:gd name="T60" fmla="*/ 111 w 126"/>
                  <a:gd name="T61" fmla="*/ 16 h 135"/>
                  <a:gd name="T62" fmla="*/ 110 w 126"/>
                  <a:gd name="T63" fmla="*/ 27 h 135"/>
                  <a:gd name="T64" fmla="*/ 110 w 126"/>
                  <a:gd name="T65" fmla="*/ 129 h 135"/>
                  <a:gd name="T66" fmla="*/ 110 w 126"/>
                  <a:gd name="T67" fmla="*/ 135 h 135"/>
                  <a:gd name="T68" fmla="*/ 99 w 126"/>
                  <a:gd name="T69" fmla="*/ 135 h 135"/>
                  <a:gd name="T70" fmla="*/ 29 w 126"/>
                  <a:gd name="T71" fmla="*/ 15 h 135"/>
                  <a:gd name="T72" fmla="*/ 28 w 126"/>
                  <a:gd name="T73" fmla="*/ 16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6" h="135">
                    <a:moveTo>
                      <a:pt x="28" y="16"/>
                    </a:moveTo>
                    <a:cubicBezTo>
                      <a:pt x="28" y="17"/>
                      <a:pt x="28" y="19"/>
                      <a:pt x="28" y="20"/>
                    </a:cubicBezTo>
                    <a:cubicBezTo>
                      <a:pt x="28" y="50"/>
                      <a:pt x="28" y="79"/>
                      <a:pt x="28" y="109"/>
                    </a:cubicBezTo>
                    <a:cubicBezTo>
                      <a:pt x="28" y="112"/>
                      <a:pt x="28" y="115"/>
                      <a:pt x="28" y="119"/>
                    </a:cubicBezTo>
                    <a:cubicBezTo>
                      <a:pt x="29" y="124"/>
                      <a:pt x="31" y="126"/>
                      <a:pt x="37" y="127"/>
                    </a:cubicBezTo>
                    <a:cubicBezTo>
                      <a:pt x="39" y="127"/>
                      <a:pt x="41" y="128"/>
                      <a:pt x="44" y="128"/>
                    </a:cubicBezTo>
                    <a:cubicBezTo>
                      <a:pt x="44" y="130"/>
                      <a:pt x="44" y="133"/>
                      <a:pt x="44" y="135"/>
                    </a:cubicBezTo>
                    <a:cubicBezTo>
                      <a:pt x="29" y="135"/>
                      <a:pt x="15" y="135"/>
                      <a:pt x="0" y="135"/>
                    </a:cubicBezTo>
                    <a:cubicBezTo>
                      <a:pt x="0" y="133"/>
                      <a:pt x="0" y="131"/>
                      <a:pt x="0" y="128"/>
                    </a:cubicBezTo>
                    <a:cubicBezTo>
                      <a:pt x="3" y="128"/>
                      <a:pt x="5" y="127"/>
                      <a:pt x="8" y="127"/>
                    </a:cubicBezTo>
                    <a:cubicBezTo>
                      <a:pt x="12" y="127"/>
                      <a:pt x="15" y="124"/>
                      <a:pt x="16" y="120"/>
                    </a:cubicBezTo>
                    <a:cubicBezTo>
                      <a:pt x="16" y="118"/>
                      <a:pt x="16" y="115"/>
                      <a:pt x="16" y="113"/>
                    </a:cubicBezTo>
                    <a:cubicBezTo>
                      <a:pt x="16" y="82"/>
                      <a:pt x="16" y="50"/>
                      <a:pt x="16" y="19"/>
                    </a:cubicBezTo>
                    <a:cubicBezTo>
                      <a:pt x="16" y="18"/>
                      <a:pt x="16" y="17"/>
                      <a:pt x="16" y="15"/>
                    </a:cubicBezTo>
                    <a:cubicBezTo>
                      <a:pt x="16" y="11"/>
                      <a:pt x="14" y="9"/>
                      <a:pt x="9" y="9"/>
                    </a:cubicBezTo>
                    <a:cubicBezTo>
                      <a:pt x="8" y="8"/>
                      <a:pt x="7" y="8"/>
                      <a:pt x="5" y="8"/>
                    </a:cubicBezTo>
                    <a:cubicBezTo>
                      <a:pt x="4" y="8"/>
                      <a:pt x="2" y="8"/>
                      <a:pt x="1" y="8"/>
                    </a:cubicBezTo>
                    <a:cubicBezTo>
                      <a:pt x="1" y="5"/>
                      <a:pt x="1" y="3"/>
                      <a:pt x="1" y="1"/>
                    </a:cubicBezTo>
                    <a:cubicBezTo>
                      <a:pt x="14" y="1"/>
                      <a:pt x="27" y="1"/>
                      <a:pt x="40" y="1"/>
                    </a:cubicBezTo>
                    <a:cubicBezTo>
                      <a:pt x="59" y="34"/>
                      <a:pt x="79" y="67"/>
                      <a:pt x="98" y="100"/>
                    </a:cubicBezTo>
                    <a:cubicBezTo>
                      <a:pt x="98" y="100"/>
                      <a:pt x="99" y="100"/>
                      <a:pt x="99" y="100"/>
                    </a:cubicBezTo>
                    <a:cubicBezTo>
                      <a:pt x="99" y="99"/>
                      <a:pt x="99" y="97"/>
                      <a:pt x="99" y="96"/>
                    </a:cubicBezTo>
                    <a:cubicBezTo>
                      <a:pt x="99" y="72"/>
                      <a:pt x="99" y="48"/>
                      <a:pt x="99" y="24"/>
                    </a:cubicBezTo>
                    <a:cubicBezTo>
                      <a:pt x="99" y="21"/>
                      <a:pt x="99" y="19"/>
                      <a:pt x="98" y="16"/>
                    </a:cubicBezTo>
                    <a:cubicBezTo>
                      <a:pt x="97" y="12"/>
                      <a:pt x="94" y="9"/>
                      <a:pt x="90" y="9"/>
                    </a:cubicBezTo>
                    <a:cubicBezTo>
                      <a:pt x="88" y="8"/>
                      <a:pt x="86" y="8"/>
                      <a:pt x="83" y="8"/>
                    </a:cubicBezTo>
                    <a:cubicBezTo>
                      <a:pt x="83" y="5"/>
                      <a:pt x="83" y="3"/>
                      <a:pt x="83" y="1"/>
                    </a:cubicBezTo>
                    <a:cubicBezTo>
                      <a:pt x="87" y="0"/>
                      <a:pt x="115" y="0"/>
                      <a:pt x="126" y="1"/>
                    </a:cubicBezTo>
                    <a:cubicBezTo>
                      <a:pt x="126" y="3"/>
                      <a:pt x="126" y="5"/>
                      <a:pt x="126" y="8"/>
                    </a:cubicBezTo>
                    <a:cubicBezTo>
                      <a:pt x="124" y="8"/>
                      <a:pt x="122" y="8"/>
                      <a:pt x="119" y="9"/>
                    </a:cubicBezTo>
                    <a:cubicBezTo>
                      <a:pt x="115" y="9"/>
                      <a:pt x="112" y="12"/>
                      <a:pt x="111" y="16"/>
                    </a:cubicBezTo>
                    <a:cubicBezTo>
                      <a:pt x="111" y="20"/>
                      <a:pt x="110" y="23"/>
                      <a:pt x="110" y="27"/>
                    </a:cubicBezTo>
                    <a:cubicBezTo>
                      <a:pt x="110" y="61"/>
                      <a:pt x="110" y="95"/>
                      <a:pt x="110" y="129"/>
                    </a:cubicBezTo>
                    <a:cubicBezTo>
                      <a:pt x="110" y="131"/>
                      <a:pt x="110" y="133"/>
                      <a:pt x="110" y="135"/>
                    </a:cubicBezTo>
                    <a:cubicBezTo>
                      <a:pt x="106" y="135"/>
                      <a:pt x="103" y="135"/>
                      <a:pt x="99" y="135"/>
                    </a:cubicBezTo>
                    <a:cubicBezTo>
                      <a:pt x="76" y="95"/>
                      <a:pt x="52" y="55"/>
                      <a:pt x="29" y="15"/>
                    </a:cubicBezTo>
                    <a:cubicBezTo>
                      <a:pt x="28" y="15"/>
                      <a:pt x="28" y="15"/>
                      <a:pt x="28" y="16"/>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72" name="Freeform 20"/>
              <p:cNvSpPr/>
              <p:nvPr/>
            </p:nvSpPr>
            <p:spPr bwMode="auto">
              <a:xfrm>
                <a:off x="8233341" y="3887973"/>
                <a:ext cx="352419" cy="384457"/>
              </a:xfrm>
              <a:custGeom>
                <a:avLst/>
                <a:gdLst>
                  <a:gd name="T0" fmla="*/ 0 w 124"/>
                  <a:gd name="T1" fmla="*/ 8 h 135"/>
                  <a:gd name="T2" fmla="*/ 0 w 124"/>
                  <a:gd name="T3" fmla="*/ 1 h 135"/>
                  <a:gd name="T4" fmla="*/ 105 w 124"/>
                  <a:gd name="T5" fmla="*/ 1 h 135"/>
                  <a:gd name="T6" fmla="*/ 117 w 124"/>
                  <a:gd name="T7" fmla="*/ 35 h 135"/>
                  <a:gd name="T8" fmla="*/ 110 w 124"/>
                  <a:gd name="T9" fmla="*/ 39 h 135"/>
                  <a:gd name="T10" fmla="*/ 107 w 124"/>
                  <a:gd name="T11" fmla="*/ 33 h 135"/>
                  <a:gd name="T12" fmla="*/ 78 w 124"/>
                  <a:gd name="T13" fmla="*/ 11 h 135"/>
                  <a:gd name="T14" fmla="*/ 34 w 124"/>
                  <a:gd name="T15" fmla="*/ 11 h 135"/>
                  <a:gd name="T16" fmla="*/ 34 w 124"/>
                  <a:gd name="T17" fmla="*/ 61 h 135"/>
                  <a:gd name="T18" fmla="*/ 55 w 124"/>
                  <a:gd name="T19" fmla="*/ 60 h 135"/>
                  <a:gd name="T20" fmla="*/ 69 w 124"/>
                  <a:gd name="T21" fmla="*/ 45 h 135"/>
                  <a:gd name="T22" fmla="*/ 70 w 124"/>
                  <a:gd name="T23" fmla="*/ 36 h 135"/>
                  <a:gd name="T24" fmla="*/ 78 w 124"/>
                  <a:gd name="T25" fmla="*/ 36 h 135"/>
                  <a:gd name="T26" fmla="*/ 78 w 124"/>
                  <a:gd name="T27" fmla="*/ 95 h 135"/>
                  <a:gd name="T28" fmla="*/ 74 w 124"/>
                  <a:gd name="T29" fmla="*/ 95 h 135"/>
                  <a:gd name="T30" fmla="*/ 70 w 124"/>
                  <a:gd name="T31" fmla="*/ 95 h 135"/>
                  <a:gd name="T32" fmla="*/ 70 w 124"/>
                  <a:gd name="T33" fmla="*/ 88 h 135"/>
                  <a:gd name="T34" fmla="*/ 68 w 124"/>
                  <a:gd name="T35" fmla="*/ 81 h 135"/>
                  <a:gd name="T36" fmla="*/ 58 w 124"/>
                  <a:gd name="T37" fmla="*/ 71 h 135"/>
                  <a:gd name="T38" fmla="*/ 34 w 124"/>
                  <a:gd name="T39" fmla="*/ 70 h 135"/>
                  <a:gd name="T40" fmla="*/ 33 w 124"/>
                  <a:gd name="T41" fmla="*/ 74 h 135"/>
                  <a:gd name="T42" fmla="*/ 33 w 124"/>
                  <a:gd name="T43" fmla="*/ 115 h 135"/>
                  <a:gd name="T44" fmla="*/ 43 w 124"/>
                  <a:gd name="T45" fmla="*/ 125 h 135"/>
                  <a:gd name="T46" fmla="*/ 69 w 124"/>
                  <a:gd name="T47" fmla="*/ 125 h 135"/>
                  <a:gd name="T48" fmla="*/ 112 w 124"/>
                  <a:gd name="T49" fmla="*/ 97 h 135"/>
                  <a:gd name="T50" fmla="*/ 115 w 124"/>
                  <a:gd name="T51" fmla="*/ 90 h 135"/>
                  <a:gd name="T52" fmla="*/ 124 w 124"/>
                  <a:gd name="T53" fmla="*/ 93 h 135"/>
                  <a:gd name="T54" fmla="*/ 109 w 124"/>
                  <a:gd name="T55" fmla="*/ 135 h 135"/>
                  <a:gd name="T56" fmla="*/ 0 w 124"/>
                  <a:gd name="T57" fmla="*/ 135 h 135"/>
                  <a:gd name="T58" fmla="*/ 0 w 124"/>
                  <a:gd name="T59" fmla="*/ 128 h 135"/>
                  <a:gd name="T60" fmla="*/ 8 w 124"/>
                  <a:gd name="T61" fmla="*/ 127 h 135"/>
                  <a:gd name="T62" fmla="*/ 15 w 124"/>
                  <a:gd name="T63" fmla="*/ 120 h 135"/>
                  <a:gd name="T64" fmla="*/ 16 w 124"/>
                  <a:gd name="T65" fmla="*/ 113 h 135"/>
                  <a:gd name="T66" fmla="*/ 16 w 124"/>
                  <a:gd name="T67" fmla="*/ 21 h 135"/>
                  <a:gd name="T68" fmla="*/ 16 w 124"/>
                  <a:gd name="T69" fmla="*/ 16 h 135"/>
                  <a:gd name="T70" fmla="*/ 8 w 124"/>
                  <a:gd name="T71" fmla="*/ 9 h 135"/>
                  <a:gd name="T72" fmla="*/ 4 w 124"/>
                  <a:gd name="T73" fmla="*/ 8 h 135"/>
                  <a:gd name="T74" fmla="*/ 0 w 124"/>
                  <a:gd name="T75" fmla="*/ 8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4" h="135">
                    <a:moveTo>
                      <a:pt x="0" y="8"/>
                    </a:moveTo>
                    <a:cubicBezTo>
                      <a:pt x="0" y="5"/>
                      <a:pt x="0" y="3"/>
                      <a:pt x="0" y="1"/>
                    </a:cubicBezTo>
                    <a:cubicBezTo>
                      <a:pt x="3" y="0"/>
                      <a:pt x="98" y="0"/>
                      <a:pt x="105" y="1"/>
                    </a:cubicBezTo>
                    <a:cubicBezTo>
                      <a:pt x="109" y="12"/>
                      <a:pt x="113" y="24"/>
                      <a:pt x="117" y="35"/>
                    </a:cubicBezTo>
                    <a:cubicBezTo>
                      <a:pt x="115" y="37"/>
                      <a:pt x="112" y="38"/>
                      <a:pt x="110" y="39"/>
                    </a:cubicBezTo>
                    <a:cubicBezTo>
                      <a:pt x="109" y="36"/>
                      <a:pt x="108" y="35"/>
                      <a:pt x="107" y="33"/>
                    </a:cubicBezTo>
                    <a:cubicBezTo>
                      <a:pt x="101" y="20"/>
                      <a:pt x="92" y="13"/>
                      <a:pt x="78" y="11"/>
                    </a:cubicBezTo>
                    <a:cubicBezTo>
                      <a:pt x="63" y="10"/>
                      <a:pt x="48" y="11"/>
                      <a:pt x="34" y="11"/>
                    </a:cubicBezTo>
                    <a:cubicBezTo>
                      <a:pt x="33" y="15"/>
                      <a:pt x="33" y="55"/>
                      <a:pt x="34" y="61"/>
                    </a:cubicBezTo>
                    <a:cubicBezTo>
                      <a:pt x="41" y="61"/>
                      <a:pt x="48" y="61"/>
                      <a:pt x="55" y="60"/>
                    </a:cubicBezTo>
                    <a:cubicBezTo>
                      <a:pt x="64" y="59"/>
                      <a:pt x="68" y="54"/>
                      <a:pt x="69" y="45"/>
                    </a:cubicBezTo>
                    <a:cubicBezTo>
                      <a:pt x="70" y="42"/>
                      <a:pt x="70" y="39"/>
                      <a:pt x="70" y="36"/>
                    </a:cubicBezTo>
                    <a:cubicBezTo>
                      <a:pt x="73" y="36"/>
                      <a:pt x="75" y="36"/>
                      <a:pt x="78" y="36"/>
                    </a:cubicBezTo>
                    <a:cubicBezTo>
                      <a:pt x="78" y="56"/>
                      <a:pt x="78" y="75"/>
                      <a:pt x="78" y="95"/>
                    </a:cubicBezTo>
                    <a:cubicBezTo>
                      <a:pt x="77" y="95"/>
                      <a:pt x="76" y="95"/>
                      <a:pt x="74" y="95"/>
                    </a:cubicBezTo>
                    <a:cubicBezTo>
                      <a:pt x="73" y="95"/>
                      <a:pt x="72" y="95"/>
                      <a:pt x="70" y="95"/>
                    </a:cubicBezTo>
                    <a:cubicBezTo>
                      <a:pt x="70" y="93"/>
                      <a:pt x="70" y="90"/>
                      <a:pt x="70" y="88"/>
                    </a:cubicBezTo>
                    <a:cubicBezTo>
                      <a:pt x="69" y="86"/>
                      <a:pt x="69" y="83"/>
                      <a:pt x="68" y="81"/>
                    </a:cubicBezTo>
                    <a:cubicBezTo>
                      <a:pt x="67" y="75"/>
                      <a:pt x="64" y="72"/>
                      <a:pt x="58" y="71"/>
                    </a:cubicBezTo>
                    <a:cubicBezTo>
                      <a:pt x="50" y="69"/>
                      <a:pt x="42" y="70"/>
                      <a:pt x="34" y="70"/>
                    </a:cubicBezTo>
                    <a:cubicBezTo>
                      <a:pt x="33" y="72"/>
                      <a:pt x="33" y="73"/>
                      <a:pt x="33" y="74"/>
                    </a:cubicBezTo>
                    <a:cubicBezTo>
                      <a:pt x="33" y="88"/>
                      <a:pt x="33" y="102"/>
                      <a:pt x="33" y="115"/>
                    </a:cubicBezTo>
                    <a:cubicBezTo>
                      <a:pt x="33" y="124"/>
                      <a:pt x="34" y="125"/>
                      <a:pt x="43" y="125"/>
                    </a:cubicBezTo>
                    <a:cubicBezTo>
                      <a:pt x="52" y="125"/>
                      <a:pt x="60" y="125"/>
                      <a:pt x="69" y="125"/>
                    </a:cubicBezTo>
                    <a:cubicBezTo>
                      <a:pt x="89" y="125"/>
                      <a:pt x="104" y="115"/>
                      <a:pt x="112" y="97"/>
                    </a:cubicBezTo>
                    <a:cubicBezTo>
                      <a:pt x="113" y="95"/>
                      <a:pt x="114" y="93"/>
                      <a:pt x="115" y="90"/>
                    </a:cubicBezTo>
                    <a:cubicBezTo>
                      <a:pt x="118" y="91"/>
                      <a:pt x="121" y="92"/>
                      <a:pt x="124" y="93"/>
                    </a:cubicBezTo>
                    <a:cubicBezTo>
                      <a:pt x="119" y="108"/>
                      <a:pt x="114" y="121"/>
                      <a:pt x="109" y="135"/>
                    </a:cubicBezTo>
                    <a:cubicBezTo>
                      <a:pt x="73" y="135"/>
                      <a:pt x="37" y="135"/>
                      <a:pt x="0" y="135"/>
                    </a:cubicBezTo>
                    <a:cubicBezTo>
                      <a:pt x="0" y="133"/>
                      <a:pt x="0" y="131"/>
                      <a:pt x="0" y="128"/>
                    </a:cubicBezTo>
                    <a:cubicBezTo>
                      <a:pt x="3" y="128"/>
                      <a:pt x="6" y="128"/>
                      <a:pt x="8" y="127"/>
                    </a:cubicBezTo>
                    <a:cubicBezTo>
                      <a:pt x="13" y="126"/>
                      <a:pt x="15" y="125"/>
                      <a:pt x="15" y="120"/>
                    </a:cubicBezTo>
                    <a:cubicBezTo>
                      <a:pt x="16" y="118"/>
                      <a:pt x="16" y="115"/>
                      <a:pt x="16" y="113"/>
                    </a:cubicBezTo>
                    <a:cubicBezTo>
                      <a:pt x="16" y="82"/>
                      <a:pt x="16" y="52"/>
                      <a:pt x="16" y="21"/>
                    </a:cubicBezTo>
                    <a:cubicBezTo>
                      <a:pt x="16" y="20"/>
                      <a:pt x="16" y="18"/>
                      <a:pt x="16" y="16"/>
                    </a:cubicBezTo>
                    <a:cubicBezTo>
                      <a:pt x="15" y="11"/>
                      <a:pt x="13" y="9"/>
                      <a:pt x="8" y="9"/>
                    </a:cubicBezTo>
                    <a:cubicBezTo>
                      <a:pt x="7" y="9"/>
                      <a:pt x="6" y="8"/>
                      <a:pt x="4" y="8"/>
                    </a:cubicBezTo>
                    <a:cubicBezTo>
                      <a:pt x="3" y="8"/>
                      <a:pt x="2" y="8"/>
                      <a:pt x="0" y="8"/>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73" name="Freeform 21"/>
              <p:cNvSpPr/>
              <p:nvPr/>
            </p:nvSpPr>
            <p:spPr bwMode="auto">
              <a:xfrm>
                <a:off x="4949441" y="3891177"/>
                <a:ext cx="352419" cy="381253"/>
              </a:xfrm>
              <a:custGeom>
                <a:avLst/>
                <a:gdLst>
                  <a:gd name="T0" fmla="*/ 33 w 123"/>
                  <a:gd name="T1" fmla="*/ 60 h 134"/>
                  <a:gd name="T2" fmla="*/ 55 w 123"/>
                  <a:gd name="T3" fmla="*/ 59 h 134"/>
                  <a:gd name="T4" fmla="*/ 68 w 123"/>
                  <a:gd name="T5" fmla="*/ 45 h 134"/>
                  <a:gd name="T6" fmla="*/ 70 w 123"/>
                  <a:gd name="T7" fmla="*/ 35 h 134"/>
                  <a:gd name="T8" fmla="*/ 77 w 123"/>
                  <a:gd name="T9" fmla="*/ 35 h 134"/>
                  <a:gd name="T10" fmla="*/ 77 w 123"/>
                  <a:gd name="T11" fmla="*/ 94 h 134"/>
                  <a:gd name="T12" fmla="*/ 75 w 123"/>
                  <a:gd name="T13" fmla="*/ 94 h 134"/>
                  <a:gd name="T14" fmla="*/ 70 w 123"/>
                  <a:gd name="T15" fmla="*/ 94 h 134"/>
                  <a:gd name="T16" fmla="*/ 69 w 123"/>
                  <a:gd name="T17" fmla="*/ 83 h 134"/>
                  <a:gd name="T18" fmla="*/ 54 w 123"/>
                  <a:gd name="T19" fmla="*/ 69 h 134"/>
                  <a:gd name="T20" fmla="*/ 33 w 123"/>
                  <a:gd name="T21" fmla="*/ 69 h 134"/>
                  <a:gd name="T22" fmla="*/ 33 w 123"/>
                  <a:gd name="T23" fmla="*/ 73 h 134"/>
                  <a:gd name="T24" fmla="*/ 33 w 123"/>
                  <a:gd name="T25" fmla="*/ 114 h 134"/>
                  <a:gd name="T26" fmla="*/ 43 w 123"/>
                  <a:gd name="T27" fmla="*/ 124 h 134"/>
                  <a:gd name="T28" fmla="*/ 68 w 123"/>
                  <a:gd name="T29" fmla="*/ 124 h 134"/>
                  <a:gd name="T30" fmla="*/ 112 w 123"/>
                  <a:gd name="T31" fmla="*/ 96 h 134"/>
                  <a:gd name="T32" fmla="*/ 115 w 123"/>
                  <a:gd name="T33" fmla="*/ 90 h 134"/>
                  <a:gd name="T34" fmla="*/ 115 w 123"/>
                  <a:gd name="T35" fmla="*/ 90 h 134"/>
                  <a:gd name="T36" fmla="*/ 123 w 123"/>
                  <a:gd name="T37" fmla="*/ 92 h 134"/>
                  <a:gd name="T38" fmla="*/ 109 w 123"/>
                  <a:gd name="T39" fmla="*/ 134 h 134"/>
                  <a:gd name="T40" fmla="*/ 0 w 123"/>
                  <a:gd name="T41" fmla="*/ 134 h 134"/>
                  <a:gd name="T42" fmla="*/ 0 w 123"/>
                  <a:gd name="T43" fmla="*/ 127 h 134"/>
                  <a:gd name="T44" fmla="*/ 8 w 123"/>
                  <a:gd name="T45" fmla="*/ 126 h 134"/>
                  <a:gd name="T46" fmla="*/ 15 w 123"/>
                  <a:gd name="T47" fmla="*/ 120 h 134"/>
                  <a:gd name="T48" fmla="*/ 16 w 123"/>
                  <a:gd name="T49" fmla="*/ 113 h 134"/>
                  <a:gd name="T50" fmla="*/ 16 w 123"/>
                  <a:gd name="T51" fmla="*/ 20 h 134"/>
                  <a:gd name="T52" fmla="*/ 5 w 123"/>
                  <a:gd name="T53" fmla="*/ 7 h 134"/>
                  <a:gd name="T54" fmla="*/ 0 w 123"/>
                  <a:gd name="T55" fmla="*/ 7 h 134"/>
                  <a:gd name="T56" fmla="*/ 0 w 123"/>
                  <a:gd name="T57" fmla="*/ 0 h 134"/>
                  <a:gd name="T58" fmla="*/ 105 w 123"/>
                  <a:gd name="T59" fmla="*/ 0 h 134"/>
                  <a:gd name="T60" fmla="*/ 117 w 123"/>
                  <a:gd name="T61" fmla="*/ 35 h 134"/>
                  <a:gd name="T62" fmla="*/ 109 w 123"/>
                  <a:gd name="T63" fmla="*/ 38 h 134"/>
                  <a:gd name="T64" fmla="*/ 107 w 123"/>
                  <a:gd name="T65" fmla="*/ 34 h 134"/>
                  <a:gd name="T66" fmla="*/ 105 w 123"/>
                  <a:gd name="T67" fmla="*/ 29 h 134"/>
                  <a:gd name="T68" fmla="*/ 78 w 123"/>
                  <a:gd name="T69" fmla="*/ 11 h 134"/>
                  <a:gd name="T70" fmla="*/ 42 w 123"/>
                  <a:gd name="T71" fmla="*/ 10 h 134"/>
                  <a:gd name="T72" fmla="*/ 33 w 123"/>
                  <a:gd name="T73" fmla="*/ 10 h 134"/>
                  <a:gd name="T74" fmla="*/ 33 w 123"/>
                  <a:gd name="T75" fmla="*/ 60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3" h="134">
                    <a:moveTo>
                      <a:pt x="33" y="60"/>
                    </a:moveTo>
                    <a:cubicBezTo>
                      <a:pt x="41" y="60"/>
                      <a:pt x="48" y="61"/>
                      <a:pt x="55" y="59"/>
                    </a:cubicBezTo>
                    <a:cubicBezTo>
                      <a:pt x="63" y="57"/>
                      <a:pt x="67" y="53"/>
                      <a:pt x="68" y="45"/>
                    </a:cubicBezTo>
                    <a:cubicBezTo>
                      <a:pt x="69" y="42"/>
                      <a:pt x="69" y="39"/>
                      <a:pt x="70" y="35"/>
                    </a:cubicBezTo>
                    <a:cubicBezTo>
                      <a:pt x="72" y="35"/>
                      <a:pt x="75" y="35"/>
                      <a:pt x="77" y="35"/>
                    </a:cubicBezTo>
                    <a:cubicBezTo>
                      <a:pt x="77" y="55"/>
                      <a:pt x="77" y="74"/>
                      <a:pt x="77" y="94"/>
                    </a:cubicBezTo>
                    <a:cubicBezTo>
                      <a:pt x="76" y="94"/>
                      <a:pt x="75" y="94"/>
                      <a:pt x="75" y="94"/>
                    </a:cubicBezTo>
                    <a:cubicBezTo>
                      <a:pt x="73" y="94"/>
                      <a:pt x="71" y="94"/>
                      <a:pt x="70" y="94"/>
                    </a:cubicBezTo>
                    <a:cubicBezTo>
                      <a:pt x="69" y="90"/>
                      <a:pt x="69" y="86"/>
                      <a:pt x="69" y="83"/>
                    </a:cubicBezTo>
                    <a:cubicBezTo>
                      <a:pt x="67" y="74"/>
                      <a:pt x="63" y="70"/>
                      <a:pt x="54" y="69"/>
                    </a:cubicBezTo>
                    <a:cubicBezTo>
                      <a:pt x="47" y="69"/>
                      <a:pt x="40" y="69"/>
                      <a:pt x="33" y="69"/>
                    </a:cubicBezTo>
                    <a:cubicBezTo>
                      <a:pt x="33" y="71"/>
                      <a:pt x="33" y="72"/>
                      <a:pt x="33" y="73"/>
                    </a:cubicBezTo>
                    <a:cubicBezTo>
                      <a:pt x="33" y="87"/>
                      <a:pt x="33" y="101"/>
                      <a:pt x="33" y="114"/>
                    </a:cubicBezTo>
                    <a:cubicBezTo>
                      <a:pt x="33" y="123"/>
                      <a:pt x="34" y="124"/>
                      <a:pt x="43" y="124"/>
                    </a:cubicBezTo>
                    <a:cubicBezTo>
                      <a:pt x="51" y="124"/>
                      <a:pt x="60" y="124"/>
                      <a:pt x="68" y="124"/>
                    </a:cubicBezTo>
                    <a:cubicBezTo>
                      <a:pt x="89" y="124"/>
                      <a:pt x="103" y="114"/>
                      <a:pt x="112" y="96"/>
                    </a:cubicBezTo>
                    <a:cubicBezTo>
                      <a:pt x="113" y="94"/>
                      <a:pt x="114" y="92"/>
                      <a:pt x="115" y="90"/>
                    </a:cubicBezTo>
                    <a:cubicBezTo>
                      <a:pt x="115" y="90"/>
                      <a:pt x="115" y="90"/>
                      <a:pt x="115" y="90"/>
                    </a:cubicBezTo>
                    <a:cubicBezTo>
                      <a:pt x="118" y="90"/>
                      <a:pt x="120" y="91"/>
                      <a:pt x="123" y="92"/>
                    </a:cubicBezTo>
                    <a:cubicBezTo>
                      <a:pt x="118" y="107"/>
                      <a:pt x="113" y="120"/>
                      <a:pt x="109" y="134"/>
                    </a:cubicBezTo>
                    <a:cubicBezTo>
                      <a:pt x="72" y="134"/>
                      <a:pt x="36" y="134"/>
                      <a:pt x="0" y="134"/>
                    </a:cubicBezTo>
                    <a:cubicBezTo>
                      <a:pt x="0" y="132"/>
                      <a:pt x="0" y="130"/>
                      <a:pt x="0" y="127"/>
                    </a:cubicBezTo>
                    <a:cubicBezTo>
                      <a:pt x="2" y="127"/>
                      <a:pt x="5" y="126"/>
                      <a:pt x="8" y="126"/>
                    </a:cubicBezTo>
                    <a:cubicBezTo>
                      <a:pt x="12" y="126"/>
                      <a:pt x="14" y="124"/>
                      <a:pt x="15" y="120"/>
                    </a:cubicBezTo>
                    <a:cubicBezTo>
                      <a:pt x="15" y="118"/>
                      <a:pt x="16" y="115"/>
                      <a:pt x="16" y="113"/>
                    </a:cubicBezTo>
                    <a:cubicBezTo>
                      <a:pt x="16" y="82"/>
                      <a:pt x="16" y="51"/>
                      <a:pt x="16" y="20"/>
                    </a:cubicBezTo>
                    <a:cubicBezTo>
                      <a:pt x="16" y="10"/>
                      <a:pt x="14" y="8"/>
                      <a:pt x="5" y="7"/>
                    </a:cubicBezTo>
                    <a:cubicBezTo>
                      <a:pt x="3" y="7"/>
                      <a:pt x="1" y="7"/>
                      <a:pt x="0" y="7"/>
                    </a:cubicBezTo>
                    <a:cubicBezTo>
                      <a:pt x="0" y="4"/>
                      <a:pt x="0" y="2"/>
                      <a:pt x="0" y="0"/>
                    </a:cubicBezTo>
                    <a:cubicBezTo>
                      <a:pt x="34" y="0"/>
                      <a:pt x="69" y="0"/>
                      <a:pt x="105" y="0"/>
                    </a:cubicBezTo>
                    <a:cubicBezTo>
                      <a:pt x="109" y="11"/>
                      <a:pt x="112" y="22"/>
                      <a:pt x="117" y="35"/>
                    </a:cubicBezTo>
                    <a:cubicBezTo>
                      <a:pt x="114" y="36"/>
                      <a:pt x="112" y="37"/>
                      <a:pt x="109" y="38"/>
                    </a:cubicBezTo>
                    <a:cubicBezTo>
                      <a:pt x="108" y="36"/>
                      <a:pt x="108" y="35"/>
                      <a:pt x="107" y="34"/>
                    </a:cubicBezTo>
                    <a:cubicBezTo>
                      <a:pt x="107" y="32"/>
                      <a:pt x="106" y="31"/>
                      <a:pt x="105" y="29"/>
                    </a:cubicBezTo>
                    <a:cubicBezTo>
                      <a:pt x="100" y="18"/>
                      <a:pt x="90" y="11"/>
                      <a:pt x="78" y="11"/>
                    </a:cubicBezTo>
                    <a:cubicBezTo>
                      <a:pt x="66" y="10"/>
                      <a:pt x="54" y="10"/>
                      <a:pt x="42" y="10"/>
                    </a:cubicBezTo>
                    <a:cubicBezTo>
                      <a:pt x="39" y="10"/>
                      <a:pt x="36" y="10"/>
                      <a:pt x="33" y="10"/>
                    </a:cubicBezTo>
                    <a:cubicBezTo>
                      <a:pt x="33" y="26"/>
                      <a:pt x="33" y="43"/>
                      <a:pt x="33" y="6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74" name="Freeform 22"/>
              <p:cNvSpPr/>
              <p:nvPr/>
            </p:nvSpPr>
            <p:spPr bwMode="auto">
              <a:xfrm>
                <a:off x="5897767" y="3891177"/>
                <a:ext cx="358826" cy="381253"/>
              </a:xfrm>
              <a:custGeom>
                <a:avLst/>
                <a:gdLst>
                  <a:gd name="T0" fmla="*/ 43 w 126"/>
                  <a:gd name="T1" fmla="*/ 134 h 134"/>
                  <a:gd name="T2" fmla="*/ 0 w 126"/>
                  <a:gd name="T3" fmla="*/ 134 h 134"/>
                  <a:gd name="T4" fmla="*/ 0 w 126"/>
                  <a:gd name="T5" fmla="*/ 127 h 134"/>
                  <a:gd name="T6" fmla="*/ 7 w 126"/>
                  <a:gd name="T7" fmla="*/ 126 h 134"/>
                  <a:gd name="T8" fmla="*/ 16 w 126"/>
                  <a:gd name="T9" fmla="*/ 118 h 134"/>
                  <a:gd name="T10" fmla="*/ 16 w 126"/>
                  <a:gd name="T11" fmla="*/ 110 h 134"/>
                  <a:gd name="T12" fmla="*/ 16 w 126"/>
                  <a:gd name="T13" fmla="*/ 18 h 134"/>
                  <a:gd name="T14" fmla="*/ 5 w 126"/>
                  <a:gd name="T15" fmla="*/ 7 h 134"/>
                  <a:gd name="T16" fmla="*/ 0 w 126"/>
                  <a:gd name="T17" fmla="*/ 7 h 134"/>
                  <a:gd name="T18" fmla="*/ 0 w 126"/>
                  <a:gd name="T19" fmla="*/ 0 h 134"/>
                  <a:gd name="T20" fmla="*/ 40 w 126"/>
                  <a:gd name="T21" fmla="*/ 0 h 134"/>
                  <a:gd name="T22" fmla="*/ 98 w 126"/>
                  <a:gd name="T23" fmla="*/ 100 h 134"/>
                  <a:gd name="T24" fmla="*/ 99 w 126"/>
                  <a:gd name="T25" fmla="*/ 96 h 134"/>
                  <a:gd name="T26" fmla="*/ 99 w 126"/>
                  <a:gd name="T27" fmla="*/ 24 h 134"/>
                  <a:gd name="T28" fmla="*/ 98 w 126"/>
                  <a:gd name="T29" fmla="*/ 17 h 134"/>
                  <a:gd name="T30" fmla="*/ 89 w 126"/>
                  <a:gd name="T31" fmla="*/ 7 h 134"/>
                  <a:gd name="T32" fmla="*/ 83 w 126"/>
                  <a:gd name="T33" fmla="*/ 7 h 134"/>
                  <a:gd name="T34" fmla="*/ 83 w 126"/>
                  <a:gd name="T35" fmla="*/ 4 h 134"/>
                  <a:gd name="T36" fmla="*/ 83 w 126"/>
                  <a:gd name="T37" fmla="*/ 0 h 134"/>
                  <a:gd name="T38" fmla="*/ 125 w 126"/>
                  <a:gd name="T39" fmla="*/ 0 h 134"/>
                  <a:gd name="T40" fmla="*/ 126 w 126"/>
                  <a:gd name="T41" fmla="*/ 3 h 134"/>
                  <a:gd name="T42" fmla="*/ 126 w 126"/>
                  <a:gd name="T43" fmla="*/ 7 h 134"/>
                  <a:gd name="T44" fmla="*/ 120 w 126"/>
                  <a:gd name="T45" fmla="*/ 7 h 134"/>
                  <a:gd name="T46" fmla="*/ 110 w 126"/>
                  <a:gd name="T47" fmla="*/ 16 h 134"/>
                  <a:gd name="T48" fmla="*/ 110 w 126"/>
                  <a:gd name="T49" fmla="*/ 26 h 134"/>
                  <a:gd name="T50" fmla="*/ 110 w 126"/>
                  <a:gd name="T51" fmla="*/ 128 h 134"/>
                  <a:gd name="T52" fmla="*/ 110 w 126"/>
                  <a:gd name="T53" fmla="*/ 134 h 134"/>
                  <a:gd name="T54" fmla="*/ 98 w 126"/>
                  <a:gd name="T55" fmla="*/ 134 h 134"/>
                  <a:gd name="T56" fmla="*/ 28 w 126"/>
                  <a:gd name="T57" fmla="*/ 14 h 134"/>
                  <a:gd name="T58" fmla="*/ 28 w 126"/>
                  <a:gd name="T59" fmla="*/ 14 h 134"/>
                  <a:gd name="T60" fmla="*/ 27 w 126"/>
                  <a:gd name="T61" fmla="*/ 17 h 134"/>
                  <a:gd name="T62" fmla="*/ 27 w 126"/>
                  <a:gd name="T63" fmla="*/ 110 h 134"/>
                  <a:gd name="T64" fmla="*/ 28 w 126"/>
                  <a:gd name="T65" fmla="*/ 118 h 134"/>
                  <a:gd name="T66" fmla="*/ 36 w 126"/>
                  <a:gd name="T67" fmla="*/ 126 h 134"/>
                  <a:gd name="T68" fmla="*/ 43 w 126"/>
                  <a:gd name="T69" fmla="*/ 127 h 134"/>
                  <a:gd name="T70" fmla="*/ 43 w 126"/>
                  <a:gd name="T71" fmla="*/ 134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26" h="134">
                    <a:moveTo>
                      <a:pt x="43" y="134"/>
                    </a:moveTo>
                    <a:cubicBezTo>
                      <a:pt x="29" y="134"/>
                      <a:pt x="14" y="134"/>
                      <a:pt x="0" y="134"/>
                    </a:cubicBezTo>
                    <a:cubicBezTo>
                      <a:pt x="0" y="132"/>
                      <a:pt x="0" y="130"/>
                      <a:pt x="0" y="127"/>
                    </a:cubicBezTo>
                    <a:cubicBezTo>
                      <a:pt x="2" y="127"/>
                      <a:pt x="5" y="127"/>
                      <a:pt x="7" y="126"/>
                    </a:cubicBezTo>
                    <a:cubicBezTo>
                      <a:pt x="13" y="125"/>
                      <a:pt x="15" y="123"/>
                      <a:pt x="16" y="118"/>
                    </a:cubicBezTo>
                    <a:cubicBezTo>
                      <a:pt x="16" y="115"/>
                      <a:pt x="16" y="113"/>
                      <a:pt x="16" y="110"/>
                    </a:cubicBezTo>
                    <a:cubicBezTo>
                      <a:pt x="16" y="80"/>
                      <a:pt x="16" y="49"/>
                      <a:pt x="16" y="18"/>
                    </a:cubicBezTo>
                    <a:cubicBezTo>
                      <a:pt x="16" y="9"/>
                      <a:pt x="14" y="8"/>
                      <a:pt x="5" y="7"/>
                    </a:cubicBezTo>
                    <a:cubicBezTo>
                      <a:pt x="4" y="7"/>
                      <a:pt x="2" y="7"/>
                      <a:pt x="0" y="7"/>
                    </a:cubicBezTo>
                    <a:cubicBezTo>
                      <a:pt x="0" y="4"/>
                      <a:pt x="0" y="2"/>
                      <a:pt x="0" y="0"/>
                    </a:cubicBezTo>
                    <a:cubicBezTo>
                      <a:pt x="13" y="0"/>
                      <a:pt x="26" y="0"/>
                      <a:pt x="40" y="0"/>
                    </a:cubicBezTo>
                    <a:cubicBezTo>
                      <a:pt x="59" y="33"/>
                      <a:pt x="78" y="66"/>
                      <a:pt x="98" y="100"/>
                    </a:cubicBezTo>
                    <a:cubicBezTo>
                      <a:pt x="98" y="98"/>
                      <a:pt x="99" y="97"/>
                      <a:pt x="99" y="96"/>
                    </a:cubicBezTo>
                    <a:cubicBezTo>
                      <a:pt x="99" y="72"/>
                      <a:pt x="99" y="48"/>
                      <a:pt x="99" y="24"/>
                    </a:cubicBezTo>
                    <a:cubicBezTo>
                      <a:pt x="99" y="22"/>
                      <a:pt x="99" y="19"/>
                      <a:pt x="98" y="17"/>
                    </a:cubicBezTo>
                    <a:cubicBezTo>
                      <a:pt x="97" y="11"/>
                      <a:pt x="95" y="8"/>
                      <a:pt x="89" y="7"/>
                    </a:cubicBezTo>
                    <a:cubicBezTo>
                      <a:pt x="87" y="7"/>
                      <a:pt x="85" y="7"/>
                      <a:pt x="83" y="7"/>
                    </a:cubicBezTo>
                    <a:cubicBezTo>
                      <a:pt x="83" y="6"/>
                      <a:pt x="83" y="5"/>
                      <a:pt x="83" y="4"/>
                    </a:cubicBezTo>
                    <a:cubicBezTo>
                      <a:pt x="83" y="2"/>
                      <a:pt x="83" y="1"/>
                      <a:pt x="83" y="0"/>
                    </a:cubicBezTo>
                    <a:cubicBezTo>
                      <a:pt x="97" y="0"/>
                      <a:pt x="111" y="0"/>
                      <a:pt x="125" y="0"/>
                    </a:cubicBezTo>
                    <a:cubicBezTo>
                      <a:pt x="125" y="1"/>
                      <a:pt x="126" y="2"/>
                      <a:pt x="126" y="3"/>
                    </a:cubicBezTo>
                    <a:cubicBezTo>
                      <a:pt x="126" y="4"/>
                      <a:pt x="126" y="5"/>
                      <a:pt x="126" y="7"/>
                    </a:cubicBezTo>
                    <a:cubicBezTo>
                      <a:pt x="124" y="7"/>
                      <a:pt x="122" y="7"/>
                      <a:pt x="120" y="7"/>
                    </a:cubicBezTo>
                    <a:cubicBezTo>
                      <a:pt x="114" y="8"/>
                      <a:pt x="111" y="11"/>
                      <a:pt x="110" y="16"/>
                    </a:cubicBezTo>
                    <a:cubicBezTo>
                      <a:pt x="110" y="20"/>
                      <a:pt x="110" y="23"/>
                      <a:pt x="110" y="26"/>
                    </a:cubicBezTo>
                    <a:cubicBezTo>
                      <a:pt x="110" y="60"/>
                      <a:pt x="110" y="94"/>
                      <a:pt x="110" y="128"/>
                    </a:cubicBezTo>
                    <a:cubicBezTo>
                      <a:pt x="110" y="130"/>
                      <a:pt x="110" y="132"/>
                      <a:pt x="110" y="134"/>
                    </a:cubicBezTo>
                    <a:cubicBezTo>
                      <a:pt x="106" y="134"/>
                      <a:pt x="102" y="134"/>
                      <a:pt x="98" y="134"/>
                    </a:cubicBezTo>
                    <a:cubicBezTo>
                      <a:pt x="75" y="94"/>
                      <a:pt x="52" y="54"/>
                      <a:pt x="28" y="14"/>
                    </a:cubicBezTo>
                    <a:cubicBezTo>
                      <a:pt x="28" y="14"/>
                      <a:pt x="28" y="14"/>
                      <a:pt x="28" y="14"/>
                    </a:cubicBezTo>
                    <a:cubicBezTo>
                      <a:pt x="27" y="15"/>
                      <a:pt x="27" y="16"/>
                      <a:pt x="27" y="17"/>
                    </a:cubicBezTo>
                    <a:cubicBezTo>
                      <a:pt x="27" y="48"/>
                      <a:pt x="27" y="79"/>
                      <a:pt x="27" y="110"/>
                    </a:cubicBezTo>
                    <a:cubicBezTo>
                      <a:pt x="27" y="113"/>
                      <a:pt x="27" y="116"/>
                      <a:pt x="28" y="118"/>
                    </a:cubicBezTo>
                    <a:cubicBezTo>
                      <a:pt x="29" y="123"/>
                      <a:pt x="31" y="125"/>
                      <a:pt x="36" y="126"/>
                    </a:cubicBezTo>
                    <a:cubicBezTo>
                      <a:pt x="38" y="126"/>
                      <a:pt x="41" y="127"/>
                      <a:pt x="43" y="127"/>
                    </a:cubicBezTo>
                    <a:cubicBezTo>
                      <a:pt x="43" y="129"/>
                      <a:pt x="43" y="132"/>
                      <a:pt x="43" y="134"/>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75" name="Freeform 23"/>
              <p:cNvSpPr/>
              <p:nvPr/>
            </p:nvSpPr>
            <p:spPr bwMode="auto">
              <a:xfrm>
                <a:off x="6285428" y="3878362"/>
                <a:ext cx="397272" cy="410087"/>
              </a:xfrm>
              <a:custGeom>
                <a:avLst/>
                <a:gdLst>
                  <a:gd name="T0" fmla="*/ 87 w 139"/>
                  <a:gd name="T1" fmla="*/ 79 h 144"/>
                  <a:gd name="T2" fmla="*/ 87 w 139"/>
                  <a:gd name="T3" fmla="*/ 71 h 144"/>
                  <a:gd name="T4" fmla="*/ 139 w 139"/>
                  <a:gd name="T5" fmla="*/ 71 h 144"/>
                  <a:gd name="T6" fmla="*/ 139 w 139"/>
                  <a:gd name="T7" fmla="*/ 79 h 144"/>
                  <a:gd name="T8" fmla="*/ 133 w 139"/>
                  <a:gd name="T9" fmla="*/ 79 h 144"/>
                  <a:gd name="T10" fmla="*/ 124 w 139"/>
                  <a:gd name="T11" fmla="*/ 88 h 144"/>
                  <a:gd name="T12" fmla="*/ 124 w 139"/>
                  <a:gd name="T13" fmla="*/ 95 h 144"/>
                  <a:gd name="T14" fmla="*/ 124 w 139"/>
                  <a:gd name="T15" fmla="*/ 134 h 144"/>
                  <a:gd name="T16" fmla="*/ 124 w 139"/>
                  <a:gd name="T17" fmla="*/ 139 h 144"/>
                  <a:gd name="T18" fmla="*/ 115 w 139"/>
                  <a:gd name="T19" fmla="*/ 139 h 144"/>
                  <a:gd name="T20" fmla="*/ 110 w 139"/>
                  <a:gd name="T21" fmla="*/ 128 h 144"/>
                  <a:gd name="T22" fmla="*/ 105 w 139"/>
                  <a:gd name="T23" fmla="*/ 131 h 144"/>
                  <a:gd name="T24" fmla="*/ 56 w 139"/>
                  <a:gd name="T25" fmla="*/ 141 h 144"/>
                  <a:gd name="T26" fmla="*/ 10 w 139"/>
                  <a:gd name="T27" fmla="*/ 103 h 144"/>
                  <a:gd name="T28" fmla="*/ 15 w 139"/>
                  <a:gd name="T29" fmla="*/ 33 h 144"/>
                  <a:gd name="T30" fmla="*/ 56 w 139"/>
                  <a:gd name="T31" fmla="*/ 3 h 144"/>
                  <a:gd name="T32" fmla="*/ 99 w 139"/>
                  <a:gd name="T33" fmla="*/ 11 h 144"/>
                  <a:gd name="T34" fmla="*/ 102 w 139"/>
                  <a:gd name="T35" fmla="*/ 13 h 144"/>
                  <a:gd name="T36" fmla="*/ 105 w 139"/>
                  <a:gd name="T37" fmla="*/ 5 h 144"/>
                  <a:gd name="T38" fmla="*/ 112 w 139"/>
                  <a:gd name="T39" fmla="*/ 5 h 144"/>
                  <a:gd name="T40" fmla="*/ 122 w 139"/>
                  <a:gd name="T41" fmla="*/ 46 h 144"/>
                  <a:gd name="T42" fmla="*/ 114 w 139"/>
                  <a:gd name="T43" fmla="*/ 49 h 144"/>
                  <a:gd name="T44" fmla="*/ 112 w 139"/>
                  <a:gd name="T45" fmla="*/ 44 h 144"/>
                  <a:gd name="T46" fmla="*/ 100 w 139"/>
                  <a:gd name="T47" fmla="*/ 25 h 144"/>
                  <a:gd name="T48" fmla="*/ 42 w 139"/>
                  <a:gd name="T49" fmla="*/ 23 h 144"/>
                  <a:gd name="T50" fmla="*/ 24 w 139"/>
                  <a:gd name="T51" fmla="*/ 62 h 144"/>
                  <a:gd name="T52" fmla="*/ 34 w 139"/>
                  <a:gd name="T53" fmla="*/ 109 h 144"/>
                  <a:gd name="T54" fmla="*/ 77 w 139"/>
                  <a:gd name="T55" fmla="*/ 131 h 144"/>
                  <a:gd name="T56" fmla="*/ 101 w 139"/>
                  <a:gd name="T57" fmla="*/ 120 h 144"/>
                  <a:gd name="T58" fmla="*/ 106 w 139"/>
                  <a:gd name="T59" fmla="*/ 109 h 144"/>
                  <a:gd name="T60" fmla="*/ 106 w 139"/>
                  <a:gd name="T61" fmla="*/ 90 h 144"/>
                  <a:gd name="T62" fmla="*/ 96 w 139"/>
                  <a:gd name="T63" fmla="*/ 79 h 144"/>
                  <a:gd name="T64" fmla="*/ 87 w 139"/>
                  <a:gd name="T65" fmla="*/ 7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9" h="144">
                    <a:moveTo>
                      <a:pt x="87" y="79"/>
                    </a:moveTo>
                    <a:cubicBezTo>
                      <a:pt x="87" y="76"/>
                      <a:pt x="87" y="74"/>
                      <a:pt x="87" y="71"/>
                    </a:cubicBezTo>
                    <a:cubicBezTo>
                      <a:pt x="105" y="71"/>
                      <a:pt x="122" y="71"/>
                      <a:pt x="139" y="71"/>
                    </a:cubicBezTo>
                    <a:cubicBezTo>
                      <a:pt x="139" y="74"/>
                      <a:pt x="139" y="76"/>
                      <a:pt x="139" y="79"/>
                    </a:cubicBezTo>
                    <a:cubicBezTo>
                      <a:pt x="137" y="79"/>
                      <a:pt x="135" y="79"/>
                      <a:pt x="133" y="79"/>
                    </a:cubicBezTo>
                    <a:cubicBezTo>
                      <a:pt x="127" y="79"/>
                      <a:pt x="125" y="81"/>
                      <a:pt x="124" y="88"/>
                    </a:cubicBezTo>
                    <a:cubicBezTo>
                      <a:pt x="124" y="90"/>
                      <a:pt x="124" y="93"/>
                      <a:pt x="124" y="95"/>
                    </a:cubicBezTo>
                    <a:cubicBezTo>
                      <a:pt x="124" y="108"/>
                      <a:pt x="124" y="121"/>
                      <a:pt x="124" y="134"/>
                    </a:cubicBezTo>
                    <a:cubicBezTo>
                      <a:pt x="124" y="135"/>
                      <a:pt x="124" y="137"/>
                      <a:pt x="124" y="139"/>
                    </a:cubicBezTo>
                    <a:cubicBezTo>
                      <a:pt x="121" y="139"/>
                      <a:pt x="118" y="139"/>
                      <a:pt x="115" y="139"/>
                    </a:cubicBezTo>
                    <a:cubicBezTo>
                      <a:pt x="113" y="136"/>
                      <a:pt x="112" y="132"/>
                      <a:pt x="110" y="128"/>
                    </a:cubicBezTo>
                    <a:cubicBezTo>
                      <a:pt x="108" y="129"/>
                      <a:pt x="107" y="130"/>
                      <a:pt x="105" y="131"/>
                    </a:cubicBezTo>
                    <a:cubicBezTo>
                      <a:pt x="90" y="140"/>
                      <a:pt x="74" y="144"/>
                      <a:pt x="56" y="141"/>
                    </a:cubicBezTo>
                    <a:cubicBezTo>
                      <a:pt x="34" y="137"/>
                      <a:pt x="18" y="124"/>
                      <a:pt x="10" y="103"/>
                    </a:cubicBezTo>
                    <a:cubicBezTo>
                      <a:pt x="0" y="79"/>
                      <a:pt x="1" y="55"/>
                      <a:pt x="15" y="33"/>
                    </a:cubicBezTo>
                    <a:cubicBezTo>
                      <a:pt x="24" y="17"/>
                      <a:pt x="38" y="6"/>
                      <a:pt x="56" y="3"/>
                    </a:cubicBezTo>
                    <a:cubicBezTo>
                      <a:pt x="71" y="0"/>
                      <a:pt x="86" y="2"/>
                      <a:pt x="99" y="11"/>
                    </a:cubicBezTo>
                    <a:cubicBezTo>
                      <a:pt x="100" y="12"/>
                      <a:pt x="101" y="12"/>
                      <a:pt x="102" y="13"/>
                    </a:cubicBezTo>
                    <a:cubicBezTo>
                      <a:pt x="103" y="10"/>
                      <a:pt x="104" y="7"/>
                      <a:pt x="105" y="5"/>
                    </a:cubicBezTo>
                    <a:cubicBezTo>
                      <a:pt x="107" y="5"/>
                      <a:pt x="109" y="5"/>
                      <a:pt x="112" y="5"/>
                    </a:cubicBezTo>
                    <a:cubicBezTo>
                      <a:pt x="115" y="18"/>
                      <a:pt x="119" y="32"/>
                      <a:pt x="122" y="46"/>
                    </a:cubicBezTo>
                    <a:cubicBezTo>
                      <a:pt x="120" y="47"/>
                      <a:pt x="117" y="48"/>
                      <a:pt x="114" y="49"/>
                    </a:cubicBezTo>
                    <a:cubicBezTo>
                      <a:pt x="114" y="47"/>
                      <a:pt x="113" y="45"/>
                      <a:pt x="112" y="44"/>
                    </a:cubicBezTo>
                    <a:cubicBezTo>
                      <a:pt x="109" y="37"/>
                      <a:pt x="105" y="30"/>
                      <a:pt x="100" y="25"/>
                    </a:cubicBezTo>
                    <a:cubicBezTo>
                      <a:pt x="84" y="8"/>
                      <a:pt x="59" y="7"/>
                      <a:pt x="42" y="23"/>
                    </a:cubicBezTo>
                    <a:cubicBezTo>
                      <a:pt x="31" y="34"/>
                      <a:pt x="25" y="47"/>
                      <a:pt x="24" y="62"/>
                    </a:cubicBezTo>
                    <a:cubicBezTo>
                      <a:pt x="22" y="79"/>
                      <a:pt x="25" y="95"/>
                      <a:pt x="34" y="109"/>
                    </a:cubicBezTo>
                    <a:cubicBezTo>
                      <a:pt x="44" y="125"/>
                      <a:pt x="59" y="132"/>
                      <a:pt x="77" y="131"/>
                    </a:cubicBezTo>
                    <a:cubicBezTo>
                      <a:pt x="86" y="130"/>
                      <a:pt x="94" y="127"/>
                      <a:pt x="101" y="120"/>
                    </a:cubicBezTo>
                    <a:cubicBezTo>
                      <a:pt x="104" y="117"/>
                      <a:pt x="106" y="114"/>
                      <a:pt x="106" y="109"/>
                    </a:cubicBezTo>
                    <a:cubicBezTo>
                      <a:pt x="106" y="103"/>
                      <a:pt x="107" y="96"/>
                      <a:pt x="106" y="90"/>
                    </a:cubicBezTo>
                    <a:cubicBezTo>
                      <a:pt x="106" y="82"/>
                      <a:pt x="104" y="81"/>
                      <a:pt x="96" y="79"/>
                    </a:cubicBezTo>
                    <a:cubicBezTo>
                      <a:pt x="94" y="79"/>
                      <a:pt x="91" y="79"/>
                      <a:pt x="87" y="79"/>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76" name="Freeform 25"/>
              <p:cNvSpPr/>
              <p:nvPr/>
            </p:nvSpPr>
            <p:spPr bwMode="auto">
              <a:xfrm>
                <a:off x="9005458" y="3884769"/>
                <a:ext cx="323584" cy="397272"/>
              </a:xfrm>
              <a:custGeom>
                <a:avLst/>
                <a:gdLst>
                  <a:gd name="T0" fmla="*/ 103 w 113"/>
                  <a:gd name="T1" fmla="*/ 44 h 140"/>
                  <a:gd name="T2" fmla="*/ 95 w 113"/>
                  <a:gd name="T3" fmla="*/ 46 h 140"/>
                  <a:gd name="T4" fmla="*/ 92 w 113"/>
                  <a:gd name="T5" fmla="*/ 41 h 140"/>
                  <a:gd name="T6" fmla="*/ 72 w 113"/>
                  <a:gd name="T7" fmla="*/ 18 h 140"/>
                  <a:gd name="T8" fmla="*/ 38 w 113"/>
                  <a:gd name="T9" fmla="*/ 12 h 140"/>
                  <a:gd name="T10" fmla="*/ 25 w 113"/>
                  <a:gd name="T11" fmla="*/ 19 h 140"/>
                  <a:gd name="T12" fmla="*/ 26 w 113"/>
                  <a:gd name="T13" fmla="*/ 44 h 140"/>
                  <a:gd name="T14" fmla="*/ 42 w 113"/>
                  <a:gd name="T15" fmla="*/ 53 h 140"/>
                  <a:gd name="T16" fmla="*/ 70 w 113"/>
                  <a:gd name="T17" fmla="*/ 62 h 140"/>
                  <a:gd name="T18" fmla="*/ 90 w 113"/>
                  <a:gd name="T19" fmla="*/ 70 h 140"/>
                  <a:gd name="T20" fmla="*/ 97 w 113"/>
                  <a:gd name="T21" fmla="*/ 125 h 140"/>
                  <a:gd name="T22" fmla="*/ 56 w 113"/>
                  <a:gd name="T23" fmla="*/ 140 h 140"/>
                  <a:gd name="T24" fmla="*/ 25 w 113"/>
                  <a:gd name="T25" fmla="*/ 128 h 140"/>
                  <a:gd name="T26" fmla="*/ 21 w 113"/>
                  <a:gd name="T27" fmla="*/ 125 h 140"/>
                  <a:gd name="T28" fmla="*/ 16 w 113"/>
                  <a:gd name="T29" fmla="*/ 137 h 140"/>
                  <a:gd name="T30" fmla="*/ 10 w 113"/>
                  <a:gd name="T31" fmla="*/ 137 h 140"/>
                  <a:gd name="T32" fmla="*/ 1 w 113"/>
                  <a:gd name="T33" fmla="*/ 89 h 140"/>
                  <a:gd name="T34" fmla="*/ 10 w 113"/>
                  <a:gd name="T35" fmla="*/ 87 h 140"/>
                  <a:gd name="T36" fmla="*/ 13 w 113"/>
                  <a:gd name="T37" fmla="*/ 95 h 140"/>
                  <a:gd name="T38" fmla="*/ 36 w 113"/>
                  <a:gd name="T39" fmla="*/ 122 h 140"/>
                  <a:gd name="T40" fmla="*/ 69 w 113"/>
                  <a:gd name="T41" fmla="*/ 128 h 140"/>
                  <a:gd name="T42" fmla="*/ 85 w 113"/>
                  <a:gd name="T43" fmla="*/ 119 h 140"/>
                  <a:gd name="T44" fmla="*/ 81 w 113"/>
                  <a:gd name="T45" fmla="*/ 86 h 140"/>
                  <a:gd name="T46" fmla="*/ 63 w 113"/>
                  <a:gd name="T47" fmla="*/ 79 h 140"/>
                  <a:gd name="T48" fmla="*/ 38 w 113"/>
                  <a:gd name="T49" fmla="*/ 71 h 140"/>
                  <a:gd name="T50" fmla="*/ 19 w 113"/>
                  <a:gd name="T51" fmla="*/ 62 h 140"/>
                  <a:gd name="T52" fmla="*/ 15 w 113"/>
                  <a:gd name="T53" fmla="*/ 13 h 140"/>
                  <a:gd name="T54" fmla="*/ 51 w 113"/>
                  <a:gd name="T55" fmla="*/ 0 h 140"/>
                  <a:gd name="T56" fmla="*/ 81 w 113"/>
                  <a:gd name="T57" fmla="*/ 10 h 140"/>
                  <a:gd name="T58" fmla="*/ 82 w 113"/>
                  <a:gd name="T59" fmla="*/ 11 h 140"/>
                  <a:gd name="T60" fmla="*/ 83 w 113"/>
                  <a:gd name="T61" fmla="*/ 11 h 140"/>
                  <a:gd name="T62" fmla="*/ 87 w 113"/>
                  <a:gd name="T63" fmla="*/ 2 h 140"/>
                  <a:gd name="T64" fmla="*/ 93 w 113"/>
                  <a:gd name="T65" fmla="*/ 2 h 140"/>
                  <a:gd name="T66" fmla="*/ 103 w 113"/>
                  <a:gd name="T67" fmla="*/ 44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3" h="140">
                    <a:moveTo>
                      <a:pt x="103" y="44"/>
                    </a:moveTo>
                    <a:cubicBezTo>
                      <a:pt x="100" y="45"/>
                      <a:pt x="98" y="45"/>
                      <a:pt x="95" y="46"/>
                    </a:cubicBezTo>
                    <a:cubicBezTo>
                      <a:pt x="94" y="44"/>
                      <a:pt x="93" y="43"/>
                      <a:pt x="92" y="41"/>
                    </a:cubicBezTo>
                    <a:cubicBezTo>
                      <a:pt x="87" y="32"/>
                      <a:pt x="81" y="24"/>
                      <a:pt x="72" y="18"/>
                    </a:cubicBezTo>
                    <a:cubicBezTo>
                      <a:pt x="61" y="11"/>
                      <a:pt x="50" y="9"/>
                      <a:pt x="38" y="12"/>
                    </a:cubicBezTo>
                    <a:cubicBezTo>
                      <a:pt x="33" y="13"/>
                      <a:pt x="28" y="16"/>
                      <a:pt x="25" y="19"/>
                    </a:cubicBezTo>
                    <a:cubicBezTo>
                      <a:pt x="18" y="27"/>
                      <a:pt x="19" y="38"/>
                      <a:pt x="26" y="44"/>
                    </a:cubicBezTo>
                    <a:cubicBezTo>
                      <a:pt x="31" y="49"/>
                      <a:pt x="36" y="51"/>
                      <a:pt x="42" y="53"/>
                    </a:cubicBezTo>
                    <a:cubicBezTo>
                      <a:pt x="51" y="56"/>
                      <a:pt x="61" y="59"/>
                      <a:pt x="70" y="62"/>
                    </a:cubicBezTo>
                    <a:cubicBezTo>
                      <a:pt x="77" y="64"/>
                      <a:pt x="84" y="67"/>
                      <a:pt x="90" y="70"/>
                    </a:cubicBezTo>
                    <a:cubicBezTo>
                      <a:pt x="113" y="83"/>
                      <a:pt x="112" y="111"/>
                      <a:pt x="97" y="125"/>
                    </a:cubicBezTo>
                    <a:cubicBezTo>
                      <a:pt x="85" y="137"/>
                      <a:pt x="71" y="140"/>
                      <a:pt x="56" y="140"/>
                    </a:cubicBezTo>
                    <a:cubicBezTo>
                      <a:pt x="44" y="139"/>
                      <a:pt x="34" y="135"/>
                      <a:pt x="25" y="128"/>
                    </a:cubicBezTo>
                    <a:cubicBezTo>
                      <a:pt x="24" y="127"/>
                      <a:pt x="23" y="126"/>
                      <a:pt x="21" y="125"/>
                    </a:cubicBezTo>
                    <a:cubicBezTo>
                      <a:pt x="19" y="129"/>
                      <a:pt x="18" y="133"/>
                      <a:pt x="16" y="137"/>
                    </a:cubicBezTo>
                    <a:cubicBezTo>
                      <a:pt x="14" y="137"/>
                      <a:pt x="12" y="137"/>
                      <a:pt x="10" y="137"/>
                    </a:cubicBezTo>
                    <a:cubicBezTo>
                      <a:pt x="7" y="121"/>
                      <a:pt x="4" y="105"/>
                      <a:pt x="1" y="89"/>
                    </a:cubicBezTo>
                    <a:cubicBezTo>
                      <a:pt x="4" y="88"/>
                      <a:pt x="7" y="88"/>
                      <a:pt x="10" y="87"/>
                    </a:cubicBezTo>
                    <a:cubicBezTo>
                      <a:pt x="11" y="90"/>
                      <a:pt x="12" y="93"/>
                      <a:pt x="13" y="95"/>
                    </a:cubicBezTo>
                    <a:cubicBezTo>
                      <a:pt x="18" y="106"/>
                      <a:pt x="26" y="116"/>
                      <a:pt x="36" y="122"/>
                    </a:cubicBezTo>
                    <a:cubicBezTo>
                      <a:pt x="46" y="129"/>
                      <a:pt x="57" y="131"/>
                      <a:pt x="69" y="128"/>
                    </a:cubicBezTo>
                    <a:cubicBezTo>
                      <a:pt x="75" y="127"/>
                      <a:pt x="80" y="123"/>
                      <a:pt x="85" y="119"/>
                    </a:cubicBezTo>
                    <a:cubicBezTo>
                      <a:pt x="94" y="110"/>
                      <a:pt x="94" y="93"/>
                      <a:pt x="81" y="86"/>
                    </a:cubicBezTo>
                    <a:cubicBezTo>
                      <a:pt x="75" y="83"/>
                      <a:pt x="69" y="81"/>
                      <a:pt x="63" y="79"/>
                    </a:cubicBezTo>
                    <a:cubicBezTo>
                      <a:pt x="55" y="76"/>
                      <a:pt x="46" y="74"/>
                      <a:pt x="38" y="71"/>
                    </a:cubicBezTo>
                    <a:cubicBezTo>
                      <a:pt x="31" y="69"/>
                      <a:pt x="25" y="66"/>
                      <a:pt x="19" y="62"/>
                    </a:cubicBezTo>
                    <a:cubicBezTo>
                      <a:pt x="1" y="51"/>
                      <a:pt x="0" y="27"/>
                      <a:pt x="15" y="13"/>
                    </a:cubicBezTo>
                    <a:cubicBezTo>
                      <a:pt x="25" y="3"/>
                      <a:pt x="37" y="0"/>
                      <a:pt x="51" y="0"/>
                    </a:cubicBezTo>
                    <a:cubicBezTo>
                      <a:pt x="62" y="0"/>
                      <a:pt x="72" y="3"/>
                      <a:pt x="81" y="10"/>
                    </a:cubicBezTo>
                    <a:cubicBezTo>
                      <a:pt x="81" y="10"/>
                      <a:pt x="81" y="11"/>
                      <a:pt x="82" y="11"/>
                    </a:cubicBezTo>
                    <a:cubicBezTo>
                      <a:pt x="82" y="11"/>
                      <a:pt x="82" y="11"/>
                      <a:pt x="83" y="11"/>
                    </a:cubicBezTo>
                    <a:cubicBezTo>
                      <a:pt x="84" y="8"/>
                      <a:pt x="85" y="5"/>
                      <a:pt x="87" y="2"/>
                    </a:cubicBezTo>
                    <a:cubicBezTo>
                      <a:pt x="89" y="2"/>
                      <a:pt x="91" y="2"/>
                      <a:pt x="93" y="2"/>
                    </a:cubicBezTo>
                    <a:cubicBezTo>
                      <a:pt x="96" y="16"/>
                      <a:pt x="100" y="30"/>
                      <a:pt x="103" y="44"/>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77" name="Freeform 27"/>
              <p:cNvSpPr>
                <a:spLocks noEditPoints="1"/>
              </p:cNvSpPr>
              <p:nvPr/>
            </p:nvSpPr>
            <p:spPr bwMode="auto">
              <a:xfrm>
                <a:off x="4616246" y="3887973"/>
                <a:ext cx="323584" cy="384457"/>
              </a:xfrm>
              <a:custGeom>
                <a:avLst/>
                <a:gdLst>
                  <a:gd name="T0" fmla="*/ 33 w 113"/>
                  <a:gd name="T1" fmla="*/ 78 h 135"/>
                  <a:gd name="T2" fmla="*/ 33 w 113"/>
                  <a:gd name="T3" fmla="*/ 82 h 135"/>
                  <a:gd name="T4" fmla="*/ 33 w 113"/>
                  <a:gd name="T5" fmla="*/ 114 h 135"/>
                  <a:gd name="T6" fmla="*/ 33 w 113"/>
                  <a:gd name="T7" fmla="*/ 118 h 135"/>
                  <a:gd name="T8" fmla="*/ 43 w 113"/>
                  <a:gd name="T9" fmla="*/ 128 h 135"/>
                  <a:gd name="T10" fmla="*/ 49 w 113"/>
                  <a:gd name="T11" fmla="*/ 128 h 135"/>
                  <a:gd name="T12" fmla="*/ 49 w 113"/>
                  <a:gd name="T13" fmla="*/ 135 h 135"/>
                  <a:gd name="T14" fmla="*/ 0 w 113"/>
                  <a:gd name="T15" fmla="*/ 135 h 135"/>
                  <a:gd name="T16" fmla="*/ 0 w 113"/>
                  <a:gd name="T17" fmla="*/ 128 h 135"/>
                  <a:gd name="T18" fmla="*/ 8 w 113"/>
                  <a:gd name="T19" fmla="*/ 127 h 135"/>
                  <a:gd name="T20" fmla="*/ 15 w 113"/>
                  <a:gd name="T21" fmla="*/ 120 h 135"/>
                  <a:gd name="T22" fmla="*/ 15 w 113"/>
                  <a:gd name="T23" fmla="*/ 114 h 135"/>
                  <a:gd name="T24" fmla="*/ 15 w 113"/>
                  <a:gd name="T25" fmla="*/ 21 h 135"/>
                  <a:gd name="T26" fmla="*/ 15 w 113"/>
                  <a:gd name="T27" fmla="*/ 14 h 135"/>
                  <a:gd name="T28" fmla="*/ 9 w 113"/>
                  <a:gd name="T29" fmla="*/ 9 h 135"/>
                  <a:gd name="T30" fmla="*/ 0 w 113"/>
                  <a:gd name="T31" fmla="*/ 8 h 135"/>
                  <a:gd name="T32" fmla="*/ 0 w 113"/>
                  <a:gd name="T33" fmla="*/ 1 h 135"/>
                  <a:gd name="T34" fmla="*/ 4 w 113"/>
                  <a:gd name="T35" fmla="*/ 0 h 135"/>
                  <a:gd name="T36" fmla="*/ 56 w 113"/>
                  <a:gd name="T37" fmla="*/ 0 h 135"/>
                  <a:gd name="T38" fmla="*/ 73 w 113"/>
                  <a:gd name="T39" fmla="*/ 1 h 135"/>
                  <a:gd name="T40" fmla="*/ 106 w 113"/>
                  <a:gd name="T41" fmla="*/ 50 h 135"/>
                  <a:gd name="T42" fmla="*/ 78 w 113"/>
                  <a:gd name="T43" fmla="*/ 76 h 135"/>
                  <a:gd name="T44" fmla="*/ 55 w 113"/>
                  <a:gd name="T45" fmla="*/ 78 h 135"/>
                  <a:gd name="T46" fmla="*/ 33 w 113"/>
                  <a:gd name="T47" fmla="*/ 78 h 135"/>
                  <a:gd name="T48" fmla="*/ 33 w 113"/>
                  <a:gd name="T49" fmla="*/ 68 h 135"/>
                  <a:gd name="T50" fmla="*/ 67 w 113"/>
                  <a:gd name="T51" fmla="*/ 67 h 135"/>
                  <a:gd name="T52" fmla="*/ 85 w 113"/>
                  <a:gd name="T53" fmla="*/ 52 h 135"/>
                  <a:gd name="T54" fmla="*/ 87 w 113"/>
                  <a:gd name="T55" fmla="*/ 29 h 135"/>
                  <a:gd name="T56" fmla="*/ 66 w 113"/>
                  <a:gd name="T57" fmla="*/ 11 h 135"/>
                  <a:gd name="T58" fmla="*/ 34 w 113"/>
                  <a:gd name="T59" fmla="*/ 11 h 135"/>
                  <a:gd name="T60" fmla="*/ 33 w 113"/>
                  <a:gd name="T61" fmla="*/ 11 h 135"/>
                  <a:gd name="T62" fmla="*/ 33 w 113"/>
                  <a:gd name="T63" fmla="*/ 68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13" h="135">
                    <a:moveTo>
                      <a:pt x="33" y="78"/>
                    </a:moveTo>
                    <a:cubicBezTo>
                      <a:pt x="33" y="80"/>
                      <a:pt x="33" y="81"/>
                      <a:pt x="33" y="82"/>
                    </a:cubicBezTo>
                    <a:cubicBezTo>
                      <a:pt x="33" y="93"/>
                      <a:pt x="33" y="103"/>
                      <a:pt x="33" y="114"/>
                    </a:cubicBezTo>
                    <a:cubicBezTo>
                      <a:pt x="33" y="115"/>
                      <a:pt x="33" y="117"/>
                      <a:pt x="33" y="118"/>
                    </a:cubicBezTo>
                    <a:cubicBezTo>
                      <a:pt x="34" y="125"/>
                      <a:pt x="35" y="127"/>
                      <a:pt x="43" y="128"/>
                    </a:cubicBezTo>
                    <a:cubicBezTo>
                      <a:pt x="45" y="128"/>
                      <a:pt x="47" y="128"/>
                      <a:pt x="49" y="128"/>
                    </a:cubicBezTo>
                    <a:cubicBezTo>
                      <a:pt x="49" y="130"/>
                      <a:pt x="49" y="133"/>
                      <a:pt x="49" y="135"/>
                    </a:cubicBezTo>
                    <a:cubicBezTo>
                      <a:pt x="33" y="135"/>
                      <a:pt x="16" y="135"/>
                      <a:pt x="0" y="135"/>
                    </a:cubicBezTo>
                    <a:cubicBezTo>
                      <a:pt x="0" y="133"/>
                      <a:pt x="0" y="131"/>
                      <a:pt x="0" y="128"/>
                    </a:cubicBezTo>
                    <a:cubicBezTo>
                      <a:pt x="2" y="128"/>
                      <a:pt x="5" y="128"/>
                      <a:pt x="8" y="127"/>
                    </a:cubicBezTo>
                    <a:cubicBezTo>
                      <a:pt x="13" y="126"/>
                      <a:pt x="14" y="125"/>
                      <a:pt x="15" y="120"/>
                    </a:cubicBezTo>
                    <a:cubicBezTo>
                      <a:pt x="15" y="118"/>
                      <a:pt x="15" y="116"/>
                      <a:pt x="15" y="114"/>
                    </a:cubicBezTo>
                    <a:cubicBezTo>
                      <a:pt x="16" y="83"/>
                      <a:pt x="16" y="52"/>
                      <a:pt x="15" y="21"/>
                    </a:cubicBezTo>
                    <a:cubicBezTo>
                      <a:pt x="15" y="19"/>
                      <a:pt x="15" y="16"/>
                      <a:pt x="15" y="14"/>
                    </a:cubicBezTo>
                    <a:cubicBezTo>
                      <a:pt x="14" y="11"/>
                      <a:pt x="12" y="9"/>
                      <a:pt x="9" y="9"/>
                    </a:cubicBezTo>
                    <a:cubicBezTo>
                      <a:pt x="6" y="8"/>
                      <a:pt x="3" y="8"/>
                      <a:pt x="0" y="8"/>
                    </a:cubicBezTo>
                    <a:cubicBezTo>
                      <a:pt x="0" y="5"/>
                      <a:pt x="0" y="3"/>
                      <a:pt x="0" y="1"/>
                    </a:cubicBezTo>
                    <a:cubicBezTo>
                      <a:pt x="1" y="0"/>
                      <a:pt x="3" y="0"/>
                      <a:pt x="4" y="0"/>
                    </a:cubicBezTo>
                    <a:cubicBezTo>
                      <a:pt x="21" y="0"/>
                      <a:pt x="39" y="0"/>
                      <a:pt x="56" y="0"/>
                    </a:cubicBezTo>
                    <a:cubicBezTo>
                      <a:pt x="62" y="0"/>
                      <a:pt x="68" y="1"/>
                      <a:pt x="73" y="1"/>
                    </a:cubicBezTo>
                    <a:cubicBezTo>
                      <a:pt x="98" y="4"/>
                      <a:pt x="113" y="26"/>
                      <a:pt x="106" y="50"/>
                    </a:cubicBezTo>
                    <a:cubicBezTo>
                      <a:pt x="102" y="64"/>
                      <a:pt x="93" y="73"/>
                      <a:pt x="78" y="76"/>
                    </a:cubicBezTo>
                    <a:cubicBezTo>
                      <a:pt x="70" y="77"/>
                      <a:pt x="63" y="77"/>
                      <a:pt x="55" y="78"/>
                    </a:cubicBezTo>
                    <a:cubicBezTo>
                      <a:pt x="48" y="78"/>
                      <a:pt x="41" y="78"/>
                      <a:pt x="33" y="78"/>
                    </a:cubicBezTo>
                    <a:close/>
                    <a:moveTo>
                      <a:pt x="33" y="68"/>
                    </a:moveTo>
                    <a:cubicBezTo>
                      <a:pt x="45" y="67"/>
                      <a:pt x="56" y="68"/>
                      <a:pt x="67" y="67"/>
                    </a:cubicBezTo>
                    <a:cubicBezTo>
                      <a:pt x="76" y="66"/>
                      <a:pt x="82" y="60"/>
                      <a:pt x="85" y="52"/>
                    </a:cubicBezTo>
                    <a:cubicBezTo>
                      <a:pt x="89" y="45"/>
                      <a:pt x="89" y="37"/>
                      <a:pt x="87" y="29"/>
                    </a:cubicBezTo>
                    <a:cubicBezTo>
                      <a:pt x="84" y="19"/>
                      <a:pt x="78" y="12"/>
                      <a:pt x="66" y="11"/>
                    </a:cubicBezTo>
                    <a:cubicBezTo>
                      <a:pt x="56" y="11"/>
                      <a:pt x="45" y="11"/>
                      <a:pt x="34" y="11"/>
                    </a:cubicBezTo>
                    <a:cubicBezTo>
                      <a:pt x="34" y="11"/>
                      <a:pt x="34" y="11"/>
                      <a:pt x="33" y="11"/>
                    </a:cubicBezTo>
                    <a:cubicBezTo>
                      <a:pt x="33" y="30"/>
                      <a:pt x="33" y="48"/>
                      <a:pt x="33" y="68"/>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78" name="Freeform 29"/>
              <p:cNvSpPr/>
              <p:nvPr/>
            </p:nvSpPr>
            <p:spPr bwMode="auto">
              <a:xfrm>
                <a:off x="6858909" y="3891177"/>
                <a:ext cx="381253" cy="394068"/>
              </a:xfrm>
              <a:custGeom>
                <a:avLst/>
                <a:gdLst>
                  <a:gd name="T0" fmla="*/ 49 w 133"/>
                  <a:gd name="T1" fmla="*/ 0 h 138"/>
                  <a:gd name="T2" fmla="*/ 49 w 133"/>
                  <a:gd name="T3" fmla="*/ 7 h 138"/>
                  <a:gd name="T4" fmla="*/ 41 w 133"/>
                  <a:gd name="T5" fmla="*/ 8 h 138"/>
                  <a:gd name="T6" fmla="*/ 34 w 133"/>
                  <a:gd name="T7" fmla="*/ 15 h 138"/>
                  <a:gd name="T8" fmla="*/ 33 w 133"/>
                  <a:gd name="T9" fmla="*/ 23 h 138"/>
                  <a:gd name="T10" fmla="*/ 33 w 133"/>
                  <a:gd name="T11" fmla="*/ 83 h 138"/>
                  <a:gd name="T12" fmla="*/ 34 w 133"/>
                  <a:gd name="T13" fmla="*/ 96 h 138"/>
                  <a:gd name="T14" fmla="*/ 60 w 133"/>
                  <a:gd name="T15" fmla="*/ 124 h 138"/>
                  <a:gd name="T16" fmla="*/ 100 w 133"/>
                  <a:gd name="T17" fmla="*/ 110 h 138"/>
                  <a:gd name="T18" fmla="*/ 106 w 133"/>
                  <a:gd name="T19" fmla="*/ 94 h 138"/>
                  <a:gd name="T20" fmla="*/ 107 w 133"/>
                  <a:gd name="T21" fmla="*/ 80 h 138"/>
                  <a:gd name="T22" fmla="*/ 107 w 133"/>
                  <a:gd name="T23" fmla="*/ 24 h 138"/>
                  <a:gd name="T24" fmla="*/ 106 w 133"/>
                  <a:gd name="T25" fmla="*/ 15 h 138"/>
                  <a:gd name="T26" fmla="*/ 97 w 133"/>
                  <a:gd name="T27" fmla="*/ 8 h 138"/>
                  <a:gd name="T28" fmla="*/ 91 w 133"/>
                  <a:gd name="T29" fmla="*/ 7 h 138"/>
                  <a:gd name="T30" fmla="*/ 91 w 133"/>
                  <a:gd name="T31" fmla="*/ 0 h 138"/>
                  <a:gd name="T32" fmla="*/ 133 w 133"/>
                  <a:gd name="T33" fmla="*/ 0 h 138"/>
                  <a:gd name="T34" fmla="*/ 133 w 133"/>
                  <a:gd name="T35" fmla="*/ 7 h 138"/>
                  <a:gd name="T36" fmla="*/ 126 w 133"/>
                  <a:gd name="T37" fmla="*/ 8 h 138"/>
                  <a:gd name="T38" fmla="*/ 118 w 133"/>
                  <a:gd name="T39" fmla="*/ 15 h 138"/>
                  <a:gd name="T40" fmla="*/ 118 w 133"/>
                  <a:gd name="T41" fmla="*/ 25 h 138"/>
                  <a:gd name="T42" fmla="*/ 117 w 133"/>
                  <a:gd name="T43" fmla="*/ 88 h 138"/>
                  <a:gd name="T44" fmla="*/ 114 w 133"/>
                  <a:gd name="T45" fmla="*/ 105 h 138"/>
                  <a:gd name="T46" fmla="*/ 74 w 133"/>
                  <a:gd name="T47" fmla="*/ 136 h 138"/>
                  <a:gd name="T48" fmla="*/ 35 w 133"/>
                  <a:gd name="T49" fmla="*/ 127 h 138"/>
                  <a:gd name="T50" fmla="*/ 17 w 133"/>
                  <a:gd name="T51" fmla="*/ 96 h 138"/>
                  <a:gd name="T52" fmla="*/ 16 w 133"/>
                  <a:gd name="T53" fmla="*/ 83 h 138"/>
                  <a:gd name="T54" fmla="*/ 16 w 133"/>
                  <a:gd name="T55" fmla="*/ 25 h 138"/>
                  <a:gd name="T56" fmla="*/ 16 w 133"/>
                  <a:gd name="T57" fmla="*/ 15 h 138"/>
                  <a:gd name="T58" fmla="*/ 8 w 133"/>
                  <a:gd name="T59" fmla="*/ 8 h 138"/>
                  <a:gd name="T60" fmla="*/ 0 w 133"/>
                  <a:gd name="T61" fmla="*/ 7 h 138"/>
                  <a:gd name="T62" fmla="*/ 0 w 133"/>
                  <a:gd name="T63" fmla="*/ 0 h 138"/>
                  <a:gd name="T64" fmla="*/ 49 w 133"/>
                  <a:gd name="T65"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3" h="138">
                    <a:moveTo>
                      <a:pt x="49" y="0"/>
                    </a:moveTo>
                    <a:cubicBezTo>
                      <a:pt x="49" y="2"/>
                      <a:pt x="49" y="4"/>
                      <a:pt x="49" y="7"/>
                    </a:cubicBezTo>
                    <a:cubicBezTo>
                      <a:pt x="46" y="7"/>
                      <a:pt x="44" y="7"/>
                      <a:pt x="41" y="8"/>
                    </a:cubicBezTo>
                    <a:cubicBezTo>
                      <a:pt x="36" y="8"/>
                      <a:pt x="34" y="10"/>
                      <a:pt x="34" y="15"/>
                    </a:cubicBezTo>
                    <a:cubicBezTo>
                      <a:pt x="33" y="17"/>
                      <a:pt x="33" y="20"/>
                      <a:pt x="33" y="23"/>
                    </a:cubicBezTo>
                    <a:cubicBezTo>
                      <a:pt x="33" y="43"/>
                      <a:pt x="33" y="63"/>
                      <a:pt x="33" y="83"/>
                    </a:cubicBezTo>
                    <a:cubicBezTo>
                      <a:pt x="33" y="87"/>
                      <a:pt x="33" y="92"/>
                      <a:pt x="34" y="96"/>
                    </a:cubicBezTo>
                    <a:cubicBezTo>
                      <a:pt x="36" y="112"/>
                      <a:pt x="46" y="120"/>
                      <a:pt x="60" y="124"/>
                    </a:cubicBezTo>
                    <a:cubicBezTo>
                      <a:pt x="76" y="128"/>
                      <a:pt x="89" y="123"/>
                      <a:pt x="100" y="110"/>
                    </a:cubicBezTo>
                    <a:cubicBezTo>
                      <a:pt x="104" y="106"/>
                      <a:pt x="105" y="100"/>
                      <a:pt x="106" y="94"/>
                    </a:cubicBezTo>
                    <a:cubicBezTo>
                      <a:pt x="106" y="90"/>
                      <a:pt x="106" y="85"/>
                      <a:pt x="107" y="80"/>
                    </a:cubicBezTo>
                    <a:cubicBezTo>
                      <a:pt x="107" y="62"/>
                      <a:pt x="107" y="43"/>
                      <a:pt x="107" y="24"/>
                    </a:cubicBezTo>
                    <a:cubicBezTo>
                      <a:pt x="107" y="21"/>
                      <a:pt x="106" y="18"/>
                      <a:pt x="106" y="15"/>
                    </a:cubicBezTo>
                    <a:cubicBezTo>
                      <a:pt x="105" y="10"/>
                      <a:pt x="103" y="8"/>
                      <a:pt x="97" y="8"/>
                    </a:cubicBezTo>
                    <a:cubicBezTo>
                      <a:pt x="95" y="7"/>
                      <a:pt x="93" y="7"/>
                      <a:pt x="91" y="7"/>
                    </a:cubicBezTo>
                    <a:cubicBezTo>
                      <a:pt x="91" y="4"/>
                      <a:pt x="91" y="2"/>
                      <a:pt x="91" y="0"/>
                    </a:cubicBezTo>
                    <a:cubicBezTo>
                      <a:pt x="105" y="0"/>
                      <a:pt x="119" y="0"/>
                      <a:pt x="133" y="0"/>
                    </a:cubicBezTo>
                    <a:cubicBezTo>
                      <a:pt x="133" y="2"/>
                      <a:pt x="133" y="4"/>
                      <a:pt x="133" y="7"/>
                    </a:cubicBezTo>
                    <a:cubicBezTo>
                      <a:pt x="131" y="7"/>
                      <a:pt x="128" y="7"/>
                      <a:pt x="126" y="8"/>
                    </a:cubicBezTo>
                    <a:cubicBezTo>
                      <a:pt x="121" y="8"/>
                      <a:pt x="119" y="11"/>
                      <a:pt x="118" y="15"/>
                    </a:cubicBezTo>
                    <a:cubicBezTo>
                      <a:pt x="118" y="18"/>
                      <a:pt x="118" y="22"/>
                      <a:pt x="118" y="25"/>
                    </a:cubicBezTo>
                    <a:cubicBezTo>
                      <a:pt x="117" y="46"/>
                      <a:pt x="118" y="67"/>
                      <a:pt x="117" y="88"/>
                    </a:cubicBezTo>
                    <a:cubicBezTo>
                      <a:pt x="117" y="94"/>
                      <a:pt x="116" y="99"/>
                      <a:pt x="114" y="105"/>
                    </a:cubicBezTo>
                    <a:cubicBezTo>
                      <a:pt x="108" y="124"/>
                      <a:pt x="94" y="134"/>
                      <a:pt x="74" y="136"/>
                    </a:cubicBezTo>
                    <a:cubicBezTo>
                      <a:pt x="60" y="138"/>
                      <a:pt x="47" y="135"/>
                      <a:pt x="35" y="127"/>
                    </a:cubicBezTo>
                    <a:cubicBezTo>
                      <a:pt x="24" y="120"/>
                      <a:pt x="18" y="109"/>
                      <a:pt x="17" y="96"/>
                    </a:cubicBezTo>
                    <a:cubicBezTo>
                      <a:pt x="16" y="92"/>
                      <a:pt x="16" y="87"/>
                      <a:pt x="16" y="83"/>
                    </a:cubicBezTo>
                    <a:cubicBezTo>
                      <a:pt x="16" y="64"/>
                      <a:pt x="16" y="45"/>
                      <a:pt x="16" y="25"/>
                    </a:cubicBezTo>
                    <a:cubicBezTo>
                      <a:pt x="16" y="22"/>
                      <a:pt x="16" y="18"/>
                      <a:pt x="16" y="15"/>
                    </a:cubicBezTo>
                    <a:cubicBezTo>
                      <a:pt x="15" y="10"/>
                      <a:pt x="13" y="8"/>
                      <a:pt x="8" y="8"/>
                    </a:cubicBezTo>
                    <a:cubicBezTo>
                      <a:pt x="5" y="7"/>
                      <a:pt x="3" y="7"/>
                      <a:pt x="0" y="7"/>
                    </a:cubicBezTo>
                    <a:cubicBezTo>
                      <a:pt x="0" y="4"/>
                      <a:pt x="0" y="2"/>
                      <a:pt x="0" y="0"/>
                    </a:cubicBezTo>
                    <a:cubicBezTo>
                      <a:pt x="16" y="0"/>
                      <a:pt x="32" y="0"/>
                      <a:pt x="49" y="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79" name="Freeform 30"/>
              <p:cNvSpPr/>
              <p:nvPr/>
            </p:nvSpPr>
            <p:spPr bwMode="auto">
              <a:xfrm>
                <a:off x="7832866" y="3891177"/>
                <a:ext cx="378049" cy="390864"/>
              </a:xfrm>
              <a:custGeom>
                <a:avLst/>
                <a:gdLst>
                  <a:gd name="T0" fmla="*/ 73 w 133"/>
                  <a:gd name="T1" fmla="*/ 137 h 137"/>
                  <a:gd name="T2" fmla="*/ 64 w 133"/>
                  <a:gd name="T3" fmla="*/ 137 h 137"/>
                  <a:gd name="T4" fmla="*/ 58 w 133"/>
                  <a:gd name="T5" fmla="*/ 133 h 137"/>
                  <a:gd name="T6" fmla="*/ 39 w 133"/>
                  <a:gd name="T7" fmla="*/ 80 h 137"/>
                  <a:gd name="T8" fmla="*/ 17 w 133"/>
                  <a:gd name="T9" fmla="*/ 23 h 137"/>
                  <a:gd name="T10" fmla="*/ 13 w 133"/>
                  <a:gd name="T11" fmla="*/ 14 h 137"/>
                  <a:gd name="T12" fmla="*/ 4 w 133"/>
                  <a:gd name="T13" fmla="*/ 7 h 137"/>
                  <a:gd name="T14" fmla="*/ 0 w 133"/>
                  <a:gd name="T15" fmla="*/ 7 h 137"/>
                  <a:gd name="T16" fmla="*/ 0 w 133"/>
                  <a:gd name="T17" fmla="*/ 0 h 137"/>
                  <a:gd name="T18" fmla="*/ 47 w 133"/>
                  <a:gd name="T19" fmla="*/ 0 h 137"/>
                  <a:gd name="T20" fmla="*/ 47 w 133"/>
                  <a:gd name="T21" fmla="*/ 7 h 137"/>
                  <a:gd name="T22" fmla="*/ 39 w 133"/>
                  <a:gd name="T23" fmla="*/ 8 h 137"/>
                  <a:gd name="T24" fmla="*/ 34 w 133"/>
                  <a:gd name="T25" fmla="*/ 15 h 137"/>
                  <a:gd name="T26" fmla="*/ 35 w 133"/>
                  <a:gd name="T27" fmla="*/ 20 h 137"/>
                  <a:gd name="T28" fmla="*/ 68 w 133"/>
                  <a:gd name="T29" fmla="*/ 112 h 137"/>
                  <a:gd name="T30" fmla="*/ 70 w 133"/>
                  <a:gd name="T31" fmla="*/ 116 h 137"/>
                  <a:gd name="T32" fmla="*/ 72 w 133"/>
                  <a:gd name="T33" fmla="*/ 113 h 137"/>
                  <a:gd name="T34" fmla="*/ 106 w 133"/>
                  <a:gd name="T35" fmla="*/ 18 h 137"/>
                  <a:gd name="T36" fmla="*/ 106 w 133"/>
                  <a:gd name="T37" fmla="*/ 16 h 137"/>
                  <a:gd name="T38" fmla="*/ 101 w 133"/>
                  <a:gd name="T39" fmla="*/ 7 h 137"/>
                  <a:gd name="T40" fmla="*/ 94 w 133"/>
                  <a:gd name="T41" fmla="*/ 7 h 137"/>
                  <a:gd name="T42" fmla="*/ 94 w 133"/>
                  <a:gd name="T43" fmla="*/ 0 h 137"/>
                  <a:gd name="T44" fmla="*/ 133 w 133"/>
                  <a:gd name="T45" fmla="*/ 0 h 137"/>
                  <a:gd name="T46" fmla="*/ 133 w 133"/>
                  <a:gd name="T47" fmla="*/ 7 h 137"/>
                  <a:gd name="T48" fmla="*/ 130 w 133"/>
                  <a:gd name="T49" fmla="*/ 7 h 137"/>
                  <a:gd name="T50" fmla="*/ 119 w 133"/>
                  <a:gd name="T51" fmla="*/ 16 h 137"/>
                  <a:gd name="T52" fmla="*/ 110 w 133"/>
                  <a:gd name="T53" fmla="*/ 38 h 137"/>
                  <a:gd name="T54" fmla="*/ 74 w 133"/>
                  <a:gd name="T55" fmla="*/ 133 h 137"/>
                  <a:gd name="T56" fmla="*/ 73 w 133"/>
                  <a:gd name="T57" fmla="*/ 137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33" h="137">
                    <a:moveTo>
                      <a:pt x="73" y="137"/>
                    </a:moveTo>
                    <a:cubicBezTo>
                      <a:pt x="69" y="137"/>
                      <a:pt x="66" y="137"/>
                      <a:pt x="64" y="137"/>
                    </a:cubicBezTo>
                    <a:cubicBezTo>
                      <a:pt x="61" y="137"/>
                      <a:pt x="59" y="136"/>
                      <a:pt x="58" y="133"/>
                    </a:cubicBezTo>
                    <a:cubicBezTo>
                      <a:pt x="52" y="115"/>
                      <a:pt x="45" y="98"/>
                      <a:pt x="39" y="80"/>
                    </a:cubicBezTo>
                    <a:cubicBezTo>
                      <a:pt x="31" y="61"/>
                      <a:pt x="24" y="42"/>
                      <a:pt x="17" y="23"/>
                    </a:cubicBezTo>
                    <a:cubicBezTo>
                      <a:pt x="16" y="20"/>
                      <a:pt x="15" y="17"/>
                      <a:pt x="13" y="14"/>
                    </a:cubicBezTo>
                    <a:cubicBezTo>
                      <a:pt x="11" y="10"/>
                      <a:pt x="8" y="8"/>
                      <a:pt x="4" y="7"/>
                    </a:cubicBezTo>
                    <a:cubicBezTo>
                      <a:pt x="3" y="7"/>
                      <a:pt x="2" y="7"/>
                      <a:pt x="0" y="7"/>
                    </a:cubicBezTo>
                    <a:cubicBezTo>
                      <a:pt x="0" y="4"/>
                      <a:pt x="0" y="2"/>
                      <a:pt x="0" y="0"/>
                    </a:cubicBezTo>
                    <a:cubicBezTo>
                      <a:pt x="16" y="0"/>
                      <a:pt x="31" y="0"/>
                      <a:pt x="47" y="0"/>
                    </a:cubicBezTo>
                    <a:cubicBezTo>
                      <a:pt x="47" y="2"/>
                      <a:pt x="47" y="4"/>
                      <a:pt x="47" y="7"/>
                    </a:cubicBezTo>
                    <a:cubicBezTo>
                      <a:pt x="44" y="7"/>
                      <a:pt x="42" y="7"/>
                      <a:pt x="39" y="8"/>
                    </a:cubicBezTo>
                    <a:cubicBezTo>
                      <a:pt x="34" y="8"/>
                      <a:pt x="33" y="10"/>
                      <a:pt x="34" y="15"/>
                    </a:cubicBezTo>
                    <a:cubicBezTo>
                      <a:pt x="34" y="17"/>
                      <a:pt x="35" y="19"/>
                      <a:pt x="35" y="20"/>
                    </a:cubicBezTo>
                    <a:cubicBezTo>
                      <a:pt x="46" y="51"/>
                      <a:pt x="57" y="81"/>
                      <a:pt x="68" y="112"/>
                    </a:cubicBezTo>
                    <a:cubicBezTo>
                      <a:pt x="69" y="113"/>
                      <a:pt x="69" y="114"/>
                      <a:pt x="70" y="116"/>
                    </a:cubicBezTo>
                    <a:cubicBezTo>
                      <a:pt x="71" y="114"/>
                      <a:pt x="71" y="113"/>
                      <a:pt x="72" y="113"/>
                    </a:cubicBezTo>
                    <a:cubicBezTo>
                      <a:pt x="83" y="81"/>
                      <a:pt x="94" y="50"/>
                      <a:pt x="106" y="18"/>
                    </a:cubicBezTo>
                    <a:cubicBezTo>
                      <a:pt x="106" y="17"/>
                      <a:pt x="106" y="17"/>
                      <a:pt x="106" y="16"/>
                    </a:cubicBezTo>
                    <a:cubicBezTo>
                      <a:pt x="107" y="10"/>
                      <a:pt x="106" y="8"/>
                      <a:pt x="101" y="7"/>
                    </a:cubicBezTo>
                    <a:cubicBezTo>
                      <a:pt x="98" y="7"/>
                      <a:pt x="96" y="7"/>
                      <a:pt x="94" y="7"/>
                    </a:cubicBezTo>
                    <a:cubicBezTo>
                      <a:pt x="94" y="4"/>
                      <a:pt x="94" y="2"/>
                      <a:pt x="94" y="0"/>
                    </a:cubicBezTo>
                    <a:cubicBezTo>
                      <a:pt x="106" y="0"/>
                      <a:pt x="119" y="0"/>
                      <a:pt x="133" y="0"/>
                    </a:cubicBezTo>
                    <a:cubicBezTo>
                      <a:pt x="133" y="2"/>
                      <a:pt x="133" y="4"/>
                      <a:pt x="133" y="7"/>
                    </a:cubicBezTo>
                    <a:cubicBezTo>
                      <a:pt x="132" y="7"/>
                      <a:pt x="131" y="7"/>
                      <a:pt x="130" y="7"/>
                    </a:cubicBezTo>
                    <a:cubicBezTo>
                      <a:pt x="124" y="8"/>
                      <a:pt x="121" y="11"/>
                      <a:pt x="119" y="16"/>
                    </a:cubicBezTo>
                    <a:cubicBezTo>
                      <a:pt x="116" y="24"/>
                      <a:pt x="113" y="31"/>
                      <a:pt x="110" y="38"/>
                    </a:cubicBezTo>
                    <a:cubicBezTo>
                      <a:pt x="98" y="70"/>
                      <a:pt x="86" y="101"/>
                      <a:pt x="74" y="133"/>
                    </a:cubicBezTo>
                    <a:cubicBezTo>
                      <a:pt x="74" y="134"/>
                      <a:pt x="73" y="135"/>
                      <a:pt x="73" y="13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80" name="Freeform 31"/>
              <p:cNvSpPr/>
              <p:nvPr/>
            </p:nvSpPr>
            <p:spPr bwMode="auto">
              <a:xfrm>
                <a:off x="9844855" y="3891177"/>
                <a:ext cx="342807" cy="384457"/>
              </a:xfrm>
              <a:custGeom>
                <a:avLst/>
                <a:gdLst>
                  <a:gd name="T0" fmla="*/ 85 w 120"/>
                  <a:gd name="T1" fmla="*/ 127 h 135"/>
                  <a:gd name="T2" fmla="*/ 85 w 120"/>
                  <a:gd name="T3" fmla="*/ 134 h 135"/>
                  <a:gd name="T4" fmla="*/ 35 w 120"/>
                  <a:gd name="T5" fmla="*/ 134 h 135"/>
                  <a:gd name="T6" fmla="*/ 35 w 120"/>
                  <a:gd name="T7" fmla="*/ 127 h 135"/>
                  <a:gd name="T8" fmla="*/ 44 w 120"/>
                  <a:gd name="T9" fmla="*/ 126 h 135"/>
                  <a:gd name="T10" fmla="*/ 50 w 120"/>
                  <a:gd name="T11" fmla="*/ 120 h 135"/>
                  <a:gd name="T12" fmla="*/ 51 w 120"/>
                  <a:gd name="T13" fmla="*/ 113 h 135"/>
                  <a:gd name="T14" fmla="*/ 51 w 120"/>
                  <a:gd name="T15" fmla="*/ 85 h 135"/>
                  <a:gd name="T16" fmla="*/ 50 w 120"/>
                  <a:gd name="T17" fmla="*/ 79 h 135"/>
                  <a:gd name="T18" fmla="*/ 17 w 120"/>
                  <a:gd name="T19" fmla="*/ 19 h 135"/>
                  <a:gd name="T20" fmla="*/ 15 w 120"/>
                  <a:gd name="T21" fmla="*/ 15 h 135"/>
                  <a:gd name="T22" fmla="*/ 3 w 120"/>
                  <a:gd name="T23" fmla="*/ 7 h 135"/>
                  <a:gd name="T24" fmla="*/ 0 w 120"/>
                  <a:gd name="T25" fmla="*/ 7 h 135"/>
                  <a:gd name="T26" fmla="*/ 0 w 120"/>
                  <a:gd name="T27" fmla="*/ 0 h 135"/>
                  <a:gd name="T28" fmla="*/ 48 w 120"/>
                  <a:gd name="T29" fmla="*/ 0 h 135"/>
                  <a:gd name="T30" fmla="*/ 48 w 120"/>
                  <a:gd name="T31" fmla="*/ 7 h 135"/>
                  <a:gd name="T32" fmla="*/ 40 w 120"/>
                  <a:gd name="T33" fmla="*/ 7 h 135"/>
                  <a:gd name="T34" fmla="*/ 36 w 120"/>
                  <a:gd name="T35" fmla="*/ 14 h 135"/>
                  <a:gd name="T36" fmla="*/ 37 w 120"/>
                  <a:gd name="T37" fmla="*/ 18 h 135"/>
                  <a:gd name="T38" fmla="*/ 61 w 120"/>
                  <a:gd name="T39" fmla="*/ 64 h 135"/>
                  <a:gd name="T40" fmla="*/ 63 w 120"/>
                  <a:gd name="T41" fmla="*/ 68 h 135"/>
                  <a:gd name="T42" fmla="*/ 66 w 120"/>
                  <a:gd name="T43" fmla="*/ 64 h 135"/>
                  <a:gd name="T44" fmla="*/ 91 w 120"/>
                  <a:gd name="T45" fmla="*/ 18 h 135"/>
                  <a:gd name="T46" fmla="*/ 93 w 120"/>
                  <a:gd name="T47" fmla="*/ 12 h 135"/>
                  <a:gd name="T48" fmla="*/ 90 w 120"/>
                  <a:gd name="T49" fmla="*/ 8 h 135"/>
                  <a:gd name="T50" fmla="*/ 81 w 120"/>
                  <a:gd name="T51" fmla="*/ 7 h 135"/>
                  <a:gd name="T52" fmla="*/ 81 w 120"/>
                  <a:gd name="T53" fmla="*/ 0 h 135"/>
                  <a:gd name="T54" fmla="*/ 120 w 120"/>
                  <a:gd name="T55" fmla="*/ 0 h 135"/>
                  <a:gd name="T56" fmla="*/ 120 w 120"/>
                  <a:gd name="T57" fmla="*/ 7 h 135"/>
                  <a:gd name="T58" fmla="*/ 115 w 120"/>
                  <a:gd name="T59" fmla="*/ 8 h 135"/>
                  <a:gd name="T60" fmla="*/ 108 w 120"/>
                  <a:gd name="T61" fmla="*/ 12 h 135"/>
                  <a:gd name="T62" fmla="*/ 103 w 120"/>
                  <a:gd name="T63" fmla="*/ 19 h 135"/>
                  <a:gd name="T64" fmla="*/ 71 w 120"/>
                  <a:gd name="T65" fmla="*/ 75 h 135"/>
                  <a:gd name="T66" fmla="*/ 69 w 120"/>
                  <a:gd name="T67" fmla="*/ 82 h 135"/>
                  <a:gd name="T68" fmla="*/ 69 w 120"/>
                  <a:gd name="T69" fmla="*/ 111 h 135"/>
                  <a:gd name="T70" fmla="*/ 69 w 120"/>
                  <a:gd name="T71" fmla="*/ 118 h 135"/>
                  <a:gd name="T72" fmla="*/ 77 w 120"/>
                  <a:gd name="T73" fmla="*/ 126 h 135"/>
                  <a:gd name="T74" fmla="*/ 85 w 120"/>
                  <a:gd name="T75" fmla="*/ 127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0" h="135">
                    <a:moveTo>
                      <a:pt x="85" y="127"/>
                    </a:moveTo>
                    <a:cubicBezTo>
                      <a:pt x="85" y="130"/>
                      <a:pt x="85" y="132"/>
                      <a:pt x="85" y="134"/>
                    </a:cubicBezTo>
                    <a:cubicBezTo>
                      <a:pt x="81" y="135"/>
                      <a:pt x="44" y="135"/>
                      <a:pt x="35" y="134"/>
                    </a:cubicBezTo>
                    <a:cubicBezTo>
                      <a:pt x="35" y="132"/>
                      <a:pt x="35" y="130"/>
                      <a:pt x="35" y="127"/>
                    </a:cubicBezTo>
                    <a:cubicBezTo>
                      <a:pt x="38" y="127"/>
                      <a:pt x="41" y="126"/>
                      <a:pt x="44" y="126"/>
                    </a:cubicBezTo>
                    <a:cubicBezTo>
                      <a:pt x="48" y="126"/>
                      <a:pt x="50" y="124"/>
                      <a:pt x="50" y="120"/>
                    </a:cubicBezTo>
                    <a:cubicBezTo>
                      <a:pt x="51" y="118"/>
                      <a:pt x="51" y="115"/>
                      <a:pt x="51" y="113"/>
                    </a:cubicBezTo>
                    <a:cubicBezTo>
                      <a:pt x="51" y="104"/>
                      <a:pt x="51" y="95"/>
                      <a:pt x="51" y="85"/>
                    </a:cubicBezTo>
                    <a:cubicBezTo>
                      <a:pt x="51" y="83"/>
                      <a:pt x="51" y="81"/>
                      <a:pt x="50" y="79"/>
                    </a:cubicBezTo>
                    <a:cubicBezTo>
                      <a:pt x="39" y="59"/>
                      <a:pt x="28" y="39"/>
                      <a:pt x="17" y="19"/>
                    </a:cubicBezTo>
                    <a:cubicBezTo>
                      <a:pt x="16" y="17"/>
                      <a:pt x="15" y="16"/>
                      <a:pt x="15" y="15"/>
                    </a:cubicBezTo>
                    <a:cubicBezTo>
                      <a:pt x="12" y="10"/>
                      <a:pt x="9" y="7"/>
                      <a:pt x="3" y="7"/>
                    </a:cubicBezTo>
                    <a:cubicBezTo>
                      <a:pt x="2" y="7"/>
                      <a:pt x="1" y="7"/>
                      <a:pt x="0" y="7"/>
                    </a:cubicBezTo>
                    <a:cubicBezTo>
                      <a:pt x="0" y="4"/>
                      <a:pt x="0" y="2"/>
                      <a:pt x="0" y="0"/>
                    </a:cubicBezTo>
                    <a:cubicBezTo>
                      <a:pt x="16" y="0"/>
                      <a:pt x="31" y="0"/>
                      <a:pt x="48" y="0"/>
                    </a:cubicBezTo>
                    <a:cubicBezTo>
                      <a:pt x="48" y="2"/>
                      <a:pt x="48" y="4"/>
                      <a:pt x="48" y="7"/>
                    </a:cubicBezTo>
                    <a:cubicBezTo>
                      <a:pt x="45" y="7"/>
                      <a:pt x="42" y="7"/>
                      <a:pt x="40" y="7"/>
                    </a:cubicBezTo>
                    <a:cubicBezTo>
                      <a:pt x="35" y="8"/>
                      <a:pt x="34" y="10"/>
                      <a:pt x="36" y="14"/>
                    </a:cubicBezTo>
                    <a:cubicBezTo>
                      <a:pt x="36" y="15"/>
                      <a:pt x="37" y="17"/>
                      <a:pt x="37" y="18"/>
                    </a:cubicBezTo>
                    <a:cubicBezTo>
                      <a:pt x="45" y="33"/>
                      <a:pt x="53" y="49"/>
                      <a:pt x="61" y="64"/>
                    </a:cubicBezTo>
                    <a:cubicBezTo>
                      <a:pt x="61" y="65"/>
                      <a:pt x="62" y="66"/>
                      <a:pt x="63" y="68"/>
                    </a:cubicBezTo>
                    <a:cubicBezTo>
                      <a:pt x="64" y="66"/>
                      <a:pt x="65" y="65"/>
                      <a:pt x="66" y="64"/>
                    </a:cubicBezTo>
                    <a:cubicBezTo>
                      <a:pt x="74" y="49"/>
                      <a:pt x="82" y="34"/>
                      <a:pt x="91" y="18"/>
                    </a:cubicBezTo>
                    <a:cubicBezTo>
                      <a:pt x="92" y="16"/>
                      <a:pt x="93" y="14"/>
                      <a:pt x="93" y="12"/>
                    </a:cubicBezTo>
                    <a:cubicBezTo>
                      <a:pt x="94" y="9"/>
                      <a:pt x="93" y="8"/>
                      <a:pt x="90" y="8"/>
                    </a:cubicBezTo>
                    <a:cubicBezTo>
                      <a:pt x="87" y="7"/>
                      <a:pt x="85" y="7"/>
                      <a:pt x="81" y="7"/>
                    </a:cubicBezTo>
                    <a:cubicBezTo>
                      <a:pt x="81" y="4"/>
                      <a:pt x="81" y="2"/>
                      <a:pt x="81" y="0"/>
                    </a:cubicBezTo>
                    <a:cubicBezTo>
                      <a:pt x="94" y="0"/>
                      <a:pt x="107" y="0"/>
                      <a:pt x="120" y="0"/>
                    </a:cubicBezTo>
                    <a:cubicBezTo>
                      <a:pt x="120" y="2"/>
                      <a:pt x="120" y="4"/>
                      <a:pt x="120" y="7"/>
                    </a:cubicBezTo>
                    <a:cubicBezTo>
                      <a:pt x="119" y="7"/>
                      <a:pt x="117" y="7"/>
                      <a:pt x="115" y="8"/>
                    </a:cubicBezTo>
                    <a:cubicBezTo>
                      <a:pt x="112" y="8"/>
                      <a:pt x="109" y="9"/>
                      <a:pt x="108" y="12"/>
                    </a:cubicBezTo>
                    <a:cubicBezTo>
                      <a:pt x="106" y="14"/>
                      <a:pt x="104" y="17"/>
                      <a:pt x="103" y="19"/>
                    </a:cubicBezTo>
                    <a:cubicBezTo>
                      <a:pt x="92" y="38"/>
                      <a:pt x="81" y="56"/>
                      <a:pt x="71" y="75"/>
                    </a:cubicBezTo>
                    <a:cubicBezTo>
                      <a:pt x="69" y="77"/>
                      <a:pt x="68" y="80"/>
                      <a:pt x="69" y="82"/>
                    </a:cubicBezTo>
                    <a:cubicBezTo>
                      <a:pt x="69" y="92"/>
                      <a:pt x="69" y="102"/>
                      <a:pt x="69" y="111"/>
                    </a:cubicBezTo>
                    <a:cubicBezTo>
                      <a:pt x="69" y="114"/>
                      <a:pt x="69" y="116"/>
                      <a:pt x="69" y="118"/>
                    </a:cubicBezTo>
                    <a:cubicBezTo>
                      <a:pt x="70" y="124"/>
                      <a:pt x="71" y="125"/>
                      <a:pt x="77" y="126"/>
                    </a:cubicBezTo>
                    <a:cubicBezTo>
                      <a:pt x="80" y="126"/>
                      <a:pt x="82" y="127"/>
                      <a:pt x="85" y="12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81" name="Freeform 32"/>
              <p:cNvSpPr/>
              <p:nvPr/>
            </p:nvSpPr>
            <p:spPr bwMode="auto">
              <a:xfrm>
                <a:off x="9514863" y="3878362"/>
                <a:ext cx="329992" cy="394068"/>
              </a:xfrm>
              <a:custGeom>
                <a:avLst/>
                <a:gdLst>
                  <a:gd name="T0" fmla="*/ 108 w 116"/>
                  <a:gd name="T1" fmla="*/ 42 h 139"/>
                  <a:gd name="T2" fmla="*/ 102 w 116"/>
                  <a:gd name="T3" fmla="*/ 29 h 139"/>
                  <a:gd name="T4" fmla="*/ 72 w 116"/>
                  <a:gd name="T5" fmla="*/ 14 h 139"/>
                  <a:gd name="T6" fmla="*/ 67 w 116"/>
                  <a:gd name="T7" fmla="*/ 18 h 139"/>
                  <a:gd name="T8" fmla="*/ 66 w 116"/>
                  <a:gd name="T9" fmla="*/ 24 h 139"/>
                  <a:gd name="T10" fmla="*/ 66 w 116"/>
                  <a:gd name="T11" fmla="*/ 115 h 139"/>
                  <a:gd name="T12" fmla="*/ 67 w 116"/>
                  <a:gd name="T13" fmla="*/ 123 h 139"/>
                  <a:gd name="T14" fmla="*/ 75 w 116"/>
                  <a:gd name="T15" fmla="*/ 131 h 139"/>
                  <a:gd name="T16" fmla="*/ 83 w 116"/>
                  <a:gd name="T17" fmla="*/ 132 h 139"/>
                  <a:gd name="T18" fmla="*/ 83 w 116"/>
                  <a:gd name="T19" fmla="*/ 139 h 139"/>
                  <a:gd name="T20" fmla="*/ 33 w 116"/>
                  <a:gd name="T21" fmla="*/ 139 h 139"/>
                  <a:gd name="T22" fmla="*/ 33 w 116"/>
                  <a:gd name="T23" fmla="*/ 132 h 139"/>
                  <a:gd name="T24" fmla="*/ 41 w 116"/>
                  <a:gd name="T25" fmla="*/ 131 h 139"/>
                  <a:gd name="T26" fmla="*/ 49 w 116"/>
                  <a:gd name="T27" fmla="*/ 123 h 139"/>
                  <a:gd name="T28" fmla="*/ 49 w 116"/>
                  <a:gd name="T29" fmla="*/ 118 h 139"/>
                  <a:gd name="T30" fmla="*/ 49 w 116"/>
                  <a:gd name="T31" fmla="*/ 22 h 139"/>
                  <a:gd name="T32" fmla="*/ 41 w 116"/>
                  <a:gd name="T33" fmla="*/ 14 h 139"/>
                  <a:gd name="T34" fmla="*/ 32 w 116"/>
                  <a:gd name="T35" fmla="*/ 15 h 139"/>
                  <a:gd name="T36" fmla="*/ 18 w 116"/>
                  <a:gd name="T37" fmla="*/ 23 h 139"/>
                  <a:gd name="T38" fmla="*/ 11 w 116"/>
                  <a:gd name="T39" fmla="*/ 36 h 139"/>
                  <a:gd name="T40" fmla="*/ 8 w 116"/>
                  <a:gd name="T41" fmla="*/ 42 h 139"/>
                  <a:gd name="T42" fmla="*/ 0 w 116"/>
                  <a:gd name="T43" fmla="*/ 39 h 139"/>
                  <a:gd name="T44" fmla="*/ 13 w 116"/>
                  <a:gd name="T45" fmla="*/ 0 h 139"/>
                  <a:gd name="T46" fmla="*/ 19 w 116"/>
                  <a:gd name="T47" fmla="*/ 0 h 139"/>
                  <a:gd name="T48" fmla="*/ 21 w 116"/>
                  <a:gd name="T49" fmla="*/ 4 h 139"/>
                  <a:gd name="T50" fmla="*/ 95 w 116"/>
                  <a:gd name="T51" fmla="*/ 4 h 139"/>
                  <a:gd name="T52" fmla="*/ 97 w 116"/>
                  <a:gd name="T53" fmla="*/ 0 h 139"/>
                  <a:gd name="T54" fmla="*/ 103 w 116"/>
                  <a:gd name="T55" fmla="*/ 0 h 139"/>
                  <a:gd name="T56" fmla="*/ 116 w 116"/>
                  <a:gd name="T57" fmla="*/ 39 h 139"/>
                  <a:gd name="T58" fmla="*/ 108 w 116"/>
                  <a:gd name="T59" fmla="*/ 42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16" h="139">
                    <a:moveTo>
                      <a:pt x="108" y="42"/>
                    </a:moveTo>
                    <a:cubicBezTo>
                      <a:pt x="106" y="37"/>
                      <a:pt x="104" y="33"/>
                      <a:pt x="102" y="29"/>
                    </a:cubicBezTo>
                    <a:cubicBezTo>
                      <a:pt x="96" y="17"/>
                      <a:pt x="85" y="13"/>
                      <a:pt x="72" y="14"/>
                    </a:cubicBezTo>
                    <a:cubicBezTo>
                      <a:pt x="68" y="14"/>
                      <a:pt x="67" y="15"/>
                      <a:pt x="67" y="18"/>
                    </a:cubicBezTo>
                    <a:cubicBezTo>
                      <a:pt x="66" y="20"/>
                      <a:pt x="66" y="22"/>
                      <a:pt x="66" y="24"/>
                    </a:cubicBezTo>
                    <a:cubicBezTo>
                      <a:pt x="66" y="54"/>
                      <a:pt x="66" y="85"/>
                      <a:pt x="66" y="115"/>
                    </a:cubicBezTo>
                    <a:cubicBezTo>
                      <a:pt x="66" y="118"/>
                      <a:pt x="67" y="120"/>
                      <a:pt x="67" y="123"/>
                    </a:cubicBezTo>
                    <a:cubicBezTo>
                      <a:pt x="68" y="128"/>
                      <a:pt x="70" y="130"/>
                      <a:pt x="75" y="131"/>
                    </a:cubicBezTo>
                    <a:cubicBezTo>
                      <a:pt x="78" y="131"/>
                      <a:pt x="80" y="132"/>
                      <a:pt x="83" y="132"/>
                    </a:cubicBezTo>
                    <a:cubicBezTo>
                      <a:pt x="83" y="134"/>
                      <a:pt x="83" y="137"/>
                      <a:pt x="83" y="139"/>
                    </a:cubicBezTo>
                    <a:cubicBezTo>
                      <a:pt x="66" y="139"/>
                      <a:pt x="50" y="139"/>
                      <a:pt x="33" y="139"/>
                    </a:cubicBezTo>
                    <a:cubicBezTo>
                      <a:pt x="33" y="137"/>
                      <a:pt x="33" y="135"/>
                      <a:pt x="33" y="132"/>
                    </a:cubicBezTo>
                    <a:cubicBezTo>
                      <a:pt x="36" y="132"/>
                      <a:pt x="39" y="131"/>
                      <a:pt x="41" y="131"/>
                    </a:cubicBezTo>
                    <a:cubicBezTo>
                      <a:pt x="47" y="130"/>
                      <a:pt x="49" y="128"/>
                      <a:pt x="49" y="123"/>
                    </a:cubicBezTo>
                    <a:cubicBezTo>
                      <a:pt x="49" y="121"/>
                      <a:pt x="49" y="120"/>
                      <a:pt x="49" y="118"/>
                    </a:cubicBezTo>
                    <a:cubicBezTo>
                      <a:pt x="49" y="86"/>
                      <a:pt x="49" y="54"/>
                      <a:pt x="49" y="22"/>
                    </a:cubicBezTo>
                    <a:cubicBezTo>
                      <a:pt x="49" y="14"/>
                      <a:pt x="49" y="13"/>
                      <a:pt x="41" y="14"/>
                    </a:cubicBezTo>
                    <a:cubicBezTo>
                      <a:pt x="38" y="14"/>
                      <a:pt x="35" y="14"/>
                      <a:pt x="32" y="15"/>
                    </a:cubicBezTo>
                    <a:cubicBezTo>
                      <a:pt x="26" y="16"/>
                      <a:pt x="21" y="18"/>
                      <a:pt x="18" y="23"/>
                    </a:cubicBezTo>
                    <a:cubicBezTo>
                      <a:pt x="15" y="27"/>
                      <a:pt x="13" y="32"/>
                      <a:pt x="11" y="36"/>
                    </a:cubicBezTo>
                    <a:cubicBezTo>
                      <a:pt x="10" y="38"/>
                      <a:pt x="9" y="40"/>
                      <a:pt x="8" y="42"/>
                    </a:cubicBezTo>
                    <a:cubicBezTo>
                      <a:pt x="5" y="41"/>
                      <a:pt x="3" y="40"/>
                      <a:pt x="0" y="39"/>
                    </a:cubicBezTo>
                    <a:cubicBezTo>
                      <a:pt x="5" y="26"/>
                      <a:pt x="9" y="13"/>
                      <a:pt x="13" y="0"/>
                    </a:cubicBezTo>
                    <a:cubicBezTo>
                      <a:pt x="15" y="0"/>
                      <a:pt x="17" y="0"/>
                      <a:pt x="19" y="0"/>
                    </a:cubicBezTo>
                    <a:cubicBezTo>
                      <a:pt x="20" y="1"/>
                      <a:pt x="20" y="3"/>
                      <a:pt x="21" y="4"/>
                    </a:cubicBezTo>
                    <a:cubicBezTo>
                      <a:pt x="46" y="4"/>
                      <a:pt x="70" y="4"/>
                      <a:pt x="95" y="4"/>
                    </a:cubicBezTo>
                    <a:cubicBezTo>
                      <a:pt x="95" y="3"/>
                      <a:pt x="96" y="1"/>
                      <a:pt x="97" y="0"/>
                    </a:cubicBezTo>
                    <a:cubicBezTo>
                      <a:pt x="98" y="0"/>
                      <a:pt x="100" y="0"/>
                      <a:pt x="103" y="0"/>
                    </a:cubicBezTo>
                    <a:cubicBezTo>
                      <a:pt x="107" y="13"/>
                      <a:pt x="112" y="26"/>
                      <a:pt x="116" y="39"/>
                    </a:cubicBezTo>
                    <a:cubicBezTo>
                      <a:pt x="113" y="40"/>
                      <a:pt x="111" y="41"/>
                      <a:pt x="108" y="42"/>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82" name="Freeform 33"/>
              <p:cNvSpPr/>
              <p:nvPr/>
            </p:nvSpPr>
            <p:spPr bwMode="auto">
              <a:xfrm>
                <a:off x="5715150" y="3891177"/>
                <a:ext cx="140967" cy="381253"/>
              </a:xfrm>
              <a:custGeom>
                <a:avLst/>
                <a:gdLst>
                  <a:gd name="T0" fmla="*/ 0 w 50"/>
                  <a:gd name="T1" fmla="*/ 134 h 134"/>
                  <a:gd name="T2" fmla="*/ 0 w 50"/>
                  <a:gd name="T3" fmla="*/ 127 h 134"/>
                  <a:gd name="T4" fmla="*/ 9 w 50"/>
                  <a:gd name="T5" fmla="*/ 126 h 134"/>
                  <a:gd name="T6" fmla="*/ 16 w 50"/>
                  <a:gd name="T7" fmla="*/ 119 h 134"/>
                  <a:gd name="T8" fmla="*/ 16 w 50"/>
                  <a:gd name="T9" fmla="*/ 113 h 134"/>
                  <a:gd name="T10" fmla="*/ 16 w 50"/>
                  <a:gd name="T11" fmla="*/ 21 h 134"/>
                  <a:gd name="T12" fmla="*/ 16 w 50"/>
                  <a:gd name="T13" fmla="*/ 13 h 134"/>
                  <a:gd name="T14" fmla="*/ 9 w 50"/>
                  <a:gd name="T15" fmla="*/ 8 h 134"/>
                  <a:gd name="T16" fmla="*/ 1 w 50"/>
                  <a:gd name="T17" fmla="*/ 7 h 134"/>
                  <a:gd name="T18" fmla="*/ 1 w 50"/>
                  <a:gd name="T19" fmla="*/ 0 h 134"/>
                  <a:gd name="T20" fmla="*/ 49 w 50"/>
                  <a:gd name="T21" fmla="*/ 0 h 134"/>
                  <a:gd name="T22" fmla="*/ 49 w 50"/>
                  <a:gd name="T23" fmla="*/ 7 h 134"/>
                  <a:gd name="T24" fmla="*/ 42 w 50"/>
                  <a:gd name="T25" fmla="*/ 8 h 134"/>
                  <a:gd name="T26" fmla="*/ 34 w 50"/>
                  <a:gd name="T27" fmla="*/ 15 h 134"/>
                  <a:gd name="T28" fmla="*/ 33 w 50"/>
                  <a:gd name="T29" fmla="*/ 23 h 134"/>
                  <a:gd name="T30" fmla="*/ 33 w 50"/>
                  <a:gd name="T31" fmla="*/ 113 h 134"/>
                  <a:gd name="T32" fmla="*/ 46 w 50"/>
                  <a:gd name="T33" fmla="*/ 127 h 134"/>
                  <a:gd name="T34" fmla="*/ 49 w 50"/>
                  <a:gd name="T35" fmla="*/ 127 h 134"/>
                  <a:gd name="T36" fmla="*/ 50 w 50"/>
                  <a:gd name="T37" fmla="*/ 131 h 134"/>
                  <a:gd name="T38" fmla="*/ 49 w 50"/>
                  <a:gd name="T39" fmla="*/ 134 h 134"/>
                  <a:gd name="T40" fmla="*/ 0 w 50"/>
                  <a:gd name="T41" fmla="*/ 134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134">
                    <a:moveTo>
                      <a:pt x="0" y="134"/>
                    </a:moveTo>
                    <a:cubicBezTo>
                      <a:pt x="0" y="132"/>
                      <a:pt x="0" y="130"/>
                      <a:pt x="0" y="127"/>
                    </a:cubicBezTo>
                    <a:cubicBezTo>
                      <a:pt x="3" y="127"/>
                      <a:pt x="6" y="127"/>
                      <a:pt x="9" y="126"/>
                    </a:cubicBezTo>
                    <a:cubicBezTo>
                      <a:pt x="13" y="125"/>
                      <a:pt x="15" y="124"/>
                      <a:pt x="16" y="119"/>
                    </a:cubicBezTo>
                    <a:cubicBezTo>
                      <a:pt x="16" y="117"/>
                      <a:pt x="16" y="115"/>
                      <a:pt x="16" y="113"/>
                    </a:cubicBezTo>
                    <a:cubicBezTo>
                      <a:pt x="16" y="82"/>
                      <a:pt x="16" y="52"/>
                      <a:pt x="16" y="21"/>
                    </a:cubicBezTo>
                    <a:cubicBezTo>
                      <a:pt x="16" y="18"/>
                      <a:pt x="16" y="16"/>
                      <a:pt x="16" y="13"/>
                    </a:cubicBezTo>
                    <a:cubicBezTo>
                      <a:pt x="15" y="10"/>
                      <a:pt x="13" y="8"/>
                      <a:pt x="9" y="8"/>
                    </a:cubicBezTo>
                    <a:cubicBezTo>
                      <a:pt x="6" y="7"/>
                      <a:pt x="4" y="7"/>
                      <a:pt x="1" y="7"/>
                    </a:cubicBezTo>
                    <a:cubicBezTo>
                      <a:pt x="1" y="4"/>
                      <a:pt x="1" y="2"/>
                      <a:pt x="1" y="0"/>
                    </a:cubicBezTo>
                    <a:cubicBezTo>
                      <a:pt x="17" y="0"/>
                      <a:pt x="33" y="0"/>
                      <a:pt x="49" y="0"/>
                    </a:cubicBezTo>
                    <a:cubicBezTo>
                      <a:pt x="49" y="2"/>
                      <a:pt x="49" y="4"/>
                      <a:pt x="49" y="7"/>
                    </a:cubicBezTo>
                    <a:cubicBezTo>
                      <a:pt x="47" y="7"/>
                      <a:pt x="44" y="7"/>
                      <a:pt x="42" y="8"/>
                    </a:cubicBezTo>
                    <a:cubicBezTo>
                      <a:pt x="38" y="8"/>
                      <a:pt x="35" y="10"/>
                      <a:pt x="34" y="15"/>
                    </a:cubicBezTo>
                    <a:cubicBezTo>
                      <a:pt x="34" y="17"/>
                      <a:pt x="33" y="20"/>
                      <a:pt x="33" y="23"/>
                    </a:cubicBezTo>
                    <a:cubicBezTo>
                      <a:pt x="33" y="53"/>
                      <a:pt x="33" y="83"/>
                      <a:pt x="33" y="113"/>
                    </a:cubicBezTo>
                    <a:cubicBezTo>
                      <a:pt x="33" y="124"/>
                      <a:pt x="36" y="126"/>
                      <a:pt x="46" y="127"/>
                    </a:cubicBezTo>
                    <a:cubicBezTo>
                      <a:pt x="47" y="127"/>
                      <a:pt x="48" y="127"/>
                      <a:pt x="49" y="127"/>
                    </a:cubicBezTo>
                    <a:cubicBezTo>
                      <a:pt x="49" y="128"/>
                      <a:pt x="50" y="129"/>
                      <a:pt x="50" y="131"/>
                    </a:cubicBezTo>
                    <a:cubicBezTo>
                      <a:pt x="50" y="132"/>
                      <a:pt x="49" y="133"/>
                      <a:pt x="49" y="134"/>
                    </a:cubicBezTo>
                    <a:cubicBezTo>
                      <a:pt x="33" y="134"/>
                      <a:pt x="17" y="134"/>
                      <a:pt x="0" y="134"/>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83" name="Freeform 34"/>
              <p:cNvSpPr/>
              <p:nvPr/>
            </p:nvSpPr>
            <p:spPr bwMode="auto">
              <a:xfrm>
                <a:off x="9354673" y="3891177"/>
                <a:ext cx="137764" cy="384457"/>
              </a:xfrm>
              <a:custGeom>
                <a:avLst/>
                <a:gdLst>
                  <a:gd name="T0" fmla="*/ 0 w 49"/>
                  <a:gd name="T1" fmla="*/ 7 h 135"/>
                  <a:gd name="T2" fmla="*/ 0 w 49"/>
                  <a:gd name="T3" fmla="*/ 0 h 135"/>
                  <a:gd name="T4" fmla="*/ 49 w 49"/>
                  <a:gd name="T5" fmla="*/ 0 h 135"/>
                  <a:gd name="T6" fmla="*/ 49 w 49"/>
                  <a:gd name="T7" fmla="*/ 7 h 135"/>
                  <a:gd name="T8" fmla="*/ 42 w 49"/>
                  <a:gd name="T9" fmla="*/ 8 h 135"/>
                  <a:gd name="T10" fmla="*/ 34 w 49"/>
                  <a:gd name="T11" fmla="*/ 15 h 135"/>
                  <a:gd name="T12" fmla="*/ 33 w 49"/>
                  <a:gd name="T13" fmla="*/ 23 h 135"/>
                  <a:gd name="T14" fmla="*/ 33 w 49"/>
                  <a:gd name="T15" fmla="*/ 113 h 135"/>
                  <a:gd name="T16" fmla="*/ 46 w 49"/>
                  <a:gd name="T17" fmla="*/ 127 h 135"/>
                  <a:gd name="T18" fmla="*/ 49 w 49"/>
                  <a:gd name="T19" fmla="*/ 127 h 135"/>
                  <a:gd name="T20" fmla="*/ 49 w 49"/>
                  <a:gd name="T21" fmla="*/ 134 h 135"/>
                  <a:gd name="T22" fmla="*/ 0 w 49"/>
                  <a:gd name="T23" fmla="*/ 134 h 135"/>
                  <a:gd name="T24" fmla="*/ 0 w 49"/>
                  <a:gd name="T25" fmla="*/ 127 h 135"/>
                  <a:gd name="T26" fmla="*/ 7 w 49"/>
                  <a:gd name="T27" fmla="*/ 126 h 135"/>
                  <a:gd name="T28" fmla="*/ 16 w 49"/>
                  <a:gd name="T29" fmla="*/ 118 h 135"/>
                  <a:gd name="T30" fmla="*/ 16 w 49"/>
                  <a:gd name="T31" fmla="*/ 113 h 135"/>
                  <a:gd name="T32" fmla="*/ 16 w 49"/>
                  <a:gd name="T33" fmla="*/ 20 h 135"/>
                  <a:gd name="T34" fmla="*/ 15 w 49"/>
                  <a:gd name="T35" fmla="*/ 13 h 135"/>
                  <a:gd name="T36" fmla="*/ 9 w 49"/>
                  <a:gd name="T37" fmla="*/ 8 h 135"/>
                  <a:gd name="T38" fmla="*/ 0 w 49"/>
                  <a:gd name="T39" fmla="*/ 7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9" h="135">
                    <a:moveTo>
                      <a:pt x="0" y="7"/>
                    </a:moveTo>
                    <a:cubicBezTo>
                      <a:pt x="0" y="4"/>
                      <a:pt x="0" y="2"/>
                      <a:pt x="0" y="0"/>
                    </a:cubicBezTo>
                    <a:cubicBezTo>
                      <a:pt x="16" y="0"/>
                      <a:pt x="32" y="0"/>
                      <a:pt x="49" y="0"/>
                    </a:cubicBezTo>
                    <a:cubicBezTo>
                      <a:pt x="49" y="2"/>
                      <a:pt x="49" y="4"/>
                      <a:pt x="49" y="7"/>
                    </a:cubicBezTo>
                    <a:cubicBezTo>
                      <a:pt x="46" y="7"/>
                      <a:pt x="44" y="7"/>
                      <a:pt x="42" y="8"/>
                    </a:cubicBezTo>
                    <a:cubicBezTo>
                      <a:pt x="37" y="8"/>
                      <a:pt x="35" y="10"/>
                      <a:pt x="34" y="15"/>
                    </a:cubicBezTo>
                    <a:cubicBezTo>
                      <a:pt x="33" y="18"/>
                      <a:pt x="33" y="20"/>
                      <a:pt x="33" y="23"/>
                    </a:cubicBezTo>
                    <a:cubicBezTo>
                      <a:pt x="33" y="53"/>
                      <a:pt x="33" y="83"/>
                      <a:pt x="33" y="113"/>
                    </a:cubicBezTo>
                    <a:cubicBezTo>
                      <a:pt x="33" y="124"/>
                      <a:pt x="35" y="126"/>
                      <a:pt x="46" y="127"/>
                    </a:cubicBezTo>
                    <a:cubicBezTo>
                      <a:pt x="47" y="127"/>
                      <a:pt x="48" y="127"/>
                      <a:pt x="49" y="127"/>
                    </a:cubicBezTo>
                    <a:cubicBezTo>
                      <a:pt x="49" y="129"/>
                      <a:pt x="49" y="132"/>
                      <a:pt x="49" y="134"/>
                    </a:cubicBezTo>
                    <a:cubicBezTo>
                      <a:pt x="45" y="135"/>
                      <a:pt x="9" y="135"/>
                      <a:pt x="0" y="134"/>
                    </a:cubicBezTo>
                    <a:cubicBezTo>
                      <a:pt x="0" y="132"/>
                      <a:pt x="0" y="130"/>
                      <a:pt x="0" y="127"/>
                    </a:cubicBezTo>
                    <a:cubicBezTo>
                      <a:pt x="3" y="127"/>
                      <a:pt x="5" y="127"/>
                      <a:pt x="7" y="126"/>
                    </a:cubicBezTo>
                    <a:cubicBezTo>
                      <a:pt x="13" y="126"/>
                      <a:pt x="15" y="124"/>
                      <a:pt x="16" y="118"/>
                    </a:cubicBezTo>
                    <a:cubicBezTo>
                      <a:pt x="16" y="117"/>
                      <a:pt x="16" y="115"/>
                      <a:pt x="16" y="113"/>
                    </a:cubicBezTo>
                    <a:cubicBezTo>
                      <a:pt x="16" y="82"/>
                      <a:pt x="16" y="51"/>
                      <a:pt x="16" y="20"/>
                    </a:cubicBezTo>
                    <a:cubicBezTo>
                      <a:pt x="16" y="18"/>
                      <a:pt x="15" y="16"/>
                      <a:pt x="15" y="13"/>
                    </a:cubicBezTo>
                    <a:cubicBezTo>
                      <a:pt x="14" y="10"/>
                      <a:pt x="12" y="8"/>
                      <a:pt x="9" y="8"/>
                    </a:cubicBezTo>
                    <a:cubicBezTo>
                      <a:pt x="6" y="7"/>
                      <a:pt x="3" y="7"/>
                      <a:pt x="0" y="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84" name="Freeform 35"/>
              <p:cNvSpPr/>
              <p:nvPr/>
            </p:nvSpPr>
            <p:spPr bwMode="auto">
              <a:xfrm>
                <a:off x="7675879" y="3891177"/>
                <a:ext cx="137764" cy="381253"/>
              </a:xfrm>
              <a:custGeom>
                <a:avLst/>
                <a:gdLst>
                  <a:gd name="T0" fmla="*/ 0 w 49"/>
                  <a:gd name="T1" fmla="*/ 7 h 134"/>
                  <a:gd name="T2" fmla="*/ 0 w 49"/>
                  <a:gd name="T3" fmla="*/ 0 h 134"/>
                  <a:gd name="T4" fmla="*/ 49 w 49"/>
                  <a:gd name="T5" fmla="*/ 0 h 134"/>
                  <a:gd name="T6" fmla="*/ 49 w 49"/>
                  <a:gd name="T7" fmla="*/ 7 h 134"/>
                  <a:gd name="T8" fmla="*/ 42 w 49"/>
                  <a:gd name="T9" fmla="*/ 8 h 134"/>
                  <a:gd name="T10" fmla="*/ 34 w 49"/>
                  <a:gd name="T11" fmla="*/ 15 h 134"/>
                  <a:gd name="T12" fmla="*/ 33 w 49"/>
                  <a:gd name="T13" fmla="*/ 23 h 134"/>
                  <a:gd name="T14" fmla="*/ 33 w 49"/>
                  <a:gd name="T15" fmla="*/ 112 h 134"/>
                  <a:gd name="T16" fmla="*/ 34 w 49"/>
                  <a:gd name="T17" fmla="*/ 120 h 134"/>
                  <a:gd name="T18" fmla="*/ 40 w 49"/>
                  <a:gd name="T19" fmla="*/ 126 h 134"/>
                  <a:gd name="T20" fmla="*/ 49 w 49"/>
                  <a:gd name="T21" fmla="*/ 127 h 134"/>
                  <a:gd name="T22" fmla="*/ 49 w 49"/>
                  <a:gd name="T23" fmla="*/ 134 h 134"/>
                  <a:gd name="T24" fmla="*/ 0 w 49"/>
                  <a:gd name="T25" fmla="*/ 134 h 134"/>
                  <a:gd name="T26" fmla="*/ 0 w 49"/>
                  <a:gd name="T27" fmla="*/ 127 h 134"/>
                  <a:gd name="T28" fmla="*/ 8 w 49"/>
                  <a:gd name="T29" fmla="*/ 126 h 134"/>
                  <a:gd name="T30" fmla="*/ 15 w 49"/>
                  <a:gd name="T31" fmla="*/ 119 h 134"/>
                  <a:gd name="T32" fmla="*/ 16 w 49"/>
                  <a:gd name="T33" fmla="*/ 110 h 134"/>
                  <a:gd name="T34" fmla="*/ 16 w 49"/>
                  <a:gd name="T35" fmla="*/ 25 h 134"/>
                  <a:gd name="T36" fmla="*/ 15 w 49"/>
                  <a:gd name="T37" fmla="*/ 15 h 134"/>
                  <a:gd name="T38" fmla="*/ 8 w 49"/>
                  <a:gd name="T39" fmla="*/ 8 h 134"/>
                  <a:gd name="T40" fmla="*/ 0 w 49"/>
                  <a:gd name="T41" fmla="*/ 7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9" h="134">
                    <a:moveTo>
                      <a:pt x="0" y="7"/>
                    </a:moveTo>
                    <a:cubicBezTo>
                      <a:pt x="0" y="4"/>
                      <a:pt x="0" y="2"/>
                      <a:pt x="0" y="0"/>
                    </a:cubicBezTo>
                    <a:cubicBezTo>
                      <a:pt x="16" y="0"/>
                      <a:pt x="32" y="0"/>
                      <a:pt x="49" y="0"/>
                    </a:cubicBezTo>
                    <a:cubicBezTo>
                      <a:pt x="49" y="2"/>
                      <a:pt x="49" y="4"/>
                      <a:pt x="49" y="7"/>
                    </a:cubicBezTo>
                    <a:cubicBezTo>
                      <a:pt x="46" y="7"/>
                      <a:pt x="44" y="7"/>
                      <a:pt x="42" y="8"/>
                    </a:cubicBezTo>
                    <a:cubicBezTo>
                      <a:pt x="37" y="8"/>
                      <a:pt x="34" y="10"/>
                      <a:pt x="34" y="15"/>
                    </a:cubicBezTo>
                    <a:cubicBezTo>
                      <a:pt x="33" y="18"/>
                      <a:pt x="33" y="21"/>
                      <a:pt x="33" y="23"/>
                    </a:cubicBezTo>
                    <a:cubicBezTo>
                      <a:pt x="33" y="53"/>
                      <a:pt x="33" y="83"/>
                      <a:pt x="33" y="112"/>
                    </a:cubicBezTo>
                    <a:cubicBezTo>
                      <a:pt x="33" y="115"/>
                      <a:pt x="33" y="118"/>
                      <a:pt x="34" y="120"/>
                    </a:cubicBezTo>
                    <a:cubicBezTo>
                      <a:pt x="34" y="124"/>
                      <a:pt x="36" y="126"/>
                      <a:pt x="40" y="126"/>
                    </a:cubicBezTo>
                    <a:cubicBezTo>
                      <a:pt x="43" y="126"/>
                      <a:pt x="45" y="127"/>
                      <a:pt x="49" y="127"/>
                    </a:cubicBezTo>
                    <a:cubicBezTo>
                      <a:pt x="49" y="129"/>
                      <a:pt x="49" y="132"/>
                      <a:pt x="49" y="134"/>
                    </a:cubicBezTo>
                    <a:cubicBezTo>
                      <a:pt x="33" y="134"/>
                      <a:pt x="16" y="134"/>
                      <a:pt x="0" y="134"/>
                    </a:cubicBezTo>
                    <a:cubicBezTo>
                      <a:pt x="0" y="132"/>
                      <a:pt x="0" y="130"/>
                      <a:pt x="0" y="127"/>
                    </a:cubicBezTo>
                    <a:cubicBezTo>
                      <a:pt x="3" y="127"/>
                      <a:pt x="6" y="127"/>
                      <a:pt x="8" y="126"/>
                    </a:cubicBezTo>
                    <a:cubicBezTo>
                      <a:pt x="13" y="125"/>
                      <a:pt x="15" y="123"/>
                      <a:pt x="15" y="119"/>
                    </a:cubicBezTo>
                    <a:cubicBezTo>
                      <a:pt x="16" y="116"/>
                      <a:pt x="16" y="113"/>
                      <a:pt x="16" y="110"/>
                    </a:cubicBezTo>
                    <a:cubicBezTo>
                      <a:pt x="16" y="81"/>
                      <a:pt x="16" y="53"/>
                      <a:pt x="16" y="25"/>
                    </a:cubicBezTo>
                    <a:cubicBezTo>
                      <a:pt x="16" y="21"/>
                      <a:pt x="16" y="18"/>
                      <a:pt x="15" y="15"/>
                    </a:cubicBezTo>
                    <a:cubicBezTo>
                      <a:pt x="15" y="10"/>
                      <a:pt x="13" y="8"/>
                      <a:pt x="8" y="8"/>
                    </a:cubicBezTo>
                    <a:cubicBezTo>
                      <a:pt x="5" y="7"/>
                      <a:pt x="3" y="7"/>
                      <a:pt x="0" y="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grpSp>
        <p:grpSp>
          <p:nvGrpSpPr>
            <p:cNvPr id="85" name="组合 84"/>
            <p:cNvGrpSpPr/>
            <p:nvPr userDrawn="1"/>
          </p:nvGrpSpPr>
          <p:grpSpPr>
            <a:xfrm>
              <a:off x="10237120" y="539555"/>
              <a:ext cx="1312962" cy="375239"/>
              <a:chOff x="4606634" y="2048989"/>
              <a:chExt cx="5593843" cy="1598699"/>
            </a:xfrm>
            <a:solidFill>
              <a:schemeClr val="accent1">
                <a:alpha val="80000"/>
              </a:schemeClr>
            </a:solidFill>
          </p:grpSpPr>
          <p:sp>
            <p:nvSpPr>
              <p:cNvPr id="86" name="Freeform 9"/>
              <p:cNvSpPr>
                <a:spLocks noEditPoints="1"/>
              </p:cNvSpPr>
              <p:nvPr/>
            </p:nvSpPr>
            <p:spPr bwMode="auto">
              <a:xfrm>
                <a:off x="9274578" y="2071415"/>
                <a:ext cx="925899" cy="1034829"/>
              </a:xfrm>
              <a:custGeom>
                <a:avLst/>
                <a:gdLst>
                  <a:gd name="T0" fmla="*/ 324 w 325"/>
                  <a:gd name="T1" fmla="*/ 106 h 363"/>
                  <a:gd name="T2" fmla="*/ 283 w 325"/>
                  <a:gd name="T3" fmla="*/ 179 h 363"/>
                  <a:gd name="T4" fmla="*/ 247 w 325"/>
                  <a:gd name="T5" fmla="*/ 214 h 363"/>
                  <a:gd name="T6" fmla="*/ 241 w 325"/>
                  <a:gd name="T7" fmla="*/ 228 h 363"/>
                  <a:gd name="T8" fmla="*/ 271 w 325"/>
                  <a:gd name="T9" fmla="*/ 230 h 363"/>
                  <a:gd name="T10" fmla="*/ 282 w 325"/>
                  <a:gd name="T11" fmla="*/ 240 h 363"/>
                  <a:gd name="T12" fmla="*/ 269 w 325"/>
                  <a:gd name="T13" fmla="*/ 277 h 363"/>
                  <a:gd name="T14" fmla="*/ 223 w 325"/>
                  <a:gd name="T15" fmla="*/ 316 h 363"/>
                  <a:gd name="T16" fmla="*/ 176 w 325"/>
                  <a:gd name="T17" fmla="*/ 340 h 363"/>
                  <a:gd name="T18" fmla="*/ 160 w 325"/>
                  <a:gd name="T19" fmla="*/ 339 h 363"/>
                  <a:gd name="T20" fmla="*/ 165 w 325"/>
                  <a:gd name="T21" fmla="*/ 329 h 363"/>
                  <a:gd name="T22" fmla="*/ 195 w 325"/>
                  <a:gd name="T23" fmla="*/ 302 h 363"/>
                  <a:gd name="T24" fmla="*/ 214 w 325"/>
                  <a:gd name="T25" fmla="*/ 282 h 363"/>
                  <a:gd name="T26" fmla="*/ 223 w 325"/>
                  <a:gd name="T27" fmla="*/ 265 h 363"/>
                  <a:gd name="T28" fmla="*/ 220 w 325"/>
                  <a:gd name="T29" fmla="*/ 257 h 363"/>
                  <a:gd name="T30" fmla="*/ 179 w 325"/>
                  <a:gd name="T31" fmla="*/ 289 h 363"/>
                  <a:gd name="T32" fmla="*/ 106 w 325"/>
                  <a:gd name="T33" fmla="*/ 335 h 363"/>
                  <a:gd name="T34" fmla="*/ 20 w 325"/>
                  <a:gd name="T35" fmla="*/ 363 h 363"/>
                  <a:gd name="T36" fmla="*/ 4 w 325"/>
                  <a:gd name="T37" fmla="*/ 360 h 363"/>
                  <a:gd name="T38" fmla="*/ 78 w 325"/>
                  <a:gd name="T39" fmla="*/ 306 h 363"/>
                  <a:gd name="T40" fmla="*/ 102 w 325"/>
                  <a:gd name="T41" fmla="*/ 295 h 363"/>
                  <a:gd name="T42" fmla="*/ 208 w 325"/>
                  <a:gd name="T43" fmla="*/ 238 h 363"/>
                  <a:gd name="T44" fmla="*/ 207 w 325"/>
                  <a:gd name="T45" fmla="*/ 232 h 363"/>
                  <a:gd name="T46" fmla="*/ 171 w 325"/>
                  <a:gd name="T47" fmla="*/ 243 h 363"/>
                  <a:gd name="T48" fmla="*/ 163 w 325"/>
                  <a:gd name="T49" fmla="*/ 239 h 363"/>
                  <a:gd name="T50" fmla="*/ 170 w 325"/>
                  <a:gd name="T51" fmla="*/ 226 h 363"/>
                  <a:gd name="T52" fmla="*/ 154 w 325"/>
                  <a:gd name="T53" fmla="*/ 206 h 363"/>
                  <a:gd name="T54" fmla="*/ 122 w 325"/>
                  <a:gd name="T55" fmla="*/ 224 h 363"/>
                  <a:gd name="T56" fmla="*/ 99 w 325"/>
                  <a:gd name="T57" fmla="*/ 236 h 363"/>
                  <a:gd name="T58" fmla="*/ 100 w 325"/>
                  <a:gd name="T59" fmla="*/ 222 h 363"/>
                  <a:gd name="T60" fmla="*/ 116 w 325"/>
                  <a:gd name="T61" fmla="*/ 204 h 363"/>
                  <a:gd name="T62" fmla="*/ 118 w 325"/>
                  <a:gd name="T63" fmla="*/ 183 h 363"/>
                  <a:gd name="T64" fmla="*/ 116 w 325"/>
                  <a:gd name="T65" fmla="*/ 174 h 363"/>
                  <a:gd name="T66" fmla="*/ 143 w 325"/>
                  <a:gd name="T67" fmla="*/ 167 h 363"/>
                  <a:gd name="T68" fmla="*/ 158 w 325"/>
                  <a:gd name="T69" fmla="*/ 145 h 363"/>
                  <a:gd name="T70" fmla="*/ 147 w 325"/>
                  <a:gd name="T71" fmla="*/ 144 h 363"/>
                  <a:gd name="T72" fmla="*/ 132 w 325"/>
                  <a:gd name="T73" fmla="*/ 141 h 363"/>
                  <a:gd name="T74" fmla="*/ 141 w 325"/>
                  <a:gd name="T75" fmla="*/ 129 h 363"/>
                  <a:gd name="T76" fmla="*/ 140 w 325"/>
                  <a:gd name="T77" fmla="*/ 115 h 363"/>
                  <a:gd name="T78" fmla="*/ 112 w 325"/>
                  <a:gd name="T79" fmla="*/ 96 h 363"/>
                  <a:gd name="T80" fmla="*/ 127 w 325"/>
                  <a:gd name="T81" fmla="*/ 92 h 363"/>
                  <a:gd name="T82" fmla="*/ 167 w 325"/>
                  <a:gd name="T83" fmla="*/ 81 h 363"/>
                  <a:gd name="T84" fmla="*/ 203 w 325"/>
                  <a:gd name="T85" fmla="*/ 36 h 363"/>
                  <a:gd name="T86" fmla="*/ 204 w 325"/>
                  <a:gd name="T87" fmla="*/ 10 h 363"/>
                  <a:gd name="T88" fmla="*/ 216 w 325"/>
                  <a:gd name="T89" fmla="*/ 3 h 363"/>
                  <a:gd name="T90" fmla="*/ 224 w 325"/>
                  <a:gd name="T91" fmla="*/ 56 h 363"/>
                  <a:gd name="T92" fmla="*/ 205 w 325"/>
                  <a:gd name="T93" fmla="*/ 91 h 363"/>
                  <a:gd name="T94" fmla="*/ 208 w 325"/>
                  <a:gd name="T95" fmla="*/ 105 h 363"/>
                  <a:gd name="T96" fmla="*/ 267 w 325"/>
                  <a:gd name="T97" fmla="*/ 87 h 363"/>
                  <a:gd name="T98" fmla="*/ 297 w 325"/>
                  <a:gd name="T99" fmla="*/ 85 h 363"/>
                  <a:gd name="T100" fmla="*/ 309 w 325"/>
                  <a:gd name="T101" fmla="*/ 86 h 363"/>
                  <a:gd name="T102" fmla="*/ 325 w 325"/>
                  <a:gd name="T103" fmla="*/ 104 h 363"/>
                  <a:gd name="T104" fmla="*/ 198 w 325"/>
                  <a:gd name="T105" fmla="*/ 126 h 363"/>
                  <a:gd name="T106" fmla="*/ 164 w 325"/>
                  <a:gd name="T107" fmla="*/ 175 h 363"/>
                  <a:gd name="T108" fmla="*/ 181 w 325"/>
                  <a:gd name="T109" fmla="*/ 191 h 363"/>
                  <a:gd name="T110" fmla="*/ 186 w 325"/>
                  <a:gd name="T111" fmla="*/ 173 h 363"/>
                  <a:gd name="T112" fmla="*/ 199 w 325"/>
                  <a:gd name="T113" fmla="*/ 170 h 363"/>
                  <a:gd name="T114" fmla="*/ 206 w 325"/>
                  <a:gd name="T115" fmla="*/ 204 h 363"/>
                  <a:gd name="T116" fmla="*/ 217 w 325"/>
                  <a:gd name="T117" fmla="*/ 206 h 363"/>
                  <a:gd name="T118" fmla="*/ 229 w 325"/>
                  <a:gd name="T119" fmla="*/ 188 h 363"/>
                  <a:gd name="T120" fmla="*/ 261 w 325"/>
                  <a:gd name="T121" fmla="*/ 141 h 363"/>
                  <a:gd name="T122" fmla="*/ 250 w 325"/>
                  <a:gd name="T123" fmla="*/ 134 h 363"/>
                  <a:gd name="T124" fmla="*/ 206 w 325"/>
                  <a:gd name="T125" fmla="*/ 122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25" h="363">
                    <a:moveTo>
                      <a:pt x="325" y="104"/>
                    </a:moveTo>
                    <a:cubicBezTo>
                      <a:pt x="325" y="104"/>
                      <a:pt x="324" y="105"/>
                      <a:pt x="324" y="106"/>
                    </a:cubicBezTo>
                    <a:cubicBezTo>
                      <a:pt x="323" y="108"/>
                      <a:pt x="323" y="111"/>
                      <a:pt x="322" y="114"/>
                    </a:cubicBezTo>
                    <a:cubicBezTo>
                      <a:pt x="312" y="138"/>
                      <a:pt x="300" y="160"/>
                      <a:pt x="283" y="179"/>
                    </a:cubicBezTo>
                    <a:cubicBezTo>
                      <a:pt x="275" y="188"/>
                      <a:pt x="267" y="197"/>
                      <a:pt x="259" y="205"/>
                    </a:cubicBezTo>
                    <a:cubicBezTo>
                      <a:pt x="255" y="209"/>
                      <a:pt x="251" y="211"/>
                      <a:pt x="247" y="214"/>
                    </a:cubicBezTo>
                    <a:cubicBezTo>
                      <a:pt x="244" y="217"/>
                      <a:pt x="241" y="219"/>
                      <a:pt x="239" y="223"/>
                    </a:cubicBezTo>
                    <a:cubicBezTo>
                      <a:pt x="237" y="226"/>
                      <a:pt x="238" y="227"/>
                      <a:pt x="241" y="228"/>
                    </a:cubicBezTo>
                    <a:cubicBezTo>
                      <a:pt x="243" y="228"/>
                      <a:pt x="245" y="228"/>
                      <a:pt x="246" y="228"/>
                    </a:cubicBezTo>
                    <a:cubicBezTo>
                      <a:pt x="255" y="229"/>
                      <a:pt x="263" y="230"/>
                      <a:pt x="271" y="230"/>
                    </a:cubicBezTo>
                    <a:cubicBezTo>
                      <a:pt x="272" y="230"/>
                      <a:pt x="274" y="231"/>
                      <a:pt x="275" y="231"/>
                    </a:cubicBezTo>
                    <a:cubicBezTo>
                      <a:pt x="280" y="233"/>
                      <a:pt x="282" y="235"/>
                      <a:pt x="282" y="240"/>
                    </a:cubicBezTo>
                    <a:cubicBezTo>
                      <a:pt x="283" y="247"/>
                      <a:pt x="282" y="253"/>
                      <a:pt x="279" y="259"/>
                    </a:cubicBezTo>
                    <a:cubicBezTo>
                      <a:pt x="277" y="265"/>
                      <a:pt x="273" y="271"/>
                      <a:pt x="269" y="277"/>
                    </a:cubicBezTo>
                    <a:cubicBezTo>
                      <a:pt x="260" y="289"/>
                      <a:pt x="248" y="298"/>
                      <a:pt x="237" y="307"/>
                    </a:cubicBezTo>
                    <a:cubicBezTo>
                      <a:pt x="233" y="311"/>
                      <a:pt x="228" y="314"/>
                      <a:pt x="223" y="316"/>
                    </a:cubicBezTo>
                    <a:cubicBezTo>
                      <a:pt x="213" y="321"/>
                      <a:pt x="203" y="327"/>
                      <a:pt x="193" y="332"/>
                    </a:cubicBezTo>
                    <a:cubicBezTo>
                      <a:pt x="187" y="334"/>
                      <a:pt x="182" y="337"/>
                      <a:pt x="176" y="340"/>
                    </a:cubicBezTo>
                    <a:cubicBezTo>
                      <a:pt x="173" y="341"/>
                      <a:pt x="169" y="341"/>
                      <a:pt x="166" y="342"/>
                    </a:cubicBezTo>
                    <a:cubicBezTo>
                      <a:pt x="164" y="342"/>
                      <a:pt x="161" y="341"/>
                      <a:pt x="160" y="339"/>
                    </a:cubicBezTo>
                    <a:cubicBezTo>
                      <a:pt x="159" y="337"/>
                      <a:pt x="160" y="335"/>
                      <a:pt x="162" y="333"/>
                    </a:cubicBezTo>
                    <a:cubicBezTo>
                      <a:pt x="163" y="332"/>
                      <a:pt x="164" y="330"/>
                      <a:pt x="165" y="329"/>
                    </a:cubicBezTo>
                    <a:cubicBezTo>
                      <a:pt x="173" y="323"/>
                      <a:pt x="181" y="316"/>
                      <a:pt x="189" y="310"/>
                    </a:cubicBezTo>
                    <a:cubicBezTo>
                      <a:pt x="192" y="307"/>
                      <a:pt x="194" y="305"/>
                      <a:pt x="195" y="302"/>
                    </a:cubicBezTo>
                    <a:cubicBezTo>
                      <a:pt x="196" y="300"/>
                      <a:pt x="198" y="297"/>
                      <a:pt x="200" y="295"/>
                    </a:cubicBezTo>
                    <a:cubicBezTo>
                      <a:pt x="205" y="291"/>
                      <a:pt x="210" y="287"/>
                      <a:pt x="214" y="282"/>
                    </a:cubicBezTo>
                    <a:cubicBezTo>
                      <a:pt x="217" y="280"/>
                      <a:pt x="218" y="278"/>
                      <a:pt x="219" y="275"/>
                    </a:cubicBezTo>
                    <a:cubicBezTo>
                      <a:pt x="219" y="271"/>
                      <a:pt x="221" y="268"/>
                      <a:pt x="223" y="265"/>
                    </a:cubicBezTo>
                    <a:cubicBezTo>
                      <a:pt x="225" y="263"/>
                      <a:pt x="227" y="261"/>
                      <a:pt x="229" y="259"/>
                    </a:cubicBezTo>
                    <a:cubicBezTo>
                      <a:pt x="227" y="256"/>
                      <a:pt x="224" y="256"/>
                      <a:pt x="220" y="257"/>
                    </a:cubicBezTo>
                    <a:cubicBezTo>
                      <a:pt x="212" y="260"/>
                      <a:pt x="205" y="264"/>
                      <a:pt x="199" y="270"/>
                    </a:cubicBezTo>
                    <a:cubicBezTo>
                      <a:pt x="192" y="276"/>
                      <a:pt x="186" y="282"/>
                      <a:pt x="179" y="289"/>
                    </a:cubicBezTo>
                    <a:cubicBezTo>
                      <a:pt x="169" y="299"/>
                      <a:pt x="157" y="307"/>
                      <a:pt x="144" y="314"/>
                    </a:cubicBezTo>
                    <a:cubicBezTo>
                      <a:pt x="131" y="320"/>
                      <a:pt x="119" y="328"/>
                      <a:pt x="106" y="335"/>
                    </a:cubicBezTo>
                    <a:cubicBezTo>
                      <a:pt x="89" y="344"/>
                      <a:pt x="72" y="352"/>
                      <a:pt x="53" y="357"/>
                    </a:cubicBezTo>
                    <a:cubicBezTo>
                      <a:pt x="43" y="361"/>
                      <a:pt x="32" y="363"/>
                      <a:pt x="20" y="363"/>
                    </a:cubicBezTo>
                    <a:cubicBezTo>
                      <a:pt x="16" y="362"/>
                      <a:pt x="12" y="361"/>
                      <a:pt x="7" y="361"/>
                    </a:cubicBezTo>
                    <a:cubicBezTo>
                      <a:pt x="6" y="361"/>
                      <a:pt x="5" y="360"/>
                      <a:pt x="4" y="360"/>
                    </a:cubicBezTo>
                    <a:cubicBezTo>
                      <a:pt x="0" y="358"/>
                      <a:pt x="0" y="355"/>
                      <a:pt x="4" y="352"/>
                    </a:cubicBezTo>
                    <a:cubicBezTo>
                      <a:pt x="28" y="337"/>
                      <a:pt x="53" y="321"/>
                      <a:pt x="78" y="306"/>
                    </a:cubicBezTo>
                    <a:cubicBezTo>
                      <a:pt x="84" y="302"/>
                      <a:pt x="91" y="298"/>
                      <a:pt x="98" y="297"/>
                    </a:cubicBezTo>
                    <a:cubicBezTo>
                      <a:pt x="100" y="296"/>
                      <a:pt x="101" y="295"/>
                      <a:pt x="102" y="295"/>
                    </a:cubicBezTo>
                    <a:cubicBezTo>
                      <a:pt x="135" y="275"/>
                      <a:pt x="169" y="257"/>
                      <a:pt x="204" y="241"/>
                    </a:cubicBezTo>
                    <a:cubicBezTo>
                      <a:pt x="205" y="240"/>
                      <a:pt x="207" y="239"/>
                      <a:pt x="208" y="238"/>
                    </a:cubicBezTo>
                    <a:cubicBezTo>
                      <a:pt x="209" y="237"/>
                      <a:pt x="210" y="235"/>
                      <a:pt x="210" y="234"/>
                    </a:cubicBezTo>
                    <a:cubicBezTo>
                      <a:pt x="210" y="233"/>
                      <a:pt x="208" y="232"/>
                      <a:pt x="207" y="232"/>
                    </a:cubicBezTo>
                    <a:cubicBezTo>
                      <a:pt x="201" y="231"/>
                      <a:pt x="196" y="233"/>
                      <a:pt x="190" y="235"/>
                    </a:cubicBezTo>
                    <a:cubicBezTo>
                      <a:pt x="184" y="238"/>
                      <a:pt x="178" y="240"/>
                      <a:pt x="171" y="243"/>
                    </a:cubicBezTo>
                    <a:cubicBezTo>
                      <a:pt x="170" y="243"/>
                      <a:pt x="169" y="244"/>
                      <a:pt x="168" y="244"/>
                    </a:cubicBezTo>
                    <a:cubicBezTo>
                      <a:pt x="164" y="244"/>
                      <a:pt x="163" y="244"/>
                      <a:pt x="163" y="239"/>
                    </a:cubicBezTo>
                    <a:cubicBezTo>
                      <a:pt x="163" y="236"/>
                      <a:pt x="164" y="233"/>
                      <a:pt x="166" y="231"/>
                    </a:cubicBezTo>
                    <a:cubicBezTo>
                      <a:pt x="167" y="229"/>
                      <a:pt x="169" y="228"/>
                      <a:pt x="170" y="226"/>
                    </a:cubicBezTo>
                    <a:cubicBezTo>
                      <a:pt x="172" y="222"/>
                      <a:pt x="172" y="218"/>
                      <a:pt x="168" y="215"/>
                    </a:cubicBezTo>
                    <a:cubicBezTo>
                      <a:pt x="164" y="212"/>
                      <a:pt x="159" y="209"/>
                      <a:pt x="154" y="206"/>
                    </a:cubicBezTo>
                    <a:cubicBezTo>
                      <a:pt x="148" y="203"/>
                      <a:pt x="143" y="205"/>
                      <a:pt x="138" y="210"/>
                    </a:cubicBezTo>
                    <a:cubicBezTo>
                      <a:pt x="133" y="215"/>
                      <a:pt x="128" y="219"/>
                      <a:pt x="122" y="224"/>
                    </a:cubicBezTo>
                    <a:cubicBezTo>
                      <a:pt x="118" y="228"/>
                      <a:pt x="112" y="231"/>
                      <a:pt x="107" y="235"/>
                    </a:cubicBezTo>
                    <a:cubicBezTo>
                      <a:pt x="105" y="236"/>
                      <a:pt x="102" y="238"/>
                      <a:pt x="99" y="236"/>
                    </a:cubicBezTo>
                    <a:cubicBezTo>
                      <a:pt x="97" y="234"/>
                      <a:pt x="97" y="231"/>
                      <a:pt x="98" y="229"/>
                    </a:cubicBezTo>
                    <a:cubicBezTo>
                      <a:pt x="98" y="226"/>
                      <a:pt x="99" y="224"/>
                      <a:pt x="100" y="222"/>
                    </a:cubicBezTo>
                    <a:cubicBezTo>
                      <a:pt x="102" y="219"/>
                      <a:pt x="105" y="217"/>
                      <a:pt x="107" y="214"/>
                    </a:cubicBezTo>
                    <a:cubicBezTo>
                      <a:pt x="110" y="211"/>
                      <a:pt x="113" y="208"/>
                      <a:pt x="116" y="204"/>
                    </a:cubicBezTo>
                    <a:cubicBezTo>
                      <a:pt x="118" y="202"/>
                      <a:pt x="119" y="198"/>
                      <a:pt x="120" y="195"/>
                    </a:cubicBezTo>
                    <a:cubicBezTo>
                      <a:pt x="122" y="191"/>
                      <a:pt x="122" y="187"/>
                      <a:pt x="118" y="183"/>
                    </a:cubicBezTo>
                    <a:cubicBezTo>
                      <a:pt x="116" y="182"/>
                      <a:pt x="115" y="181"/>
                      <a:pt x="115" y="179"/>
                    </a:cubicBezTo>
                    <a:cubicBezTo>
                      <a:pt x="113" y="177"/>
                      <a:pt x="113" y="175"/>
                      <a:pt x="116" y="174"/>
                    </a:cubicBezTo>
                    <a:cubicBezTo>
                      <a:pt x="123" y="173"/>
                      <a:pt x="130" y="171"/>
                      <a:pt x="137" y="170"/>
                    </a:cubicBezTo>
                    <a:cubicBezTo>
                      <a:pt x="140" y="170"/>
                      <a:pt x="141" y="169"/>
                      <a:pt x="143" y="167"/>
                    </a:cubicBezTo>
                    <a:cubicBezTo>
                      <a:pt x="146" y="163"/>
                      <a:pt x="150" y="159"/>
                      <a:pt x="153" y="155"/>
                    </a:cubicBezTo>
                    <a:cubicBezTo>
                      <a:pt x="155" y="152"/>
                      <a:pt x="157" y="149"/>
                      <a:pt x="158" y="145"/>
                    </a:cubicBezTo>
                    <a:cubicBezTo>
                      <a:pt x="159" y="141"/>
                      <a:pt x="157" y="140"/>
                      <a:pt x="154" y="141"/>
                    </a:cubicBezTo>
                    <a:cubicBezTo>
                      <a:pt x="151" y="141"/>
                      <a:pt x="149" y="142"/>
                      <a:pt x="147" y="144"/>
                    </a:cubicBezTo>
                    <a:cubicBezTo>
                      <a:pt x="144" y="146"/>
                      <a:pt x="140" y="146"/>
                      <a:pt x="137" y="145"/>
                    </a:cubicBezTo>
                    <a:cubicBezTo>
                      <a:pt x="134" y="145"/>
                      <a:pt x="133" y="144"/>
                      <a:pt x="132" y="141"/>
                    </a:cubicBezTo>
                    <a:cubicBezTo>
                      <a:pt x="132" y="139"/>
                      <a:pt x="132" y="137"/>
                      <a:pt x="134" y="135"/>
                    </a:cubicBezTo>
                    <a:cubicBezTo>
                      <a:pt x="137" y="133"/>
                      <a:pt x="139" y="131"/>
                      <a:pt x="141" y="129"/>
                    </a:cubicBezTo>
                    <a:cubicBezTo>
                      <a:pt x="143" y="126"/>
                      <a:pt x="144" y="123"/>
                      <a:pt x="144" y="119"/>
                    </a:cubicBezTo>
                    <a:cubicBezTo>
                      <a:pt x="144" y="116"/>
                      <a:pt x="143" y="115"/>
                      <a:pt x="140" y="115"/>
                    </a:cubicBezTo>
                    <a:cubicBezTo>
                      <a:pt x="136" y="115"/>
                      <a:pt x="132" y="115"/>
                      <a:pt x="129" y="114"/>
                    </a:cubicBezTo>
                    <a:cubicBezTo>
                      <a:pt x="119" y="112"/>
                      <a:pt x="114" y="106"/>
                      <a:pt x="112" y="96"/>
                    </a:cubicBezTo>
                    <a:cubicBezTo>
                      <a:pt x="112" y="91"/>
                      <a:pt x="113" y="90"/>
                      <a:pt x="118" y="91"/>
                    </a:cubicBezTo>
                    <a:cubicBezTo>
                      <a:pt x="121" y="91"/>
                      <a:pt x="124" y="91"/>
                      <a:pt x="127" y="92"/>
                    </a:cubicBezTo>
                    <a:cubicBezTo>
                      <a:pt x="137" y="93"/>
                      <a:pt x="146" y="92"/>
                      <a:pt x="155" y="86"/>
                    </a:cubicBezTo>
                    <a:cubicBezTo>
                      <a:pt x="158" y="83"/>
                      <a:pt x="163" y="82"/>
                      <a:pt x="167" y="81"/>
                    </a:cubicBezTo>
                    <a:cubicBezTo>
                      <a:pt x="174" y="79"/>
                      <a:pt x="180" y="76"/>
                      <a:pt x="184" y="70"/>
                    </a:cubicBezTo>
                    <a:cubicBezTo>
                      <a:pt x="193" y="60"/>
                      <a:pt x="200" y="49"/>
                      <a:pt x="203" y="36"/>
                    </a:cubicBezTo>
                    <a:cubicBezTo>
                      <a:pt x="204" y="30"/>
                      <a:pt x="205" y="23"/>
                      <a:pt x="205" y="17"/>
                    </a:cubicBezTo>
                    <a:cubicBezTo>
                      <a:pt x="204" y="15"/>
                      <a:pt x="204" y="13"/>
                      <a:pt x="204" y="10"/>
                    </a:cubicBezTo>
                    <a:cubicBezTo>
                      <a:pt x="204" y="7"/>
                      <a:pt x="204" y="4"/>
                      <a:pt x="207" y="2"/>
                    </a:cubicBezTo>
                    <a:cubicBezTo>
                      <a:pt x="211" y="0"/>
                      <a:pt x="213" y="2"/>
                      <a:pt x="216" y="3"/>
                    </a:cubicBezTo>
                    <a:cubicBezTo>
                      <a:pt x="230" y="11"/>
                      <a:pt x="236" y="28"/>
                      <a:pt x="230" y="43"/>
                    </a:cubicBezTo>
                    <a:cubicBezTo>
                      <a:pt x="229" y="48"/>
                      <a:pt x="226" y="52"/>
                      <a:pt x="224" y="56"/>
                    </a:cubicBezTo>
                    <a:cubicBezTo>
                      <a:pt x="219" y="64"/>
                      <a:pt x="214" y="72"/>
                      <a:pt x="209" y="80"/>
                    </a:cubicBezTo>
                    <a:cubicBezTo>
                      <a:pt x="207" y="83"/>
                      <a:pt x="206" y="87"/>
                      <a:pt x="205" y="91"/>
                    </a:cubicBezTo>
                    <a:cubicBezTo>
                      <a:pt x="204" y="93"/>
                      <a:pt x="203" y="95"/>
                      <a:pt x="203" y="98"/>
                    </a:cubicBezTo>
                    <a:cubicBezTo>
                      <a:pt x="203" y="102"/>
                      <a:pt x="205" y="104"/>
                      <a:pt x="208" y="105"/>
                    </a:cubicBezTo>
                    <a:cubicBezTo>
                      <a:pt x="213" y="106"/>
                      <a:pt x="217" y="105"/>
                      <a:pt x="221" y="104"/>
                    </a:cubicBezTo>
                    <a:cubicBezTo>
                      <a:pt x="236" y="97"/>
                      <a:pt x="251" y="91"/>
                      <a:pt x="267" y="87"/>
                    </a:cubicBezTo>
                    <a:cubicBezTo>
                      <a:pt x="274" y="85"/>
                      <a:pt x="280" y="84"/>
                      <a:pt x="287" y="82"/>
                    </a:cubicBezTo>
                    <a:cubicBezTo>
                      <a:pt x="290" y="82"/>
                      <a:pt x="294" y="82"/>
                      <a:pt x="297" y="85"/>
                    </a:cubicBezTo>
                    <a:cubicBezTo>
                      <a:pt x="299" y="86"/>
                      <a:pt x="301" y="86"/>
                      <a:pt x="304" y="86"/>
                    </a:cubicBezTo>
                    <a:cubicBezTo>
                      <a:pt x="305" y="87"/>
                      <a:pt x="307" y="86"/>
                      <a:pt x="309" y="86"/>
                    </a:cubicBezTo>
                    <a:cubicBezTo>
                      <a:pt x="317" y="86"/>
                      <a:pt x="323" y="89"/>
                      <a:pt x="325" y="97"/>
                    </a:cubicBezTo>
                    <a:cubicBezTo>
                      <a:pt x="325" y="99"/>
                      <a:pt x="325" y="101"/>
                      <a:pt x="325" y="104"/>
                    </a:cubicBezTo>
                    <a:close/>
                    <a:moveTo>
                      <a:pt x="206" y="122"/>
                    </a:moveTo>
                    <a:cubicBezTo>
                      <a:pt x="203" y="122"/>
                      <a:pt x="200" y="123"/>
                      <a:pt x="198" y="126"/>
                    </a:cubicBezTo>
                    <a:cubicBezTo>
                      <a:pt x="189" y="138"/>
                      <a:pt x="179" y="150"/>
                      <a:pt x="169" y="162"/>
                    </a:cubicBezTo>
                    <a:cubicBezTo>
                      <a:pt x="166" y="166"/>
                      <a:pt x="164" y="170"/>
                      <a:pt x="164" y="175"/>
                    </a:cubicBezTo>
                    <a:cubicBezTo>
                      <a:pt x="162" y="184"/>
                      <a:pt x="165" y="188"/>
                      <a:pt x="173" y="193"/>
                    </a:cubicBezTo>
                    <a:cubicBezTo>
                      <a:pt x="176" y="195"/>
                      <a:pt x="179" y="194"/>
                      <a:pt x="181" y="191"/>
                    </a:cubicBezTo>
                    <a:cubicBezTo>
                      <a:pt x="183" y="188"/>
                      <a:pt x="183" y="186"/>
                      <a:pt x="184" y="183"/>
                    </a:cubicBezTo>
                    <a:cubicBezTo>
                      <a:pt x="185" y="180"/>
                      <a:pt x="185" y="176"/>
                      <a:pt x="186" y="173"/>
                    </a:cubicBezTo>
                    <a:cubicBezTo>
                      <a:pt x="187" y="171"/>
                      <a:pt x="188" y="168"/>
                      <a:pt x="190" y="167"/>
                    </a:cubicBezTo>
                    <a:cubicBezTo>
                      <a:pt x="194" y="164"/>
                      <a:pt x="197" y="165"/>
                      <a:pt x="199" y="170"/>
                    </a:cubicBezTo>
                    <a:cubicBezTo>
                      <a:pt x="199" y="171"/>
                      <a:pt x="199" y="171"/>
                      <a:pt x="199" y="172"/>
                    </a:cubicBezTo>
                    <a:cubicBezTo>
                      <a:pt x="202" y="183"/>
                      <a:pt x="205" y="193"/>
                      <a:pt x="206" y="204"/>
                    </a:cubicBezTo>
                    <a:cubicBezTo>
                      <a:pt x="206" y="206"/>
                      <a:pt x="207" y="209"/>
                      <a:pt x="210" y="210"/>
                    </a:cubicBezTo>
                    <a:cubicBezTo>
                      <a:pt x="214" y="210"/>
                      <a:pt x="215" y="208"/>
                      <a:pt x="217" y="206"/>
                    </a:cubicBezTo>
                    <a:cubicBezTo>
                      <a:pt x="217" y="205"/>
                      <a:pt x="217" y="205"/>
                      <a:pt x="218" y="204"/>
                    </a:cubicBezTo>
                    <a:cubicBezTo>
                      <a:pt x="221" y="199"/>
                      <a:pt x="225" y="193"/>
                      <a:pt x="229" y="188"/>
                    </a:cubicBezTo>
                    <a:cubicBezTo>
                      <a:pt x="237" y="177"/>
                      <a:pt x="246" y="167"/>
                      <a:pt x="255" y="157"/>
                    </a:cubicBezTo>
                    <a:cubicBezTo>
                      <a:pt x="259" y="152"/>
                      <a:pt x="261" y="147"/>
                      <a:pt x="261" y="141"/>
                    </a:cubicBezTo>
                    <a:cubicBezTo>
                      <a:pt x="261" y="137"/>
                      <a:pt x="259" y="135"/>
                      <a:pt x="255" y="134"/>
                    </a:cubicBezTo>
                    <a:cubicBezTo>
                      <a:pt x="253" y="134"/>
                      <a:pt x="251" y="134"/>
                      <a:pt x="250" y="134"/>
                    </a:cubicBezTo>
                    <a:cubicBezTo>
                      <a:pt x="240" y="131"/>
                      <a:pt x="231" y="129"/>
                      <a:pt x="221" y="126"/>
                    </a:cubicBezTo>
                    <a:cubicBezTo>
                      <a:pt x="216" y="125"/>
                      <a:pt x="211" y="123"/>
                      <a:pt x="206" y="1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87" name="Freeform 10"/>
              <p:cNvSpPr/>
              <p:nvPr/>
            </p:nvSpPr>
            <p:spPr bwMode="auto">
              <a:xfrm>
                <a:off x="7550931" y="2257236"/>
                <a:ext cx="1089293" cy="1169389"/>
              </a:xfrm>
              <a:custGeom>
                <a:avLst/>
                <a:gdLst>
                  <a:gd name="T0" fmla="*/ 83 w 383"/>
                  <a:gd name="T1" fmla="*/ 410 h 411"/>
                  <a:gd name="T2" fmla="*/ 111 w 383"/>
                  <a:gd name="T3" fmla="*/ 380 h 411"/>
                  <a:gd name="T4" fmla="*/ 136 w 383"/>
                  <a:gd name="T5" fmla="*/ 371 h 411"/>
                  <a:gd name="T6" fmla="*/ 198 w 383"/>
                  <a:gd name="T7" fmla="*/ 294 h 411"/>
                  <a:gd name="T8" fmla="*/ 201 w 383"/>
                  <a:gd name="T9" fmla="*/ 280 h 411"/>
                  <a:gd name="T10" fmla="*/ 197 w 383"/>
                  <a:gd name="T11" fmla="*/ 274 h 411"/>
                  <a:gd name="T12" fmla="*/ 166 w 383"/>
                  <a:gd name="T13" fmla="*/ 283 h 411"/>
                  <a:gd name="T14" fmla="*/ 144 w 383"/>
                  <a:gd name="T15" fmla="*/ 291 h 411"/>
                  <a:gd name="T16" fmla="*/ 123 w 383"/>
                  <a:gd name="T17" fmla="*/ 305 h 411"/>
                  <a:gd name="T18" fmla="*/ 62 w 383"/>
                  <a:gd name="T19" fmla="*/ 344 h 411"/>
                  <a:gd name="T20" fmla="*/ 34 w 383"/>
                  <a:gd name="T21" fmla="*/ 353 h 411"/>
                  <a:gd name="T22" fmla="*/ 9 w 383"/>
                  <a:gd name="T23" fmla="*/ 344 h 411"/>
                  <a:gd name="T24" fmla="*/ 1 w 383"/>
                  <a:gd name="T25" fmla="*/ 322 h 411"/>
                  <a:gd name="T26" fmla="*/ 0 w 383"/>
                  <a:gd name="T27" fmla="*/ 288 h 411"/>
                  <a:gd name="T28" fmla="*/ 1 w 383"/>
                  <a:gd name="T29" fmla="*/ 283 h 411"/>
                  <a:gd name="T30" fmla="*/ 6 w 383"/>
                  <a:gd name="T31" fmla="*/ 282 h 411"/>
                  <a:gd name="T32" fmla="*/ 8 w 383"/>
                  <a:gd name="T33" fmla="*/ 285 h 411"/>
                  <a:gd name="T34" fmla="*/ 10 w 383"/>
                  <a:gd name="T35" fmla="*/ 290 h 411"/>
                  <a:gd name="T36" fmla="*/ 32 w 383"/>
                  <a:gd name="T37" fmla="*/ 298 h 411"/>
                  <a:gd name="T38" fmla="*/ 46 w 383"/>
                  <a:gd name="T39" fmla="*/ 293 h 411"/>
                  <a:gd name="T40" fmla="*/ 53 w 383"/>
                  <a:gd name="T41" fmla="*/ 291 h 411"/>
                  <a:gd name="T42" fmla="*/ 65 w 383"/>
                  <a:gd name="T43" fmla="*/ 288 h 411"/>
                  <a:gd name="T44" fmla="*/ 100 w 383"/>
                  <a:gd name="T45" fmla="*/ 268 h 411"/>
                  <a:gd name="T46" fmla="*/ 156 w 383"/>
                  <a:gd name="T47" fmla="*/ 244 h 411"/>
                  <a:gd name="T48" fmla="*/ 197 w 383"/>
                  <a:gd name="T49" fmla="*/ 229 h 411"/>
                  <a:gd name="T50" fmla="*/ 203 w 383"/>
                  <a:gd name="T51" fmla="*/ 226 h 411"/>
                  <a:gd name="T52" fmla="*/ 219 w 383"/>
                  <a:gd name="T53" fmla="*/ 204 h 411"/>
                  <a:gd name="T54" fmla="*/ 222 w 383"/>
                  <a:gd name="T55" fmla="*/ 124 h 411"/>
                  <a:gd name="T56" fmla="*/ 210 w 383"/>
                  <a:gd name="T57" fmla="*/ 69 h 411"/>
                  <a:gd name="T58" fmla="*/ 197 w 383"/>
                  <a:gd name="T59" fmla="*/ 36 h 411"/>
                  <a:gd name="T60" fmla="*/ 194 w 383"/>
                  <a:gd name="T61" fmla="*/ 10 h 411"/>
                  <a:gd name="T62" fmla="*/ 205 w 383"/>
                  <a:gd name="T63" fmla="*/ 2 h 411"/>
                  <a:gd name="T64" fmla="*/ 230 w 383"/>
                  <a:gd name="T65" fmla="*/ 7 h 411"/>
                  <a:gd name="T66" fmla="*/ 237 w 383"/>
                  <a:gd name="T67" fmla="*/ 10 h 411"/>
                  <a:gd name="T68" fmla="*/ 248 w 383"/>
                  <a:gd name="T69" fmla="*/ 19 h 411"/>
                  <a:gd name="T70" fmla="*/ 265 w 383"/>
                  <a:gd name="T71" fmla="*/ 29 h 411"/>
                  <a:gd name="T72" fmla="*/ 280 w 383"/>
                  <a:gd name="T73" fmla="*/ 49 h 411"/>
                  <a:gd name="T74" fmla="*/ 278 w 383"/>
                  <a:gd name="T75" fmla="*/ 66 h 411"/>
                  <a:gd name="T76" fmla="*/ 273 w 383"/>
                  <a:gd name="T77" fmla="*/ 72 h 411"/>
                  <a:gd name="T78" fmla="*/ 270 w 383"/>
                  <a:gd name="T79" fmla="*/ 77 h 411"/>
                  <a:gd name="T80" fmla="*/ 271 w 383"/>
                  <a:gd name="T81" fmla="*/ 158 h 411"/>
                  <a:gd name="T82" fmla="*/ 273 w 383"/>
                  <a:gd name="T83" fmla="*/ 179 h 411"/>
                  <a:gd name="T84" fmla="*/ 278 w 383"/>
                  <a:gd name="T85" fmla="*/ 182 h 411"/>
                  <a:gd name="T86" fmla="*/ 313 w 383"/>
                  <a:gd name="T87" fmla="*/ 160 h 411"/>
                  <a:gd name="T88" fmla="*/ 325 w 383"/>
                  <a:gd name="T89" fmla="*/ 144 h 411"/>
                  <a:gd name="T90" fmla="*/ 341 w 383"/>
                  <a:gd name="T91" fmla="*/ 128 h 411"/>
                  <a:gd name="T92" fmla="*/ 369 w 383"/>
                  <a:gd name="T93" fmla="*/ 122 h 411"/>
                  <a:gd name="T94" fmla="*/ 380 w 383"/>
                  <a:gd name="T95" fmla="*/ 141 h 411"/>
                  <a:gd name="T96" fmla="*/ 372 w 383"/>
                  <a:gd name="T97" fmla="*/ 154 h 411"/>
                  <a:gd name="T98" fmla="*/ 355 w 383"/>
                  <a:gd name="T99" fmla="*/ 169 h 411"/>
                  <a:gd name="T100" fmla="*/ 314 w 383"/>
                  <a:gd name="T101" fmla="*/ 199 h 411"/>
                  <a:gd name="T102" fmla="*/ 275 w 383"/>
                  <a:gd name="T103" fmla="*/ 229 h 411"/>
                  <a:gd name="T104" fmla="*/ 271 w 383"/>
                  <a:gd name="T105" fmla="*/ 238 h 411"/>
                  <a:gd name="T106" fmla="*/ 254 w 383"/>
                  <a:gd name="T107" fmla="*/ 310 h 411"/>
                  <a:gd name="T108" fmla="*/ 250 w 383"/>
                  <a:gd name="T109" fmla="*/ 320 h 411"/>
                  <a:gd name="T110" fmla="*/ 247 w 383"/>
                  <a:gd name="T111" fmla="*/ 325 h 411"/>
                  <a:gd name="T112" fmla="*/ 173 w 383"/>
                  <a:gd name="T113" fmla="*/ 386 h 411"/>
                  <a:gd name="T114" fmla="*/ 95 w 383"/>
                  <a:gd name="T115" fmla="*/ 410 h 411"/>
                  <a:gd name="T116" fmla="*/ 88 w 383"/>
                  <a:gd name="T117" fmla="*/ 411 h 411"/>
                  <a:gd name="T118" fmla="*/ 83 w 383"/>
                  <a:gd name="T119" fmla="*/ 410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83" h="411">
                    <a:moveTo>
                      <a:pt x="83" y="410"/>
                    </a:moveTo>
                    <a:cubicBezTo>
                      <a:pt x="89" y="396"/>
                      <a:pt x="96" y="385"/>
                      <a:pt x="111" y="380"/>
                    </a:cubicBezTo>
                    <a:cubicBezTo>
                      <a:pt x="120" y="378"/>
                      <a:pt x="128" y="375"/>
                      <a:pt x="136" y="371"/>
                    </a:cubicBezTo>
                    <a:cubicBezTo>
                      <a:pt x="168" y="355"/>
                      <a:pt x="188" y="328"/>
                      <a:pt x="198" y="294"/>
                    </a:cubicBezTo>
                    <a:cubicBezTo>
                      <a:pt x="199" y="289"/>
                      <a:pt x="200" y="284"/>
                      <a:pt x="201" y="280"/>
                    </a:cubicBezTo>
                    <a:cubicBezTo>
                      <a:pt x="202" y="275"/>
                      <a:pt x="201" y="274"/>
                      <a:pt x="197" y="274"/>
                    </a:cubicBezTo>
                    <a:cubicBezTo>
                      <a:pt x="186" y="275"/>
                      <a:pt x="176" y="278"/>
                      <a:pt x="166" y="283"/>
                    </a:cubicBezTo>
                    <a:cubicBezTo>
                      <a:pt x="159" y="286"/>
                      <a:pt x="152" y="289"/>
                      <a:pt x="144" y="291"/>
                    </a:cubicBezTo>
                    <a:cubicBezTo>
                      <a:pt x="136" y="294"/>
                      <a:pt x="130" y="300"/>
                      <a:pt x="123" y="305"/>
                    </a:cubicBezTo>
                    <a:cubicBezTo>
                      <a:pt x="105" y="321"/>
                      <a:pt x="84" y="334"/>
                      <a:pt x="62" y="344"/>
                    </a:cubicBezTo>
                    <a:cubicBezTo>
                      <a:pt x="53" y="348"/>
                      <a:pt x="43" y="351"/>
                      <a:pt x="34" y="353"/>
                    </a:cubicBezTo>
                    <a:cubicBezTo>
                      <a:pt x="24" y="356"/>
                      <a:pt x="15" y="352"/>
                      <a:pt x="9" y="344"/>
                    </a:cubicBezTo>
                    <a:cubicBezTo>
                      <a:pt x="4" y="338"/>
                      <a:pt x="1" y="330"/>
                      <a:pt x="1" y="322"/>
                    </a:cubicBezTo>
                    <a:cubicBezTo>
                      <a:pt x="1" y="310"/>
                      <a:pt x="0" y="299"/>
                      <a:pt x="0" y="288"/>
                    </a:cubicBezTo>
                    <a:cubicBezTo>
                      <a:pt x="0" y="286"/>
                      <a:pt x="0" y="284"/>
                      <a:pt x="1" y="283"/>
                    </a:cubicBezTo>
                    <a:cubicBezTo>
                      <a:pt x="1" y="280"/>
                      <a:pt x="4" y="279"/>
                      <a:pt x="6" y="282"/>
                    </a:cubicBezTo>
                    <a:cubicBezTo>
                      <a:pt x="7" y="283"/>
                      <a:pt x="7" y="284"/>
                      <a:pt x="8" y="285"/>
                    </a:cubicBezTo>
                    <a:cubicBezTo>
                      <a:pt x="9" y="286"/>
                      <a:pt x="9" y="288"/>
                      <a:pt x="10" y="290"/>
                    </a:cubicBezTo>
                    <a:cubicBezTo>
                      <a:pt x="16" y="297"/>
                      <a:pt x="23" y="301"/>
                      <a:pt x="32" y="298"/>
                    </a:cubicBezTo>
                    <a:cubicBezTo>
                      <a:pt x="37" y="297"/>
                      <a:pt x="41" y="295"/>
                      <a:pt x="46" y="293"/>
                    </a:cubicBezTo>
                    <a:cubicBezTo>
                      <a:pt x="48" y="292"/>
                      <a:pt x="51" y="291"/>
                      <a:pt x="53" y="291"/>
                    </a:cubicBezTo>
                    <a:cubicBezTo>
                      <a:pt x="58" y="292"/>
                      <a:pt x="61" y="290"/>
                      <a:pt x="65" y="288"/>
                    </a:cubicBezTo>
                    <a:cubicBezTo>
                      <a:pt x="77" y="282"/>
                      <a:pt x="89" y="275"/>
                      <a:pt x="100" y="268"/>
                    </a:cubicBezTo>
                    <a:cubicBezTo>
                      <a:pt x="118" y="258"/>
                      <a:pt x="137" y="251"/>
                      <a:pt x="156" y="244"/>
                    </a:cubicBezTo>
                    <a:cubicBezTo>
                      <a:pt x="169" y="239"/>
                      <a:pt x="183" y="234"/>
                      <a:pt x="197" y="229"/>
                    </a:cubicBezTo>
                    <a:cubicBezTo>
                      <a:pt x="199" y="228"/>
                      <a:pt x="201" y="227"/>
                      <a:pt x="203" y="226"/>
                    </a:cubicBezTo>
                    <a:cubicBezTo>
                      <a:pt x="212" y="222"/>
                      <a:pt x="218" y="215"/>
                      <a:pt x="219" y="204"/>
                    </a:cubicBezTo>
                    <a:cubicBezTo>
                      <a:pt x="221" y="178"/>
                      <a:pt x="223" y="151"/>
                      <a:pt x="222" y="124"/>
                    </a:cubicBezTo>
                    <a:cubicBezTo>
                      <a:pt x="221" y="105"/>
                      <a:pt x="218" y="87"/>
                      <a:pt x="210" y="69"/>
                    </a:cubicBezTo>
                    <a:cubicBezTo>
                      <a:pt x="205" y="58"/>
                      <a:pt x="201" y="47"/>
                      <a:pt x="197" y="36"/>
                    </a:cubicBezTo>
                    <a:cubicBezTo>
                      <a:pt x="194" y="28"/>
                      <a:pt x="193" y="19"/>
                      <a:pt x="194" y="10"/>
                    </a:cubicBezTo>
                    <a:cubicBezTo>
                      <a:pt x="194" y="4"/>
                      <a:pt x="199" y="0"/>
                      <a:pt x="205" y="2"/>
                    </a:cubicBezTo>
                    <a:cubicBezTo>
                      <a:pt x="213" y="4"/>
                      <a:pt x="222" y="5"/>
                      <a:pt x="230" y="7"/>
                    </a:cubicBezTo>
                    <a:cubicBezTo>
                      <a:pt x="233" y="7"/>
                      <a:pt x="235" y="9"/>
                      <a:pt x="237" y="10"/>
                    </a:cubicBezTo>
                    <a:cubicBezTo>
                      <a:pt x="241" y="13"/>
                      <a:pt x="244" y="16"/>
                      <a:pt x="248" y="19"/>
                    </a:cubicBezTo>
                    <a:cubicBezTo>
                      <a:pt x="253" y="23"/>
                      <a:pt x="259" y="26"/>
                      <a:pt x="265" y="29"/>
                    </a:cubicBezTo>
                    <a:cubicBezTo>
                      <a:pt x="274" y="33"/>
                      <a:pt x="279" y="40"/>
                      <a:pt x="280" y="49"/>
                    </a:cubicBezTo>
                    <a:cubicBezTo>
                      <a:pt x="280" y="55"/>
                      <a:pt x="280" y="60"/>
                      <a:pt x="278" y="66"/>
                    </a:cubicBezTo>
                    <a:cubicBezTo>
                      <a:pt x="277" y="68"/>
                      <a:pt x="275" y="70"/>
                      <a:pt x="273" y="72"/>
                    </a:cubicBezTo>
                    <a:cubicBezTo>
                      <a:pt x="271" y="74"/>
                      <a:pt x="270" y="75"/>
                      <a:pt x="270" y="77"/>
                    </a:cubicBezTo>
                    <a:cubicBezTo>
                      <a:pt x="271" y="104"/>
                      <a:pt x="271" y="131"/>
                      <a:pt x="271" y="158"/>
                    </a:cubicBezTo>
                    <a:cubicBezTo>
                      <a:pt x="272" y="165"/>
                      <a:pt x="272" y="172"/>
                      <a:pt x="273" y="179"/>
                    </a:cubicBezTo>
                    <a:cubicBezTo>
                      <a:pt x="274" y="183"/>
                      <a:pt x="275" y="184"/>
                      <a:pt x="278" y="182"/>
                    </a:cubicBezTo>
                    <a:cubicBezTo>
                      <a:pt x="291" y="176"/>
                      <a:pt x="303" y="170"/>
                      <a:pt x="313" y="160"/>
                    </a:cubicBezTo>
                    <a:cubicBezTo>
                      <a:pt x="317" y="155"/>
                      <a:pt x="321" y="150"/>
                      <a:pt x="325" y="144"/>
                    </a:cubicBezTo>
                    <a:cubicBezTo>
                      <a:pt x="330" y="138"/>
                      <a:pt x="335" y="132"/>
                      <a:pt x="341" y="128"/>
                    </a:cubicBezTo>
                    <a:cubicBezTo>
                      <a:pt x="350" y="122"/>
                      <a:pt x="359" y="120"/>
                      <a:pt x="369" y="122"/>
                    </a:cubicBezTo>
                    <a:cubicBezTo>
                      <a:pt x="379" y="124"/>
                      <a:pt x="383" y="131"/>
                      <a:pt x="380" y="141"/>
                    </a:cubicBezTo>
                    <a:cubicBezTo>
                      <a:pt x="379" y="146"/>
                      <a:pt x="376" y="151"/>
                      <a:pt x="372" y="154"/>
                    </a:cubicBezTo>
                    <a:cubicBezTo>
                      <a:pt x="367" y="160"/>
                      <a:pt x="361" y="165"/>
                      <a:pt x="355" y="169"/>
                    </a:cubicBezTo>
                    <a:cubicBezTo>
                      <a:pt x="341" y="178"/>
                      <a:pt x="328" y="189"/>
                      <a:pt x="314" y="199"/>
                    </a:cubicBezTo>
                    <a:cubicBezTo>
                      <a:pt x="301" y="209"/>
                      <a:pt x="289" y="219"/>
                      <a:pt x="275" y="229"/>
                    </a:cubicBezTo>
                    <a:cubicBezTo>
                      <a:pt x="272" y="232"/>
                      <a:pt x="271" y="234"/>
                      <a:pt x="271" y="238"/>
                    </a:cubicBezTo>
                    <a:cubicBezTo>
                      <a:pt x="267" y="263"/>
                      <a:pt x="262" y="287"/>
                      <a:pt x="254" y="310"/>
                    </a:cubicBezTo>
                    <a:cubicBezTo>
                      <a:pt x="253" y="314"/>
                      <a:pt x="251" y="317"/>
                      <a:pt x="250" y="320"/>
                    </a:cubicBezTo>
                    <a:cubicBezTo>
                      <a:pt x="249" y="322"/>
                      <a:pt x="249" y="324"/>
                      <a:pt x="247" y="325"/>
                    </a:cubicBezTo>
                    <a:cubicBezTo>
                      <a:pt x="226" y="349"/>
                      <a:pt x="202" y="371"/>
                      <a:pt x="173" y="386"/>
                    </a:cubicBezTo>
                    <a:cubicBezTo>
                      <a:pt x="149" y="400"/>
                      <a:pt x="123" y="408"/>
                      <a:pt x="95" y="410"/>
                    </a:cubicBezTo>
                    <a:cubicBezTo>
                      <a:pt x="93" y="410"/>
                      <a:pt x="90" y="411"/>
                      <a:pt x="88" y="411"/>
                    </a:cubicBezTo>
                    <a:cubicBezTo>
                      <a:pt x="87" y="411"/>
                      <a:pt x="85" y="411"/>
                      <a:pt x="83" y="4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88" name="Freeform 11"/>
              <p:cNvSpPr>
                <a:spLocks noEditPoints="1"/>
              </p:cNvSpPr>
              <p:nvPr/>
            </p:nvSpPr>
            <p:spPr bwMode="auto">
              <a:xfrm>
                <a:off x="4606634" y="2270052"/>
                <a:ext cx="551054" cy="1278318"/>
              </a:xfrm>
              <a:custGeom>
                <a:avLst/>
                <a:gdLst>
                  <a:gd name="T0" fmla="*/ 127 w 193"/>
                  <a:gd name="T1" fmla="*/ 371 h 449"/>
                  <a:gd name="T2" fmla="*/ 63 w 193"/>
                  <a:gd name="T3" fmla="*/ 417 h 449"/>
                  <a:gd name="T4" fmla="*/ 47 w 193"/>
                  <a:gd name="T5" fmla="*/ 433 h 449"/>
                  <a:gd name="T6" fmla="*/ 7 w 193"/>
                  <a:gd name="T7" fmla="*/ 434 h 449"/>
                  <a:gd name="T8" fmla="*/ 1 w 193"/>
                  <a:gd name="T9" fmla="*/ 383 h 449"/>
                  <a:gd name="T10" fmla="*/ 33 w 193"/>
                  <a:gd name="T11" fmla="*/ 331 h 449"/>
                  <a:gd name="T12" fmla="*/ 49 w 193"/>
                  <a:gd name="T13" fmla="*/ 286 h 449"/>
                  <a:gd name="T14" fmla="*/ 50 w 193"/>
                  <a:gd name="T15" fmla="*/ 233 h 449"/>
                  <a:gd name="T16" fmla="*/ 38 w 193"/>
                  <a:gd name="T17" fmla="*/ 207 h 449"/>
                  <a:gd name="T18" fmla="*/ 54 w 193"/>
                  <a:gd name="T19" fmla="*/ 201 h 449"/>
                  <a:gd name="T20" fmla="*/ 75 w 193"/>
                  <a:gd name="T21" fmla="*/ 209 h 449"/>
                  <a:gd name="T22" fmla="*/ 107 w 193"/>
                  <a:gd name="T23" fmla="*/ 223 h 449"/>
                  <a:gd name="T24" fmla="*/ 126 w 193"/>
                  <a:gd name="T25" fmla="*/ 233 h 449"/>
                  <a:gd name="T26" fmla="*/ 133 w 193"/>
                  <a:gd name="T27" fmla="*/ 231 h 449"/>
                  <a:gd name="T28" fmla="*/ 135 w 193"/>
                  <a:gd name="T29" fmla="*/ 200 h 449"/>
                  <a:gd name="T30" fmla="*/ 133 w 193"/>
                  <a:gd name="T31" fmla="*/ 99 h 449"/>
                  <a:gd name="T32" fmla="*/ 105 w 193"/>
                  <a:gd name="T33" fmla="*/ 55 h 449"/>
                  <a:gd name="T34" fmla="*/ 77 w 193"/>
                  <a:gd name="T35" fmla="*/ 9 h 449"/>
                  <a:gd name="T36" fmla="*/ 95 w 193"/>
                  <a:gd name="T37" fmla="*/ 6 h 449"/>
                  <a:gd name="T38" fmla="*/ 165 w 193"/>
                  <a:gd name="T39" fmla="*/ 52 h 449"/>
                  <a:gd name="T40" fmla="*/ 189 w 193"/>
                  <a:gd name="T41" fmla="*/ 83 h 449"/>
                  <a:gd name="T42" fmla="*/ 189 w 193"/>
                  <a:gd name="T43" fmla="*/ 292 h 449"/>
                  <a:gd name="T44" fmla="*/ 165 w 193"/>
                  <a:gd name="T45" fmla="*/ 409 h 449"/>
                  <a:gd name="T46" fmla="*/ 145 w 193"/>
                  <a:gd name="T47" fmla="*/ 428 h 449"/>
                  <a:gd name="T48" fmla="*/ 134 w 193"/>
                  <a:gd name="T49" fmla="*/ 415 h 449"/>
                  <a:gd name="T50" fmla="*/ 131 w 193"/>
                  <a:gd name="T51" fmla="*/ 367 h 449"/>
                  <a:gd name="T52" fmla="*/ 124 w 193"/>
                  <a:gd name="T53" fmla="*/ 264 h 449"/>
                  <a:gd name="T54" fmla="*/ 102 w 193"/>
                  <a:gd name="T55" fmla="*/ 280 h 449"/>
                  <a:gd name="T56" fmla="*/ 81 w 193"/>
                  <a:gd name="T57" fmla="*/ 296 h 449"/>
                  <a:gd name="T58" fmla="*/ 59 w 193"/>
                  <a:gd name="T59" fmla="*/ 331 h 449"/>
                  <a:gd name="T60" fmla="*/ 31 w 193"/>
                  <a:gd name="T61" fmla="*/ 373 h 449"/>
                  <a:gd name="T62" fmla="*/ 46 w 193"/>
                  <a:gd name="T63" fmla="*/ 382 h 449"/>
                  <a:gd name="T64" fmla="*/ 78 w 193"/>
                  <a:gd name="T65" fmla="*/ 363 h 449"/>
                  <a:gd name="T66" fmla="*/ 114 w 193"/>
                  <a:gd name="T67" fmla="*/ 346 h 449"/>
                  <a:gd name="T68" fmla="*/ 133 w 193"/>
                  <a:gd name="T69" fmla="*/ 325 h 449"/>
                  <a:gd name="T70" fmla="*/ 132 w 193"/>
                  <a:gd name="T71" fmla="*/ 255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93" h="449">
                    <a:moveTo>
                      <a:pt x="131" y="367"/>
                    </a:moveTo>
                    <a:cubicBezTo>
                      <a:pt x="129" y="369"/>
                      <a:pt x="128" y="370"/>
                      <a:pt x="127" y="371"/>
                    </a:cubicBezTo>
                    <a:cubicBezTo>
                      <a:pt x="112" y="385"/>
                      <a:pt x="97" y="397"/>
                      <a:pt x="80" y="408"/>
                    </a:cubicBezTo>
                    <a:cubicBezTo>
                      <a:pt x="74" y="411"/>
                      <a:pt x="69" y="414"/>
                      <a:pt x="63" y="417"/>
                    </a:cubicBezTo>
                    <a:cubicBezTo>
                      <a:pt x="61" y="419"/>
                      <a:pt x="59" y="420"/>
                      <a:pt x="57" y="422"/>
                    </a:cubicBezTo>
                    <a:cubicBezTo>
                      <a:pt x="54" y="426"/>
                      <a:pt x="50" y="430"/>
                      <a:pt x="47" y="433"/>
                    </a:cubicBezTo>
                    <a:cubicBezTo>
                      <a:pt x="44" y="436"/>
                      <a:pt x="41" y="439"/>
                      <a:pt x="38" y="441"/>
                    </a:cubicBezTo>
                    <a:cubicBezTo>
                      <a:pt x="27" y="449"/>
                      <a:pt x="13" y="446"/>
                      <a:pt x="7" y="434"/>
                    </a:cubicBezTo>
                    <a:cubicBezTo>
                      <a:pt x="4" y="428"/>
                      <a:pt x="2" y="421"/>
                      <a:pt x="1" y="415"/>
                    </a:cubicBezTo>
                    <a:cubicBezTo>
                      <a:pt x="0" y="404"/>
                      <a:pt x="0" y="394"/>
                      <a:pt x="1" y="383"/>
                    </a:cubicBezTo>
                    <a:cubicBezTo>
                      <a:pt x="2" y="379"/>
                      <a:pt x="3" y="374"/>
                      <a:pt x="7" y="372"/>
                    </a:cubicBezTo>
                    <a:cubicBezTo>
                      <a:pt x="20" y="361"/>
                      <a:pt x="28" y="346"/>
                      <a:pt x="33" y="331"/>
                    </a:cubicBezTo>
                    <a:cubicBezTo>
                      <a:pt x="36" y="325"/>
                      <a:pt x="37" y="319"/>
                      <a:pt x="39" y="313"/>
                    </a:cubicBezTo>
                    <a:cubicBezTo>
                      <a:pt x="42" y="304"/>
                      <a:pt x="45" y="294"/>
                      <a:pt x="49" y="286"/>
                    </a:cubicBezTo>
                    <a:cubicBezTo>
                      <a:pt x="56" y="272"/>
                      <a:pt x="56" y="258"/>
                      <a:pt x="53" y="244"/>
                    </a:cubicBezTo>
                    <a:cubicBezTo>
                      <a:pt x="52" y="240"/>
                      <a:pt x="51" y="237"/>
                      <a:pt x="50" y="233"/>
                    </a:cubicBezTo>
                    <a:cubicBezTo>
                      <a:pt x="49" y="229"/>
                      <a:pt x="47" y="225"/>
                      <a:pt x="44" y="221"/>
                    </a:cubicBezTo>
                    <a:cubicBezTo>
                      <a:pt x="42" y="217"/>
                      <a:pt x="39" y="212"/>
                      <a:pt x="38" y="207"/>
                    </a:cubicBezTo>
                    <a:cubicBezTo>
                      <a:pt x="36" y="202"/>
                      <a:pt x="38" y="199"/>
                      <a:pt x="44" y="199"/>
                    </a:cubicBezTo>
                    <a:cubicBezTo>
                      <a:pt x="48" y="199"/>
                      <a:pt x="51" y="199"/>
                      <a:pt x="54" y="201"/>
                    </a:cubicBezTo>
                    <a:cubicBezTo>
                      <a:pt x="55" y="202"/>
                      <a:pt x="56" y="203"/>
                      <a:pt x="57" y="203"/>
                    </a:cubicBezTo>
                    <a:cubicBezTo>
                      <a:pt x="62" y="208"/>
                      <a:pt x="68" y="209"/>
                      <a:pt x="75" y="209"/>
                    </a:cubicBezTo>
                    <a:cubicBezTo>
                      <a:pt x="83" y="209"/>
                      <a:pt x="90" y="212"/>
                      <a:pt x="96" y="218"/>
                    </a:cubicBezTo>
                    <a:cubicBezTo>
                      <a:pt x="99" y="221"/>
                      <a:pt x="103" y="223"/>
                      <a:pt x="107" y="223"/>
                    </a:cubicBezTo>
                    <a:cubicBezTo>
                      <a:pt x="110" y="223"/>
                      <a:pt x="112" y="224"/>
                      <a:pt x="115" y="225"/>
                    </a:cubicBezTo>
                    <a:cubicBezTo>
                      <a:pt x="120" y="226"/>
                      <a:pt x="124" y="229"/>
                      <a:pt x="126" y="233"/>
                    </a:cubicBezTo>
                    <a:cubicBezTo>
                      <a:pt x="126" y="234"/>
                      <a:pt x="127" y="235"/>
                      <a:pt x="128" y="236"/>
                    </a:cubicBezTo>
                    <a:cubicBezTo>
                      <a:pt x="131" y="236"/>
                      <a:pt x="132" y="234"/>
                      <a:pt x="133" y="231"/>
                    </a:cubicBezTo>
                    <a:cubicBezTo>
                      <a:pt x="134" y="229"/>
                      <a:pt x="134" y="227"/>
                      <a:pt x="134" y="225"/>
                    </a:cubicBezTo>
                    <a:cubicBezTo>
                      <a:pt x="134" y="217"/>
                      <a:pt x="134" y="208"/>
                      <a:pt x="135" y="200"/>
                    </a:cubicBezTo>
                    <a:cubicBezTo>
                      <a:pt x="137" y="176"/>
                      <a:pt x="139" y="151"/>
                      <a:pt x="137" y="127"/>
                    </a:cubicBezTo>
                    <a:cubicBezTo>
                      <a:pt x="137" y="118"/>
                      <a:pt x="135" y="109"/>
                      <a:pt x="133" y="99"/>
                    </a:cubicBezTo>
                    <a:cubicBezTo>
                      <a:pt x="132" y="90"/>
                      <a:pt x="127" y="81"/>
                      <a:pt x="121" y="74"/>
                    </a:cubicBezTo>
                    <a:cubicBezTo>
                      <a:pt x="116" y="67"/>
                      <a:pt x="111" y="61"/>
                      <a:pt x="105" y="55"/>
                    </a:cubicBezTo>
                    <a:cubicBezTo>
                      <a:pt x="98" y="46"/>
                      <a:pt x="90" y="36"/>
                      <a:pt x="83" y="27"/>
                    </a:cubicBezTo>
                    <a:cubicBezTo>
                      <a:pt x="79" y="22"/>
                      <a:pt x="77" y="15"/>
                      <a:pt x="77" y="9"/>
                    </a:cubicBezTo>
                    <a:cubicBezTo>
                      <a:pt x="77" y="3"/>
                      <a:pt x="80" y="0"/>
                      <a:pt x="86" y="2"/>
                    </a:cubicBezTo>
                    <a:cubicBezTo>
                      <a:pt x="89" y="2"/>
                      <a:pt x="92" y="4"/>
                      <a:pt x="95" y="6"/>
                    </a:cubicBezTo>
                    <a:cubicBezTo>
                      <a:pt x="105" y="15"/>
                      <a:pt x="116" y="22"/>
                      <a:pt x="128" y="28"/>
                    </a:cubicBezTo>
                    <a:cubicBezTo>
                      <a:pt x="141" y="35"/>
                      <a:pt x="154" y="43"/>
                      <a:pt x="165" y="52"/>
                    </a:cubicBezTo>
                    <a:cubicBezTo>
                      <a:pt x="172" y="58"/>
                      <a:pt x="179" y="64"/>
                      <a:pt x="184" y="72"/>
                    </a:cubicBezTo>
                    <a:cubicBezTo>
                      <a:pt x="186" y="75"/>
                      <a:pt x="188" y="78"/>
                      <a:pt x="189" y="83"/>
                    </a:cubicBezTo>
                    <a:cubicBezTo>
                      <a:pt x="192" y="122"/>
                      <a:pt x="193" y="162"/>
                      <a:pt x="193" y="202"/>
                    </a:cubicBezTo>
                    <a:cubicBezTo>
                      <a:pt x="193" y="232"/>
                      <a:pt x="192" y="262"/>
                      <a:pt x="189" y="292"/>
                    </a:cubicBezTo>
                    <a:cubicBezTo>
                      <a:pt x="186" y="321"/>
                      <a:pt x="183" y="350"/>
                      <a:pt x="176" y="378"/>
                    </a:cubicBezTo>
                    <a:cubicBezTo>
                      <a:pt x="173" y="388"/>
                      <a:pt x="170" y="399"/>
                      <a:pt x="165" y="409"/>
                    </a:cubicBezTo>
                    <a:cubicBezTo>
                      <a:pt x="162" y="414"/>
                      <a:pt x="159" y="419"/>
                      <a:pt x="155" y="423"/>
                    </a:cubicBezTo>
                    <a:cubicBezTo>
                      <a:pt x="152" y="426"/>
                      <a:pt x="149" y="428"/>
                      <a:pt x="145" y="428"/>
                    </a:cubicBezTo>
                    <a:cubicBezTo>
                      <a:pt x="140" y="429"/>
                      <a:pt x="136" y="427"/>
                      <a:pt x="135" y="422"/>
                    </a:cubicBezTo>
                    <a:cubicBezTo>
                      <a:pt x="135" y="420"/>
                      <a:pt x="135" y="418"/>
                      <a:pt x="134" y="415"/>
                    </a:cubicBezTo>
                    <a:cubicBezTo>
                      <a:pt x="134" y="407"/>
                      <a:pt x="135" y="399"/>
                      <a:pt x="135" y="391"/>
                    </a:cubicBezTo>
                    <a:cubicBezTo>
                      <a:pt x="134" y="383"/>
                      <a:pt x="134" y="375"/>
                      <a:pt x="131" y="367"/>
                    </a:cubicBezTo>
                    <a:close/>
                    <a:moveTo>
                      <a:pt x="132" y="255"/>
                    </a:moveTo>
                    <a:cubicBezTo>
                      <a:pt x="127" y="257"/>
                      <a:pt x="125" y="260"/>
                      <a:pt x="124" y="264"/>
                    </a:cubicBezTo>
                    <a:cubicBezTo>
                      <a:pt x="123" y="267"/>
                      <a:pt x="122" y="271"/>
                      <a:pt x="119" y="273"/>
                    </a:cubicBezTo>
                    <a:cubicBezTo>
                      <a:pt x="114" y="277"/>
                      <a:pt x="108" y="280"/>
                      <a:pt x="102" y="280"/>
                    </a:cubicBezTo>
                    <a:cubicBezTo>
                      <a:pt x="97" y="280"/>
                      <a:pt x="94" y="282"/>
                      <a:pt x="91" y="285"/>
                    </a:cubicBezTo>
                    <a:cubicBezTo>
                      <a:pt x="87" y="289"/>
                      <a:pt x="84" y="292"/>
                      <a:pt x="81" y="296"/>
                    </a:cubicBezTo>
                    <a:cubicBezTo>
                      <a:pt x="78" y="299"/>
                      <a:pt x="76" y="302"/>
                      <a:pt x="75" y="305"/>
                    </a:cubicBezTo>
                    <a:cubicBezTo>
                      <a:pt x="71" y="315"/>
                      <a:pt x="66" y="323"/>
                      <a:pt x="59" y="331"/>
                    </a:cubicBezTo>
                    <a:cubicBezTo>
                      <a:pt x="54" y="337"/>
                      <a:pt x="50" y="343"/>
                      <a:pt x="45" y="349"/>
                    </a:cubicBezTo>
                    <a:cubicBezTo>
                      <a:pt x="39" y="356"/>
                      <a:pt x="34" y="364"/>
                      <a:pt x="31" y="373"/>
                    </a:cubicBezTo>
                    <a:cubicBezTo>
                      <a:pt x="29" y="377"/>
                      <a:pt x="29" y="379"/>
                      <a:pt x="34" y="381"/>
                    </a:cubicBezTo>
                    <a:cubicBezTo>
                      <a:pt x="38" y="382"/>
                      <a:pt x="42" y="383"/>
                      <a:pt x="46" y="382"/>
                    </a:cubicBezTo>
                    <a:cubicBezTo>
                      <a:pt x="53" y="381"/>
                      <a:pt x="59" y="378"/>
                      <a:pt x="64" y="374"/>
                    </a:cubicBezTo>
                    <a:cubicBezTo>
                      <a:pt x="69" y="371"/>
                      <a:pt x="73" y="367"/>
                      <a:pt x="78" y="363"/>
                    </a:cubicBezTo>
                    <a:cubicBezTo>
                      <a:pt x="81" y="361"/>
                      <a:pt x="83" y="359"/>
                      <a:pt x="87" y="358"/>
                    </a:cubicBezTo>
                    <a:cubicBezTo>
                      <a:pt x="97" y="356"/>
                      <a:pt x="106" y="351"/>
                      <a:pt x="114" y="346"/>
                    </a:cubicBezTo>
                    <a:cubicBezTo>
                      <a:pt x="119" y="343"/>
                      <a:pt x="123" y="340"/>
                      <a:pt x="127" y="338"/>
                    </a:cubicBezTo>
                    <a:cubicBezTo>
                      <a:pt x="131" y="335"/>
                      <a:pt x="133" y="331"/>
                      <a:pt x="133" y="325"/>
                    </a:cubicBezTo>
                    <a:cubicBezTo>
                      <a:pt x="132" y="304"/>
                      <a:pt x="132" y="282"/>
                      <a:pt x="132" y="260"/>
                    </a:cubicBezTo>
                    <a:cubicBezTo>
                      <a:pt x="132" y="259"/>
                      <a:pt x="132" y="257"/>
                      <a:pt x="132" y="25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89" name="Freeform 12"/>
              <p:cNvSpPr/>
              <p:nvPr/>
            </p:nvSpPr>
            <p:spPr bwMode="auto">
              <a:xfrm>
                <a:off x="5375547" y="2443057"/>
                <a:ext cx="650372" cy="900269"/>
              </a:xfrm>
              <a:custGeom>
                <a:avLst/>
                <a:gdLst>
                  <a:gd name="T0" fmla="*/ 34 w 229"/>
                  <a:gd name="T1" fmla="*/ 0 h 316"/>
                  <a:gd name="T2" fmla="*/ 37 w 229"/>
                  <a:gd name="T3" fmla="*/ 2 h 316"/>
                  <a:gd name="T4" fmla="*/ 69 w 229"/>
                  <a:gd name="T5" fmla="*/ 32 h 316"/>
                  <a:gd name="T6" fmla="*/ 73 w 229"/>
                  <a:gd name="T7" fmla="*/ 38 h 316"/>
                  <a:gd name="T8" fmla="*/ 99 w 229"/>
                  <a:gd name="T9" fmla="*/ 117 h 316"/>
                  <a:gd name="T10" fmla="*/ 101 w 229"/>
                  <a:gd name="T11" fmla="*/ 128 h 316"/>
                  <a:gd name="T12" fmla="*/ 112 w 229"/>
                  <a:gd name="T13" fmla="*/ 132 h 316"/>
                  <a:gd name="T14" fmla="*/ 120 w 229"/>
                  <a:gd name="T15" fmla="*/ 127 h 316"/>
                  <a:gd name="T16" fmla="*/ 145 w 229"/>
                  <a:gd name="T17" fmla="*/ 109 h 316"/>
                  <a:gd name="T18" fmla="*/ 148 w 229"/>
                  <a:gd name="T19" fmla="*/ 103 h 316"/>
                  <a:gd name="T20" fmla="*/ 148 w 229"/>
                  <a:gd name="T21" fmla="*/ 80 h 316"/>
                  <a:gd name="T22" fmla="*/ 159 w 229"/>
                  <a:gd name="T23" fmla="*/ 69 h 316"/>
                  <a:gd name="T24" fmla="*/ 162 w 229"/>
                  <a:gd name="T25" fmla="*/ 71 h 316"/>
                  <a:gd name="T26" fmla="*/ 164 w 229"/>
                  <a:gd name="T27" fmla="*/ 75 h 316"/>
                  <a:gd name="T28" fmla="*/ 171 w 229"/>
                  <a:gd name="T29" fmla="*/ 86 h 316"/>
                  <a:gd name="T30" fmla="*/ 204 w 229"/>
                  <a:gd name="T31" fmla="*/ 104 h 316"/>
                  <a:gd name="T32" fmla="*/ 209 w 229"/>
                  <a:gd name="T33" fmla="*/ 112 h 316"/>
                  <a:gd name="T34" fmla="*/ 169 w 229"/>
                  <a:gd name="T35" fmla="*/ 170 h 316"/>
                  <a:gd name="T36" fmla="*/ 128 w 229"/>
                  <a:gd name="T37" fmla="*/ 175 h 316"/>
                  <a:gd name="T38" fmla="*/ 114 w 229"/>
                  <a:gd name="T39" fmla="*/ 190 h 316"/>
                  <a:gd name="T40" fmla="*/ 115 w 229"/>
                  <a:gd name="T41" fmla="*/ 196 h 316"/>
                  <a:gd name="T42" fmla="*/ 115 w 229"/>
                  <a:gd name="T43" fmla="*/ 219 h 316"/>
                  <a:gd name="T44" fmla="*/ 109 w 229"/>
                  <a:gd name="T45" fmla="*/ 226 h 316"/>
                  <a:gd name="T46" fmla="*/ 89 w 229"/>
                  <a:gd name="T47" fmla="*/ 246 h 316"/>
                  <a:gd name="T48" fmla="*/ 95 w 229"/>
                  <a:gd name="T49" fmla="*/ 260 h 316"/>
                  <a:gd name="T50" fmla="*/ 113 w 229"/>
                  <a:gd name="T51" fmla="*/ 259 h 316"/>
                  <a:gd name="T52" fmla="*/ 148 w 229"/>
                  <a:gd name="T53" fmla="*/ 248 h 316"/>
                  <a:gd name="T54" fmla="*/ 170 w 229"/>
                  <a:gd name="T55" fmla="*/ 243 h 316"/>
                  <a:gd name="T56" fmla="*/ 187 w 229"/>
                  <a:gd name="T57" fmla="*/ 237 h 316"/>
                  <a:gd name="T58" fmla="*/ 212 w 229"/>
                  <a:gd name="T59" fmla="*/ 229 h 316"/>
                  <a:gd name="T60" fmla="*/ 220 w 229"/>
                  <a:gd name="T61" fmla="*/ 229 h 316"/>
                  <a:gd name="T62" fmla="*/ 227 w 229"/>
                  <a:gd name="T63" fmla="*/ 241 h 316"/>
                  <a:gd name="T64" fmla="*/ 214 w 229"/>
                  <a:gd name="T65" fmla="*/ 267 h 316"/>
                  <a:gd name="T66" fmla="*/ 203 w 229"/>
                  <a:gd name="T67" fmla="*/ 277 h 316"/>
                  <a:gd name="T68" fmla="*/ 174 w 229"/>
                  <a:gd name="T69" fmla="*/ 289 h 316"/>
                  <a:gd name="T70" fmla="*/ 140 w 229"/>
                  <a:gd name="T71" fmla="*/ 298 h 316"/>
                  <a:gd name="T72" fmla="*/ 127 w 229"/>
                  <a:gd name="T73" fmla="*/ 298 h 316"/>
                  <a:gd name="T74" fmla="*/ 116 w 229"/>
                  <a:gd name="T75" fmla="*/ 301 h 316"/>
                  <a:gd name="T76" fmla="*/ 55 w 229"/>
                  <a:gd name="T77" fmla="*/ 304 h 316"/>
                  <a:gd name="T78" fmla="*/ 44 w 229"/>
                  <a:gd name="T79" fmla="*/ 292 h 316"/>
                  <a:gd name="T80" fmla="*/ 27 w 229"/>
                  <a:gd name="T81" fmla="*/ 257 h 316"/>
                  <a:gd name="T82" fmla="*/ 25 w 229"/>
                  <a:gd name="T83" fmla="*/ 252 h 316"/>
                  <a:gd name="T84" fmla="*/ 18 w 229"/>
                  <a:gd name="T85" fmla="*/ 217 h 316"/>
                  <a:gd name="T86" fmla="*/ 18 w 229"/>
                  <a:gd name="T87" fmla="*/ 210 h 316"/>
                  <a:gd name="T88" fmla="*/ 1 w 229"/>
                  <a:gd name="T89" fmla="*/ 140 h 316"/>
                  <a:gd name="T90" fmla="*/ 0 w 229"/>
                  <a:gd name="T91" fmla="*/ 134 h 316"/>
                  <a:gd name="T92" fmla="*/ 18 w 229"/>
                  <a:gd name="T93" fmla="*/ 50 h 316"/>
                  <a:gd name="T94" fmla="*/ 32 w 229"/>
                  <a:gd name="T95" fmla="*/ 4 h 316"/>
                  <a:gd name="T96" fmla="*/ 34 w 229"/>
                  <a:gd name="T97" fmla="*/ 0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29" h="316">
                    <a:moveTo>
                      <a:pt x="34" y="0"/>
                    </a:moveTo>
                    <a:cubicBezTo>
                      <a:pt x="35" y="1"/>
                      <a:pt x="36" y="2"/>
                      <a:pt x="37" y="2"/>
                    </a:cubicBezTo>
                    <a:cubicBezTo>
                      <a:pt x="48" y="12"/>
                      <a:pt x="58" y="22"/>
                      <a:pt x="69" y="32"/>
                    </a:cubicBezTo>
                    <a:cubicBezTo>
                      <a:pt x="71" y="34"/>
                      <a:pt x="72" y="36"/>
                      <a:pt x="73" y="38"/>
                    </a:cubicBezTo>
                    <a:cubicBezTo>
                      <a:pt x="86" y="63"/>
                      <a:pt x="94" y="89"/>
                      <a:pt x="99" y="117"/>
                    </a:cubicBezTo>
                    <a:cubicBezTo>
                      <a:pt x="99" y="120"/>
                      <a:pt x="100" y="124"/>
                      <a:pt x="101" y="128"/>
                    </a:cubicBezTo>
                    <a:cubicBezTo>
                      <a:pt x="103" y="133"/>
                      <a:pt x="107" y="134"/>
                      <a:pt x="112" y="132"/>
                    </a:cubicBezTo>
                    <a:cubicBezTo>
                      <a:pt x="115" y="130"/>
                      <a:pt x="117" y="129"/>
                      <a:pt x="120" y="127"/>
                    </a:cubicBezTo>
                    <a:cubicBezTo>
                      <a:pt x="128" y="121"/>
                      <a:pt x="136" y="115"/>
                      <a:pt x="145" y="109"/>
                    </a:cubicBezTo>
                    <a:cubicBezTo>
                      <a:pt x="147" y="108"/>
                      <a:pt x="148" y="106"/>
                      <a:pt x="148" y="103"/>
                    </a:cubicBezTo>
                    <a:cubicBezTo>
                      <a:pt x="148" y="95"/>
                      <a:pt x="148" y="88"/>
                      <a:pt x="148" y="80"/>
                    </a:cubicBezTo>
                    <a:cubicBezTo>
                      <a:pt x="148" y="75"/>
                      <a:pt x="153" y="69"/>
                      <a:pt x="159" y="69"/>
                    </a:cubicBezTo>
                    <a:cubicBezTo>
                      <a:pt x="160" y="69"/>
                      <a:pt x="162" y="70"/>
                      <a:pt x="162" y="71"/>
                    </a:cubicBezTo>
                    <a:cubicBezTo>
                      <a:pt x="163" y="72"/>
                      <a:pt x="164" y="73"/>
                      <a:pt x="164" y="75"/>
                    </a:cubicBezTo>
                    <a:cubicBezTo>
                      <a:pt x="164" y="79"/>
                      <a:pt x="167" y="83"/>
                      <a:pt x="171" y="86"/>
                    </a:cubicBezTo>
                    <a:cubicBezTo>
                      <a:pt x="181" y="94"/>
                      <a:pt x="192" y="100"/>
                      <a:pt x="204" y="104"/>
                    </a:cubicBezTo>
                    <a:cubicBezTo>
                      <a:pt x="208" y="106"/>
                      <a:pt x="209" y="108"/>
                      <a:pt x="209" y="112"/>
                    </a:cubicBezTo>
                    <a:cubicBezTo>
                      <a:pt x="210" y="140"/>
                      <a:pt x="196" y="160"/>
                      <a:pt x="169" y="170"/>
                    </a:cubicBezTo>
                    <a:cubicBezTo>
                      <a:pt x="156" y="175"/>
                      <a:pt x="142" y="177"/>
                      <a:pt x="128" y="175"/>
                    </a:cubicBezTo>
                    <a:cubicBezTo>
                      <a:pt x="119" y="173"/>
                      <a:pt x="112" y="182"/>
                      <a:pt x="114" y="190"/>
                    </a:cubicBezTo>
                    <a:cubicBezTo>
                      <a:pt x="114" y="192"/>
                      <a:pt x="115" y="194"/>
                      <a:pt x="115" y="196"/>
                    </a:cubicBezTo>
                    <a:cubicBezTo>
                      <a:pt x="118" y="203"/>
                      <a:pt x="118" y="211"/>
                      <a:pt x="115" y="219"/>
                    </a:cubicBezTo>
                    <a:cubicBezTo>
                      <a:pt x="114" y="222"/>
                      <a:pt x="112" y="224"/>
                      <a:pt x="109" y="226"/>
                    </a:cubicBezTo>
                    <a:cubicBezTo>
                      <a:pt x="101" y="231"/>
                      <a:pt x="95" y="238"/>
                      <a:pt x="89" y="246"/>
                    </a:cubicBezTo>
                    <a:cubicBezTo>
                      <a:pt x="84" y="254"/>
                      <a:pt x="85" y="258"/>
                      <a:pt x="95" y="260"/>
                    </a:cubicBezTo>
                    <a:cubicBezTo>
                      <a:pt x="101" y="261"/>
                      <a:pt x="107" y="261"/>
                      <a:pt x="113" y="259"/>
                    </a:cubicBezTo>
                    <a:cubicBezTo>
                      <a:pt x="125" y="256"/>
                      <a:pt x="137" y="252"/>
                      <a:pt x="148" y="248"/>
                    </a:cubicBezTo>
                    <a:cubicBezTo>
                      <a:pt x="155" y="245"/>
                      <a:pt x="162" y="243"/>
                      <a:pt x="170" y="243"/>
                    </a:cubicBezTo>
                    <a:cubicBezTo>
                      <a:pt x="176" y="242"/>
                      <a:pt x="182" y="240"/>
                      <a:pt x="187" y="237"/>
                    </a:cubicBezTo>
                    <a:cubicBezTo>
                      <a:pt x="195" y="234"/>
                      <a:pt x="203" y="230"/>
                      <a:pt x="212" y="229"/>
                    </a:cubicBezTo>
                    <a:cubicBezTo>
                      <a:pt x="214" y="229"/>
                      <a:pt x="217" y="229"/>
                      <a:pt x="220" y="229"/>
                    </a:cubicBezTo>
                    <a:cubicBezTo>
                      <a:pt x="226" y="230"/>
                      <a:pt x="229" y="236"/>
                      <a:pt x="227" y="241"/>
                    </a:cubicBezTo>
                    <a:cubicBezTo>
                      <a:pt x="223" y="250"/>
                      <a:pt x="218" y="259"/>
                      <a:pt x="214" y="267"/>
                    </a:cubicBezTo>
                    <a:cubicBezTo>
                      <a:pt x="211" y="271"/>
                      <a:pt x="207" y="274"/>
                      <a:pt x="203" y="277"/>
                    </a:cubicBezTo>
                    <a:cubicBezTo>
                      <a:pt x="194" y="282"/>
                      <a:pt x="184" y="286"/>
                      <a:pt x="174" y="289"/>
                    </a:cubicBezTo>
                    <a:cubicBezTo>
                      <a:pt x="163" y="292"/>
                      <a:pt x="151" y="295"/>
                      <a:pt x="140" y="298"/>
                    </a:cubicBezTo>
                    <a:cubicBezTo>
                      <a:pt x="136" y="299"/>
                      <a:pt x="131" y="298"/>
                      <a:pt x="127" y="298"/>
                    </a:cubicBezTo>
                    <a:cubicBezTo>
                      <a:pt x="122" y="298"/>
                      <a:pt x="119" y="299"/>
                      <a:pt x="116" y="301"/>
                    </a:cubicBezTo>
                    <a:cubicBezTo>
                      <a:pt x="97" y="315"/>
                      <a:pt x="74" y="316"/>
                      <a:pt x="55" y="304"/>
                    </a:cubicBezTo>
                    <a:cubicBezTo>
                      <a:pt x="51" y="301"/>
                      <a:pt x="47" y="297"/>
                      <a:pt x="44" y="292"/>
                    </a:cubicBezTo>
                    <a:cubicBezTo>
                      <a:pt x="37" y="281"/>
                      <a:pt x="32" y="269"/>
                      <a:pt x="27" y="257"/>
                    </a:cubicBezTo>
                    <a:cubicBezTo>
                      <a:pt x="26" y="255"/>
                      <a:pt x="26" y="254"/>
                      <a:pt x="25" y="252"/>
                    </a:cubicBezTo>
                    <a:cubicBezTo>
                      <a:pt x="20" y="241"/>
                      <a:pt x="17" y="230"/>
                      <a:pt x="18" y="217"/>
                    </a:cubicBezTo>
                    <a:cubicBezTo>
                      <a:pt x="19" y="215"/>
                      <a:pt x="18" y="213"/>
                      <a:pt x="18" y="210"/>
                    </a:cubicBezTo>
                    <a:cubicBezTo>
                      <a:pt x="12" y="187"/>
                      <a:pt x="6" y="163"/>
                      <a:pt x="1" y="140"/>
                    </a:cubicBezTo>
                    <a:cubicBezTo>
                      <a:pt x="0" y="138"/>
                      <a:pt x="0" y="136"/>
                      <a:pt x="0" y="134"/>
                    </a:cubicBezTo>
                    <a:cubicBezTo>
                      <a:pt x="6" y="106"/>
                      <a:pt x="12" y="78"/>
                      <a:pt x="18" y="50"/>
                    </a:cubicBezTo>
                    <a:cubicBezTo>
                      <a:pt x="22" y="35"/>
                      <a:pt x="26" y="19"/>
                      <a:pt x="32" y="4"/>
                    </a:cubicBezTo>
                    <a:cubicBezTo>
                      <a:pt x="33" y="2"/>
                      <a:pt x="33" y="1"/>
                      <a:pt x="3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90" name="Freeform 13"/>
              <p:cNvSpPr/>
              <p:nvPr/>
            </p:nvSpPr>
            <p:spPr bwMode="auto">
              <a:xfrm>
                <a:off x="6355912" y="2792272"/>
                <a:ext cx="772117" cy="855416"/>
              </a:xfrm>
              <a:custGeom>
                <a:avLst/>
                <a:gdLst>
                  <a:gd name="T0" fmla="*/ 194 w 271"/>
                  <a:gd name="T1" fmla="*/ 98 h 300"/>
                  <a:gd name="T2" fmla="*/ 236 w 271"/>
                  <a:gd name="T3" fmla="*/ 96 h 300"/>
                  <a:gd name="T4" fmla="*/ 237 w 271"/>
                  <a:gd name="T5" fmla="*/ 111 h 300"/>
                  <a:gd name="T6" fmla="*/ 175 w 271"/>
                  <a:gd name="T7" fmla="*/ 150 h 300"/>
                  <a:gd name="T8" fmla="*/ 169 w 271"/>
                  <a:gd name="T9" fmla="*/ 195 h 300"/>
                  <a:gd name="T10" fmla="*/ 177 w 271"/>
                  <a:gd name="T11" fmla="*/ 299 h 300"/>
                  <a:gd name="T12" fmla="*/ 159 w 271"/>
                  <a:gd name="T13" fmla="*/ 285 h 300"/>
                  <a:gd name="T14" fmla="*/ 150 w 271"/>
                  <a:gd name="T15" fmla="*/ 266 h 300"/>
                  <a:gd name="T16" fmla="*/ 133 w 271"/>
                  <a:gd name="T17" fmla="*/ 260 h 300"/>
                  <a:gd name="T18" fmla="*/ 132 w 271"/>
                  <a:gd name="T19" fmla="*/ 243 h 300"/>
                  <a:gd name="T20" fmla="*/ 149 w 271"/>
                  <a:gd name="T21" fmla="*/ 232 h 300"/>
                  <a:gd name="T22" fmla="*/ 139 w 271"/>
                  <a:gd name="T23" fmla="*/ 197 h 300"/>
                  <a:gd name="T24" fmla="*/ 117 w 271"/>
                  <a:gd name="T25" fmla="*/ 216 h 300"/>
                  <a:gd name="T26" fmla="*/ 101 w 271"/>
                  <a:gd name="T27" fmla="*/ 235 h 300"/>
                  <a:gd name="T28" fmla="*/ 26 w 271"/>
                  <a:gd name="T29" fmla="*/ 293 h 300"/>
                  <a:gd name="T30" fmla="*/ 0 w 271"/>
                  <a:gd name="T31" fmla="*/ 243 h 300"/>
                  <a:gd name="T32" fmla="*/ 9 w 271"/>
                  <a:gd name="T33" fmla="*/ 237 h 300"/>
                  <a:gd name="T34" fmla="*/ 32 w 271"/>
                  <a:gd name="T35" fmla="*/ 234 h 300"/>
                  <a:gd name="T36" fmla="*/ 59 w 271"/>
                  <a:gd name="T37" fmla="*/ 219 h 300"/>
                  <a:gd name="T38" fmla="*/ 116 w 271"/>
                  <a:gd name="T39" fmla="*/ 185 h 300"/>
                  <a:gd name="T40" fmla="*/ 145 w 271"/>
                  <a:gd name="T41" fmla="*/ 155 h 300"/>
                  <a:gd name="T42" fmla="*/ 133 w 271"/>
                  <a:gd name="T43" fmla="*/ 142 h 300"/>
                  <a:gd name="T44" fmla="*/ 145 w 271"/>
                  <a:gd name="T45" fmla="*/ 112 h 300"/>
                  <a:gd name="T46" fmla="*/ 143 w 271"/>
                  <a:gd name="T47" fmla="*/ 104 h 300"/>
                  <a:gd name="T48" fmla="*/ 124 w 271"/>
                  <a:gd name="T49" fmla="*/ 108 h 300"/>
                  <a:gd name="T50" fmla="*/ 121 w 271"/>
                  <a:gd name="T51" fmla="*/ 140 h 300"/>
                  <a:gd name="T52" fmla="*/ 87 w 271"/>
                  <a:gd name="T53" fmla="*/ 188 h 300"/>
                  <a:gd name="T54" fmla="*/ 73 w 271"/>
                  <a:gd name="T55" fmla="*/ 176 h 300"/>
                  <a:gd name="T56" fmla="*/ 67 w 271"/>
                  <a:gd name="T57" fmla="*/ 159 h 300"/>
                  <a:gd name="T58" fmla="*/ 66 w 271"/>
                  <a:gd name="T59" fmla="*/ 63 h 300"/>
                  <a:gd name="T60" fmla="*/ 72 w 271"/>
                  <a:gd name="T61" fmla="*/ 47 h 300"/>
                  <a:gd name="T62" fmla="*/ 88 w 271"/>
                  <a:gd name="T63" fmla="*/ 55 h 300"/>
                  <a:gd name="T64" fmla="*/ 109 w 271"/>
                  <a:gd name="T65" fmla="*/ 63 h 300"/>
                  <a:gd name="T66" fmla="*/ 160 w 271"/>
                  <a:gd name="T67" fmla="*/ 28 h 300"/>
                  <a:gd name="T68" fmla="*/ 187 w 271"/>
                  <a:gd name="T69" fmla="*/ 16 h 300"/>
                  <a:gd name="T70" fmla="*/ 258 w 271"/>
                  <a:gd name="T71" fmla="*/ 4 h 300"/>
                  <a:gd name="T72" fmla="*/ 271 w 271"/>
                  <a:gd name="T73" fmla="*/ 16 h 300"/>
                  <a:gd name="T74" fmla="*/ 248 w 271"/>
                  <a:gd name="T75" fmla="*/ 37 h 300"/>
                  <a:gd name="T76" fmla="*/ 215 w 271"/>
                  <a:gd name="T77" fmla="*/ 67 h 300"/>
                  <a:gd name="T78" fmla="*/ 186 w 271"/>
                  <a:gd name="T79" fmla="*/ 95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71" h="300">
                    <a:moveTo>
                      <a:pt x="185" y="102"/>
                    </a:moveTo>
                    <a:cubicBezTo>
                      <a:pt x="188" y="101"/>
                      <a:pt x="191" y="99"/>
                      <a:pt x="194" y="98"/>
                    </a:cubicBezTo>
                    <a:cubicBezTo>
                      <a:pt x="200" y="94"/>
                      <a:pt x="206" y="91"/>
                      <a:pt x="213" y="90"/>
                    </a:cubicBezTo>
                    <a:cubicBezTo>
                      <a:pt x="221" y="89"/>
                      <a:pt x="229" y="92"/>
                      <a:pt x="236" y="96"/>
                    </a:cubicBezTo>
                    <a:cubicBezTo>
                      <a:pt x="237" y="97"/>
                      <a:pt x="238" y="98"/>
                      <a:pt x="239" y="99"/>
                    </a:cubicBezTo>
                    <a:cubicBezTo>
                      <a:pt x="242" y="103"/>
                      <a:pt x="242" y="108"/>
                      <a:pt x="237" y="111"/>
                    </a:cubicBezTo>
                    <a:cubicBezTo>
                      <a:pt x="220" y="127"/>
                      <a:pt x="200" y="139"/>
                      <a:pt x="179" y="148"/>
                    </a:cubicBezTo>
                    <a:cubicBezTo>
                      <a:pt x="178" y="149"/>
                      <a:pt x="176" y="149"/>
                      <a:pt x="175" y="150"/>
                    </a:cubicBezTo>
                    <a:cubicBezTo>
                      <a:pt x="167" y="153"/>
                      <a:pt x="164" y="159"/>
                      <a:pt x="163" y="168"/>
                    </a:cubicBezTo>
                    <a:cubicBezTo>
                      <a:pt x="163" y="177"/>
                      <a:pt x="165" y="187"/>
                      <a:pt x="169" y="195"/>
                    </a:cubicBezTo>
                    <a:cubicBezTo>
                      <a:pt x="182" y="226"/>
                      <a:pt x="186" y="259"/>
                      <a:pt x="185" y="292"/>
                    </a:cubicBezTo>
                    <a:cubicBezTo>
                      <a:pt x="185" y="298"/>
                      <a:pt x="183" y="300"/>
                      <a:pt x="177" y="299"/>
                    </a:cubicBezTo>
                    <a:cubicBezTo>
                      <a:pt x="171" y="299"/>
                      <a:pt x="165" y="297"/>
                      <a:pt x="161" y="292"/>
                    </a:cubicBezTo>
                    <a:cubicBezTo>
                      <a:pt x="159" y="290"/>
                      <a:pt x="159" y="287"/>
                      <a:pt x="159" y="285"/>
                    </a:cubicBezTo>
                    <a:cubicBezTo>
                      <a:pt x="159" y="284"/>
                      <a:pt x="159" y="282"/>
                      <a:pt x="159" y="281"/>
                    </a:cubicBezTo>
                    <a:cubicBezTo>
                      <a:pt x="159" y="274"/>
                      <a:pt x="156" y="269"/>
                      <a:pt x="150" y="266"/>
                    </a:cubicBezTo>
                    <a:cubicBezTo>
                      <a:pt x="146" y="263"/>
                      <a:pt x="141" y="262"/>
                      <a:pt x="136" y="260"/>
                    </a:cubicBezTo>
                    <a:cubicBezTo>
                      <a:pt x="135" y="260"/>
                      <a:pt x="134" y="260"/>
                      <a:pt x="133" y="260"/>
                    </a:cubicBezTo>
                    <a:cubicBezTo>
                      <a:pt x="129" y="258"/>
                      <a:pt x="126" y="255"/>
                      <a:pt x="126" y="252"/>
                    </a:cubicBezTo>
                    <a:cubicBezTo>
                      <a:pt x="125" y="248"/>
                      <a:pt x="128" y="244"/>
                      <a:pt x="132" y="243"/>
                    </a:cubicBezTo>
                    <a:cubicBezTo>
                      <a:pt x="134" y="242"/>
                      <a:pt x="136" y="242"/>
                      <a:pt x="138" y="242"/>
                    </a:cubicBezTo>
                    <a:cubicBezTo>
                      <a:pt x="144" y="241"/>
                      <a:pt x="147" y="238"/>
                      <a:pt x="149" y="232"/>
                    </a:cubicBezTo>
                    <a:cubicBezTo>
                      <a:pt x="153" y="220"/>
                      <a:pt x="151" y="208"/>
                      <a:pt x="144" y="197"/>
                    </a:cubicBezTo>
                    <a:cubicBezTo>
                      <a:pt x="142" y="195"/>
                      <a:pt x="141" y="195"/>
                      <a:pt x="139" y="197"/>
                    </a:cubicBezTo>
                    <a:cubicBezTo>
                      <a:pt x="138" y="197"/>
                      <a:pt x="137" y="198"/>
                      <a:pt x="136" y="199"/>
                    </a:cubicBezTo>
                    <a:cubicBezTo>
                      <a:pt x="129" y="205"/>
                      <a:pt x="123" y="210"/>
                      <a:pt x="117" y="216"/>
                    </a:cubicBezTo>
                    <a:cubicBezTo>
                      <a:pt x="112" y="220"/>
                      <a:pt x="108" y="225"/>
                      <a:pt x="105" y="231"/>
                    </a:cubicBezTo>
                    <a:cubicBezTo>
                      <a:pt x="104" y="232"/>
                      <a:pt x="103" y="233"/>
                      <a:pt x="101" y="235"/>
                    </a:cubicBezTo>
                    <a:cubicBezTo>
                      <a:pt x="84" y="253"/>
                      <a:pt x="66" y="270"/>
                      <a:pt x="48" y="288"/>
                    </a:cubicBezTo>
                    <a:cubicBezTo>
                      <a:pt x="41" y="296"/>
                      <a:pt x="35" y="297"/>
                      <a:pt x="26" y="293"/>
                    </a:cubicBezTo>
                    <a:cubicBezTo>
                      <a:pt x="20" y="291"/>
                      <a:pt x="16" y="287"/>
                      <a:pt x="13" y="282"/>
                    </a:cubicBezTo>
                    <a:cubicBezTo>
                      <a:pt x="4" y="271"/>
                      <a:pt x="1" y="257"/>
                      <a:pt x="0" y="243"/>
                    </a:cubicBezTo>
                    <a:cubicBezTo>
                      <a:pt x="0" y="240"/>
                      <a:pt x="1" y="239"/>
                      <a:pt x="3" y="239"/>
                    </a:cubicBezTo>
                    <a:cubicBezTo>
                      <a:pt x="5" y="238"/>
                      <a:pt x="7" y="237"/>
                      <a:pt x="9" y="237"/>
                    </a:cubicBezTo>
                    <a:cubicBezTo>
                      <a:pt x="13" y="235"/>
                      <a:pt x="16" y="235"/>
                      <a:pt x="20" y="237"/>
                    </a:cubicBezTo>
                    <a:cubicBezTo>
                      <a:pt x="24" y="239"/>
                      <a:pt x="28" y="238"/>
                      <a:pt x="32" y="234"/>
                    </a:cubicBezTo>
                    <a:cubicBezTo>
                      <a:pt x="34" y="233"/>
                      <a:pt x="37" y="231"/>
                      <a:pt x="39" y="230"/>
                    </a:cubicBezTo>
                    <a:cubicBezTo>
                      <a:pt x="46" y="226"/>
                      <a:pt x="52" y="222"/>
                      <a:pt x="59" y="219"/>
                    </a:cubicBezTo>
                    <a:cubicBezTo>
                      <a:pt x="60" y="218"/>
                      <a:pt x="62" y="217"/>
                      <a:pt x="63" y="216"/>
                    </a:cubicBezTo>
                    <a:cubicBezTo>
                      <a:pt x="81" y="206"/>
                      <a:pt x="98" y="195"/>
                      <a:pt x="116" y="185"/>
                    </a:cubicBezTo>
                    <a:cubicBezTo>
                      <a:pt x="122" y="181"/>
                      <a:pt x="128" y="177"/>
                      <a:pt x="134" y="172"/>
                    </a:cubicBezTo>
                    <a:cubicBezTo>
                      <a:pt x="139" y="168"/>
                      <a:pt x="143" y="163"/>
                      <a:pt x="145" y="155"/>
                    </a:cubicBezTo>
                    <a:cubicBezTo>
                      <a:pt x="143" y="155"/>
                      <a:pt x="142" y="154"/>
                      <a:pt x="140" y="154"/>
                    </a:cubicBezTo>
                    <a:cubicBezTo>
                      <a:pt x="134" y="152"/>
                      <a:pt x="132" y="148"/>
                      <a:pt x="133" y="142"/>
                    </a:cubicBezTo>
                    <a:cubicBezTo>
                      <a:pt x="134" y="140"/>
                      <a:pt x="135" y="137"/>
                      <a:pt x="136" y="135"/>
                    </a:cubicBezTo>
                    <a:cubicBezTo>
                      <a:pt x="139" y="127"/>
                      <a:pt x="142" y="119"/>
                      <a:pt x="145" y="112"/>
                    </a:cubicBezTo>
                    <a:cubicBezTo>
                      <a:pt x="145" y="111"/>
                      <a:pt x="146" y="110"/>
                      <a:pt x="146" y="109"/>
                    </a:cubicBezTo>
                    <a:cubicBezTo>
                      <a:pt x="147" y="105"/>
                      <a:pt x="146" y="104"/>
                      <a:pt x="143" y="104"/>
                    </a:cubicBezTo>
                    <a:cubicBezTo>
                      <a:pt x="140" y="104"/>
                      <a:pt x="138" y="104"/>
                      <a:pt x="135" y="105"/>
                    </a:cubicBezTo>
                    <a:cubicBezTo>
                      <a:pt x="132" y="106"/>
                      <a:pt x="128" y="107"/>
                      <a:pt x="124" y="108"/>
                    </a:cubicBezTo>
                    <a:cubicBezTo>
                      <a:pt x="122" y="109"/>
                      <a:pt x="121" y="111"/>
                      <a:pt x="121" y="113"/>
                    </a:cubicBezTo>
                    <a:cubicBezTo>
                      <a:pt x="121" y="122"/>
                      <a:pt x="121" y="131"/>
                      <a:pt x="121" y="140"/>
                    </a:cubicBezTo>
                    <a:cubicBezTo>
                      <a:pt x="121" y="142"/>
                      <a:pt x="120" y="144"/>
                      <a:pt x="119" y="146"/>
                    </a:cubicBezTo>
                    <a:cubicBezTo>
                      <a:pt x="108" y="160"/>
                      <a:pt x="98" y="174"/>
                      <a:pt x="87" y="188"/>
                    </a:cubicBezTo>
                    <a:cubicBezTo>
                      <a:pt x="87" y="189"/>
                      <a:pt x="86" y="189"/>
                      <a:pt x="86" y="190"/>
                    </a:cubicBezTo>
                    <a:cubicBezTo>
                      <a:pt x="81" y="185"/>
                      <a:pt x="77" y="181"/>
                      <a:pt x="73" y="176"/>
                    </a:cubicBezTo>
                    <a:cubicBezTo>
                      <a:pt x="70" y="173"/>
                      <a:pt x="69" y="170"/>
                      <a:pt x="69" y="166"/>
                    </a:cubicBezTo>
                    <a:cubicBezTo>
                      <a:pt x="68" y="164"/>
                      <a:pt x="68" y="161"/>
                      <a:pt x="67" y="159"/>
                    </a:cubicBezTo>
                    <a:cubicBezTo>
                      <a:pt x="58" y="138"/>
                      <a:pt x="57" y="117"/>
                      <a:pt x="63" y="95"/>
                    </a:cubicBezTo>
                    <a:cubicBezTo>
                      <a:pt x="67" y="84"/>
                      <a:pt x="67" y="74"/>
                      <a:pt x="66" y="63"/>
                    </a:cubicBezTo>
                    <a:cubicBezTo>
                      <a:pt x="66" y="60"/>
                      <a:pt x="66" y="57"/>
                      <a:pt x="66" y="54"/>
                    </a:cubicBezTo>
                    <a:cubicBezTo>
                      <a:pt x="66" y="50"/>
                      <a:pt x="68" y="47"/>
                      <a:pt x="72" y="47"/>
                    </a:cubicBezTo>
                    <a:cubicBezTo>
                      <a:pt x="75" y="46"/>
                      <a:pt x="78" y="47"/>
                      <a:pt x="80" y="48"/>
                    </a:cubicBezTo>
                    <a:cubicBezTo>
                      <a:pt x="83" y="50"/>
                      <a:pt x="85" y="52"/>
                      <a:pt x="88" y="55"/>
                    </a:cubicBezTo>
                    <a:cubicBezTo>
                      <a:pt x="90" y="57"/>
                      <a:pt x="91" y="59"/>
                      <a:pt x="93" y="61"/>
                    </a:cubicBezTo>
                    <a:cubicBezTo>
                      <a:pt x="99" y="66"/>
                      <a:pt x="103" y="67"/>
                      <a:pt x="109" y="63"/>
                    </a:cubicBezTo>
                    <a:cubicBezTo>
                      <a:pt x="117" y="58"/>
                      <a:pt x="125" y="53"/>
                      <a:pt x="133" y="48"/>
                    </a:cubicBezTo>
                    <a:cubicBezTo>
                      <a:pt x="142" y="41"/>
                      <a:pt x="151" y="35"/>
                      <a:pt x="160" y="28"/>
                    </a:cubicBezTo>
                    <a:cubicBezTo>
                      <a:pt x="163" y="25"/>
                      <a:pt x="167" y="24"/>
                      <a:pt x="171" y="23"/>
                    </a:cubicBezTo>
                    <a:cubicBezTo>
                      <a:pt x="177" y="23"/>
                      <a:pt x="182" y="20"/>
                      <a:pt x="187" y="16"/>
                    </a:cubicBezTo>
                    <a:cubicBezTo>
                      <a:pt x="196" y="6"/>
                      <a:pt x="208" y="2"/>
                      <a:pt x="221" y="1"/>
                    </a:cubicBezTo>
                    <a:cubicBezTo>
                      <a:pt x="233" y="0"/>
                      <a:pt x="246" y="0"/>
                      <a:pt x="258" y="4"/>
                    </a:cubicBezTo>
                    <a:cubicBezTo>
                      <a:pt x="261" y="5"/>
                      <a:pt x="264" y="7"/>
                      <a:pt x="267" y="9"/>
                    </a:cubicBezTo>
                    <a:cubicBezTo>
                      <a:pt x="270" y="10"/>
                      <a:pt x="271" y="13"/>
                      <a:pt x="271" y="16"/>
                    </a:cubicBezTo>
                    <a:cubicBezTo>
                      <a:pt x="271" y="18"/>
                      <a:pt x="271" y="19"/>
                      <a:pt x="269" y="21"/>
                    </a:cubicBezTo>
                    <a:cubicBezTo>
                      <a:pt x="262" y="26"/>
                      <a:pt x="255" y="31"/>
                      <a:pt x="248" y="37"/>
                    </a:cubicBezTo>
                    <a:cubicBezTo>
                      <a:pt x="240" y="43"/>
                      <a:pt x="232" y="50"/>
                      <a:pt x="226" y="58"/>
                    </a:cubicBezTo>
                    <a:cubicBezTo>
                      <a:pt x="223" y="62"/>
                      <a:pt x="219" y="65"/>
                      <a:pt x="215" y="67"/>
                    </a:cubicBezTo>
                    <a:cubicBezTo>
                      <a:pt x="213" y="68"/>
                      <a:pt x="212" y="69"/>
                      <a:pt x="211" y="70"/>
                    </a:cubicBezTo>
                    <a:cubicBezTo>
                      <a:pt x="202" y="79"/>
                      <a:pt x="194" y="87"/>
                      <a:pt x="186" y="95"/>
                    </a:cubicBezTo>
                    <a:cubicBezTo>
                      <a:pt x="184" y="97"/>
                      <a:pt x="183" y="99"/>
                      <a:pt x="185" y="10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91" name="Freeform 14"/>
              <p:cNvSpPr/>
              <p:nvPr/>
            </p:nvSpPr>
            <p:spPr bwMode="auto">
              <a:xfrm>
                <a:off x="9143222" y="3099837"/>
                <a:ext cx="797747" cy="506201"/>
              </a:xfrm>
              <a:custGeom>
                <a:avLst/>
                <a:gdLst>
                  <a:gd name="T0" fmla="*/ 16 w 280"/>
                  <a:gd name="T1" fmla="*/ 133 h 178"/>
                  <a:gd name="T2" fmla="*/ 14 w 280"/>
                  <a:gd name="T3" fmla="*/ 124 h 178"/>
                  <a:gd name="T4" fmla="*/ 2 w 280"/>
                  <a:gd name="T5" fmla="*/ 103 h 178"/>
                  <a:gd name="T6" fmla="*/ 6 w 280"/>
                  <a:gd name="T7" fmla="*/ 81 h 178"/>
                  <a:gd name="T8" fmla="*/ 16 w 280"/>
                  <a:gd name="T9" fmla="*/ 77 h 178"/>
                  <a:gd name="T10" fmla="*/ 22 w 280"/>
                  <a:gd name="T11" fmla="*/ 77 h 178"/>
                  <a:gd name="T12" fmla="*/ 40 w 280"/>
                  <a:gd name="T13" fmla="*/ 71 h 178"/>
                  <a:gd name="T14" fmla="*/ 54 w 280"/>
                  <a:gd name="T15" fmla="*/ 64 h 178"/>
                  <a:gd name="T16" fmla="*/ 63 w 280"/>
                  <a:gd name="T17" fmla="*/ 61 h 178"/>
                  <a:gd name="T18" fmla="*/ 144 w 280"/>
                  <a:gd name="T19" fmla="*/ 25 h 178"/>
                  <a:gd name="T20" fmla="*/ 169 w 280"/>
                  <a:gd name="T21" fmla="*/ 16 h 178"/>
                  <a:gd name="T22" fmla="*/ 186 w 280"/>
                  <a:gd name="T23" fmla="*/ 13 h 178"/>
                  <a:gd name="T24" fmla="*/ 209 w 280"/>
                  <a:gd name="T25" fmla="*/ 9 h 178"/>
                  <a:gd name="T26" fmla="*/ 224 w 280"/>
                  <a:gd name="T27" fmla="*/ 3 h 178"/>
                  <a:gd name="T28" fmla="*/ 233 w 280"/>
                  <a:gd name="T29" fmla="*/ 0 h 178"/>
                  <a:gd name="T30" fmla="*/ 265 w 280"/>
                  <a:gd name="T31" fmla="*/ 5 h 178"/>
                  <a:gd name="T32" fmla="*/ 274 w 280"/>
                  <a:gd name="T33" fmla="*/ 29 h 178"/>
                  <a:gd name="T34" fmla="*/ 256 w 280"/>
                  <a:gd name="T35" fmla="*/ 50 h 178"/>
                  <a:gd name="T36" fmla="*/ 245 w 280"/>
                  <a:gd name="T37" fmla="*/ 53 h 178"/>
                  <a:gd name="T38" fmla="*/ 220 w 280"/>
                  <a:gd name="T39" fmla="*/ 56 h 178"/>
                  <a:gd name="T40" fmla="*/ 213 w 280"/>
                  <a:gd name="T41" fmla="*/ 58 h 178"/>
                  <a:gd name="T42" fmla="*/ 208 w 280"/>
                  <a:gd name="T43" fmla="*/ 67 h 178"/>
                  <a:gd name="T44" fmla="*/ 210 w 280"/>
                  <a:gd name="T45" fmla="*/ 76 h 178"/>
                  <a:gd name="T46" fmla="*/ 218 w 280"/>
                  <a:gd name="T47" fmla="*/ 92 h 178"/>
                  <a:gd name="T48" fmla="*/ 224 w 280"/>
                  <a:gd name="T49" fmla="*/ 115 h 178"/>
                  <a:gd name="T50" fmla="*/ 220 w 280"/>
                  <a:gd name="T51" fmla="*/ 146 h 178"/>
                  <a:gd name="T52" fmla="*/ 197 w 280"/>
                  <a:gd name="T53" fmla="*/ 163 h 178"/>
                  <a:gd name="T54" fmla="*/ 189 w 280"/>
                  <a:gd name="T55" fmla="*/ 163 h 178"/>
                  <a:gd name="T56" fmla="*/ 181 w 280"/>
                  <a:gd name="T57" fmla="*/ 167 h 178"/>
                  <a:gd name="T58" fmla="*/ 178 w 280"/>
                  <a:gd name="T59" fmla="*/ 170 h 178"/>
                  <a:gd name="T60" fmla="*/ 156 w 280"/>
                  <a:gd name="T61" fmla="*/ 175 h 178"/>
                  <a:gd name="T62" fmla="*/ 140 w 280"/>
                  <a:gd name="T63" fmla="*/ 166 h 178"/>
                  <a:gd name="T64" fmla="*/ 126 w 280"/>
                  <a:gd name="T65" fmla="*/ 162 h 178"/>
                  <a:gd name="T66" fmla="*/ 119 w 280"/>
                  <a:gd name="T67" fmla="*/ 160 h 178"/>
                  <a:gd name="T68" fmla="*/ 113 w 280"/>
                  <a:gd name="T69" fmla="*/ 150 h 178"/>
                  <a:gd name="T70" fmla="*/ 115 w 280"/>
                  <a:gd name="T71" fmla="*/ 147 h 178"/>
                  <a:gd name="T72" fmla="*/ 122 w 280"/>
                  <a:gd name="T73" fmla="*/ 147 h 178"/>
                  <a:gd name="T74" fmla="*/ 166 w 280"/>
                  <a:gd name="T75" fmla="*/ 141 h 178"/>
                  <a:gd name="T76" fmla="*/ 185 w 280"/>
                  <a:gd name="T77" fmla="*/ 129 h 178"/>
                  <a:gd name="T78" fmla="*/ 188 w 280"/>
                  <a:gd name="T79" fmla="*/ 120 h 178"/>
                  <a:gd name="T80" fmla="*/ 185 w 280"/>
                  <a:gd name="T81" fmla="*/ 92 h 178"/>
                  <a:gd name="T82" fmla="*/ 184 w 280"/>
                  <a:gd name="T83" fmla="*/ 77 h 178"/>
                  <a:gd name="T84" fmla="*/ 179 w 280"/>
                  <a:gd name="T85" fmla="*/ 71 h 178"/>
                  <a:gd name="T86" fmla="*/ 163 w 280"/>
                  <a:gd name="T87" fmla="*/ 75 h 178"/>
                  <a:gd name="T88" fmla="*/ 158 w 280"/>
                  <a:gd name="T89" fmla="*/ 79 h 178"/>
                  <a:gd name="T90" fmla="*/ 145 w 280"/>
                  <a:gd name="T91" fmla="*/ 82 h 178"/>
                  <a:gd name="T92" fmla="*/ 116 w 280"/>
                  <a:gd name="T93" fmla="*/ 91 h 178"/>
                  <a:gd name="T94" fmla="*/ 80 w 280"/>
                  <a:gd name="T95" fmla="*/ 118 h 178"/>
                  <a:gd name="T96" fmla="*/ 52 w 280"/>
                  <a:gd name="T97" fmla="*/ 135 h 178"/>
                  <a:gd name="T98" fmla="*/ 22 w 280"/>
                  <a:gd name="T99" fmla="*/ 136 h 178"/>
                  <a:gd name="T100" fmla="*/ 18 w 280"/>
                  <a:gd name="T101" fmla="*/ 134 h 178"/>
                  <a:gd name="T102" fmla="*/ 16 w 280"/>
                  <a:gd name="T103" fmla="*/ 133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80" h="178">
                    <a:moveTo>
                      <a:pt x="16" y="133"/>
                    </a:moveTo>
                    <a:cubicBezTo>
                      <a:pt x="18" y="129"/>
                      <a:pt x="16" y="127"/>
                      <a:pt x="14" y="124"/>
                    </a:cubicBezTo>
                    <a:cubicBezTo>
                      <a:pt x="9" y="118"/>
                      <a:pt x="5" y="111"/>
                      <a:pt x="2" y="103"/>
                    </a:cubicBezTo>
                    <a:cubicBezTo>
                      <a:pt x="0" y="95"/>
                      <a:pt x="1" y="88"/>
                      <a:pt x="6" y="81"/>
                    </a:cubicBezTo>
                    <a:cubicBezTo>
                      <a:pt x="9" y="78"/>
                      <a:pt x="12" y="76"/>
                      <a:pt x="16" y="77"/>
                    </a:cubicBezTo>
                    <a:cubicBezTo>
                      <a:pt x="18" y="77"/>
                      <a:pt x="20" y="76"/>
                      <a:pt x="22" y="77"/>
                    </a:cubicBezTo>
                    <a:cubicBezTo>
                      <a:pt x="29" y="79"/>
                      <a:pt x="36" y="76"/>
                      <a:pt x="40" y="71"/>
                    </a:cubicBezTo>
                    <a:cubicBezTo>
                      <a:pt x="44" y="67"/>
                      <a:pt x="49" y="65"/>
                      <a:pt x="54" y="64"/>
                    </a:cubicBezTo>
                    <a:cubicBezTo>
                      <a:pt x="57" y="64"/>
                      <a:pt x="60" y="62"/>
                      <a:pt x="63" y="61"/>
                    </a:cubicBezTo>
                    <a:cubicBezTo>
                      <a:pt x="89" y="47"/>
                      <a:pt x="116" y="35"/>
                      <a:pt x="144" y="25"/>
                    </a:cubicBezTo>
                    <a:cubicBezTo>
                      <a:pt x="152" y="22"/>
                      <a:pt x="161" y="19"/>
                      <a:pt x="169" y="16"/>
                    </a:cubicBezTo>
                    <a:cubicBezTo>
                      <a:pt x="174" y="14"/>
                      <a:pt x="180" y="14"/>
                      <a:pt x="186" y="13"/>
                    </a:cubicBezTo>
                    <a:cubicBezTo>
                      <a:pt x="194" y="12"/>
                      <a:pt x="201" y="11"/>
                      <a:pt x="209" y="9"/>
                    </a:cubicBezTo>
                    <a:cubicBezTo>
                      <a:pt x="214" y="8"/>
                      <a:pt x="219" y="5"/>
                      <a:pt x="224" y="3"/>
                    </a:cubicBezTo>
                    <a:cubicBezTo>
                      <a:pt x="227" y="1"/>
                      <a:pt x="230" y="0"/>
                      <a:pt x="233" y="0"/>
                    </a:cubicBezTo>
                    <a:cubicBezTo>
                      <a:pt x="244" y="0"/>
                      <a:pt x="255" y="1"/>
                      <a:pt x="265" y="5"/>
                    </a:cubicBezTo>
                    <a:cubicBezTo>
                      <a:pt x="276" y="9"/>
                      <a:pt x="280" y="19"/>
                      <a:pt x="274" y="29"/>
                    </a:cubicBezTo>
                    <a:cubicBezTo>
                      <a:pt x="270" y="38"/>
                      <a:pt x="263" y="45"/>
                      <a:pt x="256" y="50"/>
                    </a:cubicBezTo>
                    <a:cubicBezTo>
                      <a:pt x="252" y="53"/>
                      <a:pt x="249" y="53"/>
                      <a:pt x="245" y="53"/>
                    </a:cubicBezTo>
                    <a:cubicBezTo>
                      <a:pt x="236" y="54"/>
                      <a:pt x="228" y="55"/>
                      <a:pt x="220" y="56"/>
                    </a:cubicBezTo>
                    <a:cubicBezTo>
                      <a:pt x="218" y="57"/>
                      <a:pt x="215" y="57"/>
                      <a:pt x="213" y="58"/>
                    </a:cubicBezTo>
                    <a:cubicBezTo>
                      <a:pt x="209" y="60"/>
                      <a:pt x="208" y="63"/>
                      <a:pt x="208" y="67"/>
                    </a:cubicBezTo>
                    <a:cubicBezTo>
                      <a:pt x="208" y="70"/>
                      <a:pt x="209" y="73"/>
                      <a:pt x="210" y="76"/>
                    </a:cubicBezTo>
                    <a:cubicBezTo>
                      <a:pt x="213" y="82"/>
                      <a:pt x="215" y="87"/>
                      <a:pt x="218" y="92"/>
                    </a:cubicBezTo>
                    <a:cubicBezTo>
                      <a:pt x="221" y="100"/>
                      <a:pt x="224" y="107"/>
                      <a:pt x="224" y="115"/>
                    </a:cubicBezTo>
                    <a:cubicBezTo>
                      <a:pt x="224" y="126"/>
                      <a:pt x="223" y="136"/>
                      <a:pt x="220" y="146"/>
                    </a:cubicBezTo>
                    <a:cubicBezTo>
                      <a:pt x="216" y="157"/>
                      <a:pt x="209" y="162"/>
                      <a:pt x="197" y="163"/>
                    </a:cubicBezTo>
                    <a:cubicBezTo>
                      <a:pt x="194" y="163"/>
                      <a:pt x="192" y="163"/>
                      <a:pt x="189" y="163"/>
                    </a:cubicBezTo>
                    <a:cubicBezTo>
                      <a:pt x="186" y="163"/>
                      <a:pt x="183" y="163"/>
                      <a:pt x="181" y="167"/>
                    </a:cubicBezTo>
                    <a:cubicBezTo>
                      <a:pt x="180" y="168"/>
                      <a:pt x="179" y="169"/>
                      <a:pt x="178" y="170"/>
                    </a:cubicBezTo>
                    <a:cubicBezTo>
                      <a:pt x="171" y="176"/>
                      <a:pt x="164" y="178"/>
                      <a:pt x="156" y="175"/>
                    </a:cubicBezTo>
                    <a:cubicBezTo>
                      <a:pt x="151" y="172"/>
                      <a:pt x="145" y="169"/>
                      <a:pt x="140" y="166"/>
                    </a:cubicBezTo>
                    <a:cubicBezTo>
                      <a:pt x="136" y="163"/>
                      <a:pt x="132" y="162"/>
                      <a:pt x="126" y="162"/>
                    </a:cubicBezTo>
                    <a:cubicBezTo>
                      <a:pt x="124" y="162"/>
                      <a:pt x="121" y="163"/>
                      <a:pt x="119" y="160"/>
                    </a:cubicBezTo>
                    <a:cubicBezTo>
                      <a:pt x="116" y="157"/>
                      <a:pt x="114" y="154"/>
                      <a:pt x="113" y="150"/>
                    </a:cubicBezTo>
                    <a:cubicBezTo>
                      <a:pt x="112" y="148"/>
                      <a:pt x="113" y="147"/>
                      <a:pt x="115" y="147"/>
                    </a:cubicBezTo>
                    <a:cubicBezTo>
                      <a:pt x="117" y="147"/>
                      <a:pt x="120" y="147"/>
                      <a:pt x="122" y="147"/>
                    </a:cubicBezTo>
                    <a:cubicBezTo>
                      <a:pt x="137" y="148"/>
                      <a:pt x="152" y="146"/>
                      <a:pt x="166" y="141"/>
                    </a:cubicBezTo>
                    <a:cubicBezTo>
                      <a:pt x="173" y="138"/>
                      <a:pt x="179" y="134"/>
                      <a:pt x="185" y="129"/>
                    </a:cubicBezTo>
                    <a:cubicBezTo>
                      <a:pt x="188" y="126"/>
                      <a:pt x="189" y="123"/>
                      <a:pt x="188" y="120"/>
                    </a:cubicBezTo>
                    <a:cubicBezTo>
                      <a:pt x="187" y="111"/>
                      <a:pt x="186" y="102"/>
                      <a:pt x="185" y="92"/>
                    </a:cubicBezTo>
                    <a:cubicBezTo>
                      <a:pt x="184" y="87"/>
                      <a:pt x="184" y="82"/>
                      <a:pt x="184" y="77"/>
                    </a:cubicBezTo>
                    <a:cubicBezTo>
                      <a:pt x="184" y="73"/>
                      <a:pt x="183" y="71"/>
                      <a:pt x="179" y="71"/>
                    </a:cubicBezTo>
                    <a:cubicBezTo>
                      <a:pt x="173" y="70"/>
                      <a:pt x="168" y="70"/>
                      <a:pt x="163" y="75"/>
                    </a:cubicBezTo>
                    <a:cubicBezTo>
                      <a:pt x="162" y="76"/>
                      <a:pt x="160" y="77"/>
                      <a:pt x="158" y="79"/>
                    </a:cubicBezTo>
                    <a:cubicBezTo>
                      <a:pt x="154" y="81"/>
                      <a:pt x="150" y="83"/>
                      <a:pt x="145" y="82"/>
                    </a:cubicBezTo>
                    <a:cubicBezTo>
                      <a:pt x="134" y="82"/>
                      <a:pt x="124" y="85"/>
                      <a:pt x="116" y="91"/>
                    </a:cubicBezTo>
                    <a:cubicBezTo>
                      <a:pt x="104" y="100"/>
                      <a:pt x="92" y="109"/>
                      <a:pt x="80" y="118"/>
                    </a:cubicBezTo>
                    <a:cubicBezTo>
                      <a:pt x="71" y="124"/>
                      <a:pt x="62" y="131"/>
                      <a:pt x="52" y="135"/>
                    </a:cubicBezTo>
                    <a:cubicBezTo>
                      <a:pt x="42" y="139"/>
                      <a:pt x="32" y="140"/>
                      <a:pt x="22" y="136"/>
                    </a:cubicBezTo>
                    <a:cubicBezTo>
                      <a:pt x="20" y="136"/>
                      <a:pt x="19" y="135"/>
                      <a:pt x="18" y="134"/>
                    </a:cubicBezTo>
                    <a:cubicBezTo>
                      <a:pt x="17" y="134"/>
                      <a:pt x="17" y="134"/>
                      <a:pt x="16" y="1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92" name="Freeform 15"/>
              <p:cNvSpPr/>
              <p:nvPr/>
            </p:nvSpPr>
            <p:spPr bwMode="auto">
              <a:xfrm>
                <a:off x="6548140" y="2449465"/>
                <a:ext cx="605519" cy="323584"/>
              </a:xfrm>
              <a:custGeom>
                <a:avLst/>
                <a:gdLst>
                  <a:gd name="T0" fmla="*/ 197 w 212"/>
                  <a:gd name="T1" fmla="*/ 0 h 114"/>
                  <a:gd name="T2" fmla="*/ 205 w 212"/>
                  <a:gd name="T3" fmla="*/ 0 h 114"/>
                  <a:gd name="T4" fmla="*/ 211 w 212"/>
                  <a:gd name="T5" fmla="*/ 9 h 114"/>
                  <a:gd name="T6" fmla="*/ 191 w 212"/>
                  <a:gd name="T7" fmla="*/ 29 h 114"/>
                  <a:gd name="T8" fmla="*/ 187 w 212"/>
                  <a:gd name="T9" fmla="*/ 29 h 114"/>
                  <a:gd name="T10" fmla="*/ 174 w 212"/>
                  <a:gd name="T11" fmla="*/ 33 h 114"/>
                  <a:gd name="T12" fmla="*/ 132 w 212"/>
                  <a:gd name="T13" fmla="*/ 67 h 114"/>
                  <a:gd name="T14" fmla="*/ 109 w 212"/>
                  <a:gd name="T15" fmla="*/ 91 h 114"/>
                  <a:gd name="T16" fmla="*/ 71 w 212"/>
                  <a:gd name="T17" fmla="*/ 112 h 114"/>
                  <a:gd name="T18" fmla="*/ 40 w 212"/>
                  <a:gd name="T19" fmla="*/ 108 h 114"/>
                  <a:gd name="T20" fmla="*/ 9 w 212"/>
                  <a:gd name="T21" fmla="*/ 90 h 114"/>
                  <a:gd name="T22" fmla="*/ 8 w 212"/>
                  <a:gd name="T23" fmla="*/ 89 h 114"/>
                  <a:gd name="T24" fmla="*/ 11 w 212"/>
                  <a:gd name="T25" fmla="*/ 64 h 114"/>
                  <a:gd name="T26" fmla="*/ 15 w 212"/>
                  <a:gd name="T27" fmla="*/ 62 h 114"/>
                  <a:gd name="T28" fmla="*/ 114 w 212"/>
                  <a:gd name="T29" fmla="*/ 23 h 114"/>
                  <a:gd name="T30" fmla="*/ 130 w 212"/>
                  <a:gd name="T31" fmla="*/ 18 h 114"/>
                  <a:gd name="T32" fmla="*/ 164 w 212"/>
                  <a:gd name="T33" fmla="*/ 7 h 114"/>
                  <a:gd name="T34" fmla="*/ 197 w 212"/>
                  <a:gd name="T35"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2" h="114">
                    <a:moveTo>
                      <a:pt x="197" y="0"/>
                    </a:moveTo>
                    <a:cubicBezTo>
                      <a:pt x="199" y="0"/>
                      <a:pt x="202" y="0"/>
                      <a:pt x="205" y="0"/>
                    </a:cubicBezTo>
                    <a:cubicBezTo>
                      <a:pt x="209" y="1"/>
                      <a:pt x="212" y="5"/>
                      <a:pt x="211" y="9"/>
                    </a:cubicBezTo>
                    <a:cubicBezTo>
                      <a:pt x="207" y="18"/>
                      <a:pt x="200" y="25"/>
                      <a:pt x="191" y="29"/>
                    </a:cubicBezTo>
                    <a:cubicBezTo>
                      <a:pt x="189" y="29"/>
                      <a:pt x="188" y="29"/>
                      <a:pt x="187" y="29"/>
                    </a:cubicBezTo>
                    <a:cubicBezTo>
                      <a:pt x="182" y="28"/>
                      <a:pt x="178" y="30"/>
                      <a:pt x="174" y="33"/>
                    </a:cubicBezTo>
                    <a:cubicBezTo>
                      <a:pt x="158" y="43"/>
                      <a:pt x="144" y="54"/>
                      <a:pt x="132" y="67"/>
                    </a:cubicBezTo>
                    <a:cubicBezTo>
                      <a:pt x="124" y="75"/>
                      <a:pt x="116" y="83"/>
                      <a:pt x="109" y="91"/>
                    </a:cubicBezTo>
                    <a:cubicBezTo>
                      <a:pt x="99" y="102"/>
                      <a:pt x="86" y="110"/>
                      <a:pt x="71" y="112"/>
                    </a:cubicBezTo>
                    <a:cubicBezTo>
                      <a:pt x="61" y="114"/>
                      <a:pt x="50" y="112"/>
                      <a:pt x="40" y="108"/>
                    </a:cubicBezTo>
                    <a:cubicBezTo>
                      <a:pt x="29" y="104"/>
                      <a:pt x="19" y="98"/>
                      <a:pt x="9" y="90"/>
                    </a:cubicBezTo>
                    <a:cubicBezTo>
                      <a:pt x="9" y="90"/>
                      <a:pt x="9" y="89"/>
                      <a:pt x="8" y="89"/>
                    </a:cubicBezTo>
                    <a:cubicBezTo>
                      <a:pt x="0" y="81"/>
                      <a:pt x="2" y="70"/>
                      <a:pt x="11" y="64"/>
                    </a:cubicBezTo>
                    <a:cubicBezTo>
                      <a:pt x="12" y="63"/>
                      <a:pt x="14" y="63"/>
                      <a:pt x="15" y="62"/>
                    </a:cubicBezTo>
                    <a:cubicBezTo>
                      <a:pt x="48" y="49"/>
                      <a:pt x="81" y="36"/>
                      <a:pt x="114" y="23"/>
                    </a:cubicBezTo>
                    <a:cubicBezTo>
                      <a:pt x="119" y="21"/>
                      <a:pt x="125" y="19"/>
                      <a:pt x="130" y="18"/>
                    </a:cubicBezTo>
                    <a:cubicBezTo>
                      <a:pt x="142" y="15"/>
                      <a:pt x="153" y="12"/>
                      <a:pt x="164" y="7"/>
                    </a:cubicBezTo>
                    <a:cubicBezTo>
                      <a:pt x="175" y="2"/>
                      <a:pt x="186" y="0"/>
                      <a:pt x="19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93" name="Freeform 16"/>
              <p:cNvSpPr/>
              <p:nvPr/>
            </p:nvSpPr>
            <p:spPr bwMode="auto">
              <a:xfrm>
                <a:off x="6746776" y="2048989"/>
                <a:ext cx="323584" cy="358826"/>
              </a:xfrm>
              <a:custGeom>
                <a:avLst/>
                <a:gdLst>
                  <a:gd name="T0" fmla="*/ 114 w 114"/>
                  <a:gd name="T1" fmla="*/ 70 h 126"/>
                  <a:gd name="T2" fmla="*/ 101 w 114"/>
                  <a:gd name="T3" fmla="*/ 91 h 126"/>
                  <a:gd name="T4" fmla="*/ 78 w 114"/>
                  <a:gd name="T5" fmla="*/ 97 h 126"/>
                  <a:gd name="T6" fmla="*/ 58 w 114"/>
                  <a:gd name="T7" fmla="*/ 106 h 126"/>
                  <a:gd name="T8" fmla="*/ 40 w 114"/>
                  <a:gd name="T9" fmla="*/ 121 h 126"/>
                  <a:gd name="T10" fmla="*/ 31 w 114"/>
                  <a:gd name="T11" fmla="*/ 125 h 126"/>
                  <a:gd name="T12" fmla="*/ 23 w 114"/>
                  <a:gd name="T13" fmla="*/ 122 h 126"/>
                  <a:gd name="T14" fmla="*/ 23 w 114"/>
                  <a:gd name="T15" fmla="*/ 112 h 126"/>
                  <a:gd name="T16" fmla="*/ 26 w 114"/>
                  <a:gd name="T17" fmla="*/ 68 h 126"/>
                  <a:gd name="T18" fmla="*/ 16 w 114"/>
                  <a:gd name="T19" fmla="*/ 50 h 126"/>
                  <a:gd name="T20" fmla="*/ 11 w 114"/>
                  <a:gd name="T21" fmla="*/ 39 h 126"/>
                  <a:gd name="T22" fmla="*/ 3 w 114"/>
                  <a:gd name="T23" fmla="*/ 21 h 126"/>
                  <a:gd name="T24" fmla="*/ 3 w 114"/>
                  <a:gd name="T25" fmla="*/ 6 h 126"/>
                  <a:gd name="T26" fmla="*/ 12 w 114"/>
                  <a:gd name="T27" fmla="*/ 0 h 126"/>
                  <a:gd name="T28" fmla="*/ 18 w 114"/>
                  <a:gd name="T29" fmla="*/ 1 h 126"/>
                  <a:gd name="T30" fmla="*/ 50 w 114"/>
                  <a:gd name="T31" fmla="*/ 12 h 126"/>
                  <a:gd name="T32" fmla="*/ 86 w 114"/>
                  <a:gd name="T33" fmla="*/ 31 h 126"/>
                  <a:gd name="T34" fmla="*/ 106 w 114"/>
                  <a:gd name="T35" fmla="*/ 48 h 126"/>
                  <a:gd name="T36" fmla="*/ 114 w 114"/>
                  <a:gd name="T37" fmla="*/ 7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4" h="126">
                    <a:moveTo>
                      <a:pt x="114" y="70"/>
                    </a:moveTo>
                    <a:cubicBezTo>
                      <a:pt x="114" y="79"/>
                      <a:pt x="109" y="86"/>
                      <a:pt x="101" y="91"/>
                    </a:cubicBezTo>
                    <a:cubicBezTo>
                      <a:pt x="94" y="95"/>
                      <a:pt x="86" y="97"/>
                      <a:pt x="78" y="97"/>
                    </a:cubicBezTo>
                    <a:cubicBezTo>
                      <a:pt x="64" y="97"/>
                      <a:pt x="66" y="98"/>
                      <a:pt x="58" y="106"/>
                    </a:cubicBezTo>
                    <a:cubicBezTo>
                      <a:pt x="52" y="111"/>
                      <a:pt x="46" y="116"/>
                      <a:pt x="40" y="121"/>
                    </a:cubicBezTo>
                    <a:cubicBezTo>
                      <a:pt x="38" y="123"/>
                      <a:pt x="35" y="124"/>
                      <a:pt x="31" y="125"/>
                    </a:cubicBezTo>
                    <a:cubicBezTo>
                      <a:pt x="28" y="126"/>
                      <a:pt x="25" y="125"/>
                      <a:pt x="23" y="122"/>
                    </a:cubicBezTo>
                    <a:cubicBezTo>
                      <a:pt x="22" y="118"/>
                      <a:pt x="21" y="115"/>
                      <a:pt x="23" y="112"/>
                    </a:cubicBezTo>
                    <a:cubicBezTo>
                      <a:pt x="33" y="98"/>
                      <a:pt x="33" y="83"/>
                      <a:pt x="26" y="68"/>
                    </a:cubicBezTo>
                    <a:cubicBezTo>
                      <a:pt x="23" y="61"/>
                      <a:pt x="19" y="56"/>
                      <a:pt x="16" y="50"/>
                    </a:cubicBezTo>
                    <a:cubicBezTo>
                      <a:pt x="14" y="46"/>
                      <a:pt x="12" y="43"/>
                      <a:pt x="11" y="39"/>
                    </a:cubicBezTo>
                    <a:cubicBezTo>
                      <a:pt x="9" y="33"/>
                      <a:pt x="7" y="27"/>
                      <a:pt x="3" y="21"/>
                    </a:cubicBezTo>
                    <a:cubicBezTo>
                      <a:pt x="0" y="17"/>
                      <a:pt x="0" y="12"/>
                      <a:pt x="3" y="6"/>
                    </a:cubicBezTo>
                    <a:cubicBezTo>
                      <a:pt x="5" y="2"/>
                      <a:pt x="8" y="0"/>
                      <a:pt x="12" y="0"/>
                    </a:cubicBezTo>
                    <a:cubicBezTo>
                      <a:pt x="14" y="0"/>
                      <a:pt x="16" y="1"/>
                      <a:pt x="18" y="1"/>
                    </a:cubicBezTo>
                    <a:cubicBezTo>
                      <a:pt x="29" y="3"/>
                      <a:pt x="40" y="7"/>
                      <a:pt x="50" y="12"/>
                    </a:cubicBezTo>
                    <a:cubicBezTo>
                      <a:pt x="62" y="19"/>
                      <a:pt x="74" y="25"/>
                      <a:pt x="86" y="31"/>
                    </a:cubicBezTo>
                    <a:cubicBezTo>
                      <a:pt x="94" y="36"/>
                      <a:pt x="101" y="41"/>
                      <a:pt x="106" y="48"/>
                    </a:cubicBezTo>
                    <a:cubicBezTo>
                      <a:pt x="111" y="54"/>
                      <a:pt x="114" y="61"/>
                      <a:pt x="114" y="7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94" name="Freeform 24"/>
              <p:cNvSpPr/>
              <p:nvPr/>
            </p:nvSpPr>
            <p:spPr bwMode="auto">
              <a:xfrm>
                <a:off x="9216909" y="2378981"/>
                <a:ext cx="317177" cy="429310"/>
              </a:xfrm>
              <a:custGeom>
                <a:avLst/>
                <a:gdLst>
                  <a:gd name="T0" fmla="*/ 111 w 111"/>
                  <a:gd name="T1" fmla="*/ 118 h 150"/>
                  <a:gd name="T2" fmla="*/ 108 w 111"/>
                  <a:gd name="T3" fmla="*/ 125 h 150"/>
                  <a:gd name="T4" fmla="*/ 94 w 111"/>
                  <a:gd name="T5" fmla="*/ 142 h 150"/>
                  <a:gd name="T6" fmla="*/ 80 w 111"/>
                  <a:gd name="T7" fmla="*/ 149 h 150"/>
                  <a:gd name="T8" fmla="*/ 72 w 111"/>
                  <a:gd name="T9" fmla="*/ 144 h 150"/>
                  <a:gd name="T10" fmla="*/ 66 w 111"/>
                  <a:gd name="T11" fmla="*/ 117 h 150"/>
                  <a:gd name="T12" fmla="*/ 59 w 111"/>
                  <a:gd name="T13" fmla="*/ 90 h 150"/>
                  <a:gd name="T14" fmla="*/ 50 w 111"/>
                  <a:gd name="T15" fmla="*/ 75 h 150"/>
                  <a:gd name="T16" fmla="*/ 19 w 111"/>
                  <a:gd name="T17" fmla="*/ 40 h 150"/>
                  <a:gd name="T18" fmla="*/ 6 w 111"/>
                  <a:gd name="T19" fmla="*/ 27 h 150"/>
                  <a:gd name="T20" fmla="*/ 0 w 111"/>
                  <a:gd name="T21" fmla="*/ 10 h 150"/>
                  <a:gd name="T22" fmla="*/ 0 w 111"/>
                  <a:gd name="T23" fmla="*/ 8 h 150"/>
                  <a:gd name="T24" fmla="*/ 9 w 111"/>
                  <a:gd name="T25" fmla="*/ 2 h 150"/>
                  <a:gd name="T26" fmla="*/ 18 w 111"/>
                  <a:gd name="T27" fmla="*/ 7 h 150"/>
                  <a:gd name="T28" fmla="*/ 27 w 111"/>
                  <a:gd name="T29" fmla="*/ 15 h 150"/>
                  <a:gd name="T30" fmla="*/ 44 w 111"/>
                  <a:gd name="T31" fmla="*/ 26 h 150"/>
                  <a:gd name="T32" fmla="*/ 85 w 111"/>
                  <a:gd name="T33" fmla="*/ 57 h 150"/>
                  <a:gd name="T34" fmla="*/ 110 w 111"/>
                  <a:gd name="T35" fmla="*/ 114 h 150"/>
                  <a:gd name="T36" fmla="*/ 110 w 111"/>
                  <a:gd name="T37" fmla="*/ 117 h 150"/>
                  <a:gd name="T38" fmla="*/ 111 w 111"/>
                  <a:gd name="T39" fmla="*/ 118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1" h="150">
                    <a:moveTo>
                      <a:pt x="111" y="118"/>
                    </a:moveTo>
                    <a:cubicBezTo>
                      <a:pt x="110" y="120"/>
                      <a:pt x="109" y="123"/>
                      <a:pt x="108" y="125"/>
                    </a:cubicBezTo>
                    <a:cubicBezTo>
                      <a:pt x="103" y="131"/>
                      <a:pt x="99" y="136"/>
                      <a:pt x="94" y="142"/>
                    </a:cubicBezTo>
                    <a:cubicBezTo>
                      <a:pt x="90" y="146"/>
                      <a:pt x="86" y="148"/>
                      <a:pt x="80" y="149"/>
                    </a:cubicBezTo>
                    <a:cubicBezTo>
                      <a:pt x="75" y="150"/>
                      <a:pt x="73" y="149"/>
                      <a:pt x="72" y="144"/>
                    </a:cubicBezTo>
                    <a:cubicBezTo>
                      <a:pt x="70" y="135"/>
                      <a:pt x="68" y="126"/>
                      <a:pt x="66" y="117"/>
                    </a:cubicBezTo>
                    <a:cubicBezTo>
                      <a:pt x="64" y="108"/>
                      <a:pt x="63" y="99"/>
                      <a:pt x="59" y="90"/>
                    </a:cubicBezTo>
                    <a:cubicBezTo>
                      <a:pt x="57" y="85"/>
                      <a:pt x="54" y="80"/>
                      <a:pt x="50" y="75"/>
                    </a:cubicBezTo>
                    <a:cubicBezTo>
                      <a:pt x="40" y="63"/>
                      <a:pt x="29" y="51"/>
                      <a:pt x="19" y="40"/>
                    </a:cubicBezTo>
                    <a:cubicBezTo>
                      <a:pt x="15" y="35"/>
                      <a:pt x="11" y="31"/>
                      <a:pt x="6" y="27"/>
                    </a:cubicBezTo>
                    <a:cubicBezTo>
                      <a:pt x="1" y="22"/>
                      <a:pt x="0" y="17"/>
                      <a:pt x="0" y="10"/>
                    </a:cubicBezTo>
                    <a:cubicBezTo>
                      <a:pt x="0" y="9"/>
                      <a:pt x="0" y="9"/>
                      <a:pt x="0" y="8"/>
                    </a:cubicBezTo>
                    <a:cubicBezTo>
                      <a:pt x="2" y="1"/>
                      <a:pt x="3" y="0"/>
                      <a:pt x="9" y="2"/>
                    </a:cubicBezTo>
                    <a:cubicBezTo>
                      <a:pt x="12" y="4"/>
                      <a:pt x="15" y="5"/>
                      <a:pt x="18" y="7"/>
                    </a:cubicBezTo>
                    <a:cubicBezTo>
                      <a:pt x="21" y="10"/>
                      <a:pt x="24" y="12"/>
                      <a:pt x="27" y="15"/>
                    </a:cubicBezTo>
                    <a:cubicBezTo>
                      <a:pt x="32" y="20"/>
                      <a:pt x="38" y="24"/>
                      <a:pt x="44" y="26"/>
                    </a:cubicBezTo>
                    <a:cubicBezTo>
                      <a:pt x="61" y="33"/>
                      <a:pt x="74" y="43"/>
                      <a:pt x="85" y="57"/>
                    </a:cubicBezTo>
                    <a:cubicBezTo>
                      <a:pt x="98" y="73"/>
                      <a:pt x="107" y="92"/>
                      <a:pt x="110" y="114"/>
                    </a:cubicBezTo>
                    <a:cubicBezTo>
                      <a:pt x="110" y="115"/>
                      <a:pt x="110" y="116"/>
                      <a:pt x="110" y="117"/>
                    </a:cubicBezTo>
                    <a:cubicBezTo>
                      <a:pt x="110" y="117"/>
                      <a:pt x="110" y="118"/>
                      <a:pt x="111" y="1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95" name="Freeform 26"/>
              <p:cNvSpPr/>
              <p:nvPr/>
            </p:nvSpPr>
            <p:spPr bwMode="auto">
              <a:xfrm>
                <a:off x="7022303" y="3189544"/>
                <a:ext cx="230674" cy="281935"/>
              </a:xfrm>
              <a:custGeom>
                <a:avLst/>
                <a:gdLst>
                  <a:gd name="T0" fmla="*/ 0 w 81"/>
                  <a:gd name="T1" fmla="*/ 18 h 99"/>
                  <a:gd name="T2" fmla="*/ 1 w 81"/>
                  <a:gd name="T3" fmla="*/ 9 h 99"/>
                  <a:gd name="T4" fmla="*/ 11 w 81"/>
                  <a:gd name="T5" fmla="*/ 1 h 99"/>
                  <a:gd name="T6" fmla="*/ 50 w 81"/>
                  <a:gd name="T7" fmla="*/ 12 h 99"/>
                  <a:gd name="T8" fmla="*/ 78 w 81"/>
                  <a:gd name="T9" fmla="*/ 44 h 99"/>
                  <a:gd name="T10" fmla="*/ 80 w 81"/>
                  <a:gd name="T11" fmla="*/ 51 h 99"/>
                  <a:gd name="T12" fmla="*/ 77 w 81"/>
                  <a:gd name="T13" fmla="*/ 79 h 99"/>
                  <a:gd name="T14" fmla="*/ 43 w 81"/>
                  <a:gd name="T15" fmla="*/ 92 h 99"/>
                  <a:gd name="T16" fmla="*/ 30 w 81"/>
                  <a:gd name="T17" fmla="*/ 81 h 99"/>
                  <a:gd name="T18" fmla="*/ 12 w 81"/>
                  <a:gd name="T19" fmla="*/ 60 h 99"/>
                  <a:gd name="T20" fmla="*/ 1 w 81"/>
                  <a:gd name="T21" fmla="*/ 24 h 99"/>
                  <a:gd name="T22" fmla="*/ 1 w 81"/>
                  <a:gd name="T23" fmla="*/ 18 h 99"/>
                  <a:gd name="T24" fmla="*/ 0 w 81"/>
                  <a:gd name="T25" fmla="*/ 18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1" h="99">
                    <a:moveTo>
                      <a:pt x="0" y="18"/>
                    </a:moveTo>
                    <a:cubicBezTo>
                      <a:pt x="1" y="15"/>
                      <a:pt x="1" y="12"/>
                      <a:pt x="1" y="9"/>
                    </a:cubicBezTo>
                    <a:cubicBezTo>
                      <a:pt x="2" y="4"/>
                      <a:pt x="5" y="1"/>
                      <a:pt x="11" y="1"/>
                    </a:cubicBezTo>
                    <a:cubicBezTo>
                      <a:pt x="25" y="0"/>
                      <a:pt x="39" y="2"/>
                      <a:pt x="50" y="12"/>
                    </a:cubicBezTo>
                    <a:cubicBezTo>
                      <a:pt x="62" y="21"/>
                      <a:pt x="70" y="32"/>
                      <a:pt x="78" y="44"/>
                    </a:cubicBezTo>
                    <a:cubicBezTo>
                      <a:pt x="79" y="46"/>
                      <a:pt x="80" y="49"/>
                      <a:pt x="80" y="51"/>
                    </a:cubicBezTo>
                    <a:cubicBezTo>
                      <a:pt x="81" y="61"/>
                      <a:pt x="80" y="70"/>
                      <a:pt x="77" y="79"/>
                    </a:cubicBezTo>
                    <a:cubicBezTo>
                      <a:pt x="74" y="89"/>
                      <a:pt x="57" y="99"/>
                      <a:pt x="43" y="92"/>
                    </a:cubicBezTo>
                    <a:cubicBezTo>
                      <a:pt x="38" y="89"/>
                      <a:pt x="33" y="86"/>
                      <a:pt x="30" y="81"/>
                    </a:cubicBezTo>
                    <a:cubicBezTo>
                      <a:pt x="24" y="74"/>
                      <a:pt x="18" y="67"/>
                      <a:pt x="12" y="60"/>
                    </a:cubicBezTo>
                    <a:cubicBezTo>
                      <a:pt x="4" y="49"/>
                      <a:pt x="2" y="37"/>
                      <a:pt x="1" y="24"/>
                    </a:cubicBezTo>
                    <a:cubicBezTo>
                      <a:pt x="1" y="22"/>
                      <a:pt x="1" y="20"/>
                      <a:pt x="1" y="18"/>
                    </a:cubicBezTo>
                    <a:cubicBezTo>
                      <a:pt x="1" y="18"/>
                      <a:pt x="1" y="18"/>
                      <a:pt x="0"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96" name="Freeform 28"/>
              <p:cNvSpPr/>
              <p:nvPr/>
            </p:nvSpPr>
            <p:spPr bwMode="auto">
              <a:xfrm>
                <a:off x="8502460" y="3122264"/>
                <a:ext cx="246693" cy="285139"/>
              </a:xfrm>
              <a:custGeom>
                <a:avLst/>
                <a:gdLst>
                  <a:gd name="T0" fmla="*/ 38 w 87"/>
                  <a:gd name="T1" fmla="*/ 100 h 100"/>
                  <a:gd name="T2" fmla="*/ 27 w 87"/>
                  <a:gd name="T3" fmla="*/ 98 h 100"/>
                  <a:gd name="T4" fmla="*/ 22 w 87"/>
                  <a:gd name="T5" fmla="*/ 91 h 100"/>
                  <a:gd name="T6" fmla="*/ 17 w 87"/>
                  <a:gd name="T7" fmla="*/ 65 h 100"/>
                  <a:gd name="T8" fmla="*/ 1 w 87"/>
                  <a:gd name="T9" fmla="*/ 16 h 100"/>
                  <a:gd name="T10" fmla="*/ 0 w 87"/>
                  <a:gd name="T11" fmla="*/ 4 h 100"/>
                  <a:gd name="T12" fmla="*/ 4 w 87"/>
                  <a:gd name="T13" fmla="*/ 0 h 100"/>
                  <a:gd name="T14" fmla="*/ 12 w 87"/>
                  <a:gd name="T15" fmla="*/ 0 h 100"/>
                  <a:gd name="T16" fmla="*/ 20 w 87"/>
                  <a:gd name="T17" fmla="*/ 4 h 100"/>
                  <a:gd name="T18" fmla="*/ 31 w 87"/>
                  <a:gd name="T19" fmla="*/ 12 h 100"/>
                  <a:gd name="T20" fmla="*/ 65 w 87"/>
                  <a:gd name="T21" fmla="*/ 41 h 100"/>
                  <a:gd name="T22" fmla="*/ 78 w 87"/>
                  <a:gd name="T23" fmla="*/ 56 h 100"/>
                  <a:gd name="T24" fmla="*/ 73 w 87"/>
                  <a:gd name="T25" fmla="*/ 87 h 100"/>
                  <a:gd name="T26" fmla="*/ 38 w 87"/>
                  <a:gd name="T27" fmla="*/ 10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7" h="100">
                    <a:moveTo>
                      <a:pt x="38" y="100"/>
                    </a:moveTo>
                    <a:cubicBezTo>
                      <a:pt x="34" y="99"/>
                      <a:pt x="31" y="99"/>
                      <a:pt x="27" y="98"/>
                    </a:cubicBezTo>
                    <a:cubicBezTo>
                      <a:pt x="24" y="97"/>
                      <a:pt x="22" y="94"/>
                      <a:pt x="22" y="91"/>
                    </a:cubicBezTo>
                    <a:cubicBezTo>
                      <a:pt x="23" y="81"/>
                      <a:pt x="20" y="73"/>
                      <a:pt x="17" y="65"/>
                    </a:cubicBezTo>
                    <a:cubicBezTo>
                      <a:pt x="11" y="49"/>
                      <a:pt x="4" y="33"/>
                      <a:pt x="1" y="16"/>
                    </a:cubicBezTo>
                    <a:cubicBezTo>
                      <a:pt x="0" y="12"/>
                      <a:pt x="0" y="8"/>
                      <a:pt x="0" y="4"/>
                    </a:cubicBezTo>
                    <a:cubicBezTo>
                      <a:pt x="0" y="2"/>
                      <a:pt x="2" y="0"/>
                      <a:pt x="4" y="0"/>
                    </a:cubicBezTo>
                    <a:cubicBezTo>
                      <a:pt x="7" y="0"/>
                      <a:pt x="10" y="0"/>
                      <a:pt x="12" y="0"/>
                    </a:cubicBezTo>
                    <a:cubicBezTo>
                      <a:pt x="15" y="1"/>
                      <a:pt x="18" y="2"/>
                      <a:pt x="20" y="4"/>
                    </a:cubicBezTo>
                    <a:cubicBezTo>
                      <a:pt x="24" y="7"/>
                      <a:pt x="28" y="9"/>
                      <a:pt x="31" y="12"/>
                    </a:cubicBezTo>
                    <a:cubicBezTo>
                      <a:pt x="42" y="22"/>
                      <a:pt x="54" y="31"/>
                      <a:pt x="65" y="41"/>
                    </a:cubicBezTo>
                    <a:cubicBezTo>
                      <a:pt x="70" y="45"/>
                      <a:pt x="74" y="51"/>
                      <a:pt x="78" y="56"/>
                    </a:cubicBezTo>
                    <a:cubicBezTo>
                      <a:pt x="87" y="69"/>
                      <a:pt x="85" y="78"/>
                      <a:pt x="73" y="87"/>
                    </a:cubicBezTo>
                    <a:cubicBezTo>
                      <a:pt x="64" y="95"/>
                      <a:pt x="50" y="100"/>
                      <a:pt x="38" y="10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97" name="Freeform 36"/>
              <p:cNvSpPr/>
              <p:nvPr/>
            </p:nvSpPr>
            <p:spPr bwMode="auto">
              <a:xfrm>
                <a:off x="9207298" y="2724992"/>
                <a:ext cx="128152" cy="246693"/>
              </a:xfrm>
              <a:custGeom>
                <a:avLst/>
                <a:gdLst>
                  <a:gd name="T0" fmla="*/ 6 w 44"/>
                  <a:gd name="T1" fmla="*/ 57 h 87"/>
                  <a:gd name="T2" fmla="*/ 2 w 44"/>
                  <a:gd name="T3" fmla="*/ 8 h 87"/>
                  <a:gd name="T4" fmla="*/ 3 w 44"/>
                  <a:gd name="T5" fmla="*/ 2 h 87"/>
                  <a:gd name="T6" fmla="*/ 10 w 44"/>
                  <a:gd name="T7" fmla="*/ 2 h 87"/>
                  <a:gd name="T8" fmla="*/ 15 w 44"/>
                  <a:gd name="T9" fmla="*/ 6 h 87"/>
                  <a:gd name="T10" fmla="*/ 29 w 44"/>
                  <a:gd name="T11" fmla="*/ 22 h 87"/>
                  <a:gd name="T12" fmla="*/ 39 w 44"/>
                  <a:gd name="T13" fmla="*/ 36 h 87"/>
                  <a:gd name="T14" fmla="*/ 43 w 44"/>
                  <a:gd name="T15" fmla="*/ 52 h 87"/>
                  <a:gd name="T16" fmla="*/ 38 w 44"/>
                  <a:gd name="T17" fmla="*/ 74 h 87"/>
                  <a:gd name="T18" fmla="*/ 16 w 44"/>
                  <a:gd name="T19" fmla="*/ 87 h 87"/>
                  <a:gd name="T20" fmla="*/ 8 w 44"/>
                  <a:gd name="T21" fmla="*/ 81 h 87"/>
                  <a:gd name="T22" fmla="*/ 6 w 44"/>
                  <a:gd name="T23" fmla="*/ 65 h 87"/>
                  <a:gd name="T24" fmla="*/ 6 w 44"/>
                  <a:gd name="T25" fmla="*/ 5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87">
                    <a:moveTo>
                      <a:pt x="6" y="57"/>
                    </a:moveTo>
                    <a:cubicBezTo>
                      <a:pt x="7" y="39"/>
                      <a:pt x="5" y="23"/>
                      <a:pt x="2" y="8"/>
                    </a:cubicBezTo>
                    <a:cubicBezTo>
                      <a:pt x="1" y="6"/>
                      <a:pt x="0" y="3"/>
                      <a:pt x="3" y="2"/>
                    </a:cubicBezTo>
                    <a:cubicBezTo>
                      <a:pt x="5" y="0"/>
                      <a:pt x="7" y="0"/>
                      <a:pt x="10" y="2"/>
                    </a:cubicBezTo>
                    <a:cubicBezTo>
                      <a:pt x="12" y="3"/>
                      <a:pt x="14" y="4"/>
                      <a:pt x="15" y="6"/>
                    </a:cubicBezTo>
                    <a:cubicBezTo>
                      <a:pt x="20" y="11"/>
                      <a:pt x="25" y="17"/>
                      <a:pt x="29" y="22"/>
                    </a:cubicBezTo>
                    <a:cubicBezTo>
                      <a:pt x="33" y="27"/>
                      <a:pt x="36" y="32"/>
                      <a:pt x="39" y="36"/>
                    </a:cubicBezTo>
                    <a:cubicBezTo>
                      <a:pt x="42" y="41"/>
                      <a:pt x="44" y="46"/>
                      <a:pt x="43" y="52"/>
                    </a:cubicBezTo>
                    <a:cubicBezTo>
                      <a:pt x="42" y="59"/>
                      <a:pt x="41" y="67"/>
                      <a:pt x="38" y="74"/>
                    </a:cubicBezTo>
                    <a:cubicBezTo>
                      <a:pt x="33" y="83"/>
                      <a:pt x="27" y="87"/>
                      <a:pt x="16" y="87"/>
                    </a:cubicBezTo>
                    <a:cubicBezTo>
                      <a:pt x="12" y="87"/>
                      <a:pt x="10" y="85"/>
                      <a:pt x="8" y="81"/>
                    </a:cubicBezTo>
                    <a:cubicBezTo>
                      <a:pt x="6" y="76"/>
                      <a:pt x="6" y="71"/>
                      <a:pt x="6" y="65"/>
                    </a:cubicBezTo>
                    <a:cubicBezTo>
                      <a:pt x="6" y="62"/>
                      <a:pt x="6" y="59"/>
                      <a:pt x="6" y="5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grpSp>
        <p:grpSp>
          <p:nvGrpSpPr>
            <p:cNvPr id="98" name="组合 97"/>
            <p:cNvGrpSpPr/>
            <p:nvPr userDrawn="1"/>
          </p:nvGrpSpPr>
          <p:grpSpPr>
            <a:xfrm>
              <a:off x="9556201" y="498129"/>
              <a:ext cx="588050" cy="586680"/>
              <a:chOff x="2105799" y="20055838"/>
              <a:chExt cx="6748090" cy="6732363"/>
            </a:xfrm>
            <a:solidFill>
              <a:schemeClr val="accent1">
                <a:alpha val="80000"/>
              </a:schemeClr>
            </a:solidFill>
          </p:grpSpPr>
          <p:sp>
            <p:nvSpPr>
              <p:cNvPr id="99" name="Freeform 8"/>
              <p:cNvSpPr>
                <a:spLocks noEditPoints="1"/>
              </p:cNvSpPr>
              <p:nvPr/>
            </p:nvSpPr>
            <p:spPr bwMode="auto">
              <a:xfrm>
                <a:off x="2105799" y="20055838"/>
                <a:ext cx="6748090" cy="6732363"/>
              </a:xfrm>
              <a:custGeom>
                <a:avLst/>
                <a:gdLst>
                  <a:gd name="T0" fmla="*/ 0 w 965"/>
                  <a:gd name="T1" fmla="*/ 465 h 963"/>
                  <a:gd name="T2" fmla="*/ 1 w 965"/>
                  <a:gd name="T3" fmla="*/ 453 h 963"/>
                  <a:gd name="T4" fmla="*/ 10 w 965"/>
                  <a:gd name="T5" fmla="*/ 384 h 963"/>
                  <a:gd name="T6" fmla="*/ 50 w 965"/>
                  <a:gd name="T7" fmla="*/ 269 h 963"/>
                  <a:gd name="T8" fmla="*/ 220 w 965"/>
                  <a:gd name="T9" fmla="*/ 78 h 963"/>
                  <a:gd name="T10" fmla="*/ 368 w 965"/>
                  <a:gd name="T11" fmla="*/ 14 h 963"/>
                  <a:gd name="T12" fmla="*/ 459 w 965"/>
                  <a:gd name="T13" fmla="*/ 1 h 963"/>
                  <a:gd name="T14" fmla="*/ 465 w 965"/>
                  <a:gd name="T15" fmla="*/ 0 h 963"/>
                  <a:gd name="T16" fmla="*/ 498 w 965"/>
                  <a:gd name="T17" fmla="*/ 0 h 963"/>
                  <a:gd name="T18" fmla="*/ 503 w 965"/>
                  <a:gd name="T19" fmla="*/ 1 h 963"/>
                  <a:gd name="T20" fmla="*/ 746 w 965"/>
                  <a:gd name="T21" fmla="*/ 80 h 963"/>
                  <a:gd name="T22" fmla="*/ 941 w 965"/>
                  <a:gd name="T23" fmla="*/ 338 h 963"/>
                  <a:gd name="T24" fmla="*/ 962 w 965"/>
                  <a:gd name="T25" fmla="*/ 447 h 963"/>
                  <a:gd name="T26" fmla="*/ 945 w 965"/>
                  <a:gd name="T27" fmla="*/ 612 h 963"/>
                  <a:gd name="T28" fmla="*/ 857 w 965"/>
                  <a:gd name="T29" fmla="*/ 782 h 963"/>
                  <a:gd name="T30" fmla="*/ 722 w 965"/>
                  <a:gd name="T31" fmla="*/ 897 h 963"/>
                  <a:gd name="T32" fmla="*/ 584 w 965"/>
                  <a:gd name="T33" fmla="*/ 951 h 963"/>
                  <a:gd name="T34" fmla="*/ 502 w 965"/>
                  <a:gd name="T35" fmla="*/ 962 h 963"/>
                  <a:gd name="T36" fmla="*/ 497 w 965"/>
                  <a:gd name="T37" fmla="*/ 963 h 963"/>
                  <a:gd name="T38" fmla="*/ 466 w 965"/>
                  <a:gd name="T39" fmla="*/ 963 h 963"/>
                  <a:gd name="T40" fmla="*/ 449 w 965"/>
                  <a:gd name="T41" fmla="*/ 961 h 963"/>
                  <a:gd name="T42" fmla="*/ 332 w 965"/>
                  <a:gd name="T43" fmla="*/ 938 h 963"/>
                  <a:gd name="T44" fmla="*/ 51 w 965"/>
                  <a:gd name="T45" fmla="*/ 695 h 963"/>
                  <a:gd name="T46" fmla="*/ 8 w 965"/>
                  <a:gd name="T47" fmla="*/ 564 h 963"/>
                  <a:gd name="T48" fmla="*/ 1 w 965"/>
                  <a:gd name="T49" fmla="*/ 510 h 963"/>
                  <a:gd name="T50" fmla="*/ 0 w 965"/>
                  <a:gd name="T51" fmla="*/ 497 h 963"/>
                  <a:gd name="T52" fmla="*/ 0 w 965"/>
                  <a:gd name="T53" fmla="*/ 465 h 963"/>
                  <a:gd name="T54" fmla="*/ 481 w 965"/>
                  <a:gd name="T55" fmla="*/ 946 h 963"/>
                  <a:gd name="T56" fmla="*/ 946 w 965"/>
                  <a:gd name="T57" fmla="*/ 481 h 963"/>
                  <a:gd name="T58" fmla="*/ 482 w 965"/>
                  <a:gd name="T59" fmla="*/ 17 h 963"/>
                  <a:gd name="T60" fmla="*/ 17 w 965"/>
                  <a:gd name="T61" fmla="*/ 480 h 963"/>
                  <a:gd name="T62" fmla="*/ 481 w 965"/>
                  <a:gd name="T63" fmla="*/ 946 h 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65" h="963">
                    <a:moveTo>
                      <a:pt x="0" y="465"/>
                    </a:moveTo>
                    <a:cubicBezTo>
                      <a:pt x="0" y="461"/>
                      <a:pt x="1" y="457"/>
                      <a:pt x="1" y="453"/>
                    </a:cubicBezTo>
                    <a:cubicBezTo>
                      <a:pt x="3" y="430"/>
                      <a:pt x="6" y="407"/>
                      <a:pt x="10" y="384"/>
                    </a:cubicBezTo>
                    <a:cubicBezTo>
                      <a:pt x="19" y="344"/>
                      <a:pt x="32" y="306"/>
                      <a:pt x="50" y="269"/>
                    </a:cubicBezTo>
                    <a:cubicBezTo>
                      <a:pt x="89" y="190"/>
                      <a:pt x="146" y="127"/>
                      <a:pt x="220" y="78"/>
                    </a:cubicBezTo>
                    <a:cubicBezTo>
                      <a:pt x="265" y="48"/>
                      <a:pt x="315" y="27"/>
                      <a:pt x="368" y="14"/>
                    </a:cubicBezTo>
                    <a:cubicBezTo>
                      <a:pt x="398" y="6"/>
                      <a:pt x="429" y="2"/>
                      <a:pt x="459" y="1"/>
                    </a:cubicBezTo>
                    <a:cubicBezTo>
                      <a:pt x="461" y="1"/>
                      <a:pt x="463" y="0"/>
                      <a:pt x="465" y="0"/>
                    </a:cubicBezTo>
                    <a:cubicBezTo>
                      <a:pt x="476" y="0"/>
                      <a:pt x="487" y="0"/>
                      <a:pt x="498" y="0"/>
                    </a:cubicBezTo>
                    <a:cubicBezTo>
                      <a:pt x="500" y="0"/>
                      <a:pt x="501" y="1"/>
                      <a:pt x="503" y="1"/>
                    </a:cubicBezTo>
                    <a:cubicBezTo>
                      <a:pt x="592" y="5"/>
                      <a:pt x="673" y="31"/>
                      <a:pt x="746" y="80"/>
                    </a:cubicBezTo>
                    <a:cubicBezTo>
                      <a:pt x="841" y="143"/>
                      <a:pt x="906" y="229"/>
                      <a:pt x="941" y="338"/>
                    </a:cubicBezTo>
                    <a:cubicBezTo>
                      <a:pt x="952" y="373"/>
                      <a:pt x="959" y="410"/>
                      <a:pt x="962" y="447"/>
                    </a:cubicBezTo>
                    <a:cubicBezTo>
                      <a:pt x="965" y="503"/>
                      <a:pt x="960" y="558"/>
                      <a:pt x="945" y="612"/>
                    </a:cubicBezTo>
                    <a:cubicBezTo>
                      <a:pt x="927" y="674"/>
                      <a:pt x="897" y="731"/>
                      <a:pt x="857" y="782"/>
                    </a:cubicBezTo>
                    <a:cubicBezTo>
                      <a:pt x="819" y="829"/>
                      <a:pt x="774" y="867"/>
                      <a:pt x="722" y="897"/>
                    </a:cubicBezTo>
                    <a:cubicBezTo>
                      <a:pt x="679" y="923"/>
                      <a:pt x="633" y="940"/>
                      <a:pt x="584" y="951"/>
                    </a:cubicBezTo>
                    <a:cubicBezTo>
                      <a:pt x="557" y="957"/>
                      <a:pt x="530" y="960"/>
                      <a:pt x="502" y="962"/>
                    </a:cubicBezTo>
                    <a:cubicBezTo>
                      <a:pt x="500" y="962"/>
                      <a:pt x="498" y="962"/>
                      <a:pt x="497" y="963"/>
                    </a:cubicBezTo>
                    <a:cubicBezTo>
                      <a:pt x="487" y="963"/>
                      <a:pt x="476" y="963"/>
                      <a:pt x="466" y="963"/>
                    </a:cubicBezTo>
                    <a:cubicBezTo>
                      <a:pt x="460" y="962"/>
                      <a:pt x="455" y="961"/>
                      <a:pt x="449" y="961"/>
                    </a:cubicBezTo>
                    <a:cubicBezTo>
                      <a:pt x="409" y="958"/>
                      <a:pt x="370" y="951"/>
                      <a:pt x="332" y="938"/>
                    </a:cubicBezTo>
                    <a:cubicBezTo>
                      <a:pt x="206" y="895"/>
                      <a:pt x="112" y="814"/>
                      <a:pt x="51" y="695"/>
                    </a:cubicBezTo>
                    <a:cubicBezTo>
                      <a:pt x="30" y="654"/>
                      <a:pt x="16" y="610"/>
                      <a:pt x="8" y="564"/>
                    </a:cubicBezTo>
                    <a:cubicBezTo>
                      <a:pt x="4" y="546"/>
                      <a:pt x="2" y="528"/>
                      <a:pt x="1" y="510"/>
                    </a:cubicBezTo>
                    <a:cubicBezTo>
                      <a:pt x="1" y="506"/>
                      <a:pt x="0" y="501"/>
                      <a:pt x="0" y="497"/>
                    </a:cubicBezTo>
                    <a:cubicBezTo>
                      <a:pt x="0" y="486"/>
                      <a:pt x="0" y="475"/>
                      <a:pt x="0" y="465"/>
                    </a:cubicBezTo>
                    <a:close/>
                    <a:moveTo>
                      <a:pt x="481" y="946"/>
                    </a:moveTo>
                    <a:cubicBezTo>
                      <a:pt x="738" y="946"/>
                      <a:pt x="946" y="736"/>
                      <a:pt x="946" y="481"/>
                    </a:cubicBezTo>
                    <a:cubicBezTo>
                      <a:pt x="947" y="228"/>
                      <a:pt x="740" y="17"/>
                      <a:pt x="482" y="17"/>
                    </a:cubicBezTo>
                    <a:cubicBezTo>
                      <a:pt x="226" y="16"/>
                      <a:pt x="17" y="225"/>
                      <a:pt x="17" y="480"/>
                    </a:cubicBezTo>
                    <a:cubicBezTo>
                      <a:pt x="16" y="736"/>
                      <a:pt x="225" y="945"/>
                      <a:pt x="481" y="946"/>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cs"/>
                </a:endParaRPr>
              </a:p>
            </p:txBody>
          </p:sp>
          <p:sp>
            <p:nvSpPr>
              <p:cNvPr id="100" name="Freeform 42"/>
              <p:cNvSpPr>
                <a:spLocks noEditPoints="1"/>
              </p:cNvSpPr>
              <p:nvPr/>
            </p:nvSpPr>
            <p:spPr bwMode="auto">
              <a:xfrm>
                <a:off x="2986668" y="20928842"/>
                <a:ext cx="4978486" cy="4970622"/>
              </a:xfrm>
              <a:custGeom>
                <a:avLst/>
                <a:gdLst>
                  <a:gd name="T0" fmla="*/ 711 w 711"/>
                  <a:gd name="T1" fmla="*/ 356 h 711"/>
                  <a:gd name="T2" fmla="*/ 355 w 711"/>
                  <a:gd name="T3" fmla="*/ 711 h 711"/>
                  <a:gd name="T4" fmla="*/ 0 w 711"/>
                  <a:gd name="T5" fmla="*/ 357 h 711"/>
                  <a:gd name="T6" fmla="*/ 354 w 711"/>
                  <a:gd name="T7" fmla="*/ 1 h 711"/>
                  <a:gd name="T8" fmla="*/ 711 w 711"/>
                  <a:gd name="T9" fmla="*/ 356 h 711"/>
                  <a:gd name="T10" fmla="*/ 355 w 711"/>
                  <a:gd name="T11" fmla="*/ 700 h 711"/>
                  <a:gd name="T12" fmla="*/ 700 w 711"/>
                  <a:gd name="T13" fmla="*/ 356 h 711"/>
                  <a:gd name="T14" fmla="*/ 355 w 711"/>
                  <a:gd name="T15" fmla="*/ 12 h 711"/>
                  <a:gd name="T16" fmla="*/ 11 w 711"/>
                  <a:gd name="T17" fmla="*/ 356 h 711"/>
                  <a:gd name="T18" fmla="*/ 355 w 711"/>
                  <a:gd name="T19" fmla="*/ 700 h 7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1" h="711">
                    <a:moveTo>
                      <a:pt x="711" y="356"/>
                    </a:moveTo>
                    <a:cubicBezTo>
                      <a:pt x="711" y="552"/>
                      <a:pt x="551" y="711"/>
                      <a:pt x="355" y="711"/>
                    </a:cubicBezTo>
                    <a:cubicBezTo>
                      <a:pt x="159" y="711"/>
                      <a:pt x="1" y="551"/>
                      <a:pt x="0" y="357"/>
                    </a:cubicBezTo>
                    <a:cubicBezTo>
                      <a:pt x="0" y="162"/>
                      <a:pt x="158" y="2"/>
                      <a:pt x="354" y="1"/>
                    </a:cubicBezTo>
                    <a:cubicBezTo>
                      <a:pt x="551" y="0"/>
                      <a:pt x="711" y="159"/>
                      <a:pt x="711" y="356"/>
                    </a:cubicBezTo>
                    <a:close/>
                    <a:moveTo>
                      <a:pt x="355" y="700"/>
                    </a:moveTo>
                    <a:cubicBezTo>
                      <a:pt x="545" y="701"/>
                      <a:pt x="700" y="546"/>
                      <a:pt x="700" y="356"/>
                    </a:cubicBezTo>
                    <a:cubicBezTo>
                      <a:pt x="700" y="166"/>
                      <a:pt x="545" y="12"/>
                      <a:pt x="355" y="12"/>
                    </a:cubicBezTo>
                    <a:cubicBezTo>
                      <a:pt x="166" y="12"/>
                      <a:pt x="11" y="166"/>
                      <a:pt x="11" y="356"/>
                    </a:cubicBezTo>
                    <a:cubicBezTo>
                      <a:pt x="11" y="545"/>
                      <a:pt x="166" y="700"/>
                      <a:pt x="355" y="70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cs"/>
                </a:endParaRPr>
              </a:p>
            </p:txBody>
          </p:sp>
          <p:sp>
            <p:nvSpPr>
              <p:cNvPr id="101" name="Freeform 43"/>
              <p:cNvSpPr>
                <a:spLocks noEditPoints="1"/>
              </p:cNvSpPr>
              <p:nvPr/>
            </p:nvSpPr>
            <p:spPr bwMode="auto">
              <a:xfrm>
                <a:off x="7508990" y="21424332"/>
                <a:ext cx="550543" cy="660652"/>
              </a:xfrm>
              <a:custGeom>
                <a:avLst/>
                <a:gdLst>
                  <a:gd name="T0" fmla="*/ 37 w 79"/>
                  <a:gd name="T1" fmla="*/ 41 h 94"/>
                  <a:gd name="T2" fmla="*/ 21 w 79"/>
                  <a:gd name="T3" fmla="*/ 55 h 94"/>
                  <a:gd name="T4" fmla="*/ 19 w 79"/>
                  <a:gd name="T5" fmla="*/ 62 h 94"/>
                  <a:gd name="T6" fmla="*/ 20 w 79"/>
                  <a:gd name="T7" fmla="*/ 66 h 94"/>
                  <a:gd name="T8" fmla="*/ 0 w 79"/>
                  <a:gd name="T9" fmla="*/ 40 h 94"/>
                  <a:gd name="T10" fmla="*/ 3 w 79"/>
                  <a:gd name="T11" fmla="*/ 42 h 94"/>
                  <a:gd name="T12" fmla="*/ 12 w 79"/>
                  <a:gd name="T13" fmla="*/ 42 h 94"/>
                  <a:gd name="T14" fmla="*/ 48 w 79"/>
                  <a:gd name="T15" fmla="*/ 12 h 94"/>
                  <a:gd name="T16" fmla="*/ 50 w 79"/>
                  <a:gd name="T17" fmla="*/ 2 h 94"/>
                  <a:gd name="T18" fmla="*/ 50 w 79"/>
                  <a:gd name="T19" fmla="*/ 0 h 94"/>
                  <a:gd name="T20" fmla="*/ 52 w 79"/>
                  <a:gd name="T21" fmla="*/ 2 h 94"/>
                  <a:gd name="T22" fmla="*/ 70 w 79"/>
                  <a:gd name="T23" fmla="*/ 26 h 94"/>
                  <a:gd name="T24" fmla="*/ 77 w 79"/>
                  <a:gd name="T25" fmla="*/ 40 h 94"/>
                  <a:gd name="T26" fmla="*/ 75 w 79"/>
                  <a:gd name="T27" fmla="*/ 54 h 94"/>
                  <a:gd name="T28" fmla="*/ 57 w 79"/>
                  <a:gd name="T29" fmla="*/ 59 h 94"/>
                  <a:gd name="T30" fmla="*/ 50 w 79"/>
                  <a:gd name="T31" fmla="*/ 56 h 94"/>
                  <a:gd name="T32" fmla="*/ 40 w 79"/>
                  <a:gd name="T33" fmla="*/ 94 h 94"/>
                  <a:gd name="T34" fmla="*/ 38 w 79"/>
                  <a:gd name="T35" fmla="*/ 92 h 94"/>
                  <a:gd name="T36" fmla="*/ 31 w 79"/>
                  <a:gd name="T37" fmla="*/ 82 h 94"/>
                  <a:gd name="T38" fmla="*/ 29 w 79"/>
                  <a:gd name="T39" fmla="*/ 75 h 94"/>
                  <a:gd name="T40" fmla="*/ 38 w 79"/>
                  <a:gd name="T41" fmla="*/ 47 h 94"/>
                  <a:gd name="T42" fmla="*/ 37 w 79"/>
                  <a:gd name="T43" fmla="*/ 41 h 94"/>
                  <a:gd name="T44" fmla="*/ 40 w 79"/>
                  <a:gd name="T45" fmla="*/ 39 h 94"/>
                  <a:gd name="T46" fmla="*/ 45 w 79"/>
                  <a:gd name="T47" fmla="*/ 45 h 94"/>
                  <a:gd name="T48" fmla="*/ 61 w 79"/>
                  <a:gd name="T49" fmla="*/ 45 h 94"/>
                  <a:gd name="T50" fmla="*/ 65 w 79"/>
                  <a:gd name="T51" fmla="*/ 43 h 94"/>
                  <a:gd name="T52" fmla="*/ 65 w 79"/>
                  <a:gd name="T53" fmla="*/ 24 h 94"/>
                  <a:gd name="T54" fmla="*/ 59 w 79"/>
                  <a:gd name="T55" fmla="*/ 24 h 94"/>
                  <a:gd name="T56" fmla="*/ 45 w 79"/>
                  <a:gd name="T57" fmla="*/ 35 h 94"/>
                  <a:gd name="T58" fmla="*/ 40 w 79"/>
                  <a:gd name="T59" fmla="*/ 39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9" h="94">
                    <a:moveTo>
                      <a:pt x="37" y="41"/>
                    </a:moveTo>
                    <a:cubicBezTo>
                      <a:pt x="32" y="46"/>
                      <a:pt x="26" y="50"/>
                      <a:pt x="21" y="55"/>
                    </a:cubicBezTo>
                    <a:cubicBezTo>
                      <a:pt x="18" y="57"/>
                      <a:pt x="18" y="60"/>
                      <a:pt x="19" y="62"/>
                    </a:cubicBezTo>
                    <a:cubicBezTo>
                      <a:pt x="20" y="64"/>
                      <a:pt x="20" y="65"/>
                      <a:pt x="20" y="66"/>
                    </a:cubicBezTo>
                    <a:cubicBezTo>
                      <a:pt x="17" y="65"/>
                      <a:pt x="3" y="47"/>
                      <a:pt x="0" y="40"/>
                    </a:cubicBezTo>
                    <a:cubicBezTo>
                      <a:pt x="2" y="41"/>
                      <a:pt x="2" y="41"/>
                      <a:pt x="3" y="42"/>
                    </a:cubicBezTo>
                    <a:cubicBezTo>
                      <a:pt x="7" y="44"/>
                      <a:pt x="9" y="44"/>
                      <a:pt x="12" y="42"/>
                    </a:cubicBezTo>
                    <a:cubicBezTo>
                      <a:pt x="24" y="32"/>
                      <a:pt x="36" y="22"/>
                      <a:pt x="48" y="12"/>
                    </a:cubicBezTo>
                    <a:cubicBezTo>
                      <a:pt x="52" y="9"/>
                      <a:pt x="52" y="7"/>
                      <a:pt x="50" y="2"/>
                    </a:cubicBezTo>
                    <a:cubicBezTo>
                      <a:pt x="50" y="1"/>
                      <a:pt x="50" y="1"/>
                      <a:pt x="50" y="0"/>
                    </a:cubicBezTo>
                    <a:cubicBezTo>
                      <a:pt x="51" y="1"/>
                      <a:pt x="52" y="1"/>
                      <a:pt x="52" y="2"/>
                    </a:cubicBezTo>
                    <a:cubicBezTo>
                      <a:pt x="58" y="10"/>
                      <a:pt x="64" y="18"/>
                      <a:pt x="70" y="26"/>
                    </a:cubicBezTo>
                    <a:cubicBezTo>
                      <a:pt x="73" y="30"/>
                      <a:pt x="75" y="35"/>
                      <a:pt x="77" y="40"/>
                    </a:cubicBezTo>
                    <a:cubicBezTo>
                      <a:pt x="79" y="45"/>
                      <a:pt x="79" y="50"/>
                      <a:pt x="75" y="54"/>
                    </a:cubicBezTo>
                    <a:cubicBezTo>
                      <a:pt x="71" y="60"/>
                      <a:pt x="64" y="62"/>
                      <a:pt x="57" y="59"/>
                    </a:cubicBezTo>
                    <a:cubicBezTo>
                      <a:pt x="55" y="58"/>
                      <a:pt x="53" y="57"/>
                      <a:pt x="50" y="56"/>
                    </a:cubicBezTo>
                    <a:cubicBezTo>
                      <a:pt x="47" y="69"/>
                      <a:pt x="42" y="81"/>
                      <a:pt x="40" y="94"/>
                    </a:cubicBezTo>
                    <a:cubicBezTo>
                      <a:pt x="40" y="94"/>
                      <a:pt x="39" y="93"/>
                      <a:pt x="38" y="92"/>
                    </a:cubicBezTo>
                    <a:cubicBezTo>
                      <a:pt x="36" y="89"/>
                      <a:pt x="33" y="85"/>
                      <a:pt x="31" y="82"/>
                    </a:cubicBezTo>
                    <a:cubicBezTo>
                      <a:pt x="29" y="80"/>
                      <a:pt x="29" y="78"/>
                      <a:pt x="29" y="75"/>
                    </a:cubicBezTo>
                    <a:cubicBezTo>
                      <a:pt x="33" y="66"/>
                      <a:pt x="36" y="56"/>
                      <a:pt x="38" y="47"/>
                    </a:cubicBezTo>
                    <a:cubicBezTo>
                      <a:pt x="39" y="45"/>
                      <a:pt x="40" y="43"/>
                      <a:pt x="37" y="41"/>
                    </a:cubicBezTo>
                    <a:close/>
                    <a:moveTo>
                      <a:pt x="40" y="39"/>
                    </a:moveTo>
                    <a:cubicBezTo>
                      <a:pt x="42" y="41"/>
                      <a:pt x="43" y="43"/>
                      <a:pt x="45" y="45"/>
                    </a:cubicBezTo>
                    <a:cubicBezTo>
                      <a:pt x="50" y="50"/>
                      <a:pt x="55" y="50"/>
                      <a:pt x="61" y="45"/>
                    </a:cubicBezTo>
                    <a:cubicBezTo>
                      <a:pt x="63" y="45"/>
                      <a:pt x="64" y="44"/>
                      <a:pt x="65" y="43"/>
                    </a:cubicBezTo>
                    <a:cubicBezTo>
                      <a:pt x="71" y="37"/>
                      <a:pt x="71" y="31"/>
                      <a:pt x="65" y="24"/>
                    </a:cubicBezTo>
                    <a:cubicBezTo>
                      <a:pt x="63" y="22"/>
                      <a:pt x="62" y="21"/>
                      <a:pt x="59" y="24"/>
                    </a:cubicBezTo>
                    <a:cubicBezTo>
                      <a:pt x="54" y="27"/>
                      <a:pt x="50" y="31"/>
                      <a:pt x="45" y="35"/>
                    </a:cubicBezTo>
                    <a:cubicBezTo>
                      <a:pt x="44" y="36"/>
                      <a:pt x="42" y="38"/>
                      <a:pt x="40" y="39"/>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cs"/>
                </a:endParaRPr>
              </a:p>
            </p:txBody>
          </p:sp>
          <p:sp>
            <p:nvSpPr>
              <p:cNvPr id="102" name="Freeform 44"/>
              <p:cNvSpPr/>
              <p:nvPr/>
            </p:nvSpPr>
            <p:spPr bwMode="auto">
              <a:xfrm>
                <a:off x="2373206" y="22674853"/>
                <a:ext cx="526949" cy="566274"/>
              </a:xfrm>
              <a:custGeom>
                <a:avLst/>
                <a:gdLst>
                  <a:gd name="T0" fmla="*/ 0 w 76"/>
                  <a:gd name="T1" fmla="*/ 68 h 80"/>
                  <a:gd name="T2" fmla="*/ 5 w 76"/>
                  <a:gd name="T3" fmla="*/ 36 h 80"/>
                  <a:gd name="T4" fmla="*/ 7 w 76"/>
                  <a:gd name="T5" fmla="*/ 36 h 80"/>
                  <a:gd name="T6" fmla="*/ 7 w 76"/>
                  <a:gd name="T7" fmla="*/ 39 h 80"/>
                  <a:gd name="T8" fmla="*/ 13 w 76"/>
                  <a:gd name="T9" fmla="*/ 46 h 80"/>
                  <a:gd name="T10" fmla="*/ 35 w 76"/>
                  <a:gd name="T11" fmla="*/ 50 h 80"/>
                  <a:gd name="T12" fmla="*/ 33 w 76"/>
                  <a:gd name="T13" fmla="*/ 47 h 80"/>
                  <a:gd name="T14" fmla="*/ 18 w 76"/>
                  <a:gd name="T15" fmla="*/ 24 h 80"/>
                  <a:gd name="T16" fmla="*/ 17 w 76"/>
                  <a:gd name="T17" fmla="*/ 22 h 80"/>
                  <a:gd name="T18" fmla="*/ 10 w 76"/>
                  <a:gd name="T19" fmla="*/ 23 h 80"/>
                  <a:gd name="T20" fmla="*/ 8 w 76"/>
                  <a:gd name="T21" fmla="*/ 29 h 80"/>
                  <a:gd name="T22" fmla="*/ 12 w 76"/>
                  <a:gd name="T23" fmla="*/ 0 h 80"/>
                  <a:gd name="T24" fmla="*/ 13 w 76"/>
                  <a:gd name="T25" fmla="*/ 1 h 80"/>
                  <a:gd name="T26" fmla="*/ 19 w 76"/>
                  <a:gd name="T27" fmla="*/ 19 h 80"/>
                  <a:gd name="T28" fmla="*/ 29 w 76"/>
                  <a:gd name="T29" fmla="*/ 35 h 80"/>
                  <a:gd name="T30" fmla="*/ 33 w 76"/>
                  <a:gd name="T31" fmla="*/ 34 h 80"/>
                  <a:gd name="T32" fmla="*/ 69 w 76"/>
                  <a:gd name="T33" fmla="*/ 13 h 80"/>
                  <a:gd name="T34" fmla="*/ 75 w 76"/>
                  <a:gd name="T35" fmla="*/ 8 h 80"/>
                  <a:gd name="T36" fmla="*/ 74 w 76"/>
                  <a:gd name="T37" fmla="*/ 18 h 80"/>
                  <a:gd name="T38" fmla="*/ 72 w 76"/>
                  <a:gd name="T39" fmla="*/ 30 h 80"/>
                  <a:gd name="T40" fmla="*/ 70 w 76"/>
                  <a:gd name="T41" fmla="*/ 40 h 80"/>
                  <a:gd name="T42" fmla="*/ 69 w 76"/>
                  <a:gd name="T43" fmla="*/ 40 h 80"/>
                  <a:gd name="T44" fmla="*/ 68 w 76"/>
                  <a:gd name="T45" fmla="*/ 32 h 80"/>
                  <a:gd name="T46" fmla="*/ 64 w 76"/>
                  <a:gd name="T47" fmla="*/ 33 h 80"/>
                  <a:gd name="T48" fmla="*/ 39 w 76"/>
                  <a:gd name="T49" fmla="*/ 48 h 80"/>
                  <a:gd name="T50" fmla="*/ 42 w 76"/>
                  <a:gd name="T51" fmla="*/ 51 h 80"/>
                  <a:gd name="T52" fmla="*/ 60 w 76"/>
                  <a:gd name="T53" fmla="*/ 55 h 80"/>
                  <a:gd name="T54" fmla="*/ 66 w 76"/>
                  <a:gd name="T55" fmla="*/ 51 h 80"/>
                  <a:gd name="T56" fmla="*/ 68 w 76"/>
                  <a:gd name="T57" fmla="*/ 48 h 80"/>
                  <a:gd name="T58" fmla="*/ 63 w 76"/>
                  <a:gd name="T59" fmla="*/ 80 h 80"/>
                  <a:gd name="T60" fmla="*/ 62 w 76"/>
                  <a:gd name="T61" fmla="*/ 80 h 80"/>
                  <a:gd name="T62" fmla="*/ 62 w 76"/>
                  <a:gd name="T63" fmla="*/ 77 h 80"/>
                  <a:gd name="T64" fmla="*/ 55 w 76"/>
                  <a:gd name="T65" fmla="*/ 70 h 80"/>
                  <a:gd name="T66" fmla="*/ 11 w 76"/>
                  <a:gd name="T67" fmla="*/ 62 h 80"/>
                  <a:gd name="T68" fmla="*/ 3 w 76"/>
                  <a:gd name="T69" fmla="*/ 66 h 80"/>
                  <a:gd name="T70" fmla="*/ 1 w 76"/>
                  <a:gd name="T71" fmla="*/ 68 h 80"/>
                  <a:gd name="T72" fmla="*/ 0 w 76"/>
                  <a:gd name="T73" fmla="*/ 68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6" h="80">
                    <a:moveTo>
                      <a:pt x="0" y="68"/>
                    </a:moveTo>
                    <a:cubicBezTo>
                      <a:pt x="2" y="57"/>
                      <a:pt x="4" y="47"/>
                      <a:pt x="5" y="36"/>
                    </a:cubicBezTo>
                    <a:cubicBezTo>
                      <a:pt x="6" y="36"/>
                      <a:pt x="6" y="36"/>
                      <a:pt x="7" y="36"/>
                    </a:cubicBezTo>
                    <a:cubicBezTo>
                      <a:pt x="7" y="37"/>
                      <a:pt x="7" y="38"/>
                      <a:pt x="7" y="39"/>
                    </a:cubicBezTo>
                    <a:cubicBezTo>
                      <a:pt x="8" y="43"/>
                      <a:pt x="9" y="45"/>
                      <a:pt x="13" y="46"/>
                    </a:cubicBezTo>
                    <a:cubicBezTo>
                      <a:pt x="20" y="48"/>
                      <a:pt x="27" y="49"/>
                      <a:pt x="35" y="50"/>
                    </a:cubicBezTo>
                    <a:cubicBezTo>
                      <a:pt x="34" y="49"/>
                      <a:pt x="34" y="48"/>
                      <a:pt x="33" y="47"/>
                    </a:cubicBezTo>
                    <a:cubicBezTo>
                      <a:pt x="28" y="39"/>
                      <a:pt x="23" y="32"/>
                      <a:pt x="18" y="24"/>
                    </a:cubicBezTo>
                    <a:cubicBezTo>
                      <a:pt x="18" y="24"/>
                      <a:pt x="17" y="23"/>
                      <a:pt x="17" y="22"/>
                    </a:cubicBezTo>
                    <a:cubicBezTo>
                      <a:pt x="14" y="19"/>
                      <a:pt x="12" y="20"/>
                      <a:pt x="10" y="23"/>
                    </a:cubicBezTo>
                    <a:cubicBezTo>
                      <a:pt x="10" y="25"/>
                      <a:pt x="9" y="26"/>
                      <a:pt x="8" y="29"/>
                    </a:cubicBezTo>
                    <a:cubicBezTo>
                      <a:pt x="7" y="24"/>
                      <a:pt x="10" y="4"/>
                      <a:pt x="12" y="0"/>
                    </a:cubicBezTo>
                    <a:cubicBezTo>
                      <a:pt x="13" y="0"/>
                      <a:pt x="13" y="1"/>
                      <a:pt x="13" y="1"/>
                    </a:cubicBezTo>
                    <a:cubicBezTo>
                      <a:pt x="13" y="8"/>
                      <a:pt x="16" y="14"/>
                      <a:pt x="19" y="19"/>
                    </a:cubicBezTo>
                    <a:cubicBezTo>
                      <a:pt x="22" y="25"/>
                      <a:pt x="26" y="30"/>
                      <a:pt x="29" y="35"/>
                    </a:cubicBezTo>
                    <a:cubicBezTo>
                      <a:pt x="31" y="35"/>
                      <a:pt x="32" y="34"/>
                      <a:pt x="33" y="34"/>
                    </a:cubicBezTo>
                    <a:cubicBezTo>
                      <a:pt x="45" y="27"/>
                      <a:pt x="57" y="20"/>
                      <a:pt x="69" y="13"/>
                    </a:cubicBezTo>
                    <a:cubicBezTo>
                      <a:pt x="71" y="12"/>
                      <a:pt x="73" y="10"/>
                      <a:pt x="75" y="8"/>
                    </a:cubicBezTo>
                    <a:cubicBezTo>
                      <a:pt x="76" y="12"/>
                      <a:pt x="74" y="15"/>
                      <a:pt x="74" y="18"/>
                    </a:cubicBezTo>
                    <a:cubicBezTo>
                      <a:pt x="73" y="22"/>
                      <a:pt x="73" y="26"/>
                      <a:pt x="72" y="30"/>
                    </a:cubicBezTo>
                    <a:cubicBezTo>
                      <a:pt x="71" y="33"/>
                      <a:pt x="71" y="37"/>
                      <a:pt x="70" y="40"/>
                    </a:cubicBezTo>
                    <a:cubicBezTo>
                      <a:pt x="69" y="40"/>
                      <a:pt x="69" y="40"/>
                      <a:pt x="69" y="40"/>
                    </a:cubicBezTo>
                    <a:cubicBezTo>
                      <a:pt x="68" y="38"/>
                      <a:pt x="68" y="35"/>
                      <a:pt x="68" y="32"/>
                    </a:cubicBezTo>
                    <a:cubicBezTo>
                      <a:pt x="66" y="32"/>
                      <a:pt x="65" y="33"/>
                      <a:pt x="64" y="33"/>
                    </a:cubicBezTo>
                    <a:cubicBezTo>
                      <a:pt x="55" y="38"/>
                      <a:pt x="47" y="43"/>
                      <a:pt x="39" y="48"/>
                    </a:cubicBezTo>
                    <a:cubicBezTo>
                      <a:pt x="39" y="50"/>
                      <a:pt x="40" y="51"/>
                      <a:pt x="42" y="51"/>
                    </a:cubicBezTo>
                    <a:cubicBezTo>
                      <a:pt x="48" y="53"/>
                      <a:pt x="54" y="54"/>
                      <a:pt x="60" y="55"/>
                    </a:cubicBezTo>
                    <a:cubicBezTo>
                      <a:pt x="63" y="55"/>
                      <a:pt x="64" y="54"/>
                      <a:pt x="66" y="51"/>
                    </a:cubicBezTo>
                    <a:cubicBezTo>
                      <a:pt x="66" y="50"/>
                      <a:pt x="67" y="49"/>
                      <a:pt x="68" y="48"/>
                    </a:cubicBezTo>
                    <a:cubicBezTo>
                      <a:pt x="67" y="58"/>
                      <a:pt x="65" y="69"/>
                      <a:pt x="63" y="80"/>
                    </a:cubicBezTo>
                    <a:cubicBezTo>
                      <a:pt x="63" y="80"/>
                      <a:pt x="63" y="80"/>
                      <a:pt x="62" y="80"/>
                    </a:cubicBezTo>
                    <a:cubicBezTo>
                      <a:pt x="62" y="79"/>
                      <a:pt x="62" y="78"/>
                      <a:pt x="62" y="77"/>
                    </a:cubicBezTo>
                    <a:cubicBezTo>
                      <a:pt x="61" y="72"/>
                      <a:pt x="60" y="71"/>
                      <a:pt x="55" y="70"/>
                    </a:cubicBezTo>
                    <a:cubicBezTo>
                      <a:pt x="40" y="67"/>
                      <a:pt x="26" y="64"/>
                      <a:pt x="11" y="62"/>
                    </a:cubicBezTo>
                    <a:cubicBezTo>
                      <a:pt x="6" y="61"/>
                      <a:pt x="5" y="62"/>
                      <a:pt x="3" y="66"/>
                    </a:cubicBezTo>
                    <a:cubicBezTo>
                      <a:pt x="2" y="67"/>
                      <a:pt x="2" y="68"/>
                      <a:pt x="1" y="68"/>
                    </a:cubicBezTo>
                    <a:cubicBezTo>
                      <a:pt x="1" y="68"/>
                      <a:pt x="1" y="68"/>
                      <a:pt x="0" y="68"/>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cs"/>
                </a:endParaRPr>
              </a:p>
            </p:txBody>
          </p:sp>
          <p:sp>
            <p:nvSpPr>
              <p:cNvPr id="103" name="Freeform 45"/>
              <p:cNvSpPr/>
              <p:nvPr/>
            </p:nvSpPr>
            <p:spPr bwMode="auto">
              <a:xfrm>
                <a:off x="6989906" y="20865924"/>
                <a:ext cx="574138" cy="613463"/>
              </a:xfrm>
              <a:custGeom>
                <a:avLst/>
                <a:gdLst>
                  <a:gd name="T0" fmla="*/ 61 w 82"/>
                  <a:gd name="T1" fmla="*/ 37 h 87"/>
                  <a:gd name="T2" fmla="*/ 42 w 82"/>
                  <a:gd name="T3" fmla="*/ 65 h 87"/>
                  <a:gd name="T4" fmla="*/ 44 w 82"/>
                  <a:gd name="T5" fmla="*/ 59 h 87"/>
                  <a:gd name="T6" fmla="*/ 37 w 82"/>
                  <a:gd name="T7" fmla="*/ 42 h 87"/>
                  <a:gd name="T8" fmla="*/ 36 w 82"/>
                  <a:gd name="T9" fmla="*/ 44 h 87"/>
                  <a:gd name="T10" fmla="*/ 24 w 82"/>
                  <a:gd name="T11" fmla="*/ 61 h 87"/>
                  <a:gd name="T12" fmla="*/ 25 w 82"/>
                  <a:gd name="T13" fmla="*/ 68 h 87"/>
                  <a:gd name="T14" fmla="*/ 54 w 82"/>
                  <a:gd name="T15" fmla="*/ 74 h 87"/>
                  <a:gd name="T16" fmla="*/ 59 w 82"/>
                  <a:gd name="T17" fmla="*/ 73 h 87"/>
                  <a:gd name="T18" fmla="*/ 45 w 82"/>
                  <a:gd name="T19" fmla="*/ 87 h 87"/>
                  <a:gd name="T20" fmla="*/ 0 w 82"/>
                  <a:gd name="T21" fmla="*/ 52 h 87"/>
                  <a:gd name="T22" fmla="*/ 4 w 82"/>
                  <a:gd name="T23" fmla="*/ 54 h 87"/>
                  <a:gd name="T24" fmla="*/ 12 w 82"/>
                  <a:gd name="T25" fmla="*/ 51 h 87"/>
                  <a:gd name="T26" fmla="*/ 39 w 82"/>
                  <a:gd name="T27" fmla="*/ 12 h 87"/>
                  <a:gd name="T28" fmla="*/ 39 w 82"/>
                  <a:gd name="T29" fmla="*/ 3 h 87"/>
                  <a:gd name="T30" fmla="*/ 37 w 82"/>
                  <a:gd name="T31" fmla="*/ 0 h 87"/>
                  <a:gd name="T32" fmla="*/ 82 w 82"/>
                  <a:gd name="T33" fmla="*/ 33 h 87"/>
                  <a:gd name="T34" fmla="*/ 70 w 82"/>
                  <a:gd name="T35" fmla="*/ 48 h 87"/>
                  <a:gd name="T36" fmla="*/ 70 w 82"/>
                  <a:gd name="T37" fmla="*/ 46 h 87"/>
                  <a:gd name="T38" fmla="*/ 65 w 82"/>
                  <a:gd name="T39" fmla="*/ 24 h 87"/>
                  <a:gd name="T40" fmla="*/ 58 w 82"/>
                  <a:gd name="T41" fmla="*/ 19 h 87"/>
                  <a:gd name="T42" fmla="*/ 53 w 82"/>
                  <a:gd name="T43" fmla="*/ 20 h 87"/>
                  <a:gd name="T44" fmla="*/ 41 w 82"/>
                  <a:gd name="T45" fmla="*/ 36 h 87"/>
                  <a:gd name="T46" fmla="*/ 40 w 82"/>
                  <a:gd name="T47" fmla="*/ 39 h 87"/>
                  <a:gd name="T48" fmla="*/ 51 w 82"/>
                  <a:gd name="T49" fmla="*/ 43 h 87"/>
                  <a:gd name="T50" fmla="*/ 61 w 82"/>
                  <a:gd name="T51" fmla="*/ 3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2" h="87">
                    <a:moveTo>
                      <a:pt x="61" y="37"/>
                    </a:moveTo>
                    <a:cubicBezTo>
                      <a:pt x="60" y="41"/>
                      <a:pt x="46" y="62"/>
                      <a:pt x="42" y="65"/>
                    </a:cubicBezTo>
                    <a:cubicBezTo>
                      <a:pt x="43" y="62"/>
                      <a:pt x="43" y="60"/>
                      <a:pt x="44" y="59"/>
                    </a:cubicBezTo>
                    <a:cubicBezTo>
                      <a:pt x="46" y="52"/>
                      <a:pt x="44" y="46"/>
                      <a:pt x="37" y="42"/>
                    </a:cubicBezTo>
                    <a:cubicBezTo>
                      <a:pt x="37" y="42"/>
                      <a:pt x="36" y="43"/>
                      <a:pt x="36" y="44"/>
                    </a:cubicBezTo>
                    <a:cubicBezTo>
                      <a:pt x="32" y="50"/>
                      <a:pt x="28" y="55"/>
                      <a:pt x="24" y="61"/>
                    </a:cubicBezTo>
                    <a:cubicBezTo>
                      <a:pt x="22" y="64"/>
                      <a:pt x="22" y="66"/>
                      <a:pt x="25" y="68"/>
                    </a:cubicBezTo>
                    <a:cubicBezTo>
                      <a:pt x="33" y="76"/>
                      <a:pt x="42" y="80"/>
                      <a:pt x="54" y="74"/>
                    </a:cubicBezTo>
                    <a:cubicBezTo>
                      <a:pt x="56" y="73"/>
                      <a:pt x="56" y="73"/>
                      <a:pt x="59" y="73"/>
                    </a:cubicBezTo>
                    <a:cubicBezTo>
                      <a:pt x="57" y="76"/>
                      <a:pt x="50" y="84"/>
                      <a:pt x="45" y="87"/>
                    </a:cubicBezTo>
                    <a:cubicBezTo>
                      <a:pt x="36" y="82"/>
                      <a:pt x="2" y="56"/>
                      <a:pt x="0" y="52"/>
                    </a:cubicBezTo>
                    <a:cubicBezTo>
                      <a:pt x="2" y="53"/>
                      <a:pt x="3" y="53"/>
                      <a:pt x="4" y="54"/>
                    </a:cubicBezTo>
                    <a:cubicBezTo>
                      <a:pt x="8" y="55"/>
                      <a:pt x="10" y="54"/>
                      <a:pt x="12" y="51"/>
                    </a:cubicBezTo>
                    <a:cubicBezTo>
                      <a:pt x="21" y="38"/>
                      <a:pt x="30" y="25"/>
                      <a:pt x="39" y="12"/>
                    </a:cubicBezTo>
                    <a:cubicBezTo>
                      <a:pt x="42" y="8"/>
                      <a:pt x="41" y="6"/>
                      <a:pt x="39" y="3"/>
                    </a:cubicBezTo>
                    <a:cubicBezTo>
                      <a:pt x="38" y="2"/>
                      <a:pt x="38" y="1"/>
                      <a:pt x="37" y="0"/>
                    </a:cubicBezTo>
                    <a:cubicBezTo>
                      <a:pt x="40" y="1"/>
                      <a:pt x="76" y="27"/>
                      <a:pt x="82" y="33"/>
                    </a:cubicBezTo>
                    <a:cubicBezTo>
                      <a:pt x="79" y="38"/>
                      <a:pt x="73" y="46"/>
                      <a:pt x="70" y="48"/>
                    </a:cubicBezTo>
                    <a:cubicBezTo>
                      <a:pt x="70" y="47"/>
                      <a:pt x="70" y="46"/>
                      <a:pt x="70" y="46"/>
                    </a:cubicBezTo>
                    <a:cubicBezTo>
                      <a:pt x="74" y="36"/>
                      <a:pt x="72" y="30"/>
                      <a:pt x="65" y="24"/>
                    </a:cubicBezTo>
                    <a:cubicBezTo>
                      <a:pt x="63" y="22"/>
                      <a:pt x="61" y="20"/>
                      <a:pt x="58" y="19"/>
                    </a:cubicBezTo>
                    <a:cubicBezTo>
                      <a:pt x="56" y="17"/>
                      <a:pt x="54" y="18"/>
                      <a:pt x="53" y="20"/>
                    </a:cubicBezTo>
                    <a:cubicBezTo>
                      <a:pt x="49" y="25"/>
                      <a:pt x="45" y="30"/>
                      <a:pt x="41" y="36"/>
                    </a:cubicBezTo>
                    <a:cubicBezTo>
                      <a:pt x="41" y="37"/>
                      <a:pt x="40" y="38"/>
                      <a:pt x="40" y="39"/>
                    </a:cubicBezTo>
                    <a:cubicBezTo>
                      <a:pt x="43" y="42"/>
                      <a:pt x="46" y="44"/>
                      <a:pt x="51" y="43"/>
                    </a:cubicBezTo>
                    <a:cubicBezTo>
                      <a:pt x="54" y="42"/>
                      <a:pt x="58" y="39"/>
                      <a:pt x="61" y="3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cs"/>
                </a:endParaRPr>
              </a:p>
            </p:txBody>
          </p:sp>
          <p:sp>
            <p:nvSpPr>
              <p:cNvPr id="104" name="Freeform 46"/>
              <p:cNvSpPr/>
              <p:nvPr/>
            </p:nvSpPr>
            <p:spPr bwMode="auto">
              <a:xfrm>
                <a:off x="2373206" y="23555723"/>
                <a:ext cx="495489" cy="471895"/>
              </a:xfrm>
              <a:custGeom>
                <a:avLst/>
                <a:gdLst>
                  <a:gd name="T0" fmla="*/ 49 w 71"/>
                  <a:gd name="T1" fmla="*/ 20 h 68"/>
                  <a:gd name="T2" fmla="*/ 37 w 71"/>
                  <a:gd name="T3" fmla="*/ 29 h 68"/>
                  <a:gd name="T4" fmla="*/ 38 w 71"/>
                  <a:gd name="T5" fmla="*/ 39 h 68"/>
                  <a:gd name="T6" fmla="*/ 44 w 71"/>
                  <a:gd name="T7" fmla="*/ 38 h 68"/>
                  <a:gd name="T8" fmla="*/ 60 w 71"/>
                  <a:gd name="T9" fmla="*/ 36 h 68"/>
                  <a:gd name="T10" fmla="*/ 65 w 71"/>
                  <a:gd name="T11" fmla="*/ 30 h 68"/>
                  <a:gd name="T12" fmla="*/ 48 w 71"/>
                  <a:gd name="T13" fmla="*/ 4 h 68"/>
                  <a:gd name="T14" fmla="*/ 44 w 71"/>
                  <a:gd name="T15" fmla="*/ 0 h 68"/>
                  <a:gd name="T16" fmla="*/ 63 w 71"/>
                  <a:gd name="T17" fmla="*/ 1 h 68"/>
                  <a:gd name="T18" fmla="*/ 70 w 71"/>
                  <a:gd name="T19" fmla="*/ 59 h 68"/>
                  <a:gd name="T20" fmla="*/ 68 w 71"/>
                  <a:gd name="T21" fmla="*/ 55 h 68"/>
                  <a:gd name="T22" fmla="*/ 62 w 71"/>
                  <a:gd name="T23" fmla="*/ 51 h 68"/>
                  <a:gd name="T24" fmla="*/ 16 w 71"/>
                  <a:gd name="T25" fmla="*/ 58 h 68"/>
                  <a:gd name="T26" fmla="*/ 9 w 71"/>
                  <a:gd name="T27" fmla="*/ 65 h 68"/>
                  <a:gd name="T28" fmla="*/ 9 w 71"/>
                  <a:gd name="T29" fmla="*/ 68 h 68"/>
                  <a:gd name="T30" fmla="*/ 1 w 71"/>
                  <a:gd name="T31" fmla="*/ 11 h 68"/>
                  <a:gd name="T32" fmla="*/ 18 w 71"/>
                  <a:gd name="T33" fmla="*/ 9 h 68"/>
                  <a:gd name="T34" fmla="*/ 19 w 71"/>
                  <a:gd name="T35" fmla="*/ 10 h 68"/>
                  <a:gd name="T36" fmla="*/ 17 w 71"/>
                  <a:gd name="T37" fmla="*/ 11 h 68"/>
                  <a:gd name="T38" fmla="*/ 6 w 71"/>
                  <a:gd name="T39" fmla="*/ 30 h 68"/>
                  <a:gd name="T40" fmla="*/ 7 w 71"/>
                  <a:gd name="T41" fmla="*/ 38 h 68"/>
                  <a:gd name="T42" fmla="*/ 13 w 71"/>
                  <a:gd name="T43" fmla="*/ 42 h 68"/>
                  <a:gd name="T44" fmla="*/ 33 w 71"/>
                  <a:gd name="T45" fmla="*/ 39 h 68"/>
                  <a:gd name="T46" fmla="*/ 29 w 71"/>
                  <a:gd name="T47" fmla="*/ 28 h 68"/>
                  <a:gd name="T48" fmla="*/ 18 w 71"/>
                  <a:gd name="T49" fmla="*/ 24 h 68"/>
                  <a:gd name="T50" fmla="*/ 19 w 71"/>
                  <a:gd name="T51" fmla="*/ 22 h 68"/>
                  <a:gd name="T52" fmla="*/ 49 w 71"/>
                  <a:gd name="T53" fmla="*/ 18 h 68"/>
                  <a:gd name="T54" fmla="*/ 49 w 71"/>
                  <a:gd name="T55" fmla="*/ 2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1" h="68">
                    <a:moveTo>
                      <a:pt x="49" y="20"/>
                    </a:moveTo>
                    <a:cubicBezTo>
                      <a:pt x="44" y="22"/>
                      <a:pt x="39" y="24"/>
                      <a:pt x="37" y="29"/>
                    </a:cubicBezTo>
                    <a:cubicBezTo>
                      <a:pt x="36" y="32"/>
                      <a:pt x="36" y="35"/>
                      <a:pt x="38" y="39"/>
                    </a:cubicBezTo>
                    <a:cubicBezTo>
                      <a:pt x="40" y="38"/>
                      <a:pt x="42" y="38"/>
                      <a:pt x="44" y="38"/>
                    </a:cubicBezTo>
                    <a:cubicBezTo>
                      <a:pt x="49" y="37"/>
                      <a:pt x="54" y="36"/>
                      <a:pt x="60" y="36"/>
                    </a:cubicBezTo>
                    <a:cubicBezTo>
                      <a:pt x="63" y="35"/>
                      <a:pt x="64" y="34"/>
                      <a:pt x="65" y="30"/>
                    </a:cubicBezTo>
                    <a:cubicBezTo>
                      <a:pt x="65" y="18"/>
                      <a:pt x="59" y="8"/>
                      <a:pt x="48" y="4"/>
                    </a:cubicBezTo>
                    <a:cubicBezTo>
                      <a:pt x="47" y="3"/>
                      <a:pt x="45" y="3"/>
                      <a:pt x="44" y="0"/>
                    </a:cubicBezTo>
                    <a:cubicBezTo>
                      <a:pt x="51" y="0"/>
                      <a:pt x="57" y="1"/>
                      <a:pt x="63" y="1"/>
                    </a:cubicBezTo>
                    <a:cubicBezTo>
                      <a:pt x="65" y="5"/>
                      <a:pt x="71" y="54"/>
                      <a:pt x="70" y="59"/>
                    </a:cubicBezTo>
                    <a:cubicBezTo>
                      <a:pt x="69" y="57"/>
                      <a:pt x="69" y="56"/>
                      <a:pt x="68" y="55"/>
                    </a:cubicBezTo>
                    <a:cubicBezTo>
                      <a:pt x="67" y="52"/>
                      <a:pt x="65" y="51"/>
                      <a:pt x="62" y="51"/>
                    </a:cubicBezTo>
                    <a:cubicBezTo>
                      <a:pt x="46" y="53"/>
                      <a:pt x="31" y="55"/>
                      <a:pt x="16" y="58"/>
                    </a:cubicBezTo>
                    <a:cubicBezTo>
                      <a:pt x="12" y="58"/>
                      <a:pt x="10" y="60"/>
                      <a:pt x="9" y="65"/>
                    </a:cubicBezTo>
                    <a:cubicBezTo>
                      <a:pt x="9" y="66"/>
                      <a:pt x="9" y="67"/>
                      <a:pt x="9" y="68"/>
                    </a:cubicBezTo>
                    <a:cubicBezTo>
                      <a:pt x="7" y="65"/>
                      <a:pt x="0" y="17"/>
                      <a:pt x="1" y="11"/>
                    </a:cubicBezTo>
                    <a:cubicBezTo>
                      <a:pt x="7" y="10"/>
                      <a:pt x="12" y="9"/>
                      <a:pt x="18" y="9"/>
                    </a:cubicBezTo>
                    <a:cubicBezTo>
                      <a:pt x="18" y="9"/>
                      <a:pt x="19" y="9"/>
                      <a:pt x="19" y="10"/>
                    </a:cubicBezTo>
                    <a:cubicBezTo>
                      <a:pt x="18" y="10"/>
                      <a:pt x="18" y="11"/>
                      <a:pt x="17" y="11"/>
                    </a:cubicBezTo>
                    <a:cubicBezTo>
                      <a:pt x="8" y="14"/>
                      <a:pt x="5" y="21"/>
                      <a:pt x="6" y="30"/>
                    </a:cubicBezTo>
                    <a:cubicBezTo>
                      <a:pt x="6" y="32"/>
                      <a:pt x="6" y="35"/>
                      <a:pt x="7" y="38"/>
                    </a:cubicBezTo>
                    <a:cubicBezTo>
                      <a:pt x="7" y="42"/>
                      <a:pt x="8" y="43"/>
                      <a:pt x="13" y="42"/>
                    </a:cubicBezTo>
                    <a:cubicBezTo>
                      <a:pt x="20" y="41"/>
                      <a:pt x="26" y="40"/>
                      <a:pt x="33" y="39"/>
                    </a:cubicBezTo>
                    <a:cubicBezTo>
                      <a:pt x="34" y="34"/>
                      <a:pt x="33" y="30"/>
                      <a:pt x="29" y="28"/>
                    </a:cubicBezTo>
                    <a:cubicBezTo>
                      <a:pt x="26" y="26"/>
                      <a:pt x="22" y="25"/>
                      <a:pt x="18" y="24"/>
                    </a:cubicBezTo>
                    <a:cubicBezTo>
                      <a:pt x="18" y="23"/>
                      <a:pt x="19" y="23"/>
                      <a:pt x="19" y="22"/>
                    </a:cubicBezTo>
                    <a:cubicBezTo>
                      <a:pt x="29" y="21"/>
                      <a:pt x="39" y="20"/>
                      <a:pt x="49" y="18"/>
                    </a:cubicBezTo>
                    <a:cubicBezTo>
                      <a:pt x="49" y="19"/>
                      <a:pt x="49" y="19"/>
                      <a:pt x="49" y="2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cs"/>
                </a:endParaRPr>
              </a:p>
            </p:txBody>
          </p:sp>
          <p:sp>
            <p:nvSpPr>
              <p:cNvPr id="105" name="Freeform 47"/>
              <p:cNvSpPr>
                <a:spLocks noEditPoints="1"/>
              </p:cNvSpPr>
              <p:nvPr/>
            </p:nvSpPr>
            <p:spPr bwMode="auto">
              <a:xfrm>
                <a:off x="4897841" y="26009575"/>
                <a:ext cx="346056" cy="495489"/>
              </a:xfrm>
              <a:custGeom>
                <a:avLst/>
                <a:gdLst>
                  <a:gd name="T0" fmla="*/ 17 w 50"/>
                  <a:gd name="T1" fmla="*/ 35 h 70"/>
                  <a:gd name="T2" fmla="*/ 10 w 50"/>
                  <a:gd name="T3" fmla="*/ 27 h 70"/>
                  <a:gd name="T4" fmla="*/ 8 w 50"/>
                  <a:gd name="T5" fmla="*/ 11 h 70"/>
                  <a:gd name="T6" fmla="*/ 19 w 50"/>
                  <a:gd name="T7" fmla="*/ 1 h 70"/>
                  <a:gd name="T8" fmla="*/ 39 w 50"/>
                  <a:gd name="T9" fmla="*/ 3 h 70"/>
                  <a:gd name="T10" fmla="*/ 48 w 50"/>
                  <a:gd name="T11" fmla="*/ 12 h 70"/>
                  <a:gd name="T12" fmla="*/ 42 w 50"/>
                  <a:gd name="T13" fmla="*/ 27 h 70"/>
                  <a:gd name="T14" fmla="*/ 34 w 50"/>
                  <a:gd name="T15" fmla="*/ 30 h 70"/>
                  <a:gd name="T16" fmla="*/ 37 w 50"/>
                  <a:gd name="T17" fmla="*/ 33 h 70"/>
                  <a:gd name="T18" fmla="*/ 44 w 50"/>
                  <a:gd name="T19" fmla="*/ 44 h 70"/>
                  <a:gd name="T20" fmla="*/ 30 w 50"/>
                  <a:gd name="T21" fmla="*/ 69 h 70"/>
                  <a:gd name="T22" fmla="*/ 9 w 50"/>
                  <a:gd name="T23" fmla="*/ 65 h 70"/>
                  <a:gd name="T24" fmla="*/ 1 w 50"/>
                  <a:gd name="T25" fmla="*/ 51 h 70"/>
                  <a:gd name="T26" fmla="*/ 11 w 50"/>
                  <a:gd name="T27" fmla="*/ 38 h 70"/>
                  <a:gd name="T28" fmla="*/ 17 w 50"/>
                  <a:gd name="T29" fmla="*/ 35 h 70"/>
                  <a:gd name="T30" fmla="*/ 20 w 50"/>
                  <a:gd name="T31" fmla="*/ 38 h 70"/>
                  <a:gd name="T32" fmla="*/ 14 w 50"/>
                  <a:gd name="T33" fmla="*/ 61 h 70"/>
                  <a:gd name="T34" fmla="*/ 22 w 50"/>
                  <a:gd name="T35" fmla="*/ 67 h 70"/>
                  <a:gd name="T36" fmla="*/ 30 w 50"/>
                  <a:gd name="T37" fmla="*/ 61 h 70"/>
                  <a:gd name="T38" fmla="*/ 20 w 50"/>
                  <a:gd name="T39" fmla="*/ 38 h 70"/>
                  <a:gd name="T40" fmla="*/ 31 w 50"/>
                  <a:gd name="T41" fmla="*/ 27 h 70"/>
                  <a:gd name="T42" fmla="*/ 36 w 50"/>
                  <a:gd name="T43" fmla="*/ 8 h 70"/>
                  <a:gd name="T44" fmla="*/ 28 w 50"/>
                  <a:gd name="T45" fmla="*/ 3 h 70"/>
                  <a:gd name="T46" fmla="*/ 21 w 50"/>
                  <a:gd name="T47" fmla="*/ 8 h 70"/>
                  <a:gd name="T48" fmla="*/ 22 w 50"/>
                  <a:gd name="T49" fmla="*/ 18 h 70"/>
                  <a:gd name="T50" fmla="*/ 31 w 50"/>
                  <a:gd name="T51" fmla="*/ 2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 h="70">
                    <a:moveTo>
                      <a:pt x="17" y="35"/>
                    </a:moveTo>
                    <a:cubicBezTo>
                      <a:pt x="15" y="33"/>
                      <a:pt x="12" y="30"/>
                      <a:pt x="10" y="27"/>
                    </a:cubicBezTo>
                    <a:cubicBezTo>
                      <a:pt x="7" y="22"/>
                      <a:pt x="6" y="17"/>
                      <a:pt x="8" y="11"/>
                    </a:cubicBezTo>
                    <a:cubicBezTo>
                      <a:pt x="10" y="6"/>
                      <a:pt x="14" y="3"/>
                      <a:pt x="19" y="1"/>
                    </a:cubicBezTo>
                    <a:cubicBezTo>
                      <a:pt x="26" y="0"/>
                      <a:pt x="33" y="0"/>
                      <a:pt x="39" y="3"/>
                    </a:cubicBezTo>
                    <a:cubicBezTo>
                      <a:pt x="43" y="5"/>
                      <a:pt x="46" y="8"/>
                      <a:pt x="48" y="12"/>
                    </a:cubicBezTo>
                    <a:cubicBezTo>
                      <a:pt x="50" y="18"/>
                      <a:pt x="48" y="24"/>
                      <a:pt x="42" y="27"/>
                    </a:cubicBezTo>
                    <a:cubicBezTo>
                      <a:pt x="39" y="28"/>
                      <a:pt x="37" y="29"/>
                      <a:pt x="34" y="30"/>
                    </a:cubicBezTo>
                    <a:cubicBezTo>
                      <a:pt x="35" y="31"/>
                      <a:pt x="36" y="32"/>
                      <a:pt x="37" y="33"/>
                    </a:cubicBezTo>
                    <a:cubicBezTo>
                      <a:pt x="40" y="37"/>
                      <a:pt x="43" y="40"/>
                      <a:pt x="44" y="44"/>
                    </a:cubicBezTo>
                    <a:cubicBezTo>
                      <a:pt x="48" y="55"/>
                      <a:pt x="42" y="66"/>
                      <a:pt x="30" y="69"/>
                    </a:cubicBezTo>
                    <a:cubicBezTo>
                      <a:pt x="23" y="70"/>
                      <a:pt x="16" y="69"/>
                      <a:pt x="9" y="65"/>
                    </a:cubicBezTo>
                    <a:cubicBezTo>
                      <a:pt x="3" y="62"/>
                      <a:pt x="0" y="57"/>
                      <a:pt x="1" y="51"/>
                    </a:cubicBezTo>
                    <a:cubicBezTo>
                      <a:pt x="1" y="44"/>
                      <a:pt x="5" y="40"/>
                      <a:pt x="11" y="38"/>
                    </a:cubicBezTo>
                    <a:cubicBezTo>
                      <a:pt x="13" y="37"/>
                      <a:pt x="15" y="36"/>
                      <a:pt x="17" y="35"/>
                    </a:cubicBezTo>
                    <a:close/>
                    <a:moveTo>
                      <a:pt x="20" y="38"/>
                    </a:moveTo>
                    <a:cubicBezTo>
                      <a:pt x="13" y="44"/>
                      <a:pt x="10" y="54"/>
                      <a:pt x="14" y="61"/>
                    </a:cubicBezTo>
                    <a:cubicBezTo>
                      <a:pt x="15" y="65"/>
                      <a:pt x="18" y="67"/>
                      <a:pt x="22" y="67"/>
                    </a:cubicBezTo>
                    <a:cubicBezTo>
                      <a:pt x="26" y="67"/>
                      <a:pt x="28" y="64"/>
                      <a:pt x="30" y="61"/>
                    </a:cubicBezTo>
                    <a:cubicBezTo>
                      <a:pt x="33" y="53"/>
                      <a:pt x="29" y="44"/>
                      <a:pt x="20" y="38"/>
                    </a:cubicBezTo>
                    <a:close/>
                    <a:moveTo>
                      <a:pt x="31" y="27"/>
                    </a:moveTo>
                    <a:cubicBezTo>
                      <a:pt x="37" y="23"/>
                      <a:pt x="39" y="14"/>
                      <a:pt x="36" y="8"/>
                    </a:cubicBezTo>
                    <a:cubicBezTo>
                      <a:pt x="35" y="4"/>
                      <a:pt x="32" y="3"/>
                      <a:pt x="28" y="3"/>
                    </a:cubicBezTo>
                    <a:cubicBezTo>
                      <a:pt x="25" y="3"/>
                      <a:pt x="23" y="5"/>
                      <a:pt x="21" y="8"/>
                    </a:cubicBezTo>
                    <a:cubicBezTo>
                      <a:pt x="20" y="11"/>
                      <a:pt x="20" y="15"/>
                      <a:pt x="22" y="18"/>
                    </a:cubicBezTo>
                    <a:cubicBezTo>
                      <a:pt x="24" y="22"/>
                      <a:pt x="27" y="25"/>
                      <a:pt x="31" y="2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cs"/>
                </a:endParaRPr>
              </a:p>
            </p:txBody>
          </p:sp>
          <p:sp>
            <p:nvSpPr>
              <p:cNvPr id="106" name="Freeform 48"/>
              <p:cNvSpPr>
                <a:spLocks noEditPoints="1"/>
              </p:cNvSpPr>
              <p:nvPr/>
            </p:nvSpPr>
            <p:spPr bwMode="auto">
              <a:xfrm>
                <a:off x="2569829" y="24342214"/>
                <a:ext cx="511219" cy="440435"/>
              </a:xfrm>
              <a:custGeom>
                <a:avLst/>
                <a:gdLst>
                  <a:gd name="T0" fmla="*/ 16 w 74"/>
                  <a:gd name="T1" fmla="*/ 63 h 63"/>
                  <a:gd name="T2" fmla="*/ 14 w 74"/>
                  <a:gd name="T3" fmla="*/ 60 h 63"/>
                  <a:gd name="T4" fmla="*/ 3 w 74"/>
                  <a:gd name="T5" fmla="*/ 34 h 63"/>
                  <a:gd name="T6" fmla="*/ 0 w 74"/>
                  <a:gd name="T7" fmla="*/ 18 h 63"/>
                  <a:gd name="T8" fmla="*/ 8 w 74"/>
                  <a:gd name="T9" fmla="*/ 3 h 63"/>
                  <a:gd name="T10" fmla="*/ 25 w 74"/>
                  <a:gd name="T11" fmla="*/ 4 h 63"/>
                  <a:gd name="T12" fmla="*/ 33 w 74"/>
                  <a:gd name="T13" fmla="*/ 13 h 63"/>
                  <a:gd name="T14" fmla="*/ 38 w 74"/>
                  <a:gd name="T15" fmla="*/ 26 h 63"/>
                  <a:gd name="T16" fmla="*/ 42 w 74"/>
                  <a:gd name="T17" fmla="*/ 25 h 63"/>
                  <a:gd name="T18" fmla="*/ 55 w 74"/>
                  <a:gd name="T19" fmla="*/ 19 h 63"/>
                  <a:gd name="T20" fmla="*/ 61 w 74"/>
                  <a:gd name="T21" fmla="*/ 9 h 63"/>
                  <a:gd name="T22" fmla="*/ 61 w 74"/>
                  <a:gd name="T23" fmla="*/ 6 h 63"/>
                  <a:gd name="T24" fmla="*/ 66 w 74"/>
                  <a:gd name="T25" fmla="*/ 16 h 63"/>
                  <a:gd name="T26" fmla="*/ 70 w 74"/>
                  <a:gd name="T27" fmla="*/ 27 h 63"/>
                  <a:gd name="T28" fmla="*/ 73 w 74"/>
                  <a:gd name="T29" fmla="*/ 38 h 63"/>
                  <a:gd name="T30" fmla="*/ 70 w 74"/>
                  <a:gd name="T31" fmla="*/ 34 h 63"/>
                  <a:gd name="T32" fmla="*/ 64 w 74"/>
                  <a:gd name="T33" fmla="*/ 32 h 63"/>
                  <a:gd name="T34" fmla="*/ 58 w 74"/>
                  <a:gd name="T35" fmla="*/ 35 h 63"/>
                  <a:gd name="T36" fmla="*/ 22 w 74"/>
                  <a:gd name="T37" fmla="*/ 50 h 63"/>
                  <a:gd name="T38" fmla="*/ 16 w 74"/>
                  <a:gd name="T39" fmla="*/ 61 h 63"/>
                  <a:gd name="T40" fmla="*/ 16 w 74"/>
                  <a:gd name="T41" fmla="*/ 63 h 63"/>
                  <a:gd name="T42" fmla="*/ 36 w 74"/>
                  <a:gd name="T43" fmla="*/ 27 h 63"/>
                  <a:gd name="T44" fmla="*/ 32 w 74"/>
                  <a:gd name="T45" fmla="*/ 20 h 63"/>
                  <a:gd name="T46" fmla="*/ 21 w 74"/>
                  <a:gd name="T47" fmla="*/ 16 h 63"/>
                  <a:gd name="T48" fmla="*/ 10 w 74"/>
                  <a:gd name="T49" fmla="*/ 21 h 63"/>
                  <a:gd name="T50" fmla="*/ 7 w 74"/>
                  <a:gd name="T51" fmla="*/ 35 h 63"/>
                  <a:gd name="T52" fmla="*/ 13 w 74"/>
                  <a:gd name="T53" fmla="*/ 38 h 63"/>
                  <a:gd name="T54" fmla="*/ 36 w 74"/>
                  <a:gd name="T55" fmla="*/ 27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4" h="63">
                    <a:moveTo>
                      <a:pt x="16" y="63"/>
                    </a:moveTo>
                    <a:cubicBezTo>
                      <a:pt x="15" y="62"/>
                      <a:pt x="14" y="61"/>
                      <a:pt x="14" y="60"/>
                    </a:cubicBezTo>
                    <a:cubicBezTo>
                      <a:pt x="10" y="51"/>
                      <a:pt x="7" y="42"/>
                      <a:pt x="3" y="34"/>
                    </a:cubicBezTo>
                    <a:cubicBezTo>
                      <a:pt x="1" y="29"/>
                      <a:pt x="0" y="23"/>
                      <a:pt x="0" y="18"/>
                    </a:cubicBezTo>
                    <a:cubicBezTo>
                      <a:pt x="0" y="11"/>
                      <a:pt x="2" y="6"/>
                      <a:pt x="8" y="3"/>
                    </a:cubicBezTo>
                    <a:cubicBezTo>
                      <a:pt x="14" y="0"/>
                      <a:pt x="19" y="1"/>
                      <a:pt x="25" y="4"/>
                    </a:cubicBezTo>
                    <a:cubicBezTo>
                      <a:pt x="28" y="6"/>
                      <a:pt x="31" y="10"/>
                      <a:pt x="33" y="13"/>
                    </a:cubicBezTo>
                    <a:cubicBezTo>
                      <a:pt x="35" y="17"/>
                      <a:pt x="36" y="22"/>
                      <a:pt x="38" y="26"/>
                    </a:cubicBezTo>
                    <a:cubicBezTo>
                      <a:pt x="40" y="25"/>
                      <a:pt x="41" y="25"/>
                      <a:pt x="42" y="25"/>
                    </a:cubicBezTo>
                    <a:cubicBezTo>
                      <a:pt x="46" y="23"/>
                      <a:pt x="51" y="21"/>
                      <a:pt x="55" y="19"/>
                    </a:cubicBezTo>
                    <a:cubicBezTo>
                      <a:pt x="61" y="16"/>
                      <a:pt x="62" y="15"/>
                      <a:pt x="61" y="9"/>
                    </a:cubicBezTo>
                    <a:cubicBezTo>
                      <a:pt x="61" y="8"/>
                      <a:pt x="61" y="7"/>
                      <a:pt x="61" y="6"/>
                    </a:cubicBezTo>
                    <a:cubicBezTo>
                      <a:pt x="64" y="9"/>
                      <a:pt x="64" y="13"/>
                      <a:pt x="66" y="16"/>
                    </a:cubicBezTo>
                    <a:cubicBezTo>
                      <a:pt x="67" y="20"/>
                      <a:pt x="69" y="23"/>
                      <a:pt x="70" y="27"/>
                    </a:cubicBezTo>
                    <a:cubicBezTo>
                      <a:pt x="71" y="30"/>
                      <a:pt x="74" y="33"/>
                      <a:pt x="73" y="38"/>
                    </a:cubicBezTo>
                    <a:cubicBezTo>
                      <a:pt x="72" y="36"/>
                      <a:pt x="71" y="35"/>
                      <a:pt x="70" y="34"/>
                    </a:cubicBezTo>
                    <a:cubicBezTo>
                      <a:pt x="68" y="32"/>
                      <a:pt x="66" y="31"/>
                      <a:pt x="64" y="32"/>
                    </a:cubicBezTo>
                    <a:cubicBezTo>
                      <a:pt x="62" y="33"/>
                      <a:pt x="60" y="34"/>
                      <a:pt x="58" y="35"/>
                    </a:cubicBezTo>
                    <a:cubicBezTo>
                      <a:pt x="46" y="40"/>
                      <a:pt x="34" y="45"/>
                      <a:pt x="22" y="50"/>
                    </a:cubicBezTo>
                    <a:cubicBezTo>
                      <a:pt x="16" y="53"/>
                      <a:pt x="16" y="54"/>
                      <a:pt x="16" y="61"/>
                    </a:cubicBezTo>
                    <a:cubicBezTo>
                      <a:pt x="16" y="62"/>
                      <a:pt x="16" y="62"/>
                      <a:pt x="16" y="63"/>
                    </a:cubicBezTo>
                    <a:close/>
                    <a:moveTo>
                      <a:pt x="36" y="27"/>
                    </a:moveTo>
                    <a:cubicBezTo>
                      <a:pt x="34" y="25"/>
                      <a:pt x="34" y="22"/>
                      <a:pt x="32" y="20"/>
                    </a:cubicBezTo>
                    <a:cubicBezTo>
                      <a:pt x="29" y="16"/>
                      <a:pt x="25" y="14"/>
                      <a:pt x="21" y="16"/>
                    </a:cubicBezTo>
                    <a:cubicBezTo>
                      <a:pt x="17" y="17"/>
                      <a:pt x="13" y="19"/>
                      <a:pt x="10" y="21"/>
                    </a:cubicBezTo>
                    <a:cubicBezTo>
                      <a:pt x="5" y="24"/>
                      <a:pt x="4" y="30"/>
                      <a:pt x="7" y="35"/>
                    </a:cubicBezTo>
                    <a:cubicBezTo>
                      <a:pt x="9" y="38"/>
                      <a:pt x="10" y="39"/>
                      <a:pt x="13" y="38"/>
                    </a:cubicBezTo>
                    <a:cubicBezTo>
                      <a:pt x="20" y="34"/>
                      <a:pt x="28" y="31"/>
                      <a:pt x="36" y="2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cs"/>
                </a:endParaRPr>
              </a:p>
            </p:txBody>
          </p:sp>
          <p:sp>
            <p:nvSpPr>
              <p:cNvPr id="107" name="Freeform 49"/>
              <p:cNvSpPr/>
              <p:nvPr/>
            </p:nvSpPr>
            <p:spPr bwMode="auto">
              <a:xfrm>
                <a:off x="2868695" y="21353548"/>
                <a:ext cx="605598" cy="660652"/>
              </a:xfrm>
              <a:custGeom>
                <a:avLst/>
                <a:gdLst>
                  <a:gd name="T0" fmla="*/ 0 w 87"/>
                  <a:gd name="T1" fmla="*/ 51 h 95"/>
                  <a:gd name="T2" fmla="*/ 6 w 87"/>
                  <a:gd name="T3" fmla="*/ 43 h 95"/>
                  <a:gd name="T4" fmla="*/ 22 w 87"/>
                  <a:gd name="T5" fmla="*/ 36 h 95"/>
                  <a:gd name="T6" fmla="*/ 59 w 87"/>
                  <a:gd name="T7" fmla="*/ 36 h 95"/>
                  <a:gd name="T8" fmla="*/ 64 w 87"/>
                  <a:gd name="T9" fmla="*/ 36 h 95"/>
                  <a:gd name="T10" fmla="*/ 62 w 87"/>
                  <a:gd name="T11" fmla="*/ 33 h 95"/>
                  <a:gd name="T12" fmla="*/ 44 w 87"/>
                  <a:gd name="T13" fmla="*/ 18 h 95"/>
                  <a:gd name="T14" fmla="*/ 30 w 87"/>
                  <a:gd name="T15" fmla="*/ 16 h 95"/>
                  <a:gd name="T16" fmla="*/ 29 w 87"/>
                  <a:gd name="T17" fmla="*/ 16 h 95"/>
                  <a:gd name="T18" fmla="*/ 42 w 87"/>
                  <a:gd name="T19" fmla="*/ 0 h 95"/>
                  <a:gd name="T20" fmla="*/ 42 w 87"/>
                  <a:gd name="T21" fmla="*/ 3 h 95"/>
                  <a:gd name="T22" fmla="*/ 44 w 87"/>
                  <a:gd name="T23" fmla="*/ 13 h 95"/>
                  <a:gd name="T24" fmla="*/ 74 w 87"/>
                  <a:gd name="T25" fmla="*/ 38 h 95"/>
                  <a:gd name="T26" fmla="*/ 87 w 87"/>
                  <a:gd name="T27" fmla="*/ 50 h 95"/>
                  <a:gd name="T28" fmla="*/ 83 w 87"/>
                  <a:gd name="T29" fmla="*/ 52 h 95"/>
                  <a:gd name="T30" fmla="*/ 77 w 87"/>
                  <a:gd name="T31" fmla="*/ 52 h 95"/>
                  <a:gd name="T32" fmla="*/ 25 w 87"/>
                  <a:gd name="T33" fmla="*/ 51 h 95"/>
                  <a:gd name="T34" fmla="*/ 19 w 87"/>
                  <a:gd name="T35" fmla="*/ 51 h 95"/>
                  <a:gd name="T36" fmla="*/ 22 w 87"/>
                  <a:gd name="T37" fmla="*/ 55 h 95"/>
                  <a:gd name="T38" fmla="*/ 47 w 87"/>
                  <a:gd name="T39" fmla="*/ 77 h 95"/>
                  <a:gd name="T40" fmla="*/ 61 w 87"/>
                  <a:gd name="T41" fmla="*/ 78 h 95"/>
                  <a:gd name="T42" fmla="*/ 61 w 87"/>
                  <a:gd name="T43" fmla="*/ 77 h 95"/>
                  <a:gd name="T44" fmla="*/ 48 w 87"/>
                  <a:gd name="T45" fmla="*/ 95 h 95"/>
                  <a:gd name="T46" fmla="*/ 49 w 87"/>
                  <a:gd name="T47" fmla="*/ 91 h 95"/>
                  <a:gd name="T48" fmla="*/ 47 w 87"/>
                  <a:gd name="T49" fmla="*/ 82 h 95"/>
                  <a:gd name="T50" fmla="*/ 30 w 87"/>
                  <a:gd name="T51" fmla="*/ 67 h 95"/>
                  <a:gd name="T52" fmla="*/ 15 w 87"/>
                  <a:gd name="T53" fmla="*/ 54 h 95"/>
                  <a:gd name="T54" fmla="*/ 7 w 87"/>
                  <a:gd name="T55" fmla="*/ 51 h 95"/>
                  <a:gd name="T56" fmla="*/ 1 w 87"/>
                  <a:gd name="T57" fmla="*/ 52 h 95"/>
                  <a:gd name="T58" fmla="*/ 0 w 87"/>
                  <a:gd name="T59" fmla="*/ 51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7" h="95">
                    <a:moveTo>
                      <a:pt x="0" y="51"/>
                    </a:moveTo>
                    <a:cubicBezTo>
                      <a:pt x="2" y="49"/>
                      <a:pt x="5" y="46"/>
                      <a:pt x="6" y="43"/>
                    </a:cubicBezTo>
                    <a:cubicBezTo>
                      <a:pt x="10" y="37"/>
                      <a:pt x="15" y="35"/>
                      <a:pt x="22" y="36"/>
                    </a:cubicBezTo>
                    <a:cubicBezTo>
                      <a:pt x="34" y="36"/>
                      <a:pt x="47" y="36"/>
                      <a:pt x="59" y="36"/>
                    </a:cubicBezTo>
                    <a:cubicBezTo>
                      <a:pt x="61" y="36"/>
                      <a:pt x="62" y="36"/>
                      <a:pt x="64" y="36"/>
                    </a:cubicBezTo>
                    <a:cubicBezTo>
                      <a:pt x="63" y="35"/>
                      <a:pt x="63" y="34"/>
                      <a:pt x="62" y="33"/>
                    </a:cubicBezTo>
                    <a:cubicBezTo>
                      <a:pt x="56" y="28"/>
                      <a:pt x="50" y="23"/>
                      <a:pt x="44" y="18"/>
                    </a:cubicBezTo>
                    <a:cubicBezTo>
                      <a:pt x="38" y="12"/>
                      <a:pt x="37" y="12"/>
                      <a:pt x="30" y="16"/>
                    </a:cubicBezTo>
                    <a:cubicBezTo>
                      <a:pt x="30" y="17"/>
                      <a:pt x="30" y="16"/>
                      <a:pt x="29" y="16"/>
                    </a:cubicBezTo>
                    <a:cubicBezTo>
                      <a:pt x="30" y="13"/>
                      <a:pt x="38" y="3"/>
                      <a:pt x="42" y="0"/>
                    </a:cubicBezTo>
                    <a:cubicBezTo>
                      <a:pt x="42" y="2"/>
                      <a:pt x="42" y="2"/>
                      <a:pt x="42" y="3"/>
                    </a:cubicBezTo>
                    <a:cubicBezTo>
                      <a:pt x="40" y="7"/>
                      <a:pt x="41" y="10"/>
                      <a:pt x="44" y="13"/>
                    </a:cubicBezTo>
                    <a:cubicBezTo>
                      <a:pt x="54" y="21"/>
                      <a:pt x="64" y="30"/>
                      <a:pt x="74" y="38"/>
                    </a:cubicBezTo>
                    <a:cubicBezTo>
                      <a:pt x="78" y="42"/>
                      <a:pt x="82" y="46"/>
                      <a:pt x="87" y="50"/>
                    </a:cubicBezTo>
                    <a:cubicBezTo>
                      <a:pt x="85" y="51"/>
                      <a:pt x="84" y="52"/>
                      <a:pt x="83" y="52"/>
                    </a:cubicBezTo>
                    <a:cubicBezTo>
                      <a:pt x="81" y="52"/>
                      <a:pt x="79" y="52"/>
                      <a:pt x="77" y="52"/>
                    </a:cubicBezTo>
                    <a:cubicBezTo>
                      <a:pt x="60" y="52"/>
                      <a:pt x="42" y="52"/>
                      <a:pt x="25" y="51"/>
                    </a:cubicBezTo>
                    <a:cubicBezTo>
                      <a:pt x="23" y="51"/>
                      <a:pt x="22" y="51"/>
                      <a:pt x="19" y="51"/>
                    </a:cubicBezTo>
                    <a:cubicBezTo>
                      <a:pt x="20" y="53"/>
                      <a:pt x="21" y="54"/>
                      <a:pt x="22" y="55"/>
                    </a:cubicBezTo>
                    <a:cubicBezTo>
                      <a:pt x="30" y="62"/>
                      <a:pt x="39" y="69"/>
                      <a:pt x="47" y="77"/>
                    </a:cubicBezTo>
                    <a:cubicBezTo>
                      <a:pt x="51" y="81"/>
                      <a:pt x="55" y="83"/>
                      <a:pt x="61" y="78"/>
                    </a:cubicBezTo>
                    <a:cubicBezTo>
                      <a:pt x="61" y="77"/>
                      <a:pt x="61" y="77"/>
                      <a:pt x="61" y="77"/>
                    </a:cubicBezTo>
                    <a:cubicBezTo>
                      <a:pt x="61" y="80"/>
                      <a:pt x="52" y="92"/>
                      <a:pt x="48" y="95"/>
                    </a:cubicBezTo>
                    <a:cubicBezTo>
                      <a:pt x="48" y="93"/>
                      <a:pt x="48" y="92"/>
                      <a:pt x="49" y="91"/>
                    </a:cubicBezTo>
                    <a:cubicBezTo>
                      <a:pt x="51" y="87"/>
                      <a:pt x="50" y="85"/>
                      <a:pt x="47" y="82"/>
                    </a:cubicBezTo>
                    <a:cubicBezTo>
                      <a:pt x="41" y="77"/>
                      <a:pt x="35" y="72"/>
                      <a:pt x="30" y="67"/>
                    </a:cubicBezTo>
                    <a:cubicBezTo>
                      <a:pt x="25" y="62"/>
                      <a:pt x="20" y="58"/>
                      <a:pt x="15" y="54"/>
                    </a:cubicBezTo>
                    <a:cubicBezTo>
                      <a:pt x="12" y="51"/>
                      <a:pt x="10" y="51"/>
                      <a:pt x="7" y="51"/>
                    </a:cubicBezTo>
                    <a:cubicBezTo>
                      <a:pt x="5" y="52"/>
                      <a:pt x="3" y="52"/>
                      <a:pt x="1" y="52"/>
                    </a:cubicBezTo>
                    <a:cubicBezTo>
                      <a:pt x="0" y="52"/>
                      <a:pt x="0" y="52"/>
                      <a:pt x="0" y="51"/>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cs"/>
                </a:endParaRPr>
              </a:p>
            </p:txBody>
          </p:sp>
          <p:sp>
            <p:nvSpPr>
              <p:cNvPr id="108" name="Freeform 50"/>
              <p:cNvSpPr>
                <a:spLocks noEditPoints="1"/>
              </p:cNvSpPr>
              <p:nvPr/>
            </p:nvSpPr>
            <p:spPr bwMode="auto">
              <a:xfrm>
                <a:off x="6423633" y="25797222"/>
                <a:ext cx="424705" cy="487624"/>
              </a:xfrm>
              <a:custGeom>
                <a:avLst/>
                <a:gdLst>
                  <a:gd name="T0" fmla="*/ 36 w 61"/>
                  <a:gd name="T1" fmla="*/ 26 h 70"/>
                  <a:gd name="T2" fmla="*/ 46 w 61"/>
                  <a:gd name="T3" fmla="*/ 29 h 70"/>
                  <a:gd name="T4" fmla="*/ 60 w 61"/>
                  <a:gd name="T5" fmla="*/ 45 h 70"/>
                  <a:gd name="T6" fmla="*/ 55 w 61"/>
                  <a:gd name="T7" fmla="*/ 59 h 70"/>
                  <a:gd name="T8" fmla="*/ 34 w 61"/>
                  <a:gd name="T9" fmla="*/ 69 h 70"/>
                  <a:gd name="T10" fmla="*/ 21 w 61"/>
                  <a:gd name="T11" fmla="*/ 62 h 70"/>
                  <a:gd name="T12" fmla="*/ 21 w 61"/>
                  <a:gd name="T13" fmla="*/ 46 h 70"/>
                  <a:gd name="T14" fmla="*/ 26 w 61"/>
                  <a:gd name="T15" fmla="*/ 39 h 70"/>
                  <a:gd name="T16" fmla="*/ 17 w 61"/>
                  <a:gd name="T17" fmla="*/ 37 h 70"/>
                  <a:gd name="T18" fmla="*/ 11 w 61"/>
                  <a:gd name="T19" fmla="*/ 8 h 70"/>
                  <a:gd name="T20" fmla="*/ 28 w 61"/>
                  <a:gd name="T21" fmla="*/ 0 h 70"/>
                  <a:gd name="T22" fmla="*/ 42 w 61"/>
                  <a:gd name="T23" fmla="*/ 7 h 70"/>
                  <a:gd name="T24" fmla="*/ 40 w 61"/>
                  <a:gd name="T25" fmla="*/ 21 h 70"/>
                  <a:gd name="T26" fmla="*/ 36 w 61"/>
                  <a:gd name="T27" fmla="*/ 26 h 70"/>
                  <a:gd name="T28" fmla="*/ 29 w 61"/>
                  <a:gd name="T29" fmla="*/ 40 h 70"/>
                  <a:gd name="T30" fmla="*/ 28 w 61"/>
                  <a:gd name="T31" fmla="*/ 48 h 70"/>
                  <a:gd name="T32" fmla="*/ 37 w 61"/>
                  <a:gd name="T33" fmla="*/ 63 h 70"/>
                  <a:gd name="T34" fmla="*/ 46 w 61"/>
                  <a:gd name="T35" fmla="*/ 64 h 70"/>
                  <a:gd name="T36" fmla="*/ 50 w 61"/>
                  <a:gd name="T37" fmla="*/ 55 h 70"/>
                  <a:gd name="T38" fmla="*/ 41 w 61"/>
                  <a:gd name="T39" fmla="*/ 43 h 70"/>
                  <a:gd name="T40" fmla="*/ 29 w 61"/>
                  <a:gd name="T41" fmla="*/ 40 h 70"/>
                  <a:gd name="T42" fmla="*/ 33 w 61"/>
                  <a:gd name="T43" fmla="*/ 26 h 70"/>
                  <a:gd name="T44" fmla="*/ 28 w 61"/>
                  <a:gd name="T45" fmla="*/ 7 h 70"/>
                  <a:gd name="T46" fmla="*/ 22 w 61"/>
                  <a:gd name="T47" fmla="*/ 5 h 70"/>
                  <a:gd name="T48" fmla="*/ 14 w 61"/>
                  <a:gd name="T49" fmla="*/ 10 h 70"/>
                  <a:gd name="T50" fmla="*/ 16 w 61"/>
                  <a:gd name="T51" fmla="*/ 19 h 70"/>
                  <a:gd name="T52" fmla="*/ 33 w 61"/>
                  <a:gd name="T53" fmla="*/ 26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1" h="70">
                    <a:moveTo>
                      <a:pt x="36" y="26"/>
                    </a:moveTo>
                    <a:cubicBezTo>
                      <a:pt x="40" y="27"/>
                      <a:pt x="43" y="28"/>
                      <a:pt x="46" y="29"/>
                    </a:cubicBezTo>
                    <a:cubicBezTo>
                      <a:pt x="54" y="31"/>
                      <a:pt x="59" y="37"/>
                      <a:pt x="60" y="45"/>
                    </a:cubicBezTo>
                    <a:cubicBezTo>
                      <a:pt x="61" y="51"/>
                      <a:pt x="59" y="55"/>
                      <a:pt x="55" y="59"/>
                    </a:cubicBezTo>
                    <a:cubicBezTo>
                      <a:pt x="50" y="65"/>
                      <a:pt x="42" y="69"/>
                      <a:pt x="34" y="69"/>
                    </a:cubicBezTo>
                    <a:cubicBezTo>
                      <a:pt x="28" y="70"/>
                      <a:pt x="24" y="67"/>
                      <a:pt x="21" y="62"/>
                    </a:cubicBezTo>
                    <a:cubicBezTo>
                      <a:pt x="17" y="57"/>
                      <a:pt x="17" y="51"/>
                      <a:pt x="21" y="46"/>
                    </a:cubicBezTo>
                    <a:cubicBezTo>
                      <a:pt x="22" y="44"/>
                      <a:pt x="24" y="42"/>
                      <a:pt x="26" y="39"/>
                    </a:cubicBezTo>
                    <a:cubicBezTo>
                      <a:pt x="23" y="39"/>
                      <a:pt x="20" y="38"/>
                      <a:pt x="17" y="37"/>
                    </a:cubicBezTo>
                    <a:cubicBezTo>
                      <a:pt x="3" y="32"/>
                      <a:pt x="0" y="17"/>
                      <a:pt x="11" y="8"/>
                    </a:cubicBezTo>
                    <a:cubicBezTo>
                      <a:pt x="16" y="4"/>
                      <a:pt x="22" y="1"/>
                      <a:pt x="28" y="0"/>
                    </a:cubicBezTo>
                    <a:cubicBezTo>
                      <a:pt x="34" y="0"/>
                      <a:pt x="39" y="2"/>
                      <a:pt x="42" y="7"/>
                    </a:cubicBezTo>
                    <a:cubicBezTo>
                      <a:pt x="45" y="12"/>
                      <a:pt x="43" y="17"/>
                      <a:pt x="40" y="21"/>
                    </a:cubicBezTo>
                    <a:cubicBezTo>
                      <a:pt x="39" y="23"/>
                      <a:pt x="38" y="24"/>
                      <a:pt x="36" y="26"/>
                    </a:cubicBezTo>
                    <a:close/>
                    <a:moveTo>
                      <a:pt x="29" y="40"/>
                    </a:moveTo>
                    <a:cubicBezTo>
                      <a:pt x="29" y="43"/>
                      <a:pt x="28" y="46"/>
                      <a:pt x="28" y="48"/>
                    </a:cubicBezTo>
                    <a:cubicBezTo>
                      <a:pt x="29" y="54"/>
                      <a:pt x="32" y="59"/>
                      <a:pt x="37" y="63"/>
                    </a:cubicBezTo>
                    <a:cubicBezTo>
                      <a:pt x="40" y="65"/>
                      <a:pt x="43" y="66"/>
                      <a:pt x="46" y="64"/>
                    </a:cubicBezTo>
                    <a:cubicBezTo>
                      <a:pt x="50" y="62"/>
                      <a:pt x="51" y="58"/>
                      <a:pt x="50" y="55"/>
                    </a:cubicBezTo>
                    <a:cubicBezTo>
                      <a:pt x="49" y="49"/>
                      <a:pt x="46" y="45"/>
                      <a:pt x="41" y="43"/>
                    </a:cubicBezTo>
                    <a:cubicBezTo>
                      <a:pt x="37" y="41"/>
                      <a:pt x="34" y="41"/>
                      <a:pt x="29" y="40"/>
                    </a:cubicBezTo>
                    <a:close/>
                    <a:moveTo>
                      <a:pt x="33" y="26"/>
                    </a:moveTo>
                    <a:cubicBezTo>
                      <a:pt x="35" y="18"/>
                      <a:pt x="33" y="12"/>
                      <a:pt x="28" y="7"/>
                    </a:cubicBezTo>
                    <a:cubicBezTo>
                      <a:pt x="26" y="5"/>
                      <a:pt x="24" y="5"/>
                      <a:pt x="22" y="5"/>
                    </a:cubicBezTo>
                    <a:cubicBezTo>
                      <a:pt x="18" y="5"/>
                      <a:pt x="16" y="7"/>
                      <a:pt x="14" y="10"/>
                    </a:cubicBezTo>
                    <a:cubicBezTo>
                      <a:pt x="13" y="13"/>
                      <a:pt x="14" y="16"/>
                      <a:pt x="16" y="19"/>
                    </a:cubicBezTo>
                    <a:cubicBezTo>
                      <a:pt x="21" y="24"/>
                      <a:pt x="26" y="25"/>
                      <a:pt x="33" y="26"/>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cs"/>
                </a:endParaRPr>
              </a:p>
            </p:txBody>
          </p:sp>
          <p:sp>
            <p:nvSpPr>
              <p:cNvPr id="109" name="Freeform 51"/>
              <p:cNvSpPr/>
              <p:nvPr/>
            </p:nvSpPr>
            <p:spPr bwMode="auto">
              <a:xfrm>
                <a:off x="3442833" y="20803004"/>
                <a:ext cx="574138" cy="558409"/>
              </a:xfrm>
              <a:custGeom>
                <a:avLst/>
                <a:gdLst>
                  <a:gd name="T0" fmla="*/ 44 w 82"/>
                  <a:gd name="T1" fmla="*/ 0 h 80"/>
                  <a:gd name="T2" fmla="*/ 57 w 82"/>
                  <a:gd name="T3" fmla="*/ 19 h 80"/>
                  <a:gd name="T4" fmla="*/ 53 w 82"/>
                  <a:gd name="T5" fmla="*/ 18 h 80"/>
                  <a:gd name="T6" fmla="*/ 38 w 82"/>
                  <a:gd name="T7" fmla="*/ 14 h 80"/>
                  <a:gd name="T8" fmla="*/ 21 w 82"/>
                  <a:gd name="T9" fmla="*/ 35 h 80"/>
                  <a:gd name="T10" fmla="*/ 44 w 82"/>
                  <a:gd name="T11" fmla="*/ 68 h 80"/>
                  <a:gd name="T12" fmla="*/ 67 w 82"/>
                  <a:gd name="T13" fmla="*/ 66 h 80"/>
                  <a:gd name="T14" fmla="*/ 68 w 82"/>
                  <a:gd name="T15" fmla="*/ 56 h 80"/>
                  <a:gd name="T16" fmla="*/ 62 w 82"/>
                  <a:gd name="T17" fmla="*/ 48 h 80"/>
                  <a:gd name="T18" fmla="*/ 53 w 82"/>
                  <a:gd name="T19" fmla="*/ 46 h 80"/>
                  <a:gd name="T20" fmla="*/ 50 w 82"/>
                  <a:gd name="T21" fmla="*/ 47 h 80"/>
                  <a:gd name="T22" fmla="*/ 58 w 82"/>
                  <a:gd name="T23" fmla="*/ 40 h 80"/>
                  <a:gd name="T24" fmla="*/ 67 w 82"/>
                  <a:gd name="T25" fmla="*/ 33 h 80"/>
                  <a:gd name="T26" fmla="*/ 75 w 82"/>
                  <a:gd name="T27" fmla="*/ 27 h 80"/>
                  <a:gd name="T28" fmla="*/ 76 w 82"/>
                  <a:gd name="T29" fmla="*/ 28 h 80"/>
                  <a:gd name="T30" fmla="*/ 75 w 82"/>
                  <a:gd name="T31" fmla="*/ 29 h 80"/>
                  <a:gd name="T32" fmla="*/ 75 w 82"/>
                  <a:gd name="T33" fmla="*/ 40 h 80"/>
                  <a:gd name="T34" fmla="*/ 82 w 82"/>
                  <a:gd name="T35" fmla="*/ 50 h 80"/>
                  <a:gd name="T36" fmla="*/ 82 w 82"/>
                  <a:gd name="T37" fmla="*/ 52 h 80"/>
                  <a:gd name="T38" fmla="*/ 49 w 82"/>
                  <a:gd name="T39" fmla="*/ 78 h 80"/>
                  <a:gd name="T40" fmla="*/ 31 w 82"/>
                  <a:gd name="T41" fmla="*/ 76 h 80"/>
                  <a:gd name="T42" fmla="*/ 24 w 82"/>
                  <a:gd name="T43" fmla="*/ 15 h 80"/>
                  <a:gd name="T44" fmla="*/ 36 w 82"/>
                  <a:gd name="T45" fmla="*/ 10 h 80"/>
                  <a:gd name="T46" fmla="*/ 39 w 82"/>
                  <a:gd name="T47" fmla="*/ 9 h 80"/>
                  <a:gd name="T48" fmla="*/ 44 w 82"/>
                  <a:gd name="T49" fmla="*/ 2 h 80"/>
                  <a:gd name="T50" fmla="*/ 44 w 82"/>
                  <a:gd name="T51" fmla="*/ 1 h 80"/>
                  <a:gd name="T52" fmla="*/ 44 w 82"/>
                  <a:gd name="T53"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2" h="80">
                    <a:moveTo>
                      <a:pt x="44" y="0"/>
                    </a:moveTo>
                    <a:cubicBezTo>
                      <a:pt x="47" y="2"/>
                      <a:pt x="56" y="14"/>
                      <a:pt x="57" y="19"/>
                    </a:cubicBezTo>
                    <a:cubicBezTo>
                      <a:pt x="56" y="20"/>
                      <a:pt x="55" y="18"/>
                      <a:pt x="53" y="18"/>
                    </a:cubicBezTo>
                    <a:cubicBezTo>
                      <a:pt x="48" y="15"/>
                      <a:pt x="43" y="14"/>
                      <a:pt x="38" y="14"/>
                    </a:cubicBezTo>
                    <a:cubicBezTo>
                      <a:pt x="26" y="14"/>
                      <a:pt x="18" y="23"/>
                      <a:pt x="21" y="35"/>
                    </a:cubicBezTo>
                    <a:cubicBezTo>
                      <a:pt x="25" y="48"/>
                      <a:pt x="33" y="60"/>
                      <a:pt x="44" y="68"/>
                    </a:cubicBezTo>
                    <a:cubicBezTo>
                      <a:pt x="52" y="74"/>
                      <a:pt x="60" y="73"/>
                      <a:pt x="67" y="66"/>
                    </a:cubicBezTo>
                    <a:cubicBezTo>
                      <a:pt x="70" y="63"/>
                      <a:pt x="71" y="60"/>
                      <a:pt x="68" y="56"/>
                    </a:cubicBezTo>
                    <a:cubicBezTo>
                      <a:pt x="66" y="54"/>
                      <a:pt x="64" y="51"/>
                      <a:pt x="62" y="48"/>
                    </a:cubicBezTo>
                    <a:cubicBezTo>
                      <a:pt x="59" y="44"/>
                      <a:pt x="58" y="44"/>
                      <a:pt x="53" y="46"/>
                    </a:cubicBezTo>
                    <a:cubicBezTo>
                      <a:pt x="52" y="47"/>
                      <a:pt x="51" y="47"/>
                      <a:pt x="50" y="47"/>
                    </a:cubicBezTo>
                    <a:cubicBezTo>
                      <a:pt x="52" y="44"/>
                      <a:pt x="55" y="42"/>
                      <a:pt x="58" y="40"/>
                    </a:cubicBezTo>
                    <a:cubicBezTo>
                      <a:pt x="61" y="38"/>
                      <a:pt x="64" y="35"/>
                      <a:pt x="67" y="33"/>
                    </a:cubicBezTo>
                    <a:cubicBezTo>
                      <a:pt x="70" y="31"/>
                      <a:pt x="72" y="29"/>
                      <a:pt x="75" y="27"/>
                    </a:cubicBezTo>
                    <a:cubicBezTo>
                      <a:pt x="76" y="27"/>
                      <a:pt x="76" y="27"/>
                      <a:pt x="76" y="28"/>
                    </a:cubicBezTo>
                    <a:cubicBezTo>
                      <a:pt x="76" y="28"/>
                      <a:pt x="75" y="29"/>
                      <a:pt x="75" y="29"/>
                    </a:cubicBezTo>
                    <a:cubicBezTo>
                      <a:pt x="72" y="34"/>
                      <a:pt x="71" y="36"/>
                      <a:pt x="75" y="40"/>
                    </a:cubicBezTo>
                    <a:cubicBezTo>
                      <a:pt x="77" y="44"/>
                      <a:pt x="80" y="47"/>
                      <a:pt x="82" y="50"/>
                    </a:cubicBezTo>
                    <a:cubicBezTo>
                      <a:pt x="82" y="51"/>
                      <a:pt x="82" y="51"/>
                      <a:pt x="82" y="52"/>
                    </a:cubicBezTo>
                    <a:cubicBezTo>
                      <a:pt x="74" y="64"/>
                      <a:pt x="64" y="74"/>
                      <a:pt x="49" y="78"/>
                    </a:cubicBezTo>
                    <a:cubicBezTo>
                      <a:pt x="43" y="80"/>
                      <a:pt x="37" y="79"/>
                      <a:pt x="31" y="76"/>
                    </a:cubicBezTo>
                    <a:cubicBezTo>
                      <a:pt x="11" y="66"/>
                      <a:pt x="0" y="35"/>
                      <a:pt x="24" y="15"/>
                    </a:cubicBezTo>
                    <a:cubicBezTo>
                      <a:pt x="27" y="13"/>
                      <a:pt x="32" y="12"/>
                      <a:pt x="36" y="10"/>
                    </a:cubicBezTo>
                    <a:cubicBezTo>
                      <a:pt x="37" y="9"/>
                      <a:pt x="38" y="9"/>
                      <a:pt x="39" y="9"/>
                    </a:cubicBezTo>
                    <a:cubicBezTo>
                      <a:pt x="44" y="7"/>
                      <a:pt x="44" y="7"/>
                      <a:pt x="44" y="2"/>
                    </a:cubicBezTo>
                    <a:cubicBezTo>
                      <a:pt x="44" y="2"/>
                      <a:pt x="44" y="2"/>
                      <a:pt x="44" y="1"/>
                    </a:cubicBezTo>
                    <a:cubicBezTo>
                      <a:pt x="44" y="1"/>
                      <a:pt x="44" y="1"/>
                      <a:pt x="44" y="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cs"/>
                </a:endParaRPr>
              </a:p>
            </p:txBody>
          </p:sp>
          <p:sp>
            <p:nvSpPr>
              <p:cNvPr id="110" name="Freeform 52"/>
              <p:cNvSpPr/>
              <p:nvPr/>
            </p:nvSpPr>
            <p:spPr bwMode="auto">
              <a:xfrm>
                <a:off x="5141653" y="20291785"/>
                <a:ext cx="456165" cy="495489"/>
              </a:xfrm>
              <a:custGeom>
                <a:avLst/>
                <a:gdLst>
                  <a:gd name="T0" fmla="*/ 58 w 65"/>
                  <a:gd name="T1" fmla="*/ 69 h 70"/>
                  <a:gd name="T2" fmla="*/ 53 w 65"/>
                  <a:gd name="T3" fmla="*/ 66 h 70"/>
                  <a:gd name="T4" fmla="*/ 25 w 65"/>
                  <a:gd name="T5" fmla="*/ 31 h 70"/>
                  <a:gd name="T6" fmla="*/ 13 w 65"/>
                  <a:gd name="T7" fmla="*/ 17 h 70"/>
                  <a:gd name="T8" fmla="*/ 12 w 65"/>
                  <a:gd name="T9" fmla="*/ 21 h 70"/>
                  <a:gd name="T10" fmla="*/ 12 w 65"/>
                  <a:gd name="T11" fmla="*/ 56 h 70"/>
                  <a:gd name="T12" fmla="*/ 20 w 65"/>
                  <a:gd name="T13" fmla="*/ 66 h 70"/>
                  <a:gd name="T14" fmla="*/ 21 w 65"/>
                  <a:gd name="T15" fmla="*/ 68 h 70"/>
                  <a:gd name="T16" fmla="*/ 0 w 65"/>
                  <a:gd name="T17" fmla="*/ 68 h 70"/>
                  <a:gd name="T18" fmla="*/ 3 w 65"/>
                  <a:gd name="T19" fmla="*/ 66 h 70"/>
                  <a:gd name="T20" fmla="*/ 9 w 65"/>
                  <a:gd name="T21" fmla="*/ 58 h 70"/>
                  <a:gd name="T22" fmla="*/ 9 w 65"/>
                  <a:gd name="T23" fmla="*/ 14 h 70"/>
                  <a:gd name="T24" fmla="*/ 6 w 65"/>
                  <a:gd name="T25" fmla="*/ 8 h 70"/>
                  <a:gd name="T26" fmla="*/ 0 w 65"/>
                  <a:gd name="T27" fmla="*/ 2 h 70"/>
                  <a:gd name="T28" fmla="*/ 10 w 65"/>
                  <a:gd name="T29" fmla="*/ 1 h 70"/>
                  <a:gd name="T30" fmla="*/ 27 w 65"/>
                  <a:gd name="T31" fmla="*/ 9 h 70"/>
                  <a:gd name="T32" fmla="*/ 50 w 65"/>
                  <a:gd name="T33" fmla="*/ 39 h 70"/>
                  <a:gd name="T34" fmla="*/ 54 w 65"/>
                  <a:gd name="T35" fmla="*/ 42 h 70"/>
                  <a:gd name="T36" fmla="*/ 54 w 65"/>
                  <a:gd name="T37" fmla="*/ 38 h 70"/>
                  <a:gd name="T38" fmla="*/ 54 w 65"/>
                  <a:gd name="T39" fmla="*/ 15 h 70"/>
                  <a:gd name="T40" fmla="*/ 46 w 65"/>
                  <a:gd name="T41" fmla="*/ 3 h 70"/>
                  <a:gd name="T42" fmla="*/ 45 w 65"/>
                  <a:gd name="T43" fmla="*/ 3 h 70"/>
                  <a:gd name="T44" fmla="*/ 65 w 65"/>
                  <a:gd name="T45" fmla="*/ 2 h 70"/>
                  <a:gd name="T46" fmla="*/ 63 w 65"/>
                  <a:gd name="T47" fmla="*/ 4 h 70"/>
                  <a:gd name="T48" fmla="*/ 58 w 65"/>
                  <a:gd name="T49" fmla="*/ 12 h 70"/>
                  <a:gd name="T50" fmla="*/ 58 w 65"/>
                  <a:gd name="T51" fmla="*/ 26 h 70"/>
                  <a:gd name="T52" fmla="*/ 58 w 65"/>
                  <a:gd name="T53" fmla="*/ 64 h 70"/>
                  <a:gd name="T54" fmla="*/ 58 w 65"/>
                  <a:gd name="T55" fmla="*/ 69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5" h="70">
                    <a:moveTo>
                      <a:pt x="58" y="69"/>
                    </a:moveTo>
                    <a:cubicBezTo>
                      <a:pt x="54" y="70"/>
                      <a:pt x="54" y="68"/>
                      <a:pt x="53" y="66"/>
                    </a:cubicBezTo>
                    <a:cubicBezTo>
                      <a:pt x="43" y="55"/>
                      <a:pt x="34" y="43"/>
                      <a:pt x="25" y="31"/>
                    </a:cubicBezTo>
                    <a:cubicBezTo>
                      <a:pt x="21" y="27"/>
                      <a:pt x="17" y="22"/>
                      <a:pt x="13" y="17"/>
                    </a:cubicBezTo>
                    <a:cubicBezTo>
                      <a:pt x="13" y="19"/>
                      <a:pt x="12" y="20"/>
                      <a:pt x="12" y="21"/>
                    </a:cubicBezTo>
                    <a:cubicBezTo>
                      <a:pt x="12" y="33"/>
                      <a:pt x="12" y="44"/>
                      <a:pt x="12" y="56"/>
                    </a:cubicBezTo>
                    <a:cubicBezTo>
                      <a:pt x="12" y="63"/>
                      <a:pt x="13" y="64"/>
                      <a:pt x="20" y="66"/>
                    </a:cubicBezTo>
                    <a:cubicBezTo>
                      <a:pt x="20" y="67"/>
                      <a:pt x="21" y="67"/>
                      <a:pt x="21" y="68"/>
                    </a:cubicBezTo>
                    <a:cubicBezTo>
                      <a:pt x="18" y="69"/>
                      <a:pt x="5" y="69"/>
                      <a:pt x="0" y="68"/>
                    </a:cubicBezTo>
                    <a:cubicBezTo>
                      <a:pt x="1" y="67"/>
                      <a:pt x="2" y="66"/>
                      <a:pt x="3" y="66"/>
                    </a:cubicBezTo>
                    <a:cubicBezTo>
                      <a:pt x="7" y="65"/>
                      <a:pt x="9" y="63"/>
                      <a:pt x="9" y="58"/>
                    </a:cubicBezTo>
                    <a:cubicBezTo>
                      <a:pt x="9" y="44"/>
                      <a:pt x="9" y="29"/>
                      <a:pt x="9" y="14"/>
                    </a:cubicBezTo>
                    <a:cubicBezTo>
                      <a:pt x="9" y="11"/>
                      <a:pt x="7" y="9"/>
                      <a:pt x="6" y="8"/>
                    </a:cubicBezTo>
                    <a:cubicBezTo>
                      <a:pt x="4" y="6"/>
                      <a:pt x="2" y="4"/>
                      <a:pt x="0" y="2"/>
                    </a:cubicBezTo>
                    <a:cubicBezTo>
                      <a:pt x="4" y="1"/>
                      <a:pt x="7" y="2"/>
                      <a:pt x="10" y="1"/>
                    </a:cubicBezTo>
                    <a:cubicBezTo>
                      <a:pt x="18" y="0"/>
                      <a:pt x="22" y="3"/>
                      <a:pt x="27" y="9"/>
                    </a:cubicBezTo>
                    <a:cubicBezTo>
                      <a:pt x="34" y="19"/>
                      <a:pt x="42" y="29"/>
                      <a:pt x="50" y="39"/>
                    </a:cubicBezTo>
                    <a:cubicBezTo>
                      <a:pt x="51" y="40"/>
                      <a:pt x="52" y="41"/>
                      <a:pt x="54" y="42"/>
                    </a:cubicBezTo>
                    <a:cubicBezTo>
                      <a:pt x="54" y="41"/>
                      <a:pt x="54" y="39"/>
                      <a:pt x="54" y="38"/>
                    </a:cubicBezTo>
                    <a:cubicBezTo>
                      <a:pt x="54" y="30"/>
                      <a:pt x="54" y="23"/>
                      <a:pt x="54" y="15"/>
                    </a:cubicBezTo>
                    <a:cubicBezTo>
                      <a:pt x="54" y="9"/>
                      <a:pt x="53" y="4"/>
                      <a:pt x="46" y="3"/>
                    </a:cubicBezTo>
                    <a:cubicBezTo>
                      <a:pt x="46" y="3"/>
                      <a:pt x="45" y="3"/>
                      <a:pt x="45" y="3"/>
                    </a:cubicBezTo>
                    <a:cubicBezTo>
                      <a:pt x="48" y="1"/>
                      <a:pt x="61" y="1"/>
                      <a:pt x="65" y="2"/>
                    </a:cubicBezTo>
                    <a:cubicBezTo>
                      <a:pt x="64" y="3"/>
                      <a:pt x="64" y="3"/>
                      <a:pt x="63" y="4"/>
                    </a:cubicBezTo>
                    <a:cubicBezTo>
                      <a:pt x="59" y="5"/>
                      <a:pt x="57" y="8"/>
                      <a:pt x="58" y="12"/>
                    </a:cubicBezTo>
                    <a:cubicBezTo>
                      <a:pt x="58" y="17"/>
                      <a:pt x="58" y="22"/>
                      <a:pt x="58" y="26"/>
                    </a:cubicBezTo>
                    <a:cubicBezTo>
                      <a:pt x="58" y="39"/>
                      <a:pt x="58" y="51"/>
                      <a:pt x="58" y="64"/>
                    </a:cubicBezTo>
                    <a:cubicBezTo>
                      <a:pt x="58" y="66"/>
                      <a:pt x="58" y="67"/>
                      <a:pt x="58" y="69"/>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cs"/>
                </a:endParaRPr>
              </a:p>
            </p:txBody>
          </p:sp>
          <p:sp>
            <p:nvSpPr>
              <p:cNvPr id="111" name="Freeform 53"/>
              <p:cNvSpPr>
                <a:spLocks noEditPoints="1"/>
              </p:cNvSpPr>
              <p:nvPr/>
            </p:nvSpPr>
            <p:spPr bwMode="auto">
              <a:xfrm>
                <a:off x="5700062" y="26009575"/>
                <a:ext cx="353921" cy="503354"/>
              </a:xfrm>
              <a:custGeom>
                <a:avLst/>
                <a:gdLst>
                  <a:gd name="T0" fmla="*/ 9 w 50"/>
                  <a:gd name="T1" fmla="*/ 71 h 71"/>
                  <a:gd name="T2" fmla="*/ 31 w 50"/>
                  <a:gd name="T3" fmla="*/ 41 h 71"/>
                  <a:gd name="T4" fmla="*/ 23 w 50"/>
                  <a:gd name="T5" fmla="*/ 44 h 71"/>
                  <a:gd name="T6" fmla="*/ 3 w 50"/>
                  <a:gd name="T7" fmla="*/ 33 h 71"/>
                  <a:gd name="T8" fmla="*/ 3 w 50"/>
                  <a:gd name="T9" fmla="*/ 13 h 71"/>
                  <a:gd name="T10" fmla="*/ 21 w 50"/>
                  <a:gd name="T11" fmla="*/ 1 h 71"/>
                  <a:gd name="T12" fmla="*/ 41 w 50"/>
                  <a:gd name="T13" fmla="*/ 11 h 71"/>
                  <a:gd name="T14" fmla="*/ 34 w 50"/>
                  <a:gd name="T15" fmla="*/ 59 h 71"/>
                  <a:gd name="T16" fmla="*/ 9 w 50"/>
                  <a:gd name="T17" fmla="*/ 71 h 71"/>
                  <a:gd name="T18" fmla="*/ 31 w 50"/>
                  <a:gd name="T19" fmla="*/ 32 h 71"/>
                  <a:gd name="T20" fmla="*/ 32 w 50"/>
                  <a:gd name="T21" fmla="*/ 32 h 71"/>
                  <a:gd name="T22" fmla="*/ 28 w 50"/>
                  <a:gd name="T23" fmla="*/ 12 h 71"/>
                  <a:gd name="T24" fmla="*/ 25 w 50"/>
                  <a:gd name="T25" fmla="*/ 6 h 71"/>
                  <a:gd name="T26" fmla="*/ 19 w 50"/>
                  <a:gd name="T27" fmla="*/ 3 h 71"/>
                  <a:gd name="T28" fmla="*/ 15 w 50"/>
                  <a:gd name="T29" fmla="*/ 8 h 71"/>
                  <a:gd name="T30" fmla="*/ 14 w 50"/>
                  <a:gd name="T31" fmla="*/ 10 h 71"/>
                  <a:gd name="T32" fmla="*/ 18 w 50"/>
                  <a:gd name="T33" fmla="*/ 32 h 71"/>
                  <a:gd name="T34" fmla="*/ 21 w 50"/>
                  <a:gd name="T35" fmla="*/ 37 h 71"/>
                  <a:gd name="T36" fmla="*/ 29 w 50"/>
                  <a:gd name="T37" fmla="*/ 39 h 71"/>
                  <a:gd name="T38" fmla="*/ 31 w 50"/>
                  <a:gd name="T39" fmla="*/ 33 h 71"/>
                  <a:gd name="T40" fmla="*/ 31 w 50"/>
                  <a:gd name="T41" fmla="*/ 3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71">
                    <a:moveTo>
                      <a:pt x="9" y="71"/>
                    </a:moveTo>
                    <a:cubicBezTo>
                      <a:pt x="22" y="66"/>
                      <a:pt x="29" y="55"/>
                      <a:pt x="31" y="41"/>
                    </a:cubicBezTo>
                    <a:cubicBezTo>
                      <a:pt x="28" y="42"/>
                      <a:pt x="26" y="43"/>
                      <a:pt x="23" y="44"/>
                    </a:cubicBezTo>
                    <a:cubicBezTo>
                      <a:pt x="14" y="46"/>
                      <a:pt x="7" y="42"/>
                      <a:pt x="3" y="33"/>
                    </a:cubicBezTo>
                    <a:cubicBezTo>
                      <a:pt x="0" y="26"/>
                      <a:pt x="1" y="19"/>
                      <a:pt x="3" y="13"/>
                    </a:cubicBezTo>
                    <a:cubicBezTo>
                      <a:pt x="7" y="5"/>
                      <a:pt x="13" y="1"/>
                      <a:pt x="21" y="1"/>
                    </a:cubicBezTo>
                    <a:cubicBezTo>
                      <a:pt x="29" y="0"/>
                      <a:pt x="36" y="3"/>
                      <a:pt x="41" y="11"/>
                    </a:cubicBezTo>
                    <a:cubicBezTo>
                      <a:pt x="50" y="26"/>
                      <a:pt x="47" y="47"/>
                      <a:pt x="34" y="59"/>
                    </a:cubicBezTo>
                    <a:cubicBezTo>
                      <a:pt x="28" y="65"/>
                      <a:pt x="17" y="70"/>
                      <a:pt x="9" y="71"/>
                    </a:cubicBezTo>
                    <a:close/>
                    <a:moveTo>
                      <a:pt x="31" y="32"/>
                    </a:moveTo>
                    <a:cubicBezTo>
                      <a:pt x="31" y="32"/>
                      <a:pt x="31" y="32"/>
                      <a:pt x="32" y="32"/>
                    </a:cubicBezTo>
                    <a:cubicBezTo>
                      <a:pt x="30" y="25"/>
                      <a:pt x="29" y="19"/>
                      <a:pt x="28" y="12"/>
                    </a:cubicBezTo>
                    <a:cubicBezTo>
                      <a:pt x="27" y="10"/>
                      <a:pt x="26" y="8"/>
                      <a:pt x="25" y="6"/>
                    </a:cubicBezTo>
                    <a:cubicBezTo>
                      <a:pt x="24" y="4"/>
                      <a:pt x="22" y="3"/>
                      <a:pt x="19" y="3"/>
                    </a:cubicBezTo>
                    <a:cubicBezTo>
                      <a:pt x="17" y="4"/>
                      <a:pt x="15" y="5"/>
                      <a:pt x="15" y="8"/>
                    </a:cubicBezTo>
                    <a:cubicBezTo>
                      <a:pt x="15" y="9"/>
                      <a:pt x="14" y="10"/>
                      <a:pt x="14" y="10"/>
                    </a:cubicBezTo>
                    <a:cubicBezTo>
                      <a:pt x="15" y="18"/>
                      <a:pt x="16" y="25"/>
                      <a:pt x="18" y="32"/>
                    </a:cubicBezTo>
                    <a:cubicBezTo>
                      <a:pt x="19" y="34"/>
                      <a:pt x="20" y="35"/>
                      <a:pt x="21" y="37"/>
                    </a:cubicBezTo>
                    <a:cubicBezTo>
                      <a:pt x="23" y="39"/>
                      <a:pt x="25" y="39"/>
                      <a:pt x="29" y="39"/>
                    </a:cubicBezTo>
                    <a:cubicBezTo>
                      <a:pt x="32" y="38"/>
                      <a:pt x="31" y="35"/>
                      <a:pt x="31" y="33"/>
                    </a:cubicBezTo>
                    <a:cubicBezTo>
                      <a:pt x="31" y="33"/>
                      <a:pt x="31" y="32"/>
                      <a:pt x="31" y="32"/>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cs"/>
                </a:endParaRPr>
              </a:p>
            </p:txBody>
          </p:sp>
          <p:sp>
            <p:nvSpPr>
              <p:cNvPr id="112" name="Freeform 54"/>
              <p:cNvSpPr/>
              <p:nvPr/>
            </p:nvSpPr>
            <p:spPr bwMode="auto">
              <a:xfrm>
                <a:off x="4323703" y="20386164"/>
                <a:ext cx="471894" cy="534814"/>
              </a:xfrm>
              <a:custGeom>
                <a:avLst/>
                <a:gdLst>
                  <a:gd name="T0" fmla="*/ 42 w 68"/>
                  <a:gd name="T1" fmla="*/ 7 h 77"/>
                  <a:gd name="T2" fmla="*/ 62 w 68"/>
                  <a:gd name="T3" fmla="*/ 0 h 77"/>
                  <a:gd name="T4" fmla="*/ 60 w 68"/>
                  <a:gd name="T5" fmla="*/ 3 h 77"/>
                  <a:gd name="T6" fmla="*/ 57 w 68"/>
                  <a:gd name="T7" fmla="*/ 12 h 77"/>
                  <a:gd name="T8" fmla="*/ 65 w 68"/>
                  <a:gd name="T9" fmla="*/ 40 h 77"/>
                  <a:gd name="T10" fmla="*/ 67 w 68"/>
                  <a:gd name="T11" fmla="*/ 55 h 77"/>
                  <a:gd name="T12" fmla="*/ 62 w 68"/>
                  <a:gd name="T13" fmla="*/ 68 h 77"/>
                  <a:gd name="T14" fmla="*/ 34 w 68"/>
                  <a:gd name="T15" fmla="*/ 76 h 77"/>
                  <a:gd name="T16" fmla="*/ 21 w 68"/>
                  <a:gd name="T17" fmla="*/ 66 h 77"/>
                  <a:gd name="T18" fmla="*/ 19 w 68"/>
                  <a:gd name="T19" fmla="*/ 60 h 77"/>
                  <a:gd name="T20" fmla="*/ 10 w 68"/>
                  <a:gd name="T21" fmla="*/ 27 h 77"/>
                  <a:gd name="T22" fmla="*/ 9 w 68"/>
                  <a:gd name="T23" fmla="*/ 25 h 77"/>
                  <a:gd name="T24" fmla="*/ 2 w 68"/>
                  <a:gd name="T25" fmla="*/ 20 h 77"/>
                  <a:gd name="T26" fmla="*/ 0 w 68"/>
                  <a:gd name="T27" fmla="*/ 19 h 77"/>
                  <a:gd name="T28" fmla="*/ 27 w 68"/>
                  <a:gd name="T29" fmla="*/ 10 h 77"/>
                  <a:gd name="T30" fmla="*/ 30 w 68"/>
                  <a:gd name="T31" fmla="*/ 10 h 77"/>
                  <a:gd name="T32" fmla="*/ 30 w 68"/>
                  <a:gd name="T33" fmla="*/ 11 h 77"/>
                  <a:gd name="T34" fmla="*/ 27 w 68"/>
                  <a:gd name="T35" fmla="*/ 12 h 77"/>
                  <a:gd name="T36" fmla="*/ 24 w 68"/>
                  <a:gd name="T37" fmla="*/ 20 h 77"/>
                  <a:gd name="T38" fmla="*/ 34 w 68"/>
                  <a:gd name="T39" fmla="*/ 59 h 77"/>
                  <a:gd name="T40" fmla="*/ 35 w 68"/>
                  <a:gd name="T41" fmla="*/ 61 h 77"/>
                  <a:gd name="T42" fmla="*/ 50 w 68"/>
                  <a:gd name="T43" fmla="*/ 70 h 77"/>
                  <a:gd name="T44" fmla="*/ 64 w 68"/>
                  <a:gd name="T45" fmla="*/ 55 h 77"/>
                  <a:gd name="T46" fmla="*/ 63 w 68"/>
                  <a:gd name="T47" fmla="*/ 45 h 77"/>
                  <a:gd name="T48" fmla="*/ 54 w 68"/>
                  <a:gd name="T49" fmla="*/ 15 h 77"/>
                  <a:gd name="T50" fmla="*/ 44 w 68"/>
                  <a:gd name="T51" fmla="*/ 7 h 77"/>
                  <a:gd name="T52" fmla="*/ 42 w 68"/>
                  <a:gd name="T53" fmla="*/ 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8" h="77">
                    <a:moveTo>
                      <a:pt x="42" y="7"/>
                    </a:moveTo>
                    <a:cubicBezTo>
                      <a:pt x="45" y="4"/>
                      <a:pt x="57" y="1"/>
                      <a:pt x="62" y="0"/>
                    </a:cubicBezTo>
                    <a:cubicBezTo>
                      <a:pt x="61" y="1"/>
                      <a:pt x="61" y="2"/>
                      <a:pt x="60" y="3"/>
                    </a:cubicBezTo>
                    <a:cubicBezTo>
                      <a:pt x="57" y="5"/>
                      <a:pt x="56" y="8"/>
                      <a:pt x="57" y="12"/>
                    </a:cubicBezTo>
                    <a:cubicBezTo>
                      <a:pt x="60" y="21"/>
                      <a:pt x="63" y="31"/>
                      <a:pt x="65" y="40"/>
                    </a:cubicBezTo>
                    <a:cubicBezTo>
                      <a:pt x="66" y="45"/>
                      <a:pt x="67" y="50"/>
                      <a:pt x="67" y="55"/>
                    </a:cubicBezTo>
                    <a:cubicBezTo>
                      <a:pt x="68" y="61"/>
                      <a:pt x="66" y="65"/>
                      <a:pt x="62" y="68"/>
                    </a:cubicBezTo>
                    <a:cubicBezTo>
                      <a:pt x="54" y="74"/>
                      <a:pt x="44" y="77"/>
                      <a:pt x="34" y="76"/>
                    </a:cubicBezTo>
                    <a:cubicBezTo>
                      <a:pt x="28" y="75"/>
                      <a:pt x="24" y="72"/>
                      <a:pt x="21" y="66"/>
                    </a:cubicBezTo>
                    <a:cubicBezTo>
                      <a:pt x="20" y="64"/>
                      <a:pt x="19" y="62"/>
                      <a:pt x="19" y="60"/>
                    </a:cubicBezTo>
                    <a:cubicBezTo>
                      <a:pt x="16" y="49"/>
                      <a:pt x="13" y="38"/>
                      <a:pt x="10" y="27"/>
                    </a:cubicBezTo>
                    <a:cubicBezTo>
                      <a:pt x="10" y="27"/>
                      <a:pt x="9" y="26"/>
                      <a:pt x="9" y="25"/>
                    </a:cubicBezTo>
                    <a:cubicBezTo>
                      <a:pt x="8" y="22"/>
                      <a:pt x="6" y="20"/>
                      <a:pt x="2" y="20"/>
                    </a:cubicBezTo>
                    <a:cubicBezTo>
                      <a:pt x="1" y="20"/>
                      <a:pt x="1" y="20"/>
                      <a:pt x="0" y="19"/>
                    </a:cubicBezTo>
                    <a:cubicBezTo>
                      <a:pt x="8" y="15"/>
                      <a:pt x="18" y="13"/>
                      <a:pt x="27" y="10"/>
                    </a:cubicBezTo>
                    <a:cubicBezTo>
                      <a:pt x="28" y="10"/>
                      <a:pt x="29" y="10"/>
                      <a:pt x="30" y="10"/>
                    </a:cubicBezTo>
                    <a:cubicBezTo>
                      <a:pt x="30" y="10"/>
                      <a:pt x="30" y="10"/>
                      <a:pt x="30" y="11"/>
                    </a:cubicBezTo>
                    <a:cubicBezTo>
                      <a:pt x="29" y="11"/>
                      <a:pt x="28" y="12"/>
                      <a:pt x="27" y="12"/>
                    </a:cubicBezTo>
                    <a:cubicBezTo>
                      <a:pt x="24" y="14"/>
                      <a:pt x="23" y="16"/>
                      <a:pt x="24" y="20"/>
                    </a:cubicBezTo>
                    <a:cubicBezTo>
                      <a:pt x="27" y="33"/>
                      <a:pt x="31" y="46"/>
                      <a:pt x="34" y="59"/>
                    </a:cubicBezTo>
                    <a:cubicBezTo>
                      <a:pt x="35" y="60"/>
                      <a:pt x="35" y="60"/>
                      <a:pt x="35" y="61"/>
                    </a:cubicBezTo>
                    <a:cubicBezTo>
                      <a:pt x="38" y="68"/>
                      <a:pt x="43" y="71"/>
                      <a:pt x="50" y="70"/>
                    </a:cubicBezTo>
                    <a:cubicBezTo>
                      <a:pt x="59" y="68"/>
                      <a:pt x="64" y="63"/>
                      <a:pt x="64" y="55"/>
                    </a:cubicBezTo>
                    <a:cubicBezTo>
                      <a:pt x="64" y="51"/>
                      <a:pt x="63" y="48"/>
                      <a:pt x="63" y="45"/>
                    </a:cubicBezTo>
                    <a:cubicBezTo>
                      <a:pt x="60" y="35"/>
                      <a:pt x="57" y="25"/>
                      <a:pt x="54" y="15"/>
                    </a:cubicBezTo>
                    <a:cubicBezTo>
                      <a:pt x="52" y="8"/>
                      <a:pt x="51" y="7"/>
                      <a:pt x="44" y="7"/>
                    </a:cubicBezTo>
                    <a:cubicBezTo>
                      <a:pt x="43" y="7"/>
                      <a:pt x="43" y="7"/>
                      <a:pt x="42" y="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cs"/>
                </a:endParaRPr>
              </a:p>
            </p:txBody>
          </p:sp>
          <p:sp>
            <p:nvSpPr>
              <p:cNvPr id="113" name="Freeform 55"/>
              <p:cNvSpPr/>
              <p:nvPr/>
            </p:nvSpPr>
            <p:spPr bwMode="auto">
              <a:xfrm>
                <a:off x="7894371" y="22195094"/>
                <a:ext cx="550543" cy="440435"/>
              </a:xfrm>
              <a:custGeom>
                <a:avLst/>
                <a:gdLst>
                  <a:gd name="T0" fmla="*/ 0 w 79"/>
                  <a:gd name="T1" fmla="*/ 22 h 63"/>
                  <a:gd name="T2" fmla="*/ 20 w 79"/>
                  <a:gd name="T3" fmla="*/ 13 h 63"/>
                  <a:gd name="T4" fmla="*/ 20 w 79"/>
                  <a:gd name="T5" fmla="*/ 17 h 63"/>
                  <a:gd name="T6" fmla="*/ 12 w 79"/>
                  <a:gd name="T7" fmla="*/ 26 h 63"/>
                  <a:gd name="T8" fmla="*/ 13 w 79"/>
                  <a:gd name="T9" fmla="*/ 46 h 63"/>
                  <a:gd name="T10" fmla="*/ 24 w 79"/>
                  <a:gd name="T11" fmla="*/ 50 h 63"/>
                  <a:gd name="T12" fmla="*/ 32 w 79"/>
                  <a:gd name="T13" fmla="*/ 42 h 63"/>
                  <a:gd name="T14" fmla="*/ 32 w 79"/>
                  <a:gd name="T15" fmla="*/ 35 h 63"/>
                  <a:gd name="T16" fmla="*/ 35 w 79"/>
                  <a:gd name="T17" fmla="*/ 14 h 63"/>
                  <a:gd name="T18" fmla="*/ 51 w 79"/>
                  <a:gd name="T19" fmla="*/ 1 h 63"/>
                  <a:gd name="T20" fmla="*/ 66 w 79"/>
                  <a:gd name="T21" fmla="*/ 7 h 63"/>
                  <a:gd name="T22" fmla="*/ 73 w 79"/>
                  <a:gd name="T23" fmla="*/ 24 h 63"/>
                  <a:gd name="T24" fmla="*/ 73 w 79"/>
                  <a:gd name="T25" fmla="*/ 28 h 63"/>
                  <a:gd name="T26" fmla="*/ 76 w 79"/>
                  <a:gd name="T27" fmla="*/ 32 h 63"/>
                  <a:gd name="T28" fmla="*/ 79 w 79"/>
                  <a:gd name="T29" fmla="*/ 34 h 63"/>
                  <a:gd name="T30" fmla="*/ 59 w 79"/>
                  <a:gd name="T31" fmla="*/ 42 h 63"/>
                  <a:gd name="T32" fmla="*/ 62 w 79"/>
                  <a:gd name="T33" fmla="*/ 38 h 63"/>
                  <a:gd name="T34" fmla="*/ 69 w 79"/>
                  <a:gd name="T35" fmla="*/ 26 h 63"/>
                  <a:gd name="T36" fmla="*/ 65 w 79"/>
                  <a:gd name="T37" fmla="*/ 12 h 63"/>
                  <a:gd name="T38" fmla="*/ 50 w 79"/>
                  <a:gd name="T39" fmla="*/ 14 h 63"/>
                  <a:gd name="T40" fmla="*/ 49 w 79"/>
                  <a:gd name="T41" fmla="*/ 21 h 63"/>
                  <a:gd name="T42" fmla="*/ 48 w 79"/>
                  <a:gd name="T43" fmla="*/ 39 h 63"/>
                  <a:gd name="T44" fmla="*/ 45 w 79"/>
                  <a:gd name="T45" fmla="*/ 50 h 63"/>
                  <a:gd name="T46" fmla="*/ 15 w 79"/>
                  <a:gd name="T47" fmla="*/ 53 h 63"/>
                  <a:gd name="T48" fmla="*/ 7 w 79"/>
                  <a:gd name="T49" fmla="*/ 34 h 63"/>
                  <a:gd name="T50" fmla="*/ 0 w 79"/>
                  <a:gd name="T51" fmla="*/ 22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9" h="63">
                    <a:moveTo>
                      <a:pt x="0" y="22"/>
                    </a:moveTo>
                    <a:cubicBezTo>
                      <a:pt x="7" y="19"/>
                      <a:pt x="14" y="16"/>
                      <a:pt x="20" y="13"/>
                    </a:cubicBezTo>
                    <a:cubicBezTo>
                      <a:pt x="22" y="15"/>
                      <a:pt x="21" y="16"/>
                      <a:pt x="20" y="17"/>
                    </a:cubicBezTo>
                    <a:cubicBezTo>
                      <a:pt x="17" y="20"/>
                      <a:pt x="14" y="23"/>
                      <a:pt x="12" y="26"/>
                    </a:cubicBezTo>
                    <a:cubicBezTo>
                      <a:pt x="8" y="33"/>
                      <a:pt x="9" y="39"/>
                      <a:pt x="13" y="46"/>
                    </a:cubicBezTo>
                    <a:cubicBezTo>
                      <a:pt x="16" y="50"/>
                      <a:pt x="19" y="51"/>
                      <a:pt x="24" y="50"/>
                    </a:cubicBezTo>
                    <a:cubicBezTo>
                      <a:pt x="28" y="49"/>
                      <a:pt x="31" y="46"/>
                      <a:pt x="32" y="42"/>
                    </a:cubicBezTo>
                    <a:cubicBezTo>
                      <a:pt x="32" y="40"/>
                      <a:pt x="32" y="37"/>
                      <a:pt x="32" y="35"/>
                    </a:cubicBezTo>
                    <a:cubicBezTo>
                      <a:pt x="33" y="28"/>
                      <a:pt x="33" y="21"/>
                      <a:pt x="35" y="14"/>
                    </a:cubicBezTo>
                    <a:cubicBezTo>
                      <a:pt x="37" y="6"/>
                      <a:pt x="43" y="2"/>
                      <a:pt x="51" y="1"/>
                    </a:cubicBezTo>
                    <a:cubicBezTo>
                      <a:pt x="57" y="0"/>
                      <a:pt x="62" y="3"/>
                      <a:pt x="66" y="7"/>
                    </a:cubicBezTo>
                    <a:cubicBezTo>
                      <a:pt x="70" y="12"/>
                      <a:pt x="72" y="18"/>
                      <a:pt x="73" y="24"/>
                    </a:cubicBezTo>
                    <a:cubicBezTo>
                      <a:pt x="73" y="26"/>
                      <a:pt x="73" y="27"/>
                      <a:pt x="73" y="28"/>
                    </a:cubicBezTo>
                    <a:cubicBezTo>
                      <a:pt x="73" y="30"/>
                      <a:pt x="74" y="32"/>
                      <a:pt x="76" y="32"/>
                    </a:cubicBezTo>
                    <a:cubicBezTo>
                      <a:pt x="77" y="32"/>
                      <a:pt x="78" y="33"/>
                      <a:pt x="79" y="34"/>
                    </a:cubicBezTo>
                    <a:cubicBezTo>
                      <a:pt x="75" y="37"/>
                      <a:pt x="63" y="42"/>
                      <a:pt x="59" y="42"/>
                    </a:cubicBezTo>
                    <a:cubicBezTo>
                      <a:pt x="60" y="40"/>
                      <a:pt x="61" y="39"/>
                      <a:pt x="62" y="38"/>
                    </a:cubicBezTo>
                    <a:cubicBezTo>
                      <a:pt x="65" y="34"/>
                      <a:pt x="68" y="31"/>
                      <a:pt x="69" y="26"/>
                    </a:cubicBezTo>
                    <a:cubicBezTo>
                      <a:pt x="70" y="21"/>
                      <a:pt x="69" y="16"/>
                      <a:pt x="65" y="12"/>
                    </a:cubicBezTo>
                    <a:cubicBezTo>
                      <a:pt x="61" y="7"/>
                      <a:pt x="53" y="8"/>
                      <a:pt x="50" y="14"/>
                    </a:cubicBezTo>
                    <a:cubicBezTo>
                      <a:pt x="49" y="16"/>
                      <a:pt x="49" y="19"/>
                      <a:pt x="49" y="21"/>
                    </a:cubicBezTo>
                    <a:cubicBezTo>
                      <a:pt x="48" y="27"/>
                      <a:pt x="49" y="33"/>
                      <a:pt x="48" y="39"/>
                    </a:cubicBezTo>
                    <a:cubicBezTo>
                      <a:pt x="47" y="42"/>
                      <a:pt x="47" y="46"/>
                      <a:pt x="45" y="50"/>
                    </a:cubicBezTo>
                    <a:cubicBezTo>
                      <a:pt x="39" y="60"/>
                      <a:pt x="24" y="63"/>
                      <a:pt x="15" y="53"/>
                    </a:cubicBezTo>
                    <a:cubicBezTo>
                      <a:pt x="11" y="47"/>
                      <a:pt x="8" y="41"/>
                      <a:pt x="7" y="34"/>
                    </a:cubicBezTo>
                    <a:cubicBezTo>
                      <a:pt x="5" y="27"/>
                      <a:pt x="5" y="27"/>
                      <a:pt x="0" y="22"/>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cs"/>
                </a:endParaRPr>
              </a:p>
            </p:txBody>
          </p:sp>
          <p:sp>
            <p:nvSpPr>
              <p:cNvPr id="114" name="Freeform 56"/>
              <p:cNvSpPr/>
              <p:nvPr/>
            </p:nvSpPr>
            <p:spPr bwMode="auto">
              <a:xfrm>
                <a:off x="7902235" y="24263565"/>
                <a:ext cx="542679" cy="503354"/>
              </a:xfrm>
              <a:custGeom>
                <a:avLst/>
                <a:gdLst>
                  <a:gd name="T0" fmla="*/ 64 w 77"/>
                  <a:gd name="T1" fmla="*/ 40 h 72"/>
                  <a:gd name="T2" fmla="*/ 65 w 77"/>
                  <a:gd name="T3" fmla="*/ 37 h 72"/>
                  <a:gd name="T4" fmla="*/ 59 w 77"/>
                  <a:gd name="T5" fmla="*/ 30 h 72"/>
                  <a:gd name="T6" fmla="*/ 45 w 77"/>
                  <a:gd name="T7" fmla="*/ 32 h 72"/>
                  <a:gd name="T8" fmla="*/ 37 w 77"/>
                  <a:gd name="T9" fmla="*/ 32 h 72"/>
                  <a:gd name="T10" fmla="*/ 33 w 77"/>
                  <a:gd name="T11" fmla="*/ 33 h 72"/>
                  <a:gd name="T12" fmla="*/ 39 w 77"/>
                  <a:gd name="T13" fmla="*/ 41 h 72"/>
                  <a:gd name="T14" fmla="*/ 47 w 77"/>
                  <a:gd name="T15" fmla="*/ 52 h 72"/>
                  <a:gd name="T16" fmla="*/ 50 w 77"/>
                  <a:gd name="T17" fmla="*/ 56 h 72"/>
                  <a:gd name="T18" fmla="*/ 57 w 77"/>
                  <a:gd name="T19" fmla="*/ 55 h 72"/>
                  <a:gd name="T20" fmla="*/ 60 w 77"/>
                  <a:gd name="T21" fmla="*/ 51 h 72"/>
                  <a:gd name="T22" fmla="*/ 53 w 77"/>
                  <a:gd name="T23" fmla="*/ 72 h 72"/>
                  <a:gd name="T24" fmla="*/ 52 w 77"/>
                  <a:gd name="T25" fmla="*/ 71 h 72"/>
                  <a:gd name="T26" fmla="*/ 48 w 77"/>
                  <a:gd name="T27" fmla="*/ 60 h 72"/>
                  <a:gd name="T28" fmla="*/ 31 w 77"/>
                  <a:gd name="T29" fmla="*/ 37 h 72"/>
                  <a:gd name="T30" fmla="*/ 26 w 77"/>
                  <a:gd name="T31" fmla="*/ 33 h 72"/>
                  <a:gd name="T32" fmla="*/ 13 w 77"/>
                  <a:gd name="T33" fmla="*/ 27 h 72"/>
                  <a:gd name="T34" fmla="*/ 2 w 77"/>
                  <a:gd name="T35" fmla="*/ 31 h 72"/>
                  <a:gd name="T36" fmla="*/ 1 w 77"/>
                  <a:gd name="T37" fmla="*/ 32 h 72"/>
                  <a:gd name="T38" fmla="*/ 0 w 77"/>
                  <a:gd name="T39" fmla="*/ 30 h 72"/>
                  <a:gd name="T40" fmla="*/ 12 w 77"/>
                  <a:gd name="T41" fmla="*/ 1 h 72"/>
                  <a:gd name="T42" fmla="*/ 13 w 77"/>
                  <a:gd name="T43" fmla="*/ 0 h 72"/>
                  <a:gd name="T44" fmla="*/ 13 w 77"/>
                  <a:gd name="T45" fmla="*/ 3 h 72"/>
                  <a:gd name="T46" fmla="*/ 18 w 77"/>
                  <a:gd name="T47" fmla="*/ 12 h 72"/>
                  <a:gd name="T48" fmla="*/ 30 w 77"/>
                  <a:gd name="T49" fmla="*/ 17 h 72"/>
                  <a:gd name="T50" fmla="*/ 34 w 77"/>
                  <a:gd name="T51" fmla="*/ 18 h 72"/>
                  <a:gd name="T52" fmla="*/ 67 w 77"/>
                  <a:gd name="T53" fmla="*/ 14 h 72"/>
                  <a:gd name="T54" fmla="*/ 76 w 77"/>
                  <a:gd name="T55" fmla="*/ 8 h 72"/>
                  <a:gd name="T56" fmla="*/ 77 w 77"/>
                  <a:gd name="T57" fmla="*/ 10 h 72"/>
                  <a:gd name="T58" fmla="*/ 66 w 77"/>
                  <a:gd name="T59" fmla="*/ 39 h 72"/>
                  <a:gd name="T60" fmla="*/ 64 w 77"/>
                  <a:gd name="T61" fmla="*/ 4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7" h="72">
                    <a:moveTo>
                      <a:pt x="64" y="40"/>
                    </a:moveTo>
                    <a:cubicBezTo>
                      <a:pt x="65" y="39"/>
                      <a:pt x="65" y="38"/>
                      <a:pt x="65" y="37"/>
                    </a:cubicBezTo>
                    <a:cubicBezTo>
                      <a:pt x="67" y="31"/>
                      <a:pt x="66" y="30"/>
                      <a:pt x="59" y="30"/>
                    </a:cubicBezTo>
                    <a:cubicBezTo>
                      <a:pt x="54" y="31"/>
                      <a:pt x="50" y="31"/>
                      <a:pt x="45" y="32"/>
                    </a:cubicBezTo>
                    <a:cubicBezTo>
                      <a:pt x="42" y="32"/>
                      <a:pt x="40" y="32"/>
                      <a:pt x="37" y="32"/>
                    </a:cubicBezTo>
                    <a:cubicBezTo>
                      <a:pt x="36" y="33"/>
                      <a:pt x="35" y="33"/>
                      <a:pt x="33" y="33"/>
                    </a:cubicBezTo>
                    <a:cubicBezTo>
                      <a:pt x="35" y="36"/>
                      <a:pt x="37" y="39"/>
                      <a:pt x="39" y="41"/>
                    </a:cubicBezTo>
                    <a:cubicBezTo>
                      <a:pt x="41" y="45"/>
                      <a:pt x="44" y="48"/>
                      <a:pt x="47" y="52"/>
                    </a:cubicBezTo>
                    <a:cubicBezTo>
                      <a:pt x="48" y="53"/>
                      <a:pt x="49" y="55"/>
                      <a:pt x="50" y="56"/>
                    </a:cubicBezTo>
                    <a:cubicBezTo>
                      <a:pt x="53" y="58"/>
                      <a:pt x="55" y="58"/>
                      <a:pt x="57" y="55"/>
                    </a:cubicBezTo>
                    <a:cubicBezTo>
                      <a:pt x="58" y="54"/>
                      <a:pt x="59" y="53"/>
                      <a:pt x="60" y="51"/>
                    </a:cubicBezTo>
                    <a:cubicBezTo>
                      <a:pt x="60" y="55"/>
                      <a:pt x="56" y="68"/>
                      <a:pt x="53" y="72"/>
                    </a:cubicBezTo>
                    <a:cubicBezTo>
                      <a:pt x="53" y="71"/>
                      <a:pt x="52" y="71"/>
                      <a:pt x="52" y="71"/>
                    </a:cubicBezTo>
                    <a:cubicBezTo>
                      <a:pt x="52" y="67"/>
                      <a:pt x="50" y="64"/>
                      <a:pt x="48" y="60"/>
                    </a:cubicBezTo>
                    <a:cubicBezTo>
                      <a:pt x="42" y="53"/>
                      <a:pt x="37" y="45"/>
                      <a:pt x="31" y="37"/>
                    </a:cubicBezTo>
                    <a:cubicBezTo>
                      <a:pt x="30" y="35"/>
                      <a:pt x="29" y="34"/>
                      <a:pt x="26" y="33"/>
                    </a:cubicBezTo>
                    <a:cubicBezTo>
                      <a:pt x="22" y="31"/>
                      <a:pt x="17" y="29"/>
                      <a:pt x="13" y="27"/>
                    </a:cubicBezTo>
                    <a:cubicBezTo>
                      <a:pt x="7" y="25"/>
                      <a:pt x="6" y="25"/>
                      <a:pt x="2" y="31"/>
                    </a:cubicBezTo>
                    <a:cubicBezTo>
                      <a:pt x="2" y="31"/>
                      <a:pt x="1" y="31"/>
                      <a:pt x="1" y="32"/>
                    </a:cubicBezTo>
                    <a:cubicBezTo>
                      <a:pt x="1" y="31"/>
                      <a:pt x="0" y="31"/>
                      <a:pt x="0" y="30"/>
                    </a:cubicBezTo>
                    <a:cubicBezTo>
                      <a:pt x="4" y="20"/>
                      <a:pt x="8" y="11"/>
                      <a:pt x="12" y="1"/>
                    </a:cubicBezTo>
                    <a:cubicBezTo>
                      <a:pt x="12" y="1"/>
                      <a:pt x="12" y="0"/>
                      <a:pt x="13" y="0"/>
                    </a:cubicBezTo>
                    <a:cubicBezTo>
                      <a:pt x="13" y="1"/>
                      <a:pt x="13" y="2"/>
                      <a:pt x="13" y="3"/>
                    </a:cubicBezTo>
                    <a:cubicBezTo>
                      <a:pt x="12" y="8"/>
                      <a:pt x="13" y="10"/>
                      <a:pt x="18" y="12"/>
                    </a:cubicBezTo>
                    <a:cubicBezTo>
                      <a:pt x="22" y="14"/>
                      <a:pt x="26" y="16"/>
                      <a:pt x="30" y="17"/>
                    </a:cubicBezTo>
                    <a:cubicBezTo>
                      <a:pt x="31" y="18"/>
                      <a:pt x="33" y="18"/>
                      <a:pt x="34" y="18"/>
                    </a:cubicBezTo>
                    <a:cubicBezTo>
                      <a:pt x="45" y="17"/>
                      <a:pt x="56" y="15"/>
                      <a:pt x="67" y="14"/>
                    </a:cubicBezTo>
                    <a:cubicBezTo>
                      <a:pt x="70" y="13"/>
                      <a:pt x="74" y="12"/>
                      <a:pt x="76" y="8"/>
                    </a:cubicBezTo>
                    <a:cubicBezTo>
                      <a:pt x="77" y="9"/>
                      <a:pt x="77" y="10"/>
                      <a:pt x="77" y="10"/>
                    </a:cubicBezTo>
                    <a:cubicBezTo>
                      <a:pt x="74" y="20"/>
                      <a:pt x="70" y="29"/>
                      <a:pt x="66" y="39"/>
                    </a:cubicBezTo>
                    <a:cubicBezTo>
                      <a:pt x="66" y="39"/>
                      <a:pt x="66" y="39"/>
                      <a:pt x="64" y="4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cs"/>
                </a:endParaRPr>
              </a:p>
            </p:txBody>
          </p:sp>
          <p:sp>
            <p:nvSpPr>
              <p:cNvPr id="115" name="Freeform 57"/>
              <p:cNvSpPr/>
              <p:nvPr/>
            </p:nvSpPr>
            <p:spPr bwMode="auto">
              <a:xfrm>
                <a:off x="8098858" y="23484939"/>
                <a:ext cx="479759" cy="424705"/>
              </a:xfrm>
              <a:custGeom>
                <a:avLst/>
                <a:gdLst>
                  <a:gd name="T0" fmla="*/ 5 w 68"/>
                  <a:gd name="T1" fmla="*/ 10 h 61"/>
                  <a:gd name="T2" fmla="*/ 5 w 68"/>
                  <a:gd name="T3" fmla="*/ 13 h 61"/>
                  <a:gd name="T4" fmla="*/ 12 w 68"/>
                  <a:gd name="T5" fmla="*/ 20 h 61"/>
                  <a:gd name="T6" fmla="*/ 37 w 68"/>
                  <a:gd name="T7" fmla="*/ 22 h 61"/>
                  <a:gd name="T8" fmla="*/ 61 w 68"/>
                  <a:gd name="T9" fmla="*/ 23 h 61"/>
                  <a:gd name="T10" fmla="*/ 64 w 68"/>
                  <a:gd name="T11" fmla="*/ 23 h 61"/>
                  <a:gd name="T12" fmla="*/ 63 w 68"/>
                  <a:gd name="T13" fmla="*/ 14 h 61"/>
                  <a:gd name="T14" fmla="*/ 58 w 68"/>
                  <a:gd name="T15" fmla="*/ 6 h 61"/>
                  <a:gd name="T16" fmla="*/ 50 w 68"/>
                  <a:gd name="T17" fmla="*/ 1 h 61"/>
                  <a:gd name="T18" fmla="*/ 68 w 68"/>
                  <a:gd name="T19" fmla="*/ 2 h 61"/>
                  <a:gd name="T20" fmla="*/ 64 w 68"/>
                  <a:gd name="T21" fmla="*/ 61 h 61"/>
                  <a:gd name="T22" fmla="*/ 46 w 68"/>
                  <a:gd name="T23" fmla="*/ 60 h 61"/>
                  <a:gd name="T24" fmla="*/ 47 w 68"/>
                  <a:gd name="T25" fmla="*/ 57 h 61"/>
                  <a:gd name="T26" fmla="*/ 49 w 68"/>
                  <a:gd name="T27" fmla="*/ 57 h 61"/>
                  <a:gd name="T28" fmla="*/ 63 w 68"/>
                  <a:gd name="T29" fmla="*/ 40 h 61"/>
                  <a:gd name="T30" fmla="*/ 60 w 68"/>
                  <a:gd name="T31" fmla="*/ 39 h 61"/>
                  <a:gd name="T32" fmla="*/ 17 w 68"/>
                  <a:gd name="T33" fmla="*/ 36 h 61"/>
                  <a:gd name="T34" fmla="*/ 12 w 68"/>
                  <a:gd name="T35" fmla="*/ 35 h 61"/>
                  <a:gd name="T36" fmla="*/ 3 w 68"/>
                  <a:gd name="T37" fmla="*/ 41 h 61"/>
                  <a:gd name="T38" fmla="*/ 2 w 68"/>
                  <a:gd name="T39" fmla="*/ 45 h 61"/>
                  <a:gd name="T40" fmla="*/ 2 w 68"/>
                  <a:gd name="T41" fmla="*/ 36 h 61"/>
                  <a:gd name="T42" fmla="*/ 2 w 68"/>
                  <a:gd name="T43" fmla="*/ 27 h 61"/>
                  <a:gd name="T44" fmla="*/ 3 w 68"/>
                  <a:gd name="T45" fmla="*/ 18 h 61"/>
                  <a:gd name="T46" fmla="*/ 4 w 68"/>
                  <a:gd name="T47" fmla="*/ 9 h 61"/>
                  <a:gd name="T48" fmla="*/ 5 w 68"/>
                  <a:gd name="T49" fmla="*/ 1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8" h="61">
                    <a:moveTo>
                      <a:pt x="5" y="10"/>
                    </a:moveTo>
                    <a:cubicBezTo>
                      <a:pt x="5" y="11"/>
                      <a:pt x="5" y="12"/>
                      <a:pt x="5" y="13"/>
                    </a:cubicBezTo>
                    <a:cubicBezTo>
                      <a:pt x="6" y="17"/>
                      <a:pt x="8" y="19"/>
                      <a:pt x="12" y="20"/>
                    </a:cubicBezTo>
                    <a:cubicBezTo>
                      <a:pt x="20" y="20"/>
                      <a:pt x="29" y="21"/>
                      <a:pt x="37" y="22"/>
                    </a:cubicBezTo>
                    <a:cubicBezTo>
                      <a:pt x="45" y="22"/>
                      <a:pt x="53" y="23"/>
                      <a:pt x="61" y="23"/>
                    </a:cubicBezTo>
                    <a:cubicBezTo>
                      <a:pt x="62" y="23"/>
                      <a:pt x="63" y="23"/>
                      <a:pt x="64" y="23"/>
                    </a:cubicBezTo>
                    <a:cubicBezTo>
                      <a:pt x="65" y="20"/>
                      <a:pt x="64" y="17"/>
                      <a:pt x="63" y="14"/>
                    </a:cubicBezTo>
                    <a:cubicBezTo>
                      <a:pt x="62" y="10"/>
                      <a:pt x="61" y="8"/>
                      <a:pt x="58" y="6"/>
                    </a:cubicBezTo>
                    <a:cubicBezTo>
                      <a:pt x="55" y="4"/>
                      <a:pt x="52" y="3"/>
                      <a:pt x="50" y="1"/>
                    </a:cubicBezTo>
                    <a:cubicBezTo>
                      <a:pt x="56" y="0"/>
                      <a:pt x="62" y="1"/>
                      <a:pt x="68" y="2"/>
                    </a:cubicBezTo>
                    <a:cubicBezTo>
                      <a:pt x="67" y="21"/>
                      <a:pt x="65" y="41"/>
                      <a:pt x="64" y="61"/>
                    </a:cubicBezTo>
                    <a:cubicBezTo>
                      <a:pt x="58" y="61"/>
                      <a:pt x="52" y="61"/>
                      <a:pt x="46" y="60"/>
                    </a:cubicBezTo>
                    <a:cubicBezTo>
                      <a:pt x="46" y="59"/>
                      <a:pt x="46" y="58"/>
                      <a:pt x="47" y="57"/>
                    </a:cubicBezTo>
                    <a:cubicBezTo>
                      <a:pt x="47" y="57"/>
                      <a:pt x="48" y="57"/>
                      <a:pt x="49" y="57"/>
                    </a:cubicBezTo>
                    <a:cubicBezTo>
                      <a:pt x="58" y="55"/>
                      <a:pt x="63" y="50"/>
                      <a:pt x="63" y="40"/>
                    </a:cubicBezTo>
                    <a:cubicBezTo>
                      <a:pt x="62" y="39"/>
                      <a:pt x="61" y="39"/>
                      <a:pt x="60" y="39"/>
                    </a:cubicBezTo>
                    <a:cubicBezTo>
                      <a:pt x="46" y="38"/>
                      <a:pt x="31" y="37"/>
                      <a:pt x="17" y="36"/>
                    </a:cubicBezTo>
                    <a:cubicBezTo>
                      <a:pt x="15" y="36"/>
                      <a:pt x="13" y="35"/>
                      <a:pt x="12" y="35"/>
                    </a:cubicBezTo>
                    <a:cubicBezTo>
                      <a:pt x="7" y="35"/>
                      <a:pt x="4" y="36"/>
                      <a:pt x="3" y="41"/>
                    </a:cubicBezTo>
                    <a:cubicBezTo>
                      <a:pt x="3" y="42"/>
                      <a:pt x="3" y="43"/>
                      <a:pt x="2" y="45"/>
                    </a:cubicBezTo>
                    <a:cubicBezTo>
                      <a:pt x="0" y="41"/>
                      <a:pt x="2" y="38"/>
                      <a:pt x="2" y="36"/>
                    </a:cubicBezTo>
                    <a:cubicBezTo>
                      <a:pt x="2" y="33"/>
                      <a:pt x="2" y="30"/>
                      <a:pt x="2" y="27"/>
                    </a:cubicBezTo>
                    <a:cubicBezTo>
                      <a:pt x="2" y="24"/>
                      <a:pt x="2" y="21"/>
                      <a:pt x="3" y="18"/>
                    </a:cubicBezTo>
                    <a:cubicBezTo>
                      <a:pt x="3" y="15"/>
                      <a:pt x="2" y="12"/>
                      <a:pt x="4" y="9"/>
                    </a:cubicBezTo>
                    <a:cubicBezTo>
                      <a:pt x="4" y="9"/>
                      <a:pt x="4" y="10"/>
                      <a:pt x="5" y="1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cs"/>
                </a:endParaRPr>
              </a:p>
            </p:txBody>
          </p:sp>
          <p:sp>
            <p:nvSpPr>
              <p:cNvPr id="116" name="Freeform 58"/>
              <p:cNvSpPr/>
              <p:nvPr/>
            </p:nvSpPr>
            <p:spPr bwMode="auto">
              <a:xfrm>
                <a:off x="6510147" y="20480543"/>
                <a:ext cx="432570" cy="542679"/>
              </a:xfrm>
              <a:custGeom>
                <a:avLst/>
                <a:gdLst>
                  <a:gd name="T0" fmla="*/ 6 w 61"/>
                  <a:gd name="T1" fmla="*/ 77 h 77"/>
                  <a:gd name="T2" fmla="*/ 5 w 61"/>
                  <a:gd name="T3" fmla="*/ 71 h 77"/>
                  <a:gd name="T4" fmla="*/ 5 w 61"/>
                  <a:gd name="T5" fmla="*/ 14 h 77"/>
                  <a:gd name="T6" fmla="*/ 0 w 61"/>
                  <a:gd name="T7" fmla="*/ 1 h 77"/>
                  <a:gd name="T8" fmla="*/ 29 w 61"/>
                  <a:gd name="T9" fmla="*/ 14 h 77"/>
                  <a:gd name="T10" fmla="*/ 25 w 61"/>
                  <a:gd name="T11" fmla="*/ 13 h 77"/>
                  <a:gd name="T12" fmla="*/ 20 w 61"/>
                  <a:gd name="T13" fmla="*/ 16 h 77"/>
                  <a:gd name="T14" fmla="*/ 20 w 61"/>
                  <a:gd name="T15" fmla="*/ 19 h 77"/>
                  <a:gd name="T16" fmla="*/ 19 w 61"/>
                  <a:gd name="T17" fmla="*/ 55 h 77"/>
                  <a:gd name="T18" fmla="*/ 20 w 61"/>
                  <a:gd name="T19" fmla="*/ 57 h 77"/>
                  <a:gd name="T20" fmla="*/ 21 w 61"/>
                  <a:gd name="T21" fmla="*/ 57 h 77"/>
                  <a:gd name="T22" fmla="*/ 45 w 61"/>
                  <a:gd name="T23" fmla="*/ 31 h 77"/>
                  <a:gd name="T24" fmla="*/ 45 w 61"/>
                  <a:gd name="T25" fmla="*/ 31 h 77"/>
                  <a:gd name="T26" fmla="*/ 44 w 61"/>
                  <a:gd name="T27" fmla="*/ 21 h 77"/>
                  <a:gd name="T28" fmla="*/ 43 w 61"/>
                  <a:gd name="T29" fmla="*/ 19 h 77"/>
                  <a:gd name="T30" fmla="*/ 61 w 61"/>
                  <a:gd name="T31" fmla="*/ 26 h 77"/>
                  <a:gd name="T32" fmla="*/ 59 w 61"/>
                  <a:gd name="T33" fmla="*/ 27 h 77"/>
                  <a:gd name="T34" fmla="*/ 49 w 61"/>
                  <a:gd name="T35" fmla="*/ 32 h 77"/>
                  <a:gd name="T36" fmla="*/ 10 w 61"/>
                  <a:gd name="T37" fmla="*/ 73 h 77"/>
                  <a:gd name="T38" fmla="*/ 6 w 61"/>
                  <a:gd name="T39"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1" h="77">
                    <a:moveTo>
                      <a:pt x="6" y="77"/>
                    </a:moveTo>
                    <a:cubicBezTo>
                      <a:pt x="5" y="74"/>
                      <a:pt x="5" y="73"/>
                      <a:pt x="5" y="71"/>
                    </a:cubicBezTo>
                    <a:cubicBezTo>
                      <a:pt x="5" y="52"/>
                      <a:pt x="5" y="33"/>
                      <a:pt x="5" y="14"/>
                    </a:cubicBezTo>
                    <a:cubicBezTo>
                      <a:pt x="5" y="9"/>
                      <a:pt x="5" y="4"/>
                      <a:pt x="0" y="1"/>
                    </a:cubicBezTo>
                    <a:cubicBezTo>
                      <a:pt x="4" y="0"/>
                      <a:pt x="26" y="10"/>
                      <a:pt x="29" y="14"/>
                    </a:cubicBezTo>
                    <a:cubicBezTo>
                      <a:pt x="28" y="13"/>
                      <a:pt x="27" y="13"/>
                      <a:pt x="25" y="13"/>
                    </a:cubicBezTo>
                    <a:cubicBezTo>
                      <a:pt x="22" y="12"/>
                      <a:pt x="21" y="13"/>
                      <a:pt x="20" y="16"/>
                    </a:cubicBezTo>
                    <a:cubicBezTo>
                      <a:pt x="20" y="17"/>
                      <a:pt x="20" y="18"/>
                      <a:pt x="20" y="19"/>
                    </a:cubicBezTo>
                    <a:cubicBezTo>
                      <a:pt x="19" y="31"/>
                      <a:pt x="19" y="43"/>
                      <a:pt x="19" y="55"/>
                    </a:cubicBezTo>
                    <a:cubicBezTo>
                      <a:pt x="19" y="55"/>
                      <a:pt x="19" y="56"/>
                      <a:pt x="20" y="57"/>
                    </a:cubicBezTo>
                    <a:cubicBezTo>
                      <a:pt x="20" y="57"/>
                      <a:pt x="21" y="57"/>
                      <a:pt x="21" y="57"/>
                    </a:cubicBezTo>
                    <a:cubicBezTo>
                      <a:pt x="29" y="48"/>
                      <a:pt x="37" y="40"/>
                      <a:pt x="45" y="31"/>
                    </a:cubicBezTo>
                    <a:cubicBezTo>
                      <a:pt x="45" y="31"/>
                      <a:pt x="45" y="31"/>
                      <a:pt x="45" y="31"/>
                    </a:cubicBezTo>
                    <a:cubicBezTo>
                      <a:pt x="49" y="26"/>
                      <a:pt x="49" y="24"/>
                      <a:pt x="44" y="21"/>
                    </a:cubicBezTo>
                    <a:cubicBezTo>
                      <a:pt x="43" y="20"/>
                      <a:pt x="43" y="20"/>
                      <a:pt x="43" y="19"/>
                    </a:cubicBezTo>
                    <a:cubicBezTo>
                      <a:pt x="49" y="20"/>
                      <a:pt x="55" y="23"/>
                      <a:pt x="61" y="26"/>
                    </a:cubicBezTo>
                    <a:cubicBezTo>
                      <a:pt x="60" y="27"/>
                      <a:pt x="60" y="27"/>
                      <a:pt x="59" y="27"/>
                    </a:cubicBezTo>
                    <a:cubicBezTo>
                      <a:pt x="55" y="27"/>
                      <a:pt x="52" y="29"/>
                      <a:pt x="49" y="32"/>
                    </a:cubicBezTo>
                    <a:cubicBezTo>
                      <a:pt x="36" y="46"/>
                      <a:pt x="23" y="60"/>
                      <a:pt x="10" y="73"/>
                    </a:cubicBezTo>
                    <a:cubicBezTo>
                      <a:pt x="9" y="74"/>
                      <a:pt x="8" y="75"/>
                      <a:pt x="6" y="7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cs"/>
                </a:endParaRPr>
              </a:p>
            </p:txBody>
          </p:sp>
          <p:sp>
            <p:nvSpPr>
              <p:cNvPr id="117" name="Freeform 59"/>
              <p:cNvSpPr/>
              <p:nvPr/>
            </p:nvSpPr>
            <p:spPr bwMode="auto">
              <a:xfrm>
                <a:off x="2585558" y="22053525"/>
                <a:ext cx="495489" cy="432570"/>
              </a:xfrm>
              <a:custGeom>
                <a:avLst/>
                <a:gdLst>
                  <a:gd name="T0" fmla="*/ 0 w 71"/>
                  <a:gd name="T1" fmla="*/ 32 h 61"/>
                  <a:gd name="T2" fmla="*/ 15 w 71"/>
                  <a:gd name="T3" fmla="*/ 0 h 61"/>
                  <a:gd name="T4" fmla="*/ 14 w 71"/>
                  <a:gd name="T5" fmla="*/ 3 h 61"/>
                  <a:gd name="T6" fmla="*/ 19 w 71"/>
                  <a:gd name="T7" fmla="*/ 13 h 61"/>
                  <a:gd name="T8" fmla="*/ 58 w 71"/>
                  <a:gd name="T9" fmla="*/ 33 h 61"/>
                  <a:gd name="T10" fmla="*/ 68 w 71"/>
                  <a:gd name="T11" fmla="*/ 31 h 61"/>
                  <a:gd name="T12" fmla="*/ 71 w 71"/>
                  <a:gd name="T13" fmla="*/ 28 h 61"/>
                  <a:gd name="T14" fmla="*/ 56 w 71"/>
                  <a:gd name="T15" fmla="*/ 61 h 61"/>
                  <a:gd name="T16" fmla="*/ 56 w 71"/>
                  <a:gd name="T17" fmla="*/ 57 h 61"/>
                  <a:gd name="T18" fmla="*/ 52 w 71"/>
                  <a:gd name="T19" fmla="*/ 47 h 61"/>
                  <a:gd name="T20" fmla="*/ 13 w 71"/>
                  <a:gd name="T21" fmla="*/ 28 h 61"/>
                  <a:gd name="T22" fmla="*/ 1 w 71"/>
                  <a:gd name="T23" fmla="*/ 30 h 61"/>
                  <a:gd name="T24" fmla="*/ 0 w 71"/>
                  <a:gd name="T25" fmla="*/ 32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1" h="61">
                    <a:moveTo>
                      <a:pt x="0" y="32"/>
                    </a:moveTo>
                    <a:cubicBezTo>
                      <a:pt x="0" y="27"/>
                      <a:pt x="11" y="4"/>
                      <a:pt x="15" y="0"/>
                    </a:cubicBezTo>
                    <a:cubicBezTo>
                      <a:pt x="14" y="1"/>
                      <a:pt x="14" y="2"/>
                      <a:pt x="14" y="3"/>
                    </a:cubicBezTo>
                    <a:cubicBezTo>
                      <a:pt x="13" y="9"/>
                      <a:pt x="14" y="11"/>
                      <a:pt x="19" y="13"/>
                    </a:cubicBezTo>
                    <a:cubicBezTo>
                      <a:pt x="32" y="20"/>
                      <a:pt x="45" y="27"/>
                      <a:pt x="58" y="33"/>
                    </a:cubicBezTo>
                    <a:cubicBezTo>
                      <a:pt x="63" y="36"/>
                      <a:pt x="65" y="35"/>
                      <a:pt x="68" y="31"/>
                    </a:cubicBezTo>
                    <a:cubicBezTo>
                      <a:pt x="69" y="30"/>
                      <a:pt x="70" y="29"/>
                      <a:pt x="71" y="28"/>
                    </a:cubicBezTo>
                    <a:cubicBezTo>
                      <a:pt x="70" y="32"/>
                      <a:pt x="60" y="56"/>
                      <a:pt x="56" y="61"/>
                    </a:cubicBezTo>
                    <a:cubicBezTo>
                      <a:pt x="56" y="59"/>
                      <a:pt x="56" y="58"/>
                      <a:pt x="56" y="57"/>
                    </a:cubicBezTo>
                    <a:cubicBezTo>
                      <a:pt x="57" y="52"/>
                      <a:pt x="56" y="50"/>
                      <a:pt x="52" y="47"/>
                    </a:cubicBezTo>
                    <a:cubicBezTo>
                      <a:pt x="39" y="41"/>
                      <a:pt x="26" y="34"/>
                      <a:pt x="13" y="28"/>
                    </a:cubicBezTo>
                    <a:cubicBezTo>
                      <a:pt x="7" y="25"/>
                      <a:pt x="6" y="25"/>
                      <a:pt x="1" y="30"/>
                    </a:cubicBezTo>
                    <a:cubicBezTo>
                      <a:pt x="1" y="31"/>
                      <a:pt x="1" y="31"/>
                      <a:pt x="0" y="32"/>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cs"/>
                </a:endParaRPr>
              </a:p>
            </p:txBody>
          </p:sp>
          <p:sp>
            <p:nvSpPr>
              <p:cNvPr id="118" name="Freeform 60"/>
              <p:cNvSpPr/>
              <p:nvPr/>
            </p:nvSpPr>
            <p:spPr bwMode="auto">
              <a:xfrm>
                <a:off x="8090993" y="22863611"/>
                <a:ext cx="479759" cy="314596"/>
              </a:xfrm>
              <a:custGeom>
                <a:avLst/>
                <a:gdLst>
                  <a:gd name="T0" fmla="*/ 5 w 69"/>
                  <a:gd name="T1" fmla="*/ 45 h 45"/>
                  <a:gd name="T2" fmla="*/ 0 w 69"/>
                  <a:gd name="T3" fmla="*/ 13 h 45"/>
                  <a:gd name="T4" fmla="*/ 1 w 69"/>
                  <a:gd name="T5" fmla="*/ 11 h 45"/>
                  <a:gd name="T6" fmla="*/ 3 w 69"/>
                  <a:gd name="T7" fmla="*/ 15 h 45"/>
                  <a:gd name="T8" fmla="*/ 11 w 69"/>
                  <a:gd name="T9" fmla="*/ 19 h 45"/>
                  <a:gd name="T10" fmla="*/ 47 w 69"/>
                  <a:gd name="T11" fmla="*/ 13 h 45"/>
                  <a:gd name="T12" fmla="*/ 55 w 69"/>
                  <a:gd name="T13" fmla="*/ 12 h 45"/>
                  <a:gd name="T14" fmla="*/ 62 w 69"/>
                  <a:gd name="T15" fmla="*/ 5 h 45"/>
                  <a:gd name="T16" fmla="*/ 62 w 69"/>
                  <a:gd name="T17" fmla="*/ 0 h 45"/>
                  <a:gd name="T18" fmla="*/ 64 w 69"/>
                  <a:gd name="T19" fmla="*/ 3 h 45"/>
                  <a:gd name="T20" fmla="*/ 69 w 69"/>
                  <a:gd name="T21" fmla="*/ 35 h 45"/>
                  <a:gd name="T22" fmla="*/ 67 w 69"/>
                  <a:gd name="T23" fmla="*/ 35 h 45"/>
                  <a:gd name="T24" fmla="*/ 66 w 69"/>
                  <a:gd name="T25" fmla="*/ 33 h 45"/>
                  <a:gd name="T26" fmla="*/ 57 w 69"/>
                  <a:gd name="T27" fmla="*/ 27 h 45"/>
                  <a:gd name="T28" fmla="*/ 14 w 69"/>
                  <a:gd name="T29" fmla="*/ 35 h 45"/>
                  <a:gd name="T30" fmla="*/ 7 w 69"/>
                  <a:gd name="T31" fmla="*/ 42 h 45"/>
                  <a:gd name="T32" fmla="*/ 6 w 69"/>
                  <a:gd name="T33" fmla="*/ 45 h 45"/>
                  <a:gd name="T34" fmla="*/ 5 w 69"/>
                  <a:gd name="T35"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9" h="45">
                    <a:moveTo>
                      <a:pt x="5" y="45"/>
                    </a:moveTo>
                    <a:cubicBezTo>
                      <a:pt x="3" y="35"/>
                      <a:pt x="2" y="24"/>
                      <a:pt x="0" y="13"/>
                    </a:cubicBezTo>
                    <a:cubicBezTo>
                      <a:pt x="0" y="13"/>
                      <a:pt x="0" y="12"/>
                      <a:pt x="1" y="11"/>
                    </a:cubicBezTo>
                    <a:cubicBezTo>
                      <a:pt x="2" y="13"/>
                      <a:pt x="2" y="14"/>
                      <a:pt x="3" y="15"/>
                    </a:cubicBezTo>
                    <a:cubicBezTo>
                      <a:pt x="5" y="19"/>
                      <a:pt x="6" y="20"/>
                      <a:pt x="11" y="19"/>
                    </a:cubicBezTo>
                    <a:cubicBezTo>
                      <a:pt x="23" y="17"/>
                      <a:pt x="35" y="15"/>
                      <a:pt x="47" y="13"/>
                    </a:cubicBezTo>
                    <a:cubicBezTo>
                      <a:pt x="50" y="13"/>
                      <a:pt x="52" y="12"/>
                      <a:pt x="55" y="12"/>
                    </a:cubicBezTo>
                    <a:cubicBezTo>
                      <a:pt x="60" y="11"/>
                      <a:pt x="61" y="9"/>
                      <a:pt x="62" y="5"/>
                    </a:cubicBezTo>
                    <a:cubicBezTo>
                      <a:pt x="62" y="4"/>
                      <a:pt x="62" y="3"/>
                      <a:pt x="62" y="0"/>
                    </a:cubicBezTo>
                    <a:cubicBezTo>
                      <a:pt x="63" y="2"/>
                      <a:pt x="64" y="3"/>
                      <a:pt x="64" y="3"/>
                    </a:cubicBezTo>
                    <a:cubicBezTo>
                      <a:pt x="65" y="14"/>
                      <a:pt x="67" y="24"/>
                      <a:pt x="69" y="35"/>
                    </a:cubicBezTo>
                    <a:cubicBezTo>
                      <a:pt x="68" y="35"/>
                      <a:pt x="68" y="35"/>
                      <a:pt x="67" y="35"/>
                    </a:cubicBezTo>
                    <a:cubicBezTo>
                      <a:pt x="67" y="35"/>
                      <a:pt x="66" y="34"/>
                      <a:pt x="66" y="33"/>
                    </a:cubicBezTo>
                    <a:cubicBezTo>
                      <a:pt x="64" y="28"/>
                      <a:pt x="62" y="27"/>
                      <a:pt x="57" y="27"/>
                    </a:cubicBezTo>
                    <a:cubicBezTo>
                      <a:pt x="43" y="30"/>
                      <a:pt x="28" y="32"/>
                      <a:pt x="14" y="35"/>
                    </a:cubicBezTo>
                    <a:cubicBezTo>
                      <a:pt x="9" y="35"/>
                      <a:pt x="7" y="37"/>
                      <a:pt x="7" y="42"/>
                    </a:cubicBezTo>
                    <a:cubicBezTo>
                      <a:pt x="7" y="43"/>
                      <a:pt x="6" y="44"/>
                      <a:pt x="6" y="45"/>
                    </a:cubicBezTo>
                    <a:cubicBezTo>
                      <a:pt x="6" y="45"/>
                      <a:pt x="5" y="45"/>
                      <a:pt x="5" y="45"/>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cs"/>
                </a:endParaRPr>
              </a:p>
            </p:txBody>
          </p:sp>
          <p:sp>
            <p:nvSpPr>
              <p:cNvPr id="119" name="Freeform 61"/>
              <p:cNvSpPr/>
              <p:nvPr/>
            </p:nvSpPr>
            <p:spPr bwMode="auto">
              <a:xfrm>
                <a:off x="5865225" y="20346840"/>
                <a:ext cx="291002" cy="487624"/>
              </a:xfrm>
              <a:custGeom>
                <a:avLst/>
                <a:gdLst>
                  <a:gd name="T0" fmla="*/ 1 w 42"/>
                  <a:gd name="T1" fmla="*/ 64 h 70"/>
                  <a:gd name="T2" fmla="*/ 4 w 42"/>
                  <a:gd name="T3" fmla="*/ 64 h 70"/>
                  <a:gd name="T4" fmla="*/ 10 w 42"/>
                  <a:gd name="T5" fmla="*/ 57 h 70"/>
                  <a:gd name="T6" fmla="*/ 13 w 42"/>
                  <a:gd name="T7" fmla="*/ 41 h 70"/>
                  <a:gd name="T8" fmla="*/ 16 w 42"/>
                  <a:gd name="T9" fmla="*/ 14 h 70"/>
                  <a:gd name="T10" fmla="*/ 17 w 42"/>
                  <a:gd name="T11" fmla="*/ 10 h 70"/>
                  <a:gd name="T12" fmla="*/ 11 w 42"/>
                  <a:gd name="T13" fmla="*/ 2 h 70"/>
                  <a:gd name="T14" fmla="*/ 9 w 42"/>
                  <a:gd name="T15" fmla="*/ 0 h 70"/>
                  <a:gd name="T16" fmla="*/ 42 w 42"/>
                  <a:gd name="T17" fmla="*/ 4 h 70"/>
                  <a:gd name="T18" fmla="*/ 42 w 42"/>
                  <a:gd name="T19" fmla="*/ 5 h 70"/>
                  <a:gd name="T20" fmla="*/ 39 w 42"/>
                  <a:gd name="T21" fmla="*/ 6 h 70"/>
                  <a:gd name="T22" fmla="*/ 32 w 42"/>
                  <a:gd name="T23" fmla="*/ 13 h 70"/>
                  <a:gd name="T24" fmla="*/ 27 w 42"/>
                  <a:gd name="T25" fmla="*/ 47 h 70"/>
                  <a:gd name="T26" fmla="*/ 25 w 42"/>
                  <a:gd name="T27" fmla="*/ 58 h 70"/>
                  <a:gd name="T28" fmla="*/ 31 w 42"/>
                  <a:gd name="T29" fmla="*/ 68 h 70"/>
                  <a:gd name="T30" fmla="*/ 33 w 42"/>
                  <a:gd name="T31" fmla="*/ 69 h 70"/>
                  <a:gd name="T32" fmla="*/ 33 w 42"/>
                  <a:gd name="T33" fmla="*/ 70 h 70"/>
                  <a:gd name="T34" fmla="*/ 0 w 42"/>
                  <a:gd name="T35" fmla="*/ 66 h 70"/>
                  <a:gd name="T36" fmla="*/ 1 w 42"/>
                  <a:gd name="T37" fmla="*/ 6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2" h="70">
                    <a:moveTo>
                      <a:pt x="1" y="64"/>
                    </a:moveTo>
                    <a:cubicBezTo>
                      <a:pt x="2" y="64"/>
                      <a:pt x="3" y="64"/>
                      <a:pt x="4" y="64"/>
                    </a:cubicBezTo>
                    <a:cubicBezTo>
                      <a:pt x="8" y="63"/>
                      <a:pt x="10" y="62"/>
                      <a:pt x="10" y="57"/>
                    </a:cubicBezTo>
                    <a:cubicBezTo>
                      <a:pt x="11" y="52"/>
                      <a:pt x="12" y="47"/>
                      <a:pt x="13" y="41"/>
                    </a:cubicBezTo>
                    <a:cubicBezTo>
                      <a:pt x="14" y="32"/>
                      <a:pt x="15" y="23"/>
                      <a:pt x="16" y="14"/>
                    </a:cubicBezTo>
                    <a:cubicBezTo>
                      <a:pt x="16" y="13"/>
                      <a:pt x="17" y="12"/>
                      <a:pt x="17" y="10"/>
                    </a:cubicBezTo>
                    <a:cubicBezTo>
                      <a:pt x="17" y="5"/>
                      <a:pt x="16" y="4"/>
                      <a:pt x="11" y="2"/>
                    </a:cubicBezTo>
                    <a:cubicBezTo>
                      <a:pt x="10" y="1"/>
                      <a:pt x="10" y="1"/>
                      <a:pt x="9" y="0"/>
                    </a:cubicBezTo>
                    <a:cubicBezTo>
                      <a:pt x="20" y="1"/>
                      <a:pt x="31" y="2"/>
                      <a:pt x="42" y="4"/>
                    </a:cubicBezTo>
                    <a:cubicBezTo>
                      <a:pt x="42" y="5"/>
                      <a:pt x="42" y="5"/>
                      <a:pt x="42" y="5"/>
                    </a:cubicBezTo>
                    <a:cubicBezTo>
                      <a:pt x="41" y="5"/>
                      <a:pt x="40" y="6"/>
                      <a:pt x="39" y="6"/>
                    </a:cubicBezTo>
                    <a:cubicBezTo>
                      <a:pt x="34" y="6"/>
                      <a:pt x="32" y="7"/>
                      <a:pt x="32" y="13"/>
                    </a:cubicBezTo>
                    <a:cubicBezTo>
                      <a:pt x="30" y="24"/>
                      <a:pt x="28" y="36"/>
                      <a:pt x="27" y="47"/>
                    </a:cubicBezTo>
                    <a:cubicBezTo>
                      <a:pt x="26" y="51"/>
                      <a:pt x="26" y="55"/>
                      <a:pt x="25" y="58"/>
                    </a:cubicBezTo>
                    <a:cubicBezTo>
                      <a:pt x="25" y="64"/>
                      <a:pt x="26" y="66"/>
                      <a:pt x="31" y="68"/>
                    </a:cubicBezTo>
                    <a:cubicBezTo>
                      <a:pt x="32" y="68"/>
                      <a:pt x="32" y="69"/>
                      <a:pt x="33" y="69"/>
                    </a:cubicBezTo>
                    <a:cubicBezTo>
                      <a:pt x="33" y="69"/>
                      <a:pt x="33" y="69"/>
                      <a:pt x="33" y="70"/>
                    </a:cubicBezTo>
                    <a:cubicBezTo>
                      <a:pt x="22" y="69"/>
                      <a:pt x="11" y="68"/>
                      <a:pt x="0" y="66"/>
                    </a:cubicBezTo>
                    <a:cubicBezTo>
                      <a:pt x="1" y="65"/>
                      <a:pt x="1" y="65"/>
                      <a:pt x="1" y="64"/>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cs"/>
                </a:endParaRPr>
              </a:p>
            </p:txBody>
          </p:sp>
          <p:sp>
            <p:nvSpPr>
              <p:cNvPr id="120" name="Freeform 62"/>
              <p:cNvSpPr/>
              <p:nvPr/>
            </p:nvSpPr>
            <p:spPr bwMode="auto">
              <a:xfrm>
                <a:off x="4087756" y="25828682"/>
                <a:ext cx="361786" cy="471895"/>
              </a:xfrm>
              <a:custGeom>
                <a:avLst/>
                <a:gdLst>
                  <a:gd name="T0" fmla="*/ 1 w 52"/>
                  <a:gd name="T1" fmla="*/ 51 h 67"/>
                  <a:gd name="T2" fmla="*/ 5 w 52"/>
                  <a:gd name="T3" fmla="*/ 52 h 67"/>
                  <a:gd name="T4" fmla="*/ 16 w 52"/>
                  <a:gd name="T5" fmla="*/ 47 h 67"/>
                  <a:gd name="T6" fmla="*/ 32 w 52"/>
                  <a:gd name="T7" fmla="*/ 12 h 67"/>
                  <a:gd name="T8" fmla="*/ 33 w 52"/>
                  <a:gd name="T9" fmla="*/ 9 h 67"/>
                  <a:gd name="T10" fmla="*/ 29 w 52"/>
                  <a:gd name="T11" fmla="*/ 2 h 67"/>
                  <a:gd name="T12" fmla="*/ 23 w 52"/>
                  <a:gd name="T13" fmla="*/ 1 h 67"/>
                  <a:gd name="T14" fmla="*/ 52 w 52"/>
                  <a:gd name="T15" fmla="*/ 1 h 67"/>
                  <a:gd name="T16" fmla="*/ 51 w 52"/>
                  <a:gd name="T17" fmla="*/ 4 h 67"/>
                  <a:gd name="T18" fmla="*/ 29 w 52"/>
                  <a:gd name="T19" fmla="*/ 52 h 67"/>
                  <a:gd name="T20" fmla="*/ 33 w 52"/>
                  <a:gd name="T21" fmla="*/ 65 h 67"/>
                  <a:gd name="T22" fmla="*/ 34 w 52"/>
                  <a:gd name="T23" fmla="*/ 66 h 67"/>
                  <a:gd name="T24" fmla="*/ 34 w 52"/>
                  <a:gd name="T25" fmla="*/ 67 h 67"/>
                  <a:gd name="T26" fmla="*/ 33 w 52"/>
                  <a:gd name="T27" fmla="*/ 67 h 67"/>
                  <a:gd name="T28" fmla="*/ 2 w 52"/>
                  <a:gd name="T29" fmla="*/ 53 h 67"/>
                  <a:gd name="T30" fmla="*/ 0 w 52"/>
                  <a:gd name="T31" fmla="*/ 52 h 67"/>
                  <a:gd name="T32" fmla="*/ 1 w 52"/>
                  <a:gd name="T33" fmla="*/ 5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2" h="67">
                    <a:moveTo>
                      <a:pt x="1" y="51"/>
                    </a:moveTo>
                    <a:cubicBezTo>
                      <a:pt x="2" y="51"/>
                      <a:pt x="4" y="51"/>
                      <a:pt x="5" y="52"/>
                    </a:cubicBezTo>
                    <a:cubicBezTo>
                      <a:pt x="10" y="53"/>
                      <a:pt x="13" y="52"/>
                      <a:pt x="16" y="47"/>
                    </a:cubicBezTo>
                    <a:cubicBezTo>
                      <a:pt x="21" y="35"/>
                      <a:pt x="27" y="23"/>
                      <a:pt x="32" y="12"/>
                    </a:cubicBezTo>
                    <a:cubicBezTo>
                      <a:pt x="33" y="11"/>
                      <a:pt x="33" y="10"/>
                      <a:pt x="33" y="9"/>
                    </a:cubicBezTo>
                    <a:cubicBezTo>
                      <a:pt x="34" y="5"/>
                      <a:pt x="33" y="3"/>
                      <a:pt x="29" y="2"/>
                    </a:cubicBezTo>
                    <a:cubicBezTo>
                      <a:pt x="28" y="2"/>
                      <a:pt x="26" y="2"/>
                      <a:pt x="23" y="1"/>
                    </a:cubicBezTo>
                    <a:cubicBezTo>
                      <a:pt x="27" y="0"/>
                      <a:pt x="44" y="0"/>
                      <a:pt x="52" y="1"/>
                    </a:cubicBezTo>
                    <a:cubicBezTo>
                      <a:pt x="52" y="2"/>
                      <a:pt x="52" y="3"/>
                      <a:pt x="51" y="4"/>
                    </a:cubicBezTo>
                    <a:cubicBezTo>
                      <a:pt x="44" y="20"/>
                      <a:pt x="37" y="36"/>
                      <a:pt x="29" y="52"/>
                    </a:cubicBezTo>
                    <a:cubicBezTo>
                      <a:pt x="26" y="59"/>
                      <a:pt x="26" y="61"/>
                      <a:pt x="33" y="65"/>
                    </a:cubicBezTo>
                    <a:cubicBezTo>
                      <a:pt x="33" y="65"/>
                      <a:pt x="34" y="66"/>
                      <a:pt x="34" y="66"/>
                    </a:cubicBezTo>
                    <a:cubicBezTo>
                      <a:pt x="34" y="66"/>
                      <a:pt x="34" y="67"/>
                      <a:pt x="34" y="67"/>
                    </a:cubicBezTo>
                    <a:cubicBezTo>
                      <a:pt x="34" y="67"/>
                      <a:pt x="33" y="67"/>
                      <a:pt x="33" y="67"/>
                    </a:cubicBezTo>
                    <a:cubicBezTo>
                      <a:pt x="23" y="62"/>
                      <a:pt x="13" y="58"/>
                      <a:pt x="2" y="53"/>
                    </a:cubicBezTo>
                    <a:cubicBezTo>
                      <a:pt x="1" y="53"/>
                      <a:pt x="1" y="52"/>
                      <a:pt x="0" y="52"/>
                    </a:cubicBezTo>
                    <a:cubicBezTo>
                      <a:pt x="1" y="51"/>
                      <a:pt x="1" y="51"/>
                      <a:pt x="1" y="51"/>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cs"/>
                </a:endParaRPr>
              </a:p>
            </p:txBody>
          </p:sp>
          <p:sp>
            <p:nvSpPr>
              <p:cNvPr id="121" name="Freeform 71"/>
              <p:cNvSpPr>
                <a:spLocks noEditPoints="1"/>
              </p:cNvSpPr>
              <p:nvPr/>
            </p:nvSpPr>
            <p:spPr bwMode="auto">
              <a:xfrm>
                <a:off x="3199023" y="21141194"/>
                <a:ext cx="4561646" cy="4553784"/>
              </a:xfrm>
              <a:custGeom>
                <a:avLst/>
                <a:gdLst>
                  <a:gd name="T0" fmla="*/ 326 w 652"/>
                  <a:gd name="T1" fmla="*/ 652 h 652"/>
                  <a:gd name="T2" fmla="*/ 326 w 652"/>
                  <a:gd name="T3" fmla="*/ 0 h 652"/>
                  <a:gd name="T4" fmla="*/ 300 w 652"/>
                  <a:gd name="T5" fmla="*/ 368 h 652"/>
                  <a:gd name="T6" fmla="*/ 300 w 652"/>
                  <a:gd name="T7" fmla="*/ 408 h 652"/>
                  <a:gd name="T8" fmla="*/ 292 w 652"/>
                  <a:gd name="T9" fmla="*/ 425 h 652"/>
                  <a:gd name="T10" fmla="*/ 239 w 652"/>
                  <a:gd name="T11" fmla="*/ 475 h 652"/>
                  <a:gd name="T12" fmla="*/ 208 w 652"/>
                  <a:gd name="T13" fmla="*/ 558 h 652"/>
                  <a:gd name="T14" fmla="*/ 256 w 652"/>
                  <a:gd name="T15" fmla="*/ 566 h 652"/>
                  <a:gd name="T16" fmla="*/ 264 w 652"/>
                  <a:gd name="T17" fmla="*/ 540 h 652"/>
                  <a:gd name="T18" fmla="*/ 312 w 652"/>
                  <a:gd name="T19" fmla="*/ 473 h 652"/>
                  <a:gd name="T20" fmla="*/ 346 w 652"/>
                  <a:gd name="T21" fmla="*/ 477 h 652"/>
                  <a:gd name="T22" fmla="*/ 390 w 652"/>
                  <a:gd name="T23" fmla="*/ 550 h 652"/>
                  <a:gd name="T24" fmla="*/ 410 w 652"/>
                  <a:gd name="T25" fmla="*/ 582 h 652"/>
                  <a:gd name="T26" fmla="*/ 439 w 652"/>
                  <a:gd name="T27" fmla="*/ 536 h 652"/>
                  <a:gd name="T28" fmla="*/ 360 w 652"/>
                  <a:gd name="T29" fmla="*/ 425 h 652"/>
                  <a:gd name="T30" fmla="*/ 351 w 652"/>
                  <a:gd name="T31" fmla="*/ 372 h 652"/>
                  <a:gd name="T32" fmla="*/ 357 w 652"/>
                  <a:gd name="T33" fmla="*/ 369 h 652"/>
                  <a:gd name="T34" fmla="*/ 453 w 652"/>
                  <a:gd name="T35" fmla="*/ 459 h 652"/>
                  <a:gd name="T36" fmla="*/ 489 w 652"/>
                  <a:gd name="T37" fmla="*/ 522 h 652"/>
                  <a:gd name="T38" fmla="*/ 526 w 652"/>
                  <a:gd name="T39" fmla="*/ 508 h 652"/>
                  <a:gd name="T40" fmla="*/ 512 w 652"/>
                  <a:gd name="T41" fmla="*/ 460 h 652"/>
                  <a:gd name="T42" fmla="*/ 373 w 652"/>
                  <a:gd name="T43" fmla="*/ 322 h 652"/>
                  <a:gd name="T44" fmla="*/ 351 w 652"/>
                  <a:gd name="T45" fmla="*/ 304 h 652"/>
                  <a:gd name="T46" fmla="*/ 306 w 652"/>
                  <a:gd name="T47" fmla="*/ 286 h 652"/>
                  <a:gd name="T48" fmla="*/ 300 w 652"/>
                  <a:gd name="T49" fmla="*/ 316 h 652"/>
                  <a:gd name="T50" fmla="*/ 210 w 652"/>
                  <a:gd name="T51" fmla="*/ 361 h 652"/>
                  <a:gd name="T52" fmla="*/ 128 w 652"/>
                  <a:gd name="T53" fmla="*/ 483 h 652"/>
                  <a:gd name="T54" fmla="*/ 140 w 652"/>
                  <a:gd name="T55" fmla="*/ 526 h 652"/>
                  <a:gd name="T56" fmla="*/ 172 w 652"/>
                  <a:gd name="T57" fmla="*/ 509 h 652"/>
                  <a:gd name="T58" fmla="*/ 246 w 652"/>
                  <a:gd name="T59" fmla="*/ 399 h 652"/>
                  <a:gd name="T60" fmla="*/ 300 w 652"/>
                  <a:gd name="T61" fmla="*/ 368 h 652"/>
                  <a:gd name="T62" fmla="*/ 249 w 652"/>
                  <a:gd name="T63" fmla="*/ 114 h 652"/>
                  <a:gd name="T64" fmla="*/ 123 w 652"/>
                  <a:gd name="T65" fmla="*/ 169 h 652"/>
                  <a:gd name="T66" fmla="*/ 75 w 652"/>
                  <a:gd name="T67" fmla="*/ 214 h 652"/>
                  <a:gd name="T68" fmla="*/ 108 w 652"/>
                  <a:gd name="T69" fmla="*/ 242 h 652"/>
                  <a:gd name="T70" fmla="*/ 158 w 652"/>
                  <a:gd name="T71" fmla="*/ 210 h 652"/>
                  <a:gd name="T72" fmla="*/ 253 w 652"/>
                  <a:gd name="T73" fmla="*/ 164 h 652"/>
                  <a:gd name="T74" fmla="*/ 250 w 652"/>
                  <a:gd name="T75" fmla="*/ 222 h 652"/>
                  <a:gd name="T76" fmla="*/ 65 w 652"/>
                  <a:gd name="T77" fmla="*/ 383 h 652"/>
                  <a:gd name="T78" fmla="*/ 80 w 652"/>
                  <a:gd name="T79" fmla="*/ 422 h 652"/>
                  <a:gd name="T80" fmla="*/ 113 w 652"/>
                  <a:gd name="T81" fmla="*/ 400 h 652"/>
                  <a:gd name="T82" fmla="*/ 215 w 652"/>
                  <a:gd name="T83" fmla="*/ 296 h 652"/>
                  <a:gd name="T84" fmla="*/ 304 w 652"/>
                  <a:gd name="T85" fmla="*/ 240 h 652"/>
                  <a:gd name="T86" fmla="*/ 303 w 652"/>
                  <a:gd name="T87" fmla="*/ 78 h 652"/>
                  <a:gd name="T88" fmla="*/ 269 w 652"/>
                  <a:gd name="T89" fmla="*/ 56 h 652"/>
                  <a:gd name="T90" fmla="*/ 253 w 652"/>
                  <a:gd name="T91" fmla="*/ 90 h 652"/>
                  <a:gd name="T92" fmla="*/ 398 w 652"/>
                  <a:gd name="T93" fmla="*/ 112 h 652"/>
                  <a:gd name="T94" fmla="*/ 398 w 652"/>
                  <a:gd name="T95" fmla="*/ 82 h 652"/>
                  <a:gd name="T96" fmla="*/ 368 w 652"/>
                  <a:gd name="T97" fmla="*/ 54 h 652"/>
                  <a:gd name="T98" fmla="*/ 347 w 652"/>
                  <a:gd name="T99" fmla="*/ 85 h 652"/>
                  <a:gd name="T100" fmla="*/ 347 w 652"/>
                  <a:gd name="T101" fmla="*/ 243 h 652"/>
                  <a:gd name="T102" fmla="*/ 369 w 652"/>
                  <a:gd name="T103" fmla="*/ 264 h 652"/>
                  <a:gd name="T104" fmla="*/ 493 w 652"/>
                  <a:gd name="T105" fmla="*/ 344 h 652"/>
                  <a:gd name="T106" fmla="*/ 549 w 652"/>
                  <a:gd name="T107" fmla="*/ 416 h 652"/>
                  <a:gd name="T108" fmla="*/ 587 w 652"/>
                  <a:gd name="T109" fmla="*/ 384 h 652"/>
                  <a:gd name="T110" fmla="*/ 407 w 652"/>
                  <a:gd name="T111" fmla="*/ 224 h 652"/>
                  <a:gd name="T112" fmla="*/ 398 w 652"/>
                  <a:gd name="T113" fmla="*/ 164 h 652"/>
                  <a:gd name="T114" fmla="*/ 403 w 652"/>
                  <a:gd name="T115" fmla="*/ 165 h 652"/>
                  <a:gd name="T116" fmla="*/ 532 w 652"/>
                  <a:gd name="T117" fmla="*/ 236 h 652"/>
                  <a:gd name="T118" fmla="*/ 575 w 652"/>
                  <a:gd name="T119" fmla="*/ 211 h 652"/>
                  <a:gd name="T120" fmla="*/ 509 w 652"/>
                  <a:gd name="T121" fmla="*/ 157 h 652"/>
                  <a:gd name="T122" fmla="*/ 398 w 652"/>
                  <a:gd name="T123" fmla="*/ 11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52" h="652">
                    <a:moveTo>
                      <a:pt x="652" y="326"/>
                    </a:moveTo>
                    <a:cubicBezTo>
                      <a:pt x="652" y="505"/>
                      <a:pt x="506" y="652"/>
                      <a:pt x="326" y="652"/>
                    </a:cubicBezTo>
                    <a:cubicBezTo>
                      <a:pt x="147" y="652"/>
                      <a:pt x="0" y="507"/>
                      <a:pt x="0" y="326"/>
                    </a:cubicBezTo>
                    <a:cubicBezTo>
                      <a:pt x="0" y="146"/>
                      <a:pt x="146" y="0"/>
                      <a:pt x="326" y="0"/>
                    </a:cubicBezTo>
                    <a:cubicBezTo>
                      <a:pt x="506" y="0"/>
                      <a:pt x="652" y="147"/>
                      <a:pt x="652" y="326"/>
                    </a:cubicBezTo>
                    <a:close/>
                    <a:moveTo>
                      <a:pt x="300" y="368"/>
                    </a:moveTo>
                    <a:cubicBezTo>
                      <a:pt x="300" y="370"/>
                      <a:pt x="300" y="371"/>
                      <a:pt x="300" y="373"/>
                    </a:cubicBezTo>
                    <a:cubicBezTo>
                      <a:pt x="300" y="385"/>
                      <a:pt x="300" y="396"/>
                      <a:pt x="300" y="408"/>
                    </a:cubicBezTo>
                    <a:cubicBezTo>
                      <a:pt x="300" y="409"/>
                      <a:pt x="300" y="410"/>
                      <a:pt x="300" y="411"/>
                    </a:cubicBezTo>
                    <a:cubicBezTo>
                      <a:pt x="300" y="417"/>
                      <a:pt x="297" y="422"/>
                      <a:pt x="292" y="425"/>
                    </a:cubicBezTo>
                    <a:cubicBezTo>
                      <a:pt x="290" y="426"/>
                      <a:pt x="288" y="428"/>
                      <a:pt x="285" y="429"/>
                    </a:cubicBezTo>
                    <a:cubicBezTo>
                      <a:pt x="267" y="441"/>
                      <a:pt x="252" y="457"/>
                      <a:pt x="239" y="475"/>
                    </a:cubicBezTo>
                    <a:cubicBezTo>
                      <a:pt x="225" y="496"/>
                      <a:pt x="216" y="520"/>
                      <a:pt x="210" y="544"/>
                    </a:cubicBezTo>
                    <a:cubicBezTo>
                      <a:pt x="209" y="549"/>
                      <a:pt x="208" y="553"/>
                      <a:pt x="208" y="558"/>
                    </a:cubicBezTo>
                    <a:cubicBezTo>
                      <a:pt x="207" y="571"/>
                      <a:pt x="215" y="581"/>
                      <a:pt x="228" y="583"/>
                    </a:cubicBezTo>
                    <a:cubicBezTo>
                      <a:pt x="239" y="585"/>
                      <a:pt x="252" y="581"/>
                      <a:pt x="256" y="566"/>
                    </a:cubicBezTo>
                    <a:cubicBezTo>
                      <a:pt x="256" y="565"/>
                      <a:pt x="257" y="563"/>
                      <a:pt x="257" y="562"/>
                    </a:cubicBezTo>
                    <a:cubicBezTo>
                      <a:pt x="260" y="555"/>
                      <a:pt x="262" y="547"/>
                      <a:pt x="264" y="540"/>
                    </a:cubicBezTo>
                    <a:cubicBezTo>
                      <a:pt x="270" y="523"/>
                      <a:pt x="278" y="508"/>
                      <a:pt x="289" y="493"/>
                    </a:cubicBezTo>
                    <a:cubicBezTo>
                      <a:pt x="295" y="485"/>
                      <a:pt x="303" y="478"/>
                      <a:pt x="312" y="473"/>
                    </a:cubicBezTo>
                    <a:cubicBezTo>
                      <a:pt x="321" y="468"/>
                      <a:pt x="330" y="468"/>
                      <a:pt x="339" y="473"/>
                    </a:cubicBezTo>
                    <a:cubicBezTo>
                      <a:pt x="341" y="474"/>
                      <a:pt x="344" y="475"/>
                      <a:pt x="346" y="477"/>
                    </a:cubicBezTo>
                    <a:cubicBezTo>
                      <a:pt x="355" y="483"/>
                      <a:pt x="362" y="491"/>
                      <a:pt x="368" y="500"/>
                    </a:cubicBezTo>
                    <a:cubicBezTo>
                      <a:pt x="378" y="516"/>
                      <a:pt x="385" y="533"/>
                      <a:pt x="390" y="550"/>
                    </a:cubicBezTo>
                    <a:cubicBezTo>
                      <a:pt x="392" y="556"/>
                      <a:pt x="394" y="563"/>
                      <a:pt x="396" y="569"/>
                    </a:cubicBezTo>
                    <a:cubicBezTo>
                      <a:pt x="399" y="576"/>
                      <a:pt x="403" y="580"/>
                      <a:pt x="410" y="582"/>
                    </a:cubicBezTo>
                    <a:cubicBezTo>
                      <a:pt x="425" y="588"/>
                      <a:pt x="446" y="577"/>
                      <a:pt x="443" y="555"/>
                    </a:cubicBezTo>
                    <a:cubicBezTo>
                      <a:pt x="442" y="548"/>
                      <a:pt x="440" y="542"/>
                      <a:pt x="439" y="536"/>
                    </a:cubicBezTo>
                    <a:cubicBezTo>
                      <a:pt x="433" y="515"/>
                      <a:pt x="426" y="496"/>
                      <a:pt x="414" y="478"/>
                    </a:cubicBezTo>
                    <a:cubicBezTo>
                      <a:pt x="400" y="456"/>
                      <a:pt x="382" y="439"/>
                      <a:pt x="360" y="425"/>
                    </a:cubicBezTo>
                    <a:cubicBezTo>
                      <a:pt x="354" y="422"/>
                      <a:pt x="351" y="417"/>
                      <a:pt x="351" y="410"/>
                    </a:cubicBezTo>
                    <a:cubicBezTo>
                      <a:pt x="351" y="397"/>
                      <a:pt x="351" y="385"/>
                      <a:pt x="351" y="372"/>
                    </a:cubicBezTo>
                    <a:cubicBezTo>
                      <a:pt x="351" y="371"/>
                      <a:pt x="351" y="370"/>
                      <a:pt x="352" y="368"/>
                    </a:cubicBezTo>
                    <a:cubicBezTo>
                      <a:pt x="354" y="368"/>
                      <a:pt x="355" y="369"/>
                      <a:pt x="357" y="369"/>
                    </a:cubicBezTo>
                    <a:cubicBezTo>
                      <a:pt x="376" y="376"/>
                      <a:pt x="392" y="386"/>
                      <a:pt x="406" y="400"/>
                    </a:cubicBezTo>
                    <a:cubicBezTo>
                      <a:pt x="425" y="417"/>
                      <a:pt x="439" y="437"/>
                      <a:pt x="453" y="459"/>
                    </a:cubicBezTo>
                    <a:cubicBezTo>
                      <a:pt x="462" y="475"/>
                      <a:pt x="471" y="492"/>
                      <a:pt x="479" y="509"/>
                    </a:cubicBezTo>
                    <a:cubicBezTo>
                      <a:pt x="481" y="514"/>
                      <a:pt x="484" y="518"/>
                      <a:pt x="489" y="522"/>
                    </a:cubicBezTo>
                    <a:cubicBezTo>
                      <a:pt x="494" y="526"/>
                      <a:pt x="501" y="529"/>
                      <a:pt x="508" y="527"/>
                    </a:cubicBezTo>
                    <a:cubicBezTo>
                      <a:pt x="518" y="524"/>
                      <a:pt x="524" y="518"/>
                      <a:pt x="526" y="508"/>
                    </a:cubicBezTo>
                    <a:cubicBezTo>
                      <a:pt x="528" y="500"/>
                      <a:pt x="527" y="493"/>
                      <a:pt x="524" y="486"/>
                    </a:cubicBezTo>
                    <a:cubicBezTo>
                      <a:pt x="520" y="477"/>
                      <a:pt x="516" y="469"/>
                      <a:pt x="512" y="460"/>
                    </a:cubicBezTo>
                    <a:cubicBezTo>
                      <a:pt x="498" y="429"/>
                      <a:pt x="480" y="400"/>
                      <a:pt x="456" y="375"/>
                    </a:cubicBezTo>
                    <a:cubicBezTo>
                      <a:pt x="432" y="351"/>
                      <a:pt x="405" y="333"/>
                      <a:pt x="373" y="322"/>
                    </a:cubicBezTo>
                    <a:cubicBezTo>
                      <a:pt x="366" y="320"/>
                      <a:pt x="359" y="318"/>
                      <a:pt x="351" y="316"/>
                    </a:cubicBezTo>
                    <a:cubicBezTo>
                      <a:pt x="351" y="312"/>
                      <a:pt x="351" y="308"/>
                      <a:pt x="351" y="304"/>
                    </a:cubicBezTo>
                    <a:cubicBezTo>
                      <a:pt x="350" y="298"/>
                      <a:pt x="349" y="291"/>
                      <a:pt x="345" y="286"/>
                    </a:cubicBezTo>
                    <a:cubicBezTo>
                      <a:pt x="335" y="271"/>
                      <a:pt x="316" y="271"/>
                      <a:pt x="306" y="286"/>
                    </a:cubicBezTo>
                    <a:cubicBezTo>
                      <a:pt x="302" y="292"/>
                      <a:pt x="301" y="299"/>
                      <a:pt x="301" y="305"/>
                    </a:cubicBezTo>
                    <a:cubicBezTo>
                      <a:pt x="300" y="309"/>
                      <a:pt x="300" y="312"/>
                      <a:pt x="300" y="316"/>
                    </a:cubicBezTo>
                    <a:cubicBezTo>
                      <a:pt x="299" y="317"/>
                      <a:pt x="298" y="317"/>
                      <a:pt x="296" y="317"/>
                    </a:cubicBezTo>
                    <a:cubicBezTo>
                      <a:pt x="264" y="325"/>
                      <a:pt x="235" y="339"/>
                      <a:pt x="210" y="361"/>
                    </a:cubicBezTo>
                    <a:cubicBezTo>
                      <a:pt x="191" y="378"/>
                      <a:pt x="175" y="398"/>
                      <a:pt x="161" y="420"/>
                    </a:cubicBezTo>
                    <a:cubicBezTo>
                      <a:pt x="148" y="440"/>
                      <a:pt x="138" y="462"/>
                      <a:pt x="128" y="483"/>
                    </a:cubicBezTo>
                    <a:cubicBezTo>
                      <a:pt x="126" y="490"/>
                      <a:pt x="124" y="497"/>
                      <a:pt x="125" y="504"/>
                    </a:cubicBezTo>
                    <a:cubicBezTo>
                      <a:pt x="126" y="515"/>
                      <a:pt x="130" y="522"/>
                      <a:pt x="140" y="526"/>
                    </a:cubicBezTo>
                    <a:cubicBezTo>
                      <a:pt x="150" y="530"/>
                      <a:pt x="159" y="526"/>
                      <a:pt x="165" y="519"/>
                    </a:cubicBezTo>
                    <a:cubicBezTo>
                      <a:pt x="168" y="516"/>
                      <a:pt x="170" y="512"/>
                      <a:pt x="172" y="509"/>
                    </a:cubicBezTo>
                    <a:cubicBezTo>
                      <a:pt x="181" y="493"/>
                      <a:pt x="189" y="476"/>
                      <a:pt x="198" y="461"/>
                    </a:cubicBezTo>
                    <a:cubicBezTo>
                      <a:pt x="211" y="438"/>
                      <a:pt x="227" y="417"/>
                      <a:pt x="246" y="399"/>
                    </a:cubicBezTo>
                    <a:cubicBezTo>
                      <a:pt x="260" y="386"/>
                      <a:pt x="276" y="376"/>
                      <a:pt x="294" y="370"/>
                    </a:cubicBezTo>
                    <a:cubicBezTo>
                      <a:pt x="296" y="369"/>
                      <a:pt x="298" y="368"/>
                      <a:pt x="300" y="368"/>
                    </a:cubicBezTo>
                    <a:close/>
                    <a:moveTo>
                      <a:pt x="253" y="112"/>
                    </a:moveTo>
                    <a:cubicBezTo>
                      <a:pt x="252" y="113"/>
                      <a:pt x="250" y="113"/>
                      <a:pt x="249" y="114"/>
                    </a:cubicBezTo>
                    <a:cubicBezTo>
                      <a:pt x="240" y="117"/>
                      <a:pt x="231" y="119"/>
                      <a:pt x="222" y="122"/>
                    </a:cubicBezTo>
                    <a:cubicBezTo>
                      <a:pt x="187" y="134"/>
                      <a:pt x="154" y="149"/>
                      <a:pt x="123" y="169"/>
                    </a:cubicBezTo>
                    <a:cubicBezTo>
                      <a:pt x="110" y="178"/>
                      <a:pt x="97" y="188"/>
                      <a:pt x="85" y="200"/>
                    </a:cubicBezTo>
                    <a:cubicBezTo>
                      <a:pt x="81" y="204"/>
                      <a:pt x="77" y="208"/>
                      <a:pt x="75" y="214"/>
                    </a:cubicBezTo>
                    <a:cubicBezTo>
                      <a:pt x="71" y="225"/>
                      <a:pt x="76" y="237"/>
                      <a:pt x="87" y="241"/>
                    </a:cubicBezTo>
                    <a:cubicBezTo>
                      <a:pt x="94" y="244"/>
                      <a:pt x="101" y="244"/>
                      <a:pt x="108" y="242"/>
                    </a:cubicBezTo>
                    <a:cubicBezTo>
                      <a:pt x="114" y="240"/>
                      <a:pt x="118" y="237"/>
                      <a:pt x="123" y="234"/>
                    </a:cubicBezTo>
                    <a:cubicBezTo>
                      <a:pt x="134" y="226"/>
                      <a:pt x="146" y="217"/>
                      <a:pt x="158" y="210"/>
                    </a:cubicBezTo>
                    <a:cubicBezTo>
                      <a:pt x="186" y="191"/>
                      <a:pt x="216" y="176"/>
                      <a:pt x="249" y="165"/>
                    </a:cubicBezTo>
                    <a:cubicBezTo>
                      <a:pt x="250" y="165"/>
                      <a:pt x="252" y="164"/>
                      <a:pt x="253" y="164"/>
                    </a:cubicBezTo>
                    <a:cubicBezTo>
                      <a:pt x="253" y="183"/>
                      <a:pt x="253" y="202"/>
                      <a:pt x="253" y="220"/>
                    </a:cubicBezTo>
                    <a:cubicBezTo>
                      <a:pt x="252" y="221"/>
                      <a:pt x="251" y="221"/>
                      <a:pt x="250" y="222"/>
                    </a:cubicBezTo>
                    <a:cubicBezTo>
                      <a:pt x="185" y="247"/>
                      <a:pt x="131" y="288"/>
                      <a:pt x="90" y="345"/>
                    </a:cubicBezTo>
                    <a:cubicBezTo>
                      <a:pt x="81" y="357"/>
                      <a:pt x="73" y="370"/>
                      <a:pt x="65" y="383"/>
                    </a:cubicBezTo>
                    <a:cubicBezTo>
                      <a:pt x="62" y="387"/>
                      <a:pt x="60" y="391"/>
                      <a:pt x="60" y="395"/>
                    </a:cubicBezTo>
                    <a:cubicBezTo>
                      <a:pt x="60" y="408"/>
                      <a:pt x="68" y="419"/>
                      <a:pt x="80" y="422"/>
                    </a:cubicBezTo>
                    <a:cubicBezTo>
                      <a:pt x="90" y="425"/>
                      <a:pt x="98" y="422"/>
                      <a:pt x="104" y="413"/>
                    </a:cubicBezTo>
                    <a:cubicBezTo>
                      <a:pt x="107" y="409"/>
                      <a:pt x="110" y="404"/>
                      <a:pt x="113" y="400"/>
                    </a:cubicBezTo>
                    <a:cubicBezTo>
                      <a:pt x="127" y="380"/>
                      <a:pt x="143" y="361"/>
                      <a:pt x="160" y="343"/>
                    </a:cubicBezTo>
                    <a:cubicBezTo>
                      <a:pt x="177" y="325"/>
                      <a:pt x="195" y="309"/>
                      <a:pt x="215" y="296"/>
                    </a:cubicBezTo>
                    <a:cubicBezTo>
                      <a:pt x="237" y="282"/>
                      <a:pt x="261" y="271"/>
                      <a:pt x="286" y="264"/>
                    </a:cubicBezTo>
                    <a:cubicBezTo>
                      <a:pt x="300" y="260"/>
                      <a:pt x="304" y="253"/>
                      <a:pt x="304" y="240"/>
                    </a:cubicBezTo>
                    <a:cubicBezTo>
                      <a:pt x="304" y="189"/>
                      <a:pt x="304" y="138"/>
                      <a:pt x="304" y="88"/>
                    </a:cubicBezTo>
                    <a:cubicBezTo>
                      <a:pt x="304" y="84"/>
                      <a:pt x="304" y="81"/>
                      <a:pt x="303" y="78"/>
                    </a:cubicBezTo>
                    <a:cubicBezTo>
                      <a:pt x="303" y="74"/>
                      <a:pt x="302" y="69"/>
                      <a:pt x="299" y="65"/>
                    </a:cubicBezTo>
                    <a:cubicBezTo>
                      <a:pt x="293" y="55"/>
                      <a:pt x="280" y="51"/>
                      <a:pt x="269" y="56"/>
                    </a:cubicBezTo>
                    <a:cubicBezTo>
                      <a:pt x="261" y="61"/>
                      <a:pt x="256" y="68"/>
                      <a:pt x="254" y="77"/>
                    </a:cubicBezTo>
                    <a:cubicBezTo>
                      <a:pt x="254" y="81"/>
                      <a:pt x="254" y="85"/>
                      <a:pt x="253" y="90"/>
                    </a:cubicBezTo>
                    <a:cubicBezTo>
                      <a:pt x="253" y="97"/>
                      <a:pt x="253" y="105"/>
                      <a:pt x="253" y="112"/>
                    </a:cubicBezTo>
                    <a:close/>
                    <a:moveTo>
                      <a:pt x="398" y="112"/>
                    </a:moveTo>
                    <a:cubicBezTo>
                      <a:pt x="398" y="110"/>
                      <a:pt x="398" y="108"/>
                      <a:pt x="398" y="106"/>
                    </a:cubicBezTo>
                    <a:cubicBezTo>
                      <a:pt x="398" y="98"/>
                      <a:pt x="398" y="90"/>
                      <a:pt x="398" y="82"/>
                    </a:cubicBezTo>
                    <a:cubicBezTo>
                      <a:pt x="397" y="76"/>
                      <a:pt x="396" y="70"/>
                      <a:pt x="392" y="65"/>
                    </a:cubicBezTo>
                    <a:cubicBezTo>
                      <a:pt x="386" y="57"/>
                      <a:pt x="378" y="53"/>
                      <a:pt x="368" y="54"/>
                    </a:cubicBezTo>
                    <a:cubicBezTo>
                      <a:pt x="358" y="56"/>
                      <a:pt x="352" y="62"/>
                      <a:pt x="349" y="71"/>
                    </a:cubicBezTo>
                    <a:cubicBezTo>
                      <a:pt x="348" y="75"/>
                      <a:pt x="347" y="80"/>
                      <a:pt x="347" y="85"/>
                    </a:cubicBezTo>
                    <a:cubicBezTo>
                      <a:pt x="347" y="137"/>
                      <a:pt x="347" y="189"/>
                      <a:pt x="347" y="242"/>
                    </a:cubicBezTo>
                    <a:cubicBezTo>
                      <a:pt x="347" y="242"/>
                      <a:pt x="347" y="243"/>
                      <a:pt x="347" y="243"/>
                    </a:cubicBezTo>
                    <a:cubicBezTo>
                      <a:pt x="347" y="251"/>
                      <a:pt x="351" y="257"/>
                      <a:pt x="358" y="260"/>
                    </a:cubicBezTo>
                    <a:cubicBezTo>
                      <a:pt x="361" y="262"/>
                      <a:pt x="365" y="263"/>
                      <a:pt x="369" y="264"/>
                    </a:cubicBezTo>
                    <a:cubicBezTo>
                      <a:pt x="387" y="270"/>
                      <a:pt x="405" y="277"/>
                      <a:pt x="421" y="286"/>
                    </a:cubicBezTo>
                    <a:cubicBezTo>
                      <a:pt x="449" y="301"/>
                      <a:pt x="473" y="321"/>
                      <a:pt x="493" y="344"/>
                    </a:cubicBezTo>
                    <a:cubicBezTo>
                      <a:pt x="513" y="365"/>
                      <a:pt x="530" y="388"/>
                      <a:pt x="546" y="412"/>
                    </a:cubicBezTo>
                    <a:cubicBezTo>
                      <a:pt x="547" y="413"/>
                      <a:pt x="548" y="415"/>
                      <a:pt x="549" y="416"/>
                    </a:cubicBezTo>
                    <a:cubicBezTo>
                      <a:pt x="553" y="421"/>
                      <a:pt x="558" y="423"/>
                      <a:pt x="564" y="423"/>
                    </a:cubicBezTo>
                    <a:cubicBezTo>
                      <a:pt x="584" y="423"/>
                      <a:pt x="598" y="402"/>
                      <a:pt x="587" y="384"/>
                    </a:cubicBezTo>
                    <a:cubicBezTo>
                      <a:pt x="581" y="374"/>
                      <a:pt x="576" y="365"/>
                      <a:pt x="569" y="355"/>
                    </a:cubicBezTo>
                    <a:cubicBezTo>
                      <a:pt x="528" y="296"/>
                      <a:pt x="474" y="251"/>
                      <a:pt x="407" y="224"/>
                    </a:cubicBezTo>
                    <a:cubicBezTo>
                      <a:pt x="404" y="223"/>
                      <a:pt x="401" y="222"/>
                      <a:pt x="398" y="220"/>
                    </a:cubicBezTo>
                    <a:cubicBezTo>
                      <a:pt x="398" y="201"/>
                      <a:pt x="398" y="183"/>
                      <a:pt x="398" y="164"/>
                    </a:cubicBezTo>
                    <a:cubicBezTo>
                      <a:pt x="399" y="164"/>
                      <a:pt x="399" y="164"/>
                      <a:pt x="399" y="164"/>
                    </a:cubicBezTo>
                    <a:cubicBezTo>
                      <a:pt x="401" y="165"/>
                      <a:pt x="402" y="165"/>
                      <a:pt x="403" y="165"/>
                    </a:cubicBezTo>
                    <a:cubicBezTo>
                      <a:pt x="439" y="177"/>
                      <a:pt x="473" y="195"/>
                      <a:pt x="504" y="217"/>
                    </a:cubicBezTo>
                    <a:cubicBezTo>
                      <a:pt x="513" y="223"/>
                      <a:pt x="522" y="230"/>
                      <a:pt x="532" y="236"/>
                    </a:cubicBezTo>
                    <a:cubicBezTo>
                      <a:pt x="539" y="242"/>
                      <a:pt x="547" y="244"/>
                      <a:pt x="556" y="243"/>
                    </a:cubicBezTo>
                    <a:cubicBezTo>
                      <a:pt x="573" y="242"/>
                      <a:pt x="582" y="226"/>
                      <a:pt x="575" y="211"/>
                    </a:cubicBezTo>
                    <a:cubicBezTo>
                      <a:pt x="572" y="206"/>
                      <a:pt x="569" y="202"/>
                      <a:pt x="566" y="199"/>
                    </a:cubicBezTo>
                    <a:cubicBezTo>
                      <a:pt x="549" y="182"/>
                      <a:pt x="529" y="169"/>
                      <a:pt x="509" y="157"/>
                    </a:cubicBezTo>
                    <a:cubicBezTo>
                      <a:pt x="480" y="141"/>
                      <a:pt x="450" y="129"/>
                      <a:pt x="418" y="119"/>
                    </a:cubicBezTo>
                    <a:cubicBezTo>
                      <a:pt x="412" y="116"/>
                      <a:pt x="405" y="114"/>
                      <a:pt x="398" y="112"/>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cs"/>
                </a:endParaRPr>
              </a:p>
            </p:txBody>
          </p:sp>
        </p:grpSp>
      </p:grpSp>
      <p:cxnSp>
        <p:nvCxnSpPr>
          <p:cNvPr id="122" name="直接连接符 121"/>
          <p:cNvCxnSpPr/>
          <p:nvPr userDrawn="1"/>
        </p:nvCxnSpPr>
        <p:spPr>
          <a:xfrm>
            <a:off x="438150" y="6381750"/>
            <a:ext cx="11315700"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23" name="灯片编号占位符 8"/>
          <p:cNvSpPr>
            <a:spLocks noGrp="1"/>
          </p:cNvSpPr>
          <p:nvPr>
            <p:ph type="sldNum" sz="quarter" idx="4"/>
          </p:nvPr>
        </p:nvSpPr>
        <p:spPr>
          <a:xfrm>
            <a:off x="9005791" y="6394353"/>
            <a:ext cx="2743200" cy="292196"/>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r>
              <a:rPr lang="en-US" altLang="zh-CN" dirty="0"/>
              <a:t>&lt; </a:t>
            </a:r>
            <a:fld id="{A548B57D-AE10-4CF7-A9DF-59FEFA91B28E}" type="slidenum">
              <a:rPr lang="zh-CN" altLang="en-US" smtClean="0"/>
            </a:fld>
            <a:r>
              <a:rPr lang="zh-CN" altLang="en-US" dirty="0"/>
              <a:t> </a:t>
            </a:r>
            <a:r>
              <a:rPr lang="en-US" altLang="zh-CN" dirty="0"/>
              <a:t>&gt;</a:t>
            </a:r>
            <a:endParaRPr lang="zh-CN" altLang="en-US" dirty="0"/>
          </a:p>
        </p:txBody>
      </p:sp>
      <p:sp>
        <p:nvSpPr>
          <p:cNvPr id="125" name="标题 1"/>
          <p:cNvSpPr>
            <a:spLocks noGrp="1"/>
          </p:cNvSpPr>
          <p:nvPr>
            <p:ph type="title" hasCustomPrompt="1"/>
          </p:nvPr>
        </p:nvSpPr>
        <p:spPr>
          <a:xfrm>
            <a:off x="442913" y="243569"/>
            <a:ext cx="9056851" cy="617518"/>
          </a:xfrm>
        </p:spPr>
        <p:txBody>
          <a:bodyPr>
            <a:normAutofit/>
          </a:bodyPr>
          <a:lstStyle>
            <a:lvl1pPr algn="l" defTabSz="914400" rtl="0" eaLnBrk="1" latinLnBrk="0" hangingPunct="1">
              <a:lnSpc>
                <a:spcPct val="90000"/>
              </a:lnSpc>
              <a:spcBef>
                <a:spcPct val="0"/>
              </a:spcBef>
              <a:buNone/>
              <a:defRPr lang="zh-CN" altLang="en-US" sz="2400" b="1" kern="1200" baseline="0" dirty="0">
                <a:solidFill>
                  <a:schemeClr val="accent1"/>
                </a:solidFill>
                <a:latin typeface="Arial" panose="020B0604020202090204" pitchFamily="34" charset="0"/>
                <a:ea typeface="微软雅黑" panose="020B0503020204020204" pitchFamily="34" charset="-122"/>
                <a:cs typeface="+mn-ea"/>
              </a:defRPr>
            </a:lvl1pPr>
          </a:lstStyle>
          <a:p>
            <a:r>
              <a:rPr lang="en-US" altLang="zh-CN" dirty="0"/>
              <a:t>X.X  </a:t>
            </a:r>
            <a:r>
              <a:rPr lang="zh-CN" altLang="en-US" dirty="0"/>
              <a:t>单击此处输入标题</a:t>
            </a:r>
            <a:endParaRPr lang="zh-CN" altLang="en-US" dirty="0"/>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内容页-仅logo">
    <p:spTree>
      <p:nvGrpSpPr>
        <p:cNvPr id="1" name=""/>
        <p:cNvGrpSpPr/>
        <p:nvPr/>
      </p:nvGrpSpPr>
      <p:grpSpPr>
        <a:xfrm>
          <a:off x="0" y="0"/>
          <a:ext cx="0" cy="0"/>
          <a:chOff x="0" y="0"/>
          <a:chExt cx="0" cy="0"/>
        </a:xfrm>
      </p:grpSpPr>
      <p:grpSp>
        <p:nvGrpSpPr>
          <p:cNvPr id="121" name="组合 120"/>
          <p:cNvGrpSpPr/>
          <p:nvPr userDrawn="1"/>
        </p:nvGrpSpPr>
        <p:grpSpPr>
          <a:xfrm>
            <a:off x="10177780" y="329882"/>
            <a:ext cx="1512002" cy="444892"/>
            <a:chOff x="9556201" y="498129"/>
            <a:chExt cx="1993881" cy="586680"/>
          </a:xfrm>
        </p:grpSpPr>
        <p:grpSp>
          <p:nvGrpSpPr>
            <p:cNvPr id="122" name="组合 121"/>
            <p:cNvGrpSpPr/>
            <p:nvPr userDrawn="1"/>
          </p:nvGrpSpPr>
          <p:grpSpPr>
            <a:xfrm>
              <a:off x="10239376" y="968937"/>
              <a:ext cx="1307697" cy="96254"/>
              <a:chOff x="4616246" y="3878362"/>
              <a:chExt cx="5571416" cy="410087"/>
            </a:xfrm>
            <a:solidFill>
              <a:schemeClr val="tx1">
                <a:alpha val="80000"/>
              </a:schemeClr>
            </a:solidFill>
          </p:grpSpPr>
          <p:sp>
            <p:nvSpPr>
              <p:cNvPr id="160" name="Freeform 17"/>
              <p:cNvSpPr>
                <a:spLocks noEditPoints="1"/>
              </p:cNvSpPr>
              <p:nvPr/>
            </p:nvSpPr>
            <p:spPr bwMode="auto">
              <a:xfrm>
                <a:off x="8617798" y="3887973"/>
                <a:ext cx="362030" cy="387660"/>
              </a:xfrm>
              <a:custGeom>
                <a:avLst/>
                <a:gdLst>
                  <a:gd name="T0" fmla="*/ 34 w 127"/>
                  <a:gd name="T1" fmla="*/ 71 h 136"/>
                  <a:gd name="T2" fmla="*/ 34 w 127"/>
                  <a:gd name="T3" fmla="*/ 81 h 136"/>
                  <a:gd name="T4" fmla="*/ 34 w 127"/>
                  <a:gd name="T5" fmla="*/ 114 h 136"/>
                  <a:gd name="T6" fmla="*/ 35 w 127"/>
                  <a:gd name="T7" fmla="*/ 122 h 136"/>
                  <a:gd name="T8" fmla="*/ 40 w 127"/>
                  <a:gd name="T9" fmla="*/ 127 h 136"/>
                  <a:gd name="T10" fmla="*/ 49 w 127"/>
                  <a:gd name="T11" fmla="*/ 128 h 136"/>
                  <a:gd name="T12" fmla="*/ 49 w 127"/>
                  <a:gd name="T13" fmla="*/ 135 h 136"/>
                  <a:gd name="T14" fmla="*/ 1 w 127"/>
                  <a:gd name="T15" fmla="*/ 135 h 136"/>
                  <a:gd name="T16" fmla="*/ 0 w 127"/>
                  <a:gd name="T17" fmla="*/ 132 h 136"/>
                  <a:gd name="T18" fmla="*/ 0 w 127"/>
                  <a:gd name="T19" fmla="*/ 128 h 136"/>
                  <a:gd name="T20" fmla="*/ 9 w 127"/>
                  <a:gd name="T21" fmla="*/ 127 h 136"/>
                  <a:gd name="T22" fmla="*/ 16 w 127"/>
                  <a:gd name="T23" fmla="*/ 120 h 136"/>
                  <a:gd name="T24" fmla="*/ 17 w 127"/>
                  <a:gd name="T25" fmla="*/ 111 h 136"/>
                  <a:gd name="T26" fmla="*/ 17 w 127"/>
                  <a:gd name="T27" fmla="*/ 22 h 136"/>
                  <a:gd name="T28" fmla="*/ 16 w 127"/>
                  <a:gd name="T29" fmla="*/ 15 h 136"/>
                  <a:gd name="T30" fmla="*/ 9 w 127"/>
                  <a:gd name="T31" fmla="*/ 9 h 136"/>
                  <a:gd name="T32" fmla="*/ 0 w 127"/>
                  <a:gd name="T33" fmla="*/ 8 h 136"/>
                  <a:gd name="T34" fmla="*/ 0 w 127"/>
                  <a:gd name="T35" fmla="*/ 1 h 136"/>
                  <a:gd name="T36" fmla="*/ 4 w 127"/>
                  <a:gd name="T37" fmla="*/ 0 h 136"/>
                  <a:gd name="T38" fmla="*/ 71 w 127"/>
                  <a:gd name="T39" fmla="*/ 0 h 136"/>
                  <a:gd name="T40" fmla="*/ 94 w 127"/>
                  <a:gd name="T41" fmla="*/ 4 h 136"/>
                  <a:gd name="T42" fmla="*/ 116 w 127"/>
                  <a:gd name="T43" fmla="*/ 32 h 136"/>
                  <a:gd name="T44" fmla="*/ 97 w 127"/>
                  <a:gd name="T45" fmla="*/ 66 h 136"/>
                  <a:gd name="T46" fmla="*/ 80 w 127"/>
                  <a:gd name="T47" fmla="*/ 70 h 136"/>
                  <a:gd name="T48" fmla="*/ 71 w 127"/>
                  <a:gd name="T49" fmla="*/ 71 h 136"/>
                  <a:gd name="T50" fmla="*/ 73 w 127"/>
                  <a:gd name="T51" fmla="*/ 75 h 136"/>
                  <a:gd name="T52" fmla="*/ 104 w 127"/>
                  <a:gd name="T53" fmla="*/ 114 h 136"/>
                  <a:gd name="T54" fmla="*/ 105 w 127"/>
                  <a:gd name="T55" fmla="*/ 116 h 136"/>
                  <a:gd name="T56" fmla="*/ 127 w 127"/>
                  <a:gd name="T57" fmla="*/ 128 h 136"/>
                  <a:gd name="T58" fmla="*/ 127 w 127"/>
                  <a:gd name="T59" fmla="*/ 135 h 136"/>
                  <a:gd name="T60" fmla="*/ 116 w 127"/>
                  <a:gd name="T61" fmla="*/ 135 h 136"/>
                  <a:gd name="T62" fmla="*/ 102 w 127"/>
                  <a:gd name="T63" fmla="*/ 136 h 136"/>
                  <a:gd name="T64" fmla="*/ 96 w 127"/>
                  <a:gd name="T65" fmla="*/ 132 h 136"/>
                  <a:gd name="T66" fmla="*/ 59 w 127"/>
                  <a:gd name="T67" fmla="*/ 82 h 136"/>
                  <a:gd name="T68" fmla="*/ 52 w 127"/>
                  <a:gd name="T69" fmla="*/ 73 h 136"/>
                  <a:gd name="T70" fmla="*/ 49 w 127"/>
                  <a:gd name="T71" fmla="*/ 71 h 136"/>
                  <a:gd name="T72" fmla="*/ 34 w 127"/>
                  <a:gd name="T73" fmla="*/ 71 h 136"/>
                  <a:gd name="T74" fmla="*/ 34 w 127"/>
                  <a:gd name="T75" fmla="*/ 61 h 136"/>
                  <a:gd name="T76" fmla="*/ 36 w 127"/>
                  <a:gd name="T77" fmla="*/ 62 h 136"/>
                  <a:gd name="T78" fmla="*/ 66 w 127"/>
                  <a:gd name="T79" fmla="*/ 62 h 136"/>
                  <a:gd name="T80" fmla="*/ 82 w 127"/>
                  <a:gd name="T81" fmla="*/ 59 h 136"/>
                  <a:gd name="T82" fmla="*/ 96 w 127"/>
                  <a:gd name="T83" fmla="*/ 44 h 136"/>
                  <a:gd name="T84" fmla="*/ 96 w 127"/>
                  <a:gd name="T85" fmla="*/ 29 h 136"/>
                  <a:gd name="T86" fmla="*/ 81 w 127"/>
                  <a:gd name="T87" fmla="*/ 12 h 136"/>
                  <a:gd name="T88" fmla="*/ 70 w 127"/>
                  <a:gd name="T89" fmla="*/ 11 h 136"/>
                  <a:gd name="T90" fmla="*/ 37 w 127"/>
                  <a:gd name="T91" fmla="*/ 11 h 136"/>
                  <a:gd name="T92" fmla="*/ 34 w 127"/>
                  <a:gd name="T93" fmla="*/ 11 h 136"/>
                  <a:gd name="T94" fmla="*/ 34 w 127"/>
                  <a:gd name="T95" fmla="*/ 61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27" h="136">
                    <a:moveTo>
                      <a:pt x="34" y="71"/>
                    </a:moveTo>
                    <a:cubicBezTo>
                      <a:pt x="34" y="75"/>
                      <a:pt x="34" y="78"/>
                      <a:pt x="34" y="81"/>
                    </a:cubicBezTo>
                    <a:cubicBezTo>
                      <a:pt x="34" y="92"/>
                      <a:pt x="34" y="103"/>
                      <a:pt x="34" y="114"/>
                    </a:cubicBezTo>
                    <a:cubicBezTo>
                      <a:pt x="34" y="117"/>
                      <a:pt x="34" y="119"/>
                      <a:pt x="35" y="122"/>
                    </a:cubicBezTo>
                    <a:cubicBezTo>
                      <a:pt x="35" y="125"/>
                      <a:pt x="37" y="127"/>
                      <a:pt x="40" y="127"/>
                    </a:cubicBezTo>
                    <a:cubicBezTo>
                      <a:pt x="43" y="127"/>
                      <a:pt x="46" y="128"/>
                      <a:pt x="49" y="128"/>
                    </a:cubicBezTo>
                    <a:cubicBezTo>
                      <a:pt x="49" y="130"/>
                      <a:pt x="49" y="133"/>
                      <a:pt x="49" y="135"/>
                    </a:cubicBezTo>
                    <a:cubicBezTo>
                      <a:pt x="33" y="135"/>
                      <a:pt x="17" y="135"/>
                      <a:pt x="1" y="135"/>
                    </a:cubicBezTo>
                    <a:cubicBezTo>
                      <a:pt x="0" y="134"/>
                      <a:pt x="0" y="133"/>
                      <a:pt x="0" y="132"/>
                    </a:cubicBezTo>
                    <a:cubicBezTo>
                      <a:pt x="0" y="131"/>
                      <a:pt x="0" y="130"/>
                      <a:pt x="0" y="128"/>
                    </a:cubicBezTo>
                    <a:cubicBezTo>
                      <a:pt x="3" y="128"/>
                      <a:pt x="6" y="128"/>
                      <a:pt x="9" y="127"/>
                    </a:cubicBezTo>
                    <a:cubicBezTo>
                      <a:pt x="14" y="126"/>
                      <a:pt x="15" y="125"/>
                      <a:pt x="16" y="120"/>
                    </a:cubicBezTo>
                    <a:cubicBezTo>
                      <a:pt x="16" y="117"/>
                      <a:pt x="17" y="114"/>
                      <a:pt x="17" y="111"/>
                    </a:cubicBezTo>
                    <a:cubicBezTo>
                      <a:pt x="17" y="81"/>
                      <a:pt x="17" y="52"/>
                      <a:pt x="17" y="22"/>
                    </a:cubicBezTo>
                    <a:cubicBezTo>
                      <a:pt x="17" y="20"/>
                      <a:pt x="16" y="17"/>
                      <a:pt x="16" y="15"/>
                    </a:cubicBezTo>
                    <a:cubicBezTo>
                      <a:pt x="15" y="11"/>
                      <a:pt x="13" y="9"/>
                      <a:pt x="9" y="9"/>
                    </a:cubicBezTo>
                    <a:cubicBezTo>
                      <a:pt x="6" y="8"/>
                      <a:pt x="3" y="8"/>
                      <a:pt x="0" y="8"/>
                    </a:cubicBezTo>
                    <a:cubicBezTo>
                      <a:pt x="0" y="5"/>
                      <a:pt x="0" y="3"/>
                      <a:pt x="0" y="1"/>
                    </a:cubicBezTo>
                    <a:cubicBezTo>
                      <a:pt x="2" y="1"/>
                      <a:pt x="3" y="0"/>
                      <a:pt x="4" y="0"/>
                    </a:cubicBezTo>
                    <a:cubicBezTo>
                      <a:pt x="26" y="0"/>
                      <a:pt x="49" y="0"/>
                      <a:pt x="71" y="0"/>
                    </a:cubicBezTo>
                    <a:cubicBezTo>
                      <a:pt x="79" y="0"/>
                      <a:pt x="86" y="1"/>
                      <a:pt x="94" y="4"/>
                    </a:cubicBezTo>
                    <a:cubicBezTo>
                      <a:pt x="108" y="9"/>
                      <a:pt x="115" y="18"/>
                      <a:pt x="116" y="32"/>
                    </a:cubicBezTo>
                    <a:cubicBezTo>
                      <a:pt x="117" y="48"/>
                      <a:pt x="110" y="60"/>
                      <a:pt x="97" y="66"/>
                    </a:cubicBezTo>
                    <a:cubicBezTo>
                      <a:pt x="91" y="68"/>
                      <a:pt x="86" y="70"/>
                      <a:pt x="80" y="70"/>
                    </a:cubicBezTo>
                    <a:cubicBezTo>
                      <a:pt x="77" y="70"/>
                      <a:pt x="74" y="71"/>
                      <a:pt x="71" y="71"/>
                    </a:cubicBezTo>
                    <a:cubicBezTo>
                      <a:pt x="72" y="73"/>
                      <a:pt x="73" y="74"/>
                      <a:pt x="73" y="75"/>
                    </a:cubicBezTo>
                    <a:cubicBezTo>
                      <a:pt x="84" y="88"/>
                      <a:pt x="94" y="101"/>
                      <a:pt x="104" y="114"/>
                    </a:cubicBezTo>
                    <a:cubicBezTo>
                      <a:pt x="105" y="115"/>
                      <a:pt x="105" y="115"/>
                      <a:pt x="105" y="116"/>
                    </a:cubicBezTo>
                    <a:cubicBezTo>
                      <a:pt x="111" y="122"/>
                      <a:pt x="117" y="128"/>
                      <a:pt x="127" y="128"/>
                    </a:cubicBezTo>
                    <a:cubicBezTo>
                      <a:pt x="127" y="130"/>
                      <a:pt x="127" y="133"/>
                      <a:pt x="127" y="135"/>
                    </a:cubicBezTo>
                    <a:cubicBezTo>
                      <a:pt x="124" y="135"/>
                      <a:pt x="120" y="135"/>
                      <a:pt x="116" y="135"/>
                    </a:cubicBezTo>
                    <a:cubicBezTo>
                      <a:pt x="111" y="135"/>
                      <a:pt x="107" y="135"/>
                      <a:pt x="102" y="136"/>
                    </a:cubicBezTo>
                    <a:cubicBezTo>
                      <a:pt x="99" y="136"/>
                      <a:pt x="97" y="134"/>
                      <a:pt x="96" y="132"/>
                    </a:cubicBezTo>
                    <a:cubicBezTo>
                      <a:pt x="83" y="115"/>
                      <a:pt x="71" y="99"/>
                      <a:pt x="59" y="82"/>
                    </a:cubicBezTo>
                    <a:cubicBezTo>
                      <a:pt x="57" y="79"/>
                      <a:pt x="54" y="76"/>
                      <a:pt x="52" y="73"/>
                    </a:cubicBezTo>
                    <a:cubicBezTo>
                      <a:pt x="51" y="72"/>
                      <a:pt x="50" y="71"/>
                      <a:pt x="49" y="71"/>
                    </a:cubicBezTo>
                    <a:cubicBezTo>
                      <a:pt x="44" y="71"/>
                      <a:pt x="39" y="71"/>
                      <a:pt x="34" y="71"/>
                    </a:cubicBezTo>
                    <a:close/>
                    <a:moveTo>
                      <a:pt x="34" y="61"/>
                    </a:moveTo>
                    <a:cubicBezTo>
                      <a:pt x="35" y="62"/>
                      <a:pt x="36" y="62"/>
                      <a:pt x="36" y="62"/>
                    </a:cubicBezTo>
                    <a:cubicBezTo>
                      <a:pt x="46" y="62"/>
                      <a:pt x="56" y="62"/>
                      <a:pt x="66" y="62"/>
                    </a:cubicBezTo>
                    <a:cubicBezTo>
                      <a:pt x="72" y="61"/>
                      <a:pt x="77" y="60"/>
                      <a:pt x="82" y="59"/>
                    </a:cubicBezTo>
                    <a:cubicBezTo>
                      <a:pt x="90" y="56"/>
                      <a:pt x="94" y="51"/>
                      <a:pt x="96" y="44"/>
                    </a:cubicBezTo>
                    <a:cubicBezTo>
                      <a:pt x="96" y="39"/>
                      <a:pt x="97" y="34"/>
                      <a:pt x="96" y="29"/>
                    </a:cubicBezTo>
                    <a:cubicBezTo>
                      <a:pt x="95" y="20"/>
                      <a:pt x="90" y="15"/>
                      <a:pt x="81" y="12"/>
                    </a:cubicBezTo>
                    <a:cubicBezTo>
                      <a:pt x="77" y="11"/>
                      <a:pt x="74" y="11"/>
                      <a:pt x="70" y="11"/>
                    </a:cubicBezTo>
                    <a:cubicBezTo>
                      <a:pt x="59" y="10"/>
                      <a:pt x="48" y="11"/>
                      <a:pt x="37" y="11"/>
                    </a:cubicBezTo>
                    <a:cubicBezTo>
                      <a:pt x="36" y="11"/>
                      <a:pt x="35" y="11"/>
                      <a:pt x="34" y="11"/>
                    </a:cubicBezTo>
                    <a:cubicBezTo>
                      <a:pt x="34" y="28"/>
                      <a:pt x="34" y="44"/>
                      <a:pt x="34" y="61"/>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161" name="Freeform 18"/>
              <p:cNvSpPr/>
              <p:nvPr/>
            </p:nvSpPr>
            <p:spPr bwMode="auto">
              <a:xfrm>
                <a:off x="5333898" y="3887973"/>
                <a:ext cx="362030" cy="384457"/>
              </a:xfrm>
              <a:custGeom>
                <a:avLst/>
                <a:gdLst>
                  <a:gd name="T0" fmla="*/ 50 w 127"/>
                  <a:gd name="T1" fmla="*/ 70 h 135"/>
                  <a:gd name="T2" fmla="*/ 34 w 127"/>
                  <a:gd name="T3" fmla="*/ 87 h 135"/>
                  <a:gd name="T4" fmla="*/ 33 w 127"/>
                  <a:gd name="T5" fmla="*/ 90 h 135"/>
                  <a:gd name="T6" fmla="*/ 33 w 127"/>
                  <a:gd name="T7" fmla="*/ 116 h 135"/>
                  <a:gd name="T8" fmla="*/ 34 w 127"/>
                  <a:gd name="T9" fmla="*/ 120 h 135"/>
                  <a:gd name="T10" fmla="*/ 41 w 127"/>
                  <a:gd name="T11" fmla="*/ 127 h 135"/>
                  <a:gd name="T12" fmla="*/ 49 w 127"/>
                  <a:gd name="T13" fmla="*/ 128 h 135"/>
                  <a:gd name="T14" fmla="*/ 49 w 127"/>
                  <a:gd name="T15" fmla="*/ 135 h 135"/>
                  <a:gd name="T16" fmla="*/ 0 w 127"/>
                  <a:gd name="T17" fmla="*/ 135 h 135"/>
                  <a:gd name="T18" fmla="*/ 0 w 127"/>
                  <a:gd name="T19" fmla="*/ 128 h 135"/>
                  <a:gd name="T20" fmla="*/ 7 w 127"/>
                  <a:gd name="T21" fmla="*/ 128 h 135"/>
                  <a:gd name="T22" fmla="*/ 16 w 127"/>
                  <a:gd name="T23" fmla="*/ 118 h 135"/>
                  <a:gd name="T24" fmla="*/ 16 w 127"/>
                  <a:gd name="T25" fmla="*/ 111 h 135"/>
                  <a:gd name="T26" fmla="*/ 16 w 127"/>
                  <a:gd name="T27" fmla="*/ 24 h 135"/>
                  <a:gd name="T28" fmla="*/ 16 w 127"/>
                  <a:gd name="T29" fmla="*/ 16 h 135"/>
                  <a:gd name="T30" fmla="*/ 8 w 127"/>
                  <a:gd name="T31" fmla="*/ 9 h 135"/>
                  <a:gd name="T32" fmla="*/ 0 w 127"/>
                  <a:gd name="T33" fmla="*/ 8 h 135"/>
                  <a:gd name="T34" fmla="*/ 0 w 127"/>
                  <a:gd name="T35" fmla="*/ 1 h 135"/>
                  <a:gd name="T36" fmla="*/ 49 w 127"/>
                  <a:gd name="T37" fmla="*/ 1 h 135"/>
                  <a:gd name="T38" fmla="*/ 50 w 127"/>
                  <a:gd name="T39" fmla="*/ 8 h 135"/>
                  <a:gd name="T40" fmla="*/ 41 w 127"/>
                  <a:gd name="T41" fmla="*/ 9 h 135"/>
                  <a:gd name="T42" fmla="*/ 34 w 127"/>
                  <a:gd name="T43" fmla="*/ 16 h 135"/>
                  <a:gd name="T44" fmla="*/ 33 w 127"/>
                  <a:gd name="T45" fmla="*/ 23 h 135"/>
                  <a:gd name="T46" fmla="*/ 33 w 127"/>
                  <a:gd name="T47" fmla="*/ 70 h 135"/>
                  <a:gd name="T48" fmla="*/ 33 w 127"/>
                  <a:gd name="T49" fmla="*/ 73 h 135"/>
                  <a:gd name="T50" fmla="*/ 36 w 127"/>
                  <a:gd name="T51" fmla="*/ 71 h 135"/>
                  <a:gd name="T52" fmla="*/ 83 w 127"/>
                  <a:gd name="T53" fmla="*/ 19 h 135"/>
                  <a:gd name="T54" fmla="*/ 86 w 127"/>
                  <a:gd name="T55" fmla="*/ 14 h 135"/>
                  <a:gd name="T56" fmla="*/ 84 w 127"/>
                  <a:gd name="T57" fmla="*/ 9 h 135"/>
                  <a:gd name="T58" fmla="*/ 76 w 127"/>
                  <a:gd name="T59" fmla="*/ 8 h 135"/>
                  <a:gd name="T60" fmla="*/ 76 w 127"/>
                  <a:gd name="T61" fmla="*/ 1 h 135"/>
                  <a:gd name="T62" fmla="*/ 122 w 127"/>
                  <a:gd name="T63" fmla="*/ 1 h 135"/>
                  <a:gd name="T64" fmla="*/ 122 w 127"/>
                  <a:gd name="T65" fmla="*/ 8 h 135"/>
                  <a:gd name="T66" fmla="*/ 118 w 127"/>
                  <a:gd name="T67" fmla="*/ 8 h 135"/>
                  <a:gd name="T68" fmla="*/ 99 w 127"/>
                  <a:gd name="T69" fmla="*/ 18 h 135"/>
                  <a:gd name="T70" fmla="*/ 77 w 127"/>
                  <a:gd name="T71" fmla="*/ 41 h 135"/>
                  <a:gd name="T72" fmla="*/ 62 w 127"/>
                  <a:gd name="T73" fmla="*/ 57 h 135"/>
                  <a:gd name="T74" fmla="*/ 64 w 127"/>
                  <a:gd name="T75" fmla="*/ 61 h 135"/>
                  <a:gd name="T76" fmla="*/ 102 w 127"/>
                  <a:gd name="T77" fmla="*/ 113 h 135"/>
                  <a:gd name="T78" fmla="*/ 108 w 127"/>
                  <a:gd name="T79" fmla="*/ 120 h 135"/>
                  <a:gd name="T80" fmla="*/ 123 w 127"/>
                  <a:gd name="T81" fmla="*/ 127 h 135"/>
                  <a:gd name="T82" fmla="*/ 127 w 127"/>
                  <a:gd name="T83" fmla="*/ 128 h 135"/>
                  <a:gd name="T84" fmla="*/ 127 w 127"/>
                  <a:gd name="T85" fmla="*/ 135 h 135"/>
                  <a:gd name="T86" fmla="*/ 73 w 127"/>
                  <a:gd name="T87" fmla="*/ 135 h 135"/>
                  <a:gd name="T88" fmla="*/ 73 w 127"/>
                  <a:gd name="T89" fmla="*/ 128 h 135"/>
                  <a:gd name="T90" fmla="*/ 80 w 127"/>
                  <a:gd name="T91" fmla="*/ 127 h 135"/>
                  <a:gd name="T92" fmla="*/ 84 w 127"/>
                  <a:gd name="T93" fmla="*/ 120 h 135"/>
                  <a:gd name="T94" fmla="*/ 82 w 127"/>
                  <a:gd name="T95" fmla="*/ 115 h 135"/>
                  <a:gd name="T96" fmla="*/ 51 w 127"/>
                  <a:gd name="T97" fmla="*/ 72 h 135"/>
                  <a:gd name="T98" fmla="*/ 50 w 127"/>
                  <a:gd name="T99" fmla="*/ 70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7" h="135">
                    <a:moveTo>
                      <a:pt x="50" y="70"/>
                    </a:moveTo>
                    <a:cubicBezTo>
                      <a:pt x="44" y="76"/>
                      <a:pt x="39" y="81"/>
                      <a:pt x="34" y="87"/>
                    </a:cubicBezTo>
                    <a:cubicBezTo>
                      <a:pt x="33" y="88"/>
                      <a:pt x="33" y="89"/>
                      <a:pt x="33" y="90"/>
                    </a:cubicBezTo>
                    <a:cubicBezTo>
                      <a:pt x="33" y="99"/>
                      <a:pt x="33" y="107"/>
                      <a:pt x="33" y="116"/>
                    </a:cubicBezTo>
                    <a:cubicBezTo>
                      <a:pt x="33" y="117"/>
                      <a:pt x="33" y="118"/>
                      <a:pt x="34" y="120"/>
                    </a:cubicBezTo>
                    <a:cubicBezTo>
                      <a:pt x="35" y="125"/>
                      <a:pt x="36" y="126"/>
                      <a:pt x="41" y="127"/>
                    </a:cubicBezTo>
                    <a:cubicBezTo>
                      <a:pt x="44" y="127"/>
                      <a:pt x="46" y="128"/>
                      <a:pt x="49" y="128"/>
                    </a:cubicBezTo>
                    <a:cubicBezTo>
                      <a:pt x="49" y="130"/>
                      <a:pt x="49" y="133"/>
                      <a:pt x="49" y="135"/>
                    </a:cubicBezTo>
                    <a:cubicBezTo>
                      <a:pt x="33" y="135"/>
                      <a:pt x="17" y="135"/>
                      <a:pt x="0" y="135"/>
                    </a:cubicBezTo>
                    <a:cubicBezTo>
                      <a:pt x="0" y="133"/>
                      <a:pt x="0" y="131"/>
                      <a:pt x="0" y="128"/>
                    </a:cubicBezTo>
                    <a:cubicBezTo>
                      <a:pt x="2" y="128"/>
                      <a:pt x="5" y="128"/>
                      <a:pt x="7" y="128"/>
                    </a:cubicBezTo>
                    <a:cubicBezTo>
                      <a:pt x="14" y="127"/>
                      <a:pt x="16" y="125"/>
                      <a:pt x="16" y="118"/>
                    </a:cubicBezTo>
                    <a:cubicBezTo>
                      <a:pt x="16" y="115"/>
                      <a:pt x="16" y="113"/>
                      <a:pt x="16" y="111"/>
                    </a:cubicBezTo>
                    <a:cubicBezTo>
                      <a:pt x="16" y="82"/>
                      <a:pt x="16" y="53"/>
                      <a:pt x="16" y="24"/>
                    </a:cubicBezTo>
                    <a:cubicBezTo>
                      <a:pt x="16" y="21"/>
                      <a:pt x="16" y="18"/>
                      <a:pt x="16" y="16"/>
                    </a:cubicBezTo>
                    <a:cubicBezTo>
                      <a:pt x="15" y="11"/>
                      <a:pt x="13" y="9"/>
                      <a:pt x="8" y="9"/>
                    </a:cubicBezTo>
                    <a:cubicBezTo>
                      <a:pt x="5" y="8"/>
                      <a:pt x="3" y="8"/>
                      <a:pt x="0" y="8"/>
                    </a:cubicBezTo>
                    <a:cubicBezTo>
                      <a:pt x="0" y="5"/>
                      <a:pt x="0" y="3"/>
                      <a:pt x="0" y="1"/>
                    </a:cubicBezTo>
                    <a:cubicBezTo>
                      <a:pt x="4" y="0"/>
                      <a:pt x="40" y="0"/>
                      <a:pt x="49" y="1"/>
                    </a:cubicBezTo>
                    <a:cubicBezTo>
                      <a:pt x="49" y="3"/>
                      <a:pt x="50" y="5"/>
                      <a:pt x="50" y="8"/>
                    </a:cubicBezTo>
                    <a:cubicBezTo>
                      <a:pt x="47" y="8"/>
                      <a:pt x="44" y="8"/>
                      <a:pt x="41" y="9"/>
                    </a:cubicBezTo>
                    <a:cubicBezTo>
                      <a:pt x="37" y="9"/>
                      <a:pt x="34" y="11"/>
                      <a:pt x="34" y="16"/>
                    </a:cubicBezTo>
                    <a:cubicBezTo>
                      <a:pt x="33" y="18"/>
                      <a:pt x="33" y="20"/>
                      <a:pt x="33" y="23"/>
                    </a:cubicBezTo>
                    <a:cubicBezTo>
                      <a:pt x="33" y="39"/>
                      <a:pt x="33" y="54"/>
                      <a:pt x="33" y="70"/>
                    </a:cubicBezTo>
                    <a:cubicBezTo>
                      <a:pt x="33" y="71"/>
                      <a:pt x="33" y="72"/>
                      <a:pt x="33" y="73"/>
                    </a:cubicBezTo>
                    <a:cubicBezTo>
                      <a:pt x="35" y="72"/>
                      <a:pt x="36" y="72"/>
                      <a:pt x="36" y="71"/>
                    </a:cubicBezTo>
                    <a:cubicBezTo>
                      <a:pt x="52" y="54"/>
                      <a:pt x="67" y="37"/>
                      <a:pt x="83" y="19"/>
                    </a:cubicBezTo>
                    <a:cubicBezTo>
                      <a:pt x="84" y="18"/>
                      <a:pt x="85" y="16"/>
                      <a:pt x="86" y="14"/>
                    </a:cubicBezTo>
                    <a:cubicBezTo>
                      <a:pt x="88" y="12"/>
                      <a:pt x="87" y="10"/>
                      <a:pt x="84" y="9"/>
                    </a:cubicBezTo>
                    <a:cubicBezTo>
                      <a:pt x="81" y="8"/>
                      <a:pt x="79" y="8"/>
                      <a:pt x="76" y="8"/>
                    </a:cubicBezTo>
                    <a:cubicBezTo>
                      <a:pt x="76" y="5"/>
                      <a:pt x="76" y="3"/>
                      <a:pt x="76" y="1"/>
                    </a:cubicBezTo>
                    <a:cubicBezTo>
                      <a:pt x="79" y="0"/>
                      <a:pt x="114" y="0"/>
                      <a:pt x="122" y="1"/>
                    </a:cubicBezTo>
                    <a:cubicBezTo>
                      <a:pt x="122" y="3"/>
                      <a:pt x="122" y="5"/>
                      <a:pt x="122" y="8"/>
                    </a:cubicBezTo>
                    <a:cubicBezTo>
                      <a:pt x="121" y="8"/>
                      <a:pt x="120" y="8"/>
                      <a:pt x="118" y="8"/>
                    </a:cubicBezTo>
                    <a:cubicBezTo>
                      <a:pt x="111" y="9"/>
                      <a:pt x="104" y="12"/>
                      <a:pt x="99" y="18"/>
                    </a:cubicBezTo>
                    <a:cubicBezTo>
                      <a:pt x="92" y="25"/>
                      <a:pt x="85" y="33"/>
                      <a:pt x="77" y="41"/>
                    </a:cubicBezTo>
                    <a:cubicBezTo>
                      <a:pt x="72" y="46"/>
                      <a:pt x="67" y="52"/>
                      <a:pt x="62" y="57"/>
                    </a:cubicBezTo>
                    <a:cubicBezTo>
                      <a:pt x="63" y="58"/>
                      <a:pt x="64" y="59"/>
                      <a:pt x="64" y="61"/>
                    </a:cubicBezTo>
                    <a:cubicBezTo>
                      <a:pt x="77" y="78"/>
                      <a:pt x="90" y="95"/>
                      <a:pt x="102" y="113"/>
                    </a:cubicBezTo>
                    <a:cubicBezTo>
                      <a:pt x="104" y="115"/>
                      <a:pt x="106" y="118"/>
                      <a:pt x="108" y="120"/>
                    </a:cubicBezTo>
                    <a:cubicBezTo>
                      <a:pt x="112" y="124"/>
                      <a:pt x="117" y="127"/>
                      <a:pt x="123" y="127"/>
                    </a:cubicBezTo>
                    <a:cubicBezTo>
                      <a:pt x="124" y="128"/>
                      <a:pt x="125" y="128"/>
                      <a:pt x="127" y="128"/>
                    </a:cubicBezTo>
                    <a:cubicBezTo>
                      <a:pt x="127" y="130"/>
                      <a:pt x="127" y="133"/>
                      <a:pt x="127" y="135"/>
                    </a:cubicBezTo>
                    <a:cubicBezTo>
                      <a:pt x="109" y="135"/>
                      <a:pt x="91" y="135"/>
                      <a:pt x="73" y="135"/>
                    </a:cubicBezTo>
                    <a:cubicBezTo>
                      <a:pt x="73" y="133"/>
                      <a:pt x="73" y="131"/>
                      <a:pt x="73" y="128"/>
                    </a:cubicBezTo>
                    <a:cubicBezTo>
                      <a:pt x="75" y="128"/>
                      <a:pt x="78" y="128"/>
                      <a:pt x="80" y="127"/>
                    </a:cubicBezTo>
                    <a:cubicBezTo>
                      <a:pt x="85" y="127"/>
                      <a:pt x="86" y="125"/>
                      <a:pt x="84" y="120"/>
                    </a:cubicBezTo>
                    <a:cubicBezTo>
                      <a:pt x="84" y="118"/>
                      <a:pt x="83" y="117"/>
                      <a:pt x="82" y="115"/>
                    </a:cubicBezTo>
                    <a:cubicBezTo>
                      <a:pt x="72" y="101"/>
                      <a:pt x="61" y="86"/>
                      <a:pt x="51" y="72"/>
                    </a:cubicBezTo>
                    <a:cubicBezTo>
                      <a:pt x="51" y="71"/>
                      <a:pt x="50" y="71"/>
                      <a:pt x="50" y="7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162" name="Freeform 19"/>
              <p:cNvSpPr/>
              <p:nvPr/>
            </p:nvSpPr>
            <p:spPr bwMode="auto">
              <a:xfrm>
                <a:off x="7278607" y="3887973"/>
                <a:ext cx="358826" cy="384457"/>
              </a:xfrm>
              <a:custGeom>
                <a:avLst/>
                <a:gdLst>
                  <a:gd name="T0" fmla="*/ 28 w 126"/>
                  <a:gd name="T1" fmla="*/ 16 h 135"/>
                  <a:gd name="T2" fmla="*/ 28 w 126"/>
                  <a:gd name="T3" fmla="*/ 20 h 135"/>
                  <a:gd name="T4" fmla="*/ 28 w 126"/>
                  <a:gd name="T5" fmla="*/ 109 h 135"/>
                  <a:gd name="T6" fmla="*/ 28 w 126"/>
                  <a:gd name="T7" fmla="*/ 119 h 135"/>
                  <a:gd name="T8" fmla="*/ 37 w 126"/>
                  <a:gd name="T9" fmla="*/ 127 h 135"/>
                  <a:gd name="T10" fmla="*/ 44 w 126"/>
                  <a:gd name="T11" fmla="*/ 128 h 135"/>
                  <a:gd name="T12" fmla="*/ 44 w 126"/>
                  <a:gd name="T13" fmla="*/ 135 h 135"/>
                  <a:gd name="T14" fmla="*/ 0 w 126"/>
                  <a:gd name="T15" fmla="*/ 135 h 135"/>
                  <a:gd name="T16" fmla="*/ 0 w 126"/>
                  <a:gd name="T17" fmla="*/ 128 h 135"/>
                  <a:gd name="T18" fmla="*/ 8 w 126"/>
                  <a:gd name="T19" fmla="*/ 127 h 135"/>
                  <a:gd name="T20" fmla="*/ 16 w 126"/>
                  <a:gd name="T21" fmla="*/ 120 h 135"/>
                  <a:gd name="T22" fmla="*/ 16 w 126"/>
                  <a:gd name="T23" fmla="*/ 113 h 135"/>
                  <a:gd name="T24" fmla="*/ 16 w 126"/>
                  <a:gd name="T25" fmla="*/ 19 h 135"/>
                  <a:gd name="T26" fmla="*/ 16 w 126"/>
                  <a:gd name="T27" fmla="*/ 15 h 135"/>
                  <a:gd name="T28" fmla="*/ 9 w 126"/>
                  <a:gd name="T29" fmla="*/ 9 h 135"/>
                  <a:gd name="T30" fmla="*/ 5 w 126"/>
                  <a:gd name="T31" fmla="*/ 8 h 135"/>
                  <a:gd name="T32" fmla="*/ 1 w 126"/>
                  <a:gd name="T33" fmla="*/ 8 h 135"/>
                  <a:gd name="T34" fmla="*/ 1 w 126"/>
                  <a:gd name="T35" fmla="*/ 1 h 135"/>
                  <a:gd name="T36" fmla="*/ 40 w 126"/>
                  <a:gd name="T37" fmla="*/ 1 h 135"/>
                  <a:gd name="T38" fmla="*/ 98 w 126"/>
                  <a:gd name="T39" fmla="*/ 100 h 135"/>
                  <a:gd name="T40" fmla="*/ 99 w 126"/>
                  <a:gd name="T41" fmla="*/ 100 h 135"/>
                  <a:gd name="T42" fmla="*/ 99 w 126"/>
                  <a:gd name="T43" fmla="*/ 96 h 135"/>
                  <a:gd name="T44" fmla="*/ 99 w 126"/>
                  <a:gd name="T45" fmla="*/ 24 h 135"/>
                  <a:gd name="T46" fmla="*/ 98 w 126"/>
                  <a:gd name="T47" fmla="*/ 16 h 135"/>
                  <a:gd name="T48" fmla="*/ 90 w 126"/>
                  <a:gd name="T49" fmla="*/ 9 h 135"/>
                  <a:gd name="T50" fmla="*/ 83 w 126"/>
                  <a:gd name="T51" fmla="*/ 8 h 135"/>
                  <a:gd name="T52" fmla="*/ 83 w 126"/>
                  <a:gd name="T53" fmla="*/ 1 h 135"/>
                  <a:gd name="T54" fmla="*/ 126 w 126"/>
                  <a:gd name="T55" fmla="*/ 1 h 135"/>
                  <a:gd name="T56" fmla="*/ 126 w 126"/>
                  <a:gd name="T57" fmla="*/ 8 h 135"/>
                  <a:gd name="T58" fmla="*/ 119 w 126"/>
                  <a:gd name="T59" fmla="*/ 9 h 135"/>
                  <a:gd name="T60" fmla="*/ 111 w 126"/>
                  <a:gd name="T61" fmla="*/ 16 h 135"/>
                  <a:gd name="T62" fmla="*/ 110 w 126"/>
                  <a:gd name="T63" fmla="*/ 27 h 135"/>
                  <a:gd name="T64" fmla="*/ 110 w 126"/>
                  <a:gd name="T65" fmla="*/ 129 h 135"/>
                  <a:gd name="T66" fmla="*/ 110 w 126"/>
                  <a:gd name="T67" fmla="*/ 135 h 135"/>
                  <a:gd name="T68" fmla="*/ 99 w 126"/>
                  <a:gd name="T69" fmla="*/ 135 h 135"/>
                  <a:gd name="T70" fmla="*/ 29 w 126"/>
                  <a:gd name="T71" fmla="*/ 15 h 135"/>
                  <a:gd name="T72" fmla="*/ 28 w 126"/>
                  <a:gd name="T73" fmla="*/ 16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6" h="135">
                    <a:moveTo>
                      <a:pt x="28" y="16"/>
                    </a:moveTo>
                    <a:cubicBezTo>
                      <a:pt x="28" y="17"/>
                      <a:pt x="28" y="19"/>
                      <a:pt x="28" y="20"/>
                    </a:cubicBezTo>
                    <a:cubicBezTo>
                      <a:pt x="28" y="50"/>
                      <a:pt x="28" y="79"/>
                      <a:pt x="28" y="109"/>
                    </a:cubicBezTo>
                    <a:cubicBezTo>
                      <a:pt x="28" y="112"/>
                      <a:pt x="28" y="115"/>
                      <a:pt x="28" y="119"/>
                    </a:cubicBezTo>
                    <a:cubicBezTo>
                      <a:pt x="29" y="124"/>
                      <a:pt x="31" y="126"/>
                      <a:pt x="37" y="127"/>
                    </a:cubicBezTo>
                    <a:cubicBezTo>
                      <a:pt x="39" y="127"/>
                      <a:pt x="41" y="128"/>
                      <a:pt x="44" y="128"/>
                    </a:cubicBezTo>
                    <a:cubicBezTo>
                      <a:pt x="44" y="130"/>
                      <a:pt x="44" y="133"/>
                      <a:pt x="44" y="135"/>
                    </a:cubicBezTo>
                    <a:cubicBezTo>
                      <a:pt x="29" y="135"/>
                      <a:pt x="15" y="135"/>
                      <a:pt x="0" y="135"/>
                    </a:cubicBezTo>
                    <a:cubicBezTo>
                      <a:pt x="0" y="133"/>
                      <a:pt x="0" y="131"/>
                      <a:pt x="0" y="128"/>
                    </a:cubicBezTo>
                    <a:cubicBezTo>
                      <a:pt x="3" y="128"/>
                      <a:pt x="5" y="127"/>
                      <a:pt x="8" y="127"/>
                    </a:cubicBezTo>
                    <a:cubicBezTo>
                      <a:pt x="12" y="127"/>
                      <a:pt x="15" y="124"/>
                      <a:pt x="16" y="120"/>
                    </a:cubicBezTo>
                    <a:cubicBezTo>
                      <a:pt x="16" y="118"/>
                      <a:pt x="16" y="115"/>
                      <a:pt x="16" y="113"/>
                    </a:cubicBezTo>
                    <a:cubicBezTo>
                      <a:pt x="16" y="82"/>
                      <a:pt x="16" y="50"/>
                      <a:pt x="16" y="19"/>
                    </a:cubicBezTo>
                    <a:cubicBezTo>
                      <a:pt x="16" y="18"/>
                      <a:pt x="16" y="17"/>
                      <a:pt x="16" y="15"/>
                    </a:cubicBezTo>
                    <a:cubicBezTo>
                      <a:pt x="16" y="11"/>
                      <a:pt x="14" y="9"/>
                      <a:pt x="9" y="9"/>
                    </a:cubicBezTo>
                    <a:cubicBezTo>
                      <a:pt x="8" y="8"/>
                      <a:pt x="7" y="8"/>
                      <a:pt x="5" y="8"/>
                    </a:cubicBezTo>
                    <a:cubicBezTo>
                      <a:pt x="4" y="8"/>
                      <a:pt x="2" y="8"/>
                      <a:pt x="1" y="8"/>
                    </a:cubicBezTo>
                    <a:cubicBezTo>
                      <a:pt x="1" y="5"/>
                      <a:pt x="1" y="3"/>
                      <a:pt x="1" y="1"/>
                    </a:cubicBezTo>
                    <a:cubicBezTo>
                      <a:pt x="14" y="1"/>
                      <a:pt x="27" y="1"/>
                      <a:pt x="40" y="1"/>
                    </a:cubicBezTo>
                    <a:cubicBezTo>
                      <a:pt x="59" y="34"/>
                      <a:pt x="79" y="67"/>
                      <a:pt x="98" y="100"/>
                    </a:cubicBezTo>
                    <a:cubicBezTo>
                      <a:pt x="98" y="100"/>
                      <a:pt x="99" y="100"/>
                      <a:pt x="99" y="100"/>
                    </a:cubicBezTo>
                    <a:cubicBezTo>
                      <a:pt x="99" y="99"/>
                      <a:pt x="99" y="97"/>
                      <a:pt x="99" y="96"/>
                    </a:cubicBezTo>
                    <a:cubicBezTo>
                      <a:pt x="99" y="72"/>
                      <a:pt x="99" y="48"/>
                      <a:pt x="99" y="24"/>
                    </a:cubicBezTo>
                    <a:cubicBezTo>
                      <a:pt x="99" y="21"/>
                      <a:pt x="99" y="19"/>
                      <a:pt x="98" y="16"/>
                    </a:cubicBezTo>
                    <a:cubicBezTo>
                      <a:pt x="97" y="12"/>
                      <a:pt x="94" y="9"/>
                      <a:pt x="90" y="9"/>
                    </a:cubicBezTo>
                    <a:cubicBezTo>
                      <a:pt x="88" y="8"/>
                      <a:pt x="86" y="8"/>
                      <a:pt x="83" y="8"/>
                    </a:cubicBezTo>
                    <a:cubicBezTo>
                      <a:pt x="83" y="5"/>
                      <a:pt x="83" y="3"/>
                      <a:pt x="83" y="1"/>
                    </a:cubicBezTo>
                    <a:cubicBezTo>
                      <a:pt x="87" y="0"/>
                      <a:pt x="115" y="0"/>
                      <a:pt x="126" y="1"/>
                    </a:cubicBezTo>
                    <a:cubicBezTo>
                      <a:pt x="126" y="3"/>
                      <a:pt x="126" y="5"/>
                      <a:pt x="126" y="8"/>
                    </a:cubicBezTo>
                    <a:cubicBezTo>
                      <a:pt x="124" y="8"/>
                      <a:pt x="122" y="8"/>
                      <a:pt x="119" y="9"/>
                    </a:cubicBezTo>
                    <a:cubicBezTo>
                      <a:pt x="115" y="9"/>
                      <a:pt x="112" y="12"/>
                      <a:pt x="111" y="16"/>
                    </a:cubicBezTo>
                    <a:cubicBezTo>
                      <a:pt x="111" y="20"/>
                      <a:pt x="110" y="23"/>
                      <a:pt x="110" y="27"/>
                    </a:cubicBezTo>
                    <a:cubicBezTo>
                      <a:pt x="110" y="61"/>
                      <a:pt x="110" y="95"/>
                      <a:pt x="110" y="129"/>
                    </a:cubicBezTo>
                    <a:cubicBezTo>
                      <a:pt x="110" y="131"/>
                      <a:pt x="110" y="133"/>
                      <a:pt x="110" y="135"/>
                    </a:cubicBezTo>
                    <a:cubicBezTo>
                      <a:pt x="106" y="135"/>
                      <a:pt x="103" y="135"/>
                      <a:pt x="99" y="135"/>
                    </a:cubicBezTo>
                    <a:cubicBezTo>
                      <a:pt x="76" y="95"/>
                      <a:pt x="52" y="55"/>
                      <a:pt x="29" y="15"/>
                    </a:cubicBezTo>
                    <a:cubicBezTo>
                      <a:pt x="28" y="15"/>
                      <a:pt x="28" y="15"/>
                      <a:pt x="28" y="16"/>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163" name="Freeform 20"/>
              <p:cNvSpPr/>
              <p:nvPr/>
            </p:nvSpPr>
            <p:spPr bwMode="auto">
              <a:xfrm>
                <a:off x="8233341" y="3887973"/>
                <a:ext cx="352419" cy="384457"/>
              </a:xfrm>
              <a:custGeom>
                <a:avLst/>
                <a:gdLst>
                  <a:gd name="T0" fmla="*/ 0 w 124"/>
                  <a:gd name="T1" fmla="*/ 8 h 135"/>
                  <a:gd name="T2" fmla="*/ 0 w 124"/>
                  <a:gd name="T3" fmla="*/ 1 h 135"/>
                  <a:gd name="T4" fmla="*/ 105 w 124"/>
                  <a:gd name="T5" fmla="*/ 1 h 135"/>
                  <a:gd name="T6" fmla="*/ 117 w 124"/>
                  <a:gd name="T7" fmla="*/ 35 h 135"/>
                  <a:gd name="T8" fmla="*/ 110 w 124"/>
                  <a:gd name="T9" fmla="*/ 39 h 135"/>
                  <a:gd name="T10" fmla="*/ 107 w 124"/>
                  <a:gd name="T11" fmla="*/ 33 h 135"/>
                  <a:gd name="T12" fmla="*/ 78 w 124"/>
                  <a:gd name="T13" fmla="*/ 11 h 135"/>
                  <a:gd name="T14" fmla="*/ 34 w 124"/>
                  <a:gd name="T15" fmla="*/ 11 h 135"/>
                  <a:gd name="T16" fmla="*/ 34 w 124"/>
                  <a:gd name="T17" fmla="*/ 61 h 135"/>
                  <a:gd name="T18" fmla="*/ 55 w 124"/>
                  <a:gd name="T19" fmla="*/ 60 h 135"/>
                  <a:gd name="T20" fmla="*/ 69 w 124"/>
                  <a:gd name="T21" fmla="*/ 45 h 135"/>
                  <a:gd name="T22" fmla="*/ 70 w 124"/>
                  <a:gd name="T23" fmla="*/ 36 h 135"/>
                  <a:gd name="T24" fmla="*/ 78 w 124"/>
                  <a:gd name="T25" fmla="*/ 36 h 135"/>
                  <a:gd name="T26" fmla="*/ 78 w 124"/>
                  <a:gd name="T27" fmla="*/ 95 h 135"/>
                  <a:gd name="T28" fmla="*/ 74 w 124"/>
                  <a:gd name="T29" fmla="*/ 95 h 135"/>
                  <a:gd name="T30" fmla="*/ 70 w 124"/>
                  <a:gd name="T31" fmla="*/ 95 h 135"/>
                  <a:gd name="T32" fmla="*/ 70 w 124"/>
                  <a:gd name="T33" fmla="*/ 88 h 135"/>
                  <a:gd name="T34" fmla="*/ 68 w 124"/>
                  <a:gd name="T35" fmla="*/ 81 h 135"/>
                  <a:gd name="T36" fmla="*/ 58 w 124"/>
                  <a:gd name="T37" fmla="*/ 71 h 135"/>
                  <a:gd name="T38" fmla="*/ 34 w 124"/>
                  <a:gd name="T39" fmla="*/ 70 h 135"/>
                  <a:gd name="T40" fmla="*/ 33 w 124"/>
                  <a:gd name="T41" fmla="*/ 74 h 135"/>
                  <a:gd name="T42" fmla="*/ 33 w 124"/>
                  <a:gd name="T43" fmla="*/ 115 h 135"/>
                  <a:gd name="T44" fmla="*/ 43 w 124"/>
                  <a:gd name="T45" fmla="*/ 125 h 135"/>
                  <a:gd name="T46" fmla="*/ 69 w 124"/>
                  <a:gd name="T47" fmla="*/ 125 h 135"/>
                  <a:gd name="T48" fmla="*/ 112 w 124"/>
                  <a:gd name="T49" fmla="*/ 97 h 135"/>
                  <a:gd name="T50" fmla="*/ 115 w 124"/>
                  <a:gd name="T51" fmla="*/ 90 h 135"/>
                  <a:gd name="T52" fmla="*/ 124 w 124"/>
                  <a:gd name="T53" fmla="*/ 93 h 135"/>
                  <a:gd name="T54" fmla="*/ 109 w 124"/>
                  <a:gd name="T55" fmla="*/ 135 h 135"/>
                  <a:gd name="T56" fmla="*/ 0 w 124"/>
                  <a:gd name="T57" fmla="*/ 135 h 135"/>
                  <a:gd name="T58" fmla="*/ 0 w 124"/>
                  <a:gd name="T59" fmla="*/ 128 h 135"/>
                  <a:gd name="T60" fmla="*/ 8 w 124"/>
                  <a:gd name="T61" fmla="*/ 127 h 135"/>
                  <a:gd name="T62" fmla="*/ 15 w 124"/>
                  <a:gd name="T63" fmla="*/ 120 h 135"/>
                  <a:gd name="T64" fmla="*/ 16 w 124"/>
                  <a:gd name="T65" fmla="*/ 113 h 135"/>
                  <a:gd name="T66" fmla="*/ 16 w 124"/>
                  <a:gd name="T67" fmla="*/ 21 h 135"/>
                  <a:gd name="T68" fmla="*/ 16 w 124"/>
                  <a:gd name="T69" fmla="*/ 16 h 135"/>
                  <a:gd name="T70" fmla="*/ 8 w 124"/>
                  <a:gd name="T71" fmla="*/ 9 h 135"/>
                  <a:gd name="T72" fmla="*/ 4 w 124"/>
                  <a:gd name="T73" fmla="*/ 8 h 135"/>
                  <a:gd name="T74" fmla="*/ 0 w 124"/>
                  <a:gd name="T75" fmla="*/ 8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4" h="135">
                    <a:moveTo>
                      <a:pt x="0" y="8"/>
                    </a:moveTo>
                    <a:cubicBezTo>
                      <a:pt x="0" y="5"/>
                      <a:pt x="0" y="3"/>
                      <a:pt x="0" y="1"/>
                    </a:cubicBezTo>
                    <a:cubicBezTo>
                      <a:pt x="3" y="0"/>
                      <a:pt x="98" y="0"/>
                      <a:pt x="105" y="1"/>
                    </a:cubicBezTo>
                    <a:cubicBezTo>
                      <a:pt x="109" y="12"/>
                      <a:pt x="113" y="24"/>
                      <a:pt x="117" y="35"/>
                    </a:cubicBezTo>
                    <a:cubicBezTo>
                      <a:pt x="115" y="37"/>
                      <a:pt x="112" y="38"/>
                      <a:pt x="110" y="39"/>
                    </a:cubicBezTo>
                    <a:cubicBezTo>
                      <a:pt x="109" y="36"/>
                      <a:pt x="108" y="35"/>
                      <a:pt x="107" y="33"/>
                    </a:cubicBezTo>
                    <a:cubicBezTo>
                      <a:pt x="101" y="20"/>
                      <a:pt x="92" y="13"/>
                      <a:pt x="78" y="11"/>
                    </a:cubicBezTo>
                    <a:cubicBezTo>
                      <a:pt x="63" y="10"/>
                      <a:pt x="48" y="11"/>
                      <a:pt x="34" y="11"/>
                    </a:cubicBezTo>
                    <a:cubicBezTo>
                      <a:pt x="33" y="15"/>
                      <a:pt x="33" y="55"/>
                      <a:pt x="34" y="61"/>
                    </a:cubicBezTo>
                    <a:cubicBezTo>
                      <a:pt x="41" y="61"/>
                      <a:pt x="48" y="61"/>
                      <a:pt x="55" y="60"/>
                    </a:cubicBezTo>
                    <a:cubicBezTo>
                      <a:pt x="64" y="59"/>
                      <a:pt x="68" y="54"/>
                      <a:pt x="69" y="45"/>
                    </a:cubicBezTo>
                    <a:cubicBezTo>
                      <a:pt x="70" y="42"/>
                      <a:pt x="70" y="39"/>
                      <a:pt x="70" y="36"/>
                    </a:cubicBezTo>
                    <a:cubicBezTo>
                      <a:pt x="73" y="36"/>
                      <a:pt x="75" y="36"/>
                      <a:pt x="78" y="36"/>
                    </a:cubicBezTo>
                    <a:cubicBezTo>
                      <a:pt x="78" y="56"/>
                      <a:pt x="78" y="75"/>
                      <a:pt x="78" y="95"/>
                    </a:cubicBezTo>
                    <a:cubicBezTo>
                      <a:pt x="77" y="95"/>
                      <a:pt x="76" y="95"/>
                      <a:pt x="74" y="95"/>
                    </a:cubicBezTo>
                    <a:cubicBezTo>
                      <a:pt x="73" y="95"/>
                      <a:pt x="72" y="95"/>
                      <a:pt x="70" y="95"/>
                    </a:cubicBezTo>
                    <a:cubicBezTo>
                      <a:pt x="70" y="93"/>
                      <a:pt x="70" y="90"/>
                      <a:pt x="70" y="88"/>
                    </a:cubicBezTo>
                    <a:cubicBezTo>
                      <a:pt x="69" y="86"/>
                      <a:pt x="69" y="83"/>
                      <a:pt x="68" y="81"/>
                    </a:cubicBezTo>
                    <a:cubicBezTo>
                      <a:pt x="67" y="75"/>
                      <a:pt x="64" y="72"/>
                      <a:pt x="58" y="71"/>
                    </a:cubicBezTo>
                    <a:cubicBezTo>
                      <a:pt x="50" y="69"/>
                      <a:pt x="42" y="70"/>
                      <a:pt x="34" y="70"/>
                    </a:cubicBezTo>
                    <a:cubicBezTo>
                      <a:pt x="33" y="72"/>
                      <a:pt x="33" y="73"/>
                      <a:pt x="33" y="74"/>
                    </a:cubicBezTo>
                    <a:cubicBezTo>
                      <a:pt x="33" y="88"/>
                      <a:pt x="33" y="102"/>
                      <a:pt x="33" y="115"/>
                    </a:cubicBezTo>
                    <a:cubicBezTo>
                      <a:pt x="33" y="124"/>
                      <a:pt x="34" y="125"/>
                      <a:pt x="43" y="125"/>
                    </a:cubicBezTo>
                    <a:cubicBezTo>
                      <a:pt x="52" y="125"/>
                      <a:pt x="60" y="125"/>
                      <a:pt x="69" y="125"/>
                    </a:cubicBezTo>
                    <a:cubicBezTo>
                      <a:pt x="89" y="125"/>
                      <a:pt x="104" y="115"/>
                      <a:pt x="112" y="97"/>
                    </a:cubicBezTo>
                    <a:cubicBezTo>
                      <a:pt x="113" y="95"/>
                      <a:pt x="114" y="93"/>
                      <a:pt x="115" y="90"/>
                    </a:cubicBezTo>
                    <a:cubicBezTo>
                      <a:pt x="118" y="91"/>
                      <a:pt x="121" y="92"/>
                      <a:pt x="124" y="93"/>
                    </a:cubicBezTo>
                    <a:cubicBezTo>
                      <a:pt x="119" y="108"/>
                      <a:pt x="114" y="121"/>
                      <a:pt x="109" y="135"/>
                    </a:cubicBezTo>
                    <a:cubicBezTo>
                      <a:pt x="73" y="135"/>
                      <a:pt x="37" y="135"/>
                      <a:pt x="0" y="135"/>
                    </a:cubicBezTo>
                    <a:cubicBezTo>
                      <a:pt x="0" y="133"/>
                      <a:pt x="0" y="131"/>
                      <a:pt x="0" y="128"/>
                    </a:cubicBezTo>
                    <a:cubicBezTo>
                      <a:pt x="3" y="128"/>
                      <a:pt x="6" y="128"/>
                      <a:pt x="8" y="127"/>
                    </a:cubicBezTo>
                    <a:cubicBezTo>
                      <a:pt x="13" y="126"/>
                      <a:pt x="15" y="125"/>
                      <a:pt x="15" y="120"/>
                    </a:cubicBezTo>
                    <a:cubicBezTo>
                      <a:pt x="16" y="118"/>
                      <a:pt x="16" y="115"/>
                      <a:pt x="16" y="113"/>
                    </a:cubicBezTo>
                    <a:cubicBezTo>
                      <a:pt x="16" y="82"/>
                      <a:pt x="16" y="52"/>
                      <a:pt x="16" y="21"/>
                    </a:cubicBezTo>
                    <a:cubicBezTo>
                      <a:pt x="16" y="20"/>
                      <a:pt x="16" y="18"/>
                      <a:pt x="16" y="16"/>
                    </a:cubicBezTo>
                    <a:cubicBezTo>
                      <a:pt x="15" y="11"/>
                      <a:pt x="13" y="9"/>
                      <a:pt x="8" y="9"/>
                    </a:cubicBezTo>
                    <a:cubicBezTo>
                      <a:pt x="7" y="9"/>
                      <a:pt x="6" y="8"/>
                      <a:pt x="4" y="8"/>
                    </a:cubicBezTo>
                    <a:cubicBezTo>
                      <a:pt x="3" y="8"/>
                      <a:pt x="2" y="8"/>
                      <a:pt x="0" y="8"/>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164" name="Freeform 21"/>
              <p:cNvSpPr/>
              <p:nvPr/>
            </p:nvSpPr>
            <p:spPr bwMode="auto">
              <a:xfrm>
                <a:off x="4949441" y="3891177"/>
                <a:ext cx="352419" cy="381253"/>
              </a:xfrm>
              <a:custGeom>
                <a:avLst/>
                <a:gdLst>
                  <a:gd name="T0" fmla="*/ 33 w 123"/>
                  <a:gd name="T1" fmla="*/ 60 h 134"/>
                  <a:gd name="T2" fmla="*/ 55 w 123"/>
                  <a:gd name="T3" fmla="*/ 59 h 134"/>
                  <a:gd name="T4" fmla="*/ 68 w 123"/>
                  <a:gd name="T5" fmla="*/ 45 h 134"/>
                  <a:gd name="T6" fmla="*/ 70 w 123"/>
                  <a:gd name="T7" fmla="*/ 35 h 134"/>
                  <a:gd name="T8" fmla="*/ 77 w 123"/>
                  <a:gd name="T9" fmla="*/ 35 h 134"/>
                  <a:gd name="T10" fmla="*/ 77 w 123"/>
                  <a:gd name="T11" fmla="*/ 94 h 134"/>
                  <a:gd name="T12" fmla="*/ 75 w 123"/>
                  <a:gd name="T13" fmla="*/ 94 h 134"/>
                  <a:gd name="T14" fmla="*/ 70 w 123"/>
                  <a:gd name="T15" fmla="*/ 94 h 134"/>
                  <a:gd name="T16" fmla="*/ 69 w 123"/>
                  <a:gd name="T17" fmla="*/ 83 h 134"/>
                  <a:gd name="T18" fmla="*/ 54 w 123"/>
                  <a:gd name="T19" fmla="*/ 69 h 134"/>
                  <a:gd name="T20" fmla="*/ 33 w 123"/>
                  <a:gd name="T21" fmla="*/ 69 h 134"/>
                  <a:gd name="T22" fmla="*/ 33 w 123"/>
                  <a:gd name="T23" fmla="*/ 73 h 134"/>
                  <a:gd name="T24" fmla="*/ 33 w 123"/>
                  <a:gd name="T25" fmla="*/ 114 h 134"/>
                  <a:gd name="T26" fmla="*/ 43 w 123"/>
                  <a:gd name="T27" fmla="*/ 124 h 134"/>
                  <a:gd name="T28" fmla="*/ 68 w 123"/>
                  <a:gd name="T29" fmla="*/ 124 h 134"/>
                  <a:gd name="T30" fmla="*/ 112 w 123"/>
                  <a:gd name="T31" fmla="*/ 96 h 134"/>
                  <a:gd name="T32" fmla="*/ 115 w 123"/>
                  <a:gd name="T33" fmla="*/ 90 h 134"/>
                  <a:gd name="T34" fmla="*/ 115 w 123"/>
                  <a:gd name="T35" fmla="*/ 90 h 134"/>
                  <a:gd name="T36" fmla="*/ 123 w 123"/>
                  <a:gd name="T37" fmla="*/ 92 h 134"/>
                  <a:gd name="T38" fmla="*/ 109 w 123"/>
                  <a:gd name="T39" fmla="*/ 134 h 134"/>
                  <a:gd name="T40" fmla="*/ 0 w 123"/>
                  <a:gd name="T41" fmla="*/ 134 h 134"/>
                  <a:gd name="T42" fmla="*/ 0 w 123"/>
                  <a:gd name="T43" fmla="*/ 127 h 134"/>
                  <a:gd name="T44" fmla="*/ 8 w 123"/>
                  <a:gd name="T45" fmla="*/ 126 h 134"/>
                  <a:gd name="T46" fmla="*/ 15 w 123"/>
                  <a:gd name="T47" fmla="*/ 120 h 134"/>
                  <a:gd name="T48" fmla="*/ 16 w 123"/>
                  <a:gd name="T49" fmla="*/ 113 h 134"/>
                  <a:gd name="T50" fmla="*/ 16 w 123"/>
                  <a:gd name="T51" fmla="*/ 20 h 134"/>
                  <a:gd name="T52" fmla="*/ 5 w 123"/>
                  <a:gd name="T53" fmla="*/ 7 h 134"/>
                  <a:gd name="T54" fmla="*/ 0 w 123"/>
                  <a:gd name="T55" fmla="*/ 7 h 134"/>
                  <a:gd name="T56" fmla="*/ 0 w 123"/>
                  <a:gd name="T57" fmla="*/ 0 h 134"/>
                  <a:gd name="T58" fmla="*/ 105 w 123"/>
                  <a:gd name="T59" fmla="*/ 0 h 134"/>
                  <a:gd name="T60" fmla="*/ 117 w 123"/>
                  <a:gd name="T61" fmla="*/ 35 h 134"/>
                  <a:gd name="T62" fmla="*/ 109 w 123"/>
                  <a:gd name="T63" fmla="*/ 38 h 134"/>
                  <a:gd name="T64" fmla="*/ 107 w 123"/>
                  <a:gd name="T65" fmla="*/ 34 h 134"/>
                  <a:gd name="T66" fmla="*/ 105 w 123"/>
                  <a:gd name="T67" fmla="*/ 29 h 134"/>
                  <a:gd name="T68" fmla="*/ 78 w 123"/>
                  <a:gd name="T69" fmla="*/ 11 h 134"/>
                  <a:gd name="T70" fmla="*/ 42 w 123"/>
                  <a:gd name="T71" fmla="*/ 10 h 134"/>
                  <a:gd name="T72" fmla="*/ 33 w 123"/>
                  <a:gd name="T73" fmla="*/ 10 h 134"/>
                  <a:gd name="T74" fmla="*/ 33 w 123"/>
                  <a:gd name="T75" fmla="*/ 60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3" h="134">
                    <a:moveTo>
                      <a:pt x="33" y="60"/>
                    </a:moveTo>
                    <a:cubicBezTo>
                      <a:pt x="41" y="60"/>
                      <a:pt x="48" y="61"/>
                      <a:pt x="55" y="59"/>
                    </a:cubicBezTo>
                    <a:cubicBezTo>
                      <a:pt x="63" y="57"/>
                      <a:pt x="67" y="53"/>
                      <a:pt x="68" y="45"/>
                    </a:cubicBezTo>
                    <a:cubicBezTo>
                      <a:pt x="69" y="42"/>
                      <a:pt x="69" y="39"/>
                      <a:pt x="70" y="35"/>
                    </a:cubicBezTo>
                    <a:cubicBezTo>
                      <a:pt x="72" y="35"/>
                      <a:pt x="75" y="35"/>
                      <a:pt x="77" y="35"/>
                    </a:cubicBezTo>
                    <a:cubicBezTo>
                      <a:pt x="77" y="55"/>
                      <a:pt x="77" y="74"/>
                      <a:pt x="77" y="94"/>
                    </a:cubicBezTo>
                    <a:cubicBezTo>
                      <a:pt x="76" y="94"/>
                      <a:pt x="75" y="94"/>
                      <a:pt x="75" y="94"/>
                    </a:cubicBezTo>
                    <a:cubicBezTo>
                      <a:pt x="73" y="94"/>
                      <a:pt x="71" y="94"/>
                      <a:pt x="70" y="94"/>
                    </a:cubicBezTo>
                    <a:cubicBezTo>
                      <a:pt x="69" y="90"/>
                      <a:pt x="69" y="86"/>
                      <a:pt x="69" y="83"/>
                    </a:cubicBezTo>
                    <a:cubicBezTo>
                      <a:pt x="67" y="74"/>
                      <a:pt x="63" y="70"/>
                      <a:pt x="54" y="69"/>
                    </a:cubicBezTo>
                    <a:cubicBezTo>
                      <a:pt x="47" y="69"/>
                      <a:pt x="40" y="69"/>
                      <a:pt x="33" y="69"/>
                    </a:cubicBezTo>
                    <a:cubicBezTo>
                      <a:pt x="33" y="71"/>
                      <a:pt x="33" y="72"/>
                      <a:pt x="33" y="73"/>
                    </a:cubicBezTo>
                    <a:cubicBezTo>
                      <a:pt x="33" y="87"/>
                      <a:pt x="33" y="101"/>
                      <a:pt x="33" y="114"/>
                    </a:cubicBezTo>
                    <a:cubicBezTo>
                      <a:pt x="33" y="123"/>
                      <a:pt x="34" y="124"/>
                      <a:pt x="43" y="124"/>
                    </a:cubicBezTo>
                    <a:cubicBezTo>
                      <a:pt x="51" y="124"/>
                      <a:pt x="60" y="124"/>
                      <a:pt x="68" y="124"/>
                    </a:cubicBezTo>
                    <a:cubicBezTo>
                      <a:pt x="89" y="124"/>
                      <a:pt x="103" y="114"/>
                      <a:pt x="112" y="96"/>
                    </a:cubicBezTo>
                    <a:cubicBezTo>
                      <a:pt x="113" y="94"/>
                      <a:pt x="114" y="92"/>
                      <a:pt x="115" y="90"/>
                    </a:cubicBezTo>
                    <a:cubicBezTo>
                      <a:pt x="115" y="90"/>
                      <a:pt x="115" y="90"/>
                      <a:pt x="115" y="90"/>
                    </a:cubicBezTo>
                    <a:cubicBezTo>
                      <a:pt x="118" y="90"/>
                      <a:pt x="120" y="91"/>
                      <a:pt x="123" y="92"/>
                    </a:cubicBezTo>
                    <a:cubicBezTo>
                      <a:pt x="118" y="107"/>
                      <a:pt x="113" y="120"/>
                      <a:pt x="109" y="134"/>
                    </a:cubicBezTo>
                    <a:cubicBezTo>
                      <a:pt x="72" y="134"/>
                      <a:pt x="36" y="134"/>
                      <a:pt x="0" y="134"/>
                    </a:cubicBezTo>
                    <a:cubicBezTo>
                      <a:pt x="0" y="132"/>
                      <a:pt x="0" y="130"/>
                      <a:pt x="0" y="127"/>
                    </a:cubicBezTo>
                    <a:cubicBezTo>
                      <a:pt x="2" y="127"/>
                      <a:pt x="5" y="126"/>
                      <a:pt x="8" y="126"/>
                    </a:cubicBezTo>
                    <a:cubicBezTo>
                      <a:pt x="12" y="126"/>
                      <a:pt x="14" y="124"/>
                      <a:pt x="15" y="120"/>
                    </a:cubicBezTo>
                    <a:cubicBezTo>
                      <a:pt x="15" y="118"/>
                      <a:pt x="16" y="115"/>
                      <a:pt x="16" y="113"/>
                    </a:cubicBezTo>
                    <a:cubicBezTo>
                      <a:pt x="16" y="82"/>
                      <a:pt x="16" y="51"/>
                      <a:pt x="16" y="20"/>
                    </a:cubicBezTo>
                    <a:cubicBezTo>
                      <a:pt x="16" y="10"/>
                      <a:pt x="14" y="8"/>
                      <a:pt x="5" y="7"/>
                    </a:cubicBezTo>
                    <a:cubicBezTo>
                      <a:pt x="3" y="7"/>
                      <a:pt x="1" y="7"/>
                      <a:pt x="0" y="7"/>
                    </a:cubicBezTo>
                    <a:cubicBezTo>
                      <a:pt x="0" y="4"/>
                      <a:pt x="0" y="2"/>
                      <a:pt x="0" y="0"/>
                    </a:cubicBezTo>
                    <a:cubicBezTo>
                      <a:pt x="34" y="0"/>
                      <a:pt x="69" y="0"/>
                      <a:pt x="105" y="0"/>
                    </a:cubicBezTo>
                    <a:cubicBezTo>
                      <a:pt x="109" y="11"/>
                      <a:pt x="112" y="22"/>
                      <a:pt x="117" y="35"/>
                    </a:cubicBezTo>
                    <a:cubicBezTo>
                      <a:pt x="114" y="36"/>
                      <a:pt x="112" y="37"/>
                      <a:pt x="109" y="38"/>
                    </a:cubicBezTo>
                    <a:cubicBezTo>
                      <a:pt x="108" y="36"/>
                      <a:pt x="108" y="35"/>
                      <a:pt x="107" y="34"/>
                    </a:cubicBezTo>
                    <a:cubicBezTo>
                      <a:pt x="107" y="32"/>
                      <a:pt x="106" y="31"/>
                      <a:pt x="105" y="29"/>
                    </a:cubicBezTo>
                    <a:cubicBezTo>
                      <a:pt x="100" y="18"/>
                      <a:pt x="90" y="11"/>
                      <a:pt x="78" y="11"/>
                    </a:cubicBezTo>
                    <a:cubicBezTo>
                      <a:pt x="66" y="10"/>
                      <a:pt x="54" y="10"/>
                      <a:pt x="42" y="10"/>
                    </a:cubicBezTo>
                    <a:cubicBezTo>
                      <a:pt x="39" y="10"/>
                      <a:pt x="36" y="10"/>
                      <a:pt x="33" y="10"/>
                    </a:cubicBezTo>
                    <a:cubicBezTo>
                      <a:pt x="33" y="26"/>
                      <a:pt x="33" y="43"/>
                      <a:pt x="33" y="6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165" name="Freeform 22"/>
              <p:cNvSpPr/>
              <p:nvPr/>
            </p:nvSpPr>
            <p:spPr bwMode="auto">
              <a:xfrm>
                <a:off x="5897767" y="3891177"/>
                <a:ext cx="358826" cy="381253"/>
              </a:xfrm>
              <a:custGeom>
                <a:avLst/>
                <a:gdLst>
                  <a:gd name="T0" fmla="*/ 43 w 126"/>
                  <a:gd name="T1" fmla="*/ 134 h 134"/>
                  <a:gd name="T2" fmla="*/ 0 w 126"/>
                  <a:gd name="T3" fmla="*/ 134 h 134"/>
                  <a:gd name="T4" fmla="*/ 0 w 126"/>
                  <a:gd name="T5" fmla="*/ 127 h 134"/>
                  <a:gd name="T6" fmla="*/ 7 w 126"/>
                  <a:gd name="T7" fmla="*/ 126 h 134"/>
                  <a:gd name="T8" fmla="*/ 16 w 126"/>
                  <a:gd name="T9" fmla="*/ 118 h 134"/>
                  <a:gd name="T10" fmla="*/ 16 w 126"/>
                  <a:gd name="T11" fmla="*/ 110 h 134"/>
                  <a:gd name="T12" fmla="*/ 16 w 126"/>
                  <a:gd name="T13" fmla="*/ 18 h 134"/>
                  <a:gd name="T14" fmla="*/ 5 w 126"/>
                  <a:gd name="T15" fmla="*/ 7 h 134"/>
                  <a:gd name="T16" fmla="*/ 0 w 126"/>
                  <a:gd name="T17" fmla="*/ 7 h 134"/>
                  <a:gd name="T18" fmla="*/ 0 w 126"/>
                  <a:gd name="T19" fmla="*/ 0 h 134"/>
                  <a:gd name="T20" fmla="*/ 40 w 126"/>
                  <a:gd name="T21" fmla="*/ 0 h 134"/>
                  <a:gd name="T22" fmla="*/ 98 w 126"/>
                  <a:gd name="T23" fmla="*/ 100 h 134"/>
                  <a:gd name="T24" fmla="*/ 99 w 126"/>
                  <a:gd name="T25" fmla="*/ 96 h 134"/>
                  <a:gd name="T26" fmla="*/ 99 w 126"/>
                  <a:gd name="T27" fmla="*/ 24 h 134"/>
                  <a:gd name="T28" fmla="*/ 98 w 126"/>
                  <a:gd name="T29" fmla="*/ 17 h 134"/>
                  <a:gd name="T30" fmla="*/ 89 w 126"/>
                  <a:gd name="T31" fmla="*/ 7 h 134"/>
                  <a:gd name="T32" fmla="*/ 83 w 126"/>
                  <a:gd name="T33" fmla="*/ 7 h 134"/>
                  <a:gd name="T34" fmla="*/ 83 w 126"/>
                  <a:gd name="T35" fmla="*/ 4 h 134"/>
                  <a:gd name="T36" fmla="*/ 83 w 126"/>
                  <a:gd name="T37" fmla="*/ 0 h 134"/>
                  <a:gd name="T38" fmla="*/ 125 w 126"/>
                  <a:gd name="T39" fmla="*/ 0 h 134"/>
                  <a:gd name="T40" fmla="*/ 126 w 126"/>
                  <a:gd name="T41" fmla="*/ 3 h 134"/>
                  <a:gd name="T42" fmla="*/ 126 w 126"/>
                  <a:gd name="T43" fmla="*/ 7 h 134"/>
                  <a:gd name="T44" fmla="*/ 120 w 126"/>
                  <a:gd name="T45" fmla="*/ 7 h 134"/>
                  <a:gd name="T46" fmla="*/ 110 w 126"/>
                  <a:gd name="T47" fmla="*/ 16 h 134"/>
                  <a:gd name="T48" fmla="*/ 110 w 126"/>
                  <a:gd name="T49" fmla="*/ 26 h 134"/>
                  <a:gd name="T50" fmla="*/ 110 w 126"/>
                  <a:gd name="T51" fmla="*/ 128 h 134"/>
                  <a:gd name="T52" fmla="*/ 110 w 126"/>
                  <a:gd name="T53" fmla="*/ 134 h 134"/>
                  <a:gd name="T54" fmla="*/ 98 w 126"/>
                  <a:gd name="T55" fmla="*/ 134 h 134"/>
                  <a:gd name="T56" fmla="*/ 28 w 126"/>
                  <a:gd name="T57" fmla="*/ 14 h 134"/>
                  <a:gd name="T58" fmla="*/ 28 w 126"/>
                  <a:gd name="T59" fmla="*/ 14 h 134"/>
                  <a:gd name="T60" fmla="*/ 27 w 126"/>
                  <a:gd name="T61" fmla="*/ 17 h 134"/>
                  <a:gd name="T62" fmla="*/ 27 w 126"/>
                  <a:gd name="T63" fmla="*/ 110 h 134"/>
                  <a:gd name="T64" fmla="*/ 28 w 126"/>
                  <a:gd name="T65" fmla="*/ 118 h 134"/>
                  <a:gd name="T66" fmla="*/ 36 w 126"/>
                  <a:gd name="T67" fmla="*/ 126 h 134"/>
                  <a:gd name="T68" fmla="*/ 43 w 126"/>
                  <a:gd name="T69" fmla="*/ 127 h 134"/>
                  <a:gd name="T70" fmla="*/ 43 w 126"/>
                  <a:gd name="T71" fmla="*/ 134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26" h="134">
                    <a:moveTo>
                      <a:pt x="43" y="134"/>
                    </a:moveTo>
                    <a:cubicBezTo>
                      <a:pt x="29" y="134"/>
                      <a:pt x="14" y="134"/>
                      <a:pt x="0" y="134"/>
                    </a:cubicBezTo>
                    <a:cubicBezTo>
                      <a:pt x="0" y="132"/>
                      <a:pt x="0" y="130"/>
                      <a:pt x="0" y="127"/>
                    </a:cubicBezTo>
                    <a:cubicBezTo>
                      <a:pt x="2" y="127"/>
                      <a:pt x="5" y="127"/>
                      <a:pt x="7" y="126"/>
                    </a:cubicBezTo>
                    <a:cubicBezTo>
                      <a:pt x="13" y="125"/>
                      <a:pt x="15" y="123"/>
                      <a:pt x="16" y="118"/>
                    </a:cubicBezTo>
                    <a:cubicBezTo>
                      <a:pt x="16" y="115"/>
                      <a:pt x="16" y="113"/>
                      <a:pt x="16" y="110"/>
                    </a:cubicBezTo>
                    <a:cubicBezTo>
                      <a:pt x="16" y="80"/>
                      <a:pt x="16" y="49"/>
                      <a:pt x="16" y="18"/>
                    </a:cubicBezTo>
                    <a:cubicBezTo>
                      <a:pt x="16" y="9"/>
                      <a:pt x="14" y="8"/>
                      <a:pt x="5" y="7"/>
                    </a:cubicBezTo>
                    <a:cubicBezTo>
                      <a:pt x="4" y="7"/>
                      <a:pt x="2" y="7"/>
                      <a:pt x="0" y="7"/>
                    </a:cubicBezTo>
                    <a:cubicBezTo>
                      <a:pt x="0" y="4"/>
                      <a:pt x="0" y="2"/>
                      <a:pt x="0" y="0"/>
                    </a:cubicBezTo>
                    <a:cubicBezTo>
                      <a:pt x="13" y="0"/>
                      <a:pt x="26" y="0"/>
                      <a:pt x="40" y="0"/>
                    </a:cubicBezTo>
                    <a:cubicBezTo>
                      <a:pt x="59" y="33"/>
                      <a:pt x="78" y="66"/>
                      <a:pt x="98" y="100"/>
                    </a:cubicBezTo>
                    <a:cubicBezTo>
                      <a:pt x="98" y="98"/>
                      <a:pt x="99" y="97"/>
                      <a:pt x="99" y="96"/>
                    </a:cubicBezTo>
                    <a:cubicBezTo>
                      <a:pt x="99" y="72"/>
                      <a:pt x="99" y="48"/>
                      <a:pt x="99" y="24"/>
                    </a:cubicBezTo>
                    <a:cubicBezTo>
                      <a:pt x="99" y="22"/>
                      <a:pt x="99" y="19"/>
                      <a:pt x="98" y="17"/>
                    </a:cubicBezTo>
                    <a:cubicBezTo>
                      <a:pt x="97" y="11"/>
                      <a:pt x="95" y="8"/>
                      <a:pt x="89" y="7"/>
                    </a:cubicBezTo>
                    <a:cubicBezTo>
                      <a:pt x="87" y="7"/>
                      <a:pt x="85" y="7"/>
                      <a:pt x="83" y="7"/>
                    </a:cubicBezTo>
                    <a:cubicBezTo>
                      <a:pt x="83" y="6"/>
                      <a:pt x="83" y="5"/>
                      <a:pt x="83" y="4"/>
                    </a:cubicBezTo>
                    <a:cubicBezTo>
                      <a:pt x="83" y="2"/>
                      <a:pt x="83" y="1"/>
                      <a:pt x="83" y="0"/>
                    </a:cubicBezTo>
                    <a:cubicBezTo>
                      <a:pt x="97" y="0"/>
                      <a:pt x="111" y="0"/>
                      <a:pt x="125" y="0"/>
                    </a:cubicBezTo>
                    <a:cubicBezTo>
                      <a:pt x="125" y="1"/>
                      <a:pt x="126" y="2"/>
                      <a:pt x="126" y="3"/>
                    </a:cubicBezTo>
                    <a:cubicBezTo>
                      <a:pt x="126" y="4"/>
                      <a:pt x="126" y="5"/>
                      <a:pt x="126" y="7"/>
                    </a:cubicBezTo>
                    <a:cubicBezTo>
                      <a:pt x="124" y="7"/>
                      <a:pt x="122" y="7"/>
                      <a:pt x="120" y="7"/>
                    </a:cubicBezTo>
                    <a:cubicBezTo>
                      <a:pt x="114" y="8"/>
                      <a:pt x="111" y="11"/>
                      <a:pt x="110" y="16"/>
                    </a:cubicBezTo>
                    <a:cubicBezTo>
                      <a:pt x="110" y="20"/>
                      <a:pt x="110" y="23"/>
                      <a:pt x="110" y="26"/>
                    </a:cubicBezTo>
                    <a:cubicBezTo>
                      <a:pt x="110" y="60"/>
                      <a:pt x="110" y="94"/>
                      <a:pt x="110" y="128"/>
                    </a:cubicBezTo>
                    <a:cubicBezTo>
                      <a:pt x="110" y="130"/>
                      <a:pt x="110" y="132"/>
                      <a:pt x="110" y="134"/>
                    </a:cubicBezTo>
                    <a:cubicBezTo>
                      <a:pt x="106" y="134"/>
                      <a:pt x="102" y="134"/>
                      <a:pt x="98" y="134"/>
                    </a:cubicBezTo>
                    <a:cubicBezTo>
                      <a:pt x="75" y="94"/>
                      <a:pt x="52" y="54"/>
                      <a:pt x="28" y="14"/>
                    </a:cubicBezTo>
                    <a:cubicBezTo>
                      <a:pt x="28" y="14"/>
                      <a:pt x="28" y="14"/>
                      <a:pt x="28" y="14"/>
                    </a:cubicBezTo>
                    <a:cubicBezTo>
                      <a:pt x="27" y="15"/>
                      <a:pt x="27" y="16"/>
                      <a:pt x="27" y="17"/>
                    </a:cubicBezTo>
                    <a:cubicBezTo>
                      <a:pt x="27" y="48"/>
                      <a:pt x="27" y="79"/>
                      <a:pt x="27" y="110"/>
                    </a:cubicBezTo>
                    <a:cubicBezTo>
                      <a:pt x="27" y="113"/>
                      <a:pt x="27" y="116"/>
                      <a:pt x="28" y="118"/>
                    </a:cubicBezTo>
                    <a:cubicBezTo>
                      <a:pt x="29" y="123"/>
                      <a:pt x="31" y="125"/>
                      <a:pt x="36" y="126"/>
                    </a:cubicBezTo>
                    <a:cubicBezTo>
                      <a:pt x="38" y="126"/>
                      <a:pt x="41" y="127"/>
                      <a:pt x="43" y="127"/>
                    </a:cubicBezTo>
                    <a:cubicBezTo>
                      <a:pt x="43" y="129"/>
                      <a:pt x="43" y="132"/>
                      <a:pt x="43" y="134"/>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166" name="Freeform 23"/>
              <p:cNvSpPr/>
              <p:nvPr/>
            </p:nvSpPr>
            <p:spPr bwMode="auto">
              <a:xfrm>
                <a:off x="6285428" y="3878362"/>
                <a:ext cx="397272" cy="410087"/>
              </a:xfrm>
              <a:custGeom>
                <a:avLst/>
                <a:gdLst>
                  <a:gd name="T0" fmla="*/ 87 w 139"/>
                  <a:gd name="T1" fmla="*/ 79 h 144"/>
                  <a:gd name="T2" fmla="*/ 87 w 139"/>
                  <a:gd name="T3" fmla="*/ 71 h 144"/>
                  <a:gd name="T4" fmla="*/ 139 w 139"/>
                  <a:gd name="T5" fmla="*/ 71 h 144"/>
                  <a:gd name="T6" fmla="*/ 139 w 139"/>
                  <a:gd name="T7" fmla="*/ 79 h 144"/>
                  <a:gd name="T8" fmla="*/ 133 w 139"/>
                  <a:gd name="T9" fmla="*/ 79 h 144"/>
                  <a:gd name="T10" fmla="*/ 124 w 139"/>
                  <a:gd name="T11" fmla="*/ 88 h 144"/>
                  <a:gd name="T12" fmla="*/ 124 w 139"/>
                  <a:gd name="T13" fmla="*/ 95 h 144"/>
                  <a:gd name="T14" fmla="*/ 124 w 139"/>
                  <a:gd name="T15" fmla="*/ 134 h 144"/>
                  <a:gd name="T16" fmla="*/ 124 w 139"/>
                  <a:gd name="T17" fmla="*/ 139 h 144"/>
                  <a:gd name="T18" fmla="*/ 115 w 139"/>
                  <a:gd name="T19" fmla="*/ 139 h 144"/>
                  <a:gd name="T20" fmla="*/ 110 w 139"/>
                  <a:gd name="T21" fmla="*/ 128 h 144"/>
                  <a:gd name="T22" fmla="*/ 105 w 139"/>
                  <a:gd name="T23" fmla="*/ 131 h 144"/>
                  <a:gd name="T24" fmla="*/ 56 w 139"/>
                  <a:gd name="T25" fmla="*/ 141 h 144"/>
                  <a:gd name="T26" fmla="*/ 10 w 139"/>
                  <a:gd name="T27" fmla="*/ 103 h 144"/>
                  <a:gd name="T28" fmla="*/ 15 w 139"/>
                  <a:gd name="T29" fmla="*/ 33 h 144"/>
                  <a:gd name="T30" fmla="*/ 56 w 139"/>
                  <a:gd name="T31" fmla="*/ 3 h 144"/>
                  <a:gd name="T32" fmla="*/ 99 w 139"/>
                  <a:gd name="T33" fmla="*/ 11 h 144"/>
                  <a:gd name="T34" fmla="*/ 102 w 139"/>
                  <a:gd name="T35" fmla="*/ 13 h 144"/>
                  <a:gd name="T36" fmla="*/ 105 w 139"/>
                  <a:gd name="T37" fmla="*/ 5 h 144"/>
                  <a:gd name="T38" fmla="*/ 112 w 139"/>
                  <a:gd name="T39" fmla="*/ 5 h 144"/>
                  <a:gd name="T40" fmla="*/ 122 w 139"/>
                  <a:gd name="T41" fmla="*/ 46 h 144"/>
                  <a:gd name="T42" fmla="*/ 114 w 139"/>
                  <a:gd name="T43" fmla="*/ 49 h 144"/>
                  <a:gd name="T44" fmla="*/ 112 w 139"/>
                  <a:gd name="T45" fmla="*/ 44 h 144"/>
                  <a:gd name="T46" fmla="*/ 100 w 139"/>
                  <a:gd name="T47" fmla="*/ 25 h 144"/>
                  <a:gd name="T48" fmla="*/ 42 w 139"/>
                  <a:gd name="T49" fmla="*/ 23 h 144"/>
                  <a:gd name="T50" fmla="*/ 24 w 139"/>
                  <a:gd name="T51" fmla="*/ 62 h 144"/>
                  <a:gd name="T52" fmla="*/ 34 w 139"/>
                  <a:gd name="T53" fmla="*/ 109 h 144"/>
                  <a:gd name="T54" fmla="*/ 77 w 139"/>
                  <a:gd name="T55" fmla="*/ 131 h 144"/>
                  <a:gd name="T56" fmla="*/ 101 w 139"/>
                  <a:gd name="T57" fmla="*/ 120 h 144"/>
                  <a:gd name="T58" fmla="*/ 106 w 139"/>
                  <a:gd name="T59" fmla="*/ 109 h 144"/>
                  <a:gd name="T60" fmla="*/ 106 w 139"/>
                  <a:gd name="T61" fmla="*/ 90 h 144"/>
                  <a:gd name="T62" fmla="*/ 96 w 139"/>
                  <a:gd name="T63" fmla="*/ 79 h 144"/>
                  <a:gd name="T64" fmla="*/ 87 w 139"/>
                  <a:gd name="T65" fmla="*/ 7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9" h="144">
                    <a:moveTo>
                      <a:pt x="87" y="79"/>
                    </a:moveTo>
                    <a:cubicBezTo>
                      <a:pt x="87" y="76"/>
                      <a:pt x="87" y="74"/>
                      <a:pt x="87" y="71"/>
                    </a:cubicBezTo>
                    <a:cubicBezTo>
                      <a:pt x="105" y="71"/>
                      <a:pt x="122" y="71"/>
                      <a:pt x="139" y="71"/>
                    </a:cubicBezTo>
                    <a:cubicBezTo>
                      <a:pt x="139" y="74"/>
                      <a:pt x="139" y="76"/>
                      <a:pt x="139" y="79"/>
                    </a:cubicBezTo>
                    <a:cubicBezTo>
                      <a:pt x="137" y="79"/>
                      <a:pt x="135" y="79"/>
                      <a:pt x="133" y="79"/>
                    </a:cubicBezTo>
                    <a:cubicBezTo>
                      <a:pt x="127" y="79"/>
                      <a:pt x="125" y="81"/>
                      <a:pt x="124" y="88"/>
                    </a:cubicBezTo>
                    <a:cubicBezTo>
                      <a:pt x="124" y="90"/>
                      <a:pt x="124" y="93"/>
                      <a:pt x="124" y="95"/>
                    </a:cubicBezTo>
                    <a:cubicBezTo>
                      <a:pt x="124" y="108"/>
                      <a:pt x="124" y="121"/>
                      <a:pt x="124" y="134"/>
                    </a:cubicBezTo>
                    <a:cubicBezTo>
                      <a:pt x="124" y="135"/>
                      <a:pt x="124" y="137"/>
                      <a:pt x="124" y="139"/>
                    </a:cubicBezTo>
                    <a:cubicBezTo>
                      <a:pt x="121" y="139"/>
                      <a:pt x="118" y="139"/>
                      <a:pt x="115" y="139"/>
                    </a:cubicBezTo>
                    <a:cubicBezTo>
                      <a:pt x="113" y="136"/>
                      <a:pt x="112" y="132"/>
                      <a:pt x="110" y="128"/>
                    </a:cubicBezTo>
                    <a:cubicBezTo>
                      <a:pt x="108" y="129"/>
                      <a:pt x="107" y="130"/>
                      <a:pt x="105" y="131"/>
                    </a:cubicBezTo>
                    <a:cubicBezTo>
                      <a:pt x="90" y="140"/>
                      <a:pt x="74" y="144"/>
                      <a:pt x="56" y="141"/>
                    </a:cubicBezTo>
                    <a:cubicBezTo>
                      <a:pt x="34" y="137"/>
                      <a:pt x="18" y="124"/>
                      <a:pt x="10" y="103"/>
                    </a:cubicBezTo>
                    <a:cubicBezTo>
                      <a:pt x="0" y="79"/>
                      <a:pt x="1" y="55"/>
                      <a:pt x="15" y="33"/>
                    </a:cubicBezTo>
                    <a:cubicBezTo>
                      <a:pt x="24" y="17"/>
                      <a:pt x="38" y="6"/>
                      <a:pt x="56" y="3"/>
                    </a:cubicBezTo>
                    <a:cubicBezTo>
                      <a:pt x="71" y="0"/>
                      <a:pt x="86" y="2"/>
                      <a:pt x="99" y="11"/>
                    </a:cubicBezTo>
                    <a:cubicBezTo>
                      <a:pt x="100" y="12"/>
                      <a:pt x="101" y="12"/>
                      <a:pt x="102" y="13"/>
                    </a:cubicBezTo>
                    <a:cubicBezTo>
                      <a:pt x="103" y="10"/>
                      <a:pt x="104" y="7"/>
                      <a:pt x="105" y="5"/>
                    </a:cubicBezTo>
                    <a:cubicBezTo>
                      <a:pt x="107" y="5"/>
                      <a:pt x="109" y="5"/>
                      <a:pt x="112" y="5"/>
                    </a:cubicBezTo>
                    <a:cubicBezTo>
                      <a:pt x="115" y="18"/>
                      <a:pt x="119" y="32"/>
                      <a:pt x="122" y="46"/>
                    </a:cubicBezTo>
                    <a:cubicBezTo>
                      <a:pt x="120" y="47"/>
                      <a:pt x="117" y="48"/>
                      <a:pt x="114" y="49"/>
                    </a:cubicBezTo>
                    <a:cubicBezTo>
                      <a:pt x="114" y="47"/>
                      <a:pt x="113" y="45"/>
                      <a:pt x="112" y="44"/>
                    </a:cubicBezTo>
                    <a:cubicBezTo>
                      <a:pt x="109" y="37"/>
                      <a:pt x="105" y="30"/>
                      <a:pt x="100" y="25"/>
                    </a:cubicBezTo>
                    <a:cubicBezTo>
                      <a:pt x="84" y="8"/>
                      <a:pt x="59" y="7"/>
                      <a:pt x="42" y="23"/>
                    </a:cubicBezTo>
                    <a:cubicBezTo>
                      <a:pt x="31" y="34"/>
                      <a:pt x="25" y="47"/>
                      <a:pt x="24" y="62"/>
                    </a:cubicBezTo>
                    <a:cubicBezTo>
                      <a:pt x="22" y="79"/>
                      <a:pt x="25" y="95"/>
                      <a:pt x="34" y="109"/>
                    </a:cubicBezTo>
                    <a:cubicBezTo>
                      <a:pt x="44" y="125"/>
                      <a:pt x="59" y="132"/>
                      <a:pt x="77" y="131"/>
                    </a:cubicBezTo>
                    <a:cubicBezTo>
                      <a:pt x="86" y="130"/>
                      <a:pt x="94" y="127"/>
                      <a:pt x="101" y="120"/>
                    </a:cubicBezTo>
                    <a:cubicBezTo>
                      <a:pt x="104" y="117"/>
                      <a:pt x="106" y="114"/>
                      <a:pt x="106" y="109"/>
                    </a:cubicBezTo>
                    <a:cubicBezTo>
                      <a:pt x="106" y="103"/>
                      <a:pt x="107" y="96"/>
                      <a:pt x="106" y="90"/>
                    </a:cubicBezTo>
                    <a:cubicBezTo>
                      <a:pt x="106" y="82"/>
                      <a:pt x="104" y="81"/>
                      <a:pt x="96" y="79"/>
                    </a:cubicBezTo>
                    <a:cubicBezTo>
                      <a:pt x="94" y="79"/>
                      <a:pt x="91" y="79"/>
                      <a:pt x="87" y="79"/>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167" name="Freeform 25"/>
              <p:cNvSpPr/>
              <p:nvPr/>
            </p:nvSpPr>
            <p:spPr bwMode="auto">
              <a:xfrm>
                <a:off x="9005458" y="3884769"/>
                <a:ext cx="323584" cy="397272"/>
              </a:xfrm>
              <a:custGeom>
                <a:avLst/>
                <a:gdLst>
                  <a:gd name="T0" fmla="*/ 103 w 113"/>
                  <a:gd name="T1" fmla="*/ 44 h 140"/>
                  <a:gd name="T2" fmla="*/ 95 w 113"/>
                  <a:gd name="T3" fmla="*/ 46 h 140"/>
                  <a:gd name="T4" fmla="*/ 92 w 113"/>
                  <a:gd name="T5" fmla="*/ 41 h 140"/>
                  <a:gd name="T6" fmla="*/ 72 w 113"/>
                  <a:gd name="T7" fmla="*/ 18 h 140"/>
                  <a:gd name="T8" fmla="*/ 38 w 113"/>
                  <a:gd name="T9" fmla="*/ 12 h 140"/>
                  <a:gd name="T10" fmla="*/ 25 w 113"/>
                  <a:gd name="T11" fmla="*/ 19 h 140"/>
                  <a:gd name="T12" fmla="*/ 26 w 113"/>
                  <a:gd name="T13" fmla="*/ 44 h 140"/>
                  <a:gd name="T14" fmla="*/ 42 w 113"/>
                  <a:gd name="T15" fmla="*/ 53 h 140"/>
                  <a:gd name="T16" fmla="*/ 70 w 113"/>
                  <a:gd name="T17" fmla="*/ 62 h 140"/>
                  <a:gd name="T18" fmla="*/ 90 w 113"/>
                  <a:gd name="T19" fmla="*/ 70 h 140"/>
                  <a:gd name="T20" fmla="*/ 97 w 113"/>
                  <a:gd name="T21" fmla="*/ 125 h 140"/>
                  <a:gd name="T22" fmla="*/ 56 w 113"/>
                  <a:gd name="T23" fmla="*/ 140 h 140"/>
                  <a:gd name="T24" fmla="*/ 25 w 113"/>
                  <a:gd name="T25" fmla="*/ 128 h 140"/>
                  <a:gd name="T26" fmla="*/ 21 w 113"/>
                  <a:gd name="T27" fmla="*/ 125 h 140"/>
                  <a:gd name="T28" fmla="*/ 16 w 113"/>
                  <a:gd name="T29" fmla="*/ 137 h 140"/>
                  <a:gd name="T30" fmla="*/ 10 w 113"/>
                  <a:gd name="T31" fmla="*/ 137 h 140"/>
                  <a:gd name="T32" fmla="*/ 1 w 113"/>
                  <a:gd name="T33" fmla="*/ 89 h 140"/>
                  <a:gd name="T34" fmla="*/ 10 w 113"/>
                  <a:gd name="T35" fmla="*/ 87 h 140"/>
                  <a:gd name="T36" fmla="*/ 13 w 113"/>
                  <a:gd name="T37" fmla="*/ 95 h 140"/>
                  <a:gd name="T38" fmla="*/ 36 w 113"/>
                  <a:gd name="T39" fmla="*/ 122 h 140"/>
                  <a:gd name="T40" fmla="*/ 69 w 113"/>
                  <a:gd name="T41" fmla="*/ 128 h 140"/>
                  <a:gd name="T42" fmla="*/ 85 w 113"/>
                  <a:gd name="T43" fmla="*/ 119 h 140"/>
                  <a:gd name="T44" fmla="*/ 81 w 113"/>
                  <a:gd name="T45" fmla="*/ 86 h 140"/>
                  <a:gd name="T46" fmla="*/ 63 w 113"/>
                  <a:gd name="T47" fmla="*/ 79 h 140"/>
                  <a:gd name="T48" fmla="*/ 38 w 113"/>
                  <a:gd name="T49" fmla="*/ 71 h 140"/>
                  <a:gd name="T50" fmla="*/ 19 w 113"/>
                  <a:gd name="T51" fmla="*/ 62 h 140"/>
                  <a:gd name="T52" fmla="*/ 15 w 113"/>
                  <a:gd name="T53" fmla="*/ 13 h 140"/>
                  <a:gd name="T54" fmla="*/ 51 w 113"/>
                  <a:gd name="T55" fmla="*/ 0 h 140"/>
                  <a:gd name="T56" fmla="*/ 81 w 113"/>
                  <a:gd name="T57" fmla="*/ 10 h 140"/>
                  <a:gd name="T58" fmla="*/ 82 w 113"/>
                  <a:gd name="T59" fmla="*/ 11 h 140"/>
                  <a:gd name="T60" fmla="*/ 83 w 113"/>
                  <a:gd name="T61" fmla="*/ 11 h 140"/>
                  <a:gd name="T62" fmla="*/ 87 w 113"/>
                  <a:gd name="T63" fmla="*/ 2 h 140"/>
                  <a:gd name="T64" fmla="*/ 93 w 113"/>
                  <a:gd name="T65" fmla="*/ 2 h 140"/>
                  <a:gd name="T66" fmla="*/ 103 w 113"/>
                  <a:gd name="T67" fmla="*/ 44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3" h="140">
                    <a:moveTo>
                      <a:pt x="103" y="44"/>
                    </a:moveTo>
                    <a:cubicBezTo>
                      <a:pt x="100" y="45"/>
                      <a:pt x="98" y="45"/>
                      <a:pt x="95" y="46"/>
                    </a:cubicBezTo>
                    <a:cubicBezTo>
                      <a:pt x="94" y="44"/>
                      <a:pt x="93" y="43"/>
                      <a:pt x="92" y="41"/>
                    </a:cubicBezTo>
                    <a:cubicBezTo>
                      <a:pt x="87" y="32"/>
                      <a:pt x="81" y="24"/>
                      <a:pt x="72" y="18"/>
                    </a:cubicBezTo>
                    <a:cubicBezTo>
                      <a:pt x="61" y="11"/>
                      <a:pt x="50" y="9"/>
                      <a:pt x="38" y="12"/>
                    </a:cubicBezTo>
                    <a:cubicBezTo>
                      <a:pt x="33" y="13"/>
                      <a:pt x="28" y="16"/>
                      <a:pt x="25" y="19"/>
                    </a:cubicBezTo>
                    <a:cubicBezTo>
                      <a:pt x="18" y="27"/>
                      <a:pt x="19" y="38"/>
                      <a:pt x="26" y="44"/>
                    </a:cubicBezTo>
                    <a:cubicBezTo>
                      <a:pt x="31" y="49"/>
                      <a:pt x="36" y="51"/>
                      <a:pt x="42" y="53"/>
                    </a:cubicBezTo>
                    <a:cubicBezTo>
                      <a:pt x="51" y="56"/>
                      <a:pt x="61" y="59"/>
                      <a:pt x="70" y="62"/>
                    </a:cubicBezTo>
                    <a:cubicBezTo>
                      <a:pt x="77" y="64"/>
                      <a:pt x="84" y="67"/>
                      <a:pt x="90" y="70"/>
                    </a:cubicBezTo>
                    <a:cubicBezTo>
                      <a:pt x="113" y="83"/>
                      <a:pt x="112" y="111"/>
                      <a:pt x="97" y="125"/>
                    </a:cubicBezTo>
                    <a:cubicBezTo>
                      <a:pt x="85" y="137"/>
                      <a:pt x="71" y="140"/>
                      <a:pt x="56" y="140"/>
                    </a:cubicBezTo>
                    <a:cubicBezTo>
                      <a:pt x="44" y="139"/>
                      <a:pt x="34" y="135"/>
                      <a:pt x="25" y="128"/>
                    </a:cubicBezTo>
                    <a:cubicBezTo>
                      <a:pt x="24" y="127"/>
                      <a:pt x="23" y="126"/>
                      <a:pt x="21" y="125"/>
                    </a:cubicBezTo>
                    <a:cubicBezTo>
                      <a:pt x="19" y="129"/>
                      <a:pt x="18" y="133"/>
                      <a:pt x="16" y="137"/>
                    </a:cubicBezTo>
                    <a:cubicBezTo>
                      <a:pt x="14" y="137"/>
                      <a:pt x="12" y="137"/>
                      <a:pt x="10" y="137"/>
                    </a:cubicBezTo>
                    <a:cubicBezTo>
                      <a:pt x="7" y="121"/>
                      <a:pt x="4" y="105"/>
                      <a:pt x="1" y="89"/>
                    </a:cubicBezTo>
                    <a:cubicBezTo>
                      <a:pt x="4" y="88"/>
                      <a:pt x="7" y="88"/>
                      <a:pt x="10" y="87"/>
                    </a:cubicBezTo>
                    <a:cubicBezTo>
                      <a:pt x="11" y="90"/>
                      <a:pt x="12" y="93"/>
                      <a:pt x="13" y="95"/>
                    </a:cubicBezTo>
                    <a:cubicBezTo>
                      <a:pt x="18" y="106"/>
                      <a:pt x="26" y="116"/>
                      <a:pt x="36" y="122"/>
                    </a:cubicBezTo>
                    <a:cubicBezTo>
                      <a:pt x="46" y="129"/>
                      <a:pt x="57" y="131"/>
                      <a:pt x="69" y="128"/>
                    </a:cubicBezTo>
                    <a:cubicBezTo>
                      <a:pt x="75" y="127"/>
                      <a:pt x="80" y="123"/>
                      <a:pt x="85" y="119"/>
                    </a:cubicBezTo>
                    <a:cubicBezTo>
                      <a:pt x="94" y="110"/>
                      <a:pt x="94" y="93"/>
                      <a:pt x="81" y="86"/>
                    </a:cubicBezTo>
                    <a:cubicBezTo>
                      <a:pt x="75" y="83"/>
                      <a:pt x="69" y="81"/>
                      <a:pt x="63" y="79"/>
                    </a:cubicBezTo>
                    <a:cubicBezTo>
                      <a:pt x="55" y="76"/>
                      <a:pt x="46" y="74"/>
                      <a:pt x="38" y="71"/>
                    </a:cubicBezTo>
                    <a:cubicBezTo>
                      <a:pt x="31" y="69"/>
                      <a:pt x="25" y="66"/>
                      <a:pt x="19" y="62"/>
                    </a:cubicBezTo>
                    <a:cubicBezTo>
                      <a:pt x="1" y="51"/>
                      <a:pt x="0" y="27"/>
                      <a:pt x="15" y="13"/>
                    </a:cubicBezTo>
                    <a:cubicBezTo>
                      <a:pt x="25" y="3"/>
                      <a:pt x="37" y="0"/>
                      <a:pt x="51" y="0"/>
                    </a:cubicBezTo>
                    <a:cubicBezTo>
                      <a:pt x="62" y="0"/>
                      <a:pt x="72" y="3"/>
                      <a:pt x="81" y="10"/>
                    </a:cubicBezTo>
                    <a:cubicBezTo>
                      <a:pt x="81" y="10"/>
                      <a:pt x="81" y="11"/>
                      <a:pt x="82" y="11"/>
                    </a:cubicBezTo>
                    <a:cubicBezTo>
                      <a:pt x="82" y="11"/>
                      <a:pt x="82" y="11"/>
                      <a:pt x="83" y="11"/>
                    </a:cubicBezTo>
                    <a:cubicBezTo>
                      <a:pt x="84" y="8"/>
                      <a:pt x="85" y="5"/>
                      <a:pt x="87" y="2"/>
                    </a:cubicBezTo>
                    <a:cubicBezTo>
                      <a:pt x="89" y="2"/>
                      <a:pt x="91" y="2"/>
                      <a:pt x="93" y="2"/>
                    </a:cubicBezTo>
                    <a:cubicBezTo>
                      <a:pt x="96" y="16"/>
                      <a:pt x="100" y="30"/>
                      <a:pt x="103" y="44"/>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168" name="Freeform 27"/>
              <p:cNvSpPr>
                <a:spLocks noEditPoints="1"/>
              </p:cNvSpPr>
              <p:nvPr/>
            </p:nvSpPr>
            <p:spPr bwMode="auto">
              <a:xfrm>
                <a:off x="4616246" y="3887973"/>
                <a:ext cx="323584" cy="384457"/>
              </a:xfrm>
              <a:custGeom>
                <a:avLst/>
                <a:gdLst>
                  <a:gd name="T0" fmla="*/ 33 w 113"/>
                  <a:gd name="T1" fmla="*/ 78 h 135"/>
                  <a:gd name="T2" fmla="*/ 33 w 113"/>
                  <a:gd name="T3" fmla="*/ 82 h 135"/>
                  <a:gd name="T4" fmla="*/ 33 w 113"/>
                  <a:gd name="T5" fmla="*/ 114 h 135"/>
                  <a:gd name="T6" fmla="*/ 33 w 113"/>
                  <a:gd name="T7" fmla="*/ 118 h 135"/>
                  <a:gd name="T8" fmla="*/ 43 w 113"/>
                  <a:gd name="T9" fmla="*/ 128 h 135"/>
                  <a:gd name="T10" fmla="*/ 49 w 113"/>
                  <a:gd name="T11" fmla="*/ 128 h 135"/>
                  <a:gd name="T12" fmla="*/ 49 w 113"/>
                  <a:gd name="T13" fmla="*/ 135 h 135"/>
                  <a:gd name="T14" fmla="*/ 0 w 113"/>
                  <a:gd name="T15" fmla="*/ 135 h 135"/>
                  <a:gd name="T16" fmla="*/ 0 w 113"/>
                  <a:gd name="T17" fmla="*/ 128 h 135"/>
                  <a:gd name="T18" fmla="*/ 8 w 113"/>
                  <a:gd name="T19" fmla="*/ 127 h 135"/>
                  <a:gd name="T20" fmla="*/ 15 w 113"/>
                  <a:gd name="T21" fmla="*/ 120 h 135"/>
                  <a:gd name="T22" fmla="*/ 15 w 113"/>
                  <a:gd name="T23" fmla="*/ 114 h 135"/>
                  <a:gd name="T24" fmla="*/ 15 w 113"/>
                  <a:gd name="T25" fmla="*/ 21 h 135"/>
                  <a:gd name="T26" fmla="*/ 15 w 113"/>
                  <a:gd name="T27" fmla="*/ 14 h 135"/>
                  <a:gd name="T28" fmla="*/ 9 w 113"/>
                  <a:gd name="T29" fmla="*/ 9 h 135"/>
                  <a:gd name="T30" fmla="*/ 0 w 113"/>
                  <a:gd name="T31" fmla="*/ 8 h 135"/>
                  <a:gd name="T32" fmla="*/ 0 w 113"/>
                  <a:gd name="T33" fmla="*/ 1 h 135"/>
                  <a:gd name="T34" fmla="*/ 4 w 113"/>
                  <a:gd name="T35" fmla="*/ 0 h 135"/>
                  <a:gd name="T36" fmla="*/ 56 w 113"/>
                  <a:gd name="T37" fmla="*/ 0 h 135"/>
                  <a:gd name="T38" fmla="*/ 73 w 113"/>
                  <a:gd name="T39" fmla="*/ 1 h 135"/>
                  <a:gd name="T40" fmla="*/ 106 w 113"/>
                  <a:gd name="T41" fmla="*/ 50 h 135"/>
                  <a:gd name="T42" fmla="*/ 78 w 113"/>
                  <a:gd name="T43" fmla="*/ 76 h 135"/>
                  <a:gd name="T44" fmla="*/ 55 w 113"/>
                  <a:gd name="T45" fmla="*/ 78 h 135"/>
                  <a:gd name="T46" fmla="*/ 33 w 113"/>
                  <a:gd name="T47" fmla="*/ 78 h 135"/>
                  <a:gd name="T48" fmla="*/ 33 w 113"/>
                  <a:gd name="T49" fmla="*/ 68 h 135"/>
                  <a:gd name="T50" fmla="*/ 67 w 113"/>
                  <a:gd name="T51" fmla="*/ 67 h 135"/>
                  <a:gd name="T52" fmla="*/ 85 w 113"/>
                  <a:gd name="T53" fmla="*/ 52 h 135"/>
                  <a:gd name="T54" fmla="*/ 87 w 113"/>
                  <a:gd name="T55" fmla="*/ 29 h 135"/>
                  <a:gd name="T56" fmla="*/ 66 w 113"/>
                  <a:gd name="T57" fmla="*/ 11 h 135"/>
                  <a:gd name="T58" fmla="*/ 34 w 113"/>
                  <a:gd name="T59" fmla="*/ 11 h 135"/>
                  <a:gd name="T60" fmla="*/ 33 w 113"/>
                  <a:gd name="T61" fmla="*/ 11 h 135"/>
                  <a:gd name="T62" fmla="*/ 33 w 113"/>
                  <a:gd name="T63" fmla="*/ 68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13" h="135">
                    <a:moveTo>
                      <a:pt x="33" y="78"/>
                    </a:moveTo>
                    <a:cubicBezTo>
                      <a:pt x="33" y="80"/>
                      <a:pt x="33" y="81"/>
                      <a:pt x="33" y="82"/>
                    </a:cubicBezTo>
                    <a:cubicBezTo>
                      <a:pt x="33" y="93"/>
                      <a:pt x="33" y="103"/>
                      <a:pt x="33" y="114"/>
                    </a:cubicBezTo>
                    <a:cubicBezTo>
                      <a:pt x="33" y="115"/>
                      <a:pt x="33" y="117"/>
                      <a:pt x="33" y="118"/>
                    </a:cubicBezTo>
                    <a:cubicBezTo>
                      <a:pt x="34" y="125"/>
                      <a:pt x="35" y="127"/>
                      <a:pt x="43" y="128"/>
                    </a:cubicBezTo>
                    <a:cubicBezTo>
                      <a:pt x="45" y="128"/>
                      <a:pt x="47" y="128"/>
                      <a:pt x="49" y="128"/>
                    </a:cubicBezTo>
                    <a:cubicBezTo>
                      <a:pt x="49" y="130"/>
                      <a:pt x="49" y="133"/>
                      <a:pt x="49" y="135"/>
                    </a:cubicBezTo>
                    <a:cubicBezTo>
                      <a:pt x="33" y="135"/>
                      <a:pt x="16" y="135"/>
                      <a:pt x="0" y="135"/>
                    </a:cubicBezTo>
                    <a:cubicBezTo>
                      <a:pt x="0" y="133"/>
                      <a:pt x="0" y="131"/>
                      <a:pt x="0" y="128"/>
                    </a:cubicBezTo>
                    <a:cubicBezTo>
                      <a:pt x="2" y="128"/>
                      <a:pt x="5" y="128"/>
                      <a:pt x="8" y="127"/>
                    </a:cubicBezTo>
                    <a:cubicBezTo>
                      <a:pt x="13" y="126"/>
                      <a:pt x="14" y="125"/>
                      <a:pt x="15" y="120"/>
                    </a:cubicBezTo>
                    <a:cubicBezTo>
                      <a:pt x="15" y="118"/>
                      <a:pt x="15" y="116"/>
                      <a:pt x="15" y="114"/>
                    </a:cubicBezTo>
                    <a:cubicBezTo>
                      <a:pt x="16" y="83"/>
                      <a:pt x="16" y="52"/>
                      <a:pt x="15" y="21"/>
                    </a:cubicBezTo>
                    <a:cubicBezTo>
                      <a:pt x="15" y="19"/>
                      <a:pt x="15" y="16"/>
                      <a:pt x="15" y="14"/>
                    </a:cubicBezTo>
                    <a:cubicBezTo>
                      <a:pt x="14" y="11"/>
                      <a:pt x="12" y="9"/>
                      <a:pt x="9" y="9"/>
                    </a:cubicBezTo>
                    <a:cubicBezTo>
                      <a:pt x="6" y="8"/>
                      <a:pt x="3" y="8"/>
                      <a:pt x="0" y="8"/>
                    </a:cubicBezTo>
                    <a:cubicBezTo>
                      <a:pt x="0" y="5"/>
                      <a:pt x="0" y="3"/>
                      <a:pt x="0" y="1"/>
                    </a:cubicBezTo>
                    <a:cubicBezTo>
                      <a:pt x="1" y="0"/>
                      <a:pt x="3" y="0"/>
                      <a:pt x="4" y="0"/>
                    </a:cubicBezTo>
                    <a:cubicBezTo>
                      <a:pt x="21" y="0"/>
                      <a:pt x="39" y="0"/>
                      <a:pt x="56" y="0"/>
                    </a:cubicBezTo>
                    <a:cubicBezTo>
                      <a:pt x="62" y="0"/>
                      <a:pt x="68" y="1"/>
                      <a:pt x="73" y="1"/>
                    </a:cubicBezTo>
                    <a:cubicBezTo>
                      <a:pt x="98" y="4"/>
                      <a:pt x="113" y="26"/>
                      <a:pt x="106" y="50"/>
                    </a:cubicBezTo>
                    <a:cubicBezTo>
                      <a:pt x="102" y="64"/>
                      <a:pt x="93" y="73"/>
                      <a:pt x="78" y="76"/>
                    </a:cubicBezTo>
                    <a:cubicBezTo>
                      <a:pt x="70" y="77"/>
                      <a:pt x="63" y="77"/>
                      <a:pt x="55" y="78"/>
                    </a:cubicBezTo>
                    <a:cubicBezTo>
                      <a:pt x="48" y="78"/>
                      <a:pt x="41" y="78"/>
                      <a:pt x="33" y="78"/>
                    </a:cubicBezTo>
                    <a:close/>
                    <a:moveTo>
                      <a:pt x="33" y="68"/>
                    </a:moveTo>
                    <a:cubicBezTo>
                      <a:pt x="45" y="67"/>
                      <a:pt x="56" y="68"/>
                      <a:pt x="67" y="67"/>
                    </a:cubicBezTo>
                    <a:cubicBezTo>
                      <a:pt x="76" y="66"/>
                      <a:pt x="82" y="60"/>
                      <a:pt x="85" y="52"/>
                    </a:cubicBezTo>
                    <a:cubicBezTo>
                      <a:pt x="89" y="45"/>
                      <a:pt x="89" y="37"/>
                      <a:pt x="87" y="29"/>
                    </a:cubicBezTo>
                    <a:cubicBezTo>
                      <a:pt x="84" y="19"/>
                      <a:pt x="78" y="12"/>
                      <a:pt x="66" y="11"/>
                    </a:cubicBezTo>
                    <a:cubicBezTo>
                      <a:pt x="56" y="11"/>
                      <a:pt x="45" y="11"/>
                      <a:pt x="34" y="11"/>
                    </a:cubicBezTo>
                    <a:cubicBezTo>
                      <a:pt x="34" y="11"/>
                      <a:pt x="34" y="11"/>
                      <a:pt x="33" y="11"/>
                    </a:cubicBezTo>
                    <a:cubicBezTo>
                      <a:pt x="33" y="30"/>
                      <a:pt x="33" y="48"/>
                      <a:pt x="33" y="68"/>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169" name="Freeform 29"/>
              <p:cNvSpPr/>
              <p:nvPr/>
            </p:nvSpPr>
            <p:spPr bwMode="auto">
              <a:xfrm>
                <a:off x="6858909" y="3891177"/>
                <a:ext cx="381253" cy="394068"/>
              </a:xfrm>
              <a:custGeom>
                <a:avLst/>
                <a:gdLst>
                  <a:gd name="T0" fmla="*/ 49 w 133"/>
                  <a:gd name="T1" fmla="*/ 0 h 138"/>
                  <a:gd name="T2" fmla="*/ 49 w 133"/>
                  <a:gd name="T3" fmla="*/ 7 h 138"/>
                  <a:gd name="T4" fmla="*/ 41 w 133"/>
                  <a:gd name="T5" fmla="*/ 8 h 138"/>
                  <a:gd name="T6" fmla="*/ 34 w 133"/>
                  <a:gd name="T7" fmla="*/ 15 h 138"/>
                  <a:gd name="T8" fmla="*/ 33 w 133"/>
                  <a:gd name="T9" fmla="*/ 23 h 138"/>
                  <a:gd name="T10" fmla="*/ 33 w 133"/>
                  <a:gd name="T11" fmla="*/ 83 h 138"/>
                  <a:gd name="T12" fmla="*/ 34 w 133"/>
                  <a:gd name="T13" fmla="*/ 96 h 138"/>
                  <a:gd name="T14" fmla="*/ 60 w 133"/>
                  <a:gd name="T15" fmla="*/ 124 h 138"/>
                  <a:gd name="T16" fmla="*/ 100 w 133"/>
                  <a:gd name="T17" fmla="*/ 110 h 138"/>
                  <a:gd name="T18" fmla="*/ 106 w 133"/>
                  <a:gd name="T19" fmla="*/ 94 h 138"/>
                  <a:gd name="T20" fmla="*/ 107 w 133"/>
                  <a:gd name="T21" fmla="*/ 80 h 138"/>
                  <a:gd name="T22" fmla="*/ 107 w 133"/>
                  <a:gd name="T23" fmla="*/ 24 h 138"/>
                  <a:gd name="T24" fmla="*/ 106 w 133"/>
                  <a:gd name="T25" fmla="*/ 15 h 138"/>
                  <a:gd name="T26" fmla="*/ 97 w 133"/>
                  <a:gd name="T27" fmla="*/ 8 h 138"/>
                  <a:gd name="T28" fmla="*/ 91 w 133"/>
                  <a:gd name="T29" fmla="*/ 7 h 138"/>
                  <a:gd name="T30" fmla="*/ 91 w 133"/>
                  <a:gd name="T31" fmla="*/ 0 h 138"/>
                  <a:gd name="T32" fmla="*/ 133 w 133"/>
                  <a:gd name="T33" fmla="*/ 0 h 138"/>
                  <a:gd name="T34" fmla="*/ 133 w 133"/>
                  <a:gd name="T35" fmla="*/ 7 h 138"/>
                  <a:gd name="T36" fmla="*/ 126 w 133"/>
                  <a:gd name="T37" fmla="*/ 8 h 138"/>
                  <a:gd name="T38" fmla="*/ 118 w 133"/>
                  <a:gd name="T39" fmla="*/ 15 h 138"/>
                  <a:gd name="T40" fmla="*/ 118 w 133"/>
                  <a:gd name="T41" fmla="*/ 25 h 138"/>
                  <a:gd name="T42" fmla="*/ 117 w 133"/>
                  <a:gd name="T43" fmla="*/ 88 h 138"/>
                  <a:gd name="T44" fmla="*/ 114 w 133"/>
                  <a:gd name="T45" fmla="*/ 105 h 138"/>
                  <a:gd name="T46" fmla="*/ 74 w 133"/>
                  <a:gd name="T47" fmla="*/ 136 h 138"/>
                  <a:gd name="T48" fmla="*/ 35 w 133"/>
                  <a:gd name="T49" fmla="*/ 127 h 138"/>
                  <a:gd name="T50" fmla="*/ 17 w 133"/>
                  <a:gd name="T51" fmla="*/ 96 h 138"/>
                  <a:gd name="T52" fmla="*/ 16 w 133"/>
                  <a:gd name="T53" fmla="*/ 83 h 138"/>
                  <a:gd name="T54" fmla="*/ 16 w 133"/>
                  <a:gd name="T55" fmla="*/ 25 h 138"/>
                  <a:gd name="T56" fmla="*/ 16 w 133"/>
                  <a:gd name="T57" fmla="*/ 15 h 138"/>
                  <a:gd name="T58" fmla="*/ 8 w 133"/>
                  <a:gd name="T59" fmla="*/ 8 h 138"/>
                  <a:gd name="T60" fmla="*/ 0 w 133"/>
                  <a:gd name="T61" fmla="*/ 7 h 138"/>
                  <a:gd name="T62" fmla="*/ 0 w 133"/>
                  <a:gd name="T63" fmla="*/ 0 h 138"/>
                  <a:gd name="T64" fmla="*/ 49 w 133"/>
                  <a:gd name="T65"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3" h="138">
                    <a:moveTo>
                      <a:pt x="49" y="0"/>
                    </a:moveTo>
                    <a:cubicBezTo>
                      <a:pt x="49" y="2"/>
                      <a:pt x="49" y="4"/>
                      <a:pt x="49" y="7"/>
                    </a:cubicBezTo>
                    <a:cubicBezTo>
                      <a:pt x="46" y="7"/>
                      <a:pt x="44" y="7"/>
                      <a:pt x="41" y="8"/>
                    </a:cubicBezTo>
                    <a:cubicBezTo>
                      <a:pt x="36" y="8"/>
                      <a:pt x="34" y="10"/>
                      <a:pt x="34" y="15"/>
                    </a:cubicBezTo>
                    <a:cubicBezTo>
                      <a:pt x="33" y="17"/>
                      <a:pt x="33" y="20"/>
                      <a:pt x="33" y="23"/>
                    </a:cubicBezTo>
                    <a:cubicBezTo>
                      <a:pt x="33" y="43"/>
                      <a:pt x="33" y="63"/>
                      <a:pt x="33" y="83"/>
                    </a:cubicBezTo>
                    <a:cubicBezTo>
                      <a:pt x="33" y="87"/>
                      <a:pt x="33" y="92"/>
                      <a:pt x="34" y="96"/>
                    </a:cubicBezTo>
                    <a:cubicBezTo>
                      <a:pt x="36" y="112"/>
                      <a:pt x="46" y="120"/>
                      <a:pt x="60" y="124"/>
                    </a:cubicBezTo>
                    <a:cubicBezTo>
                      <a:pt x="76" y="128"/>
                      <a:pt x="89" y="123"/>
                      <a:pt x="100" y="110"/>
                    </a:cubicBezTo>
                    <a:cubicBezTo>
                      <a:pt x="104" y="106"/>
                      <a:pt x="105" y="100"/>
                      <a:pt x="106" y="94"/>
                    </a:cubicBezTo>
                    <a:cubicBezTo>
                      <a:pt x="106" y="90"/>
                      <a:pt x="106" y="85"/>
                      <a:pt x="107" y="80"/>
                    </a:cubicBezTo>
                    <a:cubicBezTo>
                      <a:pt x="107" y="62"/>
                      <a:pt x="107" y="43"/>
                      <a:pt x="107" y="24"/>
                    </a:cubicBezTo>
                    <a:cubicBezTo>
                      <a:pt x="107" y="21"/>
                      <a:pt x="106" y="18"/>
                      <a:pt x="106" y="15"/>
                    </a:cubicBezTo>
                    <a:cubicBezTo>
                      <a:pt x="105" y="10"/>
                      <a:pt x="103" y="8"/>
                      <a:pt x="97" y="8"/>
                    </a:cubicBezTo>
                    <a:cubicBezTo>
                      <a:pt x="95" y="7"/>
                      <a:pt x="93" y="7"/>
                      <a:pt x="91" y="7"/>
                    </a:cubicBezTo>
                    <a:cubicBezTo>
                      <a:pt x="91" y="4"/>
                      <a:pt x="91" y="2"/>
                      <a:pt x="91" y="0"/>
                    </a:cubicBezTo>
                    <a:cubicBezTo>
                      <a:pt x="105" y="0"/>
                      <a:pt x="119" y="0"/>
                      <a:pt x="133" y="0"/>
                    </a:cubicBezTo>
                    <a:cubicBezTo>
                      <a:pt x="133" y="2"/>
                      <a:pt x="133" y="4"/>
                      <a:pt x="133" y="7"/>
                    </a:cubicBezTo>
                    <a:cubicBezTo>
                      <a:pt x="131" y="7"/>
                      <a:pt x="128" y="7"/>
                      <a:pt x="126" y="8"/>
                    </a:cubicBezTo>
                    <a:cubicBezTo>
                      <a:pt x="121" y="8"/>
                      <a:pt x="119" y="11"/>
                      <a:pt x="118" y="15"/>
                    </a:cubicBezTo>
                    <a:cubicBezTo>
                      <a:pt x="118" y="18"/>
                      <a:pt x="118" y="22"/>
                      <a:pt x="118" y="25"/>
                    </a:cubicBezTo>
                    <a:cubicBezTo>
                      <a:pt x="117" y="46"/>
                      <a:pt x="118" y="67"/>
                      <a:pt x="117" y="88"/>
                    </a:cubicBezTo>
                    <a:cubicBezTo>
                      <a:pt x="117" y="94"/>
                      <a:pt x="116" y="99"/>
                      <a:pt x="114" y="105"/>
                    </a:cubicBezTo>
                    <a:cubicBezTo>
                      <a:pt x="108" y="124"/>
                      <a:pt x="94" y="134"/>
                      <a:pt x="74" y="136"/>
                    </a:cubicBezTo>
                    <a:cubicBezTo>
                      <a:pt x="60" y="138"/>
                      <a:pt x="47" y="135"/>
                      <a:pt x="35" y="127"/>
                    </a:cubicBezTo>
                    <a:cubicBezTo>
                      <a:pt x="24" y="120"/>
                      <a:pt x="18" y="109"/>
                      <a:pt x="17" y="96"/>
                    </a:cubicBezTo>
                    <a:cubicBezTo>
                      <a:pt x="16" y="92"/>
                      <a:pt x="16" y="87"/>
                      <a:pt x="16" y="83"/>
                    </a:cubicBezTo>
                    <a:cubicBezTo>
                      <a:pt x="16" y="64"/>
                      <a:pt x="16" y="45"/>
                      <a:pt x="16" y="25"/>
                    </a:cubicBezTo>
                    <a:cubicBezTo>
                      <a:pt x="16" y="22"/>
                      <a:pt x="16" y="18"/>
                      <a:pt x="16" y="15"/>
                    </a:cubicBezTo>
                    <a:cubicBezTo>
                      <a:pt x="15" y="10"/>
                      <a:pt x="13" y="8"/>
                      <a:pt x="8" y="8"/>
                    </a:cubicBezTo>
                    <a:cubicBezTo>
                      <a:pt x="5" y="7"/>
                      <a:pt x="3" y="7"/>
                      <a:pt x="0" y="7"/>
                    </a:cubicBezTo>
                    <a:cubicBezTo>
                      <a:pt x="0" y="4"/>
                      <a:pt x="0" y="2"/>
                      <a:pt x="0" y="0"/>
                    </a:cubicBezTo>
                    <a:cubicBezTo>
                      <a:pt x="16" y="0"/>
                      <a:pt x="32" y="0"/>
                      <a:pt x="49" y="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170" name="Freeform 30"/>
              <p:cNvSpPr/>
              <p:nvPr/>
            </p:nvSpPr>
            <p:spPr bwMode="auto">
              <a:xfrm>
                <a:off x="7832866" y="3891177"/>
                <a:ext cx="378049" cy="390864"/>
              </a:xfrm>
              <a:custGeom>
                <a:avLst/>
                <a:gdLst>
                  <a:gd name="T0" fmla="*/ 73 w 133"/>
                  <a:gd name="T1" fmla="*/ 137 h 137"/>
                  <a:gd name="T2" fmla="*/ 64 w 133"/>
                  <a:gd name="T3" fmla="*/ 137 h 137"/>
                  <a:gd name="T4" fmla="*/ 58 w 133"/>
                  <a:gd name="T5" fmla="*/ 133 h 137"/>
                  <a:gd name="T6" fmla="*/ 39 w 133"/>
                  <a:gd name="T7" fmla="*/ 80 h 137"/>
                  <a:gd name="T8" fmla="*/ 17 w 133"/>
                  <a:gd name="T9" fmla="*/ 23 h 137"/>
                  <a:gd name="T10" fmla="*/ 13 w 133"/>
                  <a:gd name="T11" fmla="*/ 14 h 137"/>
                  <a:gd name="T12" fmla="*/ 4 w 133"/>
                  <a:gd name="T13" fmla="*/ 7 h 137"/>
                  <a:gd name="T14" fmla="*/ 0 w 133"/>
                  <a:gd name="T15" fmla="*/ 7 h 137"/>
                  <a:gd name="T16" fmla="*/ 0 w 133"/>
                  <a:gd name="T17" fmla="*/ 0 h 137"/>
                  <a:gd name="T18" fmla="*/ 47 w 133"/>
                  <a:gd name="T19" fmla="*/ 0 h 137"/>
                  <a:gd name="T20" fmla="*/ 47 w 133"/>
                  <a:gd name="T21" fmla="*/ 7 h 137"/>
                  <a:gd name="T22" fmla="*/ 39 w 133"/>
                  <a:gd name="T23" fmla="*/ 8 h 137"/>
                  <a:gd name="T24" fmla="*/ 34 w 133"/>
                  <a:gd name="T25" fmla="*/ 15 h 137"/>
                  <a:gd name="T26" fmla="*/ 35 w 133"/>
                  <a:gd name="T27" fmla="*/ 20 h 137"/>
                  <a:gd name="T28" fmla="*/ 68 w 133"/>
                  <a:gd name="T29" fmla="*/ 112 h 137"/>
                  <a:gd name="T30" fmla="*/ 70 w 133"/>
                  <a:gd name="T31" fmla="*/ 116 h 137"/>
                  <a:gd name="T32" fmla="*/ 72 w 133"/>
                  <a:gd name="T33" fmla="*/ 113 h 137"/>
                  <a:gd name="T34" fmla="*/ 106 w 133"/>
                  <a:gd name="T35" fmla="*/ 18 h 137"/>
                  <a:gd name="T36" fmla="*/ 106 w 133"/>
                  <a:gd name="T37" fmla="*/ 16 h 137"/>
                  <a:gd name="T38" fmla="*/ 101 w 133"/>
                  <a:gd name="T39" fmla="*/ 7 h 137"/>
                  <a:gd name="T40" fmla="*/ 94 w 133"/>
                  <a:gd name="T41" fmla="*/ 7 h 137"/>
                  <a:gd name="T42" fmla="*/ 94 w 133"/>
                  <a:gd name="T43" fmla="*/ 0 h 137"/>
                  <a:gd name="T44" fmla="*/ 133 w 133"/>
                  <a:gd name="T45" fmla="*/ 0 h 137"/>
                  <a:gd name="T46" fmla="*/ 133 w 133"/>
                  <a:gd name="T47" fmla="*/ 7 h 137"/>
                  <a:gd name="T48" fmla="*/ 130 w 133"/>
                  <a:gd name="T49" fmla="*/ 7 h 137"/>
                  <a:gd name="T50" fmla="*/ 119 w 133"/>
                  <a:gd name="T51" fmla="*/ 16 h 137"/>
                  <a:gd name="T52" fmla="*/ 110 w 133"/>
                  <a:gd name="T53" fmla="*/ 38 h 137"/>
                  <a:gd name="T54" fmla="*/ 74 w 133"/>
                  <a:gd name="T55" fmla="*/ 133 h 137"/>
                  <a:gd name="T56" fmla="*/ 73 w 133"/>
                  <a:gd name="T57" fmla="*/ 137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33" h="137">
                    <a:moveTo>
                      <a:pt x="73" y="137"/>
                    </a:moveTo>
                    <a:cubicBezTo>
                      <a:pt x="69" y="137"/>
                      <a:pt x="66" y="137"/>
                      <a:pt x="64" y="137"/>
                    </a:cubicBezTo>
                    <a:cubicBezTo>
                      <a:pt x="61" y="137"/>
                      <a:pt x="59" y="136"/>
                      <a:pt x="58" y="133"/>
                    </a:cubicBezTo>
                    <a:cubicBezTo>
                      <a:pt x="52" y="115"/>
                      <a:pt x="45" y="98"/>
                      <a:pt x="39" y="80"/>
                    </a:cubicBezTo>
                    <a:cubicBezTo>
                      <a:pt x="31" y="61"/>
                      <a:pt x="24" y="42"/>
                      <a:pt x="17" y="23"/>
                    </a:cubicBezTo>
                    <a:cubicBezTo>
                      <a:pt x="16" y="20"/>
                      <a:pt x="15" y="17"/>
                      <a:pt x="13" y="14"/>
                    </a:cubicBezTo>
                    <a:cubicBezTo>
                      <a:pt x="11" y="10"/>
                      <a:pt x="8" y="8"/>
                      <a:pt x="4" y="7"/>
                    </a:cubicBezTo>
                    <a:cubicBezTo>
                      <a:pt x="3" y="7"/>
                      <a:pt x="2" y="7"/>
                      <a:pt x="0" y="7"/>
                    </a:cubicBezTo>
                    <a:cubicBezTo>
                      <a:pt x="0" y="4"/>
                      <a:pt x="0" y="2"/>
                      <a:pt x="0" y="0"/>
                    </a:cubicBezTo>
                    <a:cubicBezTo>
                      <a:pt x="16" y="0"/>
                      <a:pt x="31" y="0"/>
                      <a:pt x="47" y="0"/>
                    </a:cubicBezTo>
                    <a:cubicBezTo>
                      <a:pt x="47" y="2"/>
                      <a:pt x="47" y="4"/>
                      <a:pt x="47" y="7"/>
                    </a:cubicBezTo>
                    <a:cubicBezTo>
                      <a:pt x="44" y="7"/>
                      <a:pt x="42" y="7"/>
                      <a:pt x="39" y="8"/>
                    </a:cubicBezTo>
                    <a:cubicBezTo>
                      <a:pt x="34" y="8"/>
                      <a:pt x="33" y="10"/>
                      <a:pt x="34" y="15"/>
                    </a:cubicBezTo>
                    <a:cubicBezTo>
                      <a:pt x="34" y="17"/>
                      <a:pt x="35" y="19"/>
                      <a:pt x="35" y="20"/>
                    </a:cubicBezTo>
                    <a:cubicBezTo>
                      <a:pt x="46" y="51"/>
                      <a:pt x="57" y="81"/>
                      <a:pt x="68" y="112"/>
                    </a:cubicBezTo>
                    <a:cubicBezTo>
                      <a:pt x="69" y="113"/>
                      <a:pt x="69" y="114"/>
                      <a:pt x="70" y="116"/>
                    </a:cubicBezTo>
                    <a:cubicBezTo>
                      <a:pt x="71" y="114"/>
                      <a:pt x="71" y="113"/>
                      <a:pt x="72" y="113"/>
                    </a:cubicBezTo>
                    <a:cubicBezTo>
                      <a:pt x="83" y="81"/>
                      <a:pt x="94" y="50"/>
                      <a:pt x="106" y="18"/>
                    </a:cubicBezTo>
                    <a:cubicBezTo>
                      <a:pt x="106" y="17"/>
                      <a:pt x="106" y="17"/>
                      <a:pt x="106" y="16"/>
                    </a:cubicBezTo>
                    <a:cubicBezTo>
                      <a:pt x="107" y="10"/>
                      <a:pt x="106" y="8"/>
                      <a:pt x="101" y="7"/>
                    </a:cubicBezTo>
                    <a:cubicBezTo>
                      <a:pt x="98" y="7"/>
                      <a:pt x="96" y="7"/>
                      <a:pt x="94" y="7"/>
                    </a:cubicBezTo>
                    <a:cubicBezTo>
                      <a:pt x="94" y="4"/>
                      <a:pt x="94" y="2"/>
                      <a:pt x="94" y="0"/>
                    </a:cubicBezTo>
                    <a:cubicBezTo>
                      <a:pt x="106" y="0"/>
                      <a:pt x="119" y="0"/>
                      <a:pt x="133" y="0"/>
                    </a:cubicBezTo>
                    <a:cubicBezTo>
                      <a:pt x="133" y="2"/>
                      <a:pt x="133" y="4"/>
                      <a:pt x="133" y="7"/>
                    </a:cubicBezTo>
                    <a:cubicBezTo>
                      <a:pt x="132" y="7"/>
                      <a:pt x="131" y="7"/>
                      <a:pt x="130" y="7"/>
                    </a:cubicBezTo>
                    <a:cubicBezTo>
                      <a:pt x="124" y="8"/>
                      <a:pt x="121" y="11"/>
                      <a:pt x="119" y="16"/>
                    </a:cubicBezTo>
                    <a:cubicBezTo>
                      <a:pt x="116" y="24"/>
                      <a:pt x="113" y="31"/>
                      <a:pt x="110" y="38"/>
                    </a:cubicBezTo>
                    <a:cubicBezTo>
                      <a:pt x="98" y="70"/>
                      <a:pt x="86" y="101"/>
                      <a:pt x="74" y="133"/>
                    </a:cubicBezTo>
                    <a:cubicBezTo>
                      <a:pt x="74" y="134"/>
                      <a:pt x="73" y="135"/>
                      <a:pt x="73" y="13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171" name="Freeform 31"/>
              <p:cNvSpPr/>
              <p:nvPr/>
            </p:nvSpPr>
            <p:spPr bwMode="auto">
              <a:xfrm>
                <a:off x="9844855" y="3891177"/>
                <a:ext cx="342807" cy="384457"/>
              </a:xfrm>
              <a:custGeom>
                <a:avLst/>
                <a:gdLst>
                  <a:gd name="T0" fmla="*/ 85 w 120"/>
                  <a:gd name="T1" fmla="*/ 127 h 135"/>
                  <a:gd name="T2" fmla="*/ 85 w 120"/>
                  <a:gd name="T3" fmla="*/ 134 h 135"/>
                  <a:gd name="T4" fmla="*/ 35 w 120"/>
                  <a:gd name="T5" fmla="*/ 134 h 135"/>
                  <a:gd name="T6" fmla="*/ 35 w 120"/>
                  <a:gd name="T7" fmla="*/ 127 h 135"/>
                  <a:gd name="T8" fmla="*/ 44 w 120"/>
                  <a:gd name="T9" fmla="*/ 126 h 135"/>
                  <a:gd name="T10" fmla="*/ 50 w 120"/>
                  <a:gd name="T11" fmla="*/ 120 h 135"/>
                  <a:gd name="T12" fmla="*/ 51 w 120"/>
                  <a:gd name="T13" fmla="*/ 113 h 135"/>
                  <a:gd name="T14" fmla="*/ 51 w 120"/>
                  <a:gd name="T15" fmla="*/ 85 h 135"/>
                  <a:gd name="T16" fmla="*/ 50 w 120"/>
                  <a:gd name="T17" fmla="*/ 79 h 135"/>
                  <a:gd name="T18" fmla="*/ 17 w 120"/>
                  <a:gd name="T19" fmla="*/ 19 h 135"/>
                  <a:gd name="T20" fmla="*/ 15 w 120"/>
                  <a:gd name="T21" fmla="*/ 15 h 135"/>
                  <a:gd name="T22" fmla="*/ 3 w 120"/>
                  <a:gd name="T23" fmla="*/ 7 h 135"/>
                  <a:gd name="T24" fmla="*/ 0 w 120"/>
                  <a:gd name="T25" fmla="*/ 7 h 135"/>
                  <a:gd name="T26" fmla="*/ 0 w 120"/>
                  <a:gd name="T27" fmla="*/ 0 h 135"/>
                  <a:gd name="T28" fmla="*/ 48 w 120"/>
                  <a:gd name="T29" fmla="*/ 0 h 135"/>
                  <a:gd name="T30" fmla="*/ 48 w 120"/>
                  <a:gd name="T31" fmla="*/ 7 h 135"/>
                  <a:gd name="T32" fmla="*/ 40 w 120"/>
                  <a:gd name="T33" fmla="*/ 7 h 135"/>
                  <a:gd name="T34" fmla="*/ 36 w 120"/>
                  <a:gd name="T35" fmla="*/ 14 h 135"/>
                  <a:gd name="T36" fmla="*/ 37 w 120"/>
                  <a:gd name="T37" fmla="*/ 18 h 135"/>
                  <a:gd name="T38" fmla="*/ 61 w 120"/>
                  <a:gd name="T39" fmla="*/ 64 h 135"/>
                  <a:gd name="T40" fmla="*/ 63 w 120"/>
                  <a:gd name="T41" fmla="*/ 68 h 135"/>
                  <a:gd name="T42" fmla="*/ 66 w 120"/>
                  <a:gd name="T43" fmla="*/ 64 h 135"/>
                  <a:gd name="T44" fmla="*/ 91 w 120"/>
                  <a:gd name="T45" fmla="*/ 18 h 135"/>
                  <a:gd name="T46" fmla="*/ 93 w 120"/>
                  <a:gd name="T47" fmla="*/ 12 h 135"/>
                  <a:gd name="T48" fmla="*/ 90 w 120"/>
                  <a:gd name="T49" fmla="*/ 8 h 135"/>
                  <a:gd name="T50" fmla="*/ 81 w 120"/>
                  <a:gd name="T51" fmla="*/ 7 h 135"/>
                  <a:gd name="T52" fmla="*/ 81 w 120"/>
                  <a:gd name="T53" fmla="*/ 0 h 135"/>
                  <a:gd name="T54" fmla="*/ 120 w 120"/>
                  <a:gd name="T55" fmla="*/ 0 h 135"/>
                  <a:gd name="T56" fmla="*/ 120 w 120"/>
                  <a:gd name="T57" fmla="*/ 7 h 135"/>
                  <a:gd name="T58" fmla="*/ 115 w 120"/>
                  <a:gd name="T59" fmla="*/ 8 h 135"/>
                  <a:gd name="T60" fmla="*/ 108 w 120"/>
                  <a:gd name="T61" fmla="*/ 12 h 135"/>
                  <a:gd name="T62" fmla="*/ 103 w 120"/>
                  <a:gd name="T63" fmla="*/ 19 h 135"/>
                  <a:gd name="T64" fmla="*/ 71 w 120"/>
                  <a:gd name="T65" fmla="*/ 75 h 135"/>
                  <a:gd name="T66" fmla="*/ 69 w 120"/>
                  <a:gd name="T67" fmla="*/ 82 h 135"/>
                  <a:gd name="T68" fmla="*/ 69 w 120"/>
                  <a:gd name="T69" fmla="*/ 111 h 135"/>
                  <a:gd name="T70" fmla="*/ 69 w 120"/>
                  <a:gd name="T71" fmla="*/ 118 h 135"/>
                  <a:gd name="T72" fmla="*/ 77 w 120"/>
                  <a:gd name="T73" fmla="*/ 126 h 135"/>
                  <a:gd name="T74" fmla="*/ 85 w 120"/>
                  <a:gd name="T75" fmla="*/ 127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0" h="135">
                    <a:moveTo>
                      <a:pt x="85" y="127"/>
                    </a:moveTo>
                    <a:cubicBezTo>
                      <a:pt x="85" y="130"/>
                      <a:pt x="85" y="132"/>
                      <a:pt x="85" y="134"/>
                    </a:cubicBezTo>
                    <a:cubicBezTo>
                      <a:pt x="81" y="135"/>
                      <a:pt x="44" y="135"/>
                      <a:pt x="35" y="134"/>
                    </a:cubicBezTo>
                    <a:cubicBezTo>
                      <a:pt x="35" y="132"/>
                      <a:pt x="35" y="130"/>
                      <a:pt x="35" y="127"/>
                    </a:cubicBezTo>
                    <a:cubicBezTo>
                      <a:pt x="38" y="127"/>
                      <a:pt x="41" y="126"/>
                      <a:pt x="44" y="126"/>
                    </a:cubicBezTo>
                    <a:cubicBezTo>
                      <a:pt x="48" y="126"/>
                      <a:pt x="50" y="124"/>
                      <a:pt x="50" y="120"/>
                    </a:cubicBezTo>
                    <a:cubicBezTo>
                      <a:pt x="51" y="118"/>
                      <a:pt x="51" y="115"/>
                      <a:pt x="51" y="113"/>
                    </a:cubicBezTo>
                    <a:cubicBezTo>
                      <a:pt x="51" y="104"/>
                      <a:pt x="51" y="95"/>
                      <a:pt x="51" y="85"/>
                    </a:cubicBezTo>
                    <a:cubicBezTo>
                      <a:pt x="51" y="83"/>
                      <a:pt x="51" y="81"/>
                      <a:pt x="50" y="79"/>
                    </a:cubicBezTo>
                    <a:cubicBezTo>
                      <a:pt x="39" y="59"/>
                      <a:pt x="28" y="39"/>
                      <a:pt x="17" y="19"/>
                    </a:cubicBezTo>
                    <a:cubicBezTo>
                      <a:pt x="16" y="17"/>
                      <a:pt x="15" y="16"/>
                      <a:pt x="15" y="15"/>
                    </a:cubicBezTo>
                    <a:cubicBezTo>
                      <a:pt x="12" y="10"/>
                      <a:pt x="9" y="7"/>
                      <a:pt x="3" y="7"/>
                    </a:cubicBezTo>
                    <a:cubicBezTo>
                      <a:pt x="2" y="7"/>
                      <a:pt x="1" y="7"/>
                      <a:pt x="0" y="7"/>
                    </a:cubicBezTo>
                    <a:cubicBezTo>
                      <a:pt x="0" y="4"/>
                      <a:pt x="0" y="2"/>
                      <a:pt x="0" y="0"/>
                    </a:cubicBezTo>
                    <a:cubicBezTo>
                      <a:pt x="16" y="0"/>
                      <a:pt x="31" y="0"/>
                      <a:pt x="48" y="0"/>
                    </a:cubicBezTo>
                    <a:cubicBezTo>
                      <a:pt x="48" y="2"/>
                      <a:pt x="48" y="4"/>
                      <a:pt x="48" y="7"/>
                    </a:cubicBezTo>
                    <a:cubicBezTo>
                      <a:pt x="45" y="7"/>
                      <a:pt x="42" y="7"/>
                      <a:pt x="40" y="7"/>
                    </a:cubicBezTo>
                    <a:cubicBezTo>
                      <a:pt x="35" y="8"/>
                      <a:pt x="34" y="10"/>
                      <a:pt x="36" y="14"/>
                    </a:cubicBezTo>
                    <a:cubicBezTo>
                      <a:pt x="36" y="15"/>
                      <a:pt x="37" y="17"/>
                      <a:pt x="37" y="18"/>
                    </a:cubicBezTo>
                    <a:cubicBezTo>
                      <a:pt x="45" y="33"/>
                      <a:pt x="53" y="49"/>
                      <a:pt x="61" y="64"/>
                    </a:cubicBezTo>
                    <a:cubicBezTo>
                      <a:pt x="61" y="65"/>
                      <a:pt x="62" y="66"/>
                      <a:pt x="63" y="68"/>
                    </a:cubicBezTo>
                    <a:cubicBezTo>
                      <a:pt x="64" y="66"/>
                      <a:pt x="65" y="65"/>
                      <a:pt x="66" y="64"/>
                    </a:cubicBezTo>
                    <a:cubicBezTo>
                      <a:pt x="74" y="49"/>
                      <a:pt x="82" y="34"/>
                      <a:pt x="91" y="18"/>
                    </a:cubicBezTo>
                    <a:cubicBezTo>
                      <a:pt x="92" y="16"/>
                      <a:pt x="93" y="14"/>
                      <a:pt x="93" y="12"/>
                    </a:cubicBezTo>
                    <a:cubicBezTo>
                      <a:pt x="94" y="9"/>
                      <a:pt x="93" y="8"/>
                      <a:pt x="90" y="8"/>
                    </a:cubicBezTo>
                    <a:cubicBezTo>
                      <a:pt x="87" y="7"/>
                      <a:pt x="85" y="7"/>
                      <a:pt x="81" y="7"/>
                    </a:cubicBezTo>
                    <a:cubicBezTo>
                      <a:pt x="81" y="4"/>
                      <a:pt x="81" y="2"/>
                      <a:pt x="81" y="0"/>
                    </a:cubicBezTo>
                    <a:cubicBezTo>
                      <a:pt x="94" y="0"/>
                      <a:pt x="107" y="0"/>
                      <a:pt x="120" y="0"/>
                    </a:cubicBezTo>
                    <a:cubicBezTo>
                      <a:pt x="120" y="2"/>
                      <a:pt x="120" y="4"/>
                      <a:pt x="120" y="7"/>
                    </a:cubicBezTo>
                    <a:cubicBezTo>
                      <a:pt x="119" y="7"/>
                      <a:pt x="117" y="7"/>
                      <a:pt x="115" y="8"/>
                    </a:cubicBezTo>
                    <a:cubicBezTo>
                      <a:pt x="112" y="8"/>
                      <a:pt x="109" y="9"/>
                      <a:pt x="108" y="12"/>
                    </a:cubicBezTo>
                    <a:cubicBezTo>
                      <a:pt x="106" y="14"/>
                      <a:pt x="104" y="17"/>
                      <a:pt x="103" y="19"/>
                    </a:cubicBezTo>
                    <a:cubicBezTo>
                      <a:pt x="92" y="38"/>
                      <a:pt x="81" y="56"/>
                      <a:pt x="71" y="75"/>
                    </a:cubicBezTo>
                    <a:cubicBezTo>
                      <a:pt x="69" y="77"/>
                      <a:pt x="68" y="80"/>
                      <a:pt x="69" y="82"/>
                    </a:cubicBezTo>
                    <a:cubicBezTo>
                      <a:pt x="69" y="92"/>
                      <a:pt x="69" y="102"/>
                      <a:pt x="69" y="111"/>
                    </a:cubicBezTo>
                    <a:cubicBezTo>
                      <a:pt x="69" y="114"/>
                      <a:pt x="69" y="116"/>
                      <a:pt x="69" y="118"/>
                    </a:cubicBezTo>
                    <a:cubicBezTo>
                      <a:pt x="70" y="124"/>
                      <a:pt x="71" y="125"/>
                      <a:pt x="77" y="126"/>
                    </a:cubicBezTo>
                    <a:cubicBezTo>
                      <a:pt x="80" y="126"/>
                      <a:pt x="82" y="127"/>
                      <a:pt x="85" y="12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172" name="Freeform 32"/>
              <p:cNvSpPr/>
              <p:nvPr/>
            </p:nvSpPr>
            <p:spPr bwMode="auto">
              <a:xfrm>
                <a:off x="9514863" y="3878362"/>
                <a:ext cx="329992" cy="394068"/>
              </a:xfrm>
              <a:custGeom>
                <a:avLst/>
                <a:gdLst>
                  <a:gd name="T0" fmla="*/ 108 w 116"/>
                  <a:gd name="T1" fmla="*/ 42 h 139"/>
                  <a:gd name="T2" fmla="*/ 102 w 116"/>
                  <a:gd name="T3" fmla="*/ 29 h 139"/>
                  <a:gd name="T4" fmla="*/ 72 w 116"/>
                  <a:gd name="T5" fmla="*/ 14 h 139"/>
                  <a:gd name="T6" fmla="*/ 67 w 116"/>
                  <a:gd name="T7" fmla="*/ 18 h 139"/>
                  <a:gd name="T8" fmla="*/ 66 w 116"/>
                  <a:gd name="T9" fmla="*/ 24 h 139"/>
                  <a:gd name="T10" fmla="*/ 66 w 116"/>
                  <a:gd name="T11" fmla="*/ 115 h 139"/>
                  <a:gd name="T12" fmla="*/ 67 w 116"/>
                  <a:gd name="T13" fmla="*/ 123 h 139"/>
                  <a:gd name="T14" fmla="*/ 75 w 116"/>
                  <a:gd name="T15" fmla="*/ 131 h 139"/>
                  <a:gd name="T16" fmla="*/ 83 w 116"/>
                  <a:gd name="T17" fmla="*/ 132 h 139"/>
                  <a:gd name="T18" fmla="*/ 83 w 116"/>
                  <a:gd name="T19" fmla="*/ 139 h 139"/>
                  <a:gd name="T20" fmla="*/ 33 w 116"/>
                  <a:gd name="T21" fmla="*/ 139 h 139"/>
                  <a:gd name="T22" fmla="*/ 33 w 116"/>
                  <a:gd name="T23" fmla="*/ 132 h 139"/>
                  <a:gd name="T24" fmla="*/ 41 w 116"/>
                  <a:gd name="T25" fmla="*/ 131 h 139"/>
                  <a:gd name="T26" fmla="*/ 49 w 116"/>
                  <a:gd name="T27" fmla="*/ 123 h 139"/>
                  <a:gd name="T28" fmla="*/ 49 w 116"/>
                  <a:gd name="T29" fmla="*/ 118 h 139"/>
                  <a:gd name="T30" fmla="*/ 49 w 116"/>
                  <a:gd name="T31" fmla="*/ 22 h 139"/>
                  <a:gd name="T32" fmla="*/ 41 w 116"/>
                  <a:gd name="T33" fmla="*/ 14 h 139"/>
                  <a:gd name="T34" fmla="*/ 32 w 116"/>
                  <a:gd name="T35" fmla="*/ 15 h 139"/>
                  <a:gd name="T36" fmla="*/ 18 w 116"/>
                  <a:gd name="T37" fmla="*/ 23 h 139"/>
                  <a:gd name="T38" fmla="*/ 11 w 116"/>
                  <a:gd name="T39" fmla="*/ 36 h 139"/>
                  <a:gd name="T40" fmla="*/ 8 w 116"/>
                  <a:gd name="T41" fmla="*/ 42 h 139"/>
                  <a:gd name="T42" fmla="*/ 0 w 116"/>
                  <a:gd name="T43" fmla="*/ 39 h 139"/>
                  <a:gd name="T44" fmla="*/ 13 w 116"/>
                  <a:gd name="T45" fmla="*/ 0 h 139"/>
                  <a:gd name="T46" fmla="*/ 19 w 116"/>
                  <a:gd name="T47" fmla="*/ 0 h 139"/>
                  <a:gd name="T48" fmla="*/ 21 w 116"/>
                  <a:gd name="T49" fmla="*/ 4 h 139"/>
                  <a:gd name="T50" fmla="*/ 95 w 116"/>
                  <a:gd name="T51" fmla="*/ 4 h 139"/>
                  <a:gd name="T52" fmla="*/ 97 w 116"/>
                  <a:gd name="T53" fmla="*/ 0 h 139"/>
                  <a:gd name="T54" fmla="*/ 103 w 116"/>
                  <a:gd name="T55" fmla="*/ 0 h 139"/>
                  <a:gd name="T56" fmla="*/ 116 w 116"/>
                  <a:gd name="T57" fmla="*/ 39 h 139"/>
                  <a:gd name="T58" fmla="*/ 108 w 116"/>
                  <a:gd name="T59" fmla="*/ 42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16" h="139">
                    <a:moveTo>
                      <a:pt x="108" y="42"/>
                    </a:moveTo>
                    <a:cubicBezTo>
                      <a:pt x="106" y="37"/>
                      <a:pt x="104" y="33"/>
                      <a:pt x="102" y="29"/>
                    </a:cubicBezTo>
                    <a:cubicBezTo>
                      <a:pt x="96" y="17"/>
                      <a:pt x="85" y="13"/>
                      <a:pt x="72" y="14"/>
                    </a:cubicBezTo>
                    <a:cubicBezTo>
                      <a:pt x="68" y="14"/>
                      <a:pt x="67" y="15"/>
                      <a:pt x="67" y="18"/>
                    </a:cubicBezTo>
                    <a:cubicBezTo>
                      <a:pt x="66" y="20"/>
                      <a:pt x="66" y="22"/>
                      <a:pt x="66" y="24"/>
                    </a:cubicBezTo>
                    <a:cubicBezTo>
                      <a:pt x="66" y="54"/>
                      <a:pt x="66" y="85"/>
                      <a:pt x="66" y="115"/>
                    </a:cubicBezTo>
                    <a:cubicBezTo>
                      <a:pt x="66" y="118"/>
                      <a:pt x="67" y="120"/>
                      <a:pt x="67" y="123"/>
                    </a:cubicBezTo>
                    <a:cubicBezTo>
                      <a:pt x="68" y="128"/>
                      <a:pt x="70" y="130"/>
                      <a:pt x="75" y="131"/>
                    </a:cubicBezTo>
                    <a:cubicBezTo>
                      <a:pt x="78" y="131"/>
                      <a:pt x="80" y="132"/>
                      <a:pt x="83" y="132"/>
                    </a:cubicBezTo>
                    <a:cubicBezTo>
                      <a:pt x="83" y="134"/>
                      <a:pt x="83" y="137"/>
                      <a:pt x="83" y="139"/>
                    </a:cubicBezTo>
                    <a:cubicBezTo>
                      <a:pt x="66" y="139"/>
                      <a:pt x="50" y="139"/>
                      <a:pt x="33" y="139"/>
                    </a:cubicBezTo>
                    <a:cubicBezTo>
                      <a:pt x="33" y="137"/>
                      <a:pt x="33" y="135"/>
                      <a:pt x="33" y="132"/>
                    </a:cubicBezTo>
                    <a:cubicBezTo>
                      <a:pt x="36" y="132"/>
                      <a:pt x="39" y="131"/>
                      <a:pt x="41" y="131"/>
                    </a:cubicBezTo>
                    <a:cubicBezTo>
                      <a:pt x="47" y="130"/>
                      <a:pt x="49" y="128"/>
                      <a:pt x="49" y="123"/>
                    </a:cubicBezTo>
                    <a:cubicBezTo>
                      <a:pt x="49" y="121"/>
                      <a:pt x="49" y="120"/>
                      <a:pt x="49" y="118"/>
                    </a:cubicBezTo>
                    <a:cubicBezTo>
                      <a:pt x="49" y="86"/>
                      <a:pt x="49" y="54"/>
                      <a:pt x="49" y="22"/>
                    </a:cubicBezTo>
                    <a:cubicBezTo>
                      <a:pt x="49" y="14"/>
                      <a:pt x="49" y="13"/>
                      <a:pt x="41" y="14"/>
                    </a:cubicBezTo>
                    <a:cubicBezTo>
                      <a:pt x="38" y="14"/>
                      <a:pt x="35" y="14"/>
                      <a:pt x="32" y="15"/>
                    </a:cubicBezTo>
                    <a:cubicBezTo>
                      <a:pt x="26" y="16"/>
                      <a:pt x="21" y="18"/>
                      <a:pt x="18" y="23"/>
                    </a:cubicBezTo>
                    <a:cubicBezTo>
                      <a:pt x="15" y="27"/>
                      <a:pt x="13" y="32"/>
                      <a:pt x="11" y="36"/>
                    </a:cubicBezTo>
                    <a:cubicBezTo>
                      <a:pt x="10" y="38"/>
                      <a:pt x="9" y="40"/>
                      <a:pt x="8" y="42"/>
                    </a:cubicBezTo>
                    <a:cubicBezTo>
                      <a:pt x="5" y="41"/>
                      <a:pt x="3" y="40"/>
                      <a:pt x="0" y="39"/>
                    </a:cubicBezTo>
                    <a:cubicBezTo>
                      <a:pt x="5" y="26"/>
                      <a:pt x="9" y="13"/>
                      <a:pt x="13" y="0"/>
                    </a:cubicBezTo>
                    <a:cubicBezTo>
                      <a:pt x="15" y="0"/>
                      <a:pt x="17" y="0"/>
                      <a:pt x="19" y="0"/>
                    </a:cubicBezTo>
                    <a:cubicBezTo>
                      <a:pt x="20" y="1"/>
                      <a:pt x="20" y="3"/>
                      <a:pt x="21" y="4"/>
                    </a:cubicBezTo>
                    <a:cubicBezTo>
                      <a:pt x="46" y="4"/>
                      <a:pt x="70" y="4"/>
                      <a:pt x="95" y="4"/>
                    </a:cubicBezTo>
                    <a:cubicBezTo>
                      <a:pt x="95" y="3"/>
                      <a:pt x="96" y="1"/>
                      <a:pt x="97" y="0"/>
                    </a:cubicBezTo>
                    <a:cubicBezTo>
                      <a:pt x="98" y="0"/>
                      <a:pt x="100" y="0"/>
                      <a:pt x="103" y="0"/>
                    </a:cubicBezTo>
                    <a:cubicBezTo>
                      <a:pt x="107" y="13"/>
                      <a:pt x="112" y="26"/>
                      <a:pt x="116" y="39"/>
                    </a:cubicBezTo>
                    <a:cubicBezTo>
                      <a:pt x="113" y="40"/>
                      <a:pt x="111" y="41"/>
                      <a:pt x="108" y="42"/>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173" name="Freeform 33"/>
              <p:cNvSpPr/>
              <p:nvPr/>
            </p:nvSpPr>
            <p:spPr bwMode="auto">
              <a:xfrm>
                <a:off x="5715150" y="3891177"/>
                <a:ext cx="140967" cy="381253"/>
              </a:xfrm>
              <a:custGeom>
                <a:avLst/>
                <a:gdLst>
                  <a:gd name="T0" fmla="*/ 0 w 50"/>
                  <a:gd name="T1" fmla="*/ 134 h 134"/>
                  <a:gd name="T2" fmla="*/ 0 w 50"/>
                  <a:gd name="T3" fmla="*/ 127 h 134"/>
                  <a:gd name="T4" fmla="*/ 9 w 50"/>
                  <a:gd name="T5" fmla="*/ 126 h 134"/>
                  <a:gd name="T6" fmla="*/ 16 w 50"/>
                  <a:gd name="T7" fmla="*/ 119 h 134"/>
                  <a:gd name="T8" fmla="*/ 16 w 50"/>
                  <a:gd name="T9" fmla="*/ 113 h 134"/>
                  <a:gd name="T10" fmla="*/ 16 w 50"/>
                  <a:gd name="T11" fmla="*/ 21 h 134"/>
                  <a:gd name="T12" fmla="*/ 16 w 50"/>
                  <a:gd name="T13" fmla="*/ 13 h 134"/>
                  <a:gd name="T14" fmla="*/ 9 w 50"/>
                  <a:gd name="T15" fmla="*/ 8 h 134"/>
                  <a:gd name="T16" fmla="*/ 1 w 50"/>
                  <a:gd name="T17" fmla="*/ 7 h 134"/>
                  <a:gd name="T18" fmla="*/ 1 w 50"/>
                  <a:gd name="T19" fmla="*/ 0 h 134"/>
                  <a:gd name="T20" fmla="*/ 49 w 50"/>
                  <a:gd name="T21" fmla="*/ 0 h 134"/>
                  <a:gd name="T22" fmla="*/ 49 w 50"/>
                  <a:gd name="T23" fmla="*/ 7 h 134"/>
                  <a:gd name="T24" fmla="*/ 42 w 50"/>
                  <a:gd name="T25" fmla="*/ 8 h 134"/>
                  <a:gd name="T26" fmla="*/ 34 w 50"/>
                  <a:gd name="T27" fmla="*/ 15 h 134"/>
                  <a:gd name="T28" fmla="*/ 33 w 50"/>
                  <a:gd name="T29" fmla="*/ 23 h 134"/>
                  <a:gd name="T30" fmla="*/ 33 w 50"/>
                  <a:gd name="T31" fmla="*/ 113 h 134"/>
                  <a:gd name="T32" fmla="*/ 46 w 50"/>
                  <a:gd name="T33" fmla="*/ 127 h 134"/>
                  <a:gd name="T34" fmla="*/ 49 w 50"/>
                  <a:gd name="T35" fmla="*/ 127 h 134"/>
                  <a:gd name="T36" fmla="*/ 50 w 50"/>
                  <a:gd name="T37" fmla="*/ 131 h 134"/>
                  <a:gd name="T38" fmla="*/ 49 w 50"/>
                  <a:gd name="T39" fmla="*/ 134 h 134"/>
                  <a:gd name="T40" fmla="*/ 0 w 50"/>
                  <a:gd name="T41" fmla="*/ 134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134">
                    <a:moveTo>
                      <a:pt x="0" y="134"/>
                    </a:moveTo>
                    <a:cubicBezTo>
                      <a:pt x="0" y="132"/>
                      <a:pt x="0" y="130"/>
                      <a:pt x="0" y="127"/>
                    </a:cubicBezTo>
                    <a:cubicBezTo>
                      <a:pt x="3" y="127"/>
                      <a:pt x="6" y="127"/>
                      <a:pt x="9" y="126"/>
                    </a:cubicBezTo>
                    <a:cubicBezTo>
                      <a:pt x="13" y="125"/>
                      <a:pt x="15" y="124"/>
                      <a:pt x="16" y="119"/>
                    </a:cubicBezTo>
                    <a:cubicBezTo>
                      <a:pt x="16" y="117"/>
                      <a:pt x="16" y="115"/>
                      <a:pt x="16" y="113"/>
                    </a:cubicBezTo>
                    <a:cubicBezTo>
                      <a:pt x="16" y="82"/>
                      <a:pt x="16" y="52"/>
                      <a:pt x="16" y="21"/>
                    </a:cubicBezTo>
                    <a:cubicBezTo>
                      <a:pt x="16" y="18"/>
                      <a:pt x="16" y="16"/>
                      <a:pt x="16" y="13"/>
                    </a:cubicBezTo>
                    <a:cubicBezTo>
                      <a:pt x="15" y="10"/>
                      <a:pt x="13" y="8"/>
                      <a:pt x="9" y="8"/>
                    </a:cubicBezTo>
                    <a:cubicBezTo>
                      <a:pt x="6" y="7"/>
                      <a:pt x="4" y="7"/>
                      <a:pt x="1" y="7"/>
                    </a:cubicBezTo>
                    <a:cubicBezTo>
                      <a:pt x="1" y="4"/>
                      <a:pt x="1" y="2"/>
                      <a:pt x="1" y="0"/>
                    </a:cubicBezTo>
                    <a:cubicBezTo>
                      <a:pt x="17" y="0"/>
                      <a:pt x="33" y="0"/>
                      <a:pt x="49" y="0"/>
                    </a:cubicBezTo>
                    <a:cubicBezTo>
                      <a:pt x="49" y="2"/>
                      <a:pt x="49" y="4"/>
                      <a:pt x="49" y="7"/>
                    </a:cubicBezTo>
                    <a:cubicBezTo>
                      <a:pt x="47" y="7"/>
                      <a:pt x="44" y="7"/>
                      <a:pt x="42" y="8"/>
                    </a:cubicBezTo>
                    <a:cubicBezTo>
                      <a:pt x="38" y="8"/>
                      <a:pt x="35" y="10"/>
                      <a:pt x="34" y="15"/>
                    </a:cubicBezTo>
                    <a:cubicBezTo>
                      <a:pt x="34" y="17"/>
                      <a:pt x="33" y="20"/>
                      <a:pt x="33" y="23"/>
                    </a:cubicBezTo>
                    <a:cubicBezTo>
                      <a:pt x="33" y="53"/>
                      <a:pt x="33" y="83"/>
                      <a:pt x="33" y="113"/>
                    </a:cubicBezTo>
                    <a:cubicBezTo>
                      <a:pt x="33" y="124"/>
                      <a:pt x="36" y="126"/>
                      <a:pt x="46" y="127"/>
                    </a:cubicBezTo>
                    <a:cubicBezTo>
                      <a:pt x="47" y="127"/>
                      <a:pt x="48" y="127"/>
                      <a:pt x="49" y="127"/>
                    </a:cubicBezTo>
                    <a:cubicBezTo>
                      <a:pt x="49" y="128"/>
                      <a:pt x="50" y="129"/>
                      <a:pt x="50" y="131"/>
                    </a:cubicBezTo>
                    <a:cubicBezTo>
                      <a:pt x="50" y="132"/>
                      <a:pt x="49" y="133"/>
                      <a:pt x="49" y="134"/>
                    </a:cubicBezTo>
                    <a:cubicBezTo>
                      <a:pt x="33" y="134"/>
                      <a:pt x="17" y="134"/>
                      <a:pt x="0" y="134"/>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174" name="Freeform 34"/>
              <p:cNvSpPr/>
              <p:nvPr/>
            </p:nvSpPr>
            <p:spPr bwMode="auto">
              <a:xfrm>
                <a:off x="9354673" y="3891177"/>
                <a:ext cx="137764" cy="384457"/>
              </a:xfrm>
              <a:custGeom>
                <a:avLst/>
                <a:gdLst>
                  <a:gd name="T0" fmla="*/ 0 w 49"/>
                  <a:gd name="T1" fmla="*/ 7 h 135"/>
                  <a:gd name="T2" fmla="*/ 0 w 49"/>
                  <a:gd name="T3" fmla="*/ 0 h 135"/>
                  <a:gd name="T4" fmla="*/ 49 w 49"/>
                  <a:gd name="T5" fmla="*/ 0 h 135"/>
                  <a:gd name="T6" fmla="*/ 49 w 49"/>
                  <a:gd name="T7" fmla="*/ 7 h 135"/>
                  <a:gd name="T8" fmla="*/ 42 w 49"/>
                  <a:gd name="T9" fmla="*/ 8 h 135"/>
                  <a:gd name="T10" fmla="*/ 34 w 49"/>
                  <a:gd name="T11" fmla="*/ 15 h 135"/>
                  <a:gd name="T12" fmla="*/ 33 w 49"/>
                  <a:gd name="T13" fmla="*/ 23 h 135"/>
                  <a:gd name="T14" fmla="*/ 33 w 49"/>
                  <a:gd name="T15" fmla="*/ 113 h 135"/>
                  <a:gd name="T16" fmla="*/ 46 w 49"/>
                  <a:gd name="T17" fmla="*/ 127 h 135"/>
                  <a:gd name="T18" fmla="*/ 49 w 49"/>
                  <a:gd name="T19" fmla="*/ 127 h 135"/>
                  <a:gd name="T20" fmla="*/ 49 w 49"/>
                  <a:gd name="T21" fmla="*/ 134 h 135"/>
                  <a:gd name="T22" fmla="*/ 0 w 49"/>
                  <a:gd name="T23" fmla="*/ 134 h 135"/>
                  <a:gd name="T24" fmla="*/ 0 w 49"/>
                  <a:gd name="T25" fmla="*/ 127 h 135"/>
                  <a:gd name="T26" fmla="*/ 7 w 49"/>
                  <a:gd name="T27" fmla="*/ 126 h 135"/>
                  <a:gd name="T28" fmla="*/ 16 w 49"/>
                  <a:gd name="T29" fmla="*/ 118 h 135"/>
                  <a:gd name="T30" fmla="*/ 16 w 49"/>
                  <a:gd name="T31" fmla="*/ 113 h 135"/>
                  <a:gd name="T32" fmla="*/ 16 w 49"/>
                  <a:gd name="T33" fmla="*/ 20 h 135"/>
                  <a:gd name="T34" fmla="*/ 15 w 49"/>
                  <a:gd name="T35" fmla="*/ 13 h 135"/>
                  <a:gd name="T36" fmla="*/ 9 w 49"/>
                  <a:gd name="T37" fmla="*/ 8 h 135"/>
                  <a:gd name="T38" fmla="*/ 0 w 49"/>
                  <a:gd name="T39" fmla="*/ 7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9" h="135">
                    <a:moveTo>
                      <a:pt x="0" y="7"/>
                    </a:moveTo>
                    <a:cubicBezTo>
                      <a:pt x="0" y="4"/>
                      <a:pt x="0" y="2"/>
                      <a:pt x="0" y="0"/>
                    </a:cubicBezTo>
                    <a:cubicBezTo>
                      <a:pt x="16" y="0"/>
                      <a:pt x="32" y="0"/>
                      <a:pt x="49" y="0"/>
                    </a:cubicBezTo>
                    <a:cubicBezTo>
                      <a:pt x="49" y="2"/>
                      <a:pt x="49" y="4"/>
                      <a:pt x="49" y="7"/>
                    </a:cubicBezTo>
                    <a:cubicBezTo>
                      <a:pt x="46" y="7"/>
                      <a:pt x="44" y="7"/>
                      <a:pt x="42" y="8"/>
                    </a:cubicBezTo>
                    <a:cubicBezTo>
                      <a:pt x="37" y="8"/>
                      <a:pt x="35" y="10"/>
                      <a:pt x="34" y="15"/>
                    </a:cubicBezTo>
                    <a:cubicBezTo>
                      <a:pt x="33" y="18"/>
                      <a:pt x="33" y="20"/>
                      <a:pt x="33" y="23"/>
                    </a:cubicBezTo>
                    <a:cubicBezTo>
                      <a:pt x="33" y="53"/>
                      <a:pt x="33" y="83"/>
                      <a:pt x="33" y="113"/>
                    </a:cubicBezTo>
                    <a:cubicBezTo>
                      <a:pt x="33" y="124"/>
                      <a:pt x="35" y="126"/>
                      <a:pt x="46" y="127"/>
                    </a:cubicBezTo>
                    <a:cubicBezTo>
                      <a:pt x="47" y="127"/>
                      <a:pt x="48" y="127"/>
                      <a:pt x="49" y="127"/>
                    </a:cubicBezTo>
                    <a:cubicBezTo>
                      <a:pt x="49" y="129"/>
                      <a:pt x="49" y="132"/>
                      <a:pt x="49" y="134"/>
                    </a:cubicBezTo>
                    <a:cubicBezTo>
                      <a:pt x="45" y="135"/>
                      <a:pt x="9" y="135"/>
                      <a:pt x="0" y="134"/>
                    </a:cubicBezTo>
                    <a:cubicBezTo>
                      <a:pt x="0" y="132"/>
                      <a:pt x="0" y="130"/>
                      <a:pt x="0" y="127"/>
                    </a:cubicBezTo>
                    <a:cubicBezTo>
                      <a:pt x="3" y="127"/>
                      <a:pt x="5" y="127"/>
                      <a:pt x="7" y="126"/>
                    </a:cubicBezTo>
                    <a:cubicBezTo>
                      <a:pt x="13" y="126"/>
                      <a:pt x="15" y="124"/>
                      <a:pt x="16" y="118"/>
                    </a:cubicBezTo>
                    <a:cubicBezTo>
                      <a:pt x="16" y="117"/>
                      <a:pt x="16" y="115"/>
                      <a:pt x="16" y="113"/>
                    </a:cubicBezTo>
                    <a:cubicBezTo>
                      <a:pt x="16" y="82"/>
                      <a:pt x="16" y="51"/>
                      <a:pt x="16" y="20"/>
                    </a:cubicBezTo>
                    <a:cubicBezTo>
                      <a:pt x="16" y="18"/>
                      <a:pt x="15" y="16"/>
                      <a:pt x="15" y="13"/>
                    </a:cubicBezTo>
                    <a:cubicBezTo>
                      <a:pt x="14" y="10"/>
                      <a:pt x="12" y="8"/>
                      <a:pt x="9" y="8"/>
                    </a:cubicBezTo>
                    <a:cubicBezTo>
                      <a:pt x="6" y="7"/>
                      <a:pt x="3" y="7"/>
                      <a:pt x="0" y="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175" name="Freeform 35"/>
              <p:cNvSpPr/>
              <p:nvPr/>
            </p:nvSpPr>
            <p:spPr bwMode="auto">
              <a:xfrm>
                <a:off x="7675879" y="3891177"/>
                <a:ext cx="137764" cy="381253"/>
              </a:xfrm>
              <a:custGeom>
                <a:avLst/>
                <a:gdLst>
                  <a:gd name="T0" fmla="*/ 0 w 49"/>
                  <a:gd name="T1" fmla="*/ 7 h 134"/>
                  <a:gd name="T2" fmla="*/ 0 w 49"/>
                  <a:gd name="T3" fmla="*/ 0 h 134"/>
                  <a:gd name="T4" fmla="*/ 49 w 49"/>
                  <a:gd name="T5" fmla="*/ 0 h 134"/>
                  <a:gd name="T6" fmla="*/ 49 w 49"/>
                  <a:gd name="T7" fmla="*/ 7 h 134"/>
                  <a:gd name="T8" fmla="*/ 42 w 49"/>
                  <a:gd name="T9" fmla="*/ 8 h 134"/>
                  <a:gd name="T10" fmla="*/ 34 w 49"/>
                  <a:gd name="T11" fmla="*/ 15 h 134"/>
                  <a:gd name="T12" fmla="*/ 33 w 49"/>
                  <a:gd name="T13" fmla="*/ 23 h 134"/>
                  <a:gd name="T14" fmla="*/ 33 w 49"/>
                  <a:gd name="T15" fmla="*/ 112 h 134"/>
                  <a:gd name="T16" fmla="*/ 34 w 49"/>
                  <a:gd name="T17" fmla="*/ 120 h 134"/>
                  <a:gd name="T18" fmla="*/ 40 w 49"/>
                  <a:gd name="T19" fmla="*/ 126 h 134"/>
                  <a:gd name="T20" fmla="*/ 49 w 49"/>
                  <a:gd name="T21" fmla="*/ 127 h 134"/>
                  <a:gd name="T22" fmla="*/ 49 w 49"/>
                  <a:gd name="T23" fmla="*/ 134 h 134"/>
                  <a:gd name="T24" fmla="*/ 0 w 49"/>
                  <a:gd name="T25" fmla="*/ 134 h 134"/>
                  <a:gd name="T26" fmla="*/ 0 w 49"/>
                  <a:gd name="T27" fmla="*/ 127 h 134"/>
                  <a:gd name="T28" fmla="*/ 8 w 49"/>
                  <a:gd name="T29" fmla="*/ 126 h 134"/>
                  <a:gd name="T30" fmla="*/ 15 w 49"/>
                  <a:gd name="T31" fmla="*/ 119 h 134"/>
                  <a:gd name="T32" fmla="*/ 16 w 49"/>
                  <a:gd name="T33" fmla="*/ 110 h 134"/>
                  <a:gd name="T34" fmla="*/ 16 w 49"/>
                  <a:gd name="T35" fmla="*/ 25 h 134"/>
                  <a:gd name="T36" fmla="*/ 15 w 49"/>
                  <a:gd name="T37" fmla="*/ 15 h 134"/>
                  <a:gd name="T38" fmla="*/ 8 w 49"/>
                  <a:gd name="T39" fmla="*/ 8 h 134"/>
                  <a:gd name="T40" fmla="*/ 0 w 49"/>
                  <a:gd name="T41" fmla="*/ 7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9" h="134">
                    <a:moveTo>
                      <a:pt x="0" y="7"/>
                    </a:moveTo>
                    <a:cubicBezTo>
                      <a:pt x="0" y="4"/>
                      <a:pt x="0" y="2"/>
                      <a:pt x="0" y="0"/>
                    </a:cubicBezTo>
                    <a:cubicBezTo>
                      <a:pt x="16" y="0"/>
                      <a:pt x="32" y="0"/>
                      <a:pt x="49" y="0"/>
                    </a:cubicBezTo>
                    <a:cubicBezTo>
                      <a:pt x="49" y="2"/>
                      <a:pt x="49" y="4"/>
                      <a:pt x="49" y="7"/>
                    </a:cubicBezTo>
                    <a:cubicBezTo>
                      <a:pt x="46" y="7"/>
                      <a:pt x="44" y="7"/>
                      <a:pt x="42" y="8"/>
                    </a:cubicBezTo>
                    <a:cubicBezTo>
                      <a:pt x="37" y="8"/>
                      <a:pt x="34" y="10"/>
                      <a:pt x="34" y="15"/>
                    </a:cubicBezTo>
                    <a:cubicBezTo>
                      <a:pt x="33" y="18"/>
                      <a:pt x="33" y="21"/>
                      <a:pt x="33" y="23"/>
                    </a:cubicBezTo>
                    <a:cubicBezTo>
                      <a:pt x="33" y="53"/>
                      <a:pt x="33" y="83"/>
                      <a:pt x="33" y="112"/>
                    </a:cubicBezTo>
                    <a:cubicBezTo>
                      <a:pt x="33" y="115"/>
                      <a:pt x="33" y="118"/>
                      <a:pt x="34" y="120"/>
                    </a:cubicBezTo>
                    <a:cubicBezTo>
                      <a:pt x="34" y="124"/>
                      <a:pt x="36" y="126"/>
                      <a:pt x="40" y="126"/>
                    </a:cubicBezTo>
                    <a:cubicBezTo>
                      <a:pt x="43" y="126"/>
                      <a:pt x="45" y="127"/>
                      <a:pt x="49" y="127"/>
                    </a:cubicBezTo>
                    <a:cubicBezTo>
                      <a:pt x="49" y="129"/>
                      <a:pt x="49" y="132"/>
                      <a:pt x="49" y="134"/>
                    </a:cubicBezTo>
                    <a:cubicBezTo>
                      <a:pt x="33" y="134"/>
                      <a:pt x="16" y="134"/>
                      <a:pt x="0" y="134"/>
                    </a:cubicBezTo>
                    <a:cubicBezTo>
                      <a:pt x="0" y="132"/>
                      <a:pt x="0" y="130"/>
                      <a:pt x="0" y="127"/>
                    </a:cubicBezTo>
                    <a:cubicBezTo>
                      <a:pt x="3" y="127"/>
                      <a:pt x="6" y="127"/>
                      <a:pt x="8" y="126"/>
                    </a:cubicBezTo>
                    <a:cubicBezTo>
                      <a:pt x="13" y="125"/>
                      <a:pt x="15" y="123"/>
                      <a:pt x="15" y="119"/>
                    </a:cubicBezTo>
                    <a:cubicBezTo>
                      <a:pt x="16" y="116"/>
                      <a:pt x="16" y="113"/>
                      <a:pt x="16" y="110"/>
                    </a:cubicBezTo>
                    <a:cubicBezTo>
                      <a:pt x="16" y="81"/>
                      <a:pt x="16" y="53"/>
                      <a:pt x="16" y="25"/>
                    </a:cubicBezTo>
                    <a:cubicBezTo>
                      <a:pt x="16" y="21"/>
                      <a:pt x="16" y="18"/>
                      <a:pt x="15" y="15"/>
                    </a:cubicBezTo>
                    <a:cubicBezTo>
                      <a:pt x="15" y="10"/>
                      <a:pt x="13" y="8"/>
                      <a:pt x="8" y="8"/>
                    </a:cubicBezTo>
                    <a:cubicBezTo>
                      <a:pt x="5" y="7"/>
                      <a:pt x="3" y="7"/>
                      <a:pt x="0" y="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grpSp>
        <p:grpSp>
          <p:nvGrpSpPr>
            <p:cNvPr id="123" name="组合 122"/>
            <p:cNvGrpSpPr/>
            <p:nvPr userDrawn="1"/>
          </p:nvGrpSpPr>
          <p:grpSpPr>
            <a:xfrm>
              <a:off x="10237120" y="539555"/>
              <a:ext cx="1312962" cy="375239"/>
              <a:chOff x="4606634" y="2048989"/>
              <a:chExt cx="5593843" cy="1598699"/>
            </a:xfrm>
            <a:solidFill>
              <a:schemeClr val="accent1">
                <a:alpha val="80000"/>
              </a:schemeClr>
            </a:solidFill>
          </p:grpSpPr>
          <p:sp>
            <p:nvSpPr>
              <p:cNvPr id="148" name="Freeform 9"/>
              <p:cNvSpPr>
                <a:spLocks noEditPoints="1"/>
              </p:cNvSpPr>
              <p:nvPr/>
            </p:nvSpPr>
            <p:spPr bwMode="auto">
              <a:xfrm>
                <a:off x="9274578" y="2071415"/>
                <a:ext cx="925899" cy="1034829"/>
              </a:xfrm>
              <a:custGeom>
                <a:avLst/>
                <a:gdLst>
                  <a:gd name="T0" fmla="*/ 324 w 325"/>
                  <a:gd name="T1" fmla="*/ 106 h 363"/>
                  <a:gd name="T2" fmla="*/ 283 w 325"/>
                  <a:gd name="T3" fmla="*/ 179 h 363"/>
                  <a:gd name="T4" fmla="*/ 247 w 325"/>
                  <a:gd name="T5" fmla="*/ 214 h 363"/>
                  <a:gd name="T6" fmla="*/ 241 w 325"/>
                  <a:gd name="T7" fmla="*/ 228 h 363"/>
                  <a:gd name="T8" fmla="*/ 271 w 325"/>
                  <a:gd name="T9" fmla="*/ 230 h 363"/>
                  <a:gd name="T10" fmla="*/ 282 w 325"/>
                  <a:gd name="T11" fmla="*/ 240 h 363"/>
                  <a:gd name="T12" fmla="*/ 269 w 325"/>
                  <a:gd name="T13" fmla="*/ 277 h 363"/>
                  <a:gd name="T14" fmla="*/ 223 w 325"/>
                  <a:gd name="T15" fmla="*/ 316 h 363"/>
                  <a:gd name="T16" fmla="*/ 176 w 325"/>
                  <a:gd name="T17" fmla="*/ 340 h 363"/>
                  <a:gd name="T18" fmla="*/ 160 w 325"/>
                  <a:gd name="T19" fmla="*/ 339 h 363"/>
                  <a:gd name="T20" fmla="*/ 165 w 325"/>
                  <a:gd name="T21" fmla="*/ 329 h 363"/>
                  <a:gd name="T22" fmla="*/ 195 w 325"/>
                  <a:gd name="T23" fmla="*/ 302 h 363"/>
                  <a:gd name="T24" fmla="*/ 214 w 325"/>
                  <a:gd name="T25" fmla="*/ 282 h 363"/>
                  <a:gd name="T26" fmla="*/ 223 w 325"/>
                  <a:gd name="T27" fmla="*/ 265 h 363"/>
                  <a:gd name="T28" fmla="*/ 220 w 325"/>
                  <a:gd name="T29" fmla="*/ 257 h 363"/>
                  <a:gd name="T30" fmla="*/ 179 w 325"/>
                  <a:gd name="T31" fmla="*/ 289 h 363"/>
                  <a:gd name="T32" fmla="*/ 106 w 325"/>
                  <a:gd name="T33" fmla="*/ 335 h 363"/>
                  <a:gd name="T34" fmla="*/ 20 w 325"/>
                  <a:gd name="T35" fmla="*/ 363 h 363"/>
                  <a:gd name="T36" fmla="*/ 4 w 325"/>
                  <a:gd name="T37" fmla="*/ 360 h 363"/>
                  <a:gd name="T38" fmla="*/ 78 w 325"/>
                  <a:gd name="T39" fmla="*/ 306 h 363"/>
                  <a:gd name="T40" fmla="*/ 102 w 325"/>
                  <a:gd name="T41" fmla="*/ 295 h 363"/>
                  <a:gd name="T42" fmla="*/ 208 w 325"/>
                  <a:gd name="T43" fmla="*/ 238 h 363"/>
                  <a:gd name="T44" fmla="*/ 207 w 325"/>
                  <a:gd name="T45" fmla="*/ 232 h 363"/>
                  <a:gd name="T46" fmla="*/ 171 w 325"/>
                  <a:gd name="T47" fmla="*/ 243 h 363"/>
                  <a:gd name="T48" fmla="*/ 163 w 325"/>
                  <a:gd name="T49" fmla="*/ 239 h 363"/>
                  <a:gd name="T50" fmla="*/ 170 w 325"/>
                  <a:gd name="T51" fmla="*/ 226 h 363"/>
                  <a:gd name="T52" fmla="*/ 154 w 325"/>
                  <a:gd name="T53" fmla="*/ 206 h 363"/>
                  <a:gd name="T54" fmla="*/ 122 w 325"/>
                  <a:gd name="T55" fmla="*/ 224 h 363"/>
                  <a:gd name="T56" fmla="*/ 99 w 325"/>
                  <a:gd name="T57" fmla="*/ 236 h 363"/>
                  <a:gd name="T58" fmla="*/ 100 w 325"/>
                  <a:gd name="T59" fmla="*/ 222 h 363"/>
                  <a:gd name="T60" fmla="*/ 116 w 325"/>
                  <a:gd name="T61" fmla="*/ 204 h 363"/>
                  <a:gd name="T62" fmla="*/ 118 w 325"/>
                  <a:gd name="T63" fmla="*/ 183 h 363"/>
                  <a:gd name="T64" fmla="*/ 116 w 325"/>
                  <a:gd name="T65" fmla="*/ 174 h 363"/>
                  <a:gd name="T66" fmla="*/ 143 w 325"/>
                  <a:gd name="T67" fmla="*/ 167 h 363"/>
                  <a:gd name="T68" fmla="*/ 158 w 325"/>
                  <a:gd name="T69" fmla="*/ 145 h 363"/>
                  <a:gd name="T70" fmla="*/ 147 w 325"/>
                  <a:gd name="T71" fmla="*/ 144 h 363"/>
                  <a:gd name="T72" fmla="*/ 132 w 325"/>
                  <a:gd name="T73" fmla="*/ 141 h 363"/>
                  <a:gd name="T74" fmla="*/ 141 w 325"/>
                  <a:gd name="T75" fmla="*/ 129 h 363"/>
                  <a:gd name="T76" fmla="*/ 140 w 325"/>
                  <a:gd name="T77" fmla="*/ 115 h 363"/>
                  <a:gd name="T78" fmla="*/ 112 w 325"/>
                  <a:gd name="T79" fmla="*/ 96 h 363"/>
                  <a:gd name="T80" fmla="*/ 127 w 325"/>
                  <a:gd name="T81" fmla="*/ 92 h 363"/>
                  <a:gd name="T82" fmla="*/ 167 w 325"/>
                  <a:gd name="T83" fmla="*/ 81 h 363"/>
                  <a:gd name="T84" fmla="*/ 203 w 325"/>
                  <a:gd name="T85" fmla="*/ 36 h 363"/>
                  <a:gd name="T86" fmla="*/ 204 w 325"/>
                  <a:gd name="T87" fmla="*/ 10 h 363"/>
                  <a:gd name="T88" fmla="*/ 216 w 325"/>
                  <a:gd name="T89" fmla="*/ 3 h 363"/>
                  <a:gd name="T90" fmla="*/ 224 w 325"/>
                  <a:gd name="T91" fmla="*/ 56 h 363"/>
                  <a:gd name="T92" fmla="*/ 205 w 325"/>
                  <a:gd name="T93" fmla="*/ 91 h 363"/>
                  <a:gd name="T94" fmla="*/ 208 w 325"/>
                  <a:gd name="T95" fmla="*/ 105 h 363"/>
                  <a:gd name="T96" fmla="*/ 267 w 325"/>
                  <a:gd name="T97" fmla="*/ 87 h 363"/>
                  <a:gd name="T98" fmla="*/ 297 w 325"/>
                  <a:gd name="T99" fmla="*/ 85 h 363"/>
                  <a:gd name="T100" fmla="*/ 309 w 325"/>
                  <a:gd name="T101" fmla="*/ 86 h 363"/>
                  <a:gd name="T102" fmla="*/ 325 w 325"/>
                  <a:gd name="T103" fmla="*/ 104 h 363"/>
                  <a:gd name="T104" fmla="*/ 198 w 325"/>
                  <a:gd name="T105" fmla="*/ 126 h 363"/>
                  <a:gd name="T106" fmla="*/ 164 w 325"/>
                  <a:gd name="T107" fmla="*/ 175 h 363"/>
                  <a:gd name="T108" fmla="*/ 181 w 325"/>
                  <a:gd name="T109" fmla="*/ 191 h 363"/>
                  <a:gd name="T110" fmla="*/ 186 w 325"/>
                  <a:gd name="T111" fmla="*/ 173 h 363"/>
                  <a:gd name="T112" fmla="*/ 199 w 325"/>
                  <a:gd name="T113" fmla="*/ 170 h 363"/>
                  <a:gd name="T114" fmla="*/ 206 w 325"/>
                  <a:gd name="T115" fmla="*/ 204 h 363"/>
                  <a:gd name="T116" fmla="*/ 217 w 325"/>
                  <a:gd name="T117" fmla="*/ 206 h 363"/>
                  <a:gd name="T118" fmla="*/ 229 w 325"/>
                  <a:gd name="T119" fmla="*/ 188 h 363"/>
                  <a:gd name="T120" fmla="*/ 261 w 325"/>
                  <a:gd name="T121" fmla="*/ 141 h 363"/>
                  <a:gd name="T122" fmla="*/ 250 w 325"/>
                  <a:gd name="T123" fmla="*/ 134 h 363"/>
                  <a:gd name="T124" fmla="*/ 206 w 325"/>
                  <a:gd name="T125" fmla="*/ 122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25" h="363">
                    <a:moveTo>
                      <a:pt x="325" y="104"/>
                    </a:moveTo>
                    <a:cubicBezTo>
                      <a:pt x="325" y="104"/>
                      <a:pt x="324" y="105"/>
                      <a:pt x="324" y="106"/>
                    </a:cubicBezTo>
                    <a:cubicBezTo>
                      <a:pt x="323" y="108"/>
                      <a:pt x="323" y="111"/>
                      <a:pt x="322" y="114"/>
                    </a:cubicBezTo>
                    <a:cubicBezTo>
                      <a:pt x="312" y="138"/>
                      <a:pt x="300" y="160"/>
                      <a:pt x="283" y="179"/>
                    </a:cubicBezTo>
                    <a:cubicBezTo>
                      <a:pt x="275" y="188"/>
                      <a:pt x="267" y="197"/>
                      <a:pt x="259" y="205"/>
                    </a:cubicBezTo>
                    <a:cubicBezTo>
                      <a:pt x="255" y="209"/>
                      <a:pt x="251" y="211"/>
                      <a:pt x="247" y="214"/>
                    </a:cubicBezTo>
                    <a:cubicBezTo>
                      <a:pt x="244" y="217"/>
                      <a:pt x="241" y="219"/>
                      <a:pt x="239" y="223"/>
                    </a:cubicBezTo>
                    <a:cubicBezTo>
                      <a:pt x="237" y="226"/>
                      <a:pt x="238" y="227"/>
                      <a:pt x="241" y="228"/>
                    </a:cubicBezTo>
                    <a:cubicBezTo>
                      <a:pt x="243" y="228"/>
                      <a:pt x="245" y="228"/>
                      <a:pt x="246" y="228"/>
                    </a:cubicBezTo>
                    <a:cubicBezTo>
                      <a:pt x="255" y="229"/>
                      <a:pt x="263" y="230"/>
                      <a:pt x="271" y="230"/>
                    </a:cubicBezTo>
                    <a:cubicBezTo>
                      <a:pt x="272" y="230"/>
                      <a:pt x="274" y="231"/>
                      <a:pt x="275" y="231"/>
                    </a:cubicBezTo>
                    <a:cubicBezTo>
                      <a:pt x="280" y="233"/>
                      <a:pt x="282" y="235"/>
                      <a:pt x="282" y="240"/>
                    </a:cubicBezTo>
                    <a:cubicBezTo>
                      <a:pt x="283" y="247"/>
                      <a:pt x="282" y="253"/>
                      <a:pt x="279" y="259"/>
                    </a:cubicBezTo>
                    <a:cubicBezTo>
                      <a:pt x="277" y="265"/>
                      <a:pt x="273" y="271"/>
                      <a:pt x="269" y="277"/>
                    </a:cubicBezTo>
                    <a:cubicBezTo>
                      <a:pt x="260" y="289"/>
                      <a:pt x="248" y="298"/>
                      <a:pt x="237" y="307"/>
                    </a:cubicBezTo>
                    <a:cubicBezTo>
                      <a:pt x="233" y="311"/>
                      <a:pt x="228" y="314"/>
                      <a:pt x="223" y="316"/>
                    </a:cubicBezTo>
                    <a:cubicBezTo>
                      <a:pt x="213" y="321"/>
                      <a:pt x="203" y="327"/>
                      <a:pt x="193" y="332"/>
                    </a:cubicBezTo>
                    <a:cubicBezTo>
                      <a:pt x="187" y="334"/>
                      <a:pt x="182" y="337"/>
                      <a:pt x="176" y="340"/>
                    </a:cubicBezTo>
                    <a:cubicBezTo>
                      <a:pt x="173" y="341"/>
                      <a:pt x="169" y="341"/>
                      <a:pt x="166" y="342"/>
                    </a:cubicBezTo>
                    <a:cubicBezTo>
                      <a:pt x="164" y="342"/>
                      <a:pt x="161" y="341"/>
                      <a:pt x="160" y="339"/>
                    </a:cubicBezTo>
                    <a:cubicBezTo>
                      <a:pt x="159" y="337"/>
                      <a:pt x="160" y="335"/>
                      <a:pt x="162" y="333"/>
                    </a:cubicBezTo>
                    <a:cubicBezTo>
                      <a:pt x="163" y="332"/>
                      <a:pt x="164" y="330"/>
                      <a:pt x="165" y="329"/>
                    </a:cubicBezTo>
                    <a:cubicBezTo>
                      <a:pt x="173" y="323"/>
                      <a:pt x="181" y="316"/>
                      <a:pt x="189" y="310"/>
                    </a:cubicBezTo>
                    <a:cubicBezTo>
                      <a:pt x="192" y="307"/>
                      <a:pt x="194" y="305"/>
                      <a:pt x="195" y="302"/>
                    </a:cubicBezTo>
                    <a:cubicBezTo>
                      <a:pt x="196" y="300"/>
                      <a:pt x="198" y="297"/>
                      <a:pt x="200" y="295"/>
                    </a:cubicBezTo>
                    <a:cubicBezTo>
                      <a:pt x="205" y="291"/>
                      <a:pt x="210" y="287"/>
                      <a:pt x="214" y="282"/>
                    </a:cubicBezTo>
                    <a:cubicBezTo>
                      <a:pt x="217" y="280"/>
                      <a:pt x="218" y="278"/>
                      <a:pt x="219" y="275"/>
                    </a:cubicBezTo>
                    <a:cubicBezTo>
                      <a:pt x="219" y="271"/>
                      <a:pt x="221" y="268"/>
                      <a:pt x="223" y="265"/>
                    </a:cubicBezTo>
                    <a:cubicBezTo>
                      <a:pt x="225" y="263"/>
                      <a:pt x="227" y="261"/>
                      <a:pt x="229" y="259"/>
                    </a:cubicBezTo>
                    <a:cubicBezTo>
                      <a:pt x="227" y="256"/>
                      <a:pt x="224" y="256"/>
                      <a:pt x="220" y="257"/>
                    </a:cubicBezTo>
                    <a:cubicBezTo>
                      <a:pt x="212" y="260"/>
                      <a:pt x="205" y="264"/>
                      <a:pt x="199" y="270"/>
                    </a:cubicBezTo>
                    <a:cubicBezTo>
                      <a:pt x="192" y="276"/>
                      <a:pt x="186" y="282"/>
                      <a:pt x="179" y="289"/>
                    </a:cubicBezTo>
                    <a:cubicBezTo>
                      <a:pt x="169" y="299"/>
                      <a:pt x="157" y="307"/>
                      <a:pt x="144" y="314"/>
                    </a:cubicBezTo>
                    <a:cubicBezTo>
                      <a:pt x="131" y="320"/>
                      <a:pt x="119" y="328"/>
                      <a:pt x="106" y="335"/>
                    </a:cubicBezTo>
                    <a:cubicBezTo>
                      <a:pt x="89" y="344"/>
                      <a:pt x="72" y="352"/>
                      <a:pt x="53" y="357"/>
                    </a:cubicBezTo>
                    <a:cubicBezTo>
                      <a:pt x="43" y="361"/>
                      <a:pt x="32" y="363"/>
                      <a:pt x="20" y="363"/>
                    </a:cubicBezTo>
                    <a:cubicBezTo>
                      <a:pt x="16" y="362"/>
                      <a:pt x="12" y="361"/>
                      <a:pt x="7" y="361"/>
                    </a:cubicBezTo>
                    <a:cubicBezTo>
                      <a:pt x="6" y="361"/>
                      <a:pt x="5" y="360"/>
                      <a:pt x="4" y="360"/>
                    </a:cubicBezTo>
                    <a:cubicBezTo>
                      <a:pt x="0" y="358"/>
                      <a:pt x="0" y="355"/>
                      <a:pt x="4" y="352"/>
                    </a:cubicBezTo>
                    <a:cubicBezTo>
                      <a:pt x="28" y="337"/>
                      <a:pt x="53" y="321"/>
                      <a:pt x="78" y="306"/>
                    </a:cubicBezTo>
                    <a:cubicBezTo>
                      <a:pt x="84" y="302"/>
                      <a:pt x="91" y="298"/>
                      <a:pt x="98" y="297"/>
                    </a:cubicBezTo>
                    <a:cubicBezTo>
                      <a:pt x="100" y="296"/>
                      <a:pt x="101" y="295"/>
                      <a:pt x="102" y="295"/>
                    </a:cubicBezTo>
                    <a:cubicBezTo>
                      <a:pt x="135" y="275"/>
                      <a:pt x="169" y="257"/>
                      <a:pt x="204" y="241"/>
                    </a:cubicBezTo>
                    <a:cubicBezTo>
                      <a:pt x="205" y="240"/>
                      <a:pt x="207" y="239"/>
                      <a:pt x="208" y="238"/>
                    </a:cubicBezTo>
                    <a:cubicBezTo>
                      <a:pt x="209" y="237"/>
                      <a:pt x="210" y="235"/>
                      <a:pt x="210" y="234"/>
                    </a:cubicBezTo>
                    <a:cubicBezTo>
                      <a:pt x="210" y="233"/>
                      <a:pt x="208" y="232"/>
                      <a:pt x="207" y="232"/>
                    </a:cubicBezTo>
                    <a:cubicBezTo>
                      <a:pt x="201" y="231"/>
                      <a:pt x="196" y="233"/>
                      <a:pt x="190" y="235"/>
                    </a:cubicBezTo>
                    <a:cubicBezTo>
                      <a:pt x="184" y="238"/>
                      <a:pt x="178" y="240"/>
                      <a:pt x="171" y="243"/>
                    </a:cubicBezTo>
                    <a:cubicBezTo>
                      <a:pt x="170" y="243"/>
                      <a:pt x="169" y="244"/>
                      <a:pt x="168" y="244"/>
                    </a:cubicBezTo>
                    <a:cubicBezTo>
                      <a:pt x="164" y="244"/>
                      <a:pt x="163" y="244"/>
                      <a:pt x="163" y="239"/>
                    </a:cubicBezTo>
                    <a:cubicBezTo>
                      <a:pt x="163" y="236"/>
                      <a:pt x="164" y="233"/>
                      <a:pt x="166" y="231"/>
                    </a:cubicBezTo>
                    <a:cubicBezTo>
                      <a:pt x="167" y="229"/>
                      <a:pt x="169" y="228"/>
                      <a:pt x="170" y="226"/>
                    </a:cubicBezTo>
                    <a:cubicBezTo>
                      <a:pt x="172" y="222"/>
                      <a:pt x="172" y="218"/>
                      <a:pt x="168" y="215"/>
                    </a:cubicBezTo>
                    <a:cubicBezTo>
                      <a:pt x="164" y="212"/>
                      <a:pt x="159" y="209"/>
                      <a:pt x="154" y="206"/>
                    </a:cubicBezTo>
                    <a:cubicBezTo>
                      <a:pt x="148" y="203"/>
                      <a:pt x="143" y="205"/>
                      <a:pt x="138" y="210"/>
                    </a:cubicBezTo>
                    <a:cubicBezTo>
                      <a:pt x="133" y="215"/>
                      <a:pt x="128" y="219"/>
                      <a:pt x="122" y="224"/>
                    </a:cubicBezTo>
                    <a:cubicBezTo>
                      <a:pt x="118" y="228"/>
                      <a:pt x="112" y="231"/>
                      <a:pt x="107" y="235"/>
                    </a:cubicBezTo>
                    <a:cubicBezTo>
                      <a:pt x="105" y="236"/>
                      <a:pt x="102" y="238"/>
                      <a:pt x="99" y="236"/>
                    </a:cubicBezTo>
                    <a:cubicBezTo>
                      <a:pt x="97" y="234"/>
                      <a:pt x="97" y="231"/>
                      <a:pt x="98" y="229"/>
                    </a:cubicBezTo>
                    <a:cubicBezTo>
                      <a:pt x="98" y="226"/>
                      <a:pt x="99" y="224"/>
                      <a:pt x="100" y="222"/>
                    </a:cubicBezTo>
                    <a:cubicBezTo>
                      <a:pt x="102" y="219"/>
                      <a:pt x="105" y="217"/>
                      <a:pt x="107" y="214"/>
                    </a:cubicBezTo>
                    <a:cubicBezTo>
                      <a:pt x="110" y="211"/>
                      <a:pt x="113" y="208"/>
                      <a:pt x="116" y="204"/>
                    </a:cubicBezTo>
                    <a:cubicBezTo>
                      <a:pt x="118" y="202"/>
                      <a:pt x="119" y="198"/>
                      <a:pt x="120" y="195"/>
                    </a:cubicBezTo>
                    <a:cubicBezTo>
                      <a:pt x="122" y="191"/>
                      <a:pt x="122" y="187"/>
                      <a:pt x="118" y="183"/>
                    </a:cubicBezTo>
                    <a:cubicBezTo>
                      <a:pt x="116" y="182"/>
                      <a:pt x="115" y="181"/>
                      <a:pt x="115" y="179"/>
                    </a:cubicBezTo>
                    <a:cubicBezTo>
                      <a:pt x="113" y="177"/>
                      <a:pt x="113" y="175"/>
                      <a:pt x="116" y="174"/>
                    </a:cubicBezTo>
                    <a:cubicBezTo>
                      <a:pt x="123" y="173"/>
                      <a:pt x="130" y="171"/>
                      <a:pt x="137" y="170"/>
                    </a:cubicBezTo>
                    <a:cubicBezTo>
                      <a:pt x="140" y="170"/>
                      <a:pt x="141" y="169"/>
                      <a:pt x="143" y="167"/>
                    </a:cubicBezTo>
                    <a:cubicBezTo>
                      <a:pt x="146" y="163"/>
                      <a:pt x="150" y="159"/>
                      <a:pt x="153" y="155"/>
                    </a:cubicBezTo>
                    <a:cubicBezTo>
                      <a:pt x="155" y="152"/>
                      <a:pt x="157" y="149"/>
                      <a:pt x="158" y="145"/>
                    </a:cubicBezTo>
                    <a:cubicBezTo>
                      <a:pt x="159" y="141"/>
                      <a:pt x="157" y="140"/>
                      <a:pt x="154" y="141"/>
                    </a:cubicBezTo>
                    <a:cubicBezTo>
                      <a:pt x="151" y="141"/>
                      <a:pt x="149" y="142"/>
                      <a:pt x="147" y="144"/>
                    </a:cubicBezTo>
                    <a:cubicBezTo>
                      <a:pt x="144" y="146"/>
                      <a:pt x="140" y="146"/>
                      <a:pt x="137" y="145"/>
                    </a:cubicBezTo>
                    <a:cubicBezTo>
                      <a:pt x="134" y="145"/>
                      <a:pt x="133" y="144"/>
                      <a:pt x="132" y="141"/>
                    </a:cubicBezTo>
                    <a:cubicBezTo>
                      <a:pt x="132" y="139"/>
                      <a:pt x="132" y="137"/>
                      <a:pt x="134" y="135"/>
                    </a:cubicBezTo>
                    <a:cubicBezTo>
                      <a:pt x="137" y="133"/>
                      <a:pt x="139" y="131"/>
                      <a:pt x="141" y="129"/>
                    </a:cubicBezTo>
                    <a:cubicBezTo>
                      <a:pt x="143" y="126"/>
                      <a:pt x="144" y="123"/>
                      <a:pt x="144" y="119"/>
                    </a:cubicBezTo>
                    <a:cubicBezTo>
                      <a:pt x="144" y="116"/>
                      <a:pt x="143" y="115"/>
                      <a:pt x="140" y="115"/>
                    </a:cubicBezTo>
                    <a:cubicBezTo>
                      <a:pt x="136" y="115"/>
                      <a:pt x="132" y="115"/>
                      <a:pt x="129" y="114"/>
                    </a:cubicBezTo>
                    <a:cubicBezTo>
                      <a:pt x="119" y="112"/>
                      <a:pt x="114" y="106"/>
                      <a:pt x="112" y="96"/>
                    </a:cubicBezTo>
                    <a:cubicBezTo>
                      <a:pt x="112" y="91"/>
                      <a:pt x="113" y="90"/>
                      <a:pt x="118" y="91"/>
                    </a:cubicBezTo>
                    <a:cubicBezTo>
                      <a:pt x="121" y="91"/>
                      <a:pt x="124" y="91"/>
                      <a:pt x="127" y="92"/>
                    </a:cubicBezTo>
                    <a:cubicBezTo>
                      <a:pt x="137" y="93"/>
                      <a:pt x="146" y="92"/>
                      <a:pt x="155" y="86"/>
                    </a:cubicBezTo>
                    <a:cubicBezTo>
                      <a:pt x="158" y="83"/>
                      <a:pt x="163" y="82"/>
                      <a:pt x="167" y="81"/>
                    </a:cubicBezTo>
                    <a:cubicBezTo>
                      <a:pt x="174" y="79"/>
                      <a:pt x="180" y="76"/>
                      <a:pt x="184" y="70"/>
                    </a:cubicBezTo>
                    <a:cubicBezTo>
                      <a:pt x="193" y="60"/>
                      <a:pt x="200" y="49"/>
                      <a:pt x="203" y="36"/>
                    </a:cubicBezTo>
                    <a:cubicBezTo>
                      <a:pt x="204" y="30"/>
                      <a:pt x="205" y="23"/>
                      <a:pt x="205" y="17"/>
                    </a:cubicBezTo>
                    <a:cubicBezTo>
                      <a:pt x="204" y="15"/>
                      <a:pt x="204" y="13"/>
                      <a:pt x="204" y="10"/>
                    </a:cubicBezTo>
                    <a:cubicBezTo>
                      <a:pt x="204" y="7"/>
                      <a:pt x="204" y="4"/>
                      <a:pt x="207" y="2"/>
                    </a:cubicBezTo>
                    <a:cubicBezTo>
                      <a:pt x="211" y="0"/>
                      <a:pt x="213" y="2"/>
                      <a:pt x="216" y="3"/>
                    </a:cubicBezTo>
                    <a:cubicBezTo>
                      <a:pt x="230" y="11"/>
                      <a:pt x="236" y="28"/>
                      <a:pt x="230" y="43"/>
                    </a:cubicBezTo>
                    <a:cubicBezTo>
                      <a:pt x="229" y="48"/>
                      <a:pt x="226" y="52"/>
                      <a:pt x="224" y="56"/>
                    </a:cubicBezTo>
                    <a:cubicBezTo>
                      <a:pt x="219" y="64"/>
                      <a:pt x="214" y="72"/>
                      <a:pt x="209" y="80"/>
                    </a:cubicBezTo>
                    <a:cubicBezTo>
                      <a:pt x="207" y="83"/>
                      <a:pt x="206" y="87"/>
                      <a:pt x="205" y="91"/>
                    </a:cubicBezTo>
                    <a:cubicBezTo>
                      <a:pt x="204" y="93"/>
                      <a:pt x="203" y="95"/>
                      <a:pt x="203" y="98"/>
                    </a:cubicBezTo>
                    <a:cubicBezTo>
                      <a:pt x="203" y="102"/>
                      <a:pt x="205" y="104"/>
                      <a:pt x="208" y="105"/>
                    </a:cubicBezTo>
                    <a:cubicBezTo>
                      <a:pt x="213" y="106"/>
                      <a:pt x="217" y="105"/>
                      <a:pt x="221" y="104"/>
                    </a:cubicBezTo>
                    <a:cubicBezTo>
                      <a:pt x="236" y="97"/>
                      <a:pt x="251" y="91"/>
                      <a:pt x="267" y="87"/>
                    </a:cubicBezTo>
                    <a:cubicBezTo>
                      <a:pt x="274" y="85"/>
                      <a:pt x="280" y="84"/>
                      <a:pt x="287" y="82"/>
                    </a:cubicBezTo>
                    <a:cubicBezTo>
                      <a:pt x="290" y="82"/>
                      <a:pt x="294" y="82"/>
                      <a:pt x="297" y="85"/>
                    </a:cubicBezTo>
                    <a:cubicBezTo>
                      <a:pt x="299" y="86"/>
                      <a:pt x="301" y="86"/>
                      <a:pt x="304" y="86"/>
                    </a:cubicBezTo>
                    <a:cubicBezTo>
                      <a:pt x="305" y="87"/>
                      <a:pt x="307" y="86"/>
                      <a:pt x="309" y="86"/>
                    </a:cubicBezTo>
                    <a:cubicBezTo>
                      <a:pt x="317" y="86"/>
                      <a:pt x="323" y="89"/>
                      <a:pt x="325" y="97"/>
                    </a:cubicBezTo>
                    <a:cubicBezTo>
                      <a:pt x="325" y="99"/>
                      <a:pt x="325" y="101"/>
                      <a:pt x="325" y="104"/>
                    </a:cubicBezTo>
                    <a:close/>
                    <a:moveTo>
                      <a:pt x="206" y="122"/>
                    </a:moveTo>
                    <a:cubicBezTo>
                      <a:pt x="203" y="122"/>
                      <a:pt x="200" y="123"/>
                      <a:pt x="198" y="126"/>
                    </a:cubicBezTo>
                    <a:cubicBezTo>
                      <a:pt x="189" y="138"/>
                      <a:pt x="179" y="150"/>
                      <a:pt x="169" y="162"/>
                    </a:cubicBezTo>
                    <a:cubicBezTo>
                      <a:pt x="166" y="166"/>
                      <a:pt x="164" y="170"/>
                      <a:pt x="164" y="175"/>
                    </a:cubicBezTo>
                    <a:cubicBezTo>
                      <a:pt x="162" y="184"/>
                      <a:pt x="165" y="188"/>
                      <a:pt x="173" y="193"/>
                    </a:cubicBezTo>
                    <a:cubicBezTo>
                      <a:pt x="176" y="195"/>
                      <a:pt x="179" y="194"/>
                      <a:pt x="181" y="191"/>
                    </a:cubicBezTo>
                    <a:cubicBezTo>
                      <a:pt x="183" y="188"/>
                      <a:pt x="183" y="186"/>
                      <a:pt x="184" y="183"/>
                    </a:cubicBezTo>
                    <a:cubicBezTo>
                      <a:pt x="185" y="180"/>
                      <a:pt x="185" y="176"/>
                      <a:pt x="186" y="173"/>
                    </a:cubicBezTo>
                    <a:cubicBezTo>
                      <a:pt x="187" y="171"/>
                      <a:pt x="188" y="168"/>
                      <a:pt x="190" y="167"/>
                    </a:cubicBezTo>
                    <a:cubicBezTo>
                      <a:pt x="194" y="164"/>
                      <a:pt x="197" y="165"/>
                      <a:pt x="199" y="170"/>
                    </a:cubicBezTo>
                    <a:cubicBezTo>
                      <a:pt x="199" y="171"/>
                      <a:pt x="199" y="171"/>
                      <a:pt x="199" y="172"/>
                    </a:cubicBezTo>
                    <a:cubicBezTo>
                      <a:pt x="202" y="183"/>
                      <a:pt x="205" y="193"/>
                      <a:pt x="206" y="204"/>
                    </a:cubicBezTo>
                    <a:cubicBezTo>
                      <a:pt x="206" y="206"/>
                      <a:pt x="207" y="209"/>
                      <a:pt x="210" y="210"/>
                    </a:cubicBezTo>
                    <a:cubicBezTo>
                      <a:pt x="214" y="210"/>
                      <a:pt x="215" y="208"/>
                      <a:pt x="217" y="206"/>
                    </a:cubicBezTo>
                    <a:cubicBezTo>
                      <a:pt x="217" y="205"/>
                      <a:pt x="217" y="205"/>
                      <a:pt x="218" y="204"/>
                    </a:cubicBezTo>
                    <a:cubicBezTo>
                      <a:pt x="221" y="199"/>
                      <a:pt x="225" y="193"/>
                      <a:pt x="229" y="188"/>
                    </a:cubicBezTo>
                    <a:cubicBezTo>
                      <a:pt x="237" y="177"/>
                      <a:pt x="246" y="167"/>
                      <a:pt x="255" y="157"/>
                    </a:cubicBezTo>
                    <a:cubicBezTo>
                      <a:pt x="259" y="152"/>
                      <a:pt x="261" y="147"/>
                      <a:pt x="261" y="141"/>
                    </a:cubicBezTo>
                    <a:cubicBezTo>
                      <a:pt x="261" y="137"/>
                      <a:pt x="259" y="135"/>
                      <a:pt x="255" y="134"/>
                    </a:cubicBezTo>
                    <a:cubicBezTo>
                      <a:pt x="253" y="134"/>
                      <a:pt x="251" y="134"/>
                      <a:pt x="250" y="134"/>
                    </a:cubicBezTo>
                    <a:cubicBezTo>
                      <a:pt x="240" y="131"/>
                      <a:pt x="231" y="129"/>
                      <a:pt x="221" y="126"/>
                    </a:cubicBezTo>
                    <a:cubicBezTo>
                      <a:pt x="216" y="125"/>
                      <a:pt x="211" y="123"/>
                      <a:pt x="206" y="1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149" name="Freeform 10"/>
              <p:cNvSpPr/>
              <p:nvPr/>
            </p:nvSpPr>
            <p:spPr bwMode="auto">
              <a:xfrm>
                <a:off x="7550931" y="2257236"/>
                <a:ext cx="1089293" cy="1169389"/>
              </a:xfrm>
              <a:custGeom>
                <a:avLst/>
                <a:gdLst>
                  <a:gd name="T0" fmla="*/ 83 w 383"/>
                  <a:gd name="T1" fmla="*/ 410 h 411"/>
                  <a:gd name="T2" fmla="*/ 111 w 383"/>
                  <a:gd name="T3" fmla="*/ 380 h 411"/>
                  <a:gd name="T4" fmla="*/ 136 w 383"/>
                  <a:gd name="T5" fmla="*/ 371 h 411"/>
                  <a:gd name="T6" fmla="*/ 198 w 383"/>
                  <a:gd name="T7" fmla="*/ 294 h 411"/>
                  <a:gd name="T8" fmla="*/ 201 w 383"/>
                  <a:gd name="T9" fmla="*/ 280 h 411"/>
                  <a:gd name="T10" fmla="*/ 197 w 383"/>
                  <a:gd name="T11" fmla="*/ 274 h 411"/>
                  <a:gd name="T12" fmla="*/ 166 w 383"/>
                  <a:gd name="T13" fmla="*/ 283 h 411"/>
                  <a:gd name="T14" fmla="*/ 144 w 383"/>
                  <a:gd name="T15" fmla="*/ 291 h 411"/>
                  <a:gd name="T16" fmla="*/ 123 w 383"/>
                  <a:gd name="T17" fmla="*/ 305 h 411"/>
                  <a:gd name="T18" fmla="*/ 62 w 383"/>
                  <a:gd name="T19" fmla="*/ 344 h 411"/>
                  <a:gd name="T20" fmla="*/ 34 w 383"/>
                  <a:gd name="T21" fmla="*/ 353 h 411"/>
                  <a:gd name="T22" fmla="*/ 9 w 383"/>
                  <a:gd name="T23" fmla="*/ 344 h 411"/>
                  <a:gd name="T24" fmla="*/ 1 w 383"/>
                  <a:gd name="T25" fmla="*/ 322 h 411"/>
                  <a:gd name="T26" fmla="*/ 0 w 383"/>
                  <a:gd name="T27" fmla="*/ 288 h 411"/>
                  <a:gd name="T28" fmla="*/ 1 w 383"/>
                  <a:gd name="T29" fmla="*/ 283 h 411"/>
                  <a:gd name="T30" fmla="*/ 6 w 383"/>
                  <a:gd name="T31" fmla="*/ 282 h 411"/>
                  <a:gd name="T32" fmla="*/ 8 w 383"/>
                  <a:gd name="T33" fmla="*/ 285 h 411"/>
                  <a:gd name="T34" fmla="*/ 10 w 383"/>
                  <a:gd name="T35" fmla="*/ 290 h 411"/>
                  <a:gd name="T36" fmla="*/ 32 w 383"/>
                  <a:gd name="T37" fmla="*/ 298 h 411"/>
                  <a:gd name="T38" fmla="*/ 46 w 383"/>
                  <a:gd name="T39" fmla="*/ 293 h 411"/>
                  <a:gd name="T40" fmla="*/ 53 w 383"/>
                  <a:gd name="T41" fmla="*/ 291 h 411"/>
                  <a:gd name="T42" fmla="*/ 65 w 383"/>
                  <a:gd name="T43" fmla="*/ 288 h 411"/>
                  <a:gd name="T44" fmla="*/ 100 w 383"/>
                  <a:gd name="T45" fmla="*/ 268 h 411"/>
                  <a:gd name="T46" fmla="*/ 156 w 383"/>
                  <a:gd name="T47" fmla="*/ 244 h 411"/>
                  <a:gd name="T48" fmla="*/ 197 w 383"/>
                  <a:gd name="T49" fmla="*/ 229 h 411"/>
                  <a:gd name="T50" fmla="*/ 203 w 383"/>
                  <a:gd name="T51" fmla="*/ 226 h 411"/>
                  <a:gd name="T52" fmla="*/ 219 w 383"/>
                  <a:gd name="T53" fmla="*/ 204 h 411"/>
                  <a:gd name="T54" fmla="*/ 222 w 383"/>
                  <a:gd name="T55" fmla="*/ 124 h 411"/>
                  <a:gd name="T56" fmla="*/ 210 w 383"/>
                  <a:gd name="T57" fmla="*/ 69 h 411"/>
                  <a:gd name="T58" fmla="*/ 197 w 383"/>
                  <a:gd name="T59" fmla="*/ 36 h 411"/>
                  <a:gd name="T60" fmla="*/ 194 w 383"/>
                  <a:gd name="T61" fmla="*/ 10 h 411"/>
                  <a:gd name="T62" fmla="*/ 205 w 383"/>
                  <a:gd name="T63" fmla="*/ 2 h 411"/>
                  <a:gd name="T64" fmla="*/ 230 w 383"/>
                  <a:gd name="T65" fmla="*/ 7 h 411"/>
                  <a:gd name="T66" fmla="*/ 237 w 383"/>
                  <a:gd name="T67" fmla="*/ 10 h 411"/>
                  <a:gd name="T68" fmla="*/ 248 w 383"/>
                  <a:gd name="T69" fmla="*/ 19 h 411"/>
                  <a:gd name="T70" fmla="*/ 265 w 383"/>
                  <a:gd name="T71" fmla="*/ 29 h 411"/>
                  <a:gd name="T72" fmla="*/ 280 w 383"/>
                  <a:gd name="T73" fmla="*/ 49 h 411"/>
                  <a:gd name="T74" fmla="*/ 278 w 383"/>
                  <a:gd name="T75" fmla="*/ 66 h 411"/>
                  <a:gd name="T76" fmla="*/ 273 w 383"/>
                  <a:gd name="T77" fmla="*/ 72 h 411"/>
                  <a:gd name="T78" fmla="*/ 270 w 383"/>
                  <a:gd name="T79" fmla="*/ 77 h 411"/>
                  <a:gd name="T80" fmla="*/ 271 w 383"/>
                  <a:gd name="T81" fmla="*/ 158 h 411"/>
                  <a:gd name="T82" fmla="*/ 273 w 383"/>
                  <a:gd name="T83" fmla="*/ 179 h 411"/>
                  <a:gd name="T84" fmla="*/ 278 w 383"/>
                  <a:gd name="T85" fmla="*/ 182 h 411"/>
                  <a:gd name="T86" fmla="*/ 313 w 383"/>
                  <a:gd name="T87" fmla="*/ 160 h 411"/>
                  <a:gd name="T88" fmla="*/ 325 w 383"/>
                  <a:gd name="T89" fmla="*/ 144 h 411"/>
                  <a:gd name="T90" fmla="*/ 341 w 383"/>
                  <a:gd name="T91" fmla="*/ 128 h 411"/>
                  <a:gd name="T92" fmla="*/ 369 w 383"/>
                  <a:gd name="T93" fmla="*/ 122 h 411"/>
                  <a:gd name="T94" fmla="*/ 380 w 383"/>
                  <a:gd name="T95" fmla="*/ 141 h 411"/>
                  <a:gd name="T96" fmla="*/ 372 w 383"/>
                  <a:gd name="T97" fmla="*/ 154 h 411"/>
                  <a:gd name="T98" fmla="*/ 355 w 383"/>
                  <a:gd name="T99" fmla="*/ 169 h 411"/>
                  <a:gd name="T100" fmla="*/ 314 w 383"/>
                  <a:gd name="T101" fmla="*/ 199 h 411"/>
                  <a:gd name="T102" fmla="*/ 275 w 383"/>
                  <a:gd name="T103" fmla="*/ 229 h 411"/>
                  <a:gd name="T104" fmla="*/ 271 w 383"/>
                  <a:gd name="T105" fmla="*/ 238 h 411"/>
                  <a:gd name="T106" fmla="*/ 254 w 383"/>
                  <a:gd name="T107" fmla="*/ 310 h 411"/>
                  <a:gd name="T108" fmla="*/ 250 w 383"/>
                  <a:gd name="T109" fmla="*/ 320 h 411"/>
                  <a:gd name="T110" fmla="*/ 247 w 383"/>
                  <a:gd name="T111" fmla="*/ 325 h 411"/>
                  <a:gd name="T112" fmla="*/ 173 w 383"/>
                  <a:gd name="T113" fmla="*/ 386 h 411"/>
                  <a:gd name="T114" fmla="*/ 95 w 383"/>
                  <a:gd name="T115" fmla="*/ 410 h 411"/>
                  <a:gd name="T116" fmla="*/ 88 w 383"/>
                  <a:gd name="T117" fmla="*/ 411 h 411"/>
                  <a:gd name="T118" fmla="*/ 83 w 383"/>
                  <a:gd name="T119" fmla="*/ 410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83" h="411">
                    <a:moveTo>
                      <a:pt x="83" y="410"/>
                    </a:moveTo>
                    <a:cubicBezTo>
                      <a:pt x="89" y="396"/>
                      <a:pt x="96" y="385"/>
                      <a:pt x="111" y="380"/>
                    </a:cubicBezTo>
                    <a:cubicBezTo>
                      <a:pt x="120" y="378"/>
                      <a:pt x="128" y="375"/>
                      <a:pt x="136" y="371"/>
                    </a:cubicBezTo>
                    <a:cubicBezTo>
                      <a:pt x="168" y="355"/>
                      <a:pt x="188" y="328"/>
                      <a:pt x="198" y="294"/>
                    </a:cubicBezTo>
                    <a:cubicBezTo>
                      <a:pt x="199" y="289"/>
                      <a:pt x="200" y="284"/>
                      <a:pt x="201" y="280"/>
                    </a:cubicBezTo>
                    <a:cubicBezTo>
                      <a:pt x="202" y="275"/>
                      <a:pt x="201" y="274"/>
                      <a:pt x="197" y="274"/>
                    </a:cubicBezTo>
                    <a:cubicBezTo>
                      <a:pt x="186" y="275"/>
                      <a:pt x="176" y="278"/>
                      <a:pt x="166" y="283"/>
                    </a:cubicBezTo>
                    <a:cubicBezTo>
                      <a:pt x="159" y="286"/>
                      <a:pt x="152" y="289"/>
                      <a:pt x="144" y="291"/>
                    </a:cubicBezTo>
                    <a:cubicBezTo>
                      <a:pt x="136" y="294"/>
                      <a:pt x="130" y="300"/>
                      <a:pt x="123" y="305"/>
                    </a:cubicBezTo>
                    <a:cubicBezTo>
                      <a:pt x="105" y="321"/>
                      <a:pt x="84" y="334"/>
                      <a:pt x="62" y="344"/>
                    </a:cubicBezTo>
                    <a:cubicBezTo>
                      <a:pt x="53" y="348"/>
                      <a:pt x="43" y="351"/>
                      <a:pt x="34" y="353"/>
                    </a:cubicBezTo>
                    <a:cubicBezTo>
                      <a:pt x="24" y="356"/>
                      <a:pt x="15" y="352"/>
                      <a:pt x="9" y="344"/>
                    </a:cubicBezTo>
                    <a:cubicBezTo>
                      <a:pt x="4" y="338"/>
                      <a:pt x="1" y="330"/>
                      <a:pt x="1" y="322"/>
                    </a:cubicBezTo>
                    <a:cubicBezTo>
                      <a:pt x="1" y="310"/>
                      <a:pt x="0" y="299"/>
                      <a:pt x="0" y="288"/>
                    </a:cubicBezTo>
                    <a:cubicBezTo>
                      <a:pt x="0" y="286"/>
                      <a:pt x="0" y="284"/>
                      <a:pt x="1" y="283"/>
                    </a:cubicBezTo>
                    <a:cubicBezTo>
                      <a:pt x="1" y="280"/>
                      <a:pt x="4" y="279"/>
                      <a:pt x="6" y="282"/>
                    </a:cubicBezTo>
                    <a:cubicBezTo>
                      <a:pt x="7" y="283"/>
                      <a:pt x="7" y="284"/>
                      <a:pt x="8" y="285"/>
                    </a:cubicBezTo>
                    <a:cubicBezTo>
                      <a:pt x="9" y="286"/>
                      <a:pt x="9" y="288"/>
                      <a:pt x="10" y="290"/>
                    </a:cubicBezTo>
                    <a:cubicBezTo>
                      <a:pt x="16" y="297"/>
                      <a:pt x="23" y="301"/>
                      <a:pt x="32" y="298"/>
                    </a:cubicBezTo>
                    <a:cubicBezTo>
                      <a:pt x="37" y="297"/>
                      <a:pt x="41" y="295"/>
                      <a:pt x="46" y="293"/>
                    </a:cubicBezTo>
                    <a:cubicBezTo>
                      <a:pt x="48" y="292"/>
                      <a:pt x="51" y="291"/>
                      <a:pt x="53" y="291"/>
                    </a:cubicBezTo>
                    <a:cubicBezTo>
                      <a:pt x="58" y="292"/>
                      <a:pt x="61" y="290"/>
                      <a:pt x="65" y="288"/>
                    </a:cubicBezTo>
                    <a:cubicBezTo>
                      <a:pt x="77" y="282"/>
                      <a:pt x="89" y="275"/>
                      <a:pt x="100" y="268"/>
                    </a:cubicBezTo>
                    <a:cubicBezTo>
                      <a:pt x="118" y="258"/>
                      <a:pt x="137" y="251"/>
                      <a:pt x="156" y="244"/>
                    </a:cubicBezTo>
                    <a:cubicBezTo>
                      <a:pt x="169" y="239"/>
                      <a:pt x="183" y="234"/>
                      <a:pt x="197" y="229"/>
                    </a:cubicBezTo>
                    <a:cubicBezTo>
                      <a:pt x="199" y="228"/>
                      <a:pt x="201" y="227"/>
                      <a:pt x="203" y="226"/>
                    </a:cubicBezTo>
                    <a:cubicBezTo>
                      <a:pt x="212" y="222"/>
                      <a:pt x="218" y="215"/>
                      <a:pt x="219" y="204"/>
                    </a:cubicBezTo>
                    <a:cubicBezTo>
                      <a:pt x="221" y="178"/>
                      <a:pt x="223" y="151"/>
                      <a:pt x="222" y="124"/>
                    </a:cubicBezTo>
                    <a:cubicBezTo>
                      <a:pt x="221" y="105"/>
                      <a:pt x="218" y="87"/>
                      <a:pt x="210" y="69"/>
                    </a:cubicBezTo>
                    <a:cubicBezTo>
                      <a:pt x="205" y="58"/>
                      <a:pt x="201" y="47"/>
                      <a:pt x="197" y="36"/>
                    </a:cubicBezTo>
                    <a:cubicBezTo>
                      <a:pt x="194" y="28"/>
                      <a:pt x="193" y="19"/>
                      <a:pt x="194" y="10"/>
                    </a:cubicBezTo>
                    <a:cubicBezTo>
                      <a:pt x="194" y="4"/>
                      <a:pt x="199" y="0"/>
                      <a:pt x="205" y="2"/>
                    </a:cubicBezTo>
                    <a:cubicBezTo>
                      <a:pt x="213" y="4"/>
                      <a:pt x="222" y="5"/>
                      <a:pt x="230" y="7"/>
                    </a:cubicBezTo>
                    <a:cubicBezTo>
                      <a:pt x="233" y="7"/>
                      <a:pt x="235" y="9"/>
                      <a:pt x="237" y="10"/>
                    </a:cubicBezTo>
                    <a:cubicBezTo>
                      <a:pt x="241" y="13"/>
                      <a:pt x="244" y="16"/>
                      <a:pt x="248" y="19"/>
                    </a:cubicBezTo>
                    <a:cubicBezTo>
                      <a:pt x="253" y="23"/>
                      <a:pt x="259" y="26"/>
                      <a:pt x="265" y="29"/>
                    </a:cubicBezTo>
                    <a:cubicBezTo>
                      <a:pt x="274" y="33"/>
                      <a:pt x="279" y="40"/>
                      <a:pt x="280" y="49"/>
                    </a:cubicBezTo>
                    <a:cubicBezTo>
                      <a:pt x="280" y="55"/>
                      <a:pt x="280" y="60"/>
                      <a:pt x="278" y="66"/>
                    </a:cubicBezTo>
                    <a:cubicBezTo>
                      <a:pt x="277" y="68"/>
                      <a:pt x="275" y="70"/>
                      <a:pt x="273" y="72"/>
                    </a:cubicBezTo>
                    <a:cubicBezTo>
                      <a:pt x="271" y="74"/>
                      <a:pt x="270" y="75"/>
                      <a:pt x="270" y="77"/>
                    </a:cubicBezTo>
                    <a:cubicBezTo>
                      <a:pt x="271" y="104"/>
                      <a:pt x="271" y="131"/>
                      <a:pt x="271" y="158"/>
                    </a:cubicBezTo>
                    <a:cubicBezTo>
                      <a:pt x="272" y="165"/>
                      <a:pt x="272" y="172"/>
                      <a:pt x="273" y="179"/>
                    </a:cubicBezTo>
                    <a:cubicBezTo>
                      <a:pt x="274" y="183"/>
                      <a:pt x="275" y="184"/>
                      <a:pt x="278" y="182"/>
                    </a:cubicBezTo>
                    <a:cubicBezTo>
                      <a:pt x="291" y="176"/>
                      <a:pt x="303" y="170"/>
                      <a:pt x="313" y="160"/>
                    </a:cubicBezTo>
                    <a:cubicBezTo>
                      <a:pt x="317" y="155"/>
                      <a:pt x="321" y="150"/>
                      <a:pt x="325" y="144"/>
                    </a:cubicBezTo>
                    <a:cubicBezTo>
                      <a:pt x="330" y="138"/>
                      <a:pt x="335" y="132"/>
                      <a:pt x="341" y="128"/>
                    </a:cubicBezTo>
                    <a:cubicBezTo>
                      <a:pt x="350" y="122"/>
                      <a:pt x="359" y="120"/>
                      <a:pt x="369" y="122"/>
                    </a:cubicBezTo>
                    <a:cubicBezTo>
                      <a:pt x="379" y="124"/>
                      <a:pt x="383" y="131"/>
                      <a:pt x="380" y="141"/>
                    </a:cubicBezTo>
                    <a:cubicBezTo>
                      <a:pt x="379" y="146"/>
                      <a:pt x="376" y="151"/>
                      <a:pt x="372" y="154"/>
                    </a:cubicBezTo>
                    <a:cubicBezTo>
                      <a:pt x="367" y="160"/>
                      <a:pt x="361" y="165"/>
                      <a:pt x="355" y="169"/>
                    </a:cubicBezTo>
                    <a:cubicBezTo>
                      <a:pt x="341" y="178"/>
                      <a:pt x="328" y="189"/>
                      <a:pt x="314" y="199"/>
                    </a:cubicBezTo>
                    <a:cubicBezTo>
                      <a:pt x="301" y="209"/>
                      <a:pt x="289" y="219"/>
                      <a:pt x="275" y="229"/>
                    </a:cubicBezTo>
                    <a:cubicBezTo>
                      <a:pt x="272" y="232"/>
                      <a:pt x="271" y="234"/>
                      <a:pt x="271" y="238"/>
                    </a:cubicBezTo>
                    <a:cubicBezTo>
                      <a:pt x="267" y="263"/>
                      <a:pt x="262" y="287"/>
                      <a:pt x="254" y="310"/>
                    </a:cubicBezTo>
                    <a:cubicBezTo>
                      <a:pt x="253" y="314"/>
                      <a:pt x="251" y="317"/>
                      <a:pt x="250" y="320"/>
                    </a:cubicBezTo>
                    <a:cubicBezTo>
                      <a:pt x="249" y="322"/>
                      <a:pt x="249" y="324"/>
                      <a:pt x="247" y="325"/>
                    </a:cubicBezTo>
                    <a:cubicBezTo>
                      <a:pt x="226" y="349"/>
                      <a:pt x="202" y="371"/>
                      <a:pt x="173" y="386"/>
                    </a:cubicBezTo>
                    <a:cubicBezTo>
                      <a:pt x="149" y="400"/>
                      <a:pt x="123" y="408"/>
                      <a:pt x="95" y="410"/>
                    </a:cubicBezTo>
                    <a:cubicBezTo>
                      <a:pt x="93" y="410"/>
                      <a:pt x="90" y="411"/>
                      <a:pt x="88" y="411"/>
                    </a:cubicBezTo>
                    <a:cubicBezTo>
                      <a:pt x="87" y="411"/>
                      <a:pt x="85" y="411"/>
                      <a:pt x="83" y="4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150" name="Freeform 11"/>
              <p:cNvSpPr>
                <a:spLocks noEditPoints="1"/>
              </p:cNvSpPr>
              <p:nvPr/>
            </p:nvSpPr>
            <p:spPr bwMode="auto">
              <a:xfrm>
                <a:off x="4606634" y="2270052"/>
                <a:ext cx="551054" cy="1278318"/>
              </a:xfrm>
              <a:custGeom>
                <a:avLst/>
                <a:gdLst>
                  <a:gd name="T0" fmla="*/ 127 w 193"/>
                  <a:gd name="T1" fmla="*/ 371 h 449"/>
                  <a:gd name="T2" fmla="*/ 63 w 193"/>
                  <a:gd name="T3" fmla="*/ 417 h 449"/>
                  <a:gd name="T4" fmla="*/ 47 w 193"/>
                  <a:gd name="T5" fmla="*/ 433 h 449"/>
                  <a:gd name="T6" fmla="*/ 7 w 193"/>
                  <a:gd name="T7" fmla="*/ 434 h 449"/>
                  <a:gd name="T8" fmla="*/ 1 w 193"/>
                  <a:gd name="T9" fmla="*/ 383 h 449"/>
                  <a:gd name="T10" fmla="*/ 33 w 193"/>
                  <a:gd name="T11" fmla="*/ 331 h 449"/>
                  <a:gd name="T12" fmla="*/ 49 w 193"/>
                  <a:gd name="T13" fmla="*/ 286 h 449"/>
                  <a:gd name="T14" fmla="*/ 50 w 193"/>
                  <a:gd name="T15" fmla="*/ 233 h 449"/>
                  <a:gd name="T16" fmla="*/ 38 w 193"/>
                  <a:gd name="T17" fmla="*/ 207 h 449"/>
                  <a:gd name="T18" fmla="*/ 54 w 193"/>
                  <a:gd name="T19" fmla="*/ 201 h 449"/>
                  <a:gd name="T20" fmla="*/ 75 w 193"/>
                  <a:gd name="T21" fmla="*/ 209 h 449"/>
                  <a:gd name="T22" fmla="*/ 107 w 193"/>
                  <a:gd name="T23" fmla="*/ 223 h 449"/>
                  <a:gd name="T24" fmla="*/ 126 w 193"/>
                  <a:gd name="T25" fmla="*/ 233 h 449"/>
                  <a:gd name="T26" fmla="*/ 133 w 193"/>
                  <a:gd name="T27" fmla="*/ 231 h 449"/>
                  <a:gd name="T28" fmla="*/ 135 w 193"/>
                  <a:gd name="T29" fmla="*/ 200 h 449"/>
                  <a:gd name="T30" fmla="*/ 133 w 193"/>
                  <a:gd name="T31" fmla="*/ 99 h 449"/>
                  <a:gd name="T32" fmla="*/ 105 w 193"/>
                  <a:gd name="T33" fmla="*/ 55 h 449"/>
                  <a:gd name="T34" fmla="*/ 77 w 193"/>
                  <a:gd name="T35" fmla="*/ 9 h 449"/>
                  <a:gd name="T36" fmla="*/ 95 w 193"/>
                  <a:gd name="T37" fmla="*/ 6 h 449"/>
                  <a:gd name="T38" fmla="*/ 165 w 193"/>
                  <a:gd name="T39" fmla="*/ 52 h 449"/>
                  <a:gd name="T40" fmla="*/ 189 w 193"/>
                  <a:gd name="T41" fmla="*/ 83 h 449"/>
                  <a:gd name="T42" fmla="*/ 189 w 193"/>
                  <a:gd name="T43" fmla="*/ 292 h 449"/>
                  <a:gd name="T44" fmla="*/ 165 w 193"/>
                  <a:gd name="T45" fmla="*/ 409 h 449"/>
                  <a:gd name="T46" fmla="*/ 145 w 193"/>
                  <a:gd name="T47" fmla="*/ 428 h 449"/>
                  <a:gd name="T48" fmla="*/ 134 w 193"/>
                  <a:gd name="T49" fmla="*/ 415 h 449"/>
                  <a:gd name="T50" fmla="*/ 131 w 193"/>
                  <a:gd name="T51" fmla="*/ 367 h 449"/>
                  <a:gd name="T52" fmla="*/ 124 w 193"/>
                  <a:gd name="T53" fmla="*/ 264 h 449"/>
                  <a:gd name="T54" fmla="*/ 102 w 193"/>
                  <a:gd name="T55" fmla="*/ 280 h 449"/>
                  <a:gd name="T56" fmla="*/ 81 w 193"/>
                  <a:gd name="T57" fmla="*/ 296 h 449"/>
                  <a:gd name="T58" fmla="*/ 59 w 193"/>
                  <a:gd name="T59" fmla="*/ 331 h 449"/>
                  <a:gd name="T60" fmla="*/ 31 w 193"/>
                  <a:gd name="T61" fmla="*/ 373 h 449"/>
                  <a:gd name="T62" fmla="*/ 46 w 193"/>
                  <a:gd name="T63" fmla="*/ 382 h 449"/>
                  <a:gd name="T64" fmla="*/ 78 w 193"/>
                  <a:gd name="T65" fmla="*/ 363 h 449"/>
                  <a:gd name="T66" fmla="*/ 114 w 193"/>
                  <a:gd name="T67" fmla="*/ 346 h 449"/>
                  <a:gd name="T68" fmla="*/ 133 w 193"/>
                  <a:gd name="T69" fmla="*/ 325 h 449"/>
                  <a:gd name="T70" fmla="*/ 132 w 193"/>
                  <a:gd name="T71" fmla="*/ 255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93" h="449">
                    <a:moveTo>
                      <a:pt x="131" y="367"/>
                    </a:moveTo>
                    <a:cubicBezTo>
                      <a:pt x="129" y="369"/>
                      <a:pt x="128" y="370"/>
                      <a:pt x="127" y="371"/>
                    </a:cubicBezTo>
                    <a:cubicBezTo>
                      <a:pt x="112" y="385"/>
                      <a:pt x="97" y="397"/>
                      <a:pt x="80" y="408"/>
                    </a:cubicBezTo>
                    <a:cubicBezTo>
                      <a:pt x="74" y="411"/>
                      <a:pt x="69" y="414"/>
                      <a:pt x="63" y="417"/>
                    </a:cubicBezTo>
                    <a:cubicBezTo>
                      <a:pt x="61" y="419"/>
                      <a:pt x="59" y="420"/>
                      <a:pt x="57" y="422"/>
                    </a:cubicBezTo>
                    <a:cubicBezTo>
                      <a:pt x="54" y="426"/>
                      <a:pt x="50" y="430"/>
                      <a:pt x="47" y="433"/>
                    </a:cubicBezTo>
                    <a:cubicBezTo>
                      <a:pt x="44" y="436"/>
                      <a:pt x="41" y="439"/>
                      <a:pt x="38" y="441"/>
                    </a:cubicBezTo>
                    <a:cubicBezTo>
                      <a:pt x="27" y="449"/>
                      <a:pt x="13" y="446"/>
                      <a:pt x="7" y="434"/>
                    </a:cubicBezTo>
                    <a:cubicBezTo>
                      <a:pt x="4" y="428"/>
                      <a:pt x="2" y="421"/>
                      <a:pt x="1" y="415"/>
                    </a:cubicBezTo>
                    <a:cubicBezTo>
                      <a:pt x="0" y="404"/>
                      <a:pt x="0" y="394"/>
                      <a:pt x="1" y="383"/>
                    </a:cubicBezTo>
                    <a:cubicBezTo>
                      <a:pt x="2" y="379"/>
                      <a:pt x="3" y="374"/>
                      <a:pt x="7" y="372"/>
                    </a:cubicBezTo>
                    <a:cubicBezTo>
                      <a:pt x="20" y="361"/>
                      <a:pt x="28" y="346"/>
                      <a:pt x="33" y="331"/>
                    </a:cubicBezTo>
                    <a:cubicBezTo>
                      <a:pt x="36" y="325"/>
                      <a:pt x="37" y="319"/>
                      <a:pt x="39" y="313"/>
                    </a:cubicBezTo>
                    <a:cubicBezTo>
                      <a:pt x="42" y="304"/>
                      <a:pt x="45" y="294"/>
                      <a:pt x="49" y="286"/>
                    </a:cubicBezTo>
                    <a:cubicBezTo>
                      <a:pt x="56" y="272"/>
                      <a:pt x="56" y="258"/>
                      <a:pt x="53" y="244"/>
                    </a:cubicBezTo>
                    <a:cubicBezTo>
                      <a:pt x="52" y="240"/>
                      <a:pt x="51" y="237"/>
                      <a:pt x="50" y="233"/>
                    </a:cubicBezTo>
                    <a:cubicBezTo>
                      <a:pt x="49" y="229"/>
                      <a:pt x="47" y="225"/>
                      <a:pt x="44" y="221"/>
                    </a:cubicBezTo>
                    <a:cubicBezTo>
                      <a:pt x="42" y="217"/>
                      <a:pt x="39" y="212"/>
                      <a:pt x="38" y="207"/>
                    </a:cubicBezTo>
                    <a:cubicBezTo>
                      <a:pt x="36" y="202"/>
                      <a:pt x="38" y="199"/>
                      <a:pt x="44" y="199"/>
                    </a:cubicBezTo>
                    <a:cubicBezTo>
                      <a:pt x="48" y="199"/>
                      <a:pt x="51" y="199"/>
                      <a:pt x="54" y="201"/>
                    </a:cubicBezTo>
                    <a:cubicBezTo>
                      <a:pt x="55" y="202"/>
                      <a:pt x="56" y="203"/>
                      <a:pt x="57" y="203"/>
                    </a:cubicBezTo>
                    <a:cubicBezTo>
                      <a:pt x="62" y="208"/>
                      <a:pt x="68" y="209"/>
                      <a:pt x="75" y="209"/>
                    </a:cubicBezTo>
                    <a:cubicBezTo>
                      <a:pt x="83" y="209"/>
                      <a:pt x="90" y="212"/>
                      <a:pt x="96" y="218"/>
                    </a:cubicBezTo>
                    <a:cubicBezTo>
                      <a:pt x="99" y="221"/>
                      <a:pt x="103" y="223"/>
                      <a:pt x="107" y="223"/>
                    </a:cubicBezTo>
                    <a:cubicBezTo>
                      <a:pt x="110" y="223"/>
                      <a:pt x="112" y="224"/>
                      <a:pt x="115" y="225"/>
                    </a:cubicBezTo>
                    <a:cubicBezTo>
                      <a:pt x="120" y="226"/>
                      <a:pt x="124" y="229"/>
                      <a:pt x="126" y="233"/>
                    </a:cubicBezTo>
                    <a:cubicBezTo>
                      <a:pt x="126" y="234"/>
                      <a:pt x="127" y="235"/>
                      <a:pt x="128" y="236"/>
                    </a:cubicBezTo>
                    <a:cubicBezTo>
                      <a:pt x="131" y="236"/>
                      <a:pt x="132" y="234"/>
                      <a:pt x="133" y="231"/>
                    </a:cubicBezTo>
                    <a:cubicBezTo>
                      <a:pt x="134" y="229"/>
                      <a:pt x="134" y="227"/>
                      <a:pt x="134" y="225"/>
                    </a:cubicBezTo>
                    <a:cubicBezTo>
                      <a:pt x="134" y="217"/>
                      <a:pt x="134" y="208"/>
                      <a:pt x="135" y="200"/>
                    </a:cubicBezTo>
                    <a:cubicBezTo>
                      <a:pt x="137" y="176"/>
                      <a:pt x="139" y="151"/>
                      <a:pt x="137" y="127"/>
                    </a:cubicBezTo>
                    <a:cubicBezTo>
                      <a:pt x="137" y="118"/>
                      <a:pt x="135" y="109"/>
                      <a:pt x="133" y="99"/>
                    </a:cubicBezTo>
                    <a:cubicBezTo>
                      <a:pt x="132" y="90"/>
                      <a:pt x="127" y="81"/>
                      <a:pt x="121" y="74"/>
                    </a:cubicBezTo>
                    <a:cubicBezTo>
                      <a:pt x="116" y="67"/>
                      <a:pt x="111" y="61"/>
                      <a:pt x="105" y="55"/>
                    </a:cubicBezTo>
                    <a:cubicBezTo>
                      <a:pt x="98" y="46"/>
                      <a:pt x="90" y="36"/>
                      <a:pt x="83" y="27"/>
                    </a:cubicBezTo>
                    <a:cubicBezTo>
                      <a:pt x="79" y="22"/>
                      <a:pt x="77" y="15"/>
                      <a:pt x="77" y="9"/>
                    </a:cubicBezTo>
                    <a:cubicBezTo>
                      <a:pt x="77" y="3"/>
                      <a:pt x="80" y="0"/>
                      <a:pt x="86" y="2"/>
                    </a:cubicBezTo>
                    <a:cubicBezTo>
                      <a:pt x="89" y="2"/>
                      <a:pt x="92" y="4"/>
                      <a:pt x="95" y="6"/>
                    </a:cubicBezTo>
                    <a:cubicBezTo>
                      <a:pt x="105" y="15"/>
                      <a:pt x="116" y="22"/>
                      <a:pt x="128" y="28"/>
                    </a:cubicBezTo>
                    <a:cubicBezTo>
                      <a:pt x="141" y="35"/>
                      <a:pt x="154" y="43"/>
                      <a:pt x="165" y="52"/>
                    </a:cubicBezTo>
                    <a:cubicBezTo>
                      <a:pt x="172" y="58"/>
                      <a:pt x="179" y="64"/>
                      <a:pt x="184" y="72"/>
                    </a:cubicBezTo>
                    <a:cubicBezTo>
                      <a:pt x="186" y="75"/>
                      <a:pt x="188" y="78"/>
                      <a:pt x="189" y="83"/>
                    </a:cubicBezTo>
                    <a:cubicBezTo>
                      <a:pt x="192" y="122"/>
                      <a:pt x="193" y="162"/>
                      <a:pt x="193" y="202"/>
                    </a:cubicBezTo>
                    <a:cubicBezTo>
                      <a:pt x="193" y="232"/>
                      <a:pt x="192" y="262"/>
                      <a:pt x="189" y="292"/>
                    </a:cubicBezTo>
                    <a:cubicBezTo>
                      <a:pt x="186" y="321"/>
                      <a:pt x="183" y="350"/>
                      <a:pt x="176" y="378"/>
                    </a:cubicBezTo>
                    <a:cubicBezTo>
                      <a:pt x="173" y="388"/>
                      <a:pt x="170" y="399"/>
                      <a:pt x="165" y="409"/>
                    </a:cubicBezTo>
                    <a:cubicBezTo>
                      <a:pt x="162" y="414"/>
                      <a:pt x="159" y="419"/>
                      <a:pt x="155" y="423"/>
                    </a:cubicBezTo>
                    <a:cubicBezTo>
                      <a:pt x="152" y="426"/>
                      <a:pt x="149" y="428"/>
                      <a:pt x="145" y="428"/>
                    </a:cubicBezTo>
                    <a:cubicBezTo>
                      <a:pt x="140" y="429"/>
                      <a:pt x="136" y="427"/>
                      <a:pt x="135" y="422"/>
                    </a:cubicBezTo>
                    <a:cubicBezTo>
                      <a:pt x="135" y="420"/>
                      <a:pt x="135" y="418"/>
                      <a:pt x="134" y="415"/>
                    </a:cubicBezTo>
                    <a:cubicBezTo>
                      <a:pt x="134" y="407"/>
                      <a:pt x="135" y="399"/>
                      <a:pt x="135" y="391"/>
                    </a:cubicBezTo>
                    <a:cubicBezTo>
                      <a:pt x="134" y="383"/>
                      <a:pt x="134" y="375"/>
                      <a:pt x="131" y="367"/>
                    </a:cubicBezTo>
                    <a:close/>
                    <a:moveTo>
                      <a:pt x="132" y="255"/>
                    </a:moveTo>
                    <a:cubicBezTo>
                      <a:pt x="127" y="257"/>
                      <a:pt x="125" y="260"/>
                      <a:pt x="124" y="264"/>
                    </a:cubicBezTo>
                    <a:cubicBezTo>
                      <a:pt x="123" y="267"/>
                      <a:pt x="122" y="271"/>
                      <a:pt x="119" y="273"/>
                    </a:cubicBezTo>
                    <a:cubicBezTo>
                      <a:pt x="114" y="277"/>
                      <a:pt x="108" y="280"/>
                      <a:pt x="102" y="280"/>
                    </a:cubicBezTo>
                    <a:cubicBezTo>
                      <a:pt x="97" y="280"/>
                      <a:pt x="94" y="282"/>
                      <a:pt x="91" y="285"/>
                    </a:cubicBezTo>
                    <a:cubicBezTo>
                      <a:pt x="87" y="289"/>
                      <a:pt x="84" y="292"/>
                      <a:pt x="81" y="296"/>
                    </a:cubicBezTo>
                    <a:cubicBezTo>
                      <a:pt x="78" y="299"/>
                      <a:pt x="76" y="302"/>
                      <a:pt x="75" y="305"/>
                    </a:cubicBezTo>
                    <a:cubicBezTo>
                      <a:pt x="71" y="315"/>
                      <a:pt x="66" y="323"/>
                      <a:pt x="59" y="331"/>
                    </a:cubicBezTo>
                    <a:cubicBezTo>
                      <a:pt x="54" y="337"/>
                      <a:pt x="50" y="343"/>
                      <a:pt x="45" y="349"/>
                    </a:cubicBezTo>
                    <a:cubicBezTo>
                      <a:pt x="39" y="356"/>
                      <a:pt x="34" y="364"/>
                      <a:pt x="31" y="373"/>
                    </a:cubicBezTo>
                    <a:cubicBezTo>
                      <a:pt x="29" y="377"/>
                      <a:pt x="29" y="379"/>
                      <a:pt x="34" y="381"/>
                    </a:cubicBezTo>
                    <a:cubicBezTo>
                      <a:pt x="38" y="382"/>
                      <a:pt x="42" y="383"/>
                      <a:pt x="46" y="382"/>
                    </a:cubicBezTo>
                    <a:cubicBezTo>
                      <a:pt x="53" y="381"/>
                      <a:pt x="59" y="378"/>
                      <a:pt x="64" y="374"/>
                    </a:cubicBezTo>
                    <a:cubicBezTo>
                      <a:pt x="69" y="371"/>
                      <a:pt x="73" y="367"/>
                      <a:pt x="78" y="363"/>
                    </a:cubicBezTo>
                    <a:cubicBezTo>
                      <a:pt x="81" y="361"/>
                      <a:pt x="83" y="359"/>
                      <a:pt x="87" y="358"/>
                    </a:cubicBezTo>
                    <a:cubicBezTo>
                      <a:pt x="97" y="356"/>
                      <a:pt x="106" y="351"/>
                      <a:pt x="114" y="346"/>
                    </a:cubicBezTo>
                    <a:cubicBezTo>
                      <a:pt x="119" y="343"/>
                      <a:pt x="123" y="340"/>
                      <a:pt x="127" y="338"/>
                    </a:cubicBezTo>
                    <a:cubicBezTo>
                      <a:pt x="131" y="335"/>
                      <a:pt x="133" y="331"/>
                      <a:pt x="133" y="325"/>
                    </a:cubicBezTo>
                    <a:cubicBezTo>
                      <a:pt x="132" y="304"/>
                      <a:pt x="132" y="282"/>
                      <a:pt x="132" y="260"/>
                    </a:cubicBezTo>
                    <a:cubicBezTo>
                      <a:pt x="132" y="259"/>
                      <a:pt x="132" y="257"/>
                      <a:pt x="132" y="25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151" name="Freeform 12"/>
              <p:cNvSpPr/>
              <p:nvPr/>
            </p:nvSpPr>
            <p:spPr bwMode="auto">
              <a:xfrm>
                <a:off x="5375547" y="2443057"/>
                <a:ext cx="650372" cy="900269"/>
              </a:xfrm>
              <a:custGeom>
                <a:avLst/>
                <a:gdLst>
                  <a:gd name="T0" fmla="*/ 34 w 229"/>
                  <a:gd name="T1" fmla="*/ 0 h 316"/>
                  <a:gd name="T2" fmla="*/ 37 w 229"/>
                  <a:gd name="T3" fmla="*/ 2 h 316"/>
                  <a:gd name="T4" fmla="*/ 69 w 229"/>
                  <a:gd name="T5" fmla="*/ 32 h 316"/>
                  <a:gd name="T6" fmla="*/ 73 w 229"/>
                  <a:gd name="T7" fmla="*/ 38 h 316"/>
                  <a:gd name="T8" fmla="*/ 99 w 229"/>
                  <a:gd name="T9" fmla="*/ 117 h 316"/>
                  <a:gd name="T10" fmla="*/ 101 w 229"/>
                  <a:gd name="T11" fmla="*/ 128 h 316"/>
                  <a:gd name="T12" fmla="*/ 112 w 229"/>
                  <a:gd name="T13" fmla="*/ 132 h 316"/>
                  <a:gd name="T14" fmla="*/ 120 w 229"/>
                  <a:gd name="T15" fmla="*/ 127 h 316"/>
                  <a:gd name="T16" fmla="*/ 145 w 229"/>
                  <a:gd name="T17" fmla="*/ 109 h 316"/>
                  <a:gd name="T18" fmla="*/ 148 w 229"/>
                  <a:gd name="T19" fmla="*/ 103 h 316"/>
                  <a:gd name="T20" fmla="*/ 148 w 229"/>
                  <a:gd name="T21" fmla="*/ 80 h 316"/>
                  <a:gd name="T22" fmla="*/ 159 w 229"/>
                  <a:gd name="T23" fmla="*/ 69 h 316"/>
                  <a:gd name="T24" fmla="*/ 162 w 229"/>
                  <a:gd name="T25" fmla="*/ 71 h 316"/>
                  <a:gd name="T26" fmla="*/ 164 w 229"/>
                  <a:gd name="T27" fmla="*/ 75 h 316"/>
                  <a:gd name="T28" fmla="*/ 171 w 229"/>
                  <a:gd name="T29" fmla="*/ 86 h 316"/>
                  <a:gd name="T30" fmla="*/ 204 w 229"/>
                  <a:gd name="T31" fmla="*/ 104 h 316"/>
                  <a:gd name="T32" fmla="*/ 209 w 229"/>
                  <a:gd name="T33" fmla="*/ 112 h 316"/>
                  <a:gd name="T34" fmla="*/ 169 w 229"/>
                  <a:gd name="T35" fmla="*/ 170 h 316"/>
                  <a:gd name="T36" fmla="*/ 128 w 229"/>
                  <a:gd name="T37" fmla="*/ 175 h 316"/>
                  <a:gd name="T38" fmla="*/ 114 w 229"/>
                  <a:gd name="T39" fmla="*/ 190 h 316"/>
                  <a:gd name="T40" fmla="*/ 115 w 229"/>
                  <a:gd name="T41" fmla="*/ 196 h 316"/>
                  <a:gd name="T42" fmla="*/ 115 w 229"/>
                  <a:gd name="T43" fmla="*/ 219 h 316"/>
                  <a:gd name="T44" fmla="*/ 109 w 229"/>
                  <a:gd name="T45" fmla="*/ 226 h 316"/>
                  <a:gd name="T46" fmla="*/ 89 w 229"/>
                  <a:gd name="T47" fmla="*/ 246 h 316"/>
                  <a:gd name="T48" fmla="*/ 95 w 229"/>
                  <a:gd name="T49" fmla="*/ 260 h 316"/>
                  <a:gd name="T50" fmla="*/ 113 w 229"/>
                  <a:gd name="T51" fmla="*/ 259 h 316"/>
                  <a:gd name="T52" fmla="*/ 148 w 229"/>
                  <a:gd name="T53" fmla="*/ 248 h 316"/>
                  <a:gd name="T54" fmla="*/ 170 w 229"/>
                  <a:gd name="T55" fmla="*/ 243 h 316"/>
                  <a:gd name="T56" fmla="*/ 187 w 229"/>
                  <a:gd name="T57" fmla="*/ 237 h 316"/>
                  <a:gd name="T58" fmla="*/ 212 w 229"/>
                  <a:gd name="T59" fmla="*/ 229 h 316"/>
                  <a:gd name="T60" fmla="*/ 220 w 229"/>
                  <a:gd name="T61" fmla="*/ 229 h 316"/>
                  <a:gd name="T62" fmla="*/ 227 w 229"/>
                  <a:gd name="T63" fmla="*/ 241 h 316"/>
                  <a:gd name="T64" fmla="*/ 214 w 229"/>
                  <a:gd name="T65" fmla="*/ 267 h 316"/>
                  <a:gd name="T66" fmla="*/ 203 w 229"/>
                  <a:gd name="T67" fmla="*/ 277 h 316"/>
                  <a:gd name="T68" fmla="*/ 174 w 229"/>
                  <a:gd name="T69" fmla="*/ 289 h 316"/>
                  <a:gd name="T70" fmla="*/ 140 w 229"/>
                  <a:gd name="T71" fmla="*/ 298 h 316"/>
                  <a:gd name="T72" fmla="*/ 127 w 229"/>
                  <a:gd name="T73" fmla="*/ 298 h 316"/>
                  <a:gd name="T74" fmla="*/ 116 w 229"/>
                  <a:gd name="T75" fmla="*/ 301 h 316"/>
                  <a:gd name="T76" fmla="*/ 55 w 229"/>
                  <a:gd name="T77" fmla="*/ 304 h 316"/>
                  <a:gd name="T78" fmla="*/ 44 w 229"/>
                  <a:gd name="T79" fmla="*/ 292 h 316"/>
                  <a:gd name="T80" fmla="*/ 27 w 229"/>
                  <a:gd name="T81" fmla="*/ 257 h 316"/>
                  <a:gd name="T82" fmla="*/ 25 w 229"/>
                  <a:gd name="T83" fmla="*/ 252 h 316"/>
                  <a:gd name="T84" fmla="*/ 18 w 229"/>
                  <a:gd name="T85" fmla="*/ 217 h 316"/>
                  <a:gd name="T86" fmla="*/ 18 w 229"/>
                  <a:gd name="T87" fmla="*/ 210 h 316"/>
                  <a:gd name="T88" fmla="*/ 1 w 229"/>
                  <a:gd name="T89" fmla="*/ 140 h 316"/>
                  <a:gd name="T90" fmla="*/ 0 w 229"/>
                  <a:gd name="T91" fmla="*/ 134 h 316"/>
                  <a:gd name="T92" fmla="*/ 18 w 229"/>
                  <a:gd name="T93" fmla="*/ 50 h 316"/>
                  <a:gd name="T94" fmla="*/ 32 w 229"/>
                  <a:gd name="T95" fmla="*/ 4 h 316"/>
                  <a:gd name="T96" fmla="*/ 34 w 229"/>
                  <a:gd name="T97" fmla="*/ 0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29" h="316">
                    <a:moveTo>
                      <a:pt x="34" y="0"/>
                    </a:moveTo>
                    <a:cubicBezTo>
                      <a:pt x="35" y="1"/>
                      <a:pt x="36" y="2"/>
                      <a:pt x="37" y="2"/>
                    </a:cubicBezTo>
                    <a:cubicBezTo>
                      <a:pt x="48" y="12"/>
                      <a:pt x="58" y="22"/>
                      <a:pt x="69" y="32"/>
                    </a:cubicBezTo>
                    <a:cubicBezTo>
                      <a:pt x="71" y="34"/>
                      <a:pt x="72" y="36"/>
                      <a:pt x="73" y="38"/>
                    </a:cubicBezTo>
                    <a:cubicBezTo>
                      <a:pt x="86" y="63"/>
                      <a:pt x="94" y="89"/>
                      <a:pt x="99" y="117"/>
                    </a:cubicBezTo>
                    <a:cubicBezTo>
                      <a:pt x="99" y="120"/>
                      <a:pt x="100" y="124"/>
                      <a:pt x="101" y="128"/>
                    </a:cubicBezTo>
                    <a:cubicBezTo>
                      <a:pt x="103" y="133"/>
                      <a:pt x="107" y="134"/>
                      <a:pt x="112" y="132"/>
                    </a:cubicBezTo>
                    <a:cubicBezTo>
                      <a:pt x="115" y="130"/>
                      <a:pt x="117" y="129"/>
                      <a:pt x="120" y="127"/>
                    </a:cubicBezTo>
                    <a:cubicBezTo>
                      <a:pt x="128" y="121"/>
                      <a:pt x="136" y="115"/>
                      <a:pt x="145" y="109"/>
                    </a:cubicBezTo>
                    <a:cubicBezTo>
                      <a:pt x="147" y="108"/>
                      <a:pt x="148" y="106"/>
                      <a:pt x="148" y="103"/>
                    </a:cubicBezTo>
                    <a:cubicBezTo>
                      <a:pt x="148" y="95"/>
                      <a:pt x="148" y="88"/>
                      <a:pt x="148" y="80"/>
                    </a:cubicBezTo>
                    <a:cubicBezTo>
                      <a:pt x="148" y="75"/>
                      <a:pt x="153" y="69"/>
                      <a:pt x="159" y="69"/>
                    </a:cubicBezTo>
                    <a:cubicBezTo>
                      <a:pt x="160" y="69"/>
                      <a:pt x="162" y="70"/>
                      <a:pt x="162" y="71"/>
                    </a:cubicBezTo>
                    <a:cubicBezTo>
                      <a:pt x="163" y="72"/>
                      <a:pt x="164" y="73"/>
                      <a:pt x="164" y="75"/>
                    </a:cubicBezTo>
                    <a:cubicBezTo>
                      <a:pt x="164" y="79"/>
                      <a:pt x="167" y="83"/>
                      <a:pt x="171" y="86"/>
                    </a:cubicBezTo>
                    <a:cubicBezTo>
                      <a:pt x="181" y="94"/>
                      <a:pt x="192" y="100"/>
                      <a:pt x="204" y="104"/>
                    </a:cubicBezTo>
                    <a:cubicBezTo>
                      <a:pt x="208" y="106"/>
                      <a:pt x="209" y="108"/>
                      <a:pt x="209" y="112"/>
                    </a:cubicBezTo>
                    <a:cubicBezTo>
                      <a:pt x="210" y="140"/>
                      <a:pt x="196" y="160"/>
                      <a:pt x="169" y="170"/>
                    </a:cubicBezTo>
                    <a:cubicBezTo>
                      <a:pt x="156" y="175"/>
                      <a:pt x="142" y="177"/>
                      <a:pt x="128" y="175"/>
                    </a:cubicBezTo>
                    <a:cubicBezTo>
                      <a:pt x="119" y="173"/>
                      <a:pt x="112" y="182"/>
                      <a:pt x="114" y="190"/>
                    </a:cubicBezTo>
                    <a:cubicBezTo>
                      <a:pt x="114" y="192"/>
                      <a:pt x="115" y="194"/>
                      <a:pt x="115" y="196"/>
                    </a:cubicBezTo>
                    <a:cubicBezTo>
                      <a:pt x="118" y="203"/>
                      <a:pt x="118" y="211"/>
                      <a:pt x="115" y="219"/>
                    </a:cubicBezTo>
                    <a:cubicBezTo>
                      <a:pt x="114" y="222"/>
                      <a:pt x="112" y="224"/>
                      <a:pt x="109" y="226"/>
                    </a:cubicBezTo>
                    <a:cubicBezTo>
                      <a:pt x="101" y="231"/>
                      <a:pt x="95" y="238"/>
                      <a:pt x="89" y="246"/>
                    </a:cubicBezTo>
                    <a:cubicBezTo>
                      <a:pt x="84" y="254"/>
                      <a:pt x="85" y="258"/>
                      <a:pt x="95" y="260"/>
                    </a:cubicBezTo>
                    <a:cubicBezTo>
                      <a:pt x="101" y="261"/>
                      <a:pt x="107" y="261"/>
                      <a:pt x="113" y="259"/>
                    </a:cubicBezTo>
                    <a:cubicBezTo>
                      <a:pt x="125" y="256"/>
                      <a:pt x="137" y="252"/>
                      <a:pt x="148" y="248"/>
                    </a:cubicBezTo>
                    <a:cubicBezTo>
                      <a:pt x="155" y="245"/>
                      <a:pt x="162" y="243"/>
                      <a:pt x="170" y="243"/>
                    </a:cubicBezTo>
                    <a:cubicBezTo>
                      <a:pt x="176" y="242"/>
                      <a:pt x="182" y="240"/>
                      <a:pt x="187" y="237"/>
                    </a:cubicBezTo>
                    <a:cubicBezTo>
                      <a:pt x="195" y="234"/>
                      <a:pt x="203" y="230"/>
                      <a:pt x="212" y="229"/>
                    </a:cubicBezTo>
                    <a:cubicBezTo>
                      <a:pt x="214" y="229"/>
                      <a:pt x="217" y="229"/>
                      <a:pt x="220" y="229"/>
                    </a:cubicBezTo>
                    <a:cubicBezTo>
                      <a:pt x="226" y="230"/>
                      <a:pt x="229" y="236"/>
                      <a:pt x="227" y="241"/>
                    </a:cubicBezTo>
                    <a:cubicBezTo>
                      <a:pt x="223" y="250"/>
                      <a:pt x="218" y="259"/>
                      <a:pt x="214" y="267"/>
                    </a:cubicBezTo>
                    <a:cubicBezTo>
                      <a:pt x="211" y="271"/>
                      <a:pt x="207" y="274"/>
                      <a:pt x="203" y="277"/>
                    </a:cubicBezTo>
                    <a:cubicBezTo>
                      <a:pt x="194" y="282"/>
                      <a:pt x="184" y="286"/>
                      <a:pt x="174" y="289"/>
                    </a:cubicBezTo>
                    <a:cubicBezTo>
                      <a:pt x="163" y="292"/>
                      <a:pt x="151" y="295"/>
                      <a:pt x="140" y="298"/>
                    </a:cubicBezTo>
                    <a:cubicBezTo>
                      <a:pt x="136" y="299"/>
                      <a:pt x="131" y="298"/>
                      <a:pt x="127" y="298"/>
                    </a:cubicBezTo>
                    <a:cubicBezTo>
                      <a:pt x="122" y="298"/>
                      <a:pt x="119" y="299"/>
                      <a:pt x="116" y="301"/>
                    </a:cubicBezTo>
                    <a:cubicBezTo>
                      <a:pt x="97" y="315"/>
                      <a:pt x="74" y="316"/>
                      <a:pt x="55" y="304"/>
                    </a:cubicBezTo>
                    <a:cubicBezTo>
                      <a:pt x="51" y="301"/>
                      <a:pt x="47" y="297"/>
                      <a:pt x="44" y="292"/>
                    </a:cubicBezTo>
                    <a:cubicBezTo>
                      <a:pt x="37" y="281"/>
                      <a:pt x="32" y="269"/>
                      <a:pt x="27" y="257"/>
                    </a:cubicBezTo>
                    <a:cubicBezTo>
                      <a:pt x="26" y="255"/>
                      <a:pt x="26" y="254"/>
                      <a:pt x="25" y="252"/>
                    </a:cubicBezTo>
                    <a:cubicBezTo>
                      <a:pt x="20" y="241"/>
                      <a:pt x="17" y="230"/>
                      <a:pt x="18" y="217"/>
                    </a:cubicBezTo>
                    <a:cubicBezTo>
                      <a:pt x="19" y="215"/>
                      <a:pt x="18" y="213"/>
                      <a:pt x="18" y="210"/>
                    </a:cubicBezTo>
                    <a:cubicBezTo>
                      <a:pt x="12" y="187"/>
                      <a:pt x="6" y="163"/>
                      <a:pt x="1" y="140"/>
                    </a:cubicBezTo>
                    <a:cubicBezTo>
                      <a:pt x="0" y="138"/>
                      <a:pt x="0" y="136"/>
                      <a:pt x="0" y="134"/>
                    </a:cubicBezTo>
                    <a:cubicBezTo>
                      <a:pt x="6" y="106"/>
                      <a:pt x="12" y="78"/>
                      <a:pt x="18" y="50"/>
                    </a:cubicBezTo>
                    <a:cubicBezTo>
                      <a:pt x="22" y="35"/>
                      <a:pt x="26" y="19"/>
                      <a:pt x="32" y="4"/>
                    </a:cubicBezTo>
                    <a:cubicBezTo>
                      <a:pt x="33" y="2"/>
                      <a:pt x="33" y="1"/>
                      <a:pt x="3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152" name="Freeform 13"/>
              <p:cNvSpPr/>
              <p:nvPr/>
            </p:nvSpPr>
            <p:spPr bwMode="auto">
              <a:xfrm>
                <a:off x="6355912" y="2792272"/>
                <a:ext cx="772117" cy="855416"/>
              </a:xfrm>
              <a:custGeom>
                <a:avLst/>
                <a:gdLst>
                  <a:gd name="T0" fmla="*/ 194 w 271"/>
                  <a:gd name="T1" fmla="*/ 98 h 300"/>
                  <a:gd name="T2" fmla="*/ 236 w 271"/>
                  <a:gd name="T3" fmla="*/ 96 h 300"/>
                  <a:gd name="T4" fmla="*/ 237 w 271"/>
                  <a:gd name="T5" fmla="*/ 111 h 300"/>
                  <a:gd name="T6" fmla="*/ 175 w 271"/>
                  <a:gd name="T7" fmla="*/ 150 h 300"/>
                  <a:gd name="T8" fmla="*/ 169 w 271"/>
                  <a:gd name="T9" fmla="*/ 195 h 300"/>
                  <a:gd name="T10" fmla="*/ 177 w 271"/>
                  <a:gd name="T11" fmla="*/ 299 h 300"/>
                  <a:gd name="T12" fmla="*/ 159 w 271"/>
                  <a:gd name="T13" fmla="*/ 285 h 300"/>
                  <a:gd name="T14" fmla="*/ 150 w 271"/>
                  <a:gd name="T15" fmla="*/ 266 h 300"/>
                  <a:gd name="T16" fmla="*/ 133 w 271"/>
                  <a:gd name="T17" fmla="*/ 260 h 300"/>
                  <a:gd name="T18" fmla="*/ 132 w 271"/>
                  <a:gd name="T19" fmla="*/ 243 h 300"/>
                  <a:gd name="T20" fmla="*/ 149 w 271"/>
                  <a:gd name="T21" fmla="*/ 232 h 300"/>
                  <a:gd name="T22" fmla="*/ 139 w 271"/>
                  <a:gd name="T23" fmla="*/ 197 h 300"/>
                  <a:gd name="T24" fmla="*/ 117 w 271"/>
                  <a:gd name="T25" fmla="*/ 216 h 300"/>
                  <a:gd name="T26" fmla="*/ 101 w 271"/>
                  <a:gd name="T27" fmla="*/ 235 h 300"/>
                  <a:gd name="T28" fmla="*/ 26 w 271"/>
                  <a:gd name="T29" fmla="*/ 293 h 300"/>
                  <a:gd name="T30" fmla="*/ 0 w 271"/>
                  <a:gd name="T31" fmla="*/ 243 h 300"/>
                  <a:gd name="T32" fmla="*/ 9 w 271"/>
                  <a:gd name="T33" fmla="*/ 237 h 300"/>
                  <a:gd name="T34" fmla="*/ 32 w 271"/>
                  <a:gd name="T35" fmla="*/ 234 h 300"/>
                  <a:gd name="T36" fmla="*/ 59 w 271"/>
                  <a:gd name="T37" fmla="*/ 219 h 300"/>
                  <a:gd name="T38" fmla="*/ 116 w 271"/>
                  <a:gd name="T39" fmla="*/ 185 h 300"/>
                  <a:gd name="T40" fmla="*/ 145 w 271"/>
                  <a:gd name="T41" fmla="*/ 155 h 300"/>
                  <a:gd name="T42" fmla="*/ 133 w 271"/>
                  <a:gd name="T43" fmla="*/ 142 h 300"/>
                  <a:gd name="T44" fmla="*/ 145 w 271"/>
                  <a:gd name="T45" fmla="*/ 112 h 300"/>
                  <a:gd name="T46" fmla="*/ 143 w 271"/>
                  <a:gd name="T47" fmla="*/ 104 h 300"/>
                  <a:gd name="T48" fmla="*/ 124 w 271"/>
                  <a:gd name="T49" fmla="*/ 108 h 300"/>
                  <a:gd name="T50" fmla="*/ 121 w 271"/>
                  <a:gd name="T51" fmla="*/ 140 h 300"/>
                  <a:gd name="T52" fmla="*/ 87 w 271"/>
                  <a:gd name="T53" fmla="*/ 188 h 300"/>
                  <a:gd name="T54" fmla="*/ 73 w 271"/>
                  <a:gd name="T55" fmla="*/ 176 h 300"/>
                  <a:gd name="T56" fmla="*/ 67 w 271"/>
                  <a:gd name="T57" fmla="*/ 159 h 300"/>
                  <a:gd name="T58" fmla="*/ 66 w 271"/>
                  <a:gd name="T59" fmla="*/ 63 h 300"/>
                  <a:gd name="T60" fmla="*/ 72 w 271"/>
                  <a:gd name="T61" fmla="*/ 47 h 300"/>
                  <a:gd name="T62" fmla="*/ 88 w 271"/>
                  <a:gd name="T63" fmla="*/ 55 h 300"/>
                  <a:gd name="T64" fmla="*/ 109 w 271"/>
                  <a:gd name="T65" fmla="*/ 63 h 300"/>
                  <a:gd name="T66" fmla="*/ 160 w 271"/>
                  <a:gd name="T67" fmla="*/ 28 h 300"/>
                  <a:gd name="T68" fmla="*/ 187 w 271"/>
                  <a:gd name="T69" fmla="*/ 16 h 300"/>
                  <a:gd name="T70" fmla="*/ 258 w 271"/>
                  <a:gd name="T71" fmla="*/ 4 h 300"/>
                  <a:gd name="T72" fmla="*/ 271 w 271"/>
                  <a:gd name="T73" fmla="*/ 16 h 300"/>
                  <a:gd name="T74" fmla="*/ 248 w 271"/>
                  <a:gd name="T75" fmla="*/ 37 h 300"/>
                  <a:gd name="T76" fmla="*/ 215 w 271"/>
                  <a:gd name="T77" fmla="*/ 67 h 300"/>
                  <a:gd name="T78" fmla="*/ 186 w 271"/>
                  <a:gd name="T79" fmla="*/ 95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71" h="300">
                    <a:moveTo>
                      <a:pt x="185" y="102"/>
                    </a:moveTo>
                    <a:cubicBezTo>
                      <a:pt x="188" y="101"/>
                      <a:pt x="191" y="99"/>
                      <a:pt x="194" y="98"/>
                    </a:cubicBezTo>
                    <a:cubicBezTo>
                      <a:pt x="200" y="94"/>
                      <a:pt x="206" y="91"/>
                      <a:pt x="213" y="90"/>
                    </a:cubicBezTo>
                    <a:cubicBezTo>
                      <a:pt x="221" y="89"/>
                      <a:pt x="229" y="92"/>
                      <a:pt x="236" y="96"/>
                    </a:cubicBezTo>
                    <a:cubicBezTo>
                      <a:pt x="237" y="97"/>
                      <a:pt x="238" y="98"/>
                      <a:pt x="239" y="99"/>
                    </a:cubicBezTo>
                    <a:cubicBezTo>
                      <a:pt x="242" y="103"/>
                      <a:pt x="242" y="108"/>
                      <a:pt x="237" y="111"/>
                    </a:cubicBezTo>
                    <a:cubicBezTo>
                      <a:pt x="220" y="127"/>
                      <a:pt x="200" y="139"/>
                      <a:pt x="179" y="148"/>
                    </a:cubicBezTo>
                    <a:cubicBezTo>
                      <a:pt x="178" y="149"/>
                      <a:pt x="176" y="149"/>
                      <a:pt x="175" y="150"/>
                    </a:cubicBezTo>
                    <a:cubicBezTo>
                      <a:pt x="167" y="153"/>
                      <a:pt x="164" y="159"/>
                      <a:pt x="163" y="168"/>
                    </a:cubicBezTo>
                    <a:cubicBezTo>
                      <a:pt x="163" y="177"/>
                      <a:pt x="165" y="187"/>
                      <a:pt x="169" y="195"/>
                    </a:cubicBezTo>
                    <a:cubicBezTo>
                      <a:pt x="182" y="226"/>
                      <a:pt x="186" y="259"/>
                      <a:pt x="185" y="292"/>
                    </a:cubicBezTo>
                    <a:cubicBezTo>
                      <a:pt x="185" y="298"/>
                      <a:pt x="183" y="300"/>
                      <a:pt x="177" y="299"/>
                    </a:cubicBezTo>
                    <a:cubicBezTo>
                      <a:pt x="171" y="299"/>
                      <a:pt x="165" y="297"/>
                      <a:pt x="161" y="292"/>
                    </a:cubicBezTo>
                    <a:cubicBezTo>
                      <a:pt x="159" y="290"/>
                      <a:pt x="159" y="287"/>
                      <a:pt x="159" y="285"/>
                    </a:cubicBezTo>
                    <a:cubicBezTo>
                      <a:pt x="159" y="284"/>
                      <a:pt x="159" y="282"/>
                      <a:pt x="159" y="281"/>
                    </a:cubicBezTo>
                    <a:cubicBezTo>
                      <a:pt x="159" y="274"/>
                      <a:pt x="156" y="269"/>
                      <a:pt x="150" y="266"/>
                    </a:cubicBezTo>
                    <a:cubicBezTo>
                      <a:pt x="146" y="263"/>
                      <a:pt x="141" y="262"/>
                      <a:pt x="136" y="260"/>
                    </a:cubicBezTo>
                    <a:cubicBezTo>
                      <a:pt x="135" y="260"/>
                      <a:pt x="134" y="260"/>
                      <a:pt x="133" y="260"/>
                    </a:cubicBezTo>
                    <a:cubicBezTo>
                      <a:pt x="129" y="258"/>
                      <a:pt x="126" y="255"/>
                      <a:pt x="126" y="252"/>
                    </a:cubicBezTo>
                    <a:cubicBezTo>
                      <a:pt x="125" y="248"/>
                      <a:pt x="128" y="244"/>
                      <a:pt x="132" y="243"/>
                    </a:cubicBezTo>
                    <a:cubicBezTo>
                      <a:pt x="134" y="242"/>
                      <a:pt x="136" y="242"/>
                      <a:pt x="138" y="242"/>
                    </a:cubicBezTo>
                    <a:cubicBezTo>
                      <a:pt x="144" y="241"/>
                      <a:pt x="147" y="238"/>
                      <a:pt x="149" y="232"/>
                    </a:cubicBezTo>
                    <a:cubicBezTo>
                      <a:pt x="153" y="220"/>
                      <a:pt x="151" y="208"/>
                      <a:pt x="144" y="197"/>
                    </a:cubicBezTo>
                    <a:cubicBezTo>
                      <a:pt x="142" y="195"/>
                      <a:pt x="141" y="195"/>
                      <a:pt x="139" y="197"/>
                    </a:cubicBezTo>
                    <a:cubicBezTo>
                      <a:pt x="138" y="197"/>
                      <a:pt x="137" y="198"/>
                      <a:pt x="136" y="199"/>
                    </a:cubicBezTo>
                    <a:cubicBezTo>
                      <a:pt x="129" y="205"/>
                      <a:pt x="123" y="210"/>
                      <a:pt x="117" y="216"/>
                    </a:cubicBezTo>
                    <a:cubicBezTo>
                      <a:pt x="112" y="220"/>
                      <a:pt x="108" y="225"/>
                      <a:pt x="105" y="231"/>
                    </a:cubicBezTo>
                    <a:cubicBezTo>
                      <a:pt x="104" y="232"/>
                      <a:pt x="103" y="233"/>
                      <a:pt x="101" y="235"/>
                    </a:cubicBezTo>
                    <a:cubicBezTo>
                      <a:pt x="84" y="253"/>
                      <a:pt x="66" y="270"/>
                      <a:pt x="48" y="288"/>
                    </a:cubicBezTo>
                    <a:cubicBezTo>
                      <a:pt x="41" y="296"/>
                      <a:pt x="35" y="297"/>
                      <a:pt x="26" y="293"/>
                    </a:cubicBezTo>
                    <a:cubicBezTo>
                      <a:pt x="20" y="291"/>
                      <a:pt x="16" y="287"/>
                      <a:pt x="13" y="282"/>
                    </a:cubicBezTo>
                    <a:cubicBezTo>
                      <a:pt x="4" y="271"/>
                      <a:pt x="1" y="257"/>
                      <a:pt x="0" y="243"/>
                    </a:cubicBezTo>
                    <a:cubicBezTo>
                      <a:pt x="0" y="240"/>
                      <a:pt x="1" y="239"/>
                      <a:pt x="3" y="239"/>
                    </a:cubicBezTo>
                    <a:cubicBezTo>
                      <a:pt x="5" y="238"/>
                      <a:pt x="7" y="237"/>
                      <a:pt x="9" y="237"/>
                    </a:cubicBezTo>
                    <a:cubicBezTo>
                      <a:pt x="13" y="235"/>
                      <a:pt x="16" y="235"/>
                      <a:pt x="20" y="237"/>
                    </a:cubicBezTo>
                    <a:cubicBezTo>
                      <a:pt x="24" y="239"/>
                      <a:pt x="28" y="238"/>
                      <a:pt x="32" y="234"/>
                    </a:cubicBezTo>
                    <a:cubicBezTo>
                      <a:pt x="34" y="233"/>
                      <a:pt x="37" y="231"/>
                      <a:pt x="39" y="230"/>
                    </a:cubicBezTo>
                    <a:cubicBezTo>
                      <a:pt x="46" y="226"/>
                      <a:pt x="52" y="222"/>
                      <a:pt x="59" y="219"/>
                    </a:cubicBezTo>
                    <a:cubicBezTo>
                      <a:pt x="60" y="218"/>
                      <a:pt x="62" y="217"/>
                      <a:pt x="63" y="216"/>
                    </a:cubicBezTo>
                    <a:cubicBezTo>
                      <a:pt x="81" y="206"/>
                      <a:pt x="98" y="195"/>
                      <a:pt x="116" y="185"/>
                    </a:cubicBezTo>
                    <a:cubicBezTo>
                      <a:pt x="122" y="181"/>
                      <a:pt x="128" y="177"/>
                      <a:pt x="134" y="172"/>
                    </a:cubicBezTo>
                    <a:cubicBezTo>
                      <a:pt x="139" y="168"/>
                      <a:pt x="143" y="163"/>
                      <a:pt x="145" y="155"/>
                    </a:cubicBezTo>
                    <a:cubicBezTo>
                      <a:pt x="143" y="155"/>
                      <a:pt x="142" y="154"/>
                      <a:pt x="140" y="154"/>
                    </a:cubicBezTo>
                    <a:cubicBezTo>
                      <a:pt x="134" y="152"/>
                      <a:pt x="132" y="148"/>
                      <a:pt x="133" y="142"/>
                    </a:cubicBezTo>
                    <a:cubicBezTo>
                      <a:pt x="134" y="140"/>
                      <a:pt x="135" y="137"/>
                      <a:pt x="136" y="135"/>
                    </a:cubicBezTo>
                    <a:cubicBezTo>
                      <a:pt x="139" y="127"/>
                      <a:pt x="142" y="119"/>
                      <a:pt x="145" y="112"/>
                    </a:cubicBezTo>
                    <a:cubicBezTo>
                      <a:pt x="145" y="111"/>
                      <a:pt x="146" y="110"/>
                      <a:pt x="146" y="109"/>
                    </a:cubicBezTo>
                    <a:cubicBezTo>
                      <a:pt x="147" y="105"/>
                      <a:pt x="146" y="104"/>
                      <a:pt x="143" y="104"/>
                    </a:cubicBezTo>
                    <a:cubicBezTo>
                      <a:pt x="140" y="104"/>
                      <a:pt x="138" y="104"/>
                      <a:pt x="135" y="105"/>
                    </a:cubicBezTo>
                    <a:cubicBezTo>
                      <a:pt x="132" y="106"/>
                      <a:pt x="128" y="107"/>
                      <a:pt x="124" y="108"/>
                    </a:cubicBezTo>
                    <a:cubicBezTo>
                      <a:pt x="122" y="109"/>
                      <a:pt x="121" y="111"/>
                      <a:pt x="121" y="113"/>
                    </a:cubicBezTo>
                    <a:cubicBezTo>
                      <a:pt x="121" y="122"/>
                      <a:pt x="121" y="131"/>
                      <a:pt x="121" y="140"/>
                    </a:cubicBezTo>
                    <a:cubicBezTo>
                      <a:pt x="121" y="142"/>
                      <a:pt x="120" y="144"/>
                      <a:pt x="119" y="146"/>
                    </a:cubicBezTo>
                    <a:cubicBezTo>
                      <a:pt x="108" y="160"/>
                      <a:pt x="98" y="174"/>
                      <a:pt x="87" y="188"/>
                    </a:cubicBezTo>
                    <a:cubicBezTo>
                      <a:pt x="87" y="189"/>
                      <a:pt x="86" y="189"/>
                      <a:pt x="86" y="190"/>
                    </a:cubicBezTo>
                    <a:cubicBezTo>
                      <a:pt x="81" y="185"/>
                      <a:pt x="77" y="181"/>
                      <a:pt x="73" y="176"/>
                    </a:cubicBezTo>
                    <a:cubicBezTo>
                      <a:pt x="70" y="173"/>
                      <a:pt x="69" y="170"/>
                      <a:pt x="69" y="166"/>
                    </a:cubicBezTo>
                    <a:cubicBezTo>
                      <a:pt x="68" y="164"/>
                      <a:pt x="68" y="161"/>
                      <a:pt x="67" y="159"/>
                    </a:cubicBezTo>
                    <a:cubicBezTo>
                      <a:pt x="58" y="138"/>
                      <a:pt x="57" y="117"/>
                      <a:pt x="63" y="95"/>
                    </a:cubicBezTo>
                    <a:cubicBezTo>
                      <a:pt x="67" y="84"/>
                      <a:pt x="67" y="74"/>
                      <a:pt x="66" y="63"/>
                    </a:cubicBezTo>
                    <a:cubicBezTo>
                      <a:pt x="66" y="60"/>
                      <a:pt x="66" y="57"/>
                      <a:pt x="66" y="54"/>
                    </a:cubicBezTo>
                    <a:cubicBezTo>
                      <a:pt x="66" y="50"/>
                      <a:pt x="68" y="47"/>
                      <a:pt x="72" y="47"/>
                    </a:cubicBezTo>
                    <a:cubicBezTo>
                      <a:pt x="75" y="46"/>
                      <a:pt x="78" y="47"/>
                      <a:pt x="80" y="48"/>
                    </a:cubicBezTo>
                    <a:cubicBezTo>
                      <a:pt x="83" y="50"/>
                      <a:pt x="85" y="52"/>
                      <a:pt x="88" y="55"/>
                    </a:cubicBezTo>
                    <a:cubicBezTo>
                      <a:pt x="90" y="57"/>
                      <a:pt x="91" y="59"/>
                      <a:pt x="93" y="61"/>
                    </a:cubicBezTo>
                    <a:cubicBezTo>
                      <a:pt x="99" y="66"/>
                      <a:pt x="103" y="67"/>
                      <a:pt x="109" y="63"/>
                    </a:cubicBezTo>
                    <a:cubicBezTo>
                      <a:pt x="117" y="58"/>
                      <a:pt x="125" y="53"/>
                      <a:pt x="133" y="48"/>
                    </a:cubicBezTo>
                    <a:cubicBezTo>
                      <a:pt x="142" y="41"/>
                      <a:pt x="151" y="35"/>
                      <a:pt x="160" y="28"/>
                    </a:cubicBezTo>
                    <a:cubicBezTo>
                      <a:pt x="163" y="25"/>
                      <a:pt x="167" y="24"/>
                      <a:pt x="171" y="23"/>
                    </a:cubicBezTo>
                    <a:cubicBezTo>
                      <a:pt x="177" y="23"/>
                      <a:pt x="182" y="20"/>
                      <a:pt x="187" y="16"/>
                    </a:cubicBezTo>
                    <a:cubicBezTo>
                      <a:pt x="196" y="6"/>
                      <a:pt x="208" y="2"/>
                      <a:pt x="221" y="1"/>
                    </a:cubicBezTo>
                    <a:cubicBezTo>
                      <a:pt x="233" y="0"/>
                      <a:pt x="246" y="0"/>
                      <a:pt x="258" y="4"/>
                    </a:cubicBezTo>
                    <a:cubicBezTo>
                      <a:pt x="261" y="5"/>
                      <a:pt x="264" y="7"/>
                      <a:pt x="267" y="9"/>
                    </a:cubicBezTo>
                    <a:cubicBezTo>
                      <a:pt x="270" y="10"/>
                      <a:pt x="271" y="13"/>
                      <a:pt x="271" y="16"/>
                    </a:cubicBezTo>
                    <a:cubicBezTo>
                      <a:pt x="271" y="18"/>
                      <a:pt x="271" y="19"/>
                      <a:pt x="269" y="21"/>
                    </a:cubicBezTo>
                    <a:cubicBezTo>
                      <a:pt x="262" y="26"/>
                      <a:pt x="255" y="31"/>
                      <a:pt x="248" y="37"/>
                    </a:cubicBezTo>
                    <a:cubicBezTo>
                      <a:pt x="240" y="43"/>
                      <a:pt x="232" y="50"/>
                      <a:pt x="226" y="58"/>
                    </a:cubicBezTo>
                    <a:cubicBezTo>
                      <a:pt x="223" y="62"/>
                      <a:pt x="219" y="65"/>
                      <a:pt x="215" y="67"/>
                    </a:cubicBezTo>
                    <a:cubicBezTo>
                      <a:pt x="213" y="68"/>
                      <a:pt x="212" y="69"/>
                      <a:pt x="211" y="70"/>
                    </a:cubicBezTo>
                    <a:cubicBezTo>
                      <a:pt x="202" y="79"/>
                      <a:pt x="194" y="87"/>
                      <a:pt x="186" y="95"/>
                    </a:cubicBezTo>
                    <a:cubicBezTo>
                      <a:pt x="184" y="97"/>
                      <a:pt x="183" y="99"/>
                      <a:pt x="185" y="10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153" name="Freeform 14"/>
              <p:cNvSpPr/>
              <p:nvPr/>
            </p:nvSpPr>
            <p:spPr bwMode="auto">
              <a:xfrm>
                <a:off x="9143222" y="3099837"/>
                <a:ext cx="797747" cy="506201"/>
              </a:xfrm>
              <a:custGeom>
                <a:avLst/>
                <a:gdLst>
                  <a:gd name="T0" fmla="*/ 16 w 280"/>
                  <a:gd name="T1" fmla="*/ 133 h 178"/>
                  <a:gd name="T2" fmla="*/ 14 w 280"/>
                  <a:gd name="T3" fmla="*/ 124 h 178"/>
                  <a:gd name="T4" fmla="*/ 2 w 280"/>
                  <a:gd name="T5" fmla="*/ 103 h 178"/>
                  <a:gd name="T6" fmla="*/ 6 w 280"/>
                  <a:gd name="T7" fmla="*/ 81 h 178"/>
                  <a:gd name="T8" fmla="*/ 16 w 280"/>
                  <a:gd name="T9" fmla="*/ 77 h 178"/>
                  <a:gd name="T10" fmla="*/ 22 w 280"/>
                  <a:gd name="T11" fmla="*/ 77 h 178"/>
                  <a:gd name="T12" fmla="*/ 40 w 280"/>
                  <a:gd name="T13" fmla="*/ 71 h 178"/>
                  <a:gd name="T14" fmla="*/ 54 w 280"/>
                  <a:gd name="T15" fmla="*/ 64 h 178"/>
                  <a:gd name="T16" fmla="*/ 63 w 280"/>
                  <a:gd name="T17" fmla="*/ 61 h 178"/>
                  <a:gd name="T18" fmla="*/ 144 w 280"/>
                  <a:gd name="T19" fmla="*/ 25 h 178"/>
                  <a:gd name="T20" fmla="*/ 169 w 280"/>
                  <a:gd name="T21" fmla="*/ 16 h 178"/>
                  <a:gd name="T22" fmla="*/ 186 w 280"/>
                  <a:gd name="T23" fmla="*/ 13 h 178"/>
                  <a:gd name="T24" fmla="*/ 209 w 280"/>
                  <a:gd name="T25" fmla="*/ 9 h 178"/>
                  <a:gd name="T26" fmla="*/ 224 w 280"/>
                  <a:gd name="T27" fmla="*/ 3 h 178"/>
                  <a:gd name="T28" fmla="*/ 233 w 280"/>
                  <a:gd name="T29" fmla="*/ 0 h 178"/>
                  <a:gd name="T30" fmla="*/ 265 w 280"/>
                  <a:gd name="T31" fmla="*/ 5 h 178"/>
                  <a:gd name="T32" fmla="*/ 274 w 280"/>
                  <a:gd name="T33" fmla="*/ 29 h 178"/>
                  <a:gd name="T34" fmla="*/ 256 w 280"/>
                  <a:gd name="T35" fmla="*/ 50 h 178"/>
                  <a:gd name="T36" fmla="*/ 245 w 280"/>
                  <a:gd name="T37" fmla="*/ 53 h 178"/>
                  <a:gd name="T38" fmla="*/ 220 w 280"/>
                  <a:gd name="T39" fmla="*/ 56 h 178"/>
                  <a:gd name="T40" fmla="*/ 213 w 280"/>
                  <a:gd name="T41" fmla="*/ 58 h 178"/>
                  <a:gd name="T42" fmla="*/ 208 w 280"/>
                  <a:gd name="T43" fmla="*/ 67 h 178"/>
                  <a:gd name="T44" fmla="*/ 210 w 280"/>
                  <a:gd name="T45" fmla="*/ 76 h 178"/>
                  <a:gd name="T46" fmla="*/ 218 w 280"/>
                  <a:gd name="T47" fmla="*/ 92 h 178"/>
                  <a:gd name="T48" fmla="*/ 224 w 280"/>
                  <a:gd name="T49" fmla="*/ 115 h 178"/>
                  <a:gd name="T50" fmla="*/ 220 w 280"/>
                  <a:gd name="T51" fmla="*/ 146 h 178"/>
                  <a:gd name="T52" fmla="*/ 197 w 280"/>
                  <a:gd name="T53" fmla="*/ 163 h 178"/>
                  <a:gd name="T54" fmla="*/ 189 w 280"/>
                  <a:gd name="T55" fmla="*/ 163 h 178"/>
                  <a:gd name="T56" fmla="*/ 181 w 280"/>
                  <a:gd name="T57" fmla="*/ 167 h 178"/>
                  <a:gd name="T58" fmla="*/ 178 w 280"/>
                  <a:gd name="T59" fmla="*/ 170 h 178"/>
                  <a:gd name="T60" fmla="*/ 156 w 280"/>
                  <a:gd name="T61" fmla="*/ 175 h 178"/>
                  <a:gd name="T62" fmla="*/ 140 w 280"/>
                  <a:gd name="T63" fmla="*/ 166 h 178"/>
                  <a:gd name="T64" fmla="*/ 126 w 280"/>
                  <a:gd name="T65" fmla="*/ 162 h 178"/>
                  <a:gd name="T66" fmla="*/ 119 w 280"/>
                  <a:gd name="T67" fmla="*/ 160 h 178"/>
                  <a:gd name="T68" fmla="*/ 113 w 280"/>
                  <a:gd name="T69" fmla="*/ 150 h 178"/>
                  <a:gd name="T70" fmla="*/ 115 w 280"/>
                  <a:gd name="T71" fmla="*/ 147 h 178"/>
                  <a:gd name="T72" fmla="*/ 122 w 280"/>
                  <a:gd name="T73" fmla="*/ 147 h 178"/>
                  <a:gd name="T74" fmla="*/ 166 w 280"/>
                  <a:gd name="T75" fmla="*/ 141 h 178"/>
                  <a:gd name="T76" fmla="*/ 185 w 280"/>
                  <a:gd name="T77" fmla="*/ 129 h 178"/>
                  <a:gd name="T78" fmla="*/ 188 w 280"/>
                  <a:gd name="T79" fmla="*/ 120 h 178"/>
                  <a:gd name="T80" fmla="*/ 185 w 280"/>
                  <a:gd name="T81" fmla="*/ 92 h 178"/>
                  <a:gd name="T82" fmla="*/ 184 w 280"/>
                  <a:gd name="T83" fmla="*/ 77 h 178"/>
                  <a:gd name="T84" fmla="*/ 179 w 280"/>
                  <a:gd name="T85" fmla="*/ 71 h 178"/>
                  <a:gd name="T86" fmla="*/ 163 w 280"/>
                  <a:gd name="T87" fmla="*/ 75 h 178"/>
                  <a:gd name="T88" fmla="*/ 158 w 280"/>
                  <a:gd name="T89" fmla="*/ 79 h 178"/>
                  <a:gd name="T90" fmla="*/ 145 w 280"/>
                  <a:gd name="T91" fmla="*/ 82 h 178"/>
                  <a:gd name="T92" fmla="*/ 116 w 280"/>
                  <a:gd name="T93" fmla="*/ 91 h 178"/>
                  <a:gd name="T94" fmla="*/ 80 w 280"/>
                  <a:gd name="T95" fmla="*/ 118 h 178"/>
                  <a:gd name="T96" fmla="*/ 52 w 280"/>
                  <a:gd name="T97" fmla="*/ 135 h 178"/>
                  <a:gd name="T98" fmla="*/ 22 w 280"/>
                  <a:gd name="T99" fmla="*/ 136 h 178"/>
                  <a:gd name="T100" fmla="*/ 18 w 280"/>
                  <a:gd name="T101" fmla="*/ 134 h 178"/>
                  <a:gd name="T102" fmla="*/ 16 w 280"/>
                  <a:gd name="T103" fmla="*/ 133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80" h="178">
                    <a:moveTo>
                      <a:pt x="16" y="133"/>
                    </a:moveTo>
                    <a:cubicBezTo>
                      <a:pt x="18" y="129"/>
                      <a:pt x="16" y="127"/>
                      <a:pt x="14" y="124"/>
                    </a:cubicBezTo>
                    <a:cubicBezTo>
                      <a:pt x="9" y="118"/>
                      <a:pt x="5" y="111"/>
                      <a:pt x="2" y="103"/>
                    </a:cubicBezTo>
                    <a:cubicBezTo>
                      <a:pt x="0" y="95"/>
                      <a:pt x="1" y="88"/>
                      <a:pt x="6" y="81"/>
                    </a:cubicBezTo>
                    <a:cubicBezTo>
                      <a:pt x="9" y="78"/>
                      <a:pt x="12" y="76"/>
                      <a:pt x="16" y="77"/>
                    </a:cubicBezTo>
                    <a:cubicBezTo>
                      <a:pt x="18" y="77"/>
                      <a:pt x="20" y="76"/>
                      <a:pt x="22" y="77"/>
                    </a:cubicBezTo>
                    <a:cubicBezTo>
                      <a:pt x="29" y="79"/>
                      <a:pt x="36" y="76"/>
                      <a:pt x="40" y="71"/>
                    </a:cubicBezTo>
                    <a:cubicBezTo>
                      <a:pt x="44" y="67"/>
                      <a:pt x="49" y="65"/>
                      <a:pt x="54" y="64"/>
                    </a:cubicBezTo>
                    <a:cubicBezTo>
                      <a:pt x="57" y="64"/>
                      <a:pt x="60" y="62"/>
                      <a:pt x="63" y="61"/>
                    </a:cubicBezTo>
                    <a:cubicBezTo>
                      <a:pt x="89" y="47"/>
                      <a:pt x="116" y="35"/>
                      <a:pt x="144" y="25"/>
                    </a:cubicBezTo>
                    <a:cubicBezTo>
                      <a:pt x="152" y="22"/>
                      <a:pt x="161" y="19"/>
                      <a:pt x="169" y="16"/>
                    </a:cubicBezTo>
                    <a:cubicBezTo>
                      <a:pt x="174" y="14"/>
                      <a:pt x="180" y="14"/>
                      <a:pt x="186" y="13"/>
                    </a:cubicBezTo>
                    <a:cubicBezTo>
                      <a:pt x="194" y="12"/>
                      <a:pt x="201" y="11"/>
                      <a:pt x="209" y="9"/>
                    </a:cubicBezTo>
                    <a:cubicBezTo>
                      <a:pt x="214" y="8"/>
                      <a:pt x="219" y="5"/>
                      <a:pt x="224" y="3"/>
                    </a:cubicBezTo>
                    <a:cubicBezTo>
                      <a:pt x="227" y="1"/>
                      <a:pt x="230" y="0"/>
                      <a:pt x="233" y="0"/>
                    </a:cubicBezTo>
                    <a:cubicBezTo>
                      <a:pt x="244" y="0"/>
                      <a:pt x="255" y="1"/>
                      <a:pt x="265" y="5"/>
                    </a:cubicBezTo>
                    <a:cubicBezTo>
                      <a:pt x="276" y="9"/>
                      <a:pt x="280" y="19"/>
                      <a:pt x="274" y="29"/>
                    </a:cubicBezTo>
                    <a:cubicBezTo>
                      <a:pt x="270" y="38"/>
                      <a:pt x="263" y="45"/>
                      <a:pt x="256" y="50"/>
                    </a:cubicBezTo>
                    <a:cubicBezTo>
                      <a:pt x="252" y="53"/>
                      <a:pt x="249" y="53"/>
                      <a:pt x="245" y="53"/>
                    </a:cubicBezTo>
                    <a:cubicBezTo>
                      <a:pt x="236" y="54"/>
                      <a:pt x="228" y="55"/>
                      <a:pt x="220" y="56"/>
                    </a:cubicBezTo>
                    <a:cubicBezTo>
                      <a:pt x="218" y="57"/>
                      <a:pt x="215" y="57"/>
                      <a:pt x="213" y="58"/>
                    </a:cubicBezTo>
                    <a:cubicBezTo>
                      <a:pt x="209" y="60"/>
                      <a:pt x="208" y="63"/>
                      <a:pt x="208" y="67"/>
                    </a:cubicBezTo>
                    <a:cubicBezTo>
                      <a:pt x="208" y="70"/>
                      <a:pt x="209" y="73"/>
                      <a:pt x="210" y="76"/>
                    </a:cubicBezTo>
                    <a:cubicBezTo>
                      <a:pt x="213" y="82"/>
                      <a:pt x="215" y="87"/>
                      <a:pt x="218" y="92"/>
                    </a:cubicBezTo>
                    <a:cubicBezTo>
                      <a:pt x="221" y="100"/>
                      <a:pt x="224" y="107"/>
                      <a:pt x="224" y="115"/>
                    </a:cubicBezTo>
                    <a:cubicBezTo>
                      <a:pt x="224" y="126"/>
                      <a:pt x="223" y="136"/>
                      <a:pt x="220" y="146"/>
                    </a:cubicBezTo>
                    <a:cubicBezTo>
                      <a:pt x="216" y="157"/>
                      <a:pt x="209" y="162"/>
                      <a:pt x="197" y="163"/>
                    </a:cubicBezTo>
                    <a:cubicBezTo>
                      <a:pt x="194" y="163"/>
                      <a:pt x="192" y="163"/>
                      <a:pt x="189" y="163"/>
                    </a:cubicBezTo>
                    <a:cubicBezTo>
                      <a:pt x="186" y="163"/>
                      <a:pt x="183" y="163"/>
                      <a:pt x="181" y="167"/>
                    </a:cubicBezTo>
                    <a:cubicBezTo>
                      <a:pt x="180" y="168"/>
                      <a:pt x="179" y="169"/>
                      <a:pt x="178" y="170"/>
                    </a:cubicBezTo>
                    <a:cubicBezTo>
                      <a:pt x="171" y="176"/>
                      <a:pt x="164" y="178"/>
                      <a:pt x="156" y="175"/>
                    </a:cubicBezTo>
                    <a:cubicBezTo>
                      <a:pt x="151" y="172"/>
                      <a:pt x="145" y="169"/>
                      <a:pt x="140" y="166"/>
                    </a:cubicBezTo>
                    <a:cubicBezTo>
                      <a:pt x="136" y="163"/>
                      <a:pt x="132" y="162"/>
                      <a:pt x="126" y="162"/>
                    </a:cubicBezTo>
                    <a:cubicBezTo>
                      <a:pt x="124" y="162"/>
                      <a:pt x="121" y="163"/>
                      <a:pt x="119" y="160"/>
                    </a:cubicBezTo>
                    <a:cubicBezTo>
                      <a:pt x="116" y="157"/>
                      <a:pt x="114" y="154"/>
                      <a:pt x="113" y="150"/>
                    </a:cubicBezTo>
                    <a:cubicBezTo>
                      <a:pt x="112" y="148"/>
                      <a:pt x="113" y="147"/>
                      <a:pt x="115" y="147"/>
                    </a:cubicBezTo>
                    <a:cubicBezTo>
                      <a:pt x="117" y="147"/>
                      <a:pt x="120" y="147"/>
                      <a:pt x="122" y="147"/>
                    </a:cubicBezTo>
                    <a:cubicBezTo>
                      <a:pt x="137" y="148"/>
                      <a:pt x="152" y="146"/>
                      <a:pt x="166" y="141"/>
                    </a:cubicBezTo>
                    <a:cubicBezTo>
                      <a:pt x="173" y="138"/>
                      <a:pt x="179" y="134"/>
                      <a:pt x="185" y="129"/>
                    </a:cubicBezTo>
                    <a:cubicBezTo>
                      <a:pt x="188" y="126"/>
                      <a:pt x="189" y="123"/>
                      <a:pt x="188" y="120"/>
                    </a:cubicBezTo>
                    <a:cubicBezTo>
                      <a:pt x="187" y="111"/>
                      <a:pt x="186" y="102"/>
                      <a:pt x="185" y="92"/>
                    </a:cubicBezTo>
                    <a:cubicBezTo>
                      <a:pt x="184" y="87"/>
                      <a:pt x="184" y="82"/>
                      <a:pt x="184" y="77"/>
                    </a:cubicBezTo>
                    <a:cubicBezTo>
                      <a:pt x="184" y="73"/>
                      <a:pt x="183" y="71"/>
                      <a:pt x="179" y="71"/>
                    </a:cubicBezTo>
                    <a:cubicBezTo>
                      <a:pt x="173" y="70"/>
                      <a:pt x="168" y="70"/>
                      <a:pt x="163" y="75"/>
                    </a:cubicBezTo>
                    <a:cubicBezTo>
                      <a:pt x="162" y="76"/>
                      <a:pt x="160" y="77"/>
                      <a:pt x="158" y="79"/>
                    </a:cubicBezTo>
                    <a:cubicBezTo>
                      <a:pt x="154" y="81"/>
                      <a:pt x="150" y="83"/>
                      <a:pt x="145" y="82"/>
                    </a:cubicBezTo>
                    <a:cubicBezTo>
                      <a:pt x="134" y="82"/>
                      <a:pt x="124" y="85"/>
                      <a:pt x="116" y="91"/>
                    </a:cubicBezTo>
                    <a:cubicBezTo>
                      <a:pt x="104" y="100"/>
                      <a:pt x="92" y="109"/>
                      <a:pt x="80" y="118"/>
                    </a:cubicBezTo>
                    <a:cubicBezTo>
                      <a:pt x="71" y="124"/>
                      <a:pt x="62" y="131"/>
                      <a:pt x="52" y="135"/>
                    </a:cubicBezTo>
                    <a:cubicBezTo>
                      <a:pt x="42" y="139"/>
                      <a:pt x="32" y="140"/>
                      <a:pt x="22" y="136"/>
                    </a:cubicBezTo>
                    <a:cubicBezTo>
                      <a:pt x="20" y="136"/>
                      <a:pt x="19" y="135"/>
                      <a:pt x="18" y="134"/>
                    </a:cubicBezTo>
                    <a:cubicBezTo>
                      <a:pt x="17" y="134"/>
                      <a:pt x="17" y="134"/>
                      <a:pt x="16" y="1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154" name="Freeform 15"/>
              <p:cNvSpPr/>
              <p:nvPr/>
            </p:nvSpPr>
            <p:spPr bwMode="auto">
              <a:xfrm>
                <a:off x="6548140" y="2449465"/>
                <a:ext cx="605519" cy="323584"/>
              </a:xfrm>
              <a:custGeom>
                <a:avLst/>
                <a:gdLst>
                  <a:gd name="T0" fmla="*/ 197 w 212"/>
                  <a:gd name="T1" fmla="*/ 0 h 114"/>
                  <a:gd name="T2" fmla="*/ 205 w 212"/>
                  <a:gd name="T3" fmla="*/ 0 h 114"/>
                  <a:gd name="T4" fmla="*/ 211 w 212"/>
                  <a:gd name="T5" fmla="*/ 9 h 114"/>
                  <a:gd name="T6" fmla="*/ 191 w 212"/>
                  <a:gd name="T7" fmla="*/ 29 h 114"/>
                  <a:gd name="T8" fmla="*/ 187 w 212"/>
                  <a:gd name="T9" fmla="*/ 29 h 114"/>
                  <a:gd name="T10" fmla="*/ 174 w 212"/>
                  <a:gd name="T11" fmla="*/ 33 h 114"/>
                  <a:gd name="T12" fmla="*/ 132 w 212"/>
                  <a:gd name="T13" fmla="*/ 67 h 114"/>
                  <a:gd name="T14" fmla="*/ 109 w 212"/>
                  <a:gd name="T15" fmla="*/ 91 h 114"/>
                  <a:gd name="T16" fmla="*/ 71 w 212"/>
                  <a:gd name="T17" fmla="*/ 112 h 114"/>
                  <a:gd name="T18" fmla="*/ 40 w 212"/>
                  <a:gd name="T19" fmla="*/ 108 h 114"/>
                  <a:gd name="T20" fmla="*/ 9 w 212"/>
                  <a:gd name="T21" fmla="*/ 90 h 114"/>
                  <a:gd name="T22" fmla="*/ 8 w 212"/>
                  <a:gd name="T23" fmla="*/ 89 h 114"/>
                  <a:gd name="T24" fmla="*/ 11 w 212"/>
                  <a:gd name="T25" fmla="*/ 64 h 114"/>
                  <a:gd name="T26" fmla="*/ 15 w 212"/>
                  <a:gd name="T27" fmla="*/ 62 h 114"/>
                  <a:gd name="T28" fmla="*/ 114 w 212"/>
                  <a:gd name="T29" fmla="*/ 23 h 114"/>
                  <a:gd name="T30" fmla="*/ 130 w 212"/>
                  <a:gd name="T31" fmla="*/ 18 h 114"/>
                  <a:gd name="T32" fmla="*/ 164 w 212"/>
                  <a:gd name="T33" fmla="*/ 7 h 114"/>
                  <a:gd name="T34" fmla="*/ 197 w 212"/>
                  <a:gd name="T35"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2" h="114">
                    <a:moveTo>
                      <a:pt x="197" y="0"/>
                    </a:moveTo>
                    <a:cubicBezTo>
                      <a:pt x="199" y="0"/>
                      <a:pt x="202" y="0"/>
                      <a:pt x="205" y="0"/>
                    </a:cubicBezTo>
                    <a:cubicBezTo>
                      <a:pt x="209" y="1"/>
                      <a:pt x="212" y="5"/>
                      <a:pt x="211" y="9"/>
                    </a:cubicBezTo>
                    <a:cubicBezTo>
                      <a:pt x="207" y="18"/>
                      <a:pt x="200" y="25"/>
                      <a:pt x="191" y="29"/>
                    </a:cubicBezTo>
                    <a:cubicBezTo>
                      <a:pt x="189" y="29"/>
                      <a:pt x="188" y="29"/>
                      <a:pt x="187" y="29"/>
                    </a:cubicBezTo>
                    <a:cubicBezTo>
                      <a:pt x="182" y="28"/>
                      <a:pt x="178" y="30"/>
                      <a:pt x="174" y="33"/>
                    </a:cubicBezTo>
                    <a:cubicBezTo>
                      <a:pt x="158" y="43"/>
                      <a:pt x="144" y="54"/>
                      <a:pt x="132" y="67"/>
                    </a:cubicBezTo>
                    <a:cubicBezTo>
                      <a:pt x="124" y="75"/>
                      <a:pt x="116" y="83"/>
                      <a:pt x="109" y="91"/>
                    </a:cubicBezTo>
                    <a:cubicBezTo>
                      <a:pt x="99" y="102"/>
                      <a:pt x="86" y="110"/>
                      <a:pt x="71" y="112"/>
                    </a:cubicBezTo>
                    <a:cubicBezTo>
                      <a:pt x="61" y="114"/>
                      <a:pt x="50" y="112"/>
                      <a:pt x="40" y="108"/>
                    </a:cubicBezTo>
                    <a:cubicBezTo>
                      <a:pt x="29" y="104"/>
                      <a:pt x="19" y="98"/>
                      <a:pt x="9" y="90"/>
                    </a:cubicBezTo>
                    <a:cubicBezTo>
                      <a:pt x="9" y="90"/>
                      <a:pt x="9" y="89"/>
                      <a:pt x="8" y="89"/>
                    </a:cubicBezTo>
                    <a:cubicBezTo>
                      <a:pt x="0" y="81"/>
                      <a:pt x="2" y="70"/>
                      <a:pt x="11" y="64"/>
                    </a:cubicBezTo>
                    <a:cubicBezTo>
                      <a:pt x="12" y="63"/>
                      <a:pt x="14" y="63"/>
                      <a:pt x="15" y="62"/>
                    </a:cubicBezTo>
                    <a:cubicBezTo>
                      <a:pt x="48" y="49"/>
                      <a:pt x="81" y="36"/>
                      <a:pt x="114" y="23"/>
                    </a:cubicBezTo>
                    <a:cubicBezTo>
                      <a:pt x="119" y="21"/>
                      <a:pt x="125" y="19"/>
                      <a:pt x="130" y="18"/>
                    </a:cubicBezTo>
                    <a:cubicBezTo>
                      <a:pt x="142" y="15"/>
                      <a:pt x="153" y="12"/>
                      <a:pt x="164" y="7"/>
                    </a:cubicBezTo>
                    <a:cubicBezTo>
                      <a:pt x="175" y="2"/>
                      <a:pt x="186" y="0"/>
                      <a:pt x="19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155" name="Freeform 16"/>
              <p:cNvSpPr/>
              <p:nvPr/>
            </p:nvSpPr>
            <p:spPr bwMode="auto">
              <a:xfrm>
                <a:off x="6746776" y="2048989"/>
                <a:ext cx="323584" cy="358826"/>
              </a:xfrm>
              <a:custGeom>
                <a:avLst/>
                <a:gdLst>
                  <a:gd name="T0" fmla="*/ 114 w 114"/>
                  <a:gd name="T1" fmla="*/ 70 h 126"/>
                  <a:gd name="T2" fmla="*/ 101 w 114"/>
                  <a:gd name="T3" fmla="*/ 91 h 126"/>
                  <a:gd name="T4" fmla="*/ 78 w 114"/>
                  <a:gd name="T5" fmla="*/ 97 h 126"/>
                  <a:gd name="T6" fmla="*/ 58 w 114"/>
                  <a:gd name="T7" fmla="*/ 106 h 126"/>
                  <a:gd name="T8" fmla="*/ 40 w 114"/>
                  <a:gd name="T9" fmla="*/ 121 h 126"/>
                  <a:gd name="T10" fmla="*/ 31 w 114"/>
                  <a:gd name="T11" fmla="*/ 125 h 126"/>
                  <a:gd name="T12" fmla="*/ 23 w 114"/>
                  <a:gd name="T13" fmla="*/ 122 h 126"/>
                  <a:gd name="T14" fmla="*/ 23 w 114"/>
                  <a:gd name="T15" fmla="*/ 112 h 126"/>
                  <a:gd name="T16" fmla="*/ 26 w 114"/>
                  <a:gd name="T17" fmla="*/ 68 h 126"/>
                  <a:gd name="T18" fmla="*/ 16 w 114"/>
                  <a:gd name="T19" fmla="*/ 50 h 126"/>
                  <a:gd name="T20" fmla="*/ 11 w 114"/>
                  <a:gd name="T21" fmla="*/ 39 h 126"/>
                  <a:gd name="T22" fmla="*/ 3 w 114"/>
                  <a:gd name="T23" fmla="*/ 21 h 126"/>
                  <a:gd name="T24" fmla="*/ 3 w 114"/>
                  <a:gd name="T25" fmla="*/ 6 h 126"/>
                  <a:gd name="T26" fmla="*/ 12 w 114"/>
                  <a:gd name="T27" fmla="*/ 0 h 126"/>
                  <a:gd name="T28" fmla="*/ 18 w 114"/>
                  <a:gd name="T29" fmla="*/ 1 h 126"/>
                  <a:gd name="T30" fmla="*/ 50 w 114"/>
                  <a:gd name="T31" fmla="*/ 12 h 126"/>
                  <a:gd name="T32" fmla="*/ 86 w 114"/>
                  <a:gd name="T33" fmla="*/ 31 h 126"/>
                  <a:gd name="T34" fmla="*/ 106 w 114"/>
                  <a:gd name="T35" fmla="*/ 48 h 126"/>
                  <a:gd name="T36" fmla="*/ 114 w 114"/>
                  <a:gd name="T37" fmla="*/ 7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4" h="126">
                    <a:moveTo>
                      <a:pt x="114" y="70"/>
                    </a:moveTo>
                    <a:cubicBezTo>
                      <a:pt x="114" y="79"/>
                      <a:pt x="109" y="86"/>
                      <a:pt x="101" y="91"/>
                    </a:cubicBezTo>
                    <a:cubicBezTo>
                      <a:pt x="94" y="95"/>
                      <a:pt x="86" y="97"/>
                      <a:pt x="78" y="97"/>
                    </a:cubicBezTo>
                    <a:cubicBezTo>
                      <a:pt x="64" y="97"/>
                      <a:pt x="66" y="98"/>
                      <a:pt x="58" y="106"/>
                    </a:cubicBezTo>
                    <a:cubicBezTo>
                      <a:pt x="52" y="111"/>
                      <a:pt x="46" y="116"/>
                      <a:pt x="40" y="121"/>
                    </a:cubicBezTo>
                    <a:cubicBezTo>
                      <a:pt x="38" y="123"/>
                      <a:pt x="35" y="124"/>
                      <a:pt x="31" y="125"/>
                    </a:cubicBezTo>
                    <a:cubicBezTo>
                      <a:pt x="28" y="126"/>
                      <a:pt x="25" y="125"/>
                      <a:pt x="23" y="122"/>
                    </a:cubicBezTo>
                    <a:cubicBezTo>
                      <a:pt x="22" y="118"/>
                      <a:pt x="21" y="115"/>
                      <a:pt x="23" y="112"/>
                    </a:cubicBezTo>
                    <a:cubicBezTo>
                      <a:pt x="33" y="98"/>
                      <a:pt x="33" y="83"/>
                      <a:pt x="26" y="68"/>
                    </a:cubicBezTo>
                    <a:cubicBezTo>
                      <a:pt x="23" y="61"/>
                      <a:pt x="19" y="56"/>
                      <a:pt x="16" y="50"/>
                    </a:cubicBezTo>
                    <a:cubicBezTo>
                      <a:pt x="14" y="46"/>
                      <a:pt x="12" y="43"/>
                      <a:pt x="11" y="39"/>
                    </a:cubicBezTo>
                    <a:cubicBezTo>
                      <a:pt x="9" y="33"/>
                      <a:pt x="7" y="27"/>
                      <a:pt x="3" y="21"/>
                    </a:cubicBezTo>
                    <a:cubicBezTo>
                      <a:pt x="0" y="17"/>
                      <a:pt x="0" y="12"/>
                      <a:pt x="3" y="6"/>
                    </a:cubicBezTo>
                    <a:cubicBezTo>
                      <a:pt x="5" y="2"/>
                      <a:pt x="8" y="0"/>
                      <a:pt x="12" y="0"/>
                    </a:cubicBezTo>
                    <a:cubicBezTo>
                      <a:pt x="14" y="0"/>
                      <a:pt x="16" y="1"/>
                      <a:pt x="18" y="1"/>
                    </a:cubicBezTo>
                    <a:cubicBezTo>
                      <a:pt x="29" y="3"/>
                      <a:pt x="40" y="7"/>
                      <a:pt x="50" y="12"/>
                    </a:cubicBezTo>
                    <a:cubicBezTo>
                      <a:pt x="62" y="19"/>
                      <a:pt x="74" y="25"/>
                      <a:pt x="86" y="31"/>
                    </a:cubicBezTo>
                    <a:cubicBezTo>
                      <a:pt x="94" y="36"/>
                      <a:pt x="101" y="41"/>
                      <a:pt x="106" y="48"/>
                    </a:cubicBezTo>
                    <a:cubicBezTo>
                      <a:pt x="111" y="54"/>
                      <a:pt x="114" y="61"/>
                      <a:pt x="114" y="7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156" name="Freeform 24"/>
              <p:cNvSpPr/>
              <p:nvPr/>
            </p:nvSpPr>
            <p:spPr bwMode="auto">
              <a:xfrm>
                <a:off x="9216909" y="2378981"/>
                <a:ext cx="317177" cy="429310"/>
              </a:xfrm>
              <a:custGeom>
                <a:avLst/>
                <a:gdLst>
                  <a:gd name="T0" fmla="*/ 111 w 111"/>
                  <a:gd name="T1" fmla="*/ 118 h 150"/>
                  <a:gd name="T2" fmla="*/ 108 w 111"/>
                  <a:gd name="T3" fmla="*/ 125 h 150"/>
                  <a:gd name="T4" fmla="*/ 94 w 111"/>
                  <a:gd name="T5" fmla="*/ 142 h 150"/>
                  <a:gd name="T6" fmla="*/ 80 w 111"/>
                  <a:gd name="T7" fmla="*/ 149 h 150"/>
                  <a:gd name="T8" fmla="*/ 72 w 111"/>
                  <a:gd name="T9" fmla="*/ 144 h 150"/>
                  <a:gd name="T10" fmla="*/ 66 w 111"/>
                  <a:gd name="T11" fmla="*/ 117 h 150"/>
                  <a:gd name="T12" fmla="*/ 59 w 111"/>
                  <a:gd name="T13" fmla="*/ 90 h 150"/>
                  <a:gd name="T14" fmla="*/ 50 w 111"/>
                  <a:gd name="T15" fmla="*/ 75 h 150"/>
                  <a:gd name="T16" fmla="*/ 19 w 111"/>
                  <a:gd name="T17" fmla="*/ 40 h 150"/>
                  <a:gd name="T18" fmla="*/ 6 w 111"/>
                  <a:gd name="T19" fmla="*/ 27 h 150"/>
                  <a:gd name="T20" fmla="*/ 0 w 111"/>
                  <a:gd name="T21" fmla="*/ 10 h 150"/>
                  <a:gd name="T22" fmla="*/ 0 w 111"/>
                  <a:gd name="T23" fmla="*/ 8 h 150"/>
                  <a:gd name="T24" fmla="*/ 9 w 111"/>
                  <a:gd name="T25" fmla="*/ 2 h 150"/>
                  <a:gd name="T26" fmla="*/ 18 w 111"/>
                  <a:gd name="T27" fmla="*/ 7 h 150"/>
                  <a:gd name="T28" fmla="*/ 27 w 111"/>
                  <a:gd name="T29" fmla="*/ 15 h 150"/>
                  <a:gd name="T30" fmla="*/ 44 w 111"/>
                  <a:gd name="T31" fmla="*/ 26 h 150"/>
                  <a:gd name="T32" fmla="*/ 85 w 111"/>
                  <a:gd name="T33" fmla="*/ 57 h 150"/>
                  <a:gd name="T34" fmla="*/ 110 w 111"/>
                  <a:gd name="T35" fmla="*/ 114 h 150"/>
                  <a:gd name="T36" fmla="*/ 110 w 111"/>
                  <a:gd name="T37" fmla="*/ 117 h 150"/>
                  <a:gd name="T38" fmla="*/ 111 w 111"/>
                  <a:gd name="T39" fmla="*/ 118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1" h="150">
                    <a:moveTo>
                      <a:pt x="111" y="118"/>
                    </a:moveTo>
                    <a:cubicBezTo>
                      <a:pt x="110" y="120"/>
                      <a:pt x="109" y="123"/>
                      <a:pt x="108" y="125"/>
                    </a:cubicBezTo>
                    <a:cubicBezTo>
                      <a:pt x="103" y="131"/>
                      <a:pt x="99" y="136"/>
                      <a:pt x="94" y="142"/>
                    </a:cubicBezTo>
                    <a:cubicBezTo>
                      <a:pt x="90" y="146"/>
                      <a:pt x="86" y="148"/>
                      <a:pt x="80" y="149"/>
                    </a:cubicBezTo>
                    <a:cubicBezTo>
                      <a:pt x="75" y="150"/>
                      <a:pt x="73" y="149"/>
                      <a:pt x="72" y="144"/>
                    </a:cubicBezTo>
                    <a:cubicBezTo>
                      <a:pt x="70" y="135"/>
                      <a:pt x="68" y="126"/>
                      <a:pt x="66" y="117"/>
                    </a:cubicBezTo>
                    <a:cubicBezTo>
                      <a:pt x="64" y="108"/>
                      <a:pt x="63" y="99"/>
                      <a:pt x="59" y="90"/>
                    </a:cubicBezTo>
                    <a:cubicBezTo>
                      <a:pt x="57" y="85"/>
                      <a:pt x="54" y="80"/>
                      <a:pt x="50" y="75"/>
                    </a:cubicBezTo>
                    <a:cubicBezTo>
                      <a:pt x="40" y="63"/>
                      <a:pt x="29" y="51"/>
                      <a:pt x="19" y="40"/>
                    </a:cubicBezTo>
                    <a:cubicBezTo>
                      <a:pt x="15" y="35"/>
                      <a:pt x="11" y="31"/>
                      <a:pt x="6" y="27"/>
                    </a:cubicBezTo>
                    <a:cubicBezTo>
                      <a:pt x="1" y="22"/>
                      <a:pt x="0" y="17"/>
                      <a:pt x="0" y="10"/>
                    </a:cubicBezTo>
                    <a:cubicBezTo>
                      <a:pt x="0" y="9"/>
                      <a:pt x="0" y="9"/>
                      <a:pt x="0" y="8"/>
                    </a:cubicBezTo>
                    <a:cubicBezTo>
                      <a:pt x="2" y="1"/>
                      <a:pt x="3" y="0"/>
                      <a:pt x="9" y="2"/>
                    </a:cubicBezTo>
                    <a:cubicBezTo>
                      <a:pt x="12" y="4"/>
                      <a:pt x="15" y="5"/>
                      <a:pt x="18" y="7"/>
                    </a:cubicBezTo>
                    <a:cubicBezTo>
                      <a:pt x="21" y="10"/>
                      <a:pt x="24" y="12"/>
                      <a:pt x="27" y="15"/>
                    </a:cubicBezTo>
                    <a:cubicBezTo>
                      <a:pt x="32" y="20"/>
                      <a:pt x="38" y="24"/>
                      <a:pt x="44" y="26"/>
                    </a:cubicBezTo>
                    <a:cubicBezTo>
                      <a:pt x="61" y="33"/>
                      <a:pt x="74" y="43"/>
                      <a:pt x="85" y="57"/>
                    </a:cubicBezTo>
                    <a:cubicBezTo>
                      <a:pt x="98" y="73"/>
                      <a:pt x="107" y="92"/>
                      <a:pt x="110" y="114"/>
                    </a:cubicBezTo>
                    <a:cubicBezTo>
                      <a:pt x="110" y="115"/>
                      <a:pt x="110" y="116"/>
                      <a:pt x="110" y="117"/>
                    </a:cubicBezTo>
                    <a:cubicBezTo>
                      <a:pt x="110" y="117"/>
                      <a:pt x="110" y="118"/>
                      <a:pt x="111" y="1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157" name="Freeform 26"/>
              <p:cNvSpPr/>
              <p:nvPr/>
            </p:nvSpPr>
            <p:spPr bwMode="auto">
              <a:xfrm>
                <a:off x="7022303" y="3189544"/>
                <a:ext cx="230674" cy="281935"/>
              </a:xfrm>
              <a:custGeom>
                <a:avLst/>
                <a:gdLst>
                  <a:gd name="T0" fmla="*/ 0 w 81"/>
                  <a:gd name="T1" fmla="*/ 18 h 99"/>
                  <a:gd name="T2" fmla="*/ 1 w 81"/>
                  <a:gd name="T3" fmla="*/ 9 h 99"/>
                  <a:gd name="T4" fmla="*/ 11 w 81"/>
                  <a:gd name="T5" fmla="*/ 1 h 99"/>
                  <a:gd name="T6" fmla="*/ 50 w 81"/>
                  <a:gd name="T7" fmla="*/ 12 h 99"/>
                  <a:gd name="T8" fmla="*/ 78 w 81"/>
                  <a:gd name="T9" fmla="*/ 44 h 99"/>
                  <a:gd name="T10" fmla="*/ 80 w 81"/>
                  <a:gd name="T11" fmla="*/ 51 h 99"/>
                  <a:gd name="T12" fmla="*/ 77 w 81"/>
                  <a:gd name="T13" fmla="*/ 79 h 99"/>
                  <a:gd name="T14" fmla="*/ 43 w 81"/>
                  <a:gd name="T15" fmla="*/ 92 h 99"/>
                  <a:gd name="T16" fmla="*/ 30 w 81"/>
                  <a:gd name="T17" fmla="*/ 81 h 99"/>
                  <a:gd name="T18" fmla="*/ 12 w 81"/>
                  <a:gd name="T19" fmla="*/ 60 h 99"/>
                  <a:gd name="T20" fmla="*/ 1 w 81"/>
                  <a:gd name="T21" fmla="*/ 24 h 99"/>
                  <a:gd name="T22" fmla="*/ 1 w 81"/>
                  <a:gd name="T23" fmla="*/ 18 h 99"/>
                  <a:gd name="T24" fmla="*/ 0 w 81"/>
                  <a:gd name="T25" fmla="*/ 18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1" h="99">
                    <a:moveTo>
                      <a:pt x="0" y="18"/>
                    </a:moveTo>
                    <a:cubicBezTo>
                      <a:pt x="1" y="15"/>
                      <a:pt x="1" y="12"/>
                      <a:pt x="1" y="9"/>
                    </a:cubicBezTo>
                    <a:cubicBezTo>
                      <a:pt x="2" y="4"/>
                      <a:pt x="5" y="1"/>
                      <a:pt x="11" y="1"/>
                    </a:cubicBezTo>
                    <a:cubicBezTo>
                      <a:pt x="25" y="0"/>
                      <a:pt x="39" y="2"/>
                      <a:pt x="50" y="12"/>
                    </a:cubicBezTo>
                    <a:cubicBezTo>
                      <a:pt x="62" y="21"/>
                      <a:pt x="70" y="32"/>
                      <a:pt x="78" y="44"/>
                    </a:cubicBezTo>
                    <a:cubicBezTo>
                      <a:pt x="79" y="46"/>
                      <a:pt x="80" y="49"/>
                      <a:pt x="80" y="51"/>
                    </a:cubicBezTo>
                    <a:cubicBezTo>
                      <a:pt x="81" y="61"/>
                      <a:pt x="80" y="70"/>
                      <a:pt x="77" y="79"/>
                    </a:cubicBezTo>
                    <a:cubicBezTo>
                      <a:pt x="74" y="89"/>
                      <a:pt x="57" y="99"/>
                      <a:pt x="43" y="92"/>
                    </a:cubicBezTo>
                    <a:cubicBezTo>
                      <a:pt x="38" y="89"/>
                      <a:pt x="33" y="86"/>
                      <a:pt x="30" y="81"/>
                    </a:cubicBezTo>
                    <a:cubicBezTo>
                      <a:pt x="24" y="74"/>
                      <a:pt x="18" y="67"/>
                      <a:pt x="12" y="60"/>
                    </a:cubicBezTo>
                    <a:cubicBezTo>
                      <a:pt x="4" y="49"/>
                      <a:pt x="2" y="37"/>
                      <a:pt x="1" y="24"/>
                    </a:cubicBezTo>
                    <a:cubicBezTo>
                      <a:pt x="1" y="22"/>
                      <a:pt x="1" y="20"/>
                      <a:pt x="1" y="18"/>
                    </a:cubicBezTo>
                    <a:cubicBezTo>
                      <a:pt x="1" y="18"/>
                      <a:pt x="1" y="18"/>
                      <a:pt x="0"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158" name="Freeform 28"/>
              <p:cNvSpPr/>
              <p:nvPr/>
            </p:nvSpPr>
            <p:spPr bwMode="auto">
              <a:xfrm>
                <a:off x="8502460" y="3122264"/>
                <a:ext cx="246693" cy="285139"/>
              </a:xfrm>
              <a:custGeom>
                <a:avLst/>
                <a:gdLst>
                  <a:gd name="T0" fmla="*/ 38 w 87"/>
                  <a:gd name="T1" fmla="*/ 100 h 100"/>
                  <a:gd name="T2" fmla="*/ 27 w 87"/>
                  <a:gd name="T3" fmla="*/ 98 h 100"/>
                  <a:gd name="T4" fmla="*/ 22 w 87"/>
                  <a:gd name="T5" fmla="*/ 91 h 100"/>
                  <a:gd name="T6" fmla="*/ 17 w 87"/>
                  <a:gd name="T7" fmla="*/ 65 h 100"/>
                  <a:gd name="T8" fmla="*/ 1 w 87"/>
                  <a:gd name="T9" fmla="*/ 16 h 100"/>
                  <a:gd name="T10" fmla="*/ 0 w 87"/>
                  <a:gd name="T11" fmla="*/ 4 h 100"/>
                  <a:gd name="T12" fmla="*/ 4 w 87"/>
                  <a:gd name="T13" fmla="*/ 0 h 100"/>
                  <a:gd name="T14" fmla="*/ 12 w 87"/>
                  <a:gd name="T15" fmla="*/ 0 h 100"/>
                  <a:gd name="T16" fmla="*/ 20 w 87"/>
                  <a:gd name="T17" fmla="*/ 4 h 100"/>
                  <a:gd name="T18" fmla="*/ 31 w 87"/>
                  <a:gd name="T19" fmla="*/ 12 h 100"/>
                  <a:gd name="T20" fmla="*/ 65 w 87"/>
                  <a:gd name="T21" fmla="*/ 41 h 100"/>
                  <a:gd name="T22" fmla="*/ 78 w 87"/>
                  <a:gd name="T23" fmla="*/ 56 h 100"/>
                  <a:gd name="T24" fmla="*/ 73 w 87"/>
                  <a:gd name="T25" fmla="*/ 87 h 100"/>
                  <a:gd name="T26" fmla="*/ 38 w 87"/>
                  <a:gd name="T27" fmla="*/ 10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7" h="100">
                    <a:moveTo>
                      <a:pt x="38" y="100"/>
                    </a:moveTo>
                    <a:cubicBezTo>
                      <a:pt x="34" y="99"/>
                      <a:pt x="31" y="99"/>
                      <a:pt x="27" y="98"/>
                    </a:cubicBezTo>
                    <a:cubicBezTo>
                      <a:pt x="24" y="97"/>
                      <a:pt x="22" y="94"/>
                      <a:pt x="22" y="91"/>
                    </a:cubicBezTo>
                    <a:cubicBezTo>
                      <a:pt x="23" y="81"/>
                      <a:pt x="20" y="73"/>
                      <a:pt x="17" y="65"/>
                    </a:cubicBezTo>
                    <a:cubicBezTo>
                      <a:pt x="11" y="49"/>
                      <a:pt x="4" y="33"/>
                      <a:pt x="1" y="16"/>
                    </a:cubicBezTo>
                    <a:cubicBezTo>
                      <a:pt x="0" y="12"/>
                      <a:pt x="0" y="8"/>
                      <a:pt x="0" y="4"/>
                    </a:cubicBezTo>
                    <a:cubicBezTo>
                      <a:pt x="0" y="2"/>
                      <a:pt x="2" y="0"/>
                      <a:pt x="4" y="0"/>
                    </a:cubicBezTo>
                    <a:cubicBezTo>
                      <a:pt x="7" y="0"/>
                      <a:pt x="10" y="0"/>
                      <a:pt x="12" y="0"/>
                    </a:cubicBezTo>
                    <a:cubicBezTo>
                      <a:pt x="15" y="1"/>
                      <a:pt x="18" y="2"/>
                      <a:pt x="20" y="4"/>
                    </a:cubicBezTo>
                    <a:cubicBezTo>
                      <a:pt x="24" y="7"/>
                      <a:pt x="28" y="9"/>
                      <a:pt x="31" y="12"/>
                    </a:cubicBezTo>
                    <a:cubicBezTo>
                      <a:pt x="42" y="22"/>
                      <a:pt x="54" y="31"/>
                      <a:pt x="65" y="41"/>
                    </a:cubicBezTo>
                    <a:cubicBezTo>
                      <a:pt x="70" y="45"/>
                      <a:pt x="74" y="51"/>
                      <a:pt x="78" y="56"/>
                    </a:cubicBezTo>
                    <a:cubicBezTo>
                      <a:pt x="87" y="69"/>
                      <a:pt x="85" y="78"/>
                      <a:pt x="73" y="87"/>
                    </a:cubicBezTo>
                    <a:cubicBezTo>
                      <a:pt x="64" y="95"/>
                      <a:pt x="50" y="100"/>
                      <a:pt x="38" y="10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159" name="Freeform 36"/>
              <p:cNvSpPr/>
              <p:nvPr/>
            </p:nvSpPr>
            <p:spPr bwMode="auto">
              <a:xfrm>
                <a:off x="9207298" y="2724992"/>
                <a:ext cx="128152" cy="246693"/>
              </a:xfrm>
              <a:custGeom>
                <a:avLst/>
                <a:gdLst>
                  <a:gd name="T0" fmla="*/ 6 w 44"/>
                  <a:gd name="T1" fmla="*/ 57 h 87"/>
                  <a:gd name="T2" fmla="*/ 2 w 44"/>
                  <a:gd name="T3" fmla="*/ 8 h 87"/>
                  <a:gd name="T4" fmla="*/ 3 w 44"/>
                  <a:gd name="T5" fmla="*/ 2 h 87"/>
                  <a:gd name="T6" fmla="*/ 10 w 44"/>
                  <a:gd name="T7" fmla="*/ 2 h 87"/>
                  <a:gd name="T8" fmla="*/ 15 w 44"/>
                  <a:gd name="T9" fmla="*/ 6 h 87"/>
                  <a:gd name="T10" fmla="*/ 29 w 44"/>
                  <a:gd name="T11" fmla="*/ 22 h 87"/>
                  <a:gd name="T12" fmla="*/ 39 w 44"/>
                  <a:gd name="T13" fmla="*/ 36 h 87"/>
                  <a:gd name="T14" fmla="*/ 43 w 44"/>
                  <a:gd name="T15" fmla="*/ 52 h 87"/>
                  <a:gd name="T16" fmla="*/ 38 w 44"/>
                  <a:gd name="T17" fmla="*/ 74 h 87"/>
                  <a:gd name="T18" fmla="*/ 16 w 44"/>
                  <a:gd name="T19" fmla="*/ 87 h 87"/>
                  <a:gd name="T20" fmla="*/ 8 w 44"/>
                  <a:gd name="T21" fmla="*/ 81 h 87"/>
                  <a:gd name="T22" fmla="*/ 6 w 44"/>
                  <a:gd name="T23" fmla="*/ 65 h 87"/>
                  <a:gd name="T24" fmla="*/ 6 w 44"/>
                  <a:gd name="T25" fmla="*/ 5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87">
                    <a:moveTo>
                      <a:pt x="6" y="57"/>
                    </a:moveTo>
                    <a:cubicBezTo>
                      <a:pt x="7" y="39"/>
                      <a:pt x="5" y="23"/>
                      <a:pt x="2" y="8"/>
                    </a:cubicBezTo>
                    <a:cubicBezTo>
                      <a:pt x="1" y="6"/>
                      <a:pt x="0" y="3"/>
                      <a:pt x="3" y="2"/>
                    </a:cubicBezTo>
                    <a:cubicBezTo>
                      <a:pt x="5" y="0"/>
                      <a:pt x="7" y="0"/>
                      <a:pt x="10" y="2"/>
                    </a:cubicBezTo>
                    <a:cubicBezTo>
                      <a:pt x="12" y="3"/>
                      <a:pt x="14" y="4"/>
                      <a:pt x="15" y="6"/>
                    </a:cubicBezTo>
                    <a:cubicBezTo>
                      <a:pt x="20" y="11"/>
                      <a:pt x="25" y="17"/>
                      <a:pt x="29" y="22"/>
                    </a:cubicBezTo>
                    <a:cubicBezTo>
                      <a:pt x="33" y="27"/>
                      <a:pt x="36" y="32"/>
                      <a:pt x="39" y="36"/>
                    </a:cubicBezTo>
                    <a:cubicBezTo>
                      <a:pt x="42" y="41"/>
                      <a:pt x="44" y="46"/>
                      <a:pt x="43" y="52"/>
                    </a:cubicBezTo>
                    <a:cubicBezTo>
                      <a:pt x="42" y="59"/>
                      <a:pt x="41" y="67"/>
                      <a:pt x="38" y="74"/>
                    </a:cubicBezTo>
                    <a:cubicBezTo>
                      <a:pt x="33" y="83"/>
                      <a:pt x="27" y="87"/>
                      <a:pt x="16" y="87"/>
                    </a:cubicBezTo>
                    <a:cubicBezTo>
                      <a:pt x="12" y="87"/>
                      <a:pt x="10" y="85"/>
                      <a:pt x="8" y="81"/>
                    </a:cubicBezTo>
                    <a:cubicBezTo>
                      <a:pt x="6" y="76"/>
                      <a:pt x="6" y="71"/>
                      <a:pt x="6" y="65"/>
                    </a:cubicBezTo>
                    <a:cubicBezTo>
                      <a:pt x="6" y="62"/>
                      <a:pt x="6" y="59"/>
                      <a:pt x="6" y="5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grpSp>
        <p:grpSp>
          <p:nvGrpSpPr>
            <p:cNvPr id="124" name="组合 123"/>
            <p:cNvGrpSpPr/>
            <p:nvPr userDrawn="1"/>
          </p:nvGrpSpPr>
          <p:grpSpPr>
            <a:xfrm>
              <a:off x="9556201" y="498129"/>
              <a:ext cx="588050" cy="586680"/>
              <a:chOff x="2105799" y="20055838"/>
              <a:chExt cx="6748090" cy="6732363"/>
            </a:xfrm>
            <a:solidFill>
              <a:schemeClr val="accent1">
                <a:alpha val="80000"/>
              </a:schemeClr>
            </a:solidFill>
          </p:grpSpPr>
          <p:sp>
            <p:nvSpPr>
              <p:cNvPr id="125" name="Freeform 8"/>
              <p:cNvSpPr>
                <a:spLocks noEditPoints="1"/>
              </p:cNvSpPr>
              <p:nvPr/>
            </p:nvSpPr>
            <p:spPr bwMode="auto">
              <a:xfrm>
                <a:off x="2105799" y="20055838"/>
                <a:ext cx="6748090" cy="6732363"/>
              </a:xfrm>
              <a:custGeom>
                <a:avLst/>
                <a:gdLst>
                  <a:gd name="T0" fmla="*/ 0 w 965"/>
                  <a:gd name="T1" fmla="*/ 465 h 963"/>
                  <a:gd name="T2" fmla="*/ 1 w 965"/>
                  <a:gd name="T3" fmla="*/ 453 h 963"/>
                  <a:gd name="T4" fmla="*/ 10 w 965"/>
                  <a:gd name="T5" fmla="*/ 384 h 963"/>
                  <a:gd name="T6" fmla="*/ 50 w 965"/>
                  <a:gd name="T7" fmla="*/ 269 h 963"/>
                  <a:gd name="T8" fmla="*/ 220 w 965"/>
                  <a:gd name="T9" fmla="*/ 78 h 963"/>
                  <a:gd name="T10" fmla="*/ 368 w 965"/>
                  <a:gd name="T11" fmla="*/ 14 h 963"/>
                  <a:gd name="T12" fmla="*/ 459 w 965"/>
                  <a:gd name="T13" fmla="*/ 1 h 963"/>
                  <a:gd name="T14" fmla="*/ 465 w 965"/>
                  <a:gd name="T15" fmla="*/ 0 h 963"/>
                  <a:gd name="T16" fmla="*/ 498 w 965"/>
                  <a:gd name="T17" fmla="*/ 0 h 963"/>
                  <a:gd name="T18" fmla="*/ 503 w 965"/>
                  <a:gd name="T19" fmla="*/ 1 h 963"/>
                  <a:gd name="T20" fmla="*/ 746 w 965"/>
                  <a:gd name="T21" fmla="*/ 80 h 963"/>
                  <a:gd name="T22" fmla="*/ 941 w 965"/>
                  <a:gd name="T23" fmla="*/ 338 h 963"/>
                  <a:gd name="T24" fmla="*/ 962 w 965"/>
                  <a:gd name="T25" fmla="*/ 447 h 963"/>
                  <a:gd name="T26" fmla="*/ 945 w 965"/>
                  <a:gd name="T27" fmla="*/ 612 h 963"/>
                  <a:gd name="T28" fmla="*/ 857 w 965"/>
                  <a:gd name="T29" fmla="*/ 782 h 963"/>
                  <a:gd name="T30" fmla="*/ 722 w 965"/>
                  <a:gd name="T31" fmla="*/ 897 h 963"/>
                  <a:gd name="T32" fmla="*/ 584 w 965"/>
                  <a:gd name="T33" fmla="*/ 951 h 963"/>
                  <a:gd name="T34" fmla="*/ 502 w 965"/>
                  <a:gd name="T35" fmla="*/ 962 h 963"/>
                  <a:gd name="T36" fmla="*/ 497 w 965"/>
                  <a:gd name="T37" fmla="*/ 963 h 963"/>
                  <a:gd name="T38" fmla="*/ 466 w 965"/>
                  <a:gd name="T39" fmla="*/ 963 h 963"/>
                  <a:gd name="T40" fmla="*/ 449 w 965"/>
                  <a:gd name="T41" fmla="*/ 961 h 963"/>
                  <a:gd name="T42" fmla="*/ 332 w 965"/>
                  <a:gd name="T43" fmla="*/ 938 h 963"/>
                  <a:gd name="T44" fmla="*/ 51 w 965"/>
                  <a:gd name="T45" fmla="*/ 695 h 963"/>
                  <a:gd name="T46" fmla="*/ 8 w 965"/>
                  <a:gd name="T47" fmla="*/ 564 h 963"/>
                  <a:gd name="T48" fmla="*/ 1 w 965"/>
                  <a:gd name="T49" fmla="*/ 510 h 963"/>
                  <a:gd name="T50" fmla="*/ 0 w 965"/>
                  <a:gd name="T51" fmla="*/ 497 h 963"/>
                  <a:gd name="T52" fmla="*/ 0 w 965"/>
                  <a:gd name="T53" fmla="*/ 465 h 963"/>
                  <a:gd name="T54" fmla="*/ 481 w 965"/>
                  <a:gd name="T55" fmla="*/ 946 h 963"/>
                  <a:gd name="T56" fmla="*/ 946 w 965"/>
                  <a:gd name="T57" fmla="*/ 481 h 963"/>
                  <a:gd name="T58" fmla="*/ 482 w 965"/>
                  <a:gd name="T59" fmla="*/ 17 h 963"/>
                  <a:gd name="T60" fmla="*/ 17 w 965"/>
                  <a:gd name="T61" fmla="*/ 480 h 963"/>
                  <a:gd name="T62" fmla="*/ 481 w 965"/>
                  <a:gd name="T63" fmla="*/ 946 h 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65" h="963">
                    <a:moveTo>
                      <a:pt x="0" y="465"/>
                    </a:moveTo>
                    <a:cubicBezTo>
                      <a:pt x="0" y="461"/>
                      <a:pt x="1" y="457"/>
                      <a:pt x="1" y="453"/>
                    </a:cubicBezTo>
                    <a:cubicBezTo>
                      <a:pt x="3" y="430"/>
                      <a:pt x="6" y="407"/>
                      <a:pt x="10" y="384"/>
                    </a:cubicBezTo>
                    <a:cubicBezTo>
                      <a:pt x="19" y="344"/>
                      <a:pt x="32" y="306"/>
                      <a:pt x="50" y="269"/>
                    </a:cubicBezTo>
                    <a:cubicBezTo>
                      <a:pt x="89" y="190"/>
                      <a:pt x="146" y="127"/>
                      <a:pt x="220" y="78"/>
                    </a:cubicBezTo>
                    <a:cubicBezTo>
                      <a:pt x="265" y="48"/>
                      <a:pt x="315" y="27"/>
                      <a:pt x="368" y="14"/>
                    </a:cubicBezTo>
                    <a:cubicBezTo>
                      <a:pt x="398" y="6"/>
                      <a:pt x="429" y="2"/>
                      <a:pt x="459" y="1"/>
                    </a:cubicBezTo>
                    <a:cubicBezTo>
                      <a:pt x="461" y="1"/>
                      <a:pt x="463" y="0"/>
                      <a:pt x="465" y="0"/>
                    </a:cubicBezTo>
                    <a:cubicBezTo>
                      <a:pt x="476" y="0"/>
                      <a:pt x="487" y="0"/>
                      <a:pt x="498" y="0"/>
                    </a:cubicBezTo>
                    <a:cubicBezTo>
                      <a:pt x="500" y="0"/>
                      <a:pt x="501" y="1"/>
                      <a:pt x="503" y="1"/>
                    </a:cubicBezTo>
                    <a:cubicBezTo>
                      <a:pt x="592" y="5"/>
                      <a:pt x="673" y="31"/>
                      <a:pt x="746" y="80"/>
                    </a:cubicBezTo>
                    <a:cubicBezTo>
                      <a:pt x="841" y="143"/>
                      <a:pt x="906" y="229"/>
                      <a:pt x="941" y="338"/>
                    </a:cubicBezTo>
                    <a:cubicBezTo>
                      <a:pt x="952" y="373"/>
                      <a:pt x="959" y="410"/>
                      <a:pt x="962" y="447"/>
                    </a:cubicBezTo>
                    <a:cubicBezTo>
                      <a:pt x="965" y="503"/>
                      <a:pt x="960" y="558"/>
                      <a:pt x="945" y="612"/>
                    </a:cubicBezTo>
                    <a:cubicBezTo>
                      <a:pt x="927" y="674"/>
                      <a:pt x="897" y="731"/>
                      <a:pt x="857" y="782"/>
                    </a:cubicBezTo>
                    <a:cubicBezTo>
                      <a:pt x="819" y="829"/>
                      <a:pt x="774" y="867"/>
                      <a:pt x="722" y="897"/>
                    </a:cubicBezTo>
                    <a:cubicBezTo>
                      <a:pt x="679" y="923"/>
                      <a:pt x="633" y="940"/>
                      <a:pt x="584" y="951"/>
                    </a:cubicBezTo>
                    <a:cubicBezTo>
                      <a:pt x="557" y="957"/>
                      <a:pt x="530" y="960"/>
                      <a:pt x="502" y="962"/>
                    </a:cubicBezTo>
                    <a:cubicBezTo>
                      <a:pt x="500" y="962"/>
                      <a:pt x="498" y="962"/>
                      <a:pt x="497" y="963"/>
                    </a:cubicBezTo>
                    <a:cubicBezTo>
                      <a:pt x="487" y="963"/>
                      <a:pt x="476" y="963"/>
                      <a:pt x="466" y="963"/>
                    </a:cubicBezTo>
                    <a:cubicBezTo>
                      <a:pt x="460" y="962"/>
                      <a:pt x="455" y="961"/>
                      <a:pt x="449" y="961"/>
                    </a:cubicBezTo>
                    <a:cubicBezTo>
                      <a:pt x="409" y="958"/>
                      <a:pt x="370" y="951"/>
                      <a:pt x="332" y="938"/>
                    </a:cubicBezTo>
                    <a:cubicBezTo>
                      <a:pt x="206" y="895"/>
                      <a:pt x="112" y="814"/>
                      <a:pt x="51" y="695"/>
                    </a:cubicBezTo>
                    <a:cubicBezTo>
                      <a:pt x="30" y="654"/>
                      <a:pt x="16" y="610"/>
                      <a:pt x="8" y="564"/>
                    </a:cubicBezTo>
                    <a:cubicBezTo>
                      <a:pt x="4" y="546"/>
                      <a:pt x="2" y="528"/>
                      <a:pt x="1" y="510"/>
                    </a:cubicBezTo>
                    <a:cubicBezTo>
                      <a:pt x="1" y="506"/>
                      <a:pt x="0" y="501"/>
                      <a:pt x="0" y="497"/>
                    </a:cubicBezTo>
                    <a:cubicBezTo>
                      <a:pt x="0" y="486"/>
                      <a:pt x="0" y="475"/>
                      <a:pt x="0" y="465"/>
                    </a:cubicBezTo>
                    <a:close/>
                    <a:moveTo>
                      <a:pt x="481" y="946"/>
                    </a:moveTo>
                    <a:cubicBezTo>
                      <a:pt x="738" y="946"/>
                      <a:pt x="946" y="736"/>
                      <a:pt x="946" y="481"/>
                    </a:cubicBezTo>
                    <a:cubicBezTo>
                      <a:pt x="947" y="228"/>
                      <a:pt x="740" y="17"/>
                      <a:pt x="482" y="17"/>
                    </a:cubicBezTo>
                    <a:cubicBezTo>
                      <a:pt x="226" y="16"/>
                      <a:pt x="17" y="225"/>
                      <a:pt x="17" y="480"/>
                    </a:cubicBezTo>
                    <a:cubicBezTo>
                      <a:pt x="16" y="736"/>
                      <a:pt x="225" y="945"/>
                      <a:pt x="481" y="946"/>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cs"/>
                </a:endParaRPr>
              </a:p>
            </p:txBody>
          </p:sp>
          <p:sp>
            <p:nvSpPr>
              <p:cNvPr id="126" name="Freeform 42"/>
              <p:cNvSpPr>
                <a:spLocks noEditPoints="1"/>
              </p:cNvSpPr>
              <p:nvPr/>
            </p:nvSpPr>
            <p:spPr bwMode="auto">
              <a:xfrm>
                <a:off x="2986668" y="20928842"/>
                <a:ext cx="4978486" cy="4970622"/>
              </a:xfrm>
              <a:custGeom>
                <a:avLst/>
                <a:gdLst>
                  <a:gd name="T0" fmla="*/ 711 w 711"/>
                  <a:gd name="T1" fmla="*/ 356 h 711"/>
                  <a:gd name="T2" fmla="*/ 355 w 711"/>
                  <a:gd name="T3" fmla="*/ 711 h 711"/>
                  <a:gd name="T4" fmla="*/ 0 w 711"/>
                  <a:gd name="T5" fmla="*/ 357 h 711"/>
                  <a:gd name="T6" fmla="*/ 354 w 711"/>
                  <a:gd name="T7" fmla="*/ 1 h 711"/>
                  <a:gd name="T8" fmla="*/ 711 w 711"/>
                  <a:gd name="T9" fmla="*/ 356 h 711"/>
                  <a:gd name="T10" fmla="*/ 355 w 711"/>
                  <a:gd name="T11" fmla="*/ 700 h 711"/>
                  <a:gd name="T12" fmla="*/ 700 w 711"/>
                  <a:gd name="T13" fmla="*/ 356 h 711"/>
                  <a:gd name="T14" fmla="*/ 355 w 711"/>
                  <a:gd name="T15" fmla="*/ 12 h 711"/>
                  <a:gd name="T16" fmla="*/ 11 w 711"/>
                  <a:gd name="T17" fmla="*/ 356 h 711"/>
                  <a:gd name="T18" fmla="*/ 355 w 711"/>
                  <a:gd name="T19" fmla="*/ 700 h 7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1" h="711">
                    <a:moveTo>
                      <a:pt x="711" y="356"/>
                    </a:moveTo>
                    <a:cubicBezTo>
                      <a:pt x="711" y="552"/>
                      <a:pt x="551" y="711"/>
                      <a:pt x="355" y="711"/>
                    </a:cubicBezTo>
                    <a:cubicBezTo>
                      <a:pt x="159" y="711"/>
                      <a:pt x="1" y="551"/>
                      <a:pt x="0" y="357"/>
                    </a:cubicBezTo>
                    <a:cubicBezTo>
                      <a:pt x="0" y="162"/>
                      <a:pt x="158" y="2"/>
                      <a:pt x="354" y="1"/>
                    </a:cubicBezTo>
                    <a:cubicBezTo>
                      <a:pt x="551" y="0"/>
                      <a:pt x="711" y="159"/>
                      <a:pt x="711" y="356"/>
                    </a:cubicBezTo>
                    <a:close/>
                    <a:moveTo>
                      <a:pt x="355" y="700"/>
                    </a:moveTo>
                    <a:cubicBezTo>
                      <a:pt x="545" y="701"/>
                      <a:pt x="700" y="546"/>
                      <a:pt x="700" y="356"/>
                    </a:cubicBezTo>
                    <a:cubicBezTo>
                      <a:pt x="700" y="166"/>
                      <a:pt x="545" y="12"/>
                      <a:pt x="355" y="12"/>
                    </a:cubicBezTo>
                    <a:cubicBezTo>
                      <a:pt x="166" y="12"/>
                      <a:pt x="11" y="166"/>
                      <a:pt x="11" y="356"/>
                    </a:cubicBezTo>
                    <a:cubicBezTo>
                      <a:pt x="11" y="545"/>
                      <a:pt x="166" y="700"/>
                      <a:pt x="355" y="70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cs"/>
                </a:endParaRPr>
              </a:p>
            </p:txBody>
          </p:sp>
          <p:sp>
            <p:nvSpPr>
              <p:cNvPr id="127" name="Freeform 43"/>
              <p:cNvSpPr>
                <a:spLocks noEditPoints="1"/>
              </p:cNvSpPr>
              <p:nvPr/>
            </p:nvSpPr>
            <p:spPr bwMode="auto">
              <a:xfrm>
                <a:off x="7508990" y="21424332"/>
                <a:ext cx="550543" cy="660652"/>
              </a:xfrm>
              <a:custGeom>
                <a:avLst/>
                <a:gdLst>
                  <a:gd name="T0" fmla="*/ 37 w 79"/>
                  <a:gd name="T1" fmla="*/ 41 h 94"/>
                  <a:gd name="T2" fmla="*/ 21 w 79"/>
                  <a:gd name="T3" fmla="*/ 55 h 94"/>
                  <a:gd name="T4" fmla="*/ 19 w 79"/>
                  <a:gd name="T5" fmla="*/ 62 h 94"/>
                  <a:gd name="T6" fmla="*/ 20 w 79"/>
                  <a:gd name="T7" fmla="*/ 66 h 94"/>
                  <a:gd name="T8" fmla="*/ 0 w 79"/>
                  <a:gd name="T9" fmla="*/ 40 h 94"/>
                  <a:gd name="T10" fmla="*/ 3 w 79"/>
                  <a:gd name="T11" fmla="*/ 42 h 94"/>
                  <a:gd name="T12" fmla="*/ 12 w 79"/>
                  <a:gd name="T13" fmla="*/ 42 h 94"/>
                  <a:gd name="T14" fmla="*/ 48 w 79"/>
                  <a:gd name="T15" fmla="*/ 12 h 94"/>
                  <a:gd name="T16" fmla="*/ 50 w 79"/>
                  <a:gd name="T17" fmla="*/ 2 h 94"/>
                  <a:gd name="T18" fmla="*/ 50 w 79"/>
                  <a:gd name="T19" fmla="*/ 0 h 94"/>
                  <a:gd name="T20" fmla="*/ 52 w 79"/>
                  <a:gd name="T21" fmla="*/ 2 h 94"/>
                  <a:gd name="T22" fmla="*/ 70 w 79"/>
                  <a:gd name="T23" fmla="*/ 26 h 94"/>
                  <a:gd name="T24" fmla="*/ 77 w 79"/>
                  <a:gd name="T25" fmla="*/ 40 h 94"/>
                  <a:gd name="T26" fmla="*/ 75 w 79"/>
                  <a:gd name="T27" fmla="*/ 54 h 94"/>
                  <a:gd name="T28" fmla="*/ 57 w 79"/>
                  <a:gd name="T29" fmla="*/ 59 h 94"/>
                  <a:gd name="T30" fmla="*/ 50 w 79"/>
                  <a:gd name="T31" fmla="*/ 56 h 94"/>
                  <a:gd name="T32" fmla="*/ 40 w 79"/>
                  <a:gd name="T33" fmla="*/ 94 h 94"/>
                  <a:gd name="T34" fmla="*/ 38 w 79"/>
                  <a:gd name="T35" fmla="*/ 92 h 94"/>
                  <a:gd name="T36" fmla="*/ 31 w 79"/>
                  <a:gd name="T37" fmla="*/ 82 h 94"/>
                  <a:gd name="T38" fmla="*/ 29 w 79"/>
                  <a:gd name="T39" fmla="*/ 75 h 94"/>
                  <a:gd name="T40" fmla="*/ 38 w 79"/>
                  <a:gd name="T41" fmla="*/ 47 h 94"/>
                  <a:gd name="T42" fmla="*/ 37 w 79"/>
                  <a:gd name="T43" fmla="*/ 41 h 94"/>
                  <a:gd name="T44" fmla="*/ 40 w 79"/>
                  <a:gd name="T45" fmla="*/ 39 h 94"/>
                  <a:gd name="T46" fmla="*/ 45 w 79"/>
                  <a:gd name="T47" fmla="*/ 45 h 94"/>
                  <a:gd name="T48" fmla="*/ 61 w 79"/>
                  <a:gd name="T49" fmla="*/ 45 h 94"/>
                  <a:gd name="T50" fmla="*/ 65 w 79"/>
                  <a:gd name="T51" fmla="*/ 43 h 94"/>
                  <a:gd name="T52" fmla="*/ 65 w 79"/>
                  <a:gd name="T53" fmla="*/ 24 h 94"/>
                  <a:gd name="T54" fmla="*/ 59 w 79"/>
                  <a:gd name="T55" fmla="*/ 24 h 94"/>
                  <a:gd name="T56" fmla="*/ 45 w 79"/>
                  <a:gd name="T57" fmla="*/ 35 h 94"/>
                  <a:gd name="T58" fmla="*/ 40 w 79"/>
                  <a:gd name="T59" fmla="*/ 39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9" h="94">
                    <a:moveTo>
                      <a:pt x="37" y="41"/>
                    </a:moveTo>
                    <a:cubicBezTo>
                      <a:pt x="32" y="46"/>
                      <a:pt x="26" y="50"/>
                      <a:pt x="21" y="55"/>
                    </a:cubicBezTo>
                    <a:cubicBezTo>
                      <a:pt x="18" y="57"/>
                      <a:pt x="18" y="60"/>
                      <a:pt x="19" y="62"/>
                    </a:cubicBezTo>
                    <a:cubicBezTo>
                      <a:pt x="20" y="64"/>
                      <a:pt x="20" y="65"/>
                      <a:pt x="20" y="66"/>
                    </a:cubicBezTo>
                    <a:cubicBezTo>
                      <a:pt x="17" y="65"/>
                      <a:pt x="3" y="47"/>
                      <a:pt x="0" y="40"/>
                    </a:cubicBezTo>
                    <a:cubicBezTo>
                      <a:pt x="2" y="41"/>
                      <a:pt x="2" y="41"/>
                      <a:pt x="3" y="42"/>
                    </a:cubicBezTo>
                    <a:cubicBezTo>
                      <a:pt x="7" y="44"/>
                      <a:pt x="9" y="44"/>
                      <a:pt x="12" y="42"/>
                    </a:cubicBezTo>
                    <a:cubicBezTo>
                      <a:pt x="24" y="32"/>
                      <a:pt x="36" y="22"/>
                      <a:pt x="48" y="12"/>
                    </a:cubicBezTo>
                    <a:cubicBezTo>
                      <a:pt x="52" y="9"/>
                      <a:pt x="52" y="7"/>
                      <a:pt x="50" y="2"/>
                    </a:cubicBezTo>
                    <a:cubicBezTo>
                      <a:pt x="50" y="1"/>
                      <a:pt x="50" y="1"/>
                      <a:pt x="50" y="0"/>
                    </a:cubicBezTo>
                    <a:cubicBezTo>
                      <a:pt x="51" y="1"/>
                      <a:pt x="52" y="1"/>
                      <a:pt x="52" y="2"/>
                    </a:cubicBezTo>
                    <a:cubicBezTo>
                      <a:pt x="58" y="10"/>
                      <a:pt x="64" y="18"/>
                      <a:pt x="70" y="26"/>
                    </a:cubicBezTo>
                    <a:cubicBezTo>
                      <a:pt x="73" y="30"/>
                      <a:pt x="75" y="35"/>
                      <a:pt x="77" y="40"/>
                    </a:cubicBezTo>
                    <a:cubicBezTo>
                      <a:pt x="79" y="45"/>
                      <a:pt x="79" y="50"/>
                      <a:pt x="75" y="54"/>
                    </a:cubicBezTo>
                    <a:cubicBezTo>
                      <a:pt x="71" y="60"/>
                      <a:pt x="64" y="62"/>
                      <a:pt x="57" y="59"/>
                    </a:cubicBezTo>
                    <a:cubicBezTo>
                      <a:pt x="55" y="58"/>
                      <a:pt x="53" y="57"/>
                      <a:pt x="50" y="56"/>
                    </a:cubicBezTo>
                    <a:cubicBezTo>
                      <a:pt x="47" y="69"/>
                      <a:pt x="42" y="81"/>
                      <a:pt x="40" y="94"/>
                    </a:cubicBezTo>
                    <a:cubicBezTo>
                      <a:pt x="40" y="94"/>
                      <a:pt x="39" y="93"/>
                      <a:pt x="38" y="92"/>
                    </a:cubicBezTo>
                    <a:cubicBezTo>
                      <a:pt x="36" y="89"/>
                      <a:pt x="33" y="85"/>
                      <a:pt x="31" y="82"/>
                    </a:cubicBezTo>
                    <a:cubicBezTo>
                      <a:pt x="29" y="80"/>
                      <a:pt x="29" y="78"/>
                      <a:pt x="29" y="75"/>
                    </a:cubicBezTo>
                    <a:cubicBezTo>
                      <a:pt x="33" y="66"/>
                      <a:pt x="36" y="56"/>
                      <a:pt x="38" y="47"/>
                    </a:cubicBezTo>
                    <a:cubicBezTo>
                      <a:pt x="39" y="45"/>
                      <a:pt x="40" y="43"/>
                      <a:pt x="37" y="41"/>
                    </a:cubicBezTo>
                    <a:close/>
                    <a:moveTo>
                      <a:pt x="40" y="39"/>
                    </a:moveTo>
                    <a:cubicBezTo>
                      <a:pt x="42" y="41"/>
                      <a:pt x="43" y="43"/>
                      <a:pt x="45" y="45"/>
                    </a:cubicBezTo>
                    <a:cubicBezTo>
                      <a:pt x="50" y="50"/>
                      <a:pt x="55" y="50"/>
                      <a:pt x="61" y="45"/>
                    </a:cubicBezTo>
                    <a:cubicBezTo>
                      <a:pt x="63" y="45"/>
                      <a:pt x="64" y="44"/>
                      <a:pt x="65" y="43"/>
                    </a:cubicBezTo>
                    <a:cubicBezTo>
                      <a:pt x="71" y="37"/>
                      <a:pt x="71" y="31"/>
                      <a:pt x="65" y="24"/>
                    </a:cubicBezTo>
                    <a:cubicBezTo>
                      <a:pt x="63" y="22"/>
                      <a:pt x="62" y="21"/>
                      <a:pt x="59" y="24"/>
                    </a:cubicBezTo>
                    <a:cubicBezTo>
                      <a:pt x="54" y="27"/>
                      <a:pt x="50" y="31"/>
                      <a:pt x="45" y="35"/>
                    </a:cubicBezTo>
                    <a:cubicBezTo>
                      <a:pt x="44" y="36"/>
                      <a:pt x="42" y="38"/>
                      <a:pt x="40" y="39"/>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cs"/>
                </a:endParaRPr>
              </a:p>
            </p:txBody>
          </p:sp>
          <p:sp>
            <p:nvSpPr>
              <p:cNvPr id="128" name="Freeform 44"/>
              <p:cNvSpPr/>
              <p:nvPr/>
            </p:nvSpPr>
            <p:spPr bwMode="auto">
              <a:xfrm>
                <a:off x="2373206" y="22674853"/>
                <a:ext cx="526949" cy="566274"/>
              </a:xfrm>
              <a:custGeom>
                <a:avLst/>
                <a:gdLst>
                  <a:gd name="T0" fmla="*/ 0 w 76"/>
                  <a:gd name="T1" fmla="*/ 68 h 80"/>
                  <a:gd name="T2" fmla="*/ 5 w 76"/>
                  <a:gd name="T3" fmla="*/ 36 h 80"/>
                  <a:gd name="T4" fmla="*/ 7 w 76"/>
                  <a:gd name="T5" fmla="*/ 36 h 80"/>
                  <a:gd name="T6" fmla="*/ 7 w 76"/>
                  <a:gd name="T7" fmla="*/ 39 h 80"/>
                  <a:gd name="T8" fmla="*/ 13 w 76"/>
                  <a:gd name="T9" fmla="*/ 46 h 80"/>
                  <a:gd name="T10" fmla="*/ 35 w 76"/>
                  <a:gd name="T11" fmla="*/ 50 h 80"/>
                  <a:gd name="T12" fmla="*/ 33 w 76"/>
                  <a:gd name="T13" fmla="*/ 47 h 80"/>
                  <a:gd name="T14" fmla="*/ 18 w 76"/>
                  <a:gd name="T15" fmla="*/ 24 h 80"/>
                  <a:gd name="T16" fmla="*/ 17 w 76"/>
                  <a:gd name="T17" fmla="*/ 22 h 80"/>
                  <a:gd name="T18" fmla="*/ 10 w 76"/>
                  <a:gd name="T19" fmla="*/ 23 h 80"/>
                  <a:gd name="T20" fmla="*/ 8 w 76"/>
                  <a:gd name="T21" fmla="*/ 29 h 80"/>
                  <a:gd name="T22" fmla="*/ 12 w 76"/>
                  <a:gd name="T23" fmla="*/ 0 h 80"/>
                  <a:gd name="T24" fmla="*/ 13 w 76"/>
                  <a:gd name="T25" fmla="*/ 1 h 80"/>
                  <a:gd name="T26" fmla="*/ 19 w 76"/>
                  <a:gd name="T27" fmla="*/ 19 h 80"/>
                  <a:gd name="T28" fmla="*/ 29 w 76"/>
                  <a:gd name="T29" fmla="*/ 35 h 80"/>
                  <a:gd name="T30" fmla="*/ 33 w 76"/>
                  <a:gd name="T31" fmla="*/ 34 h 80"/>
                  <a:gd name="T32" fmla="*/ 69 w 76"/>
                  <a:gd name="T33" fmla="*/ 13 h 80"/>
                  <a:gd name="T34" fmla="*/ 75 w 76"/>
                  <a:gd name="T35" fmla="*/ 8 h 80"/>
                  <a:gd name="T36" fmla="*/ 74 w 76"/>
                  <a:gd name="T37" fmla="*/ 18 h 80"/>
                  <a:gd name="T38" fmla="*/ 72 w 76"/>
                  <a:gd name="T39" fmla="*/ 30 h 80"/>
                  <a:gd name="T40" fmla="*/ 70 w 76"/>
                  <a:gd name="T41" fmla="*/ 40 h 80"/>
                  <a:gd name="T42" fmla="*/ 69 w 76"/>
                  <a:gd name="T43" fmla="*/ 40 h 80"/>
                  <a:gd name="T44" fmla="*/ 68 w 76"/>
                  <a:gd name="T45" fmla="*/ 32 h 80"/>
                  <a:gd name="T46" fmla="*/ 64 w 76"/>
                  <a:gd name="T47" fmla="*/ 33 h 80"/>
                  <a:gd name="T48" fmla="*/ 39 w 76"/>
                  <a:gd name="T49" fmla="*/ 48 h 80"/>
                  <a:gd name="T50" fmla="*/ 42 w 76"/>
                  <a:gd name="T51" fmla="*/ 51 h 80"/>
                  <a:gd name="T52" fmla="*/ 60 w 76"/>
                  <a:gd name="T53" fmla="*/ 55 h 80"/>
                  <a:gd name="T54" fmla="*/ 66 w 76"/>
                  <a:gd name="T55" fmla="*/ 51 h 80"/>
                  <a:gd name="T56" fmla="*/ 68 w 76"/>
                  <a:gd name="T57" fmla="*/ 48 h 80"/>
                  <a:gd name="T58" fmla="*/ 63 w 76"/>
                  <a:gd name="T59" fmla="*/ 80 h 80"/>
                  <a:gd name="T60" fmla="*/ 62 w 76"/>
                  <a:gd name="T61" fmla="*/ 80 h 80"/>
                  <a:gd name="T62" fmla="*/ 62 w 76"/>
                  <a:gd name="T63" fmla="*/ 77 h 80"/>
                  <a:gd name="T64" fmla="*/ 55 w 76"/>
                  <a:gd name="T65" fmla="*/ 70 h 80"/>
                  <a:gd name="T66" fmla="*/ 11 w 76"/>
                  <a:gd name="T67" fmla="*/ 62 h 80"/>
                  <a:gd name="T68" fmla="*/ 3 w 76"/>
                  <a:gd name="T69" fmla="*/ 66 h 80"/>
                  <a:gd name="T70" fmla="*/ 1 w 76"/>
                  <a:gd name="T71" fmla="*/ 68 h 80"/>
                  <a:gd name="T72" fmla="*/ 0 w 76"/>
                  <a:gd name="T73" fmla="*/ 68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6" h="80">
                    <a:moveTo>
                      <a:pt x="0" y="68"/>
                    </a:moveTo>
                    <a:cubicBezTo>
                      <a:pt x="2" y="57"/>
                      <a:pt x="4" y="47"/>
                      <a:pt x="5" y="36"/>
                    </a:cubicBezTo>
                    <a:cubicBezTo>
                      <a:pt x="6" y="36"/>
                      <a:pt x="6" y="36"/>
                      <a:pt x="7" y="36"/>
                    </a:cubicBezTo>
                    <a:cubicBezTo>
                      <a:pt x="7" y="37"/>
                      <a:pt x="7" y="38"/>
                      <a:pt x="7" y="39"/>
                    </a:cubicBezTo>
                    <a:cubicBezTo>
                      <a:pt x="8" y="43"/>
                      <a:pt x="9" y="45"/>
                      <a:pt x="13" y="46"/>
                    </a:cubicBezTo>
                    <a:cubicBezTo>
                      <a:pt x="20" y="48"/>
                      <a:pt x="27" y="49"/>
                      <a:pt x="35" y="50"/>
                    </a:cubicBezTo>
                    <a:cubicBezTo>
                      <a:pt x="34" y="49"/>
                      <a:pt x="34" y="48"/>
                      <a:pt x="33" y="47"/>
                    </a:cubicBezTo>
                    <a:cubicBezTo>
                      <a:pt x="28" y="39"/>
                      <a:pt x="23" y="32"/>
                      <a:pt x="18" y="24"/>
                    </a:cubicBezTo>
                    <a:cubicBezTo>
                      <a:pt x="18" y="24"/>
                      <a:pt x="17" y="23"/>
                      <a:pt x="17" y="22"/>
                    </a:cubicBezTo>
                    <a:cubicBezTo>
                      <a:pt x="14" y="19"/>
                      <a:pt x="12" y="20"/>
                      <a:pt x="10" y="23"/>
                    </a:cubicBezTo>
                    <a:cubicBezTo>
                      <a:pt x="10" y="25"/>
                      <a:pt x="9" y="26"/>
                      <a:pt x="8" y="29"/>
                    </a:cubicBezTo>
                    <a:cubicBezTo>
                      <a:pt x="7" y="24"/>
                      <a:pt x="10" y="4"/>
                      <a:pt x="12" y="0"/>
                    </a:cubicBezTo>
                    <a:cubicBezTo>
                      <a:pt x="13" y="0"/>
                      <a:pt x="13" y="1"/>
                      <a:pt x="13" y="1"/>
                    </a:cubicBezTo>
                    <a:cubicBezTo>
                      <a:pt x="13" y="8"/>
                      <a:pt x="16" y="14"/>
                      <a:pt x="19" y="19"/>
                    </a:cubicBezTo>
                    <a:cubicBezTo>
                      <a:pt x="22" y="25"/>
                      <a:pt x="26" y="30"/>
                      <a:pt x="29" y="35"/>
                    </a:cubicBezTo>
                    <a:cubicBezTo>
                      <a:pt x="31" y="35"/>
                      <a:pt x="32" y="34"/>
                      <a:pt x="33" y="34"/>
                    </a:cubicBezTo>
                    <a:cubicBezTo>
                      <a:pt x="45" y="27"/>
                      <a:pt x="57" y="20"/>
                      <a:pt x="69" y="13"/>
                    </a:cubicBezTo>
                    <a:cubicBezTo>
                      <a:pt x="71" y="12"/>
                      <a:pt x="73" y="10"/>
                      <a:pt x="75" y="8"/>
                    </a:cubicBezTo>
                    <a:cubicBezTo>
                      <a:pt x="76" y="12"/>
                      <a:pt x="74" y="15"/>
                      <a:pt x="74" y="18"/>
                    </a:cubicBezTo>
                    <a:cubicBezTo>
                      <a:pt x="73" y="22"/>
                      <a:pt x="73" y="26"/>
                      <a:pt x="72" y="30"/>
                    </a:cubicBezTo>
                    <a:cubicBezTo>
                      <a:pt x="71" y="33"/>
                      <a:pt x="71" y="37"/>
                      <a:pt x="70" y="40"/>
                    </a:cubicBezTo>
                    <a:cubicBezTo>
                      <a:pt x="69" y="40"/>
                      <a:pt x="69" y="40"/>
                      <a:pt x="69" y="40"/>
                    </a:cubicBezTo>
                    <a:cubicBezTo>
                      <a:pt x="68" y="38"/>
                      <a:pt x="68" y="35"/>
                      <a:pt x="68" y="32"/>
                    </a:cubicBezTo>
                    <a:cubicBezTo>
                      <a:pt x="66" y="32"/>
                      <a:pt x="65" y="33"/>
                      <a:pt x="64" y="33"/>
                    </a:cubicBezTo>
                    <a:cubicBezTo>
                      <a:pt x="55" y="38"/>
                      <a:pt x="47" y="43"/>
                      <a:pt x="39" y="48"/>
                    </a:cubicBezTo>
                    <a:cubicBezTo>
                      <a:pt x="39" y="50"/>
                      <a:pt x="40" y="51"/>
                      <a:pt x="42" y="51"/>
                    </a:cubicBezTo>
                    <a:cubicBezTo>
                      <a:pt x="48" y="53"/>
                      <a:pt x="54" y="54"/>
                      <a:pt x="60" y="55"/>
                    </a:cubicBezTo>
                    <a:cubicBezTo>
                      <a:pt x="63" y="55"/>
                      <a:pt x="64" y="54"/>
                      <a:pt x="66" y="51"/>
                    </a:cubicBezTo>
                    <a:cubicBezTo>
                      <a:pt x="66" y="50"/>
                      <a:pt x="67" y="49"/>
                      <a:pt x="68" y="48"/>
                    </a:cubicBezTo>
                    <a:cubicBezTo>
                      <a:pt x="67" y="58"/>
                      <a:pt x="65" y="69"/>
                      <a:pt x="63" y="80"/>
                    </a:cubicBezTo>
                    <a:cubicBezTo>
                      <a:pt x="63" y="80"/>
                      <a:pt x="63" y="80"/>
                      <a:pt x="62" y="80"/>
                    </a:cubicBezTo>
                    <a:cubicBezTo>
                      <a:pt x="62" y="79"/>
                      <a:pt x="62" y="78"/>
                      <a:pt x="62" y="77"/>
                    </a:cubicBezTo>
                    <a:cubicBezTo>
                      <a:pt x="61" y="72"/>
                      <a:pt x="60" y="71"/>
                      <a:pt x="55" y="70"/>
                    </a:cubicBezTo>
                    <a:cubicBezTo>
                      <a:pt x="40" y="67"/>
                      <a:pt x="26" y="64"/>
                      <a:pt x="11" y="62"/>
                    </a:cubicBezTo>
                    <a:cubicBezTo>
                      <a:pt x="6" y="61"/>
                      <a:pt x="5" y="62"/>
                      <a:pt x="3" y="66"/>
                    </a:cubicBezTo>
                    <a:cubicBezTo>
                      <a:pt x="2" y="67"/>
                      <a:pt x="2" y="68"/>
                      <a:pt x="1" y="68"/>
                    </a:cubicBezTo>
                    <a:cubicBezTo>
                      <a:pt x="1" y="68"/>
                      <a:pt x="1" y="68"/>
                      <a:pt x="0" y="68"/>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cs"/>
                </a:endParaRPr>
              </a:p>
            </p:txBody>
          </p:sp>
          <p:sp>
            <p:nvSpPr>
              <p:cNvPr id="129" name="Freeform 45"/>
              <p:cNvSpPr/>
              <p:nvPr/>
            </p:nvSpPr>
            <p:spPr bwMode="auto">
              <a:xfrm>
                <a:off x="6989906" y="20865924"/>
                <a:ext cx="574138" cy="613463"/>
              </a:xfrm>
              <a:custGeom>
                <a:avLst/>
                <a:gdLst>
                  <a:gd name="T0" fmla="*/ 61 w 82"/>
                  <a:gd name="T1" fmla="*/ 37 h 87"/>
                  <a:gd name="T2" fmla="*/ 42 w 82"/>
                  <a:gd name="T3" fmla="*/ 65 h 87"/>
                  <a:gd name="T4" fmla="*/ 44 w 82"/>
                  <a:gd name="T5" fmla="*/ 59 h 87"/>
                  <a:gd name="T6" fmla="*/ 37 w 82"/>
                  <a:gd name="T7" fmla="*/ 42 h 87"/>
                  <a:gd name="T8" fmla="*/ 36 w 82"/>
                  <a:gd name="T9" fmla="*/ 44 h 87"/>
                  <a:gd name="T10" fmla="*/ 24 w 82"/>
                  <a:gd name="T11" fmla="*/ 61 h 87"/>
                  <a:gd name="T12" fmla="*/ 25 w 82"/>
                  <a:gd name="T13" fmla="*/ 68 h 87"/>
                  <a:gd name="T14" fmla="*/ 54 w 82"/>
                  <a:gd name="T15" fmla="*/ 74 h 87"/>
                  <a:gd name="T16" fmla="*/ 59 w 82"/>
                  <a:gd name="T17" fmla="*/ 73 h 87"/>
                  <a:gd name="T18" fmla="*/ 45 w 82"/>
                  <a:gd name="T19" fmla="*/ 87 h 87"/>
                  <a:gd name="T20" fmla="*/ 0 w 82"/>
                  <a:gd name="T21" fmla="*/ 52 h 87"/>
                  <a:gd name="T22" fmla="*/ 4 w 82"/>
                  <a:gd name="T23" fmla="*/ 54 h 87"/>
                  <a:gd name="T24" fmla="*/ 12 w 82"/>
                  <a:gd name="T25" fmla="*/ 51 h 87"/>
                  <a:gd name="T26" fmla="*/ 39 w 82"/>
                  <a:gd name="T27" fmla="*/ 12 h 87"/>
                  <a:gd name="T28" fmla="*/ 39 w 82"/>
                  <a:gd name="T29" fmla="*/ 3 h 87"/>
                  <a:gd name="T30" fmla="*/ 37 w 82"/>
                  <a:gd name="T31" fmla="*/ 0 h 87"/>
                  <a:gd name="T32" fmla="*/ 82 w 82"/>
                  <a:gd name="T33" fmla="*/ 33 h 87"/>
                  <a:gd name="T34" fmla="*/ 70 w 82"/>
                  <a:gd name="T35" fmla="*/ 48 h 87"/>
                  <a:gd name="T36" fmla="*/ 70 w 82"/>
                  <a:gd name="T37" fmla="*/ 46 h 87"/>
                  <a:gd name="T38" fmla="*/ 65 w 82"/>
                  <a:gd name="T39" fmla="*/ 24 h 87"/>
                  <a:gd name="T40" fmla="*/ 58 w 82"/>
                  <a:gd name="T41" fmla="*/ 19 h 87"/>
                  <a:gd name="T42" fmla="*/ 53 w 82"/>
                  <a:gd name="T43" fmla="*/ 20 h 87"/>
                  <a:gd name="T44" fmla="*/ 41 w 82"/>
                  <a:gd name="T45" fmla="*/ 36 h 87"/>
                  <a:gd name="T46" fmla="*/ 40 w 82"/>
                  <a:gd name="T47" fmla="*/ 39 h 87"/>
                  <a:gd name="T48" fmla="*/ 51 w 82"/>
                  <a:gd name="T49" fmla="*/ 43 h 87"/>
                  <a:gd name="T50" fmla="*/ 61 w 82"/>
                  <a:gd name="T51" fmla="*/ 3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2" h="87">
                    <a:moveTo>
                      <a:pt x="61" y="37"/>
                    </a:moveTo>
                    <a:cubicBezTo>
                      <a:pt x="60" y="41"/>
                      <a:pt x="46" y="62"/>
                      <a:pt x="42" y="65"/>
                    </a:cubicBezTo>
                    <a:cubicBezTo>
                      <a:pt x="43" y="62"/>
                      <a:pt x="43" y="60"/>
                      <a:pt x="44" y="59"/>
                    </a:cubicBezTo>
                    <a:cubicBezTo>
                      <a:pt x="46" y="52"/>
                      <a:pt x="44" y="46"/>
                      <a:pt x="37" y="42"/>
                    </a:cubicBezTo>
                    <a:cubicBezTo>
                      <a:pt x="37" y="42"/>
                      <a:pt x="36" y="43"/>
                      <a:pt x="36" y="44"/>
                    </a:cubicBezTo>
                    <a:cubicBezTo>
                      <a:pt x="32" y="50"/>
                      <a:pt x="28" y="55"/>
                      <a:pt x="24" y="61"/>
                    </a:cubicBezTo>
                    <a:cubicBezTo>
                      <a:pt x="22" y="64"/>
                      <a:pt x="22" y="66"/>
                      <a:pt x="25" y="68"/>
                    </a:cubicBezTo>
                    <a:cubicBezTo>
                      <a:pt x="33" y="76"/>
                      <a:pt x="42" y="80"/>
                      <a:pt x="54" y="74"/>
                    </a:cubicBezTo>
                    <a:cubicBezTo>
                      <a:pt x="56" y="73"/>
                      <a:pt x="56" y="73"/>
                      <a:pt x="59" y="73"/>
                    </a:cubicBezTo>
                    <a:cubicBezTo>
                      <a:pt x="57" y="76"/>
                      <a:pt x="50" y="84"/>
                      <a:pt x="45" y="87"/>
                    </a:cubicBezTo>
                    <a:cubicBezTo>
                      <a:pt x="36" y="82"/>
                      <a:pt x="2" y="56"/>
                      <a:pt x="0" y="52"/>
                    </a:cubicBezTo>
                    <a:cubicBezTo>
                      <a:pt x="2" y="53"/>
                      <a:pt x="3" y="53"/>
                      <a:pt x="4" y="54"/>
                    </a:cubicBezTo>
                    <a:cubicBezTo>
                      <a:pt x="8" y="55"/>
                      <a:pt x="10" y="54"/>
                      <a:pt x="12" y="51"/>
                    </a:cubicBezTo>
                    <a:cubicBezTo>
                      <a:pt x="21" y="38"/>
                      <a:pt x="30" y="25"/>
                      <a:pt x="39" y="12"/>
                    </a:cubicBezTo>
                    <a:cubicBezTo>
                      <a:pt x="42" y="8"/>
                      <a:pt x="41" y="6"/>
                      <a:pt x="39" y="3"/>
                    </a:cubicBezTo>
                    <a:cubicBezTo>
                      <a:pt x="38" y="2"/>
                      <a:pt x="38" y="1"/>
                      <a:pt x="37" y="0"/>
                    </a:cubicBezTo>
                    <a:cubicBezTo>
                      <a:pt x="40" y="1"/>
                      <a:pt x="76" y="27"/>
                      <a:pt x="82" y="33"/>
                    </a:cubicBezTo>
                    <a:cubicBezTo>
                      <a:pt x="79" y="38"/>
                      <a:pt x="73" y="46"/>
                      <a:pt x="70" y="48"/>
                    </a:cubicBezTo>
                    <a:cubicBezTo>
                      <a:pt x="70" y="47"/>
                      <a:pt x="70" y="46"/>
                      <a:pt x="70" y="46"/>
                    </a:cubicBezTo>
                    <a:cubicBezTo>
                      <a:pt x="74" y="36"/>
                      <a:pt x="72" y="30"/>
                      <a:pt x="65" y="24"/>
                    </a:cubicBezTo>
                    <a:cubicBezTo>
                      <a:pt x="63" y="22"/>
                      <a:pt x="61" y="20"/>
                      <a:pt x="58" y="19"/>
                    </a:cubicBezTo>
                    <a:cubicBezTo>
                      <a:pt x="56" y="17"/>
                      <a:pt x="54" y="18"/>
                      <a:pt x="53" y="20"/>
                    </a:cubicBezTo>
                    <a:cubicBezTo>
                      <a:pt x="49" y="25"/>
                      <a:pt x="45" y="30"/>
                      <a:pt x="41" y="36"/>
                    </a:cubicBezTo>
                    <a:cubicBezTo>
                      <a:pt x="41" y="37"/>
                      <a:pt x="40" y="38"/>
                      <a:pt x="40" y="39"/>
                    </a:cubicBezTo>
                    <a:cubicBezTo>
                      <a:pt x="43" y="42"/>
                      <a:pt x="46" y="44"/>
                      <a:pt x="51" y="43"/>
                    </a:cubicBezTo>
                    <a:cubicBezTo>
                      <a:pt x="54" y="42"/>
                      <a:pt x="58" y="39"/>
                      <a:pt x="61" y="3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cs"/>
                </a:endParaRPr>
              </a:p>
            </p:txBody>
          </p:sp>
          <p:sp>
            <p:nvSpPr>
              <p:cNvPr id="130" name="Freeform 46"/>
              <p:cNvSpPr/>
              <p:nvPr/>
            </p:nvSpPr>
            <p:spPr bwMode="auto">
              <a:xfrm>
                <a:off x="2373206" y="23555723"/>
                <a:ext cx="495489" cy="471895"/>
              </a:xfrm>
              <a:custGeom>
                <a:avLst/>
                <a:gdLst>
                  <a:gd name="T0" fmla="*/ 49 w 71"/>
                  <a:gd name="T1" fmla="*/ 20 h 68"/>
                  <a:gd name="T2" fmla="*/ 37 w 71"/>
                  <a:gd name="T3" fmla="*/ 29 h 68"/>
                  <a:gd name="T4" fmla="*/ 38 w 71"/>
                  <a:gd name="T5" fmla="*/ 39 h 68"/>
                  <a:gd name="T6" fmla="*/ 44 w 71"/>
                  <a:gd name="T7" fmla="*/ 38 h 68"/>
                  <a:gd name="T8" fmla="*/ 60 w 71"/>
                  <a:gd name="T9" fmla="*/ 36 h 68"/>
                  <a:gd name="T10" fmla="*/ 65 w 71"/>
                  <a:gd name="T11" fmla="*/ 30 h 68"/>
                  <a:gd name="T12" fmla="*/ 48 w 71"/>
                  <a:gd name="T13" fmla="*/ 4 h 68"/>
                  <a:gd name="T14" fmla="*/ 44 w 71"/>
                  <a:gd name="T15" fmla="*/ 0 h 68"/>
                  <a:gd name="T16" fmla="*/ 63 w 71"/>
                  <a:gd name="T17" fmla="*/ 1 h 68"/>
                  <a:gd name="T18" fmla="*/ 70 w 71"/>
                  <a:gd name="T19" fmla="*/ 59 h 68"/>
                  <a:gd name="T20" fmla="*/ 68 w 71"/>
                  <a:gd name="T21" fmla="*/ 55 h 68"/>
                  <a:gd name="T22" fmla="*/ 62 w 71"/>
                  <a:gd name="T23" fmla="*/ 51 h 68"/>
                  <a:gd name="T24" fmla="*/ 16 w 71"/>
                  <a:gd name="T25" fmla="*/ 58 h 68"/>
                  <a:gd name="T26" fmla="*/ 9 w 71"/>
                  <a:gd name="T27" fmla="*/ 65 h 68"/>
                  <a:gd name="T28" fmla="*/ 9 w 71"/>
                  <a:gd name="T29" fmla="*/ 68 h 68"/>
                  <a:gd name="T30" fmla="*/ 1 w 71"/>
                  <a:gd name="T31" fmla="*/ 11 h 68"/>
                  <a:gd name="T32" fmla="*/ 18 w 71"/>
                  <a:gd name="T33" fmla="*/ 9 h 68"/>
                  <a:gd name="T34" fmla="*/ 19 w 71"/>
                  <a:gd name="T35" fmla="*/ 10 h 68"/>
                  <a:gd name="T36" fmla="*/ 17 w 71"/>
                  <a:gd name="T37" fmla="*/ 11 h 68"/>
                  <a:gd name="T38" fmla="*/ 6 w 71"/>
                  <a:gd name="T39" fmla="*/ 30 h 68"/>
                  <a:gd name="T40" fmla="*/ 7 w 71"/>
                  <a:gd name="T41" fmla="*/ 38 h 68"/>
                  <a:gd name="T42" fmla="*/ 13 w 71"/>
                  <a:gd name="T43" fmla="*/ 42 h 68"/>
                  <a:gd name="T44" fmla="*/ 33 w 71"/>
                  <a:gd name="T45" fmla="*/ 39 h 68"/>
                  <a:gd name="T46" fmla="*/ 29 w 71"/>
                  <a:gd name="T47" fmla="*/ 28 h 68"/>
                  <a:gd name="T48" fmla="*/ 18 w 71"/>
                  <a:gd name="T49" fmla="*/ 24 h 68"/>
                  <a:gd name="T50" fmla="*/ 19 w 71"/>
                  <a:gd name="T51" fmla="*/ 22 h 68"/>
                  <a:gd name="T52" fmla="*/ 49 w 71"/>
                  <a:gd name="T53" fmla="*/ 18 h 68"/>
                  <a:gd name="T54" fmla="*/ 49 w 71"/>
                  <a:gd name="T55" fmla="*/ 2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1" h="68">
                    <a:moveTo>
                      <a:pt x="49" y="20"/>
                    </a:moveTo>
                    <a:cubicBezTo>
                      <a:pt x="44" y="22"/>
                      <a:pt x="39" y="24"/>
                      <a:pt x="37" y="29"/>
                    </a:cubicBezTo>
                    <a:cubicBezTo>
                      <a:pt x="36" y="32"/>
                      <a:pt x="36" y="35"/>
                      <a:pt x="38" y="39"/>
                    </a:cubicBezTo>
                    <a:cubicBezTo>
                      <a:pt x="40" y="38"/>
                      <a:pt x="42" y="38"/>
                      <a:pt x="44" y="38"/>
                    </a:cubicBezTo>
                    <a:cubicBezTo>
                      <a:pt x="49" y="37"/>
                      <a:pt x="54" y="36"/>
                      <a:pt x="60" y="36"/>
                    </a:cubicBezTo>
                    <a:cubicBezTo>
                      <a:pt x="63" y="35"/>
                      <a:pt x="64" y="34"/>
                      <a:pt x="65" y="30"/>
                    </a:cubicBezTo>
                    <a:cubicBezTo>
                      <a:pt x="65" y="18"/>
                      <a:pt x="59" y="8"/>
                      <a:pt x="48" y="4"/>
                    </a:cubicBezTo>
                    <a:cubicBezTo>
                      <a:pt x="47" y="3"/>
                      <a:pt x="45" y="3"/>
                      <a:pt x="44" y="0"/>
                    </a:cubicBezTo>
                    <a:cubicBezTo>
                      <a:pt x="51" y="0"/>
                      <a:pt x="57" y="1"/>
                      <a:pt x="63" y="1"/>
                    </a:cubicBezTo>
                    <a:cubicBezTo>
                      <a:pt x="65" y="5"/>
                      <a:pt x="71" y="54"/>
                      <a:pt x="70" y="59"/>
                    </a:cubicBezTo>
                    <a:cubicBezTo>
                      <a:pt x="69" y="57"/>
                      <a:pt x="69" y="56"/>
                      <a:pt x="68" y="55"/>
                    </a:cubicBezTo>
                    <a:cubicBezTo>
                      <a:pt x="67" y="52"/>
                      <a:pt x="65" y="51"/>
                      <a:pt x="62" y="51"/>
                    </a:cubicBezTo>
                    <a:cubicBezTo>
                      <a:pt x="46" y="53"/>
                      <a:pt x="31" y="55"/>
                      <a:pt x="16" y="58"/>
                    </a:cubicBezTo>
                    <a:cubicBezTo>
                      <a:pt x="12" y="58"/>
                      <a:pt x="10" y="60"/>
                      <a:pt x="9" y="65"/>
                    </a:cubicBezTo>
                    <a:cubicBezTo>
                      <a:pt x="9" y="66"/>
                      <a:pt x="9" y="67"/>
                      <a:pt x="9" y="68"/>
                    </a:cubicBezTo>
                    <a:cubicBezTo>
                      <a:pt x="7" y="65"/>
                      <a:pt x="0" y="17"/>
                      <a:pt x="1" y="11"/>
                    </a:cubicBezTo>
                    <a:cubicBezTo>
                      <a:pt x="7" y="10"/>
                      <a:pt x="12" y="9"/>
                      <a:pt x="18" y="9"/>
                    </a:cubicBezTo>
                    <a:cubicBezTo>
                      <a:pt x="18" y="9"/>
                      <a:pt x="19" y="9"/>
                      <a:pt x="19" y="10"/>
                    </a:cubicBezTo>
                    <a:cubicBezTo>
                      <a:pt x="18" y="10"/>
                      <a:pt x="18" y="11"/>
                      <a:pt x="17" y="11"/>
                    </a:cubicBezTo>
                    <a:cubicBezTo>
                      <a:pt x="8" y="14"/>
                      <a:pt x="5" y="21"/>
                      <a:pt x="6" y="30"/>
                    </a:cubicBezTo>
                    <a:cubicBezTo>
                      <a:pt x="6" y="32"/>
                      <a:pt x="6" y="35"/>
                      <a:pt x="7" y="38"/>
                    </a:cubicBezTo>
                    <a:cubicBezTo>
                      <a:pt x="7" y="42"/>
                      <a:pt x="8" y="43"/>
                      <a:pt x="13" y="42"/>
                    </a:cubicBezTo>
                    <a:cubicBezTo>
                      <a:pt x="20" y="41"/>
                      <a:pt x="26" y="40"/>
                      <a:pt x="33" y="39"/>
                    </a:cubicBezTo>
                    <a:cubicBezTo>
                      <a:pt x="34" y="34"/>
                      <a:pt x="33" y="30"/>
                      <a:pt x="29" y="28"/>
                    </a:cubicBezTo>
                    <a:cubicBezTo>
                      <a:pt x="26" y="26"/>
                      <a:pt x="22" y="25"/>
                      <a:pt x="18" y="24"/>
                    </a:cubicBezTo>
                    <a:cubicBezTo>
                      <a:pt x="18" y="23"/>
                      <a:pt x="19" y="23"/>
                      <a:pt x="19" y="22"/>
                    </a:cubicBezTo>
                    <a:cubicBezTo>
                      <a:pt x="29" y="21"/>
                      <a:pt x="39" y="20"/>
                      <a:pt x="49" y="18"/>
                    </a:cubicBezTo>
                    <a:cubicBezTo>
                      <a:pt x="49" y="19"/>
                      <a:pt x="49" y="19"/>
                      <a:pt x="49" y="2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cs"/>
                </a:endParaRPr>
              </a:p>
            </p:txBody>
          </p:sp>
          <p:sp>
            <p:nvSpPr>
              <p:cNvPr id="131" name="Freeform 47"/>
              <p:cNvSpPr>
                <a:spLocks noEditPoints="1"/>
              </p:cNvSpPr>
              <p:nvPr/>
            </p:nvSpPr>
            <p:spPr bwMode="auto">
              <a:xfrm>
                <a:off x="4897841" y="26009575"/>
                <a:ext cx="346056" cy="495489"/>
              </a:xfrm>
              <a:custGeom>
                <a:avLst/>
                <a:gdLst>
                  <a:gd name="T0" fmla="*/ 17 w 50"/>
                  <a:gd name="T1" fmla="*/ 35 h 70"/>
                  <a:gd name="T2" fmla="*/ 10 w 50"/>
                  <a:gd name="T3" fmla="*/ 27 h 70"/>
                  <a:gd name="T4" fmla="*/ 8 w 50"/>
                  <a:gd name="T5" fmla="*/ 11 h 70"/>
                  <a:gd name="T6" fmla="*/ 19 w 50"/>
                  <a:gd name="T7" fmla="*/ 1 h 70"/>
                  <a:gd name="T8" fmla="*/ 39 w 50"/>
                  <a:gd name="T9" fmla="*/ 3 h 70"/>
                  <a:gd name="T10" fmla="*/ 48 w 50"/>
                  <a:gd name="T11" fmla="*/ 12 h 70"/>
                  <a:gd name="T12" fmla="*/ 42 w 50"/>
                  <a:gd name="T13" fmla="*/ 27 h 70"/>
                  <a:gd name="T14" fmla="*/ 34 w 50"/>
                  <a:gd name="T15" fmla="*/ 30 h 70"/>
                  <a:gd name="T16" fmla="*/ 37 w 50"/>
                  <a:gd name="T17" fmla="*/ 33 h 70"/>
                  <a:gd name="T18" fmla="*/ 44 w 50"/>
                  <a:gd name="T19" fmla="*/ 44 h 70"/>
                  <a:gd name="T20" fmla="*/ 30 w 50"/>
                  <a:gd name="T21" fmla="*/ 69 h 70"/>
                  <a:gd name="T22" fmla="*/ 9 w 50"/>
                  <a:gd name="T23" fmla="*/ 65 h 70"/>
                  <a:gd name="T24" fmla="*/ 1 w 50"/>
                  <a:gd name="T25" fmla="*/ 51 h 70"/>
                  <a:gd name="T26" fmla="*/ 11 w 50"/>
                  <a:gd name="T27" fmla="*/ 38 h 70"/>
                  <a:gd name="T28" fmla="*/ 17 w 50"/>
                  <a:gd name="T29" fmla="*/ 35 h 70"/>
                  <a:gd name="T30" fmla="*/ 20 w 50"/>
                  <a:gd name="T31" fmla="*/ 38 h 70"/>
                  <a:gd name="T32" fmla="*/ 14 w 50"/>
                  <a:gd name="T33" fmla="*/ 61 h 70"/>
                  <a:gd name="T34" fmla="*/ 22 w 50"/>
                  <a:gd name="T35" fmla="*/ 67 h 70"/>
                  <a:gd name="T36" fmla="*/ 30 w 50"/>
                  <a:gd name="T37" fmla="*/ 61 h 70"/>
                  <a:gd name="T38" fmla="*/ 20 w 50"/>
                  <a:gd name="T39" fmla="*/ 38 h 70"/>
                  <a:gd name="T40" fmla="*/ 31 w 50"/>
                  <a:gd name="T41" fmla="*/ 27 h 70"/>
                  <a:gd name="T42" fmla="*/ 36 w 50"/>
                  <a:gd name="T43" fmla="*/ 8 h 70"/>
                  <a:gd name="T44" fmla="*/ 28 w 50"/>
                  <a:gd name="T45" fmla="*/ 3 h 70"/>
                  <a:gd name="T46" fmla="*/ 21 w 50"/>
                  <a:gd name="T47" fmla="*/ 8 h 70"/>
                  <a:gd name="T48" fmla="*/ 22 w 50"/>
                  <a:gd name="T49" fmla="*/ 18 h 70"/>
                  <a:gd name="T50" fmla="*/ 31 w 50"/>
                  <a:gd name="T51" fmla="*/ 2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 h="70">
                    <a:moveTo>
                      <a:pt x="17" y="35"/>
                    </a:moveTo>
                    <a:cubicBezTo>
                      <a:pt x="15" y="33"/>
                      <a:pt x="12" y="30"/>
                      <a:pt x="10" y="27"/>
                    </a:cubicBezTo>
                    <a:cubicBezTo>
                      <a:pt x="7" y="22"/>
                      <a:pt x="6" y="17"/>
                      <a:pt x="8" y="11"/>
                    </a:cubicBezTo>
                    <a:cubicBezTo>
                      <a:pt x="10" y="6"/>
                      <a:pt x="14" y="3"/>
                      <a:pt x="19" y="1"/>
                    </a:cubicBezTo>
                    <a:cubicBezTo>
                      <a:pt x="26" y="0"/>
                      <a:pt x="33" y="0"/>
                      <a:pt x="39" y="3"/>
                    </a:cubicBezTo>
                    <a:cubicBezTo>
                      <a:pt x="43" y="5"/>
                      <a:pt x="46" y="8"/>
                      <a:pt x="48" y="12"/>
                    </a:cubicBezTo>
                    <a:cubicBezTo>
                      <a:pt x="50" y="18"/>
                      <a:pt x="48" y="24"/>
                      <a:pt x="42" y="27"/>
                    </a:cubicBezTo>
                    <a:cubicBezTo>
                      <a:pt x="39" y="28"/>
                      <a:pt x="37" y="29"/>
                      <a:pt x="34" y="30"/>
                    </a:cubicBezTo>
                    <a:cubicBezTo>
                      <a:pt x="35" y="31"/>
                      <a:pt x="36" y="32"/>
                      <a:pt x="37" y="33"/>
                    </a:cubicBezTo>
                    <a:cubicBezTo>
                      <a:pt x="40" y="37"/>
                      <a:pt x="43" y="40"/>
                      <a:pt x="44" y="44"/>
                    </a:cubicBezTo>
                    <a:cubicBezTo>
                      <a:pt x="48" y="55"/>
                      <a:pt x="42" y="66"/>
                      <a:pt x="30" y="69"/>
                    </a:cubicBezTo>
                    <a:cubicBezTo>
                      <a:pt x="23" y="70"/>
                      <a:pt x="16" y="69"/>
                      <a:pt x="9" y="65"/>
                    </a:cubicBezTo>
                    <a:cubicBezTo>
                      <a:pt x="3" y="62"/>
                      <a:pt x="0" y="57"/>
                      <a:pt x="1" y="51"/>
                    </a:cubicBezTo>
                    <a:cubicBezTo>
                      <a:pt x="1" y="44"/>
                      <a:pt x="5" y="40"/>
                      <a:pt x="11" y="38"/>
                    </a:cubicBezTo>
                    <a:cubicBezTo>
                      <a:pt x="13" y="37"/>
                      <a:pt x="15" y="36"/>
                      <a:pt x="17" y="35"/>
                    </a:cubicBezTo>
                    <a:close/>
                    <a:moveTo>
                      <a:pt x="20" y="38"/>
                    </a:moveTo>
                    <a:cubicBezTo>
                      <a:pt x="13" y="44"/>
                      <a:pt x="10" y="54"/>
                      <a:pt x="14" y="61"/>
                    </a:cubicBezTo>
                    <a:cubicBezTo>
                      <a:pt x="15" y="65"/>
                      <a:pt x="18" y="67"/>
                      <a:pt x="22" y="67"/>
                    </a:cubicBezTo>
                    <a:cubicBezTo>
                      <a:pt x="26" y="67"/>
                      <a:pt x="28" y="64"/>
                      <a:pt x="30" y="61"/>
                    </a:cubicBezTo>
                    <a:cubicBezTo>
                      <a:pt x="33" y="53"/>
                      <a:pt x="29" y="44"/>
                      <a:pt x="20" y="38"/>
                    </a:cubicBezTo>
                    <a:close/>
                    <a:moveTo>
                      <a:pt x="31" y="27"/>
                    </a:moveTo>
                    <a:cubicBezTo>
                      <a:pt x="37" y="23"/>
                      <a:pt x="39" y="14"/>
                      <a:pt x="36" y="8"/>
                    </a:cubicBezTo>
                    <a:cubicBezTo>
                      <a:pt x="35" y="4"/>
                      <a:pt x="32" y="3"/>
                      <a:pt x="28" y="3"/>
                    </a:cubicBezTo>
                    <a:cubicBezTo>
                      <a:pt x="25" y="3"/>
                      <a:pt x="23" y="5"/>
                      <a:pt x="21" y="8"/>
                    </a:cubicBezTo>
                    <a:cubicBezTo>
                      <a:pt x="20" y="11"/>
                      <a:pt x="20" y="15"/>
                      <a:pt x="22" y="18"/>
                    </a:cubicBezTo>
                    <a:cubicBezTo>
                      <a:pt x="24" y="22"/>
                      <a:pt x="27" y="25"/>
                      <a:pt x="31" y="2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cs"/>
                </a:endParaRPr>
              </a:p>
            </p:txBody>
          </p:sp>
          <p:sp>
            <p:nvSpPr>
              <p:cNvPr id="132" name="Freeform 48"/>
              <p:cNvSpPr>
                <a:spLocks noEditPoints="1"/>
              </p:cNvSpPr>
              <p:nvPr/>
            </p:nvSpPr>
            <p:spPr bwMode="auto">
              <a:xfrm>
                <a:off x="2569829" y="24342214"/>
                <a:ext cx="511219" cy="440435"/>
              </a:xfrm>
              <a:custGeom>
                <a:avLst/>
                <a:gdLst>
                  <a:gd name="T0" fmla="*/ 16 w 74"/>
                  <a:gd name="T1" fmla="*/ 63 h 63"/>
                  <a:gd name="T2" fmla="*/ 14 w 74"/>
                  <a:gd name="T3" fmla="*/ 60 h 63"/>
                  <a:gd name="T4" fmla="*/ 3 w 74"/>
                  <a:gd name="T5" fmla="*/ 34 h 63"/>
                  <a:gd name="T6" fmla="*/ 0 w 74"/>
                  <a:gd name="T7" fmla="*/ 18 h 63"/>
                  <a:gd name="T8" fmla="*/ 8 w 74"/>
                  <a:gd name="T9" fmla="*/ 3 h 63"/>
                  <a:gd name="T10" fmla="*/ 25 w 74"/>
                  <a:gd name="T11" fmla="*/ 4 h 63"/>
                  <a:gd name="T12" fmla="*/ 33 w 74"/>
                  <a:gd name="T13" fmla="*/ 13 h 63"/>
                  <a:gd name="T14" fmla="*/ 38 w 74"/>
                  <a:gd name="T15" fmla="*/ 26 h 63"/>
                  <a:gd name="T16" fmla="*/ 42 w 74"/>
                  <a:gd name="T17" fmla="*/ 25 h 63"/>
                  <a:gd name="T18" fmla="*/ 55 w 74"/>
                  <a:gd name="T19" fmla="*/ 19 h 63"/>
                  <a:gd name="T20" fmla="*/ 61 w 74"/>
                  <a:gd name="T21" fmla="*/ 9 h 63"/>
                  <a:gd name="T22" fmla="*/ 61 w 74"/>
                  <a:gd name="T23" fmla="*/ 6 h 63"/>
                  <a:gd name="T24" fmla="*/ 66 w 74"/>
                  <a:gd name="T25" fmla="*/ 16 h 63"/>
                  <a:gd name="T26" fmla="*/ 70 w 74"/>
                  <a:gd name="T27" fmla="*/ 27 h 63"/>
                  <a:gd name="T28" fmla="*/ 73 w 74"/>
                  <a:gd name="T29" fmla="*/ 38 h 63"/>
                  <a:gd name="T30" fmla="*/ 70 w 74"/>
                  <a:gd name="T31" fmla="*/ 34 h 63"/>
                  <a:gd name="T32" fmla="*/ 64 w 74"/>
                  <a:gd name="T33" fmla="*/ 32 h 63"/>
                  <a:gd name="T34" fmla="*/ 58 w 74"/>
                  <a:gd name="T35" fmla="*/ 35 h 63"/>
                  <a:gd name="T36" fmla="*/ 22 w 74"/>
                  <a:gd name="T37" fmla="*/ 50 h 63"/>
                  <a:gd name="T38" fmla="*/ 16 w 74"/>
                  <a:gd name="T39" fmla="*/ 61 h 63"/>
                  <a:gd name="T40" fmla="*/ 16 w 74"/>
                  <a:gd name="T41" fmla="*/ 63 h 63"/>
                  <a:gd name="T42" fmla="*/ 36 w 74"/>
                  <a:gd name="T43" fmla="*/ 27 h 63"/>
                  <a:gd name="T44" fmla="*/ 32 w 74"/>
                  <a:gd name="T45" fmla="*/ 20 h 63"/>
                  <a:gd name="T46" fmla="*/ 21 w 74"/>
                  <a:gd name="T47" fmla="*/ 16 h 63"/>
                  <a:gd name="T48" fmla="*/ 10 w 74"/>
                  <a:gd name="T49" fmla="*/ 21 h 63"/>
                  <a:gd name="T50" fmla="*/ 7 w 74"/>
                  <a:gd name="T51" fmla="*/ 35 h 63"/>
                  <a:gd name="T52" fmla="*/ 13 w 74"/>
                  <a:gd name="T53" fmla="*/ 38 h 63"/>
                  <a:gd name="T54" fmla="*/ 36 w 74"/>
                  <a:gd name="T55" fmla="*/ 27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4" h="63">
                    <a:moveTo>
                      <a:pt x="16" y="63"/>
                    </a:moveTo>
                    <a:cubicBezTo>
                      <a:pt x="15" y="62"/>
                      <a:pt x="14" y="61"/>
                      <a:pt x="14" y="60"/>
                    </a:cubicBezTo>
                    <a:cubicBezTo>
                      <a:pt x="10" y="51"/>
                      <a:pt x="7" y="42"/>
                      <a:pt x="3" y="34"/>
                    </a:cubicBezTo>
                    <a:cubicBezTo>
                      <a:pt x="1" y="29"/>
                      <a:pt x="0" y="23"/>
                      <a:pt x="0" y="18"/>
                    </a:cubicBezTo>
                    <a:cubicBezTo>
                      <a:pt x="0" y="11"/>
                      <a:pt x="2" y="6"/>
                      <a:pt x="8" y="3"/>
                    </a:cubicBezTo>
                    <a:cubicBezTo>
                      <a:pt x="14" y="0"/>
                      <a:pt x="19" y="1"/>
                      <a:pt x="25" y="4"/>
                    </a:cubicBezTo>
                    <a:cubicBezTo>
                      <a:pt x="28" y="6"/>
                      <a:pt x="31" y="10"/>
                      <a:pt x="33" y="13"/>
                    </a:cubicBezTo>
                    <a:cubicBezTo>
                      <a:pt x="35" y="17"/>
                      <a:pt x="36" y="22"/>
                      <a:pt x="38" y="26"/>
                    </a:cubicBezTo>
                    <a:cubicBezTo>
                      <a:pt x="40" y="25"/>
                      <a:pt x="41" y="25"/>
                      <a:pt x="42" y="25"/>
                    </a:cubicBezTo>
                    <a:cubicBezTo>
                      <a:pt x="46" y="23"/>
                      <a:pt x="51" y="21"/>
                      <a:pt x="55" y="19"/>
                    </a:cubicBezTo>
                    <a:cubicBezTo>
                      <a:pt x="61" y="16"/>
                      <a:pt x="62" y="15"/>
                      <a:pt x="61" y="9"/>
                    </a:cubicBezTo>
                    <a:cubicBezTo>
                      <a:pt x="61" y="8"/>
                      <a:pt x="61" y="7"/>
                      <a:pt x="61" y="6"/>
                    </a:cubicBezTo>
                    <a:cubicBezTo>
                      <a:pt x="64" y="9"/>
                      <a:pt x="64" y="13"/>
                      <a:pt x="66" y="16"/>
                    </a:cubicBezTo>
                    <a:cubicBezTo>
                      <a:pt x="67" y="20"/>
                      <a:pt x="69" y="23"/>
                      <a:pt x="70" y="27"/>
                    </a:cubicBezTo>
                    <a:cubicBezTo>
                      <a:pt x="71" y="30"/>
                      <a:pt x="74" y="33"/>
                      <a:pt x="73" y="38"/>
                    </a:cubicBezTo>
                    <a:cubicBezTo>
                      <a:pt x="72" y="36"/>
                      <a:pt x="71" y="35"/>
                      <a:pt x="70" y="34"/>
                    </a:cubicBezTo>
                    <a:cubicBezTo>
                      <a:pt x="68" y="32"/>
                      <a:pt x="66" y="31"/>
                      <a:pt x="64" y="32"/>
                    </a:cubicBezTo>
                    <a:cubicBezTo>
                      <a:pt x="62" y="33"/>
                      <a:pt x="60" y="34"/>
                      <a:pt x="58" y="35"/>
                    </a:cubicBezTo>
                    <a:cubicBezTo>
                      <a:pt x="46" y="40"/>
                      <a:pt x="34" y="45"/>
                      <a:pt x="22" y="50"/>
                    </a:cubicBezTo>
                    <a:cubicBezTo>
                      <a:pt x="16" y="53"/>
                      <a:pt x="16" y="54"/>
                      <a:pt x="16" y="61"/>
                    </a:cubicBezTo>
                    <a:cubicBezTo>
                      <a:pt x="16" y="62"/>
                      <a:pt x="16" y="62"/>
                      <a:pt x="16" y="63"/>
                    </a:cubicBezTo>
                    <a:close/>
                    <a:moveTo>
                      <a:pt x="36" y="27"/>
                    </a:moveTo>
                    <a:cubicBezTo>
                      <a:pt x="34" y="25"/>
                      <a:pt x="34" y="22"/>
                      <a:pt x="32" y="20"/>
                    </a:cubicBezTo>
                    <a:cubicBezTo>
                      <a:pt x="29" y="16"/>
                      <a:pt x="25" y="14"/>
                      <a:pt x="21" y="16"/>
                    </a:cubicBezTo>
                    <a:cubicBezTo>
                      <a:pt x="17" y="17"/>
                      <a:pt x="13" y="19"/>
                      <a:pt x="10" y="21"/>
                    </a:cubicBezTo>
                    <a:cubicBezTo>
                      <a:pt x="5" y="24"/>
                      <a:pt x="4" y="30"/>
                      <a:pt x="7" y="35"/>
                    </a:cubicBezTo>
                    <a:cubicBezTo>
                      <a:pt x="9" y="38"/>
                      <a:pt x="10" y="39"/>
                      <a:pt x="13" y="38"/>
                    </a:cubicBezTo>
                    <a:cubicBezTo>
                      <a:pt x="20" y="34"/>
                      <a:pt x="28" y="31"/>
                      <a:pt x="36" y="2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cs"/>
                </a:endParaRPr>
              </a:p>
            </p:txBody>
          </p:sp>
          <p:sp>
            <p:nvSpPr>
              <p:cNvPr id="133" name="Freeform 49"/>
              <p:cNvSpPr/>
              <p:nvPr/>
            </p:nvSpPr>
            <p:spPr bwMode="auto">
              <a:xfrm>
                <a:off x="2868695" y="21353548"/>
                <a:ext cx="605598" cy="660652"/>
              </a:xfrm>
              <a:custGeom>
                <a:avLst/>
                <a:gdLst>
                  <a:gd name="T0" fmla="*/ 0 w 87"/>
                  <a:gd name="T1" fmla="*/ 51 h 95"/>
                  <a:gd name="T2" fmla="*/ 6 w 87"/>
                  <a:gd name="T3" fmla="*/ 43 h 95"/>
                  <a:gd name="T4" fmla="*/ 22 w 87"/>
                  <a:gd name="T5" fmla="*/ 36 h 95"/>
                  <a:gd name="T6" fmla="*/ 59 w 87"/>
                  <a:gd name="T7" fmla="*/ 36 h 95"/>
                  <a:gd name="T8" fmla="*/ 64 w 87"/>
                  <a:gd name="T9" fmla="*/ 36 h 95"/>
                  <a:gd name="T10" fmla="*/ 62 w 87"/>
                  <a:gd name="T11" fmla="*/ 33 h 95"/>
                  <a:gd name="T12" fmla="*/ 44 w 87"/>
                  <a:gd name="T13" fmla="*/ 18 h 95"/>
                  <a:gd name="T14" fmla="*/ 30 w 87"/>
                  <a:gd name="T15" fmla="*/ 16 h 95"/>
                  <a:gd name="T16" fmla="*/ 29 w 87"/>
                  <a:gd name="T17" fmla="*/ 16 h 95"/>
                  <a:gd name="T18" fmla="*/ 42 w 87"/>
                  <a:gd name="T19" fmla="*/ 0 h 95"/>
                  <a:gd name="T20" fmla="*/ 42 w 87"/>
                  <a:gd name="T21" fmla="*/ 3 h 95"/>
                  <a:gd name="T22" fmla="*/ 44 w 87"/>
                  <a:gd name="T23" fmla="*/ 13 h 95"/>
                  <a:gd name="T24" fmla="*/ 74 w 87"/>
                  <a:gd name="T25" fmla="*/ 38 h 95"/>
                  <a:gd name="T26" fmla="*/ 87 w 87"/>
                  <a:gd name="T27" fmla="*/ 50 h 95"/>
                  <a:gd name="T28" fmla="*/ 83 w 87"/>
                  <a:gd name="T29" fmla="*/ 52 h 95"/>
                  <a:gd name="T30" fmla="*/ 77 w 87"/>
                  <a:gd name="T31" fmla="*/ 52 h 95"/>
                  <a:gd name="T32" fmla="*/ 25 w 87"/>
                  <a:gd name="T33" fmla="*/ 51 h 95"/>
                  <a:gd name="T34" fmla="*/ 19 w 87"/>
                  <a:gd name="T35" fmla="*/ 51 h 95"/>
                  <a:gd name="T36" fmla="*/ 22 w 87"/>
                  <a:gd name="T37" fmla="*/ 55 h 95"/>
                  <a:gd name="T38" fmla="*/ 47 w 87"/>
                  <a:gd name="T39" fmla="*/ 77 h 95"/>
                  <a:gd name="T40" fmla="*/ 61 w 87"/>
                  <a:gd name="T41" fmla="*/ 78 h 95"/>
                  <a:gd name="T42" fmla="*/ 61 w 87"/>
                  <a:gd name="T43" fmla="*/ 77 h 95"/>
                  <a:gd name="T44" fmla="*/ 48 w 87"/>
                  <a:gd name="T45" fmla="*/ 95 h 95"/>
                  <a:gd name="T46" fmla="*/ 49 w 87"/>
                  <a:gd name="T47" fmla="*/ 91 h 95"/>
                  <a:gd name="T48" fmla="*/ 47 w 87"/>
                  <a:gd name="T49" fmla="*/ 82 h 95"/>
                  <a:gd name="T50" fmla="*/ 30 w 87"/>
                  <a:gd name="T51" fmla="*/ 67 h 95"/>
                  <a:gd name="T52" fmla="*/ 15 w 87"/>
                  <a:gd name="T53" fmla="*/ 54 h 95"/>
                  <a:gd name="T54" fmla="*/ 7 w 87"/>
                  <a:gd name="T55" fmla="*/ 51 h 95"/>
                  <a:gd name="T56" fmla="*/ 1 w 87"/>
                  <a:gd name="T57" fmla="*/ 52 h 95"/>
                  <a:gd name="T58" fmla="*/ 0 w 87"/>
                  <a:gd name="T59" fmla="*/ 51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7" h="95">
                    <a:moveTo>
                      <a:pt x="0" y="51"/>
                    </a:moveTo>
                    <a:cubicBezTo>
                      <a:pt x="2" y="49"/>
                      <a:pt x="5" y="46"/>
                      <a:pt x="6" y="43"/>
                    </a:cubicBezTo>
                    <a:cubicBezTo>
                      <a:pt x="10" y="37"/>
                      <a:pt x="15" y="35"/>
                      <a:pt x="22" y="36"/>
                    </a:cubicBezTo>
                    <a:cubicBezTo>
                      <a:pt x="34" y="36"/>
                      <a:pt x="47" y="36"/>
                      <a:pt x="59" y="36"/>
                    </a:cubicBezTo>
                    <a:cubicBezTo>
                      <a:pt x="61" y="36"/>
                      <a:pt x="62" y="36"/>
                      <a:pt x="64" y="36"/>
                    </a:cubicBezTo>
                    <a:cubicBezTo>
                      <a:pt x="63" y="35"/>
                      <a:pt x="63" y="34"/>
                      <a:pt x="62" y="33"/>
                    </a:cubicBezTo>
                    <a:cubicBezTo>
                      <a:pt x="56" y="28"/>
                      <a:pt x="50" y="23"/>
                      <a:pt x="44" y="18"/>
                    </a:cubicBezTo>
                    <a:cubicBezTo>
                      <a:pt x="38" y="12"/>
                      <a:pt x="37" y="12"/>
                      <a:pt x="30" y="16"/>
                    </a:cubicBezTo>
                    <a:cubicBezTo>
                      <a:pt x="30" y="17"/>
                      <a:pt x="30" y="16"/>
                      <a:pt x="29" y="16"/>
                    </a:cubicBezTo>
                    <a:cubicBezTo>
                      <a:pt x="30" y="13"/>
                      <a:pt x="38" y="3"/>
                      <a:pt x="42" y="0"/>
                    </a:cubicBezTo>
                    <a:cubicBezTo>
                      <a:pt x="42" y="2"/>
                      <a:pt x="42" y="2"/>
                      <a:pt x="42" y="3"/>
                    </a:cubicBezTo>
                    <a:cubicBezTo>
                      <a:pt x="40" y="7"/>
                      <a:pt x="41" y="10"/>
                      <a:pt x="44" y="13"/>
                    </a:cubicBezTo>
                    <a:cubicBezTo>
                      <a:pt x="54" y="21"/>
                      <a:pt x="64" y="30"/>
                      <a:pt x="74" y="38"/>
                    </a:cubicBezTo>
                    <a:cubicBezTo>
                      <a:pt x="78" y="42"/>
                      <a:pt x="82" y="46"/>
                      <a:pt x="87" y="50"/>
                    </a:cubicBezTo>
                    <a:cubicBezTo>
                      <a:pt x="85" y="51"/>
                      <a:pt x="84" y="52"/>
                      <a:pt x="83" y="52"/>
                    </a:cubicBezTo>
                    <a:cubicBezTo>
                      <a:pt x="81" y="52"/>
                      <a:pt x="79" y="52"/>
                      <a:pt x="77" y="52"/>
                    </a:cubicBezTo>
                    <a:cubicBezTo>
                      <a:pt x="60" y="52"/>
                      <a:pt x="42" y="52"/>
                      <a:pt x="25" y="51"/>
                    </a:cubicBezTo>
                    <a:cubicBezTo>
                      <a:pt x="23" y="51"/>
                      <a:pt x="22" y="51"/>
                      <a:pt x="19" y="51"/>
                    </a:cubicBezTo>
                    <a:cubicBezTo>
                      <a:pt x="20" y="53"/>
                      <a:pt x="21" y="54"/>
                      <a:pt x="22" y="55"/>
                    </a:cubicBezTo>
                    <a:cubicBezTo>
                      <a:pt x="30" y="62"/>
                      <a:pt x="39" y="69"/>
                      <a:pt x="47" y="77"/>
                    </a:cubicBezTo>
                    <a:cubicBezTo>
                      <a:pt x="51" y="81"/>
                      <a:pt x="55" y="83"/>
                      <a:pt x="61" y="78"/>
                    </a:cubicBezTo>
                    <a:cubicBezTo>
                      <a:pt x="61" y="77"/>
                      <a:pt x="61" y="77"/>
                      <a:pt x="61" y="77"/>
                    </a:cubicBezTo>
                    <a:cubicBezTo>
                      <a:pt x="61" y="80"/>
                      <a:pt x="52" y="92"/>
                      <a:pt x="48" y="95"/>
                    </a:cubicBezTo>
                    <a:cubicBezTo>
                      <a:pt x="48" y="93"/>
                      <a:pt x="48" y="92"/>
                      <a:pt x="49" y="91"/>
                    </a:cubicBezTo>
                    <a:cubicBezTo>
                      <a:pt x="51" y="87"/>
                      <a:pt x="50" y="85"/>
                      <a:pt x="47" y="82"/>
                    </a:cubicBezTo>
                    <a:cubicBezTo>
                      <a:pt x="41" y="77"/>
                      <a:pt x="35" y="72"/>
                      <a:pt x="30" y="67"/>
                    </a:cubicBezTo>
                    <a:cubicBezTo>
                      <a:pt x="25" y="62"/>
                      <a:pt x="20" y="58"/>
                      <a:pt x="15" y="54"/>
                    </a:cubicBezTo>
                    <a:cubicBezTo>
                      <a:pt x="12" y="51"/>
                      <a:pt x="10" y="51"/>
                      <a:pt x="7" y="51"/>
                    </a:cubicBezTo>
                    <a:cubicBezTo>
                      <a:pt x="5" y="52"/>
                      <a:pt x="3" y="52"/>
                      <a:pt x="1" y="52"/>
                    </a:cubicBezTo>
                    <a:cubicBezTo>
                      <a:pt x="0" y="52"/>
                      <a:pt x="0" y="52"/>
                      <a:pt x="0" y="51"/>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cs"/>
                </a:endParaRPr>
              </a:p>
            </p:txBody>
          </p:sp>
          <p:sp>
            <p:nvSpPr>
              <p:cNvPr id="134" name="Freeform 50"/>
              <p:cNvSpPr>
                <a:spLocks noEditPoints="1"/>
              </p:cNvSpPr>
              <p:nvPr/>
            </p:nvSpPr>
            <p:spPr bwMode="auto">
              <a:xfrm>
                <a:off x="6423633" y="25797222"/>
                <a:ext cx="424705" cy="487624"/>
              </a:xfrm>
              <a:custGeom>
                <a:avLst/>
                <a:gdLst>
                  <a:gd name="T0" fmla="*/ 36 w 61"/>
                  <a:gd name="T1" fmla="*/ 26 h 70"/>
                  <a:gd name="T2" fmla="*/ 46 w 61"/>
                  <a:gd name="T3" fmla="*/ 29 h 70"/>
                  <a:gd name="T4" fmla="*/ 60 w 61"/>
                  <a:gd name="T5" fmla="*/ 45 h 70"/>
                  <a:gd name="T6" fmla="*/ 55 w 61"/>
                  <a:gd name="T7" fmla="*/ 59 h 70"/>
                  <a:gd name="T8" fmla="*/ 34 w 61"/>
                  <a:gd name="T9" fmla="*/ 69 h 70"/>
                  <a:gd name="T10" fmla="*/ 21 w 61"/>
                  <a:gd name="T11" fmla="*/ 62 h 70"/>
                  <a:gd name="T12" fmla="*/ 21 w 61"/>
                  <a:gd name="T13" fmla="*/ 46 h 70"/>
                  <a:gd name="T14" fmla="*/ 26 w 61"/>
                  <a:gd name="T15" fmla="*/ 39 h 70"/>
                  <a:gd name="T16" fmla="*/ 17 w 61"/>
                  <a:gd name="T17" fmla="*/ 37 h 70"/>
                  <a:gd name="T18" fmla="*/ 11 w 61"/>
                  <a:gd name="T19" fmla="*/ 8 h 70"/>
                  <a:gd name="T20" fmla="*/ 28 w 61"/>
                  <a:gd name="T21" fmla="*/ 0 h 70"/>
                  <a:gd name="T22" fmla="*/ 42 w 61"/>
                  <a:gd name="T23" fmla="*/ 7 h 70"/>
                  <a:gd name="T24" fmla="*/ 40 w 61"/>
                  <a:gd name="T25" fmla="*/ 21 h 70"/>
                  <a:gd name="T26" fmla="*/ 36 w 61"/>
                  <a:gd name="T27" fmla="*/ 26 h 70"/>
                  <a:gd name="T28" fmla="*/ 29 w 61"/>
                  <a:gd name="T29" fmla="*/ 40 h 70"/>
                  <a:gd name="T30" fmla="*/ 28 w 61"/>
                  <a:gd name="T31" fmla="*/ 48 h 70"/>
                  <a:gd name="T32" fmla="*/ 37 w 61"/>
                  <a:gd name="T33" fmla="*/ 63 h 70"/>
                  <a:gd name="T34" fmla="*/ 46 w 61"/>
                  <a:gd name="T35" fmla="*/ 64 h 70"/>
                  <a:gd name="T36" fmla="*/ 50 w 61"/>
                  <a:gd name="T37" fmla="*/ 55 h 70"/>
                  <a:gd name="T38" fmla="*/ 41 w 61"/>
                  <a:gd name="T39" fmla="*/ 43 h 70"/>
                  <a:gd name="T40" fmla="*/ 29 w 61"/>
                  <a:gd name="T41" fmla="*/ 40 h 70"/>
                  <a:gd name="T42" fmla="*/ 33 w 61"/>
                  <a:gd name="T43" fmla="*/ 26 h 70"/>
                  <a:gd name="T44" fmla="*/ 28 w 61"/>
                  <a:gd name="T45" fmla="*/ 7 h 70"/>
                  <a:gd name="T46" fmla="*/ 22 w 61"/>
                  <a:gd name="T47" fmla="*/ 5 h 70"/>
                  <a:gd name="T48" fmla="*/ 14 w 61"/>
                  <a:gd name="T49" fmla="*/ 10 h 70"/>
                  <a:gd name="T50" fmla="*/ 16 w 61"/>
                  <a:gd name="T51" fmla="*/ 19 h 70"/>
                  <a:gd name="T52" fmla="*/ 33 w 61"/>
                  <a:gd name="T53" fmla="*/ 26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1" h="70">
                    <a:moveTo>
                      <a:pt x="36" y="26"/>
                    </a:moveTo>
                    <a:cubicBezTo>
                      <a:pt x="40" y="27"/>
                      <a:pt x="43" y="28"/>
                      <a:pt x="46" y="29"/>
                    </a:cubicBezTo>
                    <a:cubicBezTo>
                      <a:pt x="54" y="31"/>
                      <a:pt x="59" y="37"/>
                      <a:pt x="60" y="45"/>
                    </a:cubicBezTo>
                    <a:cubicBezTo>
                      <a:pt x="61" y="51"/>
                      <a:pt x="59" y="55"/>
                      <a:pt x="55" y="59"/>
                    </a:cubicBezTo>
                    <a:cubicBezTo>
                      <a:pt x="50" y="65"/>
                      <a:pt x="42" y="69"/>
                      <a:pt x="34" y="69"/>
                    </a:cubicBezTo>
                    <a:cubicBezTo>
                      <a:pt x="28" y="70"/>
                      <a:pt x="24" y="67"/>
                      <a:pt x="21" y="62"/>
                    </a:cubicBezTo>
                    <a:cubicBezTo>
                      <a:pt x="17" y="57"/>
                      <a:pt x="17" y="51"/>
                      <a:pt x="21" y="46"/>
                    </a:cubicBezTo>
                    <a:cubicBezTo>
                      <a:pt x="22" y="44"/>
                      <a:pt x="24" y="42"/>
                      <a:pt x="26" y="39"/>
                    </a:cubicBezTo>
                    <a:cubicBezTo>
                      <a:pt x="23" y="39"/>
                      <a:pt x="20" y="38"/>
                      <a:pt x="17" y="37"/>
                    </a:cubicBezTo>
                    <a:cubicBezTo>
                      <a:pt x="3" y="32"/>
                      <a:pt x="0" y="17"/>
                      <a:pt x="11" y="8"/>
                    </a:cubicBezTo>
                    <a:cubicBezTo>
                      <a:pt x="16" y="4"/>
                      <a:pt x="22" y="1"/>
                      <a:pt x="28" y="0"/>
                    </a:cubicBezTo>
                    <a:cubicBezTo>
                      <a:pt x="34" y="0"/>
                      <a:pt x="39" y="2"/>
                      <a:pt x="42" y="7"/>
                    </a:cubicBezTo>
                    <a:cubicBezTo>
                      <a:pt x="45" y="12"/>
                      <a:pt x="43" y="17"/>
                      <a:pt x="40" y="21"/>
                    </a:cubicBezTo>
                    <a:cubicBezTo>
                      <a:pt x="39" y="23"/>
                      <a:pt x="38" y="24"/>
                      <a:pt x="36" y="26"/>
                    </a:cubicBezTo>
                    <a:close/>
                    <a:moveTo>
                      <a:pt x="29" y="40"/>
                    </a:moveTo>
                    <a:cubicBezTo>
                      <a:pt x="29" y="43"/>
                      <a:pt x="28" y="46"/>
                      <a:pt x="28" y="48"/>
                    </a:cubicBezTo>
                    <a:cubicBezTo>
                      <a:pt x="29" y="54"/>
                      <a:pt x="32" y="59"/>
                      <a:pt x="37" y="63"/>
                    </a:cubicBezTo>
                    <a:cubicBezTo>
                      <a:pt x="40" y="65"/>
                      <a:pt x="43" y="66"/>
                      <a:pt x="46" y="64"/>
                    </a:cubicBezTo>
                    <a:cubicBezTo>
                      <a:pt x="50" y="62"/>
                      <a:pt x="51" y="58"/>
                      <a:pt x="50" y="55"/>
                    </a:cubicBezTo>
                    <a:cubicBezTo>
                      <a:pt x="49" y="49"/>
                      <a:pt x="46" y="45"/>
                      <a:pt x="41" y="43"/>
                    </a:cubicBezTo>
                    <a:cubicBezTo>
                      <a:pt x="37" y="41"/>
                      <a:pt x="34" y="41"/>
                      <a:pt x="29" y="40"/>
                    </a:cubicBezTo>
                    <a:close/>
                    <a:moveTo>
                      <a:pt x="33" y="26"/>
                    </a:moveTo>
                    <a:cubicBezTo>
                      <a:pt x="35" y="18"/>
                      <a:pt x="33" y="12"/>
                      <a:pt x="28" y="7"/>
                    </a:cubicBezTo>
                    <a:cubicBezTo>
                      <a:pt x="26" y="5"/>
                      <a:pt x="24" y="5"/>
                      <a:pt x="22" y="5"/>
                    </a:cubicBezTo>
                    <a:cubicBezTo>
                      <a:pt x="18" y="5"/>
                      <a:pt x="16" y="7"/>
                      <a:pt x="14" y="10"/>
                    </a:cubicBezTo>
                    <a:cubicBezTo>
                      <a:pt x="13" y="13"/>
                      <a:pt x="14" y="16"/>
                      <a:pt x="16" y="19"/>
                    </a:cubicBezTo>
                    <a:cubicBezTo>
                      <a:pt x="21" y="24"/>
                      <a:pt x="26" y="25"/>
                      <a:pt x="33" y="26"/>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cs"/>
                </a:endParaRPr>
              </a:p>
            </p:txBody>
          </p:sp>
          <p:sp>
            <p:nvSpPr>
              <p:cNvPr id="135" name="Freeform 51"/>
              <p:cNvSpPr/>
              <p:nvPr/>
            </p:nvSpPr>
            <p:spPr bwMode="auto">
              <a:xfrm>
                <a:off x="3442833" y="20803004"/>
                <a:ext cx="574138" cy="558409"/>
              </a:xfrm>
              <a:custGeom>
                <a:avLst/>
                <a:gdLst>
                  <a:gd name="T0" fmla="*/ 44 w 82"/>
                  <a:gd name="T1" fmla="*/ 0 h 80"/>
                  <a:gd name="T2" fmla="*/ 57 w 82"/>
                  <a:gd name="T3" fmla="*/ 19 h 80"/>
                  <a:gd name="T4" fmla="*/ 53 w 82"/>
                  <a:gd name="T5" fmla="*/ 18 h 80"/>
                  <a:gd name="T6" fmla="*/ 38 w 82"/>
                  <a:gd name="T7" fmla="*/ 14 h 80"/>
                  <a:gd name="T8" fmla="*/ 21 w 82"/>
                  <a:gd name="T9" fmla="*/ 35 h 80"/>
                  <a:gd name="T10" fmla="*/ 44 w 82"/>
                  <a:gd name="T11" fmla="*/ 68 h 80"/>
                  <a:gd name="T12" fmla="*/ 67 w 82"/>
                  <a:gd name="T13" fmla="*/ 66 h 80"/>
                  <a:gd name="T14" fmla="*/ 68 w 82"/>
                  <a:gd name="T15" fmla="*/ 56 h 80"/>
                  <a:gd name="T16" fmla="*/ 62 w 82"/>
                  <a:gd name="T17" fmla="*/ 48 h 80"/>
                  <a:gd name="T18" fmla="*/ 53 w 82"/>
                  <a:gd name="T19" fmla="*/ 46 h 80"/>
                  <a:gd name="T20" fmla="*/ 50 w 82"/>
                  <a:gd name="T21" fmla="*/ 47 h 80"/>
                  <a:gd name="T22" fmla="*/ 58 w 82"/>
                  <a:gd name="T23" fmla="*/ 40 h 80"/>
                  <a:gd name="T24" fmla="*/ 67 w 82"/>
                  <a:gd name="T25" fmla="*/ 33 h 80"/>
                  <a:gd name="T26" fmla="*/ 75 w 82"/>
                  <a:gd name="T27" fmla="*/ 27 h 80"/>
                  <a:gd name="T28" fmla="*/ 76 w 82"/>
                  <a:gd name="T29" fmla="*/ 28 h 80"/>
                  <a:gd name="T30" fmla="*/ 75 w 82"/>
                  <a:gd name="T31" fmla="*/ 29 h 80"/>
                  <a:gd name="T32" fmla="*/ 75 w 82"/>
                  <a:gd name="T33" fmla="*/ 40 h 80"/>
                  <a:gd name="T34" fmla="*/ 82 w 82"/>
                  <a:gd name="T35" fmla="*/ 50 h 80"/>
                  <a:gd name="T36" fmla="*/ 82 w 82"/>
                  <a:gd name="T37" fmla="*/ 52 h 80"/>
                  <a:gd name="T38" fmla="*/ 49 w 82"/>
                  <a:gd name="T39" fmla="*/ 78 h 80"/>
                  <a:gd name="T40" fmla="*/ 31 w 82"/>
                  <a:gd name="T41" fmla="*/ 76 h 80"/>
                  <a:gd name="T42" fmla="*/ 24 w 82"/>
                  <a:gd name="T43" fmla="*/ 15 h 80"/>
                  <a:gd name="T44" fmla="*/ 36 w 82"/>
                  <a:gd name="T45" fmla="*/ 10 h 80"/>
                  <a:gd name="T46" fmla="*/ 39 w 82"/>
                  <a:gd name="T47" fmla="*/ 9 h 80"/>
                  <a:gd name="T48" fmla="*/ 44 w 82"/>
                  <a:gd name="T49" fmla="*/ 2 h 80"/>
                  <a:gd name="T50" fmla="*/ 44 w 82"/>
                  <a:gd name="T51" fmla="*/ 1 h 80"/>
                  <a:gd name="T52" fmla="*/ 44 w 82"/>
                  <a:gd name="T53"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2" h="80">
                    <a:moveTo>
                      <a:pt x="44" y="0"/>
                    </a:moveTo>
                    <a:cubicBezTo>
                      <a:pt x="47" y="2"/>
                      <a:pt x="56" y="14"/>
                      <a:pt x="57" y="19"/>
                    </a:cubicBezTo>
                    <a:cubicBezTo>
                      <a:pt x="56" y="20"/>
                      <a:pt x="55" y="18"/>
                      <a:pt x="53" y="18"/>
                    </a:cubicBezTo>
                    <a:cubicBezTo>
                      <a:pt x="48" y="15"/>
                      <a:pt x="43" y="14"/>
                      <a:pt x="38" y="14"/>
                    </a:cubicBezTo>
                    <a:cubicBezTo>
                      <a:pt x="26" y="14"/>
                      <a:pt x="18" y="23"/>
                      <a:pt x="21" y="35"/>
                    </a:cubicBezTo>
                    <a:cubicBezTo>
                      <a:pt x="25" y="48"/>
                      <a:pt x="33" y="60"/>
                      <a:pt x="44" y="68"/>
                    </a:cubicBezTo>
                    <a:cubicBezTo>
                      <a:pt x="52" y="74"/>
                      <a:pt x="60" y="73"/>
                      <a:pt x="67" y="66"/>
                    </a:cubicBezTo>
                    <a:cubicBezTo>
                      <a:pt x="70" y="63"/>
                      <a:pt x="71" y="60"/>
                      <a:pt x="68" y="56"/>
                    </a:cubicBezTo>
                    <a:cubicBezTo>
                      <a:pt x="66" y="54"/>
                      <a:pt x="64" y="51"/>
                      <a:pt x="62" y="48"/>
                    </a:cubicBezTo>
                    <a:cubicBezTo>
                      <a:pt x="59" y="44"/>
                      <a:pt x="58" y="44"/>
                      <a:pt x="53" y="46"/>
                    </a:cubicBezTo>
                    <a:cubicBezTo>
                      <a:pt x="52" y="47"/>
                      <a:pt x="51" y="47"/>
                      <a:pt x="50" y="47"/>
                    </a:cubicBezTo>
                    <a:cubicBezTo>
                      <a:pt x="52" y="44"/>
                      <a:pt x="55" y="42"/>
                      <a:pt x="58" y="40"/>
                    </a:cubicBezTo>
                    <a:cubicBezTo>
                      <a:pt x="61" y="38"/>
                      <a:pt x="64" y="35"/>
                      <a:pt x="67" y="33"/>
                    </a:cubicBezTo>
                    <a:cubicBezTo>
                      <a:pt x="70" y="31"/>
                      <a:pt x="72" y="29"/>
                      <a:pt x="75" y="27"/>
                    </a:cubicBezTo>
                    <a:cubicBezTo>
                      <a:pt x="76" y="27"/>
                      <a:pt x="76" y="27"/>
                      <a:pt x="76" y="28"/>
                    </a:cubicBezTo>
                    <a:cubicBezTo>
                      <a:pt x="76" y="28"/>
                      <a:pt x="75" y="29"/>
                      <a:pt x="75" y="29"/>
                    </a:cubicBezTo>
                    <a:cubicBezTo>
                      <a:pt x="72" y="34"/>
                      <a:pt x="71" y="36"/>
                      <a:pt x="75" y="40"/>
                    </a:cubicBezTo>
                    <a:cubicBezTo>
                      <a:pt x="77" y="44"/>
                      <a:pt x="80" y="47"/>
                      <a:pt x="82" y="50"/>
                    </a:cubicBezTo>
                    <a:cubicBezTo>
                      <a:pt x="82" y="51"/>
                      <a:pt x="82" y="51"/>
                      <a:pt x="82" y="52"/>
                    </a:cubicBezTo>
                    <a:cubicBezTo>
                      <a:pt x="74" y="64"/>
                      <a:pt x="64" y="74"/>
                      <a:pt x="49" y="78"/>
                    </a:cubicBezTo>
                    <a:cubicBezTo>
                      <a:pt x="43" y="80"/>
                      <a:pt x="37" y="79"/>
                      <a:pt x="31" y="76"/>
                    </a:cubicBezTo>
                    <a:cubicBezTo>
                      <a:pt x="11" y="66"/>
                      <a:pt x="0" y="35"/>
                      <a:pt x="24" y="15"/>
                    </a:cubicBezTo>
                    <a:cubicBezTo>
                      <a:pt x="27" y="13"/>
                      <a:pt x="32" y="12"/>
                      <a:pt x="36" y="10"/>
                    </a:cubicBezTo>
                    <a:cubicBezTo>
                      <a:pt x="37" y="9"/>
                      <a:pt x="38" y="9"/>
                      <a:pt x="39" y="9"/>
                    </a:cubicBezTo>
                    <a:cubicBezTo>
                      <a:pt x="44" y="7"/>
                      <a:pt x="44" y="7"/>
                      <a:pt x="44" y="2"/>
                    </a:cubicBezTo>
                    <a:cubicBezTo>
                      <a:pt x="44" y="2"/>
                      <a:pt x="44" y="2"/>
                      <a:pt x="44" y="1"/>
                    </a:cubicBezTo>
                    <a:cubicBezTo>
                      <a:pt x="44" y="1"/>
                      <a:pt x="44" y="1"/>
                      <a:pt x="44" y="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cs"/>
                </a:endParaRPr>
              </a:p>
            </p:txBody>
          </p:sp>
          <p:sp>
            <p:nvSpPr>
              <p:cNvPr id="136" name="Freeform 52"/>
              <p:cNvSpPr/>
              <p:nvPr/>
            </p:nvSpPr>
            <p:spPr bwMode="auto">
              <a:xfrm>
                <a:off x="5141653" y="20291785"/>
                <a:ext cx="456165" cy="495489"/>
              </a:xfrm>
              <a:custGeom>
                <a:avLst/>
                <a:gdLst>
                  <a:gd name="T0" fmla="*/ 58 w 65"/>
                  <a:gd name="T1" fmla="*/ 69 h 70"/>
                  <a:gd name="T2" fmla="*/ 53 w 65"/>
                  <a:gd name="T3" fmla="*/ 66 h 70"/>
                  <a:gd name="T4" fmla="*/ 25 w 65"/>
                  <a:gd name="T5" fmla="*/ 31 h 70"/>
                  <a:gd name="T6" fmla="*/ 13 w 65"/>
                  <a:gd name="T7" fmla="*/ 17 h 70"/>
                  <a:gd name="T8" fmla="*/ 12 w 65"/>
                  <a:gd name="T9" fmla="*/ 21 h 70"/>
                  <a:gd name="T10" fmla="*/ 12 w 65"/>
                  <a:gd name="T11" fmla="*/ 56 h 70"/>
                  <a:gd name="T12" fmla="*/ 20 w 65"/>
                  <a:gd name="T13" fmla="*/ 66 h 70"/>
                  <a:gd name="T14" fmla="*/ 21 w 65"/>
                  <a:gd name="T15" fmla="*/ 68 h 70"/>
                  <a:gd name="T16" fmla="*/ 0 w 65"/>
                  <a:gd name="T17" fmla="*/ 68 h 70"/>
                  <a:gd name="T18" fmla="*/ 3 w 65"/>
                  <a:gd name="T19" fmla="*/ 66 h 70"/>
                  <a:gd name="T20" fmla="*/ 9 w 65"/>
                  <a:gd name="T21" fmla="*/ 58 h 70"/>
                  <a:gd name="T22" fmla="*/ 9 w 65"/>
                  <a:gd name="T23" fmla="*/ 14 h 70"/>
                  <a:gd name="T24" fmla="*/ 6 w 65"/>
                  <a:gd name="T25" fmla="*/ 8 h 70"/>
                  <a:gd name="T26" fmla="*/ 0 w 65"/>
                  <a:gd name="T27" fmla="*/ 2 h 70"/>
                  <a:gd name="T28" fmla="*/ 10 w 65"/>
                  <a:gd name="T29" fmla="*/ 1 h 70"/>
                  <a:gd name="T30" fmla="*/ 27 w 65"/>
                  <a:gd name="T31" fmla="*/ 9 h 70"/>
                  <a:gd name="T32" fmla="*/ 50 w 65"/>
                  <a:gd name="T33" fmla="*/ 39 h 70"/>
                  <a:gd name="T34" fmla="*/ 54 w 65"/>
                  <a:gd name="T35" fmla="*/ 42 h 70"/>
                  <a:gd name="T36" fmla="*/ 54 w 65"/>
                  <a:gd name="T37" fmla="*/ 38 h 70"/>
                  <a:gd name="T38" fmla="*/ 54 w 65"/>
                  <a:gd name="T39" fmla="*/ 15 h 70"/>
                  <a:gd name="T40" fmla="*/ 46 w 65"/>
                  <a:gd name="T41" fmla="*/ 3 h 70"/>
                  <a:gd name="T42" fmla="*/ 45 w 65"/>
                  <a:gd name="T43" fmla="*/ 3 h 70"/>
                  <a:gd name="T44" fmla="*/ 65 w 65"/>
                  <a:gd name="T45" fmla="*/ 2 h 70"/>
                  <a:gd name="T46" fmla="*/ 63 w 65"/>
                  <a:gd name="T47" fmla="*/ 4 h 70"/>
                  <a:gd name="T48" fmla="*/ 58 w 65"/>
                  <a:gd name="T49" fmla="*/ 12 h 70"/>
                  <a:gd name="T50" fmla="*/ 58 w 65"/>
                  <a:gd name="T51" fmla="*/ 26 h 70"/>
                  <a:gd name="T52" fmla="*/ 58 w 65"/>
                  <a:gd name="T53" fmla="*/ 64 h 70"/>
                  <a:gd name="T54" fmla="*/ 58 w 65"/>
                  <a:gd name="T55" fmla="*/ 69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5" h="70">
                    <a:moveTo>
                      <a:pt x="58" y="69"/>
                    </a:moveTo>
                    <a:cubicBezTo>
                      <a:pt x="54" y="70"/>
                      <a:pt x="54" y="68"/>
                      <a:pt x="53" y="66"/>
                    </a:cubicBezTo>
                    <a:cubicBezTo>
                      <a:pt x="43" y="55"/>
                      <a:pt x="34" y="43"/>
                      <a:pt x="25" y="31"/>
                    </a:cubicBezTo>
                    <a:cubicBezTo>
                      <a:pt x="21" y="27"/>
                      <a:pt x="17" y="22"/>
                      <a:pt x="13" y="17"/>
                    </a:cubicBezTo>
                    <a:cubicBezTo>
                      <a:pt x="13" y="19"/>
                      <a:pt x="12" y="20"/>
                      <a:pt x="12" y="21"/>
                    </a:cubicBezTo>
                    <a:cubicBezTo>
                      <a:pt x="12" y="33"/>
                      <a:pt x="12" y="44"/>
                      <a:pt x="12" y="56"/>
                    </a:cubicBezTo>
                    <a:cubicBezTo>
                      <a:pt x="12" y="63"/>
                      <a:pt x="13" y="64"/>
                      <a:pt x="20" y="66"/>
                    </a:cubicBezTo>
                    <a:cubicBezTo>
                      <a:pt x="20" y="67"/>
                      <a:pt x="21" y="67"/>
                      <a:pt x="21" y="68"/>
                    </a:cubicBezTo>
                    <a:cubicBezTo>
                      <a:pt x="18" y="69"/>
                      <a:pt x="5" y="69"/>
                      <a:pt x="0" y="68"/>
                    </a:cubicBezTo>
                    <a:cubicBezTo>
                      <a:pt x="1" y="67"/>
                      <a:pt x="2" y="66"/>
                      <a:pt x="3" y="66"/>
                    </a:cubicBezTo>
                    <a:cubicBezTo>
                      <a:pt x="7" y="65"/>
                      <a:pt x="9" y="63"/>
                      <a:pt x="9" y="58"/>
                    </a:cubicBezTo>
                    <a:cubicBezTo>
                      <a:pt x="9" y="44"/>
                      <a:pt x="9" y="29"/>
                      <a:pt x="9" y="14"/>
                    </a:cubicBezTo>
                    <a:cubicBezTo>
                      <a:pt x="9" y="11"/>
                      <a:pt x="7" y="9"/>
                      <a:pt x="6" y="8"/>
                    </a:cubicBezTo>
                    <a:cubicBezTo>
                      <a:pt x="4" y="6"/>
                      <a:pt x="2" y="4"/>
                      <a:pt x="0" y="2"/>
                    </a:cubicBezTo>
                    <a:cubicBezTo>
                      <a:pt x="4" y="1"/>
                      <a:pt x="7" y="2"/>
                      <a:pt x="10" y="1"/>
                    </a:cubicBezTo>
                    <a:cubicBezTo>
                      <a:pt x="18" y="0"/>
                      <a:pt x="22" y="3"/>
                      <a:pt x="27" y="9"/>
                    </a:cubicBezTo>
                    <a:cubicBezTo>
                      <a:pt x="34" y="19"/>
                      <a:pt x="42" y="29"/>
                      <a:pt x="50" y="39"/>
                    </a:cubicBezTo>
                    <a:cubicBezTo>
                      <a:pt x="51" y="40"/>
                      <a:pt x="52" y="41"/>
                      <a:pt x="54" y="42"/>
                    </a:cubicBezTo>
                    <a:cubicBezTo>
                      <a:pt x="54" y="41"/>
                      <a:pt x="54" y="39"/>
                      <a:pt x="54" y="38"/>
                    </a:cubicBezTo>
                    <a:cubicBezTo>
                      <a:pt x="54" y="30"/>
                      <a:pt x="54" y="23"/>
                      <a:pt x="54" y="15"/>
                    </a:cubicBezTo>
                    <a:cubicBezTo>
                      <a:pt x="54" y="9"/>
                      <a:pt x="53" y="4"/>
                      <a:pt x="46" y="3"/>
                    </a:cubicBezTo>
                    <a:cubicBezTo>
                      <a:pt x="46" y="3"/>
                      <a:pt x="45" y="3"/>
                      <a:pt x="45" y="3"/>
                    </a:cubicBezTo>
                    <a:cubicBezTo>
                      <a:pt x="48" y="1"/>
                      <a:pt x="61" y="1"/>
                      <a:pt x="65" y="2"/>
                    </a:cubicBezTo>
                    <a:cubicBezTo>
                      <a:pt x="64" y="3"/>
                      <a:pt x="64" y="3"/>
                      <a:pt x="63" y="4"/>
                    </a:cubicBezTo>
                    <a:cubicBezTo>
                      <a:pt x="59" y="5"/>
                      <a:pt x="57" y="8"/>
                      <a:pt x="58" y="12"/>
                    </a:cubicBezTo>
                    <a:cubicBezTo>
                      <a:pt x="58" y="17"/>
                      <a:pt x="58" y="22"/>
                      <a:pt x="58" y="26"/>
                    </a:cubicBezTo>
                    <a:cubicBezTo>
                      <a:pt x="58" y="39"/>
                      <a:pt x="58" y="51"/>
                      <a:pt x="58" y="64"/>
                    </a:cubicBezTo>
                    <a:cubicBezTo>
                      <a:pt x="58" y="66"/>
                      <a:pt x="58" y="67"/>
                      <a:pt x="58" y="69"/>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cs"/>
                </a:endParaRPr>
              </a:p>
            </p:txBody>
          </p:sp>
          <p:sp>
            <p:nvSpPr>
              <p:cNvPr id="137" name="Freeform 53"/>
              <p:cNvSpPr>
                <a:spLocks noEditPoints="1"/>
              </p:cNvSpPr>
              <p:nvPr/>
            </p:nvSpPr>
            <p:spPr bwMode="auto">
              <a:xfrm>
                <a:off x="5700062" y="26009575"/>
                <a:ext cx="353921" cy="503354"/>
              </a:xfrm>
              <a:custGeom>
                <a:avLst/>
                <a:gdLst>
                  <a:gd name="T0" fmla="*/ 9 w 50"/>
                  <a:gd name="T1" fmla="*/ 71 h 71"/>
                  <a:gd name="T2" fmla="*/ 31 w 50"/>
                  <a:gd name="T3" fmla="*/ 41 h 71"/>
                  <a:gd name="T4" fmla="*/ 23 w 50"/>
                  <a:gd name="T5" fmla="*/ 44 h 71"/>
                  <a:gd name="T6" fmla="*/ 3 w 50"/>
                  <a:gd name="T7" fmla="*/ 33 h 71"/>
                  <a:gd name="T8" fmla="*/ 3 w 50"/>
                  <a:gd name="T9" fmla="*/ 13 h 71"/>
                  <a:gd name="T10" fmla="*/ 21 w 50"/>
                  <a:gd name="T11" fmla="*/ 1 h 71"/>
                  <a:gd name="T12" fmla="*/ 41 w 50"/>
                  <a:gd name="T13" fmla="*/ 11 h 71"/>
                  <a:gd name="T14" fmla="*/ 34 w 50"/>
                  <a:gd name="T15" fmla="*/ 59 h 71"/>
                  <a:gd name="T16" fmla="*/ 9 w 50"/>
                  <a:gd name="T17" fmla="*/ 71 h 71"/>
                  <a:gd name="T18" fmla="*/ 31 w 50"/>
                  <a:gd name="T19" fmla="*/ 32 h 71"/>
                  <a:gd name="T20" fmla="*/ 32 w 50"/>
                  <a:gd name="T21" fmla="*/ 32 h 71"/>
                  <a:gd name="T22" fmla="*/ 28 w 50"/>
                  <a:gd name="T23" fmla="*/ 12 h 71"/>
                  <a:gd name="T24" fmla="*/ 25 w 50"/>
                  <a:gd name="T25" fmla="*/ 6 h 71"/>
                  <a:gd name="T26" fmla="*/ 19 w 50"/>
                  <a:gd name="T27" fmla="*/ 3 h 71"/>
                  <a:gd name="T28" fmla="*/ 15 w 50"/>
                  <a:gd name="T29" fmla="*/ 8 h 71"/>
                  <a:gd name="T30" fmla="*/ 14 w 50"/>
                  <a:gd name="T31" fmla="*/ 10 h 71"/>
                  <a:gd name="T32" fmla="*/ 18 w 50"/>
                  <a:gd name="T33" fmla="*/ 32 h 71"/>
                  <a:gd name="T34" fmla="*/ 21 w 50"/>
                  <a:gd name="T35" fmla="*/ 37 h 71"/>
                  <a:gd name="T36" fmla="*/ 29 w 50"/>
                  <a:gd name="T37" fmla="*/ 39 h 71"/>
                  <a:gd name="T38" fmla="*/ 31 w 50"/>
                  <a:gd name="T39" fmla="*/ 33 h 71"/>
                  <a:gd name="T40" fmla="*/ 31 w 50"/>
                  <a:gd name="T41" fmla="*/ 3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71">
                    <a:moveTo>
                      <a:pt x="9" y="71"/>
                    </a:moveTo>
                    <a:cubicBezTo>
                      <a:pt x="22" y="66"/>
                      <a:pt x="29" y="55"/>
                      <a:pt x="31" y="41"/>
                    </a:cubicBezTo>
                    <a:cubicBezTo>
                      <a:pt x="28" y="42"/>
                      <a:pt x="26" y="43"/>
                      <a:pt x="23" y="44"/>
                    </a:cubicBezTo>
                    <a:cubicBezTo>
                      <a:pt x="14" y="46"/>
                      <a:pt x="7" y="42"/>
                      <a:pt x="3" y="33"/>
                    </a:cubicBezTo>
                    <a:cubicBezTo>
                      <a:pt x="0" y="26"/>
                      <a:pt x="1" y="19"/>
                      <a:pt x="3" y="13"/>
                    </a:cubicBezTo>
                    <a:cubicBezTo>
                      <a:pt x="7" y="5"/>
                      <a:pt x="13" y="1"/>
                      <a:pt x="21" y="1"/>
                    </a:cubicBezTo>
                    <a:cubicBezTo>
                      <a:pt x="29" y="0"/>
                      <a:pt x="36" y="3"/>
                      <a:pt x="41" y="11"/>
                    </a:cubicBezTo>
                    <a:cubicBezTo>
                      <a:pt x="50" y="26"/>
                      <a:pt x="47" y="47"/>
                      <a:pt x="34" y="59"/>
                    </a:cubicBezTo>
                    <a:cubicBezTo>
                      <a:pt x="28" y="65"/>
                      <a:pt x="17" y="70"/>
                      <a:pt x="9" y="71"/>
                    </a:cubicBezTo>
                    <a:close/>
                    <a:moveTo>
                      <a:pt x="31" y="32"/>
                    </a:moveTo>
                    <a:cubicBezTo>
                      <a:pt x="31" y="32"/>
                      <a:pt x="31" y="32"/>
                      <a:pt x="32" y="32"/>
                    </a:cubicBezTo>
                    <a:cubicBezTo>
                      <a:pt x="30" y="25"/>
                      <a:pt x="29" y="19"/>
                      <a:pt x="28" y="12"/>
                    </a:cubicBezTo>
                    <a:cubicBezTo>
                      <a:pt x="27" y="10"/>
                      <a:pt x="26" y="8"/>
                      <a:pt x="25" y="6"/>
                    </a:cubicBezTo>
                    <a:cubicBezTo>
                      <a:pt x="24" y="4"/>
                      <a:pt x="22" y="3"/>
                      <a:pt x="19" y="3"/>
                    </a:cubicBezTo>
                    <a:cubicBezTo>
                      <a:pt x="17" y="4"/>
                      <a:pt x="15" y="5"/>
                      <a:pt x="15" y="8"/>
                    </a:cubicBezTo>
                    <a:cubicBezTo>
                      <a:pt x="15" y="9"/>
                      <a:pt x="14" y="10"/>
                      <a:pt x="14" y="10"/>
                    </a:cubicBezTo>
                    <a:cubicBezTo>
                      <a:pt x="15" y="18"/>
                      <a:pt x="16" y="25"/>
                      <a:pt x="18" y="32"/>
                    </a:cubicBezTo>
                    <a:cubicBezTo>
                      <a:pt x="19" y="34"/>
                      <a:pt x="20" y="35"/>
                      <a:pt x="21" y="37"/>
                    </a:cubicBezTo>
                    <a:cubicBezTo>
                      <a:pt x="23" y="39"/>
                      <a:pt x="25" y="39"/>
                      <a:pt x="29" y="39"/>
                    </a:cubicBezTo>
                    <a:cubicBezTo>
                      <a:pt x="32" y="38"/>
                      <a:pt x="31" y="35"/>
                      <a:pt x="31" y="33"/>
                    </a:cubicBezTo>
                    <a:cubicBezTo>
                      <a:pt x="31" y="33"/>
                      <a:pt x="31" y="32"/>
                      <a:pt x="31" y="32"/>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cs"/>
                </a:endParaRPr>
              </a:p>
            </p:txBody>
          </p:sp>
          <p:sp>
            <p:nvSpPr>
              <p:cNvPr id="138" name="Freeform 54"/>
              <p:cNvSpPr/>
              <p:nvPr/>
            </p:nvSpPr>
            <p:spPr bwMode="auto">
              <a:xfrm>
                <a:off x="4323703" y="20386164"/>
                <a:ext cx="471894" cy="534814"/>
              </a:xfrm>
              <a:custGeom>
                <a:avLst/>
                <a:gdLst>
                  <a:gd name="T0" fmla="*/ 42 w 68"/>
                  <a:gd name="T1" fmla="*/ 7 h 77"/>
                  <a:gd name="T2" fmla="*/ 62 w 68"/>
                  <a:gd name="T3" fmla="*/ 0 h 77"/>
                  <a:gd name="T4" fmla="*/ 60 w 68"/>
                  <a:gd name="T5" fmla="*/ 3 h 77"/>
                  <a:gd name="T6" fmla="*/ 57 w 68"/>
                  <a:gd name="T7" fmla="*/ 12 h 77"/>
                  <a:gd name="T8" fmla="*/ 65 w 68"/>
                  <a:gd name="T9" fmla="*/ 40 h 77"/>
                  <a:gd name="T10" fmla="*/ 67 w 68"/>
                  <a:gd name="T11" fmla="*/ 55 h 77"/>
                  <a:gd name="T12" fmla="*/ 62 w 68"/>
                  <a:gd name="T13" fmla="*/ 68 h 77"/>
                  <a:gd name="T14" fmla="*/ 34 w 68"/>
                  <a:gd name="T15" fmla="*/ 76 h 77"/>
                  <a:gd name="T16" fmla="*/ 21 w 68"/>
                  <a:gd name="T17" fmla="*/ 66 h 77"/>
                  <a:gd name="T18" fmla="*/ 19 w 68"/>
                  <a:gd name="T19" fmla="*/ 60 h 77"/>
                  <a:gd name="T20" fmla="*/ 10 w 68"/>
                  <a:gd name="T21" fmla="*/ 27 h 77"/>
                  <a:gd name="T22" fmla="*/ 9 w 68"/>
                  <a:gd name="T23" fmla="*/ 25 h 77"/>
                  <a:gd name="T24" fmla="*/ 2 w 68"/>
                  <a:gd name="T25" fmla="*/ 20 h 77"/>
                  <a:gd name="T26" fmla="*/ 0 w 68"/>
                  <a:gd name="T27" fmla="*/ 19 h 77"/>
                  <a:gd name="T28" fmla="*/ 27 w 68"/>
                  <a:gd name="T29" fmla="*/ 10 h 77"/>
                  <a:gd name="T30" fmla="*/ 30 w 68"/>
                  <a:gd name="T31" fmla="*/ 10 h 77"/>
                  <a:gd name="T32" fmla="*/ 30 w 68"/>
                  <a:gd name="T33" fmla="*/ 11 h 77"/>
                  <a:gd name="T34" fmla="*/ 27 w 68"/>
                  <a:gd name="T35" fmla="*/ 12 h 77"/>
                  <a:gd name="T36" fmla="*/ 24 w 68"/>
                  <a:gd name="T37" fmla="*/ 20 h 77"/>
                  <a:gd name="T38" fmla="*/ 34 w 68"/>
                  <a:gd name="T39" fmla="*/ 59 h 77"/>
                  <a:gd name="T40" fmla="*/ 35 w 68"/>
                  <a:gd name="T41" fmla="*/ 61 h 77"/>
                  <a:gd name="T42" fmla="*/ 50 w 68"/>
                  <a:gd name="T43" fmla="*/ 70 h 77"/>
                  <a:gd name="T44" fmla="*/ 64 w 68"/>
                  <a:gd name="T45" fmla="*/ 55 h 77"/>
                  <a:gd name="T46" fmla="*/ 63 w 68"/>
                  <a:gd name="T47" fmla="*/ 45 h 77"/>
                  <a:gd name="T48" fmla="*/ 54 w 68"/>
                  <a:gd name="T49" fmla="*/ 15 h 77"/>
                  <a:gd name="T50" fmla="*/ 44 w 68"/>
                  <a:gd name="T51" fmla="*/ 7 h 77"/>
                  <a:gd name="T52" fmla="*/ 42 w 68"/>
                  <a:gd name="T53" fmla="*/ 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8" h="77">
                    <a:moveTo>
                      <a:pt x="42" y="7"/>
                    </a:moveTo>
                    <a:cubicBezTo>
                      <a:pt x="45" y="4"/>
                      <a:pt x="57" y="1"/>
                      <a:pt x="62" y="0"/>
                    </a:cubicBezTo>
                    <a:cubicBezTo>
                      <a:pt x="61" y="1"/>
                      <a:pt x="61" y="2"/>
                      <a:pt x="60" y="3"/>
                    </a:cubicBezTo>
                    <a:cubicBezTo>
                      <a:pt x="57" y="5"/>
                      <a:pt x="56" y="8"/>
                      <a:pt x="57" y="12"/>
                    </a:cubicBezTo>
                    <a:cubicBezTo>
                      <a:pt x="60" y="21"/>
                      <a:pt x="63" y="31"/>
                      <a:pt x="65" y="40"/>
                    </a:cubicBezTo>
                    <a:cubicBezTo>
                      <a:pt x="66" y="45"/>
                      <a:pt x="67" y="50"/>
                      <a:pt x="67" y="55"/>
                    </a:cubicBezTo>
                    <a:cubicBezTo>
                      <a:pt x="68" y="61"/>
                      <a:pt x="66" y="65"/>
                      <a:pt x="62" y="68"/>
                    </a:cubicBezTo>
                    <a:cubicBezTo>
                      <a:pt x="54" y="74"/>
                      <a:pt x="44" y="77"/>
                      <a:pt x="34" y="76"/>
                    </a:cubicBezTo>
                    <a:cubicBezTo>
                      <a:pt x="28" y="75"/>
                      <a:pt x="24" y="72"/>
                      <a:pt x="21" y="66"/>
                    </a:cubicBezTo>
                    <a:cubicBezTo>
                      <a:pt x="20" y="64"/>
                      <a:pt x="19" y="62"/>
                      <a:pt x="19" y="60"/>
                    </a:cubicBezTo>
                    <a:cubicBezTo>
                      <a:pt x="16" y="49"/>
                      <a:pt x="13" y="38"/>
                      <a:pt x="10" y="27"/>
                    </a:cubicBezTo>
                    <a:cubicBezTo>
                      <a:pt x="10" y="27"/>
                      <a:pt x="9" y="26"/>
                      <a:pt x="9" y="25"/>
                    </a:cubicBezTo>
                    <a:cubicBezTo>
                      <a:pt x="8" y="22"/>
                      <a:pt x="6" y="20"/>
                      <a:pt x="2" y="20"/>
                    </a:cubicBezTo>
                    <a:cubicBezTo>
                      <a:pt x="1" y="20"/>
                      <a:pt x="1" y="20"/>
                      <a:pt x="0" y="19"/>
                    </a:cubicBezTo>
                    <a:cubicBezTo>
                      <a:pt x="8" y="15"/>
                      <a:pt x="18" y="13"/>
                      <a:pt x="27" y="10"/>
                    </a:cubicBezTo>
                    <a:cubicBezTo>
                      <a:pt x="28" y="10"/>
                      <a:pt x="29" y="10"/>
                      <a:pt x="30" y="10"/>
                    </a:cubicBezTo>
                    <a:cubicBezTo>
                      <a:pt x="30" y="10"/>
                      <a:pt x="30" y="10"/>
                      <a:pt x="30" y="11"/>
                    </a:cubicBezTo>
                    <a:cubicBezTo>
                      <a:pt x="29" y="11"/>
                      <a:pt x="28" y="12"/>
                      <a:pt x="27" y="12"/>
                    </a:cubicBezTo>
                    <a:cubicBezTo>
                      <a:pt x="24" y="14"/>
                      <a:pt x="23" y="16"/>
                      <a:pt x="24" y="20"/>
                    </a:cubicBezTo>
                    <a:cubicBezTo>
                      <a:pt x="27" y="33"/>
                      <a:pt x="31" y="46"/>
                      <a:pt x="34" y="59"/>
                    </a:cubicBezTo>
                    <a:cubicBezTo>
                      <a:pt x="35" y="60"/>
                      <a:pt x="35" y="60"/>
                      <a:pt x="35" y="61"/>
                    </a:cubicBezTo>
                    <a:cubicBezTo>
                      <a:pt x="38" y="68"/>
                      <a:pt x="43" y="71"/>
                      <a:pt x="50" y="70"/>
                    </a:cubicBezTo>
                    <a:cubicBezTo>
                      <a:pt x="59" y="68"/>
                      <a:pt x="64" y="63"/>
                      <a:pt x="64" y="55"/>
                    </a:cubicBezTo>
                    <a:cubicBezTo>
                      <a:pt x="64" y="51"/>
                      <a:pt x="63" y="48"/>
                      <a:pt x="63" y="45"/>
                    </a:cubicBezTo>
                    <a:cubicBezTo>
                      <a:pt x="60" y="35"/>
                      <a:pt x="57" y="25"/>
                      <a:pt x="54" y="15"/>
                    </a:cubicBezTo>
                    <a:cubicBezTo>
                      <a:pt x="52" y="8"/>
                      <a:pt x="51" y="7"/>
                      <a:pt x="44" y="7"/>
                    </a:cubicBezTo>
                    <a:cubicBezTo>
                      <a:pt x="43" y="7"/>
                      <a:pt x="43" y="7"/>
                      <a:pt x="42" y="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cs"/>
                </a:endParaRPr>
              </a:p>
            </p:txBody>
          </p:sp>
          <p:sp>
            <p:nvSpPr>
              <p:cNvPr id="139" name="Freeform 55"/>
              <p:cNvSpPr/>
              <p:nvPr/>
            </p:nvSpPr>
            <p:spPr bwMode="auto">
              <a:xfrm>
                <a:off x="7894371" y="22195094"/>
                <a:ext cx="550543" cy="440435"/>
              </a:xfrm>
              <a:custGeom>
                <a:avLst/>
                <a:gdLst>
                  <a:gd name="T0" fmla="*/ 0 w 79"/>
                  <a:gd name="T1" fmla="*/ 22 h 63"/>
                  <a:gd name="T2" fmla="*/ 20 w 79"/>
                  <a:gd name="T3" fmla="*/ 13 h 63"/>
                  <a:gd name="T4" fmla="*/ 20 w 79"/>
                  <a:gd name="T5" fmla="*/ 17 h 63"/>
                  <a:gd name="T6" fmla="*/ 12 w 79"/>
                  <a:gd name="T7" fmla="*/ 26 h 63"/>
                  <a:gd name="T8" fmla="*/ 13 w 79"/>
                  <a:gd name="T9" fmla="*/ 46 h 63"/>
                  <a:gd name="T10" fmla="*/ 24 w 79"/>
                  <a:gd name="T11" fmla="*/ 50 h 63"/>
                  <a:gd name="T12" fmla="*/ 32 w 79"/>
                  <a:gd name="T13" fmla="*/ 42 h 63"/>
                  <a:gd name="T14" fmla="*/ 32 w 79"/>
                  <a:gd name="T15" fmla="*/ 35 h 63"/>
                  <a:gd name="T16" fmla="*/ 35 w 79"/>
                  <a:gd name="T17" fmla="*/ 14 h 63"/>
                  <a:gd name="T18" fmla="*/ 51 w 79"/>
                  <a:gd name="T19" fmla="*/ 1 h 63"/>
                  <a:gd name="T20" fmla="*/ 66 w 79"/>
                  <a:gd name="T21" fmla="*/ 7 h 63"/>
                  <a:gd name="T22" fmla="*/ 73 w 79"/>
                  <a:gd name="T23" fmla="*/ 24 h 63"/>
                  <a:gd name="T24" fmla="*/ 73 w 79"/>
                  <a:gd name="T25" fmla="*/ 28 h 63"/>
                  <a:gd name="T26" fmla="*/ 76 w 79"/>
                  <a:gd name="T27" fmla="*/ 32 h 63"/>
                  <a:gd name="T28" fmla="*/ 79 w 79"/>
                  <a:gd name="T29" fmla="*/ 34 h 63"/>
                  <a:gd name="T30" fmla="*/ 59 w 79"/>
                  <a:gd name="T31" fmla="*/ 42 h 63"/>
                  <a:gd name="T32" fmla="*/ 62 w 79"/>
                  <a:gd name="T33" fmla="*/ 38 h 63"/>
                  <a:gd name="T34" fmla="*/ 69 w 79"/>
                  <a:gd name="T35" fmla="*/ 26 h 63"/>
                  <a:gd name="T36" fmla="*/ 65 w 79"/>
                  <a:gd name="T37" fmla="*/ 12 h 63"/>
                  <a:gd name="T38" fmla="*/ 50 w 79"/>
                  <a:gd name="T39" fmla="*/ 14 h 63"/>
                  <a:gd name="T40" fmla="*/ 49 w 79"/>
                  <a:gd name="T41" fmla="*/ 21 h 63"/>
                  <a:gd name="T42" fmla="*/ 48 w 79"/>
                  <a:gd name="T43" fmla="*/ 39 h 63"/>
                  <a:gd name="T44" fmla="*/ 45 w 79"/>
                  <a:gd name="T45" fmla="*/ 50 h 63"/>
                  <a:gd name="T46" fmla="*/ 15 w 79"/>
                  <a:gd name="T47" fmla="*/ 53 h 63"/>
                  <a:gd name="T48" fmla="*/ 7 w 79"/>
                  <a:gd name="T49" fmla="*/ 34 h 63"/>
                  <a:gd name="T50" fmla="*/ 0 w 79"/>
                  <a:gd name="T51" fmla="*/ 22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9" h="63">
                    <a:moveTo>
                      <a:pt x="0" y="22"/>
                    </a:moveTo>
                    <a:cubicBezTo>
                      <a:pt x="7" y="19"/>
                      <a:pt x="14" y="16"/>
                      <a:pt x="20" y="13"/>
                    </a:cubicBezTo>
                    <a:cubicBezTo>
                      <a:pt x="22" y="15"/>
                      <a:pt x="21" y="16"/>
                      <a:pt x="20" y="17"/>
                    </a:cubicBezTo>
                    <a:cubicBezTo>
                      <a:pt x="17" y="20"/>
                      <a:pt x="14" y="23"/>
                      <a:pt x="12" y="26"/>
                    </a:cubicBezTo>
                    <a:cubicBezTo>
                      <a:pt x="8" y="33"/>
                      <a:pt x="9" y="39"/>
                      <a:pt x="13" y="46"/>
                    </a:cubicBezTo>
                    <a:cubicBezTo>
                      <a:pt x="16" y="50"/>
                      <a:pt x="19" y="51"/>
                      <a:pt x="24" y="50"/>
                    </a:cubicBezTo>
                    <a:cubicBezTo>
                      <a:pt x="28" y="49"/>
                      <a:pt x="31" y="46"/>
                      <a:pt x="32" y="42"/>
                    </a:cubicBezTo>
                    <a:cubicBezTo>
                      <a:pt x="32" y="40"/>
                      <a:pt x="32" y="37"/>
                      <a:pt x="32" y="35"/>
                    </a:cubicBezTo>
                    <a:cubicBezTo>
                      <a:pt x="33" y="28"/>
                      <a:pt x="33" y="21"/>
                      <a:pt x="35" y="14"/>
                    </a:cubicBezTo>
                    <a:cubicBezTo>
                      <a:pt x="37" y="6"/>
                      <a:pt x="43" y="2"/>
                      <a:pt x="51" y="1"/>
                    </a:cubicBezTo>
                    <a:cubicBezTo>
                      <a:pt x="57" y="0"/>
                      <a:pt x="62" y="3"/>
                      <a:pt x="66" y="7"/>
                    </a:cubicBezTo>
                    <a:cubicBezTo>
                      <a:pt x="70" y="12"/>
                      <a:pt x="72" y="18"/>
                      <a:pt x="73" y="24"/>
                    </a:cubicBezTo>
                    <a:cubicBezTo>
                      <a:pt x="73" y="26"/>
                      <a:pt x="73" y="27"/>
                      <a:pt x="73" y="28"/>
                    </a:cubicBezTo>
                    <a:cubicBezTo>
                      <a:pt x="73" y="30"/>
                      <a:pt x="74" y="32"/>
                      <a:pt x="76" y="32"/>
                    </a:cubicBezTo>
                    <a:cubicBezTo>
                      <a:pt x="77" y="32"/>
                      <a:pt x="78" y="33"/>
                      <a:pt x="79" y="34"/>
                    </a:cubicBezTo>
                    <a:cubicBezTo>
                      <a:pt x="75" y="37"/>
                      <a:pt x="63" y="42"/>
                      <a:pt x="59" y="42"/>
                    </a:cubicBezTo>
                    <a:cubicBezTo>
                      <a:pt x="60" y="40"/>
                      <a:pt x="61" y="39"/>
                      <a:pt x="62" y="38"/>
                    </a:cubicBezTo>
                    <a:cubicBezTo>
                      <a:pt x="65" y="34"/>
                      <a:pt x="68" y="31"/>
                      <a:pt x="69" y="26"/>
                    </a:cubicBezTo>
                    <a:cubicBezTo>
                      <a:pt x="70" y="21"/>
                      <a:pt x="69" y="16"/>
                      <a:pt x="65" y="12"/>
                    </a:cubicBezTo>
                    <a:cubicBezTo>
                      <a:pt x="61" y="7"/>
                      <a:pt x="53" y="8"/>
                      <a:pt x="50" y="14"/>
                    </a:cubicBezTo>
                    <a:cubicBezTo>
                      <a:pt x="49" y="16"/>
                      <a:pt x="49" y="19"/>
                      <a:pt x="49" y="21"/>
                    </a:cubicBezTo>
                    <a:cubicBezTo>
                      <a:pt x="48" y="27"/>
                      <a:pt x="49" y="33"/>
                      <a:pt x="48" y="39"/>
                    </a:cubicBezTo>
                    <a:cubicBezTo>
                      <a:pt x="47" y="42"/>
                      <a:pt x="47" y="46"/>
                      <a:pt x="45" y="50"/>
                    </a:cubicBezTo>
                    <a:cubicBezTo>
                      <a:pt x="39" y="60"/>
                      <a:pt x="24" y="63"/>
                      <a:pt x="15" y="53"/>
                    </a:cubicBezTo>
                    <a:cubicBezTo>
                      <a:pt x="11" y="47"/>
                      <a:pt x="8" y="41"/>
                      <a:pt x="7" y="34"/>
                    </a:cubicBezTo>
                    <a:cubicBezTo>
                      <a:pt x="5" y="27"/>
                      <a:pt x="5" y="27"/>
                      <a:pt x="0" y="22"/>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cs"/>
                </a:endParaRPr>
              </a:p>
            </p:txBody>
          </p:sp>
          <p:sp>
            <p:nvSpPr>
              <p:cNvPr id="140" name="Freeform 56"/>
              <p:cNvSpPr/>
              <p:nvPr/>
            </p:nvSpPr>
            <p:spPr bwMode="auto">
              <a:xfrm>
                <a:off x="7902235" y="24263565"/>
                <a:ext cx="542679" cy="503354"/>
              </a:xfrm>
              <a:custGeom>
                <a:avLst/>
                <a:gdLst>
                  <a:gd name="T0" fmla="*/ 64 w 77"/>
                  <a:gd name="T1" fmla="*/ 40 h 72"/>
                  <a:gd name="T2" fmla="*/ 65 w 77"/>
                  <a:gd name="T3" fmla="*/ 37 h 72"/>
                  <a:gd name="T4" fmla="*/ 59 w 77"/>
                  <a:gd name="T5" fmla="*/ 30 h 72"/>
                  <a:gd name="T6" fmla="*/ 45 w 77"/>
                  <a:gd name="T7" fmla="*/ 32 h 72"/>
                  <a:gd name="T8" fmla="*/ 37 w 77"/>
                  <a:gd name="T9" fmla="*/ 32 h 72"/>
                  <a:gd name="T10" fmla="*/ 33 w 77"/>
                  <a:gd name="T11" fmla="*/ 33 h 72"/>
                  <a:gd name="T12" fmla="*/ 39 w 77"/>
                  <a:gd name="T13" fmla="*/ 41 h 72"/>
                  <a:gd name="T14" fmla="*/ 47 w 77"/>
                  <a:gd name="T15" fmla="*/ 52 h 72"/>
                  <a:gd name="T16" fmla="*/ 50 w 77"/>
                  <a:gd name="T17" fmla="*/ 56 h 72"/>
                  <a:gd name="T18" fmla="*/ 57 w 77"/>
                  <a:gd name="T19" fmla="*/ 55 h 72"/>
                  <a:gd name="T20" fmla="*/ 60 w 77"/>
                  <a:gd name="T21" fmla="*/ 51 h 72"/>
                  <a:gd name="T22" fmla="*/ 53 w 77"/>
                  <a:gd name="T23" fmla="*/ 72 h 72"/>
                  <a:gd name="T24" fmla="*/ 52 w 77"/>
                  <a:gd name="T25" fmla="*/ 71 h 72"/>
                  <a:gd name="T26" fmla="*/ 48 w 77"/>
                  <a:gd name="T27" fmla="*/ 60 h 72"/>
                  <a:gd name="T28" fmla="*/ 31 w 77"/>
                  <a:gd name="T29" fmla="*/ 37 h 72"/>
                  <a:gd name="T30" fmla="*/ 26 w 77"/>
                  <a:gd name="T31" fmla="*/ 33 h 72"/>
                  <a:gd name="T32" fmla="*/ 13 w 77"/>
                  <a:gd name="T33" fmla="*/ 27 h 72"/>
                  <a:gd name="T34" fmla="*/ 2 w 77"/>
                  <a:gd name="T35" fmla="*/ 31 h 72"/>
                  <a:gd name="T36" fmla="*/ 1 w 77"/>
                  <a:gd name="T37" fmla="*/ 32 h 72"/>
                  <a:gd name="T38" fmla="*/ 0 w 77"/>
                  <a:gd name="T39" fmla="*/ 30 h 72"/>
                  <a:gd name="T40" fmla="*/ 12 w 77"/>
                  <a:gd name="T41" fmla="*/ 1 h 72"/>
                  <a:gd name="T42" fmla="*/ 13 w 77"/>
                  <a:gd name="T43" fmla="*/ 0 h 72"/>
                  <a:gd name="T44" fmla="*/ 13 w 77"/>
                  <a:gd name="T45" fmla="*/ 3 h 72"/>
                  <a:gd name="T46" fmla="*/ 18 w 77"/>
                  <a:gd name="T47" fmla="*/ 12 h 72"/>
                  <a:gd name="T48" fmla="*/ 30 w 77"/>
                  <a:gd name="T49" fmla="*/ 17 h 72"/>
                  <a:gd name="T50" fmla="*/ 34 w 77"/>
                  <a:gd name="T51" fmla="*/ 18 h 72"/>
                  <a:gd name="T52" fmla="*/ 67 w 77"/>
                  <a:gd name="T53" fmla="*/ 14 h 72"/>
                  <a:gd name="T54" fmla="*/ 76 w 77"/>
                  <a:gd name="T55" fmla="*/ 8 h 72"/>
                  <a:gd name="T56" fmla="*/ 77 w 77"/>
                  <a:gd name="T57" fmla="*/ 10 h 72"/>
                  <a:gd name="T58" fmla="*/ 66 w 77"/>
                  <a:gd name="T59" fmla="*/ 39 h 72"/>
                  <a:gd name="T60" fmla="*/ 64 w 77"/>
                  <a:gd name="T61" fmla="*/ 4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7" h="72">
                    <a:moveTo>
                      <a:pt x="64" y="40"/>
                    </a:moveTo>
                    <a:cubicBezTo>
                      <a:pt x="65" y="39"/>
                      <a:pt x="65" y="38"/>
                      <a:pt x="65" y="37"/>
                    </a:cubicBezTo>
                    <a:cubicBezTo>
                      <a:pt x="67" y="31"/>
                      <a:pt x="66" y="30"/>
                      <a:pt x="59" y="30"/>
                    </a:cubicBezTo>
                    <a:cubicBezTo>
                      <a:pt x="54" y="31"/>
                      <a:pt x="50" y="31"/>
                      <a:pt x="45" y="32"/>
                    </a:cubicBezTo>
                    <a:cubicBezTo>
                      <a:pt x="42" y="32"/>
                      <a:pt x="40" y="32"/>
                      <a:pt x="37" y="32"/>
                    </a:cubicBezTo>
                    <a:cubicBezTo>
                      <a:pt x="36" y="33"/>
                      <a:pt x="35" y="33"/>
                      <a:pt x="33" y="33"/>
                    </a:cubicBezTo>
                    <a:cubicBezTo>
                      <a:pt x="35" y="36"/>
                      <a:pt x="37" y="39"/>
                      <a:pt x="39" y="41"/>
                    </a:cubicBezTo>
                    <a:cubicBezTo>
                      <a:pt x="41" y="45"/>
                      <a:pt x="44" y="48"/>
                      <a:pt x="47" y="52"/>
                    </a:cubicBezTo>
                    <a:cubicBezTo>
                      <a:pt x="48" y="53"/>
                      <a:pt x="49" y="55"/>
                      <a:pt x="50" y="56"/>
                    </a:cubicBezTo>
                    <a:cubicBezTo>
                      <a:pt x="53" y="58"/>
                      <a:pt x="55" y="58"/>
                      <a:pt x="57" y="55"/>
                    </a:cubicBezTo>
                    <a:cubicBezTo>
                      <a:pt x="58" y="54"/>
                      <a:pt x="59" y="53"/>
                      <a:pt x="60" y="51"/>
                    </a:cubicBezTo>
                    <a:cubicBezTo>
                      <a:pt x="60" y="55"/>
                      <a:pt x="56" y="68"/>
                      <a:pt x="53" y="72"/>
                    </a:cubicBezTo>
                    <a:cubicBezTo>
                      <a:pt x="53" y="71"/>
                      <a:pt x="52" y="71"/>
                      <a:pt x="52" y="71"/>
                    </a:cubicBezTo>
                    <a:cubicBezTo>
                      <a:pt x="52" y="67"/>
                      <a:pt x="50" y="64"/>
                      <a:pt x="48" y="60"/>
                    </a:cubicBezTo>
                    <a:cubicBezTo>
                      <a:pt x="42" y="53"/>
                      <a:pt x="37" y="45"/>
                      <a:pt x="31" y="37"/>
                    </a:cubicBezTo>
                    <a:cubicBezTo>
                      <a:pt x="30" y="35"/>
                      <a:pt x="29" y="34"/>
                      <a:pt x="26" y="33"/>
                    </a:cubicBezTo>
                    <a:cubicBezTo>
                      <a:pt x="22" y="31"/>
                      <a:pt x="17" y="29"/>
                      <a:pt x="13" y="27"/>
                    </a:cubicBezTo>
                    <a:cubicBezTo>
                      <a:pt x="7" y="25"/>
                      <a:pt x="6" y="25"/>
                      <a:pt x="2" y="31"/>
                    </a:cubicBezTo>
                    <a:cubicBezTo>
                      <a:pt x="2" y="31"/>
                      <a:pt x="1" y="31"/>
                      <a:pt x="1" y="32"/>
                    </a:cubicBezTo>
                    <a:cubicBezTo>
                      <a:pt x="1" y="31"/>
                      <a:pt x="0" y="31"/>
                      <a:pt x="0" y="30"/>
                    </a:cubicBezTo>
                    <a:cubicBezTo>
                      <a:pt x="4" y="20"/>
                      <a:pt x="8" y="11"/>
                      <a:pt x="12" y="1"/>
                    </a:cubicBezTo>
                    <a:cubicBezTo>
                      <a:pt x="12" y="1"/>
                      <a:pt x="12" y="0"/>
                      <a:pt x="13" y="0"/>
                    </a:cubicBezTo>
                    <a:cubicBezTo>
                      <a:pt x="13" y="1"/>
                      <a:pt x="13" y="2"/>
                      <a:pt x="13" y="3"/>
                    </a:cubicBezTo>
                    <a:cubicBezTo>
                      <a:pt x="12" y="8"/>
                      <a:pt x="13" y="10"/>
                      <a:pt x="18" y="12"/>
                    </a:cubicBezTo>
                    <a:cubicBezTo>
                      <a:pt x="22" y="14"/>
                      <a:pt x="26" y="16"/>
                      <a:pt x="30" y="17"/>
                    </a:cubicBezTo>
                    <a:cubicBezTo>
                      <a:pt x="31" y="18"/>
                      <a:pt x="33" y="18"/>
                      <a:pt x="34" y="18"/>
                    </a:cubicBezTo>
                    <a:cubicBezTo>
                      <a:pt x="45" y="17"/>
                      <a:pt x="56" y="15"/>
                      <a:pt x="67" y="14"/>
                    </a:cubicBezTo>
                    <a:cubicBezTo>
                      <a:pt x="70" y="13"/>
                      <a:pt x="74" y="12"/>
                      <a:pt x="76" y="8"/>
                    </a:cubicBezTo>
                    <a:cubicBezTo>
                      <a:pt x="77" y="9"/>
                      <a:pt x="77" y="10"/>
                      <a:pt x="77" y="10"/>
                    </a:cubicBezTo>
                    <a:cubicBezTo>
                      <a:pt x="74" y="20"/>
                      <a:pt x="70" y="29"/>
                      <a:pt x="66" y="39"/>
                    </a:cubicBezTo>
                    <a:cubicBezTo>
                      <a:pt x="66" y="39"/>
                      <a:pt x="66" y="39"/>
                      <a:pt x="64" y="4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cs"/>
                </a:endParaRPr>
              </a:p>
            </p:txBody>
          </p:sp>
          <p:sp>
            <p:nvSpPr>
              <p:cNvPr id="141" name="Freeform 57"/>
              <p:cNvSpPr/>
              <p:nvPr/>
            </p:nvSpPr>
            <p:spPr bwMode="auto">
              <a:xfrm>
                <a:off x="8098858" y="23484939"/>
                <a:ext cx="479759" cy="424705"/>
              </a:xfrm>
              <a:custGeom>
                <a:avLst/>
                <a:gdLst>
                  <a:gd name="T0" fmla="*/ 5 w 68"/>
                  <a:gd name="T1" fmla="*/ 10 h 61"/>
                  <a:gd name="T2" fmla="*/ 5 w 68"/>
                  <a:gd name="T3" fmla="*/ 13 h 61"/>
                  <a:gd name="T4" fmla="*/ 12 w 68"/>
                  <a:gd name="T5" fmla="*/ 20 h 61"/>
                  <a:gd name="T6" fmla="*/ 37 w 68"/>
                  <a:gd name="T7" fmla="*/ 22 h 61"/>
                  <a:gd name="T8" fmla="*/ 61 w 68"/>
                  <a:gd name="T9" fmla="*/ 23 h 61"/>
                  <a:gd name="T10" fmla="*/ 64 w 68"/>
                  <a:gd name="T11" fmla="*/ 23 h 61"/>
                  <a:gd name="T12" fmla="*/ 63 w 68"/>
                  <a:gd name="T13" fmla="*/ 14 h 61"/>
                  <a:gd name="T14" fmla="*/ 58 w 68"/>
                  <a:gd name="T15" fmla="*/ 6 h 61"/>
                  <a:gd name="T16" fmla="*/ 50 w 68"/>
                  <a:gd name="T17" fmla="*/ 1 h 61"/>
                  <a:gd name="T18" fmla="*/ 68 w 68"/>
                  <a:gd name="T19" fmla="*/ 2 h 61"/>
                  <a:gd name="T20" fmla="*/ 64 w 68"/>
                  <a:gd name="T21" fmla="*/ 61 h 61"/>
                  <a:gd name="T22" fmla="*/ 46 w 68"/>
                  <a:gd name="T23" fmla="*/ 60 h 61"/>
                  <a:gd name="T24" fmla="*/ 47 w 68"/>
                  <a:gd name="T25" fmla="*/ 57 h 61"/>
                  <a:gd name="T26" fmla="*/ 49 w 68"/>
                  <a:gd name="T27" fmla="*/ 57 h 61"/>
                  <a:gd name="T28" fmla="*/ 63 w 68"/>
                  <a:gd name="T29" fmla="*/ 40 h 61"/>
                  <a:gd name="T30" fmla="*/ 60 w 68"/>
                  <a:gd name="T31" fmla="*/ 39 h 61"/>
                  <a:gd name="T32" fmla="*/ 17 w 68"/>
                  <a:gd name="T33" fmla="*/ 36 h 61"/>
                  <a:gd name="T34" fmla="*/ 12 w 68"/>
                  <a:gd name="T35" fmla="*/ 35 h 61"/>
                  <a:gd name="T36" fmla="*/ 3 w 68"/>
                  <a:gd name="T37" fmla="*/ 41 h 61"/>
                  <a:gd name="T38" fmla="*/ 2 w 68"/>
                  <a:gd name="T39" fmla="*/ 45 h 61"/>
                  <a:gd name="T40" fmla="*/ 2 w 68"/>
                  <a:gd name="T41" fmla="*/ 36 h 61"/>
                  <a:gd name="T42" fmla="*/ 2 w 68"/>
                  <a:gd name="T43" fmla="*/ 27 h 61"/>
                  <a:gd name="T44" fmla="*/ 3 w 68"/>
                  <a:gd name="T45" fmla="*/ 18 h 61"/>
                  <a:gd name="T46" fmla="*/ 4 w 68"/>
                  <a:gd name="T47" fmla="*/ 9 h 61"/>
                  <a:gd name="T48" fmla="*/ 5 w 68"/>
                  <a:gd name="T49" fmla="*/ 1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8" h="61">
                    <a:moveTo>
                      <a:pt x="5" y="10"/>
                    </a:moveTo>
                    <a:cubicBezTo>
                      <a:pt x="5" y="11"/>
                      <a:pt x="5" y="12"/>
                      <a:pt x="5" y="13"/>
                    </a:cubicBezTo>
                    <a:cubicBezTo>
                      <a:pt x="6" y="17"/>
                      <a:pt x="8" y="19"/>
                      <a:pt x="12" y="20"/>
                    </a:cubicBezTo>
                    <a:cubicBezTo>
                      <a:pt x="20" y="20"/>
                      <a:pt x="29" y="21"/>
                      <a:pt x="37" y="22"/>
                    </a:cubicBezTo>
                    <a:cubicBezTo>
                      <a:pt x="45" y="22"/>
                      <a:pt x="53" y="23"/>
                      <a:pt x="61" y="23"/>
                    </a:cubicBezTo>
                    <a:cubicBezTo>
                      <a:pt x="62" y="23"/>
                      <a:pt x="63" y="23"/>
                      <a:pt x="64" y="23"/>
                    </a:cubicBezTo>
                    <a:cubicBezTo>
                      <a:pt x="65" y="20"/>
                      <a:pt x="64" y="17"/>
                      <a:pt x="63" y="14"/>
                    </a:cubicBezTo>
                    <a:cubicBezTo>
                      <a:pt x="62" y="10"/>
                      <a:pt x="61" y="8"/>
                      <a:pt x="58" y="6"/>
                    </a:cubicBezTo>
                    <a:cubicBezTo>
                      <a:pt x="55" y="4"/>
                      <a:pt x="52" y="3"/>
                      <a:pt x="50" y="1"/>
                    </a:cubicBezTo>
                    <a:cubicBezTo>
                      <a:pt x="56" y="0"/>
                      <a:pt x="62" y="1"/>
                      <a:pt x="68" y="2"/>
                    </a:cubicBezTo>
                    <a:cubicBezTo>
                      <a:pt x="67" y="21"/>
                      <a:pt x="65" y="41"/>
                      <a:pt x="64" y="61"/>
                    </a:cubicBezTo>
                    <a:cubicBezTo>
                      <a:pt x="58" y="61"/>
                      <a:pt x="52" y="61"/>
                      <a:pt x="46" y="60"/>
                    </a:cubicBezTo>
                    <a:cubicBezTo>
                      <a:pt x="46" y="59"/>
                      <a:pt x="46" y="58"/>
                      <a:pt x="47" y="57"/>
                    </a:cubicBezTo>
                    <a:cubicBezTo>
                      <a:pt x="47" y="57"/>
                      <a:pt x="48" y="57"/>
                      <a:pt x="49" y="57"/>
                    </a:cubicBezTo>
                    <a:cubicBezTo>
                      <a:pt x="58" y="55"/>
                      <a:pt x="63" y="50"/>
                      <a:pt x="63" y="40"/>
                    </a:cubicBezTo>
                    <a:cubicBezTo>
                      <a:pt x="62" y="39"/>
                      <a:pt x="61" y="39"/>
                      <a:pt x="60" y="39"/>
                    </a:cubicBezTo>
                    <a:cubicBezTo>
                      <a:pt x="46" y="38"/>
                      <a:pt x="31" y="37"/>
                      <a:pt x="17" y="36"/>
                    </a:cubicBezTo>
                    <a:cubicBezTo>
                      <a:pt x="15" y="36"/>
                      <a:pt x="13" y="35"/>
                      <a:pt x="12" y="35"/>
                    </a:cubicBezTo>
                    <a:cubicBezTo>
                      <a:pt x="7" y="35"/>
                      <a:pt x="4" y="36"/>
                      <a:pt x="3" y="41"/>
                    </a:cubicBezTo>
                    <a:cubicBezTo>
                      <a:pt x="3" y="42"/>
                      <a:pt x="3" y="43"/>
                      <a:pt x="2" y="45"/>
                    </a:cubicBezTo>
                    <a:cubicBezTo>
                      <a:pt x="0" y="41"/>
                      <a:pt x="2" y="38"/>
                      <a:pt x="2" y="36"/>
                    </a:cubicBezTo>
                    <a:cubicBezTo>
                      <a:pt x="2" y="33"/>
                      <a:pt x="2" y="30"/>
                      <a:pt x="2" y="27"/>
                    </a:cubicBezTo>
                    <a:cubicBezTo>
                      <a:pt x="2" y="24"/>
                      <a:pt x="2" y="21"/>
                      <a:pt x="3" y="18"/>
                    </a:cubicBezTo>
                    <a:cubicBezTo>
                      <a:pt x="3" y="15"/>
                      <a:pt x="2" y="12"/>
                      <a:pt x="4" y="9"/>
                    </a:cubicBezTo>
                    <a:cubicBezTo>
                      <a:pt x="4" y="9"/>
                      <a:pt x="4" y="10"/>
                      <a:pt x="5" y="1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cs"/>
                </a:endParaRPr>
              </a:p>
            </p:txBody>
          </p:sp>
          <p:sp>
            <p:nvSpPr>
              <p:cNvPr id="142" name="Freeform 58"/>
              <p:cNvSpPr/>
              <p:nvPr/>
            </p:nvSpPr>
            <p:spPr bwMode="auto">
              <a:xfrm>
                <a:off x="6510147" y="20480543"/>
                <a:ext cx="432570" cy="542679"/>
              </a:xfrm>
              <a:custGeom>
                <a:avLst/>
                <a:gdLst>
                  <a:gd name="T0" fmla="*/ 6 w 61"/>
                  <a:gd name="T1" fmla="*/ 77 h 77"/>
                  <a:gd name="T2" fmla="*/ 5 w 61"/>
                  <a:gd name="T3" fmla="*/ 71 h 77"/>
                  <a:gd name="T4" fmla="*/ 5 w 61"/>
                  <a:gd name="T5" fmla="*/ 14 h 77"/>
                  <a:gd name="T6" fmla="*/ 0 w 61"/>
                  <a:gd name="T7" fmla="*/ 1 h 77"/>
                  <a:gd name="T8" fmla="*/ 29 w 61"/>
                  <a:gd name="T9" fmla="*/ 14 h 77"/>
                  <a:gd name="T10" fmla="*/ 25 w 61"/>
                  <a:gd name="T11" fmla="*/ 13 h 77"/>
                  <a:gd name="T12" fmla="*/ 20 w 61"/>
                  <a:gd name="T13" fmla="*/ 16 h 77"/>
                  <a:gd name="T14" fmla="*/ 20 w 61"/>
                  <a:gd name="T15" fmla="*/ 19 h 77"/>
                  <a:gd name="T16" fmla="*/ 19 w 61"/>
                  <a:gd name="T17" fmla="*/ 55 h 77"/>
                  <a:gd name="T18" fmla="*/ 20 w 61"/>
                  <a:gd name="T19" fmla="*/ 57 h 77"/>
                  <a:gd name="T20" fmla="*/ 21 w 61"/>
                  <a:gd name="T21" fmla="*/ 57 h 77"/>
                  <a:gd name="T22" fmla="*/ 45 w 61"/>
                  <a:gd name="T23" fmla="*/ 31 h 77"/>
                  <a:gd name="T24" fmla="*/ 45 w 61"/>
                  <a:gd name="T25" fmla="*/ 31 h 77"/>
                  <a:gd name="T26" fmla="*/ 44 w 61"/>
                  <a:gd name="T27" fmla="*/ 21 h 77"/>
                  <a:gd name="T28" fmla="*/ 43 w 61"/>
                  <a:gd name="T29" fmla="*/ 19 h 77"/>
                  <a:gd name="T30" fmla="*/ 61 w 61"/>
                  <a:gd name="T31" fmla="*/ 26 h 77"/>
                  <a:gd name="T32" fmla="*/ 59 w 61"/>
                  <a:gd name="T33" fmla="*/ 27 h 77"/>
                  <a:gd name="T34" fmla="*/ 49 w 61"/>
                  <a:gd name="T35" fmla="*/ 32 h 77"/>
                  <a:gd name="T36" fmla="*/ 10 w 61"/>
                  <a:gd name="T37" fmla="*/ 73 h 77"/>
                  <a:gd name="T38" fmla="*/ 6 w 61"/>
                  <a:gd name="T39"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1" h="77">
                    <a:moveTo>
                      <a:pt x="6" y="77"/>
                    </a:moveTo>
                    <a:cubicBezTo>
                      <a:pt x="5" y="74"/>
                      <a:pt x="5" y="73"/>
                      <a:pt x="5" y="71"/>
                    </a:cubicBezTo>
                    <a:cubicBezTo>
                      <a:pt x="5" y="52"/>
                      <a:pt x="5" y="33"/>
                      <a:pt x="5" y="14"/>
                    </a:cubicBezTo>
                    <a:cubicBezTo>
                      <a:pt x="5" y="9"/>
                      <a:pt x="5" y="4"/>
                      <a:pt x="0" y="1"/>
                    </a:cubicBezTo>
                    <a:cubicBezTo>
                      <a:pt x="4" y="0"/>
                      <a:pt x="26" y="10"/>
                      <a:pt x="29" y="14"/>
                    </a:cubicBezTo>
                    <a:cubicBezTo>
                      <a:pt x="28" y="13"/>
                      <a:pt x="27" y="13"/>
                      <a:pt x="25" y="13"/>
                    </a:cubicBezTo>
                    <a:cubicBezTo>
                      <a:pt x="22" y="12"/>
                      <a:pt x="21" y="13"/>
                      <a:pt x="20" y="16"/>
                    </a:cubicBezTo>
                    <a:cubicBezTo>
                      <a:pt x="20" y="17"/>
                      <a:pt x="20" y="18"/>
                      <a:pt x="20" y="19"/>
                    </a:cubicBezTo>
                    <a:cubicBezTo>
                      <a:pt x="19" y="31"/>
                      <a:pt x="19" y="43"/>
                      <a:pt x="19" y="55"/>
                    </a:cubicBezTo>
                    <a:cubicBezTo>
                      <a:pt x="19" y="55"/>
                      <a:pt x="19" y="56"/>
                      <a:pt x="20" y="57"/>
                    </a:cubicBezTo>
                    <a:cubicBezTo>
                      <a:pt x="20" y="57"/>
                      <a:pt x="21" y="57"/>
                      <a:pt x="21" y="57"/>
                    </a:cubicBezTo>
                    <a:cubicBezTo>
                      <a:pt x="29" y="48"/>
                      <a:pt x="37" y="40"/>
                      <a:pt x="45" y="31"/>
                    </a:cubicBezTo>
                    <a:cubicBezTo>
                      <a:pt x="45" y="31"/>
                      <a:pt x="45" y="31"/>
                      <a:pt x="45" y="31"/>
                    </a:cubicBezTo>
                    <a:cubicBezTo>
                      <a:pt x="49" y="26"/>
                      <a:pt x="49" y="24"/>
                      <a:pt x="44" y="21"/>
                    </a:cubicBezTo>
                    <a:cubicBezTo>
                      <a:pt x="43" y="20"/>
                      <a:pt x="43" y="20"/>
                      <a:pt x="43" y="19"/>
                    </a:cubicBezTo>
                    <a:cubicBezTo>
                      <a:pt x="49" y="20"/>
                      <a:pt x="55" y="23"/>
                      <a:pt x="61" y="26"/>
                    </a:cubicBezTo>
                    <a:cubicBezTo>
                      <a:pt x="60" y="27"/>
                      <a:pt x="60" y="27"/>
                      <a:pt x="59" y="27"/>
                    </a:cubicBezTo>
                    <a:cubicBezTo>
                      <a:pt x="55" y="27"/>
                      <a:pt x="52" y="29"/>
                      <a:pt x="49" y="32"/>
                    </a:cubicBezTo>
                    <a:cubicBezTo>
                      <a:pt x="36" y="46"/>
                      <a:pt x="23" y="60"/>
                      <a:pt x="10" y="73"/>
                    </a:cubicBezTo>
                    <a:cubicBezTo>
                      <a:pt x="9" y="74"/>
                      <a:pt x="8" y="75"/>
                      <a:pt x="6" y="7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cs"/>
                </a:endParaRPr>
              </a:p>
            </p:txBody>
          </p:sp>
          <p:sp>
            <p:nvSpPr>
              <p:cNvPr id="143" name="Freeform 59"/>
              <p:cNvSpPr/>
              <p:nvPr/>
            </p:nvSpPr>
            <p:spPr bwMode="auto">
              <a:xfrm>
                <a:off x="2585558" y="22053525"/>
                <a:ext cx="495489" cy="432570"/>
              </a:xfrm>
              <a:custGeom>
                <a:avLst/>
                <a:gdLst>
                  <a:gd name="T0" fmla="*/ 0 w 71"/>
                  <a:gd name="T1" fmla="*/ 32 h 61"/>
                  <a:gd name="T2" fmla="*/ 15 w 71"/>
                  <a:gd name="T3" fmla="*/ 0 h 61"/>
                  <a:gd name="T4" fmla="*/ 14 w 71"/>
                  <a:gd name="T5" fmla="*/ 3 h 61"/>
                  <a:gd name="T6" fmla="*/ 19 w 71"/>
                  <a:gd name="T7" fmla="*/ 13 h 61"/>
                  <a:gd name="T8" fmla="*/ 58 w 71"/>
                  <a:gd name="T9" fmla="*/ 33 h 61"/>
                  <a:gd name="T10" fmla="*/ 68 w 71"/>
                  <a:gd name="T11" fmla="*/ 31 h 61"/>
                  <a:gd name="T12" fmla="*/ 71 w 71"/>
                  <a:gd name="T13" fmla="*/ 28 h 61"/>
                  <a:gd name="T14" fmla="*/ 56 w 71"/>
                  <a:gd name="T15" fmla="*/ 61 h 61"/>
                  <a:gd name="T16" fmla="*/ 56 w 71"/>
                  <a:gd name="T17" fmla="*/ 57 h 61"/>
                  <a:gd name="T18" fmla="*/ 52 w 71"/>
                  <a:gd name="T19" fmla="*/ 47 h 61"/>
                  <a:gd name="T20" fmla="*/ 13 w 71"/>
                  <a:gd name="T21" fmla="*/ 28 h 61"/>
                  <a:gd name="T22" fmla="*/ 1 w 71"/>
                  <a:gd name="T23" fmla="*/ 30 h 61"/>
                  <a:gd name="T24" fmla="*/ 0 w 71"/>
                  <a:gd name="T25" fmla="*/ 32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1" h="61">
                    <a:moveTo>
                      <a:pt x="0" y="32"/>
                    </a:moveTo>
                    <a:cubicBezTo>
                      <a:pt x="0" y="27"/>
                      <a:pt x="11" y="4"/>
                      <a:pt x="15" y="0"/>
                    </a:cubicBezTo>
                    <a:cubicBezTo>
                      <a:pt x="14" y="1"/>
                      <a:pt x="14" y="2"/>
                      <a:pt x="14" y="3"/>
                    </a:cubicBezTo>
                    <a:cubicBezTo>
                      <a:pt x="13" y="9"/>
                      <a:pt x="14" y="11"/>
                      <a:pt x="19" y="13"/>
                    </a:cubicBezTo>
                    <a:cubicBezTo>
                      <a:pt x="32" y="20"/>
                      <a:pt x="45" y="27"/>
                      <a:pt x="58" y="33"/>
                    </a:cubicBezTo>
                    <a:cubicBezTo>
                      <a:pt x="63" y="36"/>
                      <a:pt x="65" y="35"/>
                      <a:pt x="68" y="31"/>
                    </a:cubicBezTo>
                    <a:cubicBezTo>
                      <a:pt x="69" y="30"/>
                      <a:pt x="70" y="29"/>
                      <a:pt x="71" y="28"/>
                    </a:cubicBezTo>
                    <a:cubicBezTo>
                      <a:pt x="70" y="32"/>
                      <a:pt x="60" y="56"/>
                      <a:pt x="56" y="61"/>
                    </a:cubicBezTo>
                    <a:cubicBezTo>
                      <a:pt x="56" y="59"/>
                      <a:pt x="56" y="58"/>
                      <a:pt x="56" y="57"/>
                    </a:cubicBezTo>
                    <a:cubicBezTo>
                      <a:pt x="57" y="52"/>
                      <a:pt x="56" y="50"/>
                      <a:pt x="52" y="47"/>
                    </a:cubicBezTo>
                    <a:cubicBezTo>
                      <a:pt x="39" y="41"/>
                      <a:pt x="26" y="34"/>
                      <a:pt x="13" y="28"/>
                    </a:cubicBezTo>
                    <a:cubicBezTo>
                      <a:pt x="7" y="25"/>
                      <a:pt x="6" y="25"/>
                      <a:pt x="1" y="30"/>
                    </a:cubicBezTo>
                    <a:cubicBezTo>
                      <a:pt x="1" y="31"/>
                      <a:pt x="1" y="31"/>
                      <a:pt x="0" y="32"/>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cs"/>
                </a:endParaRPr>
              </a:p>
            </p:txBody>
          </p:sp>
          <p:sp>
            <p:nvSpPr>
              <p:cNvPr id="144" name="Freeform 60"/>
              <p:cNvSpPr/>
              <p:nvPr/>
            </p:nvSpPr>
            <p:spPr bwMode="auto">
              <a:xfrm>
                <a:off x="8090993" y="22863611"/>
                <a:ext cx="479759" cy="314596"/>
              </a:xfrm>
              <a:custGeom>
                <a:avLst/>
                <a:gdLst>
                  <a:gd name="T0" fmla="*/ 5 w 69"/>
                  <a:gd name="T1" fmla="*/ 45 h 45"/>
                  <a:gd name="T2" fmla="*/ 0 w 69"/>
                  <a:gd name="T3" fmla="*/ 13 h 45"/>
                  <a:gd name="T4" fmla="*/ 1 w 69"/>
                  <a:gd name="T5" fmla="*/ 11 h 45"/>
                  <a:gd name="T6" fmla="*/ 3 w 69"/>
                  <a:gd name="T7" fmla="*/ 15 h 45"/>
                  <a:gd name="T8" fmla="*/ 11 w 69"/>
                  <a:gd name="T9" fmla="*/ 19 h 45"/>
                  <a:gd name="T10" fmla="*/ 47 w 69"/>
                  <a:gd name="T11" fmla="*/ 13 h 45"/>
                  <a:gd name="T12" fmla="*/ 55 w 69"/>
                  <a:gd name="T13" fmla="*/ 12 h 45"/>
                  <a:gd name="T14" fmla="*/ 62 w 69"/>
                  <a:gd name="T15" fmla="*/ 5 h 45"/>
                  <a:gd name="T16" fmla="*/ 62 w 69"/>
                  <a:gd name="T17" fmla="*/ 0 h 45"/>
                  <a:gd name="T18" fmla="*/ 64 w 69"/>
                  <a:gd name="T19" fmla="*/ 3 h 45"/>
                  <a:gd name="T20" fmla="*/ 69 w 69"/>
                  <a:gd name="T21" fmla="*/ 35 h 45"/>
                  <a:gd name="T22" fmla="*/ 67 w 69"/>
                  <a:gd name="T23" fmla="*/ 35 h 45"/>
                  <a:gd name="T24" fmla="*/ 66 w 69"/>
                  <a:gd name="T25" fmla="*/ 33 h 45"/>
                  <a:gd name="T26" fmla="*/ 57 w 69"/>
                  <a:gd name="T27" fmla="*/ 27 h 45"/>
                  <a:gd name="T28" fmla="*/ 14 w 69"/>
                  <a:gd name="T29" fmla="*/ 35 h 45"/>
                  <a:gd name="T30" fmla="*/ 7 w 69"/>
                  <a:gd name="T31" fmla="*/ 42 h 45"/>
                  <a:gd name="T32" fmla="*/ 6 w 69"/>
                  <a:gd name="T33" fmla="*/ 45 h 45"/>
                  <a:gd name="T34" fmla="*/ 5 w 69"/>
                  <a:gd name="T35"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9" h="45">
                    <a:moveTo>
                      <a:pt x="5" y="45"/>
                    </a:moveTo>
                    <a:cubicBezTo>
                      <a:pt x="3" y="35"/>
                      <a:pt x="2" y="24"/>
                      <a:pt x="0" y="13"/>
                    </a:cubicBezTo>
                    <a:cubicBezTo>
                      <a:pt x="0" y="13"/>
                      <a:pt x="0" y="12"/>
                      <a:pt x="1" y="11"/>
                    </a:cubicBezTo>
                    <a:cubicBezTo>
                      <a:pt x="2" y="13"/>
                      <a:pt x="2" y="14"/>
                      <a:pt x="3" y="15"/>
                    </a:cubicBezTo>
                    <a:cubicBezTo>
                      <a:pt x="5" y="19"/>
                      <a:pt x="6" y="20"/>
                      <a:pt x="11" y="19"/>
                    </a:cubicBezTo>
                    <a:cubicBezTo>
                      <a:pt x="23" y="17"/>
                      <a:pt x="35" y="15"/>
                      <a:pt x="47" y="13"/>
                    </a:cubicBezTo>
                    <a:cubicBezTo>
                      <a:pt x="50" y="13"/>
                      <a:pt x="52" y="12"/>
                      <a:pt x="55" y="12"/>
                    </a:cubicBezTo>
                    <a:cubicBezTo>
                      <a:pt x="60" y="11"/>
                      <a:pt x="61" y="9"/>
                      <a:pt x="62" y="5"/>
                    </a:cubicBezTo>
                    <a:cubicBezTo>
                      <a:pt x="62" y="4"/>
                      <a:pt x="62" y="3"/>
                      <a:pt x="62" y="0"/>
                    </a:cubicBezTo>
                    <a:cubicBezTo>
                      <a:pt x="63" y="2"/>
                      <a:pt x="64" y="3"/>
                      <a:pt x="64" y="3"/>
                    </a:cubicBezTo>
                    <a:cubicBezTo>
                      <a:pt x="65" y="14"/>
                      <a:pt x="67" y="24"/>
                      <a:pt x="69" y="35"/>
                    </a:cubicBezTo>
                    <a:cubicBezTo>
                      <a:pt x="68" y="35"/>
                      <a:pt x="68" y="35"/>
                      <a:pt x="67" y="35"/>
                    </a:cubicBezTo>
                    <a:cubicBezTo>
                      <a:pt x="67" y="35"/>
                      <a:pt x="66" y="34"/>
                      <a:pt x="66" y="33"/>
                    </a:cubicBezTo>
                    <a:cubicBezTo>
                      <a:pt x="64" y="28"/>
                      <a:pt x="62" y="27"/>
                      <a:pt x="57" y="27"/>
                    </a:cubicBezTo>
                    <a:cubicBezTo>
                      <a:pt x="43" y="30"/>
                      <a:pt x="28" y="32"/>
                      <a:pt x="14" y="35"/>
                    </a:cubicBezTo>
                    <a:cubicBezTo>
                      <a:pt x="9" y="35"/>
                      <a:pt x="7" y="37"/>
                      <a:pt x="7" y="42"/>
                    </a:cubicBezTo>
                    <a:cubicBezTo>
                      <a:pt x="7" y="43"/>
                      <a:pt x="6" y="44"/>
                      <a:pt x="6" y="45"/>
                    </a:cubicBezTo>
                    <a:cubicBezTo>
                      <a:pt x="6" y="45"/>
                      <a:pt x="5" y="45"/>
                      <a:pt x="5" y="45"/>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cs"/>
                </a:endParaRPr>
              </a:p>
            </p:txBody>
          </p:sp>
          <p:sp>
            <p:nvSpPr>
              <p:cNvPr id="145" name="Freeform 61"/>
              <p:cNvSpPr/>
              <p:nvPr/>
            </p:nvSpPr>
            <p:spPr bwMode="auto">
              <a:xfrm>
                <a:off x="5865225" y="20346840"/>
                <a:ext cx="291002" cy="487624"/>
              </a:xfrm>
              <a:custGeom>
                <a:avLst/>
                <a:gdLst>
                  <a:gd name="T0" fmla="*/ 1 w 42"/>
                  <a:gd name="T1" fmla="*/ 64 h 70"/>
                  <a:gd name="T2" fmla="*/ 4 w 42"/>
                  <a:gd name="T3" fmla="*/ 64 h 70"/>
                  <a:gd name="T4" fmla="*/ 10 w 42"/>
                  <a:gd name="T5" fmla="*/ 57 h 70"/>
                  <a:gd name="T6" fmla="*/ 13 w 42"/>
                  <a:gd name="T7" fmla="*/ 41 h 70"/>
                  <a:gd name="T8" fmla="*/ 16 w 42"/>
                  <a:gd name="T9" fmla="*/ 14 h 70"/>
                  <a:gd name="T10" fmla="*/ 17 w 42"/>
                  <a:gd name="T11" fmla="*/ 10 h 70"/>
                  <a:gd name="T12" fmla="*/ 11 w 42"/>
                  <a:gd name="T13" fmla="*/ 2 h 70"/>
                  <a:gd name="T14" fmla="*/ 9 w 42"/>
                  <a:gd name="T15" fmla="*/ 0 h 70"/>
                  <a:gd name="T16" fmla="*/ 42 w 42"/>
                  <a:gd name="T17" fmla="*/ 4 h 70"/>
                  <a:gd name="T18" fmla="*/ 42 w 42"/>
                  <a:gd name="T19" fmla="*/ 5 h 70"/>
                  <a:gd name="T20" fmla="*/ 39 w 42"/>
                  <a:gd name="T21" fmla="*/ 6 h 70"/>
                  <a:gd name="T22" fmla="*/ 32 w 42"/>
                  <a:gd name="T23" fmla="*/ 13 h 70"/>
                  <a:gd name="T24" fmla="*/ 27 w 42"/>
                  <a:gd name="T25" fmla="*/ 47 h 70"/>
                  <a:gd name="T26" fmla="*/ 25 w 42"/>
                  <a:gd name="T27" fmla="*/ 58 h 70"/>
                  <a:gd name="T28" fmla="*/ 31 w 42"/>
                  <a:gd name="T29" fmla="*/ 68 h 70"/>
                  <a:gd name="T30" fmla="*/ 33 w 42"/>
                  <a:gd name="T31" fmla="*/ 69 h 70"/>
                  <a:gd name="T32" fmla="*/ 33 w 42"/>
                  <a:gd name="T33" fmla="*/ 70 h 70"/>
                  <a:gd name="T34" fmla="*/ 0 w 42"/>
                  <a:gd name="T35" fmla="*/ 66 h 70"/>
                  <a:gd name="T36" fmla="*/ 1 w 42"/>
                  <a:gd name="T37" fmla="*/ 6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2" h="70">
                    <a:moveTo>
                      <a:pt x="1" y="64"/>
                    </a:moveTo>
                    <a:cubicBezTo>
                      <a:pt x="2" y="64"/>
                      <a:pt x="3" y="64"/>
                      <a:pt x="4" y="64"/>
                    </a:cubicBezTo>
                    <a:cubicBezTo>
                      <a:pt x="8" y="63"/>
                      <a:pt x="10" y="62"/>
                      <a:pt x="10" y="57"/>
                    </a:cubicBezTo>
                    <a:cubicBezTo>
                      <a:pt x="11" y="52"/>
                      <a:pt x="12" y="47"/>
                      <a:pt x="13" y="41"/>
                    </a:cubicBezTo>
                    <a:cubicBezTo>
                      <a:pt x="14" y="32"/>
                      <a:pt x="15" y="23"/>
                      <a:pt x="16" y="14"/>
                    </a:cubicBezTo>
                    <a:cubicBezTo>
                      <a:pt x="16" y="13"/>
                      <a:pt x="17" y="12"/>
                      <a:pt x="17" y="10"/>
                    </a:cubicBezTo>
                    <a:cubicBezTo>
                      <a:pt x="17" y="5"/>
                      <a:pt x="16" y="4"/>
                      <a:pt x="11" y="2"/>
                    </a:cubicBezTo>
                    <a:cubicBezTo>
                      <a:pt x="10" y="1"/>
                      <a:pt x="10" y="1"/>
                      <a:pt x="9" y="0"/>
                    </a:cubicBezTo>
                    <a:cubicBezTo>
                      <a:pt x="20" y="1"/>
                      <a:pt x="31" y="2"/>
                      <a:pt x="42" y="4"/>
                    </a:cubicBezTo>
                    <a:cubicBezTo>
                      <a:pt x="42" y="5"/>
                      <a:pt x="42" y="5"/>
                      <a:pt x="42" y="5"/>
                    </a:cubicBezTo>
                    <a:cubicBezTo>
                      <a:pt x="41" y="5"/>
                      <a:pt x="40" y="6"/>
                      <a:pt x="39" y="6"/>
                    </a:cubicBezTo>
                    <a:cubicBezTo>
                      <a:pt x="34" y="6"/>
                      <a:pt x="32" y="7"/>
                      <a:pt x="32" y="13"/>
                    </a:cubicBezTo>
                    <a:cubicBezTo>
                      <a:pt x="30" y="24"/>
                      <a:pt x="28" y="36"/>
                      <a:pt x="27" y="47"/>
                    </a:cubicBezTo>
                    <a:cubicBezTo>
                      <a:pt x="26" y="51"/>
                      <a:pt x="26" y="55"/>
                      <a:pt x="25" y="58"/>
                    </a:cubicBezTo>
                    <a:cubicBezTo>
                      <a:pt x="25" y="64"/>
                      <a:pt x="26" y="66"/>
                      <a:pt x="31" y="68"/>
                    </a:cubicBezTo>
                    <a:cubicBezTo>
                      <a:pt x="32" y="68"/>
                      <a:pt x="32" y="69"/>
                      <a:pt x="33" y="69"/>
                    </a:cubicBezTo>
                    <a:cubicBezTo>
                      <a:pt x="33" y="69"/>
                      <a:pt x="33" y="69"/>
                      <a:pt x="33" y="70"/>
                    </a:cubicBezTo>
                    <a:cubicBezTo>
                      <a:pt x="22" y="69"/>
                      <a:pt x="11" y="68"/>
                      <a:pt x="0" y="66"/>
                    </a:cubicBezTo>
                    <a:cubicBezTo>
                      <a:pt x="1" y="65"/>
                      <a:pt x="1" y="65"/>
                      <a:pt x="1" y="64"/>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cs"/>
                </a:endParaRPr>
              </a:p>
            </p:txBody>
          </p:sp>
          <p:sp>
            <p:nvSpPr>
              <p:cNvPr id="146" name="Freeform 62"/>
              <p:cNvSpPr/>
              <p:nvPr/>
            </p:nvSpPr>
            <p:spPr bwMode="auto">
              <a:xfrm>
                <a:off x="4087756" y="25828682"/>
                <a:ext cx="361786" cy="471895"/>
              </a:xfrm>
              <a:custGeom>
                <a:avLst/>
                <a:gdLst>
                  <a:gd name="T0" fmla="*/ 1 w 52"/>
                  <a:gd name="T1" fmla="*/ 51 h 67"/>
                  <a:gd name="T2" fmla="*/ 5 w 52"/>
                  <a:gd name="T3" fmla="*/ 52 h 67"/>
                  <a:gd name="T4" fmla="*/ 16 w 52"/>
                  <a:gd name="T5" fmla="*/ 47 h 67"/>
                  <a:gd name="T6" fmla="*/ 32 w 52"/>
                  <a:gd name="T7" fmla="*/ 12 h 67"/>
                  <a:gd name="T8" fmla="*/ 33 w 52"/>
                  <a:gd name="T9" fmla="*/ 9 h 67"/>
                  <a:gd name="T10" fmla="*/ 29 w 52"/>
                  <a:gd name="T11" fmla="*/ 2 h 67"/>
                  <a:gd name="T12" fmla="*/ 23 w 52"/>
                  <a:gd name="T13" fmla="*/ 1 h 67"/>
                  <a:gd name="T14" fmla="*/ 52 w 52"/>
                  <a:gd name="T15" fmla="*/ 1 h 67"/>
                  <a:gd name="T16" fmla="*/ 51 w 52"/>
                  <a:gd name="T17" fmla="*/ 4 h 67"/>
                  <a:gd name="T18" fmla="*/ 29 w 52"/>
                  <a:gd name="T19" fmla="*/ 52 h 67"/>
                  <a:gd name="T20" fmla="*/ 33 w 52"/>
                  <a:gd name="T21" fmla="*/ 65 h 67"/>
                  <a:gd name="T22" fmla="*/ 34 w 52"/>
                  <a:gd name="T23" fmla="*/ 66 h 67"/>
                  <a:gd name="T24" fmla="*/ 34 w 52"/>
                  <a:gd name="T25" fmla="*/ 67 h 67"/>
                  <a:gd name="T26" fmla="*/ 33 w 52"/>
                  <a:gd name="T27" fmla="*/ 67 h 67"/>
                  <a:gd name="T28" fmla="*/ 2 w 52"/>
                  <a:gd name="T29" fmla="*/ 53 h 67"/>
                  <a:gd name="T30" fmla="*/ 0 w 52"/>
                  <a:gd name="T31" fmla="*/ 52 h 67"/>
                  <a:gd name="T32" fmla="*/ 1 w 52"/>
                  <a:gd name="T33" fmla="*/ 5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2" h="67">
                    <a:moveTo>
                      <a:pt x="1" y="51"/>
                    </a:moveTo>
                    <a:cubicBezTo>
                      <a:pt x="2" y="51"/>
                      <a:pt x="4" y="51"/>
                      <a:pt x="5" y="52"/>
                    </a:cubicBezTo>
                    <a:cubicBezTo>
                      <a:pt x="10" y="53"/>
                      <a:pt x="13" y="52"/>
                      <a:pt x="16" y="47"/>
                    </a:cubicBezTo>
                    <a:cubicBezTo>
                      <a:pt x="21" y="35"/>
                      <a:pt x="27" y="23"/>
                      <a:pt x="32" y="12"/>
                    </a:cubicBezTo>
                    <a:cubicBezTo>
                      <a:pt x="33" y="11"/>
                      <a:pt x="33" y="10"/>
                      <a:pt x="33" y="9"/>
                    </a:cubicBezTo>
                    <a:cubicBezTo>
                      <a:pt x="34" y="5"/>
                      <a:pt x="33" y="3"/>
                      <a:pt x="29" y="2"/>
                    </a:cubicBezTo>
                    <a:cubicBezTo>
                      <a:pt x="28" y="2"/>
                      <a:pt x="26" y="2"/>
                      <a:pt x="23" y="1"/>
                    </a:cubicBezTo>
                    <a:cubicBezTo>
                      <a:pt x="27" y="0"/>
                      <a:pt x="44" y="0"/>
                      <a:pt x="52" y="1"/>
                    </a:cubicBezTo>
                    <a:cubicBezTo>
                      <a:pt x="52" y="2"/>
                      <a:pt x="52" y="3"/>
                      <a:pt x="51" y="4"/>
                    </a:cubicBezTo>
                    <a:cubicBezTo>
                      <a:pt x="44" y="20"/>
                      <a:pt x="37" y="36"/>
                      <a:pt x="29" y="52"/>
                    </a:cubicBezTo>
                    <a:cubicBezTo>
                      <a:pt x="26" y="59"/>
                      <a:pt x="26" y="61"/>
                      <a:pt x="33" y="65"/>
                    </a:cubicBezTo>
                    <a:cubicBezTo>
                      <a:pt x="33" y="65"/>
                      <a:pt x="34" y="66"/>
                      <a:pt x="34" y="66"/>
                    </a:cubicBezTo>
                    <a:cubicBezTo>
                      <a:pt x="34" y="66"/>
                      <a:pt x="34" y="67"/>
                      <a:pt x="34" y="67"/>
                    </a:cubicBezTo>
                    <a:cubicBezTo>
                      <a:pt x="34" y="67"/>
                      <a:pt x="33" y="67"/>
                      <a:pt x="33" y="67"/>
                    </a:cubicBezTo>
                    <a:cubicBezTo>
                      <a:pt x="23" y="62"/>
                      <a:pt x="13" y="58"/>
                      <a:pt x="2" y="53"/>
                    </a:cubicBezTo>
                    <a:cubicBezTo>
                      <a:pt x="1" y="53"/>
                      <a:pt x="1" y="52"/>
                      <a:pt x="0" y="52"/>
                    </a:cubicBezTo>
                    <a:cubicBezTo>
                      <a:pt x="1" y="51"/>
                      <a:pt x="1" y="51"/>
                      <a:pt x="1" y="51"/>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cs"/>
                </a:endParaRPr>
              </a:p>
            </p:txBody>
          </p:sp>
          <p:sp>
            <p:nvSpPr>
              <p:cNvPr id="147" name="Freeform 71"/>
              <p:cNvSpPr>
                <a:spLocks noEditPoints="1"/>
              </p:cNvSpPr>
              <p:nvPr/>
            </p:nvSpPr>
            <p:spPr bwMode="auto">
              <a:xfrm>
                <a:off x="3199023" y="21141194"/>
                <a:ext cx="4561646" cy="4553784"/>
              </a:xfrm>
              <a:custGeom>
                <a:avLst/>
                <a:gdLst>
                  <a:gd name="T0" fmla="*/ 326 w 652"/>
                  <a:gd name="T1" fmla="*/ 652 h 652"/>
                  <a:gd name="T2" fmla="*/ 326 w 652"/>
                  <a:gd name="T3" fmla="*/ 0 h 652"/>
                  <a:gd name="T4" fmla="*/ 300 w 652"/>
                  <a:gd name="T5" fmla="*/ 368 h 652"/>
                  <a:gd name="T6" fmla="*/ 300 w 652"/>
                  <a:gd name="T7" fmla="*/ 408 h 652"/>
                  <a:gd name="T8" fmla="*/ 292 w 652"/>
                  <a:gd name="T9" fmla="*/ 425 h 652"/>
                  <a:gd name="T10" fmla="*/ 239 w 652"/>
                  <a:gd name="T11" fmla="*/ 475 h 652"/>
                  <a:gd name="T12" fmla="*/ 208 w 652"/>
                  <a:gd name="T13" fmla="*/ 558 h 652"/>
                  <a:gd name="T14" fmla="*/ 256 w 652"/>
                  <a:gd name="T15" fmla="*/ 566 h 652"/>
                  <a:gd name="T16" fmla="*/ 264 w 652"/>
                  <a:gd name="T17" fmla="*/ 540 h 652"/>
                  <a:gd name="T18" fmla="*/ 312 w 652"/>
                  <a:gd name="T19" fmla="*/ 473 h 652"/>
                  <a:gd name="T20" fmla="*/ 346 w 652"/>
                  <a:gd name="T21" fmla="*/ 477 h 652"/>
                  <a:gd name="T22" fmla="*/ 390 w 652"/>
                  <a:gd name="T23" fmla="*/ 550 h 652"/>
                  <a:gd name="T24" fmla="*/ 410 w 652"/>
                  <a:gd name="T25" fmla="*/ 582 h 652"/>
                  <a:gd name="T26" fmla="*/ 439 w 652"/>
                  <a:gd name="T27" fmla="*/ 536 h 652"/>
                  <a:gd name="T28" fmla="*/ 360 w 652"/>
                  <a:gd name="T29" fmla="*/ 425 h 652"/>
                  <a:gd name="T30" fmla="*/ 351 w 652"/>
                  <a:gd name="T31" fmla="*/ 372 h 652"/>
                  <a:gd name="T32" fmla="*/ 357 w 652"/>
                  <a:gd name="T33" fmla="*/ 369 h 652"/>
                  <a:gd name="T34" fmla="*/ 453 w 652"/>
                  <a:gd name="T35" fmla="*/ 459 h 652"/>
                  <a:gd name="T36" fmla="*/ 489 w 652"/>
                  <a:gd name="T37" fmla="*/ 522 h 652"/>
                  <a:gd name="T38" fmla="*/ 526 w 652"/>
                  <a:gd name="T39" fmla="*/ 508 h 652"/>
                  <a:gd name="T40" fmla="*/ 512 w 652"/>
                  <a:gd name="T41" fmla="*/ 460 h 652"/>
                  <a:gd name="T42" fmla="*/ 373 w 652"/>
                  <a:gd name="T43" fmla="*/ 322 h 652"/>
                  <a:gd name="T44" fmla="*/ 351 w 652"/>
                  <a:gd name="T45" fmla="*/ 304 h 652"/>
                  <a:gd name="T46" fmla="*/ 306 w 652"/>
                  <a:gd name="T47" fmla="*/ 286 h 652"/>
                  <a:gd name="T48" fmla="*/ 300 w 652"/>
                  <a:gd name="T49" fmla="*/ 316 h 652"/>
                  <a:gd name="T50" fmla="*/ 210 w 652"/>
                  <a:gd name="T51" fmla="*/ 361 h 652"/>
                  <a:gd name="T52" fmla="*/ 128 w 652"/>
                  <a:gd name="T53" fmla="*/ 483 h 652"/>
                  <a:gd name="T54" fmla="*/ 140 w 652"/>
                  <a:gd name="T55" fmla="*/ 526 h 652"/>
                  <a:gd name="T56" fmla="*/ 172 w 652"/>
                  <a:gd name="T57" fmla="*/ 509 h 652"/>
                  <a:gd name="T58" fmla="*/ 246 w 652"/>
                  <a:gd name="T59" fmla="*/ 399 h 652"/>
                  <a:gd name="T60" fmla="*/ 300 w 652"/>
                  <a:gd name="T61" fmla="*/ 368 h 652"/>
                  <a:gd name="T62" fmla="*/ 249 w 652"/>
                  <a:gd name="T63" fmla="*/ 114 h 652"/>
                  <a:gd name="T64" fmla="*/ 123 w 652"/>
                  <a:gd name="T65" fmla="*/ 169 h 652"/>
                  <a:gd name="T66" fmla="*/ 75 w 652"/>
                  <a:gd name="T67" fmla="*/ 214 h 652"/>
                  <a:gd name="T68" fmla="*/ 108 w 652"/>
                  <a:gd name="T69" fmla="*/ 242 h 652"/>
                  <a:gd name="T70" fmla="*/ 158 w 652"/>
                  <a:gd name="T71" fmla="*/ 210 h 652"/>
                  <a:gd name="T72" fmla="*/ 253 w 652"/>
                  <a:gd name="T73" fmla="*/ 164 h 652"/>
                  <a:gd name="T74" fmla="*/ 250 w 652"/>
                  <a:gd name="T75" fmla="*/ 222 h 652"/>
                  <a:gd name="T76" fmla="*/ 65 w 652"/>
                  <a:gd name="T77" fmla="*/ 383 h 652"/>
                  <a:gd name="T78" fmla="*/ 80 w 652"/>
                  <a:gd name="T79" fmla="*/ 422 h 652"/>
                  <a:gd name="T80" fmla="*/ 113 w 652"/>
                  <a:gd name="T81" fmla="*/ 400 h 652"/>
                  <a:gd name="T82" fmla="*/ 215 w 652"/>
                  <a:gd name="T83" fmla="*/ 296 h 652"/>
                  <a:gd name="T84" fmla="*/ 304 w 652"/>
                  <a:gd name="T85" fmla="*/ 240 h 652"/>
                  <a:gd name="T86" fmla="*/ 303 w 652"/>
                  <a:gd name="T87" fmla="*/ 78 h 652"/>
                  <a:gd name="T88" fmla="*/ 269 w 652"/>
                  <a:gd name="T89" fmla="*/ 56 h 652"/>
                  <a:gd name="T90" fmla="*/ 253 w 652"/>
                  <a:gd name="T91" fmla="*/ 90 h 652"/>
                  <a:gd name="T92" fmla="*/ 398 w 652"/>
                  <a:gd name="T93" fmla="*/ 112 h 652"/>
                  <a:gd name="T94" fmla="*/ 398 w 652"/>
                  <a:gd name="T95" fmla="*/ 82 h 652"/>
                  <a:gd name="T96" fmla="*/ 368 w 652"/>
                  <a:gd name="T97" fmla="*/ 54 h 652"/>
                  <a:gd name="T98" fmla="*/ 347 w 652"/>
                  <a:gd name="T99" fmla="*/ 85 h 652"/>
                  <a:gd name="T100" fmla="*/ 347 w 652"/>
                  <a:gd name="T101" fmla="*/ 243 h 652"/>
                  <a:gd name="T102" fmla="*/ 369 w 652"/>
                  <a:gd name="T103" fmla="*/ 264 h 652"/>
                  <a:gd name="T104" fmla="*/ 493 w 652"/>
                  <a:gd name="T105" fmla="*/ 344 h 652"/>
                  <a:gd name="T106" fmla="*/ 549 w 652"/>
                  <a:gd name="T107" fmla="*/ 416 h 652"/>
                  <a:gd name="T108" fmla="*/ 587 w 652"/>
                  <a:gd name="T109" fmla="*/ 384 h 652"/>
                  <a:gd name="T110" fmla="*/ 407 w 652"/>
                  <a:gd name="T111" fmla="*/ 224 h 652"/>
                  <a:gd name="T112" fmla="*/ 398 w 652"/>
                  <a:gd name="T113" fmla="*/ 164 h 652"/>
                  <a:gd name="T114" fmla="*/ 403 w 652"/>
                  <a:gd name="T115" fmla="*/ 165 h 652"/>
                  <a:gd name="T116" fmla="*/ 532 w 652"/>
                  <a:gd name="T117" fmla="*/ 236 h 652"/>
                  <a:gd name="T118" fmla="*/ 575 w 652"/>
                  <a:gd name="T119" fmla="*/ 211 h 652"/>
                  <a:gd name="T120" fmla="*/ 509 w 652"/>
                  <a:gd name="T121" fmla="*/ 157 h 652"/>
                  <a:gd name="T122" fmla="*/ 398 w 652"/>
                  <a:gd name="T123" fmla="*/ 11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52" h="652">
                    <a:moveTo>
                      <a:pt x="652" y="326"/>
                    </a:moveTo>
                    <a:cubicBezTo>
                      <a:pt x="652" y="505"/>
                      <a:pt x="506" y="652"/>
                      <a:pt x="326" y="652"/>
                    </a:cubicBezTo>
                    <a:cubicBezTo>
                      <a:pt x="147" y="652"/>
                      <a:pt x="0" y="507"/>
                      <a:pt x="0" y="326"/>
                    </a:cubicBezTo>
                    <a:cubicBezTo>
                      <a:pt x="0" y="146"/>
                      <a:pt x="146" y="0"/>
                      <a:pt x="326" y="0"/>
                    </a:cubicBezTo>
                    <a:cubicBezTo>
                      <a:pt x="506" y="0"/>
                      <a:pt x="652" y="147"/>
                      <a:pt x="652" y="326"/>
                    </a:cubicBezTo>
                    <a:close/>
                    <a:moveTo>
                      <a:pt x="300" y="368"/>
                    </a:moveTo>
                    <a:cubicBezTo>
                      <a:pt x="300" y="370"/>
                      <a:pt x="300" y="371"/>
                      <a:pt x="300" y="373"/>
                    </a:cubicBezTo>
                    <a:cubicBezTo>
                      <a:pt x="300" y="385"/>
                      <a:pt x="300" y="396"/>
                      <a:pt x="300" y="408"/>
                    </a:cubicBezTo>
                    <a:cubicBezTo>
                      <a:pt x="300" y="409"/>
                      <a:pt x="300" y="410"/>
                      <a:pt x="300" y="411"/>
                    </a:cubicBezTo>
                    <a:cubicBezTo>
                      <a:pt x="300" y="417"/>
                      <a:pt x="297" y="422"/>
                      <a:pt x="292" y="425"/>
                    </a:cubicBezTo>
                    <a:cubicBezTo>
                      <a:pt x="290" y="426"/>
                      <a:pt x="288" y="428"/>
                      <a:pt x="285" y="429"/>
                    </a:cubicBezTo>
                    <a:cubicBezTo>
                      <a:pt x="267" y="441"/>
                      <a:pt x="252" y="457"/>
                      <a:pt x="239" y="475"/>
                    </a:cubicBezTo>
                    <a:cubicBezTo>
                      <a:pt x="225" y="496"/>
                      <a:pt x="216" y="520"/>
                      <a:pt x="210" y="544"/>
                    </a:cubicBezTo>
                    <a:cubicBezTo>
                      <a:pt x="209" y="549"/>
                      <a:pt x="208" y="553"/>
                      <a:pt x="208" y="558"/>
                    </a:cubicBezTo>
                    <a:cubicBezTo>
                      <a:pt x="207" y="571"/>
                      <a:pt x="215" y="581"/>
                      <a:pt x="228" y="583"/>
                    </a:cubicBezTo>
                    <a:cubicBezTo>
                      <a:pt x="239" y="585"/>
                      <a:pt x="252" y="581"/>
                      <a:pt x="256" y="566"/>
                    </a:cubicBezTo>
                    <a:cubicBezTo>
                      <a:pt x="256" y="565"/>
                      <a:pt x="257" y="563"/>
                      <a:pt x="257" y="562"/>
                    </a:cubicBezTo>
                    <a:cubicBezTo>
                      <a:pt x="260" y="555"/>
                      <a:pt x="262" y="547"/>
                      <a:pt x="264" y="540"/>
                    </a:cubicBezTo>
                    <a:cubicBezTo>
                      <a:pt x="270" y="523"/>
                      <a:pt x="278" y="508"/>
                      <a:pt x="289" y="493"/>
                    </a:cubicBezTo>
                    <a:cubicBezTo>
                      <a:pt x="295" y="485"/>
                      <a:pt x="303" y="478"/>
                      <a:pt x="312" y="473"/>
                    </a:cubicBezTo>
                    <a:cubicBezTo>
                      <a:pt x="321" y="468"/>
                      <a:pt x="330" y="468"/>
                      <a:pt x="339" y="473"/>
                    </a:cubicBezTo>
                    <a:cubicBezTo>
                      <a:pt x="341" y="474"/>
                      <a:pt x="344" y="475"/>
                      <a:pt x="346" y="477"/>
                    </a:cubicBezTo>
                    <a:cubicBezTo>
                      <a:pt x="355" y="483"/>
                      <a:pt x="362" y="491"/>
                      <a:pt x="368" y="500"/>
                    </a:cubicBezTo>
                    <a:cubicBezTo>
                      <a:pt x="378" y="516"/>
                      <a:pt x="385" y="533"/>
                      <a:pt x="390" y="550"/>
                    </a:cubicBezTo>
                    <a:cubicBezTo>
                      <a:pt x="392" y="556"/>
                      <a:pt x="394" y="563"/>
                      <a:pt x="396" y="569"/>
                    </a:cubicBezTo>
                    <a:cubicBezTo>
                      <a:pt x="399" y="576"/>
                      <a:pt x="403" y="580"/>
                      <a:pt x="410" y="582"/>
                    </a:cubicBezTo>
                    <a:cubicBezTo>
                      <a:pt x="425" y="588"/>
                      <a:pt x="446" y="577"/>
                      <a:pt x="443" y="555"/>
                    </a:cubicBezTo>
                    <a:cubicBezTo>
                      <a:pt x="442" y="548"/>
                      <a:pt x="440" y="542"/>
                      <a:pt x="439" y="536"/>
                    </a:cubicBezTo>
                    <a:cubicBezTo>
                      <a:pt x="433" y="515"/>
                      <a:pt x="426" y="496"/>
                      <a:pt x="414" y="478"/>
                    </a:cubicBezTo>
                    <a:cubicBezTo>
                      <a:pt x="400" y="456"/>
                      <a:pt x="382" y="439"/>
                      <a:pt x="360" y="425"/>
                    </a:cubicBezTo>
                    <a:cubicBezTo>
                      <a:pt x="354" y="422"/>
                      <a:pt x="351" y="417"/>
                      <a:pt x="351" y="410"/>
                    </a:cubicBezTo>
                    <a:cubicBezTo>
                      <a:pt x="351" y="397"/>
                      <a:pt x="351" y="385"/>
                      <a:pt x="351" y="372"/>
                    </a:cubicBezTo>
                    <a:cubicBezTo>
                      <a:pt x="351" y="371"/>
                      <a:pt x="351" y="370"/>
                      <a:pt x="352" y="368"/>
                    </a:cubicBezTo>
                    <a:cubicBezTo>
                      <a:pt x="354" y="368"/>
                      <a:pt x="355" y="369"/>
                      <a:pt x="357" y="369"/>
                    </a:cubicBezTo>
                    <a:cubicBezTo>
                      <a:pt x="376" y="376"/>
                      <a:pt x="392" y="386"/>
                      <a:pt x="406" y="400"/>
                    </a:cubicBezTo>
                    <a:cubicBezTo>
                      <a:pt x="425" y="417"/>
                      <a:pt x="439" y="437"/>
                      <a:pt x="453" y="459"/>
                    </a:cubicBezTo>
                    <a:cubicBezTo>
                      <a:pt x="462" y="475"/>
                      <a:pt x="471" y="492"/>
                      <a:pt x="479" y="509"/>
                    </a:cubicBezTo>
                    <a:cubicBezTo>
                      <a:pt x="481" y="514"/>
                      <a:pt x="484" y="518"/>
                      <a:pt x="489" y="522"/>
                    </a:cubicBezTo>
                    <a:cubicBezTo>
                      <a:pt x="494" y="526"/>
                      <a:pt x="501" y="529"/>
                      <a:pt x="508" y="527"/>
                    </a:cubicBezTo>
                    <a:cubicBezTo>
                      <a:pt x="518" y="524"/>
                      <a:pt x="524" y="518"/>
                      <a:pt x="526" y="508"/>
                    </a:cubicBezTo>
                    <a:cubicBezTo>
                      <a:pt x="528" y="500"/>
                      <a:pt x="527" y="493"/>
                      <a:pt x="524" y="486"/>
                    </a:cubicBezTo>
                    <a:cubicBezTo>
                      <a:pt x="520" y="477"/>
                      <a:pt x="516" y="469"/>
                      <a:pt x="512" y="460"/>
                    </a:cubicBezTo>
                    <a:cubicBezTo>
                      <a:pt x="498" y="429"/>
                      <a:pt x="480" y="400"/>
                      <a:pt x="456" y="375"/>
                    </a:cubicBezTo>
                    <a:cubicBezTo>
                      <a:pt x="432" y="351"/>
                      <a:pt x="405" y="333"/>
                      <a:pt x="373" y="322"/>
                    </a:cubicBezTo>
                    <a:cubicBezTo>
                      <a:pt x="366" y="320"/>
                      <a:pt x="359" y="318"/>
                      <a:pt x="351" y="316"/>
                    </a:cubicBezTo>
                    <a:cubicBezTo>
                      <a:pt x="351" y="312"/>
                      <a:pt x="351" y="308"/>
                      <a:pt x="351" y="304"/>
                    </a:cubicBezTo>
                    <a:cubicBezTo>
                      <a:pt x="350" y="298"/>
                      <a:pt x="349" y="291"/>
                      <a:pt x="345" y="286"/>
                    </a:cubicBezTo>
                    <a:cubicBezTo>
                      <a:pt x="335" y="271"/>
                      <a:pt x="316" y="271"/>
                      <a:pt x="306" y="286"/>
                    </a:cubicBezTo>
                    <a:cubicBezTo>
                      <a:pt x="302" y="292"/>
                      <a:pt x="301" y="299"/>
                      <a:pt x="301" y="305"/>
                    </a:cubicBezTo>
                    <a:cubicBezTo>
                      <a:pt x="300" y="309"/>
                      <a:pt x="300" y="312"/>
                      <a:pt x="300" y="316"/>
                    </a:cubicBezTo>
                    <a:cubicBezTo>
                      <a:pt x="299" y="317"/>
                      <a:pt x="298" y="317"/>
                      <a:pt x="296" y="317"/>
                    </a:cubicBezTo>
                    <a:cubicBezTo>
                      <a:pt x="264" y="325"/>
                      <a:pt x="235" y="339"/>
                      <a:pt x="210" y="361"/>
                    </a:cubicBezTo>
                    <a:cubicBezTo>
                      <a:pt x="191" y="378"/>
                      <a:pt x="175" y="398"/>
                      <a:pt x="161" y="420"/>
                    </a:cubicBezTo>
                    <a:cubicBezTo>
                      <a:pt x="148" y="440"/>
                      <a:pt x="138" y="462"/>
                      <a:pt x="128" y="483"/>
                    </a:cubicBezTo>
                    <a:cubicBezTo>
                      <a:pt x="126" y="490"/>
                      <a:pt x="124" y="497"/>
                      <a:pt x="125" y="504"/>
                    </a:cubicBezTo>
                    <a:cubicBezTo>
                      <a:pt x="126" y="515"/>
                      <a:pt x="130" y="522"/>
                      <a:pt x="140" y="526"/>
                    </a:cubicBezTo>
                    <a:cubicBezTo>
                      <a:pt x="150" y="530"/>
                      <a:pt x="159" y="526"/>
                      <a:pt x="165" y="519"/>
                    </a:cubicBezTo>
                    <a:cubicBezTo>
                      <a:pt x="168" y="516"/>
                      <a:pt x="170" y="512"/>
                      <a:pt x="172" y="509"/>
                    </a:cubicBezTo>
                    <a:cubicBezTo>
                      <a:pt x="181" y="493"/>
                      <a:pt x="189" y="476"/>
                      <a:pt x="198" y="461"/>
                    </a:cubicBezTo>
                    <a:cubicBezTo>
                      <a:pt x="211" y="438"/>
                      <a:pt x="227" y="417"/>
                      <a:pt x="246" y="399"/>
                    </a:cubicBezTo>
                    <a:cubicBezTo>
                      <a:pt x="260" y="386"/>
                      <a:pt x="276" y="376"/>
                      <a:pt x="294" y="370"/>
                    </a:cubicBezTo>
                    <a:cubicBezTo>
                      <a:pt x="296" y="369"/>
                      <a:pt x="298" y="368"/>
                      <a:pt x="300" y="368"/>
                    </a:cubicBezTo>
                    <a:close/>
                    <a:moveTo>
                      <a:pt x="253" y="112"/>
                    </a:moveTo>
                    <a:cubicBezTo>
                      <a:pt x="252" y="113"/>
                      <a:pt x="250" y="113"/>
                      <a:pt x="249" y="114"/>
                    </a:cubicBezTo>
                    <a:cubicBezTo>
                      <a:pt x="240" y="117"/>
                      <a:pt x="231" y="119"/>
                      <a:pt x="222" y="122"/>
                    </a:cubicBezTo>
                    <a:cubicBezTo>
                      <a:pt x="187" y="134"/>
                      <a:pt x="154" y="149"/>
                      <a:pt x="123" y="169"/>
                    </a:cubicBezTo>
                    <a:cubicBezTo>
                      <a:pt x="110" y="178"/>
                      <a:pt x="97" y="188"/>
                      <a:pt x="85" y="200"/>
                    </a:cubicBezTo>
                    <a:cubicBezTo>
                      <a:pt x="81" y="204"/>
                      <a:pt x="77" y="208"/>
                      <a:pt x="75" y="214"/>
                    </a:cubicBezTo>
                    <a:cubicBezTo>
                      <a:pt x="71" y="225"/>
                      <a:pt x="76" y="237"/>
                      <a:pt x="87" y="241"/>
                    </a:cubicBezTo>
                    <a:cubicBezTo>
                      <a:pt x="94" y="244"/>
                      <a:pt x="101" y="244"/>
                      <a:pt x="108" y="242"/>
                    </a:cubicBezTo>
                    <a:cubicBezTo>
                      <a:pt x="114" y="240"/>
                      <a:pt x="118" y="237"/>
                      <a:pt x="123" y="234"/>
                    </a:cubicBezTo>
                    <a:cubicBezTo>
                      <a:pt x="134" y="226"/>
                      <a:pt x="146" y="217"/>
                      <a:pt x="158" y="210"/>
                    </a:cubicBezTo>
                    <a:cubicBezTo>
                      <a:pt x="186" y="191"/>
                      <a:pt x="216" y="176"/>
                      <a:pt x="249" y="165"/>
                    </a:cubicBezTo>
                    <a:cubicBezTo>
                      <a:pt x="250" y="165"/>
                      <a:pt x="252" y="164"/>
                      <a:pt x="253" y="164"/>
                    </a:cubicBezTo>
                    <a:cubicBezTo>
                      <a:pt x="253" y="183"/>
                      <a:pt x="253" y="202"/>
                      <a:pt x="253" y="220"/>
                    </a:cubicBezTo>
                    <a:cubicBezTo>
                      <a:pt x="252" y="221"/>
                      <a:pt x="251" y="221"/>
                      <a:pt x="250" y="222"/>
                    </a:cubicBezTo>
                    <a:cubicBezTo>
                      <a:pt x="185" y="247"/>
                      <a:pt x="131" y="288"/>
                      <a:pt x="90" y="345"/>
                    </a:cubicBezTo>
                    <a:cubicBezTo>
                      <a:pt x="81" y="357"/>
                      <a:pt x="73" y="370"/>
                      <a:pt x="65" y="383"/>
                    </a:cubicBezTo>
                    <a:cubicBezTo>
                      <a:pt x="62" y="387"/>
                      <a:pt x="60" y="391"/>
                      <a:pt x="60" y="395"/>
                    </a:cubicBezTo>
                    <a:cubicBezTo>
                      <a:pt x="60" y="408"/>
                      <a:pt x="68" y="419"/>
                      <a:pt x="80" y="422"/>
                    </a:cubicBezTo>
                    <a:cubicBezTo>
                      <a:pt x="90" y="425"/>
                      <a:pt x="98" y="422"/>
                      <a:pt x="104" y="413"/>
                    </a:cubicBezTo>
                    <a:cubicBezTo>
                      <a:pt x="107" y="409"/>
                      <a:pt x="110" y="404"/>
                      <a:pt x="113" y="400"/>
                    </a:cubicBezTo>
                    <a:cubicBezTo>
                      <a:pt x="127" y="380"/>
                      <a:pt x="143" y="361"/>
                      <a:pt x="160" y="343"/>
                    </a:cubicBezTo>
                    <a:cubicBezTo>
                      <a:pt x="177" y="325"/>
                      <a:pt x="195" y="309"/>
                      <a:pt x="215" y="296"/>
                    </a:cubicBezTo>
                    <a:cubicBezTo>
                      <a:pt x="237" y="282"/>
                      <a:pt x="261" y="271"/>
                      <a:pt x="286" y="264"/>
                    </a:cubicBezTo>
                    <a:cubicBezTo>
                      <a:pt x="300" y="260"/>
                      <a:pt x="304" y="253"/>
                      <a:pt x="304" y="240"/>
                    </a:cubicBezTo>
                    <a:cubicBezTo>
                      <a:pt x="304" y="189"/>
                      <a:pt x="304" y="138"/>
                      <a:pt x="304" y="88"/>
                    </a:cubicBezTo>
                    <a:cubicBezTo>
                      <a:pt x="304" y="84"/>
                      <a:pt x="304" y="81"/>
                      <a:pt x="303" y="78"/>
                    </a:cubicBezTo>
                    <a:cubicBezTo>
                      <a:pt x="303" y="74"/>
                      <a:pt x="302" y="69"/>
                      <a:pt x="299" y="65"/>
                    </a:cubicBezTo>
                    <a:cubicBezTo>
                      <a:pt x="293" y="55"/>
                      <a:pt x="280" y="51"/>
                      <a:pt x="269" y="56"/>
                    </a:cubicBezTo>
                    <a:cubicBezTo>
                      <a:pt x="261" y="61"/>
                      <a:pt x="256" y="68"/>
                      <a:pt x="254" y="77"/>
                    </a:cubicBezTo>
                    <a:cubicBezTo>
                      <a:pt x="254" y="81"/>
                      <a:pt x="254" y="85"/>
                      <a:pt x="253" y="90"/>
                    </a:cubicBezTo>
                    <a:cubicBezTo>
                      <a:pt x="253" y="97"/>
                      <a:pt x="253" y="105"/>
                      <a:pt x="253" y="112"/>
                    </a:cubicBezTo>
                    <a:close/>
                    <a:moveTo>
                      <a:pt x="398" y="112"/>
                    </a:moveTo>
                    <a:cubicBezTo>
                      <a:pt x="398" y="110"/>
                      <a:pt x="398" y="108"/>
                      <a:pt x="398" y="106"/>
                    </a:cubicBezTo>
                    <a:cubicBezTo>
                      <a:pt x="398" y="98"/>
                      <a:pt x="398" y="90"/>
                      <a:pt x="398" y="82"/>
                    </a:cubicBezTo>
                    <a:cubicBezTo>
                      <a:pt x="397" y="76"/>
                      <a:pt x="396" y="70"/>
                      <a:pt x="392" y="65"/>
                    </a:cubicBezTo>
                    <a:cubicBezTo>
                      <a:pt x="386" y="57"/>
                      <a:pt x="378" y="53"/>
                      <a:pt x="368" y="54"/>
                    </a:cubicBezTo>
                    <a:cubicBezTo>
                      <a:pt x="358" y="56"/>
                      <a:pt x="352" y="62"/>
                      <a:pt x="349" y="71"/>
                    </a:cubicBezTo>
                    <a:cubicBezTo>
                      <a:pt x="348" y="75"/>
                      <a:pt x="347" y="80"/>
                      <a:pt x="347" y="85"/>
                    </a:cubicBezTo>
                    <a:cubicBezTo>
                      <a:pt x="347" y="137"/>
                      <a:pt x="347" y="189"/>
                      <a:pt x="347" y="242"/>
                    </a:cubicBezTo>
                    <a:cubicBezTo>
                      <a:pt x="347" y="242"/>
                      <a:pt x="347" y="243"/>
                      <a:pt x="347" y="243"/>
                    </a:cubicBezTo>
                    <a:cubicBezTo>
                      <a:pt x="347" y="251"/>
                      <a:pt x="351" y="257"/>
                      <a:pt x="358" y="260"/>
                    </a:cubicBezTo>
                    <a:cubicBezTo>
                      <a:pt x="361" y="262"/>
                      <a:pt x="365" y="263"/>
                      <a:pt x="369" y="264"/>
                    </a:cubicBezTo>
                    <a:cubicBezTo>
                      <a:pt x="387" y="270"/>
                      <a:pt x="405" y="277"/>
                      <a:pt x="421" y="286"/>
                    </a:cubicBezTo>
                    <a:cubicBezTo>
                      <a:pt x="449" y="301"/>
                      <a:pt x="473" y="321"/>
                      <a:pt x="493" y="344"/>
                    </a:cubicBezTo>
                    <a:cubicBezTo>
                      <a:pt x="513" y="365"/>
                      <a:pt x="530" y="388"/>
                      <a:pt x="546" y="412"/>
                    </a:cubicBezTo>
                    <a:cubicBezTo>
                      <a:pt x="547" y="413"/>
                      <a:pt x="548" y="415"/>
                      <a:pt x="549" y="416"/>
                    </a:cubicBezTo>
                    <a:cubicBezTo>
                      <a:pt x="553" y="421"/>
                      <a:pt x="558" y="423"/>
                      <a:pt x="564" y="423"/>
                    </a:cubicBezTo>
                    <a:cubicBezTo>
                      <a:pt x="584" y="423"/>
                      <a:pt x="598" y="402"/>
                      <a:pt x="587" y="384"/>
                    </a:cubicBezTo>
                    <a:cubicBezTo>
                      <a:pt x="581" y="374"/>
                      <a:pt x="576" y="365"/>
                      <a:pt x="569" y="355"/>
                    </a:cubicBezTo>
                    <a:cubicBezTo>
                      <a:pt x="528" y="296"/>
                      <a:pt x="474" y="251"/>
                      <a:pt x="407" y="224"/>
                    </a:cubicBezTo>
                    <a:cubicBezTo>
                      <a:pt x="404" y="223"/>
                      <a:pt x="401" y="222"/>
                      <a:pt x="398" y="220"/>
                    </a:cubicBezTo>
                    <a:cubicBezTo>
                      <a:pt x="398" y="201"/>
                      <a:pt x="398" y="183"/>
                      <a:pt x="398" y="164"/>
                    </a:cubicBezTo>
                    <a:cubicBezTo>
                      <a:pt x="399" y="164"/>
                      <a:pt x="399" y="164"/>
                      <a:pt x="399" y="164"/>
                    </a:cubicBezTo>
                    <a:cubicBezTo>
                      <a:pt x="401" y="165"/>
                      <a:pt x="402" y="165"/>
                      <a:pt x="403" y="165"/>
                    </a:cubicBezTo>
                    <a:cubicBezTo>
                      <a:pt x="439" y="177"/>
                      <a:pt x="473" y="195"/>
                      <a:pt x="504" y="217"/>
                    </a:cubicBezTo>
                    <a:cubicBezTo>
                      <a:pt x="513" y="223"/>
                      <a:pt x="522" y="230"/>
                      <a:pt x="532" y="236"/>
                    </a:cubicBezTo>
                    <a:cubicBezTo>
                      <a:pt x="539" y="242"/>
                      <a:pt x="547" y="244"/>
                      <a:pt x="556" y="243"/>
                    </a:cubicBezTo>
                    <a:cubicBezTo>
                      <a:pt x="573" y="242"/>
                      <a:pt x="582" y="226"/>
                      <a:pt x="575" y="211"/>
                    </a:cubicBezTo>
                    <a:cubicBezTo>
                      <a:pt x="572" y="206"/>
                      <a:pt x="569" y="202"/>
                      <a:pt x="566" y="199"/>
                    </a:cubicBezTo>
                    <a:cubicBezTo>
                      <a:pt x="549" y="182"/>
                      <a:pt x="529" y="169"/>
                      <a:pt x="509" y="157"/>
                    </a:cubicBezTo>
                    <a:cubicBezTo>
                      <a:pt x="480" y="141"/>
                      <a:pt x="450" y="129"/>
                      <a:pt x="418" y="119"/>
                    </a:cubicBezTo>
                    <a:cubicBezTo>
                      <a:pt x="412" y="116"/>
                      <a:pt x="405" y="114"/>
                      <a:pt x="398" y="112"/>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cs"/>
                </a:endParaRPr>
              </a:p>
            </p:txBody>
          </p:sp>
        </p:grpSp>
      </p:grpSp>
      <p:sp>
        <p:nvSpPr>
          <p:cNvPr id="57" name="灯片编号占位符 8"/>
          <p:cNvSpPr>
            <a:spLocks noGrp="1"/>
          </p:cNvSpPr>
          <p:nvPr>
            <p:ph type="sldNum" sz="quarter" idx="4"/>
          </p:nvPr>
        </p:nvSpPr>
        <p:spPr>
          <a:xfrm>
            <a:off x="9005791" y="6394353"/>
            <a:ext cx="2743200" cy="292196"/>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r>
              <a:rPr lang="en-US" altLang="zh-CN"/>
              <a:t>&lt; </a:t>
            </a:r>
            <a:fld id="{A548B57D-AE10-4CF7-A9DF-59FEFA91B28E}" type="slidenum">
              <a:rPr lang="zh-CN" altLang="en-US" smtClean="0"/>
            </a:fld>
            <a:r>
              <a:rPr lang="zh-CN" altLang="en-US"/>
              <a:t> </a:t>
            </a:r>
            <a:r>
              <a:rPr lang="en-US" altLang="zh-CN"/>
              <a:t>&gt;</a:t>
            </a:r>
            <a:endParaRPr lang="zh-CN" alt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a:xfrm>
            <a:off x="609600" y="6356351"/>
            <a:ext cx="2844800" cy="365125"/>
          </a:xfrm>
          <a:prstGeom prst="rect">
            <a:avLst/>
          </a:prstGeom>
        </p:spPr>
        <p:txBody>
          <a:bodyPr/>
          <a:lstStyle/>
          <a:p>
            <a:pPr>
              <a:defRPr/>
            </a:pPr>
            <a:fld id="{C610A5DB-924D-4186-B2CE-FC9431D1DECB}" type="datetime1">
              <a:rPr lang="zh-CN" altLang="en-US" smtClean="0">
                <a:solidFill>
                  <a:prstClr val="black"/>
                </a:solidFill>
              </a:rPr>
            </a:fld>
            <a:endParaRPr lang="zh-CN" altLang="en-US">
              <a:solidFill>
                <a:prstClr val="black"/>
              </a:solidFill>
            </a:endParaRPr>
          </a:p>
        </p:txBody>
      </p:sp>
      <p:sp>
        <p:nvSpPr>
          <p:cNvPr id="4" name="页脚占位符 3"/>
          <p:cNvSpPr>
            <a:spLocks noGrp="1"/>
          </p:cNvSpPr>
          <p:nvPr>
            <p:ph type="ftr" sz="quarter" idx="11"/>
          </p:nvPr>
        </p:nvSpPr>
        <p:spPr>
          <a:xfrm>
            <a:off x="4165600" y="6356351"/>
            <a:ext cx="3860800" cy="365125"/>
          </a:xfrm>
          <a:prstGeom prst="rect">
            <a:avLst/>
          </a:prstGeom>
        </p:spPr>
        <p:txBody>
          <a:bodyPr/>
          <a:lstStyle/>
          <a:p>
            <a:pPr>
              <a:defRPr/>
            </a:pPr>
            <a:endParaRPr lang="zh-CN" altLang="en-US">
              <a:solidFill>
                <a:prstClr val="black"/>
              </a:solidFill>
            </a:endParaRPr>
          </a:p>
        </p:txBody>
      </p:sp>
      <p:sp>
        <p:nvSpPr>
          <p:cNvPr id="5" name="灯片编号占位符 4"/>
          <p:cNvSpPr>
            <a:spLocks noGrp="1"/>
          </p:cNvSpPr>
          <p:nvPr>
            <p:ph type="sldNum" sz="quarter" idx="12"/>
          </p:nvPr>
        </p:nvSpPr>
        <p:spPr>
          <a:xfrm>
            <a:off x="9239251" y="6356351"/>
            <a:ext cx="2844800" cy="365125"/>
          </a:xfrm>
          <a:prstGeom prst="rect">
            <a:avLst/>
          </a:prstGeom>
        </p:spPr>
        <p:txBody>
          <a:bodyPr/>
          <a:lstStyle/>
          <a:p>
            <a:pPr>
              <a:defRPr/>
            </a:pPr>
            <a:fld id="{9273A2F2-AC94-4518-B158-12152C9C62F0}" type="slidenum">
              <a:rPr lang="zh-CN" altLang="en-US" smtClean="0">
                <a:solidFill>
                  <a:prstClr val="black"/>
                </a:solidFill>
              </a:rPr>
            </a:fld>
            <a:endParaRPr lang="zh-CN" altLang="en-US" dirty="0">
              <a:solidFill>
                <a:prstClr val="black"/>
              </a:solidFill>
            </a:endParaRPr>
          </a:p>
        </p:txBody>
      </p:sp>
      <p:pic>
        <p:nvPicPr>
          <p:cNvPr id="7" name="图片 11" descr="北理标志.gif"/>
          <p:cNvPicPr>
            <a:picLocks noChangeAspect="1"/>
          </p:cNvPicPr>
          <p:nvPr userDrawn="1"/>
        </p:nvPicPr>
        <p:blipFill>
          <a:blip r:embed="rId2"/>
          <a:srcRect/>
          <a:stretch>
            <a:fillRect/>
          </a:stretch>
        </p:blipFill>
        <p:spPr bwMode="auto">
          <a:xfrm>
            <a:off x="2" y="0"/>
            <a:ext cx="981633" cy="823662"/>
          </a:xfrm>
          <a:prstGeom prst="rect">
            <a:avLst/>
          </a:prstGeom>
          <a:noFill/>
          <a:ln w="9525">
            <a:noFill/>
            <a:miter lim="800000"/>
            <a:headEnd/>
            <a:tailEnd/>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cSld name="全空白">
    <p:spTree>
      <p:nvGrpSpPr>
        <p:cNvPr id="1" name=""/>
        <p:cNvGrpSpPr/>
        <p:nvPr/>
      </p:nvGrpSpPr>
      <p:grpSpPr>
        <a:xfrm>
          <a:off x="0" y="0"/>
          <a:ext cx="0" cy="0"/>
          <a:chOff x="0" y="0"/>
          <a:chExt cx="0" cy="0"/>
        </a:xfrm>
      </p:grpSpPr>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图片占位1">
    <p:spTree>
      <p:nvGrpSpPr>
        <p:cNvPr id="1" name=""/>
        <p:cNvGrpSpPr/>
        <p:nvPr/>
      </p:nvGrpSpPr>
      <p:grpSpPr>
        <a:xfrm>
          <a:off x="0" y="0"/>
          <a:ext cx="0" cy="0"/>
          <a:chOff x="0" y="0"/>
          <a:chExt cx="0" cy="0"/>
        </a:xfrm>
      </p:grpSpPr>
      <p:grpSp>
        <p:nvGrpSpPr>
          <p:cNvPr id="121" name="组合 120"/>
          <p:cNvGrpSpPr/>
          <p:nvPr userDrawn="1"/>
        </p:nvGrpSpPr>
        <p:grpSpPr>
          <a:xfrm>
            <a:off x="10177780" y="329882"/>
            <a:ext cx="1512002" cy="444892"/>
            <a:chOff x="9556201" y="498129"/>
            <a:chExt cx="1993881" cy="586680"/>
          </a:xfrm>
        </p:grpSpPr>
        <p:grpSp>
          <p:nvGrpSpPr>
            <p:cNvPr id="122" name="组合 121"/>
            <p:cNvGrpSpPr/>
            <p:nvPr userDrawn="1"/>
          </p:nvGrpSpPr>
          <p:grpSpPr>
            <a:xfrm>
              <a:off x="10239376" y="968937"/>
              <a:ext cx="1307697" cy="96254"/>
              <a:chOff x="4616246" y="3878362"/>
              <a:chExt cx="5571416" cy="410087"/>
            </a:xfrm>
            <a:solidFill>
              <a:schemeClr val="tx1">
                <a:alpha val="80000"/>
              </a:schemeClr>
            </a:solidFill>
          </p:grpSpPr>
          <p:sp>
            <p:nvSpPr>
              <p:cNvPr id="160" name="Freeform 17"/>
              <p:cNvSpPr>
                <a:spLocks noEditPoints="1"/>
              </p:cNvSpPr>
              <p:nvPr/>
            </p:nvSpPr>
            <p:spPr bwMode="auto">
              <a:xfrm>
                <a:off x="8617798" y="3887973"/>
                <a:ext cx="362030" cy="387660"/>
              </a:xfrm>
              <a:custGeom>
                <a:avLst/>
                <a:gdLst>
                  <a:gd name="T0" fmla="*/ 34 w 127"/>
                  <a:gd name="T1" fmla="*/ 71 h 136"/>
                  <a:gd name="T2" fmla="*/ 34 w 127"/>
                  <a:gd name="T3" fmla="*/ 81 h 136"/>
                  <a:gd name="T4" fmla="*/ 34 w 127"/>
                  <a:gd name="T5" fmla="*/ 114 h 136"/>
                  <a:gd name="T6" fmla="*/ 35 w 127"/>
                  <a:gd name="T7" fmla="*/ 122 h 136"/>
                  <a:gd name="T8" fmla="*/ 40 w 127"/>
                  <a:gd name="T9" fmla="*/ 127 h 136"/>
                  <a:gd name="T10" fmla="*/ 49 w 127"/>
                  <a:gd name="T11" fmla="*/ 128 h 136"/>
                  <a:gd name="T12" fmla="*/ 49 w 127"/>
                  <a:gd name="T13" fmla="*/ 135 h 136"/>
                  <a:gd name="T14" fmla="*/ 1 w 127"/>
                  <a:gd name="T15" fmla="*/ 135 h 136"/>
                  <a:gd name="T16" fmla="*/ 0 w 127"/>
                  <a:gd name="T17" fmla="*/ 132 h 136"/>
                  <a:gd name="T18" fmla="*/ 0 w 127"/>
                  <a:gd name="T19" fmla="*/ 128 h 136"/>
                  <a:gd name="T20" fmla="*/ 9 w 127"/>
                  <a:gd name="T21" fmla="*/ 127 h 136"/>
                  <a:gd name="T22" fmla="*/ 16 w 127"/>
                  <a:gd name="T23" fmla="*/ 120 h 136"/>
                  <a:gd name="T24" fmla="*/ 17 w 127"/>
                  <a:gd name="T25" fmla="*/ 111 h 136"/>
                  <a:gd name="T26" fmla="*/ 17 w 127"/>
                  <a:gd name="T27" fmla="*/ 22 h 136"/>
                  <a:gd name="T28" fmla="*/ 16 w 127"/>
                  <a:gd name="T29" fmla="*/ 15 h 136"/>
                  <a:gd name="T30" fmla="*/ 9 w 127"/>
                  <a:gd name="T31" fmla="*/ 9 h 136"/>
                  <a:gd name="T32" fmla="*/ 0 w 127"/>
                  <a:gd name="T33" fmla="*/ 8 h 136"/>
                  <a:gd name="T34" fmla="*/ 0 w 127"/>
                  <a:gd name="T35" fmla="*/ 1 h 136"/>
                  <a:gd name="T36" fmla="*/ 4 w 127"/>
                  <a:gd name="T37" fmla="*/ 0 h 136"/>
                  <a:gd name="T38" fmla="*/ 71 w 127"/>
                  <a:gd name="T39" fmla="*/ 0 h 136"/>
                  <a:gd name="T40" fmla="*/ 94 w 127"/>
                  <a:gd name="T41" fmla="*/ 4 h 136"/>
                  <a:gd name="T42" fmla="*/ 116 w 127"/>
                  <a:gd name="T43" fmla="*/ 32 h 136"/>
                  <a:gd name="T44" fmla="*/ 97 w 127"/>
                  <a:gd name="T45" fmla="*/ 66 h 136"/>
                  <a:gd name="T46" fmla="*/ 80 w 127"/>
                  <a:gd name="T47" fmla="*/ 70 h 136"/>
                  <a:gd name="T48" fmla="*/ 71 w 127"/>
                  <a:gd name="T49" fmla="*/ 71 h 136"/>
                  <a:gd name="T50" fmla="*/ 73 w 127"/>
                  <a:gd name="T51" fmla="*/ 75 h 136"/>
                  <a:gd name="T52" fmla="*/ 104 w 127"/>
                  <a:gd name="T53" fmla="*/ 114 h 136"/>
                  <a:gd name="T54" fmla="*/ 105 w 127"/>
                  <a:gd name="T55" fmla="*/ 116 h 136"/>
                  <a:gd name="T56" fmla="*/ 127 w 127"/>
                  <a:gd name="T57" fmla="*/ 128 h 136"/>
                  <a:gd name="T58" fmla="*/ 127 w 127"/>
                  <a:gd name="T59" fmla="*/ 135 h 136"/>
                  <a:gd name="T60" fmla="*/ 116 w 127"/>
                  <a:gd name="T61" fmla="*/ 135 h 136"/>
                  <a:gd name="T62" fmla="*/ 102 w 127"/>
                  <a:gd name="T63" fmla="*/ 136 h 136"/>
                  <a:gd name="T64" fmla="*/ 96 w 127"/>
                  <a:gd name="T65" fmla="*/ 132 h 136"/>
                  <a:gd name="T66" fmla="*/ 59 w 127"/>
                  <a:gd name="T67" fmla="*/ 82 h 136"/>
                  <a:gd name="T68" fmla="*/ 52 w 127"/>
                  <a:gd name="T69" fmla="*/ 73 h 136"/>
                  <a:gd name="T70" fmla="*/ 49 w 127"/>
                  <a:gd name="T71" fmla="*/ 71 h 136"/>
                  <a:gd name="T72" fmla="*/ 34 w 127"/>
                  <a:gd name="T73" fmla="*/ 71 h 136"/>
                  <a:gd name="T74" fmla="*/ 34 w 127"/>
                  <a:gd name="T75" fmla="*/ 61 h 136"/>
                  <a:gd name="T76" fmla="*/ 36 w 127"/>
                  <a:gd name="T77" fmla="*/ 62 h 136"/>
                  <a:gd name="T78" fmla="*/ 66 w 127"/>
                  <a:gd name="T79" fmla="*/ 62 h 136"/>
                  <a:gd name="T80" fmla="*/ 82 w 127"/>
                  <a:gd name="T81" fmla="*/ 59 h 136"/>
                  <a:gd name="T82" fmla="*/ 96 w 127"/>
                  <a:gd name="T83" fmla="*/ 44 h 136"/>
                  <a:gd name="T84" fmla="*/ 96 w 127"/>
                  <a:gd name="T85" fmla="*/ 29 h 136"/>
                  <a:gd name="T86" fmla="*/ 81 w 127"/>
                  <a:gd name="T87" fmla="*/ 12 h 136"/>
                  <a:gd name="T88" fmla="*/ 70 w 127"/>
                  <a:gd name="T89" fmla="*/ 11 h 136"/>
                  <a:gd name="T90" fmla="*/ 37 w 127"/>
                  <a:gd name="T91" fmla="*/ 11 h 136"/>
                  <a:gd name="T92" fmla="*/ 34 w 127"/>
                  <a:gd name="T93" fmla="*/ 11 h 136"/>
                  <a:gd name="T94" fmla="*/ 34 w 127"/>
                  <a:gd name="T95" fmla="*/ 61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27" h="136">
                    <a:moveTo>
                      <a:pt x="34" y="71"/>
                    </a:moveTo>
                    <a:cubicBezTo>
                      <a:pt x="34" y="75"/>
                      <a:pt x="34" y="78"/>
                      <a:pt x="34" y="81"/>
                    </a:cubicBezTo>
                    <a:cubicBezTo>
                      <a:pt x="34" y="92"/>
                      <a:pt x="34" y="103"/>
                      <a:pt x="34" y="114"/>
                    </a:cubicBezTo>
                    <a:cubicBezTo>
                      <a:pt x="34" y="117"/>
                      <a:pt x="34" y="119"/>
                      <a:pt x="35" y="122"/>
                    </a:cubicBezTo>
                    <a:cubicBezTo>
                      <a:pt x="35" y="125"/>
                      <a:pt x="37" y="127"/>
                      <a:pt x="40" y="127"/>
                    </a:cubicBezTo>
                    <a:cubicBezTo>
                      <a:pt x="43" y="127"/>
                      <a:pt x="46" y="128"/>
                      <a:pt x="49" y="128"/>
                    </a:cubicBezTo>
                    <a:cubicBezTo>
                      <a:pt x="49" y="130"/>
                      <a:pt x="49" y="133"/>
                      <a:pt x="49" y="135"/>
                    </a:cubicBezTo>
                    <a:cubicBezTo>
                      <a:pt x="33" y="135"/>
                      <a:pt x="17" y="135"/>
                      <a:pt x="1" y="135"/>
                    </a:cubicBezTo>
                    <a:cubicBezTo>
                      <a:pt x="0" y="134"/>
                      <a:pt x="0" y="133"/>
                      <a:pt x="0" y="132"/>
                    </a:cubicBezTo>
                    <a:cubicBezTo>
                      <a:pt x="0" y="131"/>
                      <a:pt x="0" y="130"/>
                      <a:pt x="0" y="128"/>
                    </a:cubicBezTo>
                    <a:cubicBezTo>
                      <a:pt x="3" y="128"/>
                      <a:pt x="6" y="128"/>
                      <a:pt x="9" y="127"/>
                    </a:cubicBezTo>
                    <a:cubicBezTo>
                      <a:pt x="14" y="126"/>
                      <a:pt x="15" y="125"/>
                      <a:pt x="16" y="120"/>
                    </a:cubicBezTo>
                    <a:cubicBezTo>
                      <a:pt x="16" y="117"/>
                      <a:pt x="17" y="114"/>
                      <a:pt x="17" y="111"/>
                    </a:cubicBezTo>
                    <a:cubicBezTo>
                      <a:pt x="17" y="81"/>
                      <a:pt x="17" y="52"/>
                      <a:pt x="17" y="22"/>
                    </a:cubicBezTo>
                    <a:cubicBezTo>
                      <a:pt x="17" y="20"/>
                      <a:pt x="16" y="17"/>
                      <a:pt x="16" y="15"/>
                    </a:cubicBezTo>
                    <a:cubicBezTo>
                      <a:pt x="15" y="11"/>
                      <a:pt x="13" y="9"/>
                      <a:pt x="9" y="9"/>
                    </a:cubicBezTo>
                    <a:cubicBezTo>
                      <a:pt x="6" y="8"/>
                      <a:pt x="3" y="8"/>
                      <a:pt x="0" y="8"/>
                    </a:cubicBezTo>
                    <a:cubicBezTo>
                      <a:pt x="0" y="5"/>
                      <a:pt x="0" y="3"/>
                      <a:pt x="0" y="1"/>
                    </a:cubicBezTo>
                    <a:cubicBezTo>
                      <a:pt x="2" y="1"/>
                      <a:pt x="3" y="0"/>
                      <a:pt x="4" y="0"/>
                    </a:cubicBezTo>
                    <a:cubicBezTo>
                      <a:pt x="26" y="0"/>
                      <a:pt x="49" y="0"/>
                      <a:pt x="71" y="0"/>
                    </a:cubicBezTo>
                    <a:cubicBezTo>
                      <a:pt x="79" y="0"/>
                      <a:pt x="86" y="1"/>
                      <a:pt x="94" y="4"/>
                    </a:cubicBezTo>
                    <a:cubicBezTo>
                      <a:pt x="108" y="9"/>
                      <a:pt x="115" y="18"/>
                      <a:pt x="116" y="32"/>
                    </a:cubicBezTo>
                    <a:cubicBezTo>
                      <a:pt x="117" y="48"/>
                      <a:pt x="110" y="60"/>
                      <a:pt x="97" y="66"/>
                    </a:cubicBezTo>
                    <a:cubicBezTo>
                      <a:pt x="91" y="68"/>
                      <a:pt x="86" y="70"/>
                      <a:pt x="80" y="70"/>
                    </a:cubicBezTo>
                    <a:cubicBezTo>
                      <a:pt x="77" y="70"/>
                      <a:pt x="74" y="71"/>
                      <a:pt x="71" y="71"/>
                    </a:cubicBezTo>
                    <a:cubicBezTo>
                      <a:pt x="72" y="73"/>
                      <a:pt x="73" y="74"/>
                      <a:pt x="73" y="75"/>
                    </a:cubicBezTo>
                    <a:cubicBezTo>
                      <a:pt x="84" y="88"/>
                      <a:pt x="94" y="101"/>
                      <a:pt x="104" y="114"/>
                    </a:cubicBezTo>
                    <a:cubicBezTo>
                      <a:pt x="105" y="115"/>
                      <a:pt x="105" y="115"/>
                      <a:pt x="105" y="116"/>
                    </a:cubicBezTo>
                    <a:cubicBezTo>
                      <a:pt x="111" y="122"/>
                      <a:pt x="117" y="128"/>
                      <a:pt x="127" y="128"/>
                    </a:cubicBezTo>
                    <a:cubicBezTo>
                      <a:pt x="127" y="130"/>
                      <a:pt x="127" y="133"/>
                      <a:pt x="127" y="135"/>
                    </a:cubicBezTo>
                    <a:cubicBezTo>
                      <a:pt x="124" y="135"/>
                      <a:pt x="120" y="135"/>
                      <a:pt x="116" y="135"/>
                    </a:cubicBezTo>
                    <a:cubicBezTo>
                      <a:pt x="111" y="135"/>
                      <a:pt x="107" y="135"/>
                      <a:pt x="102" y="136"/>
                    </a:cubicBezTo>
                    <a:cubicBezTo>
                      <a:pt x="99" y="136"/>
                      <a:pt x="97" y="134"/>
                      <a:pt x="96" y="132"/>
                    </a:cubicBezTo>
                    <a:cubicBezTo>
                      <a:pt x="83" y="115"/>
                      <a:pt x="71" y="99"/>
                      <a:pt x="59" y="82"/>
                    </a:cubicBezTo>
                    <a:cubicBezTo>
                      <a:pt x="57" y="79"/>
                      <a:pt x="54" y="76"/>
                      <a:pt x="52" y="73"/>
                    </a:cubicBezTo>
                    <a:cubicBezTo>
                      <a:pt x="51" y="72"/>
                      <a:pt x="50" y="71"/>
                      <a:pt x="49" y="71"/>
                    </a:cubicBezTo>
                    <a:cubicBezTo>
                      <a:pt x="44" y="71"/>
                      <a:pt x="39" y="71"/>
                      <a:pt x="34" y="71"/>
                    </a:cubicBezTo>
                    <a:close/>
                    <a:moveTo>
                      <a:pt x="34" y="61"/>
                    </a:moveTo>
                    <a:cubicBezTo>
                      <a:pt x="35" y="62"/>
                      <a:pt x="36" y="62"/>
                      <a:pt x="36" y="62"/>
                    </a:cubicBezTo>
                    <a:cubicBezTo>
                      <a:pt x="46" y="62"/>
                      <a:pt x="56" y="62"/>
                      <a:pt x="66" y="62"/>
                    </a:cubicBezTo>
                    <a:cubicBezTo>
                      <a:pt x="72" y="61"/>
                      <a:pt x="77" y="60"/>
                      <a:pt x="82" y="59"/>
                    </a:cubicBezTo>
                    <a:cubicBezTo>
                      <a:pt x="90" y="56"/>
                      <a:pt x="94" y="51"/>
                      <a:pt x="96" y="44"/>
                    </a:cubicBezTo>
                    <a:cubicBezTo>
                      <a:pt x="96" y="39"/>
                      <a:pt x="97" y="34"/>
                      <a:pt x="96" y="29"/>
                    </a:cubicBezTo>
                    <a:cubicBezTo>
                      <a:pt x="95" y="20"/>
                      <a:pt x="90" y="15"/>
                      <a:pt x="81" y="12"/>
                    </a:cubicBezTo>
                    <a:cubicBezTo>
                      <a:pt x="77" y="11"/>
                      <a:pt x="74" y="11"/>
                      <a:pt x="70" y="11"/>
                    </a:cubicBezTo>
                    <a:cubicBezTo>
                      <a:pt x="59" y="10"/>
                      <a:pt x="48" y="11"/>
                      <a:pt x="37" y="11"/>
                    </a:cubicBezTo>
                    <a:cubicBezTo>
                      <a:pt x="36" y="11"/>
                      <a:pt x="35" y="11"/>
                      <a:pt x="34" y="11"/>
                    </a:cubicBezTo>
                    <a:cubicBezTo>
                      <a:pt x="34" y="28"/>
                      <a:pt x="34" y="44"/>
                      <a:pt x="34" y="61"/>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161" name="Freeform 18"/>
              <p:cNvSpPr/>
              <p:nvPr/>
            </p:nvSpPr>
            <p:spPr bwMode="auto">
              <a:xfrm>
                <a:off x="5333898" y="3887973"/>
                <a:ext cx="362030" cy="384457"/>
              </a:xfrm>
              <a:custGeom>
                <a:avLst/>
                <a:gdLst>
                  <a:gd name="T0" fmla="*/ 50 w 127"/>
                  <a:gd name="T1" fmla="*/ 70 h 135"/>
                  <a:gd name="T2" fmla="*/ 34 w 127"/>
                  <a:gd name="T3" fmla="*/ 87 h 135"/>
                  <a:gd name="T4" fmla="*/ 33 w 127"/>
                  <a:gd name="T5" fmla="*/ 90 h 135"/>
                  <a:gd name="T6" fmla="*/ 33 w 127"/>
                  <a:gd name="T7" fmla="*/ 116 h 135"/>
                  <a:gd name="T8" fmla="*/ 34 w 127"/>
                  <a:gd name="T9" fmla="*/ 120 h 135"/>
                  <a:gd name="T10" fmla="*/ 41 w 127"/>
                  <a:gd name="T11" fmla="*/ 127 h 135"/>
                  <a:gd name="T12" fmla="*/ 49 w 127"/>
                  <a:gd name="T13" fmla="*/ 128 h 135"/>
                  <a:gd name="T14" fmla="*/ 49 w 127"/>
                  <a:gd name="T15" fmla="*/ 135 h 135"/>
                  <a:gd name="T16" fmla="*/ 0 w 127"/>
                  <a:gd name="T17" fmla="*/ 135 h 135"/>
                  <a:gd name="T18" fmla="*/ 0 w 127"/>
                  <a:gd name="T19" fmla="*/ 128 h 135"/>
                  <a:gd name="T20" fmla="*/ 7 w 127"/>
                  <a:gd name="T21" fmla="*/ 128 h 135"/>
                  <a:gd name="T22" fmla="*/ 16 w 127"/>
                  <a:gd name="T23" fmla="*/ 118 h 135"/>
                  <a:gd name="T24" fmla="*/ 16 w 127"/>
                  <a:gd name="T25" fmla="*/ 111 h 135"/>
                  <a:gd name="T26" fmla="*/ 16 w 127"/>
                  <a:gd name="T27" fmla="*/ 24 h 135"/>
                  <a:gd name="T28" fmla="*/ 16 w 127"/>
                  <a:gd name="T29" fmla="*/ 16 h 135"/>
                  <a:gd name="T30" fmla="*/ 8 w 127"/>
                  <a:gd name="T31" fmla="*/ 9 h 135"/>
                  <a:gd name="T32" fmla="*/ 0 w 127"/>
                  <a:gd name="T33" fmla="*/ 8 h 135"/>
                  <a:gd name="T34" fmla="*/ 0 w 127"/>
                  <a:gd name="T35" fmla="*/ 1 h 135"/>
                  <a:gd name="T36" fmla="*/ 49 w 127"/>
                  <a:gd name="T37" fmla="*/ 1 h 135"/>
                  <a:gd name="T38" fmla="*/ 50 w 127"/>
                  <a:gd name="T39" fmla="*/ 8 h 135"/>
                  <a:gd name="T40" fmla="*/ 41 w 127"/>
                  <a:gd name="T41" fmla="*/ 9 h 135"/>
                  <a:gd name="T42" fmla="*/ 34 w 127"/>
                  <a:gd name="T43" fmla="*/ 16 h 135"/>
                  <a:gd name="T44" fmla="*/ 33 w 127"/>
                  <a:gd name="T45" fmla="*/ 23 h 135"/>
                  <a:gd name="T46" fmla="*/ 33 w 127"/>
                  <a:gd name="T47" fmla="*/ 70 h 135"/>
                  <a:gd name="T48" fmla="*/ 33 w 127"/>
                  <a:gd name="T49" fmla="*/ 73 h 135"/>
                  <a:gd name="T50" fmla="*/ 36 w 127"/>
                  <a:gd name="T51" fmla="*/ 71 h 135"/>
                  <a:gd name="T52" fmla="*/ 83 w 127"/>
                  <a:gd name="T53" fmla="*/ 19 h 135"/>
                  <a:gd name="T54" fmla="*/ 86 w 127"/>
                  <a:gd name="T55" fmla="*/ 14 h 135"/>
                  <a:gd name="T56" fmla="*/ 84 w 127"/>
                  <a:gd name="T57" fmla="*/ 9 h 135"/>
                  <a:gd name="T58" fmla="*/ 76 w 127"/>
                  <a:gd name="T59" fmla="*/ 8 h 135"/>
                  <a:gd name="T60" fmla="*/ 76 w 127"/>
                  <a:gd name="T61" fmla="*/ 1 h 135"/>
                  <a:gd name="T62" fmla="*/ 122 w 127"/>
                  <a:gd name="T63" fmla="*/ 1 h 135"/>
                  <a:gd name="T64" fmla="*/ 122 w 127"/>
                  <a:gd name="T65" fmla="*/ 8 h 135"/>
                  <a:gd name="T66" fmla="*/ 118 w 127"/>
                  <a:gd name="T67" fmla="*/ 8 h 135"/>
                  <a:gd name="T68" fmla="*/ 99 w 127"/>
                  <a:gd name="T69" fmla="*/ 18 h 135"/>
                  <a:gd name="T70" fmla="*/ 77 w 127"/>
                  <a:gd name="T71" fmla="*/ 41 h 135"/>
                  <a:gd name="T72" fmla="*/ 62 w 127"/>
                  <a:gd name="T73" fmla="*/ 57 h 135"/>
                  <a:gd name="T74" fmla="*/ 64 w 127"/>
                  <a:gd name="T75" fmla="*/ 61 h 135"/>
                  <a:gd name="T76" fmla="*/ 102 w 127"/>
                  <a:gd name="T77" fmla="*/ 113 h 135"/>
                  <a:gd name="T78" fmla="*/ 108 w 127"/>
                  <a:gd name="T79" fmla="*/ 120 h 135"/>
                  <a:gd name="T80" fmla="*/ 123 w 127"/>
                  <a:gd name="T81" fmla="*/ 127 h 135"/>
                  <a:gd name="T82" fmla="*/ 127 w 127"/>
                  <a:gd name="T83" fmla="*/ 128 h 135"/>
                  <a:gd name="T84" fmla="*/ 127 w 127"/>
                  <a:gd name="T85" fmla="*/ 135 h 135"/>
                  <a:gd name="T86" fmla="*/ 73 w 127"/>
                  <a:gd name="T87" fmla="*/ 135 h 135"/>
                  <a:gd name="T88" fmla="*/ 73 w 127"/>
                  <a:gd name="T89" fmla="*/ 128 h 135"/>
                  <a:gd name="T90" fmla="*/ 80 w 127"/>
                  <a:gd name="T91" fmla="*/ 127 h 135"/>
                  <a:gd name="T92" fmla="*/ 84 w 127"/>
                  <a:gd name="T93" fmla="*/ 120 h 135"/>
                  <a:gd name="T94" fmla="*/ 82 w 127"/>
                  <a:gd name="T95" fmla="*/ 115 h 135"/>
                  <a:gd name="T96" fmla="*/ 51 w 127"/>
                  <a:gd name="T97" fmla="*/ 72 h 135"/>
                  <a:gd name="T98" fmla="*/ 50 w 127"/>
                  <a:gd name="T99" fmla="*/ 70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7" h="135">
                    <a:moveTo>
                      <a:pt x="50" y="70"/>
                    </a:moveTo>
                    <a:cubicBezTo>
                      <a:pt x="44" y="76"/>
                      <a:pt x="39" y="81"/>
                      <a:pt x="34" y="87"/>
                    </a:cubicBezTo>
                    <a:cubicBezTo>
                      <a:pt x="33" y="88"/>
                      <a:pt x="33" y="89"/>
                      <a:pt x="33" y="90"/>
                    </a:cubicBezTo>
                    <a:cubicBezTo>
                      <a:pt x="33" y="99"/>
                      <a:pt x="33" y="107"/>
                      <a:pt x="33" y="116"/>
                    </a:cubicBezTo>
                    <a:cubicBezTo>
                      <a:pt x="33" y="117"/>
                      <a:pt x="33" y="118"/>
                      <a:pt x="34" y="120"/>
                    </a:cubicBezTo>
                    <a:cubicBezTo>
                      <a:pt x="35" y="125"/>
                      <a:pt x="36" y="126"/>
                      <a:pt x="41" y="127"/>
                    </a:cubicBezTo>
                    <a:cubicBezTo>
                      <a:pt x="44" y="127"/>
                      <a:pt x="46" y="128"/>
                      <a:pt x="49" y="128"/>
                    </a:cubicBezTo>
                    <a:cubicBezTo>
                      <a:pt x="49" y="130"/>
                      <a:pt x="49" y="133"/>
                      <a:pt x="49" y="135"/>
                    </a:cubicBezTo>
                    <a:cubicBezTo>
                      <a:pt x="33" y="135"/>
                      <a:pt x="17" y="135"/>
                      <a:pt x="0" y="135"/>
                    </a:cubicBezTo>
                    <a:cubicBezTo>
                      <a:pt x="0" y="133"/>
                      <a:pt x="0" y="131"/>
                      <a:pt x="0" y="128"/>
                    </a:cubicBezTo>
                    <a:cubicBezTo>
                      <a:pt x="2" y="128"/>
                      <a:pt x="5" y="128"/>
                      <a:pt x="7" y="128"/>
                    </a:cubicBezTo>
                    <a:cubicBezTo>
                      <a:pt x="14" y="127"/>
                      <a:pt x="16" y="125"/>
                      <a:pt x="16" y="118"/>
                    </a:cubicBezTo>
                    <a:cubicBezTo>
                      <a:pt x="16" y="115"/>
                      <a:pt x="16" y="113"/>
                      <a:pt x="16" y="111"/>
                    </a:cubicBezTo>
                    <a:cubicBezTo>
                      <a:pt x="16" y="82"/>
                      <a:pt x="16" y="53"/>
                      <a:pt x="16" y="24"/>
                    </a:cubicBezTo>
                    <a:cubicBezTo>
                      <a:pt x="16" y="21"/>
                      <a:pt x="16" y="18"/>
                      <a:pt x="16" y="16"/>
                    </a:cubicBezTo>
                    <a:cubicBezTo>
                      <a:pt x="15" y="11"/>
                      <a:pt x="13" y="9"/>
                      <a:pt x="8" y="9"/>
                    </a:cubicBezTo>
                    <a:cubicBezTo>
                      <a:pt x="5" y="8"/>
                      <a:pt x="3" y="8"/>
                      <a:pt x="0" y="8"/>
                    </a:cubicBezTo>
                    <a:cubicBezTo>
                      <a:pt x="0" y="5"/>
                      <a:pt x="0" y="3"/>
                      <a:pt x="0" y="1"/>
                    </a:cubicBezTo>
                    <a:cubicBezTo>
                      <a:pt x="4" y="0"/>
                      <a:pt x="40" y="0"/>
                      <a:pt x="49" y="1"/>
                    </a:cubicBezTo>
                    <a:cubicBezTo>
                      <a:pt x="49" y="3"/>
                      <a:pt x="50" y="5"/>
                      <a:pt x="50" y="8"/>
                    </a:cubicBezTo>
                    <a:cubicBezTo>
                      <a:pt x="47" y="8"/>
                      <a:pt x="44" y="8"/>
                      <a:pt x="41" y="9"/>
                    </a:cubicBezTo>
                    <a:cubicBezTo>
                      <a:pt x="37" y="9"/>
                      <a:pt x="34" y="11"/>
                      <a:pt x="34" y="16"/>
                    </a:cubicBezTo>
                    <a:cubicBezTo>
                      <a:pt x="33" y="18"/>
                      <a:pt x="33" y="20"/>
                      <a:pt x="33" y="23"/>
                    </a:cubicBezTo>
                    <a:cubicBezTo>
                      <a:pt x="33" y="39"/>
                      <a:pt x="33" y="54"/>
                      <a:pt x="33" y="70"/>
                    </a:cubicBezTo>
                    <a:cubicBezTo>
                      <a:pt x="33" y="71"/>
                      <a:pt x="33" y="72"/>
                      <a:pt x="33" y="73"/>
                    </a:cubicBezTo>
                    <a:cubicBezTo>
                      <a:pt x="35" y="72"/>
                      <a:pt x="36" y="72"/>
                      <a:pt x="36" y="71"/>
                    </a:cubicBezTo>
                    <a:cubicBezTo>
                      <a:pt x="52" y="54"/>
                      <a:pt x="67" y="37"/>
                      <a:pt x="83" y="19"/>
                    </a:cubicBezTo>
                    <a:cubicBezTo>
                      <a:pt x="84" y="18"/>
                      <a:pt x="85" y="16"/>
                      <a:pt x="86" y="14"/>
                    </a:cubicBezTo>
                    <a:cubicBezTo>
                      <a:pt x="88" y="12"/>
                      <a:pt x="87" y="10"/>
                      <a:pt x="84" y="9"/>
                    </a:cubicBezTo>
                    <a:cubicBezTo>
                      <a:pt x="81" y="8"/>
                      <a:pt x="79" y="8"/>
                      <a:pt x="76" y="8"/>
                    </a:cubicBezTo>
                    <a:cubicBezTo>
                      <a:pt x="76" y="5"/>
                      <a:pt x="76" y="3"/>
                      <a:pt x="76" y="1"/>
                    </a:cubicBezTo>
                    <a:cubicBezTo>
                      <a:pt x="79" y="0"/>
                      <a:pt x="114" y="0"/>
                      <a:pt x="122" y="1"/>
                    </a:cubicBezTo>
                    <a:cubicBezTo>
                      <a:pt x="122" y="3"/>
                      <a:pt x="122" y="5"/>
                      <a:pt x="122" y="8"/>
                    </a:cubicBezTo>
                    <a:cubicBezTo>
                      <a:pt x="121" y="8"/>
                      <a:pt x="120" y="8"/>
                      <a:pt x="118" y="8"/>
                    </a:cubicBezTo>
                    <a:cubicBezTo>
                      <a:pt x="111" y="9"/>
                      <a:pt x="104" y="12"/>
                      <a:pt x="99" y="18"/>
                    </a:cubicBezTo>
                    <a:cubicBezTo>
                      <a:pt x="92" y="25"/>
                      <a:pt x="85" y="33"/>
                      <a:pt x="77" y="41"/>
                    </a:cubicBezTo>
                    <a:cubicBezTo>
                      <a:pt x="72" y="46"/>
                      <a:pt x="67" y="52"/>
                      <a:pt x="62" y="57"/>
                    </a:cubicBezTo>
                    <a:cubicBezTo>
                      <a:pt x="63" y="58"/>
                      <a:pt x="64" y="59"/>
                      <a:pt x="64" y="61"/>
                    </a:cubicBezTo>
                    <a:cubicBezTo>
                      <a:pt x="77" y="78"/>
                      <a:pt x="90" y="95"/>
                      <a:pt x="102" y="113"/>
                    </a:cubicBezTo>
                    <a:cubicBezTo>
                      <a:pt x="104" y="115"/>
                      <a:pt x="106" y="118"/>
                      <a:pt x="108" y="120"/>
                    </a:cubicBezTo>
                    <a:cubicBezTo>
                      <a:pt x="112" y="124"/>
                      <a:pt x="117" y="127"/>
                      <a:pt x="123" y="127"/>
                    </a:cubicBezTo>
                    <a:cubicBezTo>
                      <a:pt x="124" y="128"/>
                      <a:pt x="125" y="128"/>
                      <a:pt x="127" y="128"/>
                    </a:cubicBezTo>
                    <a:cubicBezTo>
                      <a:pt x="127" y="130"/>
                      <a:pt x="127" y="133"/>
                      <a:pt x="127" y="135"/>
                    </a:cubicBezTo>
                    <a:cubicBezTo>
                      <a:pt x="109" y="135"/>
                      <a:pt x="91" y="135"/>
                      <a:pt x="73" y="135"/>
                    </a:cubicBezTo>
                    <a:cubicBezTo>
                      <a:pt x="73" y="133"/>
                      <a:pt x="73" y="131"/>
                      <a:pt x="73" y="128"/>
                    </a:cubicBezTo>
                    <a:cubicBezTo>
                      <a:pt x="75" y="128"/>
                      <a:pt x="78" y="128"/>
                      <a:pt x="80" y="127"/>
                    </a:cubicBezTo>
                    <a:cubicBezTo>
                      <a:pt x="85" y="127"/>
                      <a:pt x="86" y="125"/>
                      <a:pt x="84" y="120"/>
                    </a:cubicBezTo>
                    <a:cubicBezTo>
                      <a:pt x="84" y="118"/>
                      <a:pt x="83" y="117"/>
                      <a:pt x="82" y="115"/>
                    </a:cubicBezTo>
                    <a:cubicBezTo>
                      <a:pt x="72" y="101"/>
                      <a:pt x="61" y="86"/>
                      <a:pt x="51" y="72"/>
                    </a:cubicBezTo>
                    <a:cubicBezTo>
                      <a:pt x="51" y="71"/>
                      <a:pt x="50" y="71"/>
                      <a:pt x="50" y="7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162" name="Freeform 19"/>
              <p:cNvSpPr/>
              <p:nvPr/>
            </p:nvSpPr>
            <p:spPr bwMode="auto">
              <a:xfrm>
                <a:off x="7278607" y="3887973"/>
                <a:ext cx="358826" cy="384457"/>
              </a:xfrm>
              <a:custGeom>
                <a:avLst/>
                <a:gdLst>
                  <a:gd name="T0" fmla="*/ 28 w 126"/>
                  <a:gd name="T1" fmla="*/ 16 h 135"/>
                  <a:gd name="T2" fmla="*/ 28 w 126"/>
                  <a:gd name="T3" fmla="*/ 20 h 135"/>
                  <a:gd name="T4" fmla="*/ 28 w 126"/>
                  <a:gd name="T5" fmla="*/ 109 h 135"/>
                  <a:gd name="T6" fmla="*/ 28 w 126"/>
                  <a:gd name="T7" fmla="*/ 119 h 135"/>
                  <a:gd name="T8" fmla="*/ 37 w 126"/>
                  <a:gd name="T9" fmla="*/ 127 h 135"/>
                  <a:gd name="T10" fmla="*/ 44 w 126"/>
                  <a:gd name="T11" fmla="*/ 128 h 135"/>
                  <a:gd name="T12" fmla="*/ 44 w 126"/>
                  <a:gd name="T13" fmla="*/ 135 h 135"/>
                  <a:gd name="T14" fmla="*/ 0 w 126"/>
                  <a:gd name="T15" fmla="*/ 135 h 135"/>
                  <a:gd name="T16" fmla="*/ 0 w 126"/>
                  <a:gd name="T17" fmla="*/ 128 h 135"/>
                  <a:gd name="T18" fmla="*/ 8 w 126"/>
                  <a:gd name="T19" fmla="*/ 127 h 135"/>
                  <a:gd name="T20" fmla="*/ 16 w 126"/>
                  <a:gd name="T21" fmla="*/ 120 h 135"/>
                  <a:gd name="T22" fmla="*/ 16 w 126"/>
                  <a:gd name="T23" fmla="*/ 113 h 135"/>
                  <a:gd name="T24" fmla="*/ 16 w 126"/>
                  <a:gd name="T25" fmla="*/ 19 h 135"/>
                  <a:gd name="T26" fmla="*/ 16 w 126"/>
                  <a:gd name="T27" fmla="*/ 15 h 135"/>
                  <a:gd name="T28" fmla="*/ 9 w 126"/>
                  <a:gd name="T29" fmla="*/ 9 h 135"/>
                  <a:gd name="T30" fmla="*/ 5 w 126"/>
                  <a:gd name="T31" fmla="*/ 8 h 135"/>
                  <a:gd name="T32" fmla="*/ 1 w 126"/>
                  <a:gd name="T33" fmla="*/ 8 h 135"/>
                  <a:gd name="T34" fmla="*/ 1 w 126"/>
                  <a:gd name="T35" fmla="*/ 1 h 135"/>
                  <a:gd name="T36" fmla="*/ 40 w 126"/>
                  <a:gd name="T37" fmla="*/ 1 h 135"/>
                  <a:gd name="T38" fmla="*/ 98 w 126"/>
                  <a:gd name="T39" fmla="*/ 100 h 135"/>
                  <a:gd name="T40" fmla="*/ 99 w 126"/>
                  <a:gd name="T41" fmla="*/ 100 h 135"/>
                  <a:gd name="T42" fmla="*/ 99 w 126"/>
                  <a:gd name="T43" fmla="*/ 96 h 135"/>
                  <a:gd name="T44" fmla="*/ 99 w 126"/>
                  <a:gd name="T45" fmla="*/ 24 h 135"/>
                  <a:gd name="T46" fmla="*/ 98 w 126"/>
                  <a:gd name="T47" fmla="*/ 16 h 135"/>
                  <a:gd name="T48" fmla="*/ 90 w 126"/>
                  <a:gd name="T49" fmla="*/ 9 h 135"/>
                  <a:gd name="T50" fmla="*/ 83 w 126"/>
                  <a:gd name="T51" fmla="*/ 8 h 135"/>
                  <a:gd name="T52" fmla="*/ 83 w 126"/>
                  <a:gd name="T53" fmla="*/ 1 h 135"/>
                  <a:gd name="T54" fmla="*/ 126 w 126"/>
                  <a:gd name="T55" fmla="*/ 1 h 135"/>
                  <a:gd name="T56" fmla="*/ 126 w 126"/>
                  <a:gd name="T57" fmla="*/ 8 h 135"/>
                  <a:gd name="T58" fmla="*/ 119 w 126"/>
                  <a:gd name="T59" fmla="*/ 9 h 135"/>
                  <a:gd name="T60" fmla="*/ 111 w 126"/>
                  <a:gd name="T61" fmla="*/ 16 h 135"/>
                  <a:gd name="T62" fmla="*/ 110 w 126"/>
                  <a:gd name="T63" fmla="*/ 27 h 135"/>
                  <a:gd name="T64" fmla="*/ 110 w 126"/>
                  <a:gd name="T65" fmla="*/ 129 h 135"/>
                  <a:gd name="T66" fmla="*/ 110 w 126"/>
                  <a:gd name="T67" fmla="*/ 135 h 135"/>
                  <a:gd name="T68" fmla="*/ 99 w 126"/>
                  <a:gd name="T69" fmla="*/ 135 h 135"/>
                  <a:gd name="T70" fmla="*/ 29 w 126"/>
                  <a:gd name="T71" fmla="*/ 15 h 135"/>
                  <a:gd name="T72" fmla="*/ 28 w 126"/>
                  <a:gd name="T73" fmla="*/ 16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6" h="135">
                    <a:moveTo>
                      <a:pt x="28" y="16"/>
                    </a:moveTo>
                    <a:cubicBezTo>
                      <a:pt x="28" y="17"/>
                      <a:pt x="28" y="19"/>
                      <a:pt x="28" y="20"/>
                    </a:cubicBezTo>
                    <a:cubicBezTo>
                      <a:pt x="28" y="50"/>
                      <a:pt x="28" y="79"/>
                      <a:pt x="28" y="109"/>
                    </a:cubicBezTo>
                    <a:cubicBezTo>
                      <a:pt x="28" y="112"/>
                      <a:pt x="28" y="115"/>
                      <a:pt x="28" y="119"/>
                    </a:cubicBezTo>
                    <a:cubicBezTo>
                      <a:pt x="29" y="124"/>
                      <a:pt x="31" y="126"/>
                      <a:pt x="37" y="127"/>
                    </a:cubicBezTo>
                    <a:cubicBezTo>
                      <a:pt x="39" y="127"/>
                      <a:pt x="41" y="128"/>
                      <a:pt x="44" y="128"/>
                    </a:cubicBezTo>
                    <a:cubicBezTo>
                      <a:pt x="44" y="130"/>
                      <a:pt x="44" y="133"/>
                      <a:pt x="44" y="135"/>
                    </a:cubicBezTo>
                    <a:cubicBezTo>
                      <a:pt x="29" y="135"/>
                      <a:pt x="15" y="135"/>
                      <a:pt x="0" y="135"/>
                    </a:cubicBezTo>
                    <a:cubicBezTo>
                      <a:pt x="0" y="133"/>
                      <a:pt x="0" y="131"/>
                      <a:pt x="0" y="128"/>
                    </a:cubicBezTo>
                    <a:cubicBezTo>
                      <a:pt x="3" y="128"/>
                      <a:pt x="5" y="127"/>
                      <a:pt x="8" y="127"/>
                    </a:cubicBezTo>
                    <a:cubicBezTo>
                      <a:pt x="12" y="127"/>
                      <a:pt x="15" y="124"/>
                      <a:pt x="16" y="120"/>
                    </a:cubicBezTo>
                    <a:cubicBezTo>
                      <a:pt x="16" y="118"/>
                      <a:pt x="16" y="115"/>
                      <a:pt x="16" y="113"/>
                    </a:cubicBezTo>
                    <a:cubicBezTo>
                      <a:pt x="16" y="82"/>
                      <a:pt x="16" y="50"/>
                      <a:pt x="16" y="19"/>
                    </a:cubicBezTo>
                    <a:cubicBezTo>
                      <a:pt x="16" y="18"/>
                      <a:pt x="16" y="17"/>
                      <a:pt x="16" y="15"/>
                    </a:cubicBezTo>
                    <a:cubicBezTo>
                      <a:pt x="16" y="11"/>
                      <a:pt x="14" y="9"/>
                      <a:pt x="9" y="9"/>
                    </a:cubicBezTo>
                    <a:cubicBezTo>
                      <a:pt x="8" y="8"/>
                      <a:pt x="7" y="8"/>
                      <a:pt x="5" y="8"/>
                    </a:cubicBezTo>
                    <a:cubicBezTo>
                      <a:pt x="4" y="8"/>
                      <a:pt x="2" y="8"/>
                      <a:pt x="1" y="8"/>
                    </a:cubicBezTo>
                    <a:cubicBezTo>
                      <a:pt x="1" y="5"/>
                      <a:pt x="1" y="3"/>
                      <a:pt x="1" y="1"/>
                    </a:cubicBezTo>
                    <a:cubicBezTo>
                      <a:pt x="14" y="1"/>
                      <a:pt x="27" y="1"/>
                      <a:pt x="40" y="1"/>
                    </a:cubicBezTo>
                    <a:cubicBezTo>
                      <a:pt x="59" y="34"/>
                      <a:pt x="79" y="67"/>
                      <a:pt x="98" y="100"/>
                    </a:cubicBezTo>
                    <a:cubicBezTo>
                      <a:pt x="98" y="100"/>
                      <a:pt x="99" y="100"/>
                      <a:pt x="99" y="100"/>
                    </a:cubicBezTo>
                    <a:cubicBezTo>
                      <a:pt x="99" y="99"/>
                      <a:pt x="99" y="97"/>
                      <a:pt x="99" y="96"/>
                    </a:cubicBezTo>
                    <a:cubicBezTo>
                      <a:pt x="99" y="72"/>
                      <a:pt x="99" y="48"/>
                      <a:pt x="99" y="24"/>
                    </a:cubicBezTo>
                    <a:cubicBezTo>
                      <a:pt x="99" y="21"/>
                      <a:pt x="99" y="19"/>
                      <a:pt x="98" y="16"/>
                    </a:cubicBezTo>
                    <a:cubicBezTo>
                      <a:pt x="97" y="12"/>
                      <a:pt x="94" y="9"/>
                      <a:pt x="90" y="9"/>
                    </a:cubicBezTo>
                    <a:cubicBezTo>
                      <a:pt x="88" y="8"/>
                      <a:pt x="86" y="8"/>
                      <a:pt x="83" y="8"/>
                    </a:cubicBezTo>
                    <a:cubicBezTo>
                      <a:pt x="83" y="5"/>
                      <a:pt x="83" y="3"/>
                      <a:pt x="83" y="1"/>
                    </a:cubicBezTo>
                    <a:cubicBezTo>
                      <a:pt x="87" y="0"/>
                      <a:pt x="115" y="0"/>
                      <a:pt x="126" y="1"/>
                    </a:cubicBezTo>
                    <a:cubicBezTo>
                      <a:pt x="126" y="3"/>
                      <a:pt x="126" y="5"/>
                      <a:pt x="126" y="8"/>
                    </a:cubicBezTo>
                    <a:cubicBezTo>
                      <a:pt x="124" y="8"/>
                      <a:pt x="122" y="8"/>
                      <a:pt x="119" y="9"/>
                    </a:cubicBezTo>
                    <a:cubicBezTo>
                      <a:pt x="115" y="9"/>
                      <a:pt x="112" y="12"/>
                      <a:pt x="111" y="16"/>
                    </a:cubicBezTo>
                    <a:cubicBezTo>
                      <a:pt x="111" y="20"/>
                      <a:pt x="110" y="23"/>
                      <a:pt x="110" y="27"/>
                    </a:cubicBezTo>
                    <a:cubicBezTo>
                      <a:pt x="110" y="61"/>
                      <a:pt x="110" y="95"/>
                      <a:pt x="110" y="129"/>
                    </a:cubicBezTo>
                    <a:cubicBezTo>
                      <a:pt x="110" y="131"/>
                      <a:pt x="110" y="133"/>
                      <a:pt x="110" y="135"/>
                    </a:cubicBezTo>
                    <a:cubicBezTo>
                      <a:pt x="106" y="135"/>
                      <a:pt x="103" y="135"/>
                      <a:pt x="99" y="135"/>
                    </a:cubicBezTo>
                    <a:cubicBezTo>
                      <a:pt x="76" y="95"/>
                      <a:pt x="52" y="55"/>
                      <a:pt x="29" y="15"/>
                    </a:cubicBezTo>
                    <a:cubicBezTo>
                      <a:pt x="28" y="15"/>
                      <a:pt x="28" y="15"/>
                      <a:pt x="28" y="16"/>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163" name="Freeform 20"/>
              <p:cNvSpPr/>
              <p:nvPr/>
            </p:nvSpPr>
            <p:spPr bwMode="auto">
              <a:xfrm>
                <a:off x="8233341" y="3887973"/>
                <a:ext cx="352419" cy="384457"/>
              </a:xfrm>
              <a:custGeom>
                <a:avLst/>
                <a:gdLst>
                  <a:gd name="T0" fmla="*/ 0 w 124"/>
                  <a:gd name="T1" fmla="*/ 8 h 135"/>
                  <a:gd name="T2" fmla="*/ 0 w 124"/>
                  <a:gd name="T3" fmla="*/ 1 h 135"/>
                  <a:gd name="T4" fmla="*/ 105 w 124"/>
                  <a:gd name="T5" fmla="*/ 1 h 135"/>
                  <a:gd name="T6" fmla="*/ 117 w 124"/>
                  <a:gd name="T7" fmla="*/ 35 h 135"/>
                  <a:gd name="T8" fmla="*/ 110 w 124"/>
                  <a:gd name="T9" fmla="*/ 39 h 135"/>
                  <a:gd name="T10" fmla="*/ 107 w 124"/>
                  <a:gd name="T11" fmla="*/ 33 h 135"/>
                  <a:gd name="T12" fmla="*/ 78 w 124"/>
                  <a:gd name="T13" fmla="*/ 11 h 135"/>
                  <a:gd name="T14" fmla="*/ 34 w 124"/>
                  <a:gd name="T15" fmla="*/ 11 h 135"/>
                  <a:gd name="T16" fmla="*/ 34 w 124"/>
                  <a:gd name="T17" fmla="*/ 61 h 135"/>
                  <a:gd name="T18" fmla="*/ 55 w 124"/>
                  <a:gd name="T19" fmla="*/ 60 h 135"/>
                  <a:gd name="T20" fmla="*/ 69 w 124"/>
                  <a:gd name="T21" fmla="*/ 45 h 135"/>
                  <a:gd name="T22" fmla="*/ 70 w 124"/>
                  <a:gd name="T23" fmla="*/ 36 h 135"/>
                  <a:gd name="T24" fmla="*/ 78 w 124"/>
                  <a:gd name="T25" fmla="*/ 36 h 135"/>
                  <a:gd name="T26" fmla="*/ 78 w 124"/>
                  <a:gd name="T27" fmla="*/ 95 h 135"/>
                  <a:gd name="T28" fmla="*/ 74 w 124"/>
                  <a:gd name="T29" fmla="*/ 95 h 135"/>
                  <a:gd name="T30" fmla="*/ 70 w 124"/>
                  <a:gd name="T31" fmla="*/ 95 h 135"/>
                  <a:gd name="T32" fmla="*/ 70 w 124"/>
                  <a:gd name="T33" fmla="*/ 88 h 135"/>
                  <a:gd name="T34" fmla="*/ 68 w 124"/>
                  <a:gd name="T35" fmla="*/ 81 h 135"/>
                  <a:gd name="T36" fmla="*/ 58 w 124"/>
                  <a:gd name="T37" fmla="*/ 71 h 135"/>
                  <a:gd name="T38" fmla="*/ 34 w 124"/>
                  <a:gd name="T39" fmla="*/ 70 h 135"/>
                  <a:gd name="T40" fmla="*/ 33 w 124"/>
                  <a:gd name="T41" fmla="*/ 74 h 135"/>
                  <a:gd name="T42" fmla="*/ 33 w 124"/>
                  <a:gd name="T43" fmla="*/ 115 h 135"/>
                  <a:gd name="T44" fmla="*/ 43 w 124"/>
                  <a:gd name="T45" fmla="*/ 125 h 135"/>
                  <a:gd name="T46" fmla="*/ 69 w 124"/>
                  <a:gd name="T47" fmla="*/ 125 h 135"/>
                  <a:gd name="T48" fmla="*/ 112 w 124"/>
                  <a:gd name="T49" fmla="*/ 97 h 135"/>
                  <a:gd name="T50" fmla="*/ 115 w 124"/>
                  <a:gd name="T51" fmla="*/ 90 h 135"/>
                  <a:gd name="T52" fmla="*/ 124 w 124"/>
                  <a:gd name="T53" fmla="*/ 93 h 135"/>
                  <a:gd name="T54" fmla="*/ 109 w 124"/>
                  <a:gd name="T55" fmla="*/ 135 h 135"/>
                  <a:gd name="T56" fmla="*/ 0 w 124"/>
                  <a:gd name="T57" fmla="*/ 135 h 135"/>
                  <a:gd name="T58" fmla="*/ 0 w 124"/>
                  <a:gd name="T59" fmla="*/ 128 h 135"/>
                  <a:gd name="T60" fmla="*/ 8 w 124"/>
                  <a:gd name="T61" fmla="*/ 127 h 135"/>
                  <a:gd name="T62" fmla="*/ 15 w 124"/>
                  <a:gd name="T63" fmla="*/ 120 h 135"/>
                  <a:gd name="T64" fmla="*/ 16 w 124"/>
                  <a:gd name="T65" fmla="*/ 113 h 135"/>
                  <a:gd name="T66" fmla="*/ 16 w 124"/>
                  <a:gd name="T67" fmla="*/ 21 h 135"/>
                  <a:gd name="T68" fmla="*/ 16 w 124"/>
                  <a:gd name="T69" fmla="*/ 16 h 135"/>
                  <a:gd name="T70" fmla="*/ 8 w 124"/>
                  <a:gd name="T71" fmla="*/ 9 h 135"/>
                  <a:gd name="T72" fmla="*/ 4 w 124"/>
                  <a:gd name="T73" fmla="*/ 8 h 135"/>
                  <a:gd name="T74" fmla="*/ 0 w 124"/>
                  <a:gd name="T75" fmla="*/ 8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4" h="135">
                    <a:moveTo>
                      <a:pt x="0" y="8"/>
                    </a:moveTo>
                    <a:cubicBezTo>
                      <a:pt x="0" y="5"/>
                      <a:pt x="0" y="3"/>
                      <a:pt x="0" y="1"/>
                    </a:cubicBezTo>
                    <a:cubicBezTo>
                      <a:pt x="3" y="0"/>
                      <a:pt x="98" y="0"/>
                      <a:pt x="105" y="1"/>
                    </a:cubicBezTo>
                    <a:cubicBezTo>
                      <a:pt x="109" y="12"/>
                      <a:pt x="113" y="24"/>
                      <a:pt x="117" y="35"/>
                    </a:cubicBezTo>
                    <a:cubicBezTo>
                      <a:pt x="115" y="37"/>
                      <a:pt x="112" y="38"/>
                      <a:pt x="110" y="39"/>
                    </a:cubicBezTo>
                    <a:cubicBezTo>
                      <a:pt x="109" y="36"/>
                      <a:pt x="108" y="35"/>
                      <a:pt x="107" y="33"/>
                    </a:cubicBezTo>
                    <a:cubicBezTo>
                      <a:pt x="101" y="20"/>
                      <a:pt x="92" y="13"/>
                      <a:pt x="78" y="11"/>
                    </a:cubicBezTo>
                    <a:cubicBezTo>
                      <a:pt x="63" y="10"/>
                      <a:pt x="48" y="11"/>
                      <a:pt x="34" y="11"/>
                    </a:cubicBezTo>
                    <a:cubicBezTo>
                      <a:pt x="33" y="15"/>
                      <a:pt x="33" y="55"/>
                      <a:pt x="34" y="61"/>
                    </a:cubicBezTo>
                    <a:cubicBezTo>
                      <a:pt x="41" y="61"/>
                      <a:pt x="48" y="61"/>
                      <a:pt x="55" y="60"/>
                    </a:cubicBezTo>
                    <a:cubicBezTo>
                      <a:pt x="64" y="59"/>
                      <a:pt x="68" y="54"/>
                      <a:pt x="69" y="45"/>
                    </a:cubicBezTo>
                    <a:cubicBezTo>
                      <a:pt x="70" y="42"/>
                      <a:pt x="70" y="39"/>
                      <a:pt x="70" y="36"/>
                    </a:cubicBezTo>
                    <a:cubicBezTo>
                      <a:pt x="73" y="36"/>
                      <a:pt x="75" y="36"/>
                      <a:pt x="78" y="36"/>
                    </a:cubicBezTo>
                    <a:cubicBezTo>
                      <a:pt x="78" y="56"/>
                      <a:pt x="78" y="75"/>
                      <a:pt x="78" y="95"/>
                    </a:cubicBezTo>
                    <a:cubicBezTo>
                      <a:pt x="77" y="95"/>
                      <a:pt x="76" y="95"/>
                      <a:pt x="74" y="95"/>
                    </a:cubicBezTo>
                    <a:cubicBezTo>
                      <a:pt x="73" y="95"/>
                      <a:pt x="72" y="95"/>
                      <a:pt x="70" y="95"/>
                    </a:cubicBezTo>
                    <a:cubicBezTo>
                      <a:pt x="70" y="93"/>
                      <a:pt x="70" y="90"/>
                      <a:pt x="70" y="88"/>
                    </a:cubicBezTo>
                    <a:cubicBezTo>
                      <a:pt x="69" y="86"/>
                      <a:pt x="69" y="83"/>
                      <a:pt x="68" y="81"/>
                    </a:cubicBezTo>
                    <a:cubicBezTo>
                      <a:pt x="67" y="75"/>
                      <a:pt x="64" y="72"/>
                      <a:pt x="58" y="71"/>
                    </a:cubicBezTo>
                    <a:cubicBezTo>
                      <a:pt x="50" y="69"/>
                      <a:pt x="42" y="70"/>
                      <a:pt x="34" y="70"/>
                    </a:cubicBezTo>
                    <a:cubicBezTo>
                      <a:pt x="33" y="72"/>
                      <a:pt x="33" y="73"/>
                      <a:pt x="33" y="74"/>
                    </a:cubicBezTo>
                    <a:cubicBezTo>
                      <a:pt x="33" y="88"/>
                      <a:pt x="33" y="102"/>
                      <a:pt x="33" y="115"/>
                    </a:cubicBezTo>
                    <a:cubicBezTo>
                      <a:pt x="33" y="124"/>
                      <a:pt x="34" y="125"/>
                      <a:pt x="43" y="125"/>
                    </a:cubicBezTo>
                    <a:cubicBezTo>
                      <a:pt x="52" y="125"/>
                      <a:pt x="60" y="125"/>
                      <a:pt x="69" y="125"/>
                    </a:cubicBezTo>
                    <a:cubicBezTo>
                      <a:pt x="89" y="125"/>
                      <a:pt x="104" y="115"/>
                      <a:pt x="112" y="97"/>
                    </a:cubicBezTo>
                    <a:cubicBezTo>
                      <a:pt x="113" y="95"/>
                      <a:pt x="114" y="93"/>
                      <a:pt x="115" y="90"/>
                    </a:cubicBezTo>
                    <a:cubicBezTo>
                      <a:pt x="118" y="91"/>
                      <a:pt x="121" y="92"/>
                      <a:pt x="124" y="93"/>
                    </a:cubicBezTo>
                    <a:cubicBezTo>
                      <a:pt x="119" y="108"/>
                      <a:pt x="114" y="121"/>
                      <a:pt x="109" y="135"/>
                    </a:cubicBezTo>
                    <a:cubicBezTo>
                      <a:pt x="73" y="135"/>
                      <a:pt x="37" y="135"/>
                      <a:pt x="0" y="135"/>
                    </a:cubicBezTo>
                    <a:cubicBezTo>
                      <a:pt x="0" y="133"/>
                      <a:pt x="0" y="131"/>
                      <a:pt x="0" y="128"/>
                    </a:cubicBezTo>
                    <a:cubicBezTo>
                      <a:pt x="3" y="128"/>
                      <a:pt x="6" y="128"/>
                      <a:pt x="8" y="127"/>
                    </a:cubicBezTo>
                    <a:cubicBezTo>
                      <a:pt x="13" y="126"/>
                      <a:pt x="15" y="125"/>
                      <a:pt x="15" y="120"/>
                    </a:cubicBezTo>
                    <a:cubicBezTo>
                      <a:pt x="16" y="118"/>
                      <a:pt x="16" y="115"/>
                      <a:pt x="16" y="113"/>
                    </a:cubicBezTo>
                    <a:cubicBezTo>
                      <a:pt x="16" y="82"/>
                      <a:pt x="16" y="52"/>
                      <a:pt x="16" y="21"/>
                    </a:cubicBezTo>
                    <a:cubicBezTo>
                      <a:pt x="16" y="20"/>
                      <a:pt x="16" y="18"/>
                      <a:pt x="16" y="16"/>
                    </a:cubicBezTo>
                    <a:cubicBezTo>
                      <a:pt x="15" y="11"/>
                      <a:pt x="13" y="9"/>
                      <a:pt x="8" y="9"/>
                    </a:cubicBezTo>
                    <a:cubicBezTo>
                      <a:pt x="7" y="9"/>
                      <a:pt x="6" y="8"/>
                      <a:pt x="4" y="8"/>
                    </a:cubicBezTo>
                    <a:cubicBezTo>
                      <a:pt x="3" y="8"/>
                      <a:pt x="2" y="8"/>
                      <a:pt x="0" y="8"/>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164" name="Freeform 21"/>
              <p:cNvSpPr/>
              <p:nvPr/>
            </p:nvSpPr>
            <p:spPr bwMode="auto">
              <a:xfrm>
                <a:off x="4949441" y="3891177"/>
                <a:ext cx="352419" cy="381253"/>
              </a:xfrm>
              <a:custGeom>
                <a:avLst/>
                <a:gdLst>
                  <a:gd name="T0" fmla="*/ 33 w 123"/>
                  <a:gd name="T1" fmla="*/ 60 h 134"/>
                  <a:gd name="T2" fmla="*/ 55 w 123"/>
                  <a:gd name="T3" fmla="*/ 59 h 134"/>
                  <a:gd name="T4" fmla="*/ 68 w 123"/>
                  <a:gd name="T5" fmla="*/ 45 h 134"/>
                  <a:gd name="T6" fmla="*/ 70 w 123"/>
                  <a:gd name="T7" fmla="*/ 35 h 134"/>
                  <a:gd name="T8" fmla="*/ 77 w 123"/>
                  <a:gd name="T9" fmla="*/ 35 h 134"/>
                  <a:gd name="T10" fmla="*/ 77 w 123"/>
                  <a:gd name="T11" fmla="*/ 94 h 134"/>
                  <a:gd name="T12" fmla="*/ 75 w 123"/>
                  <a:gd name="T13" fmla="*/ 94 h 134"/>
                  <a:gd name="T14" fmla="*/ 70 w 123"/>
                  <a:gd name="T15" fmla="*/ 94 h 134"/>
                  <a:gd name="T16" fmla="*/ 69 w 123"/>
                  <a:gd name="T17" fmla="*/ 83 h 134"/>
                  <a:gd name="T18" fmla="*/ 54 w 123"/>
                  <a:gd name="T19" fmla="*/ 69 h 134"/>
                  <a:gd name="T20" fmla="*/ 33 w 123"/>
                  <a:gd name="T21" fmla="*/ 69 h 134"/>
                  <a:gd name="T22" fmla="*/ 33 w 123"/>
                  <a:gd name="T23" fmla="*/ 73 h 134"/>
                  <a:gd name="T24" fmla="*/ 33 w 123"/>
                  <a:gd name="T25" fmla="*/ 114 h 134"/>
                  <a:gd name="T26" fmla="*/ 43 w 123"/>
                  <a:gd name="T27" fmla="*/ 124 h 134"/>
                  <a:gd name="T28" fmla="*/ 68 w 123"/>
                  <a:gd name="T29" fmla="*/ 124 h 134"/>
                  <a:gd name="T30" fmla="*/ 112 w 123"/>
                  <a:gd name="T31" fmla="*/ 96 h 134"/>
                  <a:gd name="T32" fmla="*/ 115 w 123"/>
                  <a:gd name="T33" fmla="*/ 90 h 134"/>
                  <a:gd name="T34" fmla="*/ 115 w 123"/>
                  <a:gd name="T35" fmla="*/ 90 h 134"/>
                  <a:gd name="T36" fmla="*/ 123 w 123"/>
                  <a:gd name="T37" fmla="*/ 92 h 134"/>
                  <a:gd name="T38" fmla="*/ 109 w 123"/>
                  <a:gd name="T39" fmla="*/ 134 h 134"/>
                  <a:gd name="T40" fmla="*/ 0 w 123"/>
                  <a:gd name="T41" fmla="*/ 134 h 134"/>
                  <a:gd name="T42" fmla="*/ 0 w 123"/>
                  <a:gd name="T43" fmla="*/ 127 h 134"/>
                  <a:gd name="T44" fmla="*/ 8 w 123"/>
                  <a:gd name="T45" fmla="*/ 126 h 134"/>
                  <a:gd name="T46" fmla="*/ 15 w 123"/>
                  <a:gd name="T47" fmla="*/ 120 h 134"/>
                  <a:gd name="T48" fmla="*/ 16 w 123"/>
                  <a:gd name="T49" fmla="*/ 113 h 134"/>
                  <a:gd name="T50" fmla="*/ 16 w 123"/>
                  <a:gd name="T51" fmla="*/ 20 h 134"/>
                  <a:gd name="T52" fmla="*/ 5 w 123"/>
                  <a:gd name="T53" fmla="*/ 7 h 134"/>
                  <a:gd name="T54" fmla="*/ 0 w 123"/>
                  <a:gd name="T55" fmla="*/ 7 h 134"/>
                  <a:gd name="T56" fmla="*/ 0 w 123"/>
                  <a:gd name="T57" fmla="*/ 0 h 134"/>
                  <a:gd name="T58" fmla="*/ 105 w 123"/>
                  <a:gd name="T59" fmla="*/ 0 h 134"/>
                  <a:gd name="T60" fmla="*/ 117 w 123"/>
                  <a:gd name="T61" fmla="*/ 35 h 134"/>
                  <a:gd name="T62" fmla="*/ 109 w 123"/>
                  <a:gd name="T63" fmla="*/ 38 h 134"/>
                  <a:gd name="T64" fmla="*/ 107 w 123"/>
                  <a:gd name="T65" fmla="*/ 34 h 134"/>
                  <a:gd name="T66" fmla="*/ 105 w 123"/>
                  <a:gd name="T67" fmla="*/ 29 h 134"/>
                  <a:gd name="T68" fmla="*/ 78 w 123"/>
                  <a:gd name="T69" fmla="*/ 11 h 134"/>
                  <a:gd name="T70" fmla="*/ 42 w 123"/>
                  <a:gd name="T71" fmla="*/ 10 h 134"/>
                  <a:gd name="T72" fmla="*/ 33 w 123"/>
                  <a:gd name="T73" fmla="*/ 10 h 134"/>
                  <a:gd name="T74" fmla="*/ 33 w 123"/>
                  <a:gd name="T75" fmla="*/ 60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3" h="134">
                    <a:moveTo>
                      <a:pt x="33" y="60"/>
                    </a:moveTo>
                    <a:cubicBezTo>
                      <a:pt x="41" y="60"/>
                      <a:pt x="48" y="61"/>
                      <a:pt x="55" y="59"/>
                    </a:cubicBezTo>
                    <a:cubicBezTo>
                      <a:pt x="63" y="57"/>
                      <a:pt x="67" y="53"/>
                      <a:pt x="68" y="45"/>
                    </a:cubicBezTo>
                    <a:cubicBezTo>
                      <a:pt x="69" y="42"/>
                      <a:pt x="69" y="39"/>
                      <a:pt x="70" y="35"/>
                    </a:cubicBezTo>
                    <a:cubicBezTo>
                      <a:pt x="72" y="35"/>
                      <a:pt x="75" y="35"/>
                      <a:pt x="77" y="35"/>
                    </a:cubicBezTo>
                    <a:cubicBezTo>
                      <a:pt x="77" y="55"/>
                      <a:pt x="77" y="74"/>
                      <a:pt x="77" y="94"/>
                    </a:cubicBezTo>
                    <a:cubicBezTo>
                      <a:pt x="76" y="94"/>
                      <a:pt x="75" y="94"/>
                      <a:pt x="75" y="94"/>
                    </a:cubicBezTo>
                    <a:cubicBezTo>
                      <a:pt x="73" y="94"/>
                      <a:pt x="71" y="94"/>
                      <a:pt x="70" y="94"/>
                    </a:cubicBezTo>
                    <a:cubicBezTo>
                      <a:pt x="69" y="90"/>
                      <a:pt x="69" y="86"/>
                      <a:pt x="69" y="83"/>
                    </a:cubicBezTo>
                    <a:cubicBezTo>
                      <a:pt x="67" y="74"/>
                      <a:pt x="63" y="70"/>
                      <a:pt x="54" y="69"/>
                    </a:cubicBezTo>
                    <a:cubicBezTo>
                      <a:pt x="47" y="69"/>
                      <a:pt x="40" y="69"/>
                      <a:pt x="33" y="69"/>
                    </a:cubicBezTo>
                    <a:cubicBezTo>
                      <a:pt x="33" y="71"/>
                      <a:pt x="33" y="72"/>
                      <a:pt x="33" y="73"/>
                    </a:cubicBezTo>
                    <a:cubicBezTo>
                      <a:pt x="33" y="87"/>
                      <a:pt x="33" y="101"/>
                      <a:pt x="33" y="114"/>
                    </a:cubicBezTo>
                    <a:cubicBezTo>
                      <a:pt x="33" y="123"/>
                      <a:pt x="34" y="124"/>
                      <a:pt x="43" y="124"/>
                    </a:cubicBezTo>
                    <a:cubicBezTo>
                      <a:pt x="51" y="124"/>
                      <a:pt x="60" y="124"/>
                      <a:pt x="68" y="124"/>
                    </a:cubicBezTo>
                    <a:cubicBezTo>
                      <a:pt x="89" y="124"/>
                      <a:pt x="103" y="114"/>
                      <a:pt x="112" y="96"/>
                    </a:cubicBezTo>
                    <a:cubicBezTo>
                      <a:pt x="113" y="94"/>
                      <a:pt x="114" y="92"/>
                      <a:pt x="115" y="90"/>
                    </a:cubicBezTo>
                    <a:cubicBezTo>
                      <a:pt x="115" y="90"/>
                      <a:pt x="115" y="90"/>
                      <a:pt x="115" y="90"/>
                    </a:cubicBezTo>
                    <a:cubicBezTo>
                      <a:pt x="118" y="90"/>
                      <a:pt x="120" y="91"/>
                      <a:pt x="123" y="92"/>
                    </a:cubicBezTo>
                    <a:cubicBezTo>
                      <a:pt x="118" y="107"/>
                      <a:pt x="113" y="120"/>
                      <a:pt x="109" y="134"/>
                    </a:cubicBezTo>
                    <a:cubicBezTo>
                      <a:pt x="72" y="134"/>
                      <a:pt x="36" y="134"/>
                      <a:pt x="0" y="134"/>
                    </a:cubicBezTo>
                    <a:cubicBezTo>
                      <a:pt x="0" y="132"/>
                      <a:pt x="0" y="130"/>
                      <a:pt x="0" y="127"/>
                    </a:cubicBezTo>
                    <a:cubicBezTo>
                      <a:pt x="2" y="127"/>
                      <a:pt x="5" y="126"/>
                      <a:pt x="8" y="126"/>
                    </a:cubicBezTo>
                    <a:cubicBezTo>
                      <a:pt x="12" y="126"/>
                      <a:pt x="14" y="124"/>
                      <a:pt x="15" y="120"/>
                    </a:cubicBezTo>
                    <a:cubicBezTo>
                      <a:pt x="15" y="118"/>
                      <a:pt x="16" y="115"/>
                      <a:pt x="16" y="113"/>
                    </a:cubicBezTo>
                    <a:cubicBezTo>
                      <a:pt x="16" y="82"/>
                      <a:pt x="16" y="51"/>
                      <a:pt x="16" y="20"/>
                    </a:cubicBezTo>
                    <a:cubicBezTo>
                      <a:pt x="16" y="10"/>
                      <a:pt x="14" y="8"/>
                      <a:pt x="5" y="7"/>
                    </a:cubicBezTo>
                    <a:cubicBezTo>
                      <a:pt x="3" y="7"/>
                      <a:pt x="1" y="7"/>
                      <a:pt x="0" y="7"/>
                    </a:cubicBezTo>
                    <a:cubicBezTo>
                      <a:pt x="0" y="4"/>
                      <a:pt x="0" y="2"/>
                      <a:pt x="0" y="0"/>
                    </a:cubicBezTo>
                    <a:cubicBezTo>
                      <a:pt x="34" y="0"/>
                      <a:pt x="69" y="0"/>
                      <a:pt x="105" y="0"/>
                    </a:cubicBezTo>
                    <a:cubicBezTo>
                      <a:pt x="109" y="11"/>
                      <a:pt x="112" y="22"/>
                      <a:pt x="117" y="35"/>
                    </a:cubicBezTo>
                    <a:cubicBezTo>
                      <a:pt x="114" y="36"/>
                      <a:pt x="112" y="37"/>
                      <a:pt x="109" y="38"/>
                    </a:cubicBezTo>
                    <a:cubicBezTo>
                      <a:pt x="108" y="36"/>
                      <a:pt x="108" y="35"/>
                      <a:pt x="107" y="34"/>
                    </a:cubicBezTo>
                    <a:cubicBezTo>
                      <a:pt x="107" y="32"/>
                      <a:pt x="106" y="31"/>
                      <a:pt x="105" y="29"/>
                    </a:cubicBezTo>
                    <a:cubicBezTo>
                      <a:pt x="100" y="18"/>
                      <a:pt x="90" y="11"/>
                      <a:pt x="78" y="11"/>
                    </a:cubicBezTo>
                    <a:cubicBezTo>
                      <a:pt x="66" y="10"/>
                      <a:pt x="54" y="10"/>
                      <a:pt x="42" y="10"/>
                    </a:cubicBezTo>
                    <a:cubicBezTo>
                      <a:pt x="39" y="10"/>
                      <a:pt x="36" y="10"/>
                      <a:pt x="33" y="10"/>
                    </a:cubicBezTo>
                    <a:cubicBezTo>
                      <a:pt x="33" y="26"/>
                      <a:pt x="33" y="43"/>
                      <a:pt x="33" y="6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165" name="Freeform 22"/>
              <p:cNvSpPr/>
              <p:nvPr/>
            </p:nvSpPr>
            <p:spPr bwMode="auto">
              <a:xfrm>
                <a:off x="5897767" y="3891177"/>
                <a:ext cx="358826" cy="381253"/>
              </a:xfrm>
              <a:custGeom>
                <a:avLst/>
                <a:gdLst>
                  <a:gd name="T0" fmla="*/ 43 w 126"/>
                  <a:gd name="T1" fmla="*/ 134 h 134"/>
                  <a:gd name="T2" fmla="*/ 0 w 126"/>
                  <a:gd name="T3" fmla="*/ 134 h 134"/>
                  <a:gd name="T4" fmla="*/ 0 w 126"/>
                  <a:gd name="T5" fmla="*/ 127 h 134"/>
                  <a:gd name="T6" fmla="*/ 7 w 126"/>
                  <a:gd name="T7" fmla="*/ 126 h 134"/>
                  <a:gd name="T8" fmla="*/ 16 w 126"/>
                  <a:gd name="T9" fmla="*/ 118 h 134"/>
                  <a:gd name="T10" fmla="*/ 16 w 126"/>
                  <a:gd name="T11" fmla="*/ 110 h 134"/>
                  <a:gd name="T12" fmla="*/ 16 w 126"/>
                  <a:gd name="T13" fmla="*/ 18 h 134"/>
                  <a:gd name="T14" fmla="*/ 5 w 126"/>
                  <a:gd name="T15" fmla="*/ 7 h 134"/>
                  <a:gd name="T16" fmla="*/ 0 w 126"/>
                  <a:gd name="T17" fmla="*/ 7 h 134"/>
                  <a:gd name="T18" fmla="*/ 0 w 126"/>
                  <a:gd name="T19" fmla="*/ 0 h 134"/>
                  <a:gd name="T20" fmla="*/ 40 w 126"/>
                  <a:gd name="T21" fmla="*/ 0 h 134"/>
                  <a:gd name="T22" fmla="*/ 98 w 126"/>
                  <a:gd name="T23" fmla="*/ 100 h 134"/>
                  <a:gd name="T24" fmla="*/ 99 w 126"/>
                  <a:gd name="T25" fmla="*/ 96 h 134"/>
                  <a:gd name="T26" fmla="*/ 99 w 126"/>
                  <a:gd name="T27" fmla="*/ 24 h 134"/>
                  <a:gd name="T28" fmla="*/ 98 w 126"/>
                  <a:gd name="T29" fmla="*/ 17 h 134"/>
                  <a:gd name="T30" fmla="*/ 89 w 126"/>
                  <a:gd name="T31" fmla="*/ 7 h 134"/>
                  <a:gd name="T32" fmla="*/ 83 w 126"/>
                  <a:gd name="T33" fmla="*/ 7 h 134"/>
                  <a:gd name="T34" fmla="*/ 83 w 126"/>
                  <a:gd name="T35" fmla="*/ 4 h 134"/>
                  <a:gd name="T36" fmla="*/ 83 w 126"/>
                  <a:gd name="T37" fmla="*/ 0 h 134"/>
                  <a:gd name="T38" fmla="*/ 125 w 126"/>
                  <a:gd name="T39" fmla="*/ 0 h 134"/>
                  <a:gd name="T40" fmla="*/ 126 w 126"/>
                  <a:gd name="T41" fmla="*/ 3 h 134"/>
                  <a:gd name="T42" fmla="*/ 126 w 126"/>
                  <a:gd name="T43" fmla="*/ 7 h 134"/>
                  <a:gd name="T44" fmla="*/ 120 w 126"/>
                  <a:gd name="T45" fmla="*/ 7 h 134"/>
                  <a:gd name="T46" fmla="*/ 110 w 126"/>
                  <a:gd name="T47" fmla="*/ 16 h 134"/>
                  <a:gd name="T48" fmla="*/ 110 w 126"/>
                  <a:gd name="T49" fmla="*/ 26 h 134"/>
                  <a:gd name="T50" fmla="*/ 110 w 126"/>
                  <a:gd name="T51" fmla="*/ 128 h 134"/>
                  <a:gd name="T52" fmla="*/ 110 w 126"/>
                  <a:gd name="T53" fmla="*/ 134 h 134"/>
                  <a:gd name="T54" fmla="*/ 98 w 126"/>
                  <a:gd name="T55" fmla="*/ 134 h 134"/>
                  <a:gd name="T56" fmla="*/ 28 w 126"/>
                  <a:gd name="T57" fmla="*/ 14 h 134"/>
                  <a:gd name="T58" fmla="*/ 28 w 126"/>
                  <a:gd name="T59" fmla="*/ 14 h 134"/>
                  <a:gd name="T60" fmla="*/ 27 w 126"/>
                  <a:gd name="T61" fmla="*/ 17 h 134"/>
                  <a:gd name="T62" fmla="*/ 27 w 126"/>
                  <a:gd name="T63" fmla="*/ 110 h 134"/>
                  <a:gd name="T64" fmla="*/ 28 w 126"/>
                  <a:gd name="T65" fmla="*/ 118 h 134"/>
                  <a:gd name="T66" fmla="*/ 36 w 126"/>
                  <a:gd name="T67" fmla="*/ 126 h 134"/>
                  <a:gd name="T68" fmla="*/ 43 w 126"/>
                  <a:gd name="T69" fmla="*/ 127 h 134"/>
                  <a:gd name="T70" fmla="*/ 43 w 126"/>
                  <a:gd name="T71" fmla="*/ 134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26" h="134">
                    <a:moveTo>
                      <a:pt x="43" y="134"/>
                    </a:moveTo>
                    <a:cubicBezTo>
                      <a:pt x="29" y="134"/>
                      <a:pt x="14" y="134"/>
                      <a:pt x="0" y="134"/>
                    </a:cubicBezTo>
                    <a:cubicBezTo>
                      <a:pt x="0" y="132"/>
                      <a:pt x="0" y="130"/>
                      <a:pt x="0" y="127"/>
                    </a:cubicBezTo>
                    <a:cubicBezTo>
                      <a:pt x="2" y="127"/>
                      <a:pt x="5" y="127"/>
                      <a:pt x="7" y="126"/>
                    </a:cubicBezTo>
                    <a:cubicBezTo>
                      <a:pt x="13" y="125"/>
                      <a:pt x="15" y="123"/>
                      <a:pt x="16" y="118"/>
                    </a:cubicBezTo>
                    <a:cubicBezTo>
                      <a:pt x="16" y="115"/>
                      <a:pt x="16" y="113"/>
                      <a:pt x="16" y="110"/>
                    </a:cubicBezTo>
                    <a:cubicBezTo>
                      <a:pt x="16" y="80"/>
                      <a:pt x="16" y="49"/>
                      <a:pt x="16" y="18"/>
                    </a:cubicBezTo>
                    <a:cubicBezTo>
                      <a:pt x="16" y="9"/>
                      <a:pt x="14" y="8"/>
                      <a:pt x="5" y="7"/>
                    </a:cubicBezTo>
                    <a:cubicBezTo>
                      <a:pt x="4" y="7"/>
                      <a:pt x="2" y="7"/>
                      <a:pt x="0" y="7"/>
                    </a:cubicBezTo>
                    <a:cubicBezTo>
                      <a:pt x="0" y="4"/>
                      <a:pt x="0" y="2"/>
                      <a:pt x="0" y="0"/>
                    </a:cubicBezTo>
                    <a:cubicBezTo>
                      <a:pt x="13" y="0"/>
                      <a:pt x="26" y="0"/>
                      <a:pt x="40" y="0"/>
                    </a:cubicBezTo>
                    <a:cubicBezTo>
                      <a:pt x="59" y="33"/>
                      <a:pt x="78" y="66"/>
                      <a:pt x="98" y="100"/>
                    </a:cubicBezTo>
                    <a:cubicBezTo>
                      <a:pt x="98" y="98"/>
                      <a:pt x="99" y="97"/>
                      <a:pt x="99" y="96"/>
                    </a:cubicBezTo>
                    <a:cubicBezTo>
                      <a:pt x="99" y="72"/>
                      <a:pt x="99" y="48"/>
                      <a:pt x="99" y="24"/>
                    </a:cubicBezTo>
                    <a:cubicBezTo>
                      <a:pt x="99" y="22"/>
                      <a:pt x="99" y="19"/>
                      <a:pt x="98" y="17"/>
                    </a:cubicBezTo>
                    <a:cubicBezTo>
                      <a:pt x="97" y="11"/>
                      <a:pt x="95" y="8"/>
                      <a:pt x="89" y="7"/>
                    </a:cubicBezTo>
                    <a:cubicBezTo>
                      <a:pt x="87" y="7"/>
                      <a:pt x="85" y="7"/>
                      <a:pt x="83" y="7"/>
                    </a:cubicBezTo>
                    <a:cubicBezTo>
                      <a:pt x="83" y="6"/>
                      <a:pt x="83" y="5"/>
                      <a:pt x="83" y="4"/>
                    </a:cubicBezTo>
                    <a:cubicBezTo>
                      <a:pt x="83" y="2"/>
                      <a:pt x="83" y="1"/>
                      <a:pt x="83" y="0"/>
                    </a:cubicBezTo>
                    <a:cubicBezTo>
                      <a:pt x="97" y="0"/>
                      <a:pt x="111" y="0"/>
                      <a:pt x="125" y="0"/>
                    </a:cubicBezTo>
                    <a:cubicBezTo>
                      <a:pt x="125" y="1"/>
                      <a:pt x="126" y="2"/>
                      <a:pt x="126" y="3"/>
                    </a:cubicBezTo>
                    <a:cubicBezTo>
                      <a:pt x="126" y="4"/>
                      <a:pt x="126" y="5"/>
                      <a:pt x="126" y="7"/>
                    </a:cubicBezTo>
                    <a:cubicBezTo>
                      <a:pt x="124" y="7"/>
                      <a:pt x="122" y="7"/>
                      <a:pt x="120" y="7"/>
                    </a:cubicBezTo>
                    <a:cubicBezTo>
                      <a:pt x="114" y="8"/>
                      <a:pt x="111" y="11"/>
                      <a:pt x="110" y="16"/>
                    </a:cubicBezTo>
                    <a:cubicBezTo>
                      <a:pt x="110" y="20"/>
                      <a:pt x="110" y="23"/>
                      <a:pt x="110" y="26"/>
                    </a:cubicBezTo>
                    <a:cubicBezTo>
                      <a:pt x="110" y="60"/>
                      <a:pt x="110" y="94"/>
                      <a:pt x="110" y="128"/>
                    </a:cubicBezTo>
                    <a:cubicBezTo>
                      <a:pt x="110" y="130"/>
                      <a:pt x="110" y="132"/>
                      <a:pt x="110" y="134"/>
                    </a:cubicBezTo>
                    <a:cubicBezTo>
                      <a:pt x="106" y="134"/>
                      <a:pt x="102" y="134"/>
                      <a:pt x="98" y="134"/>
                    </a:cubicBezTo>
                    <a:cubicBezTo>
                      <a:pt x="75" y="94"/>
                      <a:pt x="52" y="54"/>
                      <a:pt x="28" y="14"/>
                    </a:cubicBezTo>
                    <a:cubicBezTo>
                      <a:pt x="28" y="14"/>
                      <a:pt x="28" y="14"/>
                      <a:pt x="28" y="14"/>
                    </a:cubicBezTo>
                    <a:cubicBezTo>
                      <a:pt x="27" y="15"/>
                      <a:pt x="27" y="16"/>
                      <a:pt x="27" y="17"/>
                    </a:cubicBezTo>
                    <a:cubicBezTo>
                      <a:pt x="27" y="48"/>
                      <a:pt x="27" y="79"/>
                      <a:pt x="27" y="110"/>
                    </a:cubicBezTo>
                    <a:cubicBezTo>
                      <a:pt x="27" y="113"/>
                      <a:pt x="27" y="116"/>
                      <a:pt x="28" y="118"/>
                    </a:cubicBezTo>
                    <a:cubicBezTo>
                      <a:pt x="29" y="123"/>
                      <a:pt x="31" y="125"/>
                      <a:pt x="36" y="126"/>
                    </a:cubicBezTo>
                    <a:cubicBezTo>
                      <a:pt x="38" y="126"/>
                      <a:pt x="41" y="127"/>
                      <a:pt x="43" y="127"/>
                    </a:cubicBezTo>
                    <a:cubicBezTo>
                      <a:pt x="43" y="129"/>
                      <a:pt x="43" y="132"/>
                      <a:pt x="43" y="134"/>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166" name="Freeform 23"/>
              <p:cNvSpPr/>
              <p:nvPr/>
            </p:nvSpPr>
            <p:spPr bwMode="auto">
              <a:xfrm>
                <a:off x="6285428" y="3878362"/>
                <a:ext cx="397272" cy="410087"/>
              </a:xfrm>
              <a:custGeom>
                <a:avLst/>
                <a:gdLst>
                  <a:gd name="T0" fmla="*/ 87 w 139"/>
                  <a:gd name="T1" fmla="*/ 79 h 144"/>
                  <a:gd name="T2" fmla="*/ 87 w 139"/>
                  <a:gd name="T3" fmla="*/ 71 h 144"/>
                  <a:gd name="T4" fmla="*/ 139 w 139"/>
                  <a:gd name="T5" fmla="*/ 71 h 144"/>
                  <a:gd name="T6" fmla="*/ 139 w 139"/>
                  <a:gd name="T7" fmla="*/ 79 h 144"/>
                  <a:gd name="T8" fmla="*/ 133 w 139"/>
                  <a:gd name="T9" fmla="*/ 79 h 144"/>
                  <a:gd name="T10" fmla="*/ 124 w 139"/>
                  <a:gd name="T11" fmla="*/ 88 h 144"/>
                  <a:gd name="T12" fmla="*/ 124 w 139"/>
                  <a:gd name="T13" fmla="*/ 95 h 144"/>
                  <a:gd name="T14" fmla="*/ 124 w 139"/>
                  <a:gd name="T15" fmla="*/ 134 h 144"/>
                  <a:gd name="T16" fmla="*/ 124 w 139"/>
                  <a:gd name="T17" fmla="*/ 139 h 144"/>
                  <a:gd name="T18" fmla="*/ 115 w 139"/>
                  <a:gd name="T19" fmla="*/ 139 h 144"/>
                  <a:gd name="T20" fmla="*/ 110 w 139"/>
                  <a:gd name="T21" fmla="*/ 128 h 144"/>
                  <a:gd name="T22" fmla="*/ 105 w 139"/>
                  <a:gd name="T23" fmla="*/ 131 h 144"/>
                  <a:gd name="T24" fmla="*/ 56 w 139"/>
                  <a:gd name="T25" fmla="*/ 141 h 144"/>
                  <a:gd name="T26" fmla="*/ 10 w 139"/>
                  <a:gd name="T27" fmla="*/ 103 h 144"/>
                  <a:gd name="T28" fmla="*/ 15 w 139"/>
                  <a:gd name="T29" fmla="*/ 33 h 144"/>
                  <a:gd name="T30" fmla="*/ 56 w 139"/>
                  <a:gd name="T31" fmla="*/ 3 h 144"/>
                  <a:gd name="T32" fmla="*/ 99 w 139"/>
                  <a:gd name="T33" fmla="*/ 11 h 144"/>
                  <a:gd name="T34" fmla="*/ 102 w 139"/>
                  <a:gd name="T35" fmla="*/ 13 h 144"/>
                  <a:gd name="T36" fmla="*/ 105 w 139"/>
                  <a:gd name="T37" fmla="*/ 5 h 144"/>
                  <a:gd name="T38" fmla="*/ 112 w 139"/>
                  <a:gd name="T39" fmla="*/ 5 h 144"/>
                  <a:gd name="T40" fmla="*/ 122 w 139"/>
                  <a:gd name="T41" fmla="*/ 46 h 144"/>
                  <a:gd name="T42" fmla="*/ 114 w 139"/>
                  <a:gd name="T43" fmla="*/ 49 h 144"/>
                  <a:gd name="T44" fmla="*/ 112 w 139"/>
                  <a:gd name="T45" fmla="*/ 44 h 144"/>
                  <a:gd name="T46" fmla="*/ 100 w 139"/>
                  <a:gd name="T47" fmla="*/ 25 h 144"/>
                  <a:gd name="T48" fmla="*/ 42 w 139"/>
                  <a:gd name="T49" fmla="*/ 23 h 144"/>
                  <a:gd name="T50" fmla="*/ 24 w 139"/>
                  <a:gd name="T51" fmla="*/ 62 h 144"/>
                  <a:gd name="T52" fmla="*/ 34 w 139"/>
                  <a:gd name="T53" fmla="*/ 109 h 144"/>
                  <a:gd name="T54" fmla="*/ 77 w 139"/>
                  <a:gd name="T55" fmla="*/ 131 h 144"/>
                  <a:gd name="T56" fmla="*/ 101 w 139"/>
                  <a:gd name="T57" fmla="*/ 120 h 144"/>
                  <a:gd name="T58" fmla="*/ 106 w 139"/>
                  <a:gd name="T59" fmla="*/ 109 h 144"/>
                  <a:gd name="T60" fmla="*/ 106 w 139"/>
                  <a:gd name="T61" fmla="*/ 90 h 144"/>
                  <a:gd name="T62" fmla="*/ 96 w 139"/>
                  <a:gd name="T63" fmla="*/ 79 h 144"/>
                  <a:gd name="T64" fmla="*/ 87 w 139"/>
                  <a:gd name="T65" fmla="*/ 7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9" h="144">
                    <a:moveTo>
                      <a:pt x="87" y="79"/>
                    </a:moveTo>
                    <a:cubicBezTo>
                      <a:pt x="87" y="76"/>
                      <a:pt x="87" y="74"/>
                      <a:pt x="87" y="71"/>
                    </a:cubicBezTo>
                    <a:cubicBezTo>
                      <a:pt x="105" y="71"/>
                      <a:pt x="122" y="71"/>
                      <a:pt x="139" y="71"/>
                    </a:cubicBezTo>
                    <a:cubicBezTo>
                      <a:pt x="139" y="74"/>
                      <a:pt x="139" y="76"/>
                      <a:pt x="139" y="79"/>
                    </a:cubicBezTo>
                    <a:cubicBezTo>
                      <a:pt x="137" y="79"/>
                      <a:pt x="135" y="79"/>
                      <a:pt x="133" y="79"/>
                    </a:cubicBezTo>
                    <a:cubicBezTo>
                      <a:pt x="127" y="79"/>
                      <a:pt x="125" y="81"/>
                      <a:pt x="124" y="88"/>
                    </a:cubicBezTo>
                    <a:cubicBezTo>
                      <a:pt x="124" y="90"/>
                      <a:pt x="124" y="93"/>
                      <a:pt x="124" y="95"/>
                    </a:cubicBezTo>
                    <a:cubicBezTo>
                      <a:pt x="124" y="108"/>
                      <a:pt x="124" y="121"/>
                      <a:pt x="124" y="134"/>
                    </a:cubicBezTo>
                    <a:cubicBezTo>
                      <a:pt x="124" y="135"/>
                      <a:pt x="124" y="137"/>
                      <a:pt x="124" y="139"/>
                    </a:cubicBezTo>
                    <a:cubicBezTo>
                      <a:pt x="121" y="139"/>
                      <a:pt x="118" y="139"/>
                      <a:pt x="115" y="139"/>
                    </a:cubicBezTo>
                    <a:cubicBezTo>
                      <a:pt x="113" y="136"/>
                      <a:pt x="112" y="132"/>
                      <a:pt x="110" y="128"/>
                    </a:cubicBezTo>
                    <a:cubicBezTo>
                      <a:pt x="108" y="129"/>
                      <a:pt x="107" y="130"/>
                      <a:pt x="105" y="131"/>
                    </a:cubicBezTo>
                    <a:cubicBezTo>
                      <a:pt x="90" y="140"/>
                      <a:pt x="74" y="144"/>
                      <a:pt x="56" y="141"/>
                    </a:cubicBezTo>
                    <a:cubicBezTo>
                      <a:pt x="34" y="137"/>
                      <a:pt x="18" y="124"/>
                      <a:pt x="10" y="103"/>
                    </a:cubicBezTo>
                    <a:cubicBezTo>
                      <a:pt x="0" y="79"/>
                      <a:pt x="1" y="55"/>
                      <a:pt x="15" y="33"/>
                    </a:cubicBezTo>
                    <a:cubicBezTo>
                      <a:pt x="24" y="17"/>
                      <a:pt x="38" y="6"/>
                      <a:pt x="56" y="3"/>
                    </a:cubicBezTo>
                    <a:cubicBezTo>
                      <a:pt x="71" y="0"/>
                      <a:pt x="86" y="2"/>
                      <a:pt x="99" y="11"/>
                    </a:cubicBezTo>
                    <a:cubicBezTo>
                      <a:pt x="100" y="12"/>
                      <a:pt x="101" y="12"/>
                      <a:pt x="102" y="13"/>
                    </a:cubicBezTo>
                    <a:cubicBezTo>
                      <a:pt x="103" y="10"/>
                      <a:pt x="104" y="7"/>
                      <a:pt x="105" y="5"/>
                    </a:cubicBezTo>
                    <a:cubicBezTo>
                      <a:pt x="107" y="5"/>
                      <a:pt x="109" y="5"/>
                      <a:pt x="112" y="5"/>
                    </a:cubicBezTo>
                    <a:cubicBezTo>
                      <a:pt x="115" y="18"/>
                      <a:pt x="119" y="32"/>
                      <a:pt x="122" y="46"/>
                    </a:cubicBezTo>
                    <a:cubicBezTo>
                      <a:pt x="120" y="47"/>
                      <a:pt x="117" y="48"/>
                      <a:pt x="114" y="49"/>
                    </a:cubicBezTo>
                    <a:cubicBezTo>
                      <a:pt x="114" y="47"/>
                      <a:pt x="113" y="45"/>
                      <a:pt x="112" y="44"/>
                    </a:cubicBezTo>
                    <a:cubicBezTo>
                      <a:pt x="109" y="37"/>
                      <a:pt x="105" y="30"/>
                      <a:pt x="100" y="25"/>
                    </a:cubicBezTo>
                    <a:cubicBezTo>
                      <a:pt x="84" y="8"/>
                      <a:pt x="59" y="7"/>
                      <a:pt x="42" y="23"/>
                    </a:cubicBezTo>
                    <a:cubicBezTo>
                      <a:pt x="31" y="34"/>
                      <a:pt x="25" y="47"/>
                      <a:pt x="24" y="62"/>
                    </a:cubicBezTo>
                    <a:cubicBezTo>
                      <a:pt x="22" y="79"/>
                      <a:pt x="25" y="95"/>
                      <a:pt x="34" y="109"/>
                    </a:cubicBezTo>
                    <a:cubicBezTo>
                      <a:pt x="44" y="125"/>
                      <a:pt x="59" y="132"/>
                      <a:pt x="77" y="131"/>
                    </a:cubicBezTo>
                    <a:cubicBezTo>
                      <a:pt x="86" y="130"/>
                      <a:pt x="94" y="127"/>
                      <a:pt x="101" y="120"/>
                    </a:cubicBezTo>
                    <a:cubicBezTo>
                      <a:pt x="104" y="117"/>
                      <a:pt x="106" y="114"/>
                      <a:pt x="106" y="109"/>
                    </a:cubicBezTo>
                    <a:cubicBezTo>
                      <a:pt x="106" y="103"/>
                      <a:pt x="107" y="96"/>
                      <a:pt x="106" y="90"/>
                    </a:cubicBezTo>
                    <a:cubicBezTo>
                      <a:pt x="106" y="82"/>
                      <a:pt x="104" y="81"/>
                      <a:pt x="96" y="79"/>
                    </a:cubicBezTo>
                    <a:cubicBezTo>
                      <a:pt x="94" y="79"/>
                      <a:pt x="91" y="79"/>
                      <a:pt x="87" y="79"/>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167" name="Freeform 25"/>
              <p:cNvSpPr/>
              <p:nvPr/>
            </p:nvSpPr>
            <p:spPr bwMode="auto">
              <a:xfrm>
                <a:off x="9005458" y="3884769"/>
                <a:ext cx="323584" cy="397272"/>
              </a:xfrm>
              <a:custGeom>
                <a:avLst/>
                <a:gdLst>
                  <a:gd name="T0" fmla="*/ 103 w 113"/>
                  <a:gd name="T1" fmla="*/ 44 h 140"/>
                  <a:gd name="T2" fmla="*/ 95 w 113"/>
                  <a:gd name="T3" fmla="*/ 46 h 140"/>
                  <a:gd name="T4" fmla="*/ 92 w 113"/>
                  <a:gd name="T5" fmla="*/ 41 h 140"/>
                  <a:gd name="T6" fmla="*/ 72 w 113"/>
                  <a:gd name="T7" fmla="*/ 18 h 140"/>
                  <a:gd name="T8" fmla="*/ 38 w 113"/>
                  <a:gd name="T9" fmla="*/ 12 h 140"/>
                  <a:gd name="T10" fmla="*/ 25 w 113"/>
                  <a:gd name="T11" fmla="*/ 19 h 140"/>
                  <a:gd name="T12" fmla="*/ 26 w 113"/>
                  <a:gd name="T13" fmla="*/ 44 h 140"/>
                  <a:gd name="T14" fmla="*/ 42 w 113"/>
                  <a:gd name="T15" fmla="*/ 53 h 140"/>
                  <a:gd name="T16" fmla="*/ 70 w 113"/>
                  <a:gd name="T17" fmla="*/ 62 h 140"/>
                  <a:gd name="T18" fmla="*/ 90 w 113"/>
                  <a:gd name="T19" fmla="*/ 70 h 140"/>
                  <a:gd name="T20" fmla="*/ 97 w 113"/>
                  <a:gd name="T21" fmla="*/ 125 h 140"/>
                  <a:gd name="T22" fmla="*/ 56 w 113"/>
                  <a:gd name="T23" fmla="*/ 140 h 140"/>
                  <a:gd name="T24" fmla="*/ 25 w 113"/>
                  <a:gd name="T25" fmla="*/ 128 h 140"/>
                  <a:gd name="T26" fmla="*/ 21 w 113"/>
                  <a:gd name="T27" fmla="*/ 125 h 140"/>
                  <a:gd name="T28" fmla="*/ 16 w 113"/>
                  <a:gd name="T29" fmla="*/ 137 h 140"/>
                  <a:gd name="T30" fmla="*/ 10 w 113"/>
                  <a:gd name="T31" fmla="*/ 137 h 140"/>
                  <a:gd name="T32" fmla="*/ 1 w 113"/>
                  <a:gd name="T33" fmla="*/ 89 h 140"/>
                  <a:gd name="T34" fmla="*/ 10 w 113"/>
                  <a:gd name="T35" fmla="*/ 87 h 140"/>
                  <a:gd name="T36" fmla="*/ 13 w 113"/>
                  <a:gd name="T37" fmla="*/ 95 h 140"/>
                  <a:gd name="T38" fmla="*/ 36 w 113"/>
                  <a:gd name="T39" fmla="*/ 122 h 140"/>
                  <a:gd name="T40" fmla="*/ 69 w 113"/>
                  <a:gd name="T41" fmla="*/ 128 h 140"/>
                  <a:gd name="T42" fmla="*/ 85 w 113"/>
                  <a:gd name="T43" fmla="*/ 119 h 140"/>
                  <a:gd name="T44" fmla="*/ 81 w 113"/>
                  <a:gd name="T45" fmla="*/ 86 h 140"/>
                  <a:gd name="T46" fmla="*/ 63 w 113"/>
                  <a:gd name="T47" fmla="*/ 79 h 140"/>
                  <a:gd name="T48" fmla="*/ 38 w 113"/>
                  <a:gd name="T49" fmla="*/ 71 h 140"/>
                  <a:gd name="T50" fmla="*/ 19 w 113"/>
                  <a:gd name="T51" fmla="*/ 62 h 140"/>
                  <a:gd name="T52" fmla="*/ 15 w 113"/>
                  <a:gd name="T53" fmla="*/ 13 h 140"/>
                  <a:gd name="T54" fmla="*/ 51 w 113"/>
                  <a:gd name="T55" fmla="*/ 0 h 140"/>
                  <a:gd name="T56" fmla="*/ 81 w 113"/>
                  <a:gd name="T57" fmla="*/ 10 h 140"/>
                  <a:gd name="T58" fmla="*/ 82 w 113"/>
                  <a:gd name="T59" fmla="*/ 11 h 140"/>
                  <a:gd name="T60" fmla="*/ 83 w 113"/>
                  <a:gd name="T61" fmla="*/ 11 h 140"/>
                  <a:gd name="T62" fmla="*/ 87 w 113"/>
                  <a:gd name="T63" fmla="*/ 2 h 140"/>
                  <a:gd name="T64" fmla="*/ 93 w 113"/>
                  <a:gd name="T65" fmla="*/ 2 h 140"/>
                  <a:gd name="T66" fmla="*/ 103 w 113"/>
                  <a:gd name="T67" fmla="*/ 44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3" h="140">
                    <a:moveTo>
                      <a:pt x="103" y="44"/>
                    </a:moveTo>
                    <a:cubicBezTo>
                      <a:pt x="100" y="45"/>
                      <a:pt x="98" y="45"/>
                      <a:pt x="95" y="46"/>
                    </a:cubicBezTo>
                    <a:cubicBezTo>
                      <a:pt x="94" y="44"/>
                      <a:pt x="93" y="43"/>
                      <a:pt x="92" y="41"/>
                    </a:cubicBezTo>
                    <a:cubicBezTo>
                      <a:pt x="87" y="32"/>
                      <a:pt x="81" y="24"/>
                      <a:pt x="72" y="18"/>
                    </a:cubicBezTo>
                    <a:cubicBezTo>
                      <a:pt x="61" y="11"/>
                      <a:pt x="50" y="9"/>
                      <a:pt x="38" y="12"/>
                    </a:cubicBezTo>
                    <a:cubicBezTo>
                      <a:pt x="33" y="13"/>
                      <a:pt x="28" y="16"/>
                      <a:pt x="25" y="19"/>
                    </a:cubicBezTo>
                    <a:cubicBezTo>
                      <a:pt x="18" y="27"/>
                      <a:pt x="19" y="38"/>
                      <a:pt x="26" y="44"/>
                    </a:cubicBezTo>
                    <a:cubicBezTo>
                      <a:pt x="31" y="49"/>
                      <a:pt x="36" y="51"/>
                      <a:pt x="42" y="53"/>
                    </a:cubicBezTo>
                    <a:cubicBezTo>
                      <a:pt x="51" y="56"/>
                      <a:pt x="61" y="59"/>
                      <a:pt x="70" y="62"/>
                    </a:cubicBezTo>
                    <a:cubicBezTo>
                      <a:pt x="77" y="64"/>
                      <a:pt x="84" y="67"/>
                      <a:pt x="90" y="70"/>
                    </a:cubicBezTo>
                    <a:cubicBezTo>
                      <a:pt x="113" y="83"/>
                      <a:pt x="112" y="111"/>
                      <a:pt x="97" y="125"/>
                    </a:cubicBezTo>
                    <a:cubicBezTo>
                      <a:pt x="85" y="137"/>
                      <a:pt x="71" y="140"/>
                      <a:pt x="56" y="140"/>
                    </a:cubicBezTo>
                    <a:cubicBezTo>
                      <a:pt x="44" y="139"/>
                      <a:pt x="34" y="135"/>
                      <a:pt x="25" y="128"/>
                    </a:cubicBezTo>
                    <a:cubicBezTo>
                      <a:pt x="24" y="127"/>
                      <a:pt x="23" y="126"/>
                      <a:pt x="21" y="125"/>
                    </a:cubicBezTo>
                    <a:cubicBezTo>
                      <a:pt x="19" y="129"/>
                      <a:pt x="18" y="133"/>
                      <a:pt x="16" y="137"/>
                    </a:cubicBezTo>
                    <a:cubicBezTo>
                      <a:pt x="14" y="137"/>
                      <a:pt x="12" y="137"/>
                      <a:pt x="10" y="137"/>
                    </a:cubicBezTo>
                    <a:cubicBezTo>
                      <a:pt x="7" y="121"/>
                      <a:pt x="4" y="105"/>
                      <a:pt x="1" y="89"/>
                    </a:cubicBezTo>
                    <a:cubicBezTo>
                      <a:pt x="4" y="88"/>
                      <a:pt x="7" y="88"/>
                      <a:pt x="10" y="87"/>
                    </a:cubicBezTo>
                    <a:cubicBezTo>
                      <a:pt x="11" y="90"/>
                      <a:pt x="12" y="93"/>
                      <a:pt x="13" y="95"/>
                    </a:cubicBezTo>
                    <a:cubicBezTo>
                      <a:pt x="18" y="106"/>
                      <a:pt x="26" y="116"/>
                      <a:pt x="36" y="122"/>
                    </a:cubicBezTo>
                    <a:cubicBezTo>
                      <a:pt x="46" y="129"/>
                      <a:pt x="57" y="131"/>
                      <a:pt x="69" y="128"/>
                    </a:cubicBezTo>
                    <a:cubicBezTo>
                      <a:pt x="75" y="127"/>
                      <a:pt x="80" y="123"/>
                      <a:pt x="85" y="119"/>
                    </a:cubicBezTo>
                    <a:cubicBezTo>
                      <a:pt x="94" y="110"/>
                      <a:pt x="94" y="93"/>
                      <a:pt x="81" y="86"/>
                    </a:cubicBezTo>
                    <a:cubicBezTo>
                      <a:pt x="75" y="83"/>
                      <a:pt x="69" y="81"/>
                      <a:pt x="63" y="79"/>
                    </a:cubicBezTo>
                    <a:cubicBezTo>
                      <a:pt x="55" y="76"/>
                      <a:pt x="46" y="74"/>
                      <a:pt x="38" y="71"/>
                    </a:cubicBezTo>
                    <a:cubicBezTo>
                      <a:pt x="31" y="69"/>
                      <a:pt x="25" y="66"/>
                      <a:pt x="19" y="62"/>
                    </a:cubicBezTo>
                    <a:cubicBezTo>
                      <a:pt x="1" y="51"/>
                      <a:pt x="0" y="27"/>
                      <a:pt x="15" y="13"/>
                    </a:cubicBezTo>
                    <a:cubicBezTo>
                      <a:pt x="25" y="3"/>
                      <a:pt x="37" y="0"/>
                      <a:pt x="51" y="0"/>
                    </a:cubicBezTo>
                    <a:cubicBezTo>
                      <a:pt x="62" y="0"/>
                      <a:pt x="72" y="3"/>
                      <a:pt x="81" y="10"/>
                    </a:cubicBezTo>
                    <a:cubicBezTo>
                      <a:pt x="81" y="10"/>
                      <a:pt x="81" y="11"/>
                      <a:pt x="82" y="11"/>
                    </a:cubicBezTo>
                    <a:cubicBezTo>
                      <a:pt x="82" y="11"/>
                      <a:pt x="82" y="11"/>
                      <a:pt x="83" y="11"/>
                    </a:cubicBezTo>
                    <a:cubicBezTo>
                      <a:pt x="84" y="8"/>
                      <a:pt x="85" y="5"/>
                      <a:pt x="87" y="2"/>
                    </a:cubicBezTo>
                    <a:cubicBezTo>
                      <a:pt x="89" y="2"/>
                      <a:pt x="91" y="2"/>
                      <a:pt x="93" y="2"/>
                    </a:cubicBezTo>
                    <a:cubicBezTo>
                      <a:pt x="96" y="16"/>
                      <a:pt x="100" y="30"/>
                      <a:pt x="103" y="44"/>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168" name="Freeform 27"/>
              <p:cNvSpPr>
                <a:spLocks noEditPoints="1"/>
              </p:cNvSpPr>
              <p:nvPr/>
            </p:nvSpPr>
            <p:spPr bwMode="auto">
              <a:xfrm>
                <a:off x="4616246" y="3887973"/>
                <a:ext cx="323584" cy="384457"/>
              </a:xfrm>
              <a:custGeom>
                <a:avLst/>
                <a:gdLst>
                  <a:gd name="T0" fmla="*/ 33 w 113"/>
                  <a:gd name="T1" fmla="*/ 78 h 135"/>
                  <a:gd name="T2" fmla="*/ 33 w 113"/>
                  <a:gd name="T3" fmla="*/ 82 h 135"/>
                  <a:gd name="T4" fmla="*/ 33 w 113"/>
                  <a:gd name="T5" fmla="*/ 114 h 135"/>
                  <a:gd name="T6" fmla="*/ 33 w 113"/>
                  <a:gd name="T7" fmla="*/ 118 h 135"/>
                  <a:gd name="T8" fmla="*/ 43 w 113"/>
                  <a:gd name="T9" fmla="*/ 128 h 135"/>
                  <a:gd name="T10" fmla="*/ 49 w 113"/>
                  <a:gd name="T11" fmla="*/ 128 h 135"/>
                  <a:gd name="T12" fmla="*/ 49 w 113"/>
                  <a:gd name="T13" fmla="*/ 135 h 135"/>
                  <a:gd name="T14" fmla="*/ 0 w 113"/>
                  <a:gd name="T15" fmla="*/ 135 h 135"/>
                  <a:gd name="T16" fmla="*/ 0 w 113"/>
                  <a:gd name="T17" fmla="*/ 128 h 135"/>
                  <a:gd name="T18" fmla="*/ 8 w 113"/>
                  <a:gd name="T19" fmla="*/ 127 h 135"/>
                  <a:gd name="T20" fmla="*/ 15 w 113"/>
                  <a:gd name="T21" fmla="*/ 120 h 135"/>
                  <a:gd name="T22" fmla="*/ 15 w 113"/>
                  <a:gd name="T23" fmla="*/ 114 h 135"/>
                  <a:gd name="T24" fmla="*/ 15 w 113"/>
                  <a:gd name="T25" fmla="*/ 21 h 135"/>
                  <a:gd name="T26" fmla="*/ 15 w 113"/>
                  <a:gd name="T27" fmla="*/ 14 h 135"/>
                  <a:gd name="T28" fmla="*/ 9 w 113"/>
                  <a:gd name="T29" fmla="*/ 9 h 135"/>
                  <a:gd name="T30" fmla="*/ 0 w 113"/>
                  <a:gd name="T31" fmla="*/ 8 h 135"/>
                  <a:gd name="T32" fmla="*/ 0 w 113"/>
                  <a:gd name="T33" fmla="*/ 1 h 135"/>
                  <a:gd name="T34" fmla="*/ 4 w 113"/>
                  <a:gd name="T35" fmla="*/ 0 h 135"/>
                  <a:gd name="T36" fmla="*/ 56 w 113"/>
                  <a:gd name="T37" fmla="*/ 0 h 135"/>
                  <a:gd name="T38" fmla="*/ 73 w 113"/>
                  <a:gd name="T39" fmla="*/ 1 h 135"/>
                  <a:gd name="T40" fmla="*/ 106 w 113"/>
                  <a:gd name="T41" fmla="*/ 50 h 135"/>
                  <a:gd name="T42" fmla="*/ 78 w 113"/>
                  <a:gd name="T43" fmla="*/ 76 h 135"/>
                  <a:gd name="T44" fmla="*/ 55 w 113"/>
                  <a:gd name="T45" fmla="*/ 78 h 135"/>
                  <a:gd name="T46" fmla="*/ 33 w 113"/>
                  <a:gd name="T47" fmla="*/ 78 h 135"/>
                  <a:gd name="T48" fmla="*/ 33 w 113"/>
                  <a:gd name="T49" fmla="*/ 68 h 135"/>
                  <a:gd name="T50" fmla="*/ 67 w 113"/>
                  <a:gd name="T51" fmla="*/ 67 h 135"/>
                  <a:gd name="T52" fmla="*/ 85 w 113"/>
                  <a:gd name="T53" fmla="*/ 52 h 135"/>
                  <a:gd name="T54" fmla="*/ 87 w 113"/>
                  <a:gd name="T55" fmla="*/ 29 h 135"/>
                  <a:gd name="T56" fmla="*/ 66 w 113"/>
                  <a:gd name="T57" fmla="*/ 11 h 135"/>
                  <a:gd name="T58" fmla="*/ 34 w 113"/>
                  <a:gd name="T59" fmla="*/ 11 h 135"/>
                  <a:gd name="T60" fmla="*/ 33 w 113"/>
                  <a:gd name="T61" fmla="*/ 11 h 135"/>
                  <a:gd name="T62" fmla="*/ 33 w 113"/>
                  <a:gd name="T63" fmla="*/ 68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13" h="135">
                    <a:moveTo>
                      <a:pt x="33" y="78"/>
                    </a:moveTo>
                    <a:cubicBezTo>
                      <a:pt x="33" y="80"/>
                      <a:pt x="33" y="81"/>
                      <a:pt x="33" y="82"/>
                    </a:cubicBezTo>
                    <a:cubicBezTo>
                      <a:pt x="33" y="93"/>
                      <a:pt x="33" y="103"/>
                      <a:pt x="33" y="114"/>
                    </a:cubicBezTo>
                    <a:cubicBezTo>
                      <a:pt x="33" y="115"/>
                      <a:pt x="33" y="117"/>
                      <a:pt x="33" y="118"/>
                    </a:cubicBezTo>
                    <a:cubicBezTo>
                      <a:pt x="34" y="125"/>
                      <a:pt x="35" y="127"/>
                      <a:pt x="43" y="128"/>
                    </a:cubicBezTo>
                    <a:cubicBezTo>
                      <a:pt x="45" y="128"/>
                      <a:pt x="47" y="128"/>
                      <a:pt x="49" y="128"/>
                    </a:cubicBezTo>
                    <a:cubicBezTo>
                      <a:pt x="49" y="130"/>
                      <a:pt x="49" y="133"/>
                      <a:pt x="49" y="135"/>
                    </a:cubicBezTo>
                    <a:cubicBezTo>
                      <a:pt x="33" y="135"/>
                      <a:pt x="16" y="135"/>
                      <a:pt x="0" y="135"/>
                    </a:cubicBezTo>
                    <a:cubicBezTo>
                      <a:pt x="0" y="133"/>
                      <a:pt x="0" y="131"/>
                      <a:pt x="0" y="128"/>
                    </a:cubicBezTo>
                    <a:cubicBezTo>
                      <a:pt x="2" y="128"/>
                      <a:pt x="5" y="128"/>
                      <a:pt x="8" y="127"/>
                    </a:cubicBezTo>
                    <a:cubicBezTo>
                      <a:pt x="13" y="126"/>
                      <a:pt x="14" y="125"/>
                      <a:pt x="15" y="120"/>
                    </a:cubicBezTo>
                    <a:cubicBezTo>
                      <a:pt x="15" y="118"/>
                      <a:pt x="15" y="116"/>
                      <a:pt x="15" y="114"/>
                    </a:cubicBezTo>
                    <a:cubicBezTo>
                      <a:pt x="16" y="83"/>
                      <a:pt x="16" y="52"/>
                      <a:pt x="15" y="21"/>
                    </a:cubicBezTo>
                    <a:cubicBezTo>
                      <a:pt x="15" y="19"/>
                      <a:pt x="15" y="16"/>
                      <a:pt x="15" y="14"/>
                    </a:cubicBezTo>
                    <a:cubicBezTo>
                      <a:pt x="14" y="11"/>
                      <a:pt x="12" y="9"/>
                      <a:pt x="9" y="9"/>
                    </a:cubicBezTo>
                    <a:cubicBezTo>
                      <a:pt x="6" y="8"/>
                      <a:pt x="3" y="8"/>
                      <a:pt x="0" y="8"/>
                    </a:cubicBezTo>
                    <a:cubicBezTo>
                      <a:pt x="0" y="5"/>
                      <a:pt x="0" y="3"/>
                      <a:pt x="0" y="1"/>
                    </a:cubicBezTo>
                    <a:cubicBezTo>
                      <a:pt x="1" y="0"/>
                      <a:pt x="3" y="0"/>
                      <a:pt x="4" y="0"/>
                    </a:cubicBezTo>
                    <a:cubicBezTo>
                      <a:pt x="21" y="0"/>
                      <a:pt x="39" y="0"/>
                      <a:pt x="56" y="0"/>
                    </a:cubicBezTo>
                    <a:cubicBezTo>
                      <a:pt x="62" y="0"/>
                      <a:pt x="68" y="1"/>
                      <a:pt x="73" y="1"/>
                    </a:cubicBezTo>
                    <a:cubicBezTo>
                      <a:pt x="98" y="4"/>
                      <a:pt x="113" y="26"/>
                      <a:pt x="106" y="50"/>
                    </a:cubicBezTo>
                    <a:cubicBezTo>
                      <a:pt x="102" y="64"/>
                      <a:pt x="93" y="73"/>
                      <a:pt x="78" y="76"/>
                    </a:cubicBezTo>
                    <a:cubicBezTo>
                      <a:pt x="70" y="77"/>
                      <a:pt x="63" y="77"/>
                      <a:pt x="55" y="78"/>
                    </a:cubicBezTo>
                    <a:cubicBezTo>
                      <a:pt x="48" y="78"/>
                      <a:pt x="41" y="78"/>
                      <a:pt x="33" y="78"/>
                    </a:cubicBezTo>
                    <a:close/>
                    <a:moveTo>
                      <a:pt x="33" y="68"/>
                    </a:moveTo>
                    <a:cubicBezTo>
                      <a:pt x="45" y="67"/>
                      <a:pt x="56" y="68"/>
                      <a:pt x="67" y="67"/>
                    </a:cubicBezTo>
                    <a:cubicBezTo>
                      <a:pt x="76" y="66"/>
                      <a:pt x="82" y="60"/>
                      <a:pt x="85" y="52"/>
                    </a:cubicBezTo>
                    <a:cubicBezTo>
                      <a:pt x="89" y="45"/>
                      <a:pt x="89" y="37"/>
                      <a:pt x="87" y="29"/>
                    </a:cubicBezTo>
                    <a:cubicBezTo>
                      <a:pt x="84" y="19"/>
                      <a:pt x="78" y="12"/>
                      <a:pt x="66" y="11"/>
                    </a:cubicBezTo>
                    <a:cubicBezTo>
                      <a:pt x="56" y="11"/>
                      <a:pt x="45" y="11"/>
                      <a:pt x="34" y="11"/>
                    </a:cubicBezTo>
                    <a:cubicBezTo>
                      <a:pt x="34" y="11"/>
                      <a:pt x="34" y="11"/>
                      <a:pt x="33" y="11"/>
                    </a:cubicBezTo>
                    <a:cubicBezTo>
                      <a:pt x="33" y="30"/>
                      <a:pt x="33" y="48"/>
                      <a:pt x="33" y="68"/>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169" name="Freeform 29"/>
              <p:cNvSpPr/>
              <p:nvPr/>
            </p:nvSpPr>
            <p:spPr bwMode="auto">
              <a:xfrm>
                <a:off x="6858909" y="3891177"/>
                <a:ext cx="381253" cy="394068"/>
              </a:xfrm>
              <a:custGeom>
                <a:avLst/>
                <a:gdLst>
                  <a:gd name="T0" fmla="*/ 49 w 133"/>
                  <a:gd name="T1" fmla="*/ 0 h 138"/>
                  <a:gd name="T2" fmla="*/ 49 w 133"/>
                  <a:gd name="T3" fmla="*/ 7 h 138"/>
                  <a:gd name="T4" fmla="*/ 41 w 133"/>
                  <a:gd name="T5" fmla="*/ 8 h 138"/>
                  <a:gd name="T6" fmla="*/ 34 w 133"/>
                  <a:gd name="T7" fmla="*/ 15 h 138"/>
                  <a:gd name="T8" fmla="*/ 33 w 133"/>
                  <a:gd name="T9" fmla="*/ 23 h 138"/>
                  <a:gd name="T10" fmla="*/ 33 w 133"/>
                  <a:gd name="T11" fmla="*/ 83 h 138"/>
                  <a:gd name="T12" fmla="*/ 34 w 133"/>
                  <a:gd name="T13" fmla="*/ 96 h 138"/>
                  <a:gd name="T14" fmla="*/ 60 w 133"/>
                  <a:gd name="T15" fmla="*/ 124 h 138"/>
                  <a:gd name="T16" fmla="*/ 100 w 133"/>
                  <a:gd name="T17" fmla="*/ 110 h 138"/>
                  <a:gd name="T18" fmla="*/ 106 w 133"/>
                  <a:gd name="T19" fmla="*/ 94 h 138"/>
                  <a:gd name="T20" fmla="*/ 107 w 133"/>
                  <a:gd name="T21" fmla="*/ 80 h 138"/>
                  <a:gd name="T22" fmla="*/ 107 w 133"/>
                  <a:gd name="T23" fmla="*/ 24 h 138"/>
                  <a:gd name="T24" fmla="*/ 106 w 133"/>
                  <a:gd name="T25" fmla="*/ 15 h 138"/>
                  <a:gd name="T26" fmla="*/ 97 w 133"/>
                  <a:gd name="T27" fmla="*/ 8 h 138"/>
                  <a:gd name="T28" fmla="*/ 91 w 133"/>
                  <a:gd name="T29" fmla="*/ 7 h 138"/>
                  <a:gd name="T30" fmla="*/ 91 w 133"/>
                  <a:gd name="T31" fmla="*/ 0 h 138"/>
                  <a:gd name="T32" fmla="*/ 133 w 133"/>
                  <a:gd name="T33" fmla="*/ 0 h 138"/>
                  <a:gd name="T34" fmla="*/ 133 w 133"/>
                  <a:gd name="T35" fmla="*/ 7 h 138"/>
                  <a:gd name="T36" fmla="*/ 126 w 133"/>
                  <a:gd name="T37" fmla="*/ 8 h 138"/>
                  <a:gd name="T38" fmla="*/ 118 w 133"/>
                  <a:gd name="T39" fmla="*/ 15 h 138"/>
                  <a:gd name="T40" fmla="*/ 118 w 133"/>
                  <a:gd name="T41" fmla="*/ 25 h 138"/>
                  <a:gd name="T42" fmla="*/ 117 w 133"/>
                  <a:gd name="T43" fmla="*/ 88 h 138"/>
                  <a:gd name="T44" fmla="*/ 114 w 133"/>
                  <a:gd name="T45" fmla="*/ 105 h 138"/>
                  <a:gd name="T46" fmla="*/ 74 w 133"/>
                  <a:gd name="T47" fmla="*/ 136 h 138"/>
                  <a:gd name="T48" fmla="*/ 35 w 133"/>
                  <a:gd name="T49" fmla="*/ 127 h 138"/>
                  <a:gd name="T50" fmla="*/ 17 w 133"/>
                  <a:gd name="T51" fmla="*/ 96 h 138"/>
                  <a:gd name="T52" fmla="*/ 16 w 133"/>
                  <a:gd name="T53" fmla="*/ 83 h 138"/>
                  <a:gd name="T54" fmla="*/ 16 w 133"/>
                  <a:gd name="T55" fmla="*/ 25 h 138"/>
                  <a:gd name="T56" fmla="*/ 16 w 133"/>
                  <a:gd name="T57" fmla="*/ 15 h 138"/>
                  <a:gd name="T58" fmla="*/ 8 w 133"/>
                  <a:gd name="T59" fmla="*/ 8 h 138"/>
                  <a:gd name="T60" fmla="*/ 0 w 133"/>
                  <a:gd name="T61" fmla="*/ 7 h 138"/>
                  <a:gd name="T62" fmla="*/ 0 w 133"/>
                  <a:gd name="T63" fmla="*/ 0 h 138"/>
                  <a:gd name="T64" fmla="*/ 49 w 133"/>
                  <a:gd name="T65"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3" h="138">
                    <a:moveTo>
                      <a:pt x="49" y="0"/>
                    </a:moveTo>
                    <a:cubicBezTo>
                      <a:pt x="49" y="2"/>
                      <a:pt x="49" y="4"/>
                      <a:pt x="49" y="7"/>
                    </a:cubicBezTo>
                    <a:cubicBezTo>
                      <a:pt x="46" y="7"/>
                      <a:pt x="44" y="7"/>
                      <a:pt x="41" y="8"/>
                    </a:cubicBezTo>
                    <a:cubicBezTo>
                      <a:pt x="36" y="8"/>
                      <a:pt x="34" y="10"/>
                      <a:pt x="34" y="15"/>
                    </a:cubicBezTo>
                    <a:cubicBezTo>
                      <a:pt x="33" y="17"/>
                      <a:pt x="33" y="20"/>
                      <a:pt x="33" y="23"/>
                    </a:cubicBezTo>
                    <a:cubicBezTo>
                      <a:pt x="33" y="43"/>
                      <a:pt x="33" y="63"/>
                      <a:pt x="33" y="83"/>
                    </a:cubicBezTo>
                    <a:cubicBezTo>
                      <a:pt x="33" y="87"/>
                      <a:pt x="33" y="92"/>
                      <a:pt x="34" y="96"/>
                    </a:cubicBezTo>
                    <a:cubicBezTo>
                      <a:pt x="36" y="112"/>
                      <a:pt x="46" y="120"/>
                      <a:pt x="60" y="124"/>
                    </a:cubicBezTo>
                    <a:cubicBezTo>
                      <a:pt x="76" y="128"/>
                      <a:pt x="89" y="123"/>
                      <a:pt x="100" y="110"/>
                    </a:cubicBezTo>
                    <a:cubicBezTo>
                      <a:pt x="104" y="106"/>
                      <a:pt x="105" y="100"/>
                      <a:pt x="106" y="94"/>
                    </a:cubicBezTo>
                    <a:cubicBezTo>
                      <a:pt x="106" y="90"/>
                      <a:pt x="106" y="85"/>
                      <a:pt x="107" y="80"/>
                    </a:cubicBezTo>
                    <a:cubicBezTo>
                      <a:pt x="107" y="62"/>
                      <a:pt x="107" y="43"/>
                      <a:pt x="107" y="24"/>
                    </a:cubicBezTo>
                    <a:cubicBezTo>
                      <a:pt x="107" y="21"/>
                      <a:pt x="106" y="18"/>
                      <a:pt x="106" y="15"/>
                    </a:cubicBezTo>
                    <a:cubicBezTo>
                      <a:pt x="105" y="10"/>
                      <a:pt x="103" y="8"/>
                      <a:pt x="97" y="8"/>
                    </a:cubicBezTo>
                    <a:cubicBezTo>
                      <a:pt x="95" y="7"/>
                      <a:pt x="93" y="7"/>
                      <a:pt x="91" y="7"/>
                    </a:cubicBezTo>
                    <a:cubicBezTo>
                      <a:pt x="91" y="4"/>
                      <a:pt x="91" y="2"/>
                      <a:pt x="91" y="0"/>
                    </a:cubicBezTo>
                    <a:cubicBezTo>
                      <a:pt x="105" y="0"/>
                      <a:pt x="119" y="0"/>
                      <a:pt x="133" y="0"/>
                    </a:cubicBezTo>
                    <a:cubicBezTo>
                      <a:pt x="133" y="2"/>
                      <a:pt x="133" y="4"/>
                      <a:pt x="133" y="7"/>
                    </a:cubicBezTo>
                    <a:cubicBezTo>
                      <a:pt x="131" y="7"/>
                      <a:pt x="128" y="7"/>
                      <a:pt x="126" y="8"/>
                    </a:cubicBezTo>
                    <a:cubicBezTo>
                      <a:pt x="121" y="8"/>
                      <a:pt x="119" y="11"/>
                      <a:pt x="118" y="15"/>
                    </a:cubicBezTo>
                    <a:cubicBezTo>
                      <a:pt x="118" y="18"/>
                      <a:pt x="118" y="22"/>
                      <a:pt x="118" y="25"/>
                    </a:cubicBezTo>
                    <a:cubicBezTo>
                      <a:pt x="117" y="46"/>
                      <a:pt x="118" y="67"/>
                      <a:pt x="117" y="88"/>
                    </a:cubicBezTo>
                    <a:cubicBezTo>
                      <a:pt x="117" y="94"/>
                      <a:pt x="116" y="99"/>
                      <a:pt x="114" y="105"/>
                    </a:cubicBezTo>
                    <a:cubicBezTo>
                      <a:pt x="108" y="124"/>
                      <a:pt x="94" y="134"/>
                      <a:pt x="74" y="136"/>
                    </a:cubicBezTo>
                    <a:cubicBezTo>
                      <a:pt x="60" y="138"/>
                      <a:pt x="47" y="135"/>
                      <a:pt x="35" y="127"/>
                    </a:cubicBezTo>
                    <a:cubicBezTo>
                      <a:pt x="24" y="120"/>
                      <a:pt x="18" y="109"/>
                      <a:pt x="17" y="96"/>
                    </a:cubicBezTo>
                    <a:cubicBezTo>
                      <a:pt x="16" y="92"/>
                      <a:pt x="16" y="87"/>
                      <a:pt x="16" y="83"/>
                    </a:cubicBezTo>
                    <a:cubicBezTo>
                      <a:pt x="16" y="64"/>
                      <a:pt x="16" y="45"/>
                      <a:pt x="16" y="25"/>
                    </a:cubicBezTo>
                    <a:cubicBezTo>
                      <a:pt x="16" y="22"/>
                      <a:pt x="16" y="18"/>
                      <a:pt x="16" y="15"/>
                    </a:cubicBezTo>
                    <a:cubicBezTo>
                      <a:pt x="15" y="10"/>
                      <a:pt x="13" y="8"/>
                      <a:pt x="8" y="8"/>
                    </a:cubicBezTo>
                    <a:cubicBezTo>
                      <a:pt x="5" y="7"/>
                      <a:pt x="3" y="7"/>
                      <a:pt x="0" y="7"/>
                    </a:cubicBezTo>
                    <a:cubicBezTo>
                      <a:pt x="0" y="4"/>
                      <a:pt x="0" y="2"/>
                      <a:pt x="0" y="0"/>
                    </a:cubicBezTo>
                    <a:cubicBezTo>
                      <a:pt x="16" y="0"/>
                      <a:pt x="32" y="0"/>
                      <a:pt x="49" y="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170" name="Freeform 30"/>
              <p:cNvSpPr/>
              <p:nvPr/>
            </p:nvSpPr>
            <p:spPr bwMode="auto">
              <a:xfrm>
                <a:off x="7832866" y="3891177"/>
                <a:ext cx="378049" cy="390864"/>
              </a:xfrm>
              <a:custGeom>
                <a:avLst/>
                <a:gdLst>
                  <a:gd name="T0" fmla="*/ 73 w 133"/>
                  <a:gd name="T1" fmla="*/ 137 h 137"/>
                  <a:gd name="T2" fmla="*/ 64 w 133"/>
                  <a:gd name="T3" fmla="*/ 137 h 137"/>
                  <a:gd name="T4" fmla="*/ 58 w 133"/>
                  <a:gd name="T5" fmla="*/ 133 h 137"/>
                  <a:gd name="T6" fmla="*/ 39 w 133"/>
                  <a:gd name="T7" fmla="*/ 80 h 137"/>
                  <a:gd name="T8" fmla="*/ 17 w 133"/>
                  <a:gd name="T9" fmla="*/ 23 h 137"/>
                  <a:gd name="T10" fmla="*/ 13 w 133"/>
                  <a:gd name="T11" fmla="*/ 14 h 137"/>
                  <a:gd name="T12" fmla="*/ 4 w 133"/>
                  <a:gd name="T13" fmla="*/ 7 h 137"/>
                  <a:gd name="T14" fmla="*/ 0 w 133"/>
                  <a:gd name="T15" fmla="*/ 7 h 137"/>
                  <a:gd name="T16" fmla="*/ 0 w 133"/>
                  <a:gd name="T17" fmla="*/ 0 h 137"/>
                  <a:gd name="T18" fmla="*/ 47 w 133"/>
                  <a:gd name="T19" fmla="*/ 0 h 137"/>
                  <a:gd name="T20" fmla="*/ 47 w 133"/>
                  <a:gd name="T21" fmla="*/ 7 h 137"/>
                  <a:gd name="T22" fmla="*/ 39 w 133"/>
                  <a:gd name="T23" fmla="*/ 8 h 137"/>
                  <a:gd name="T24" fmla="*/ 34 w 133"/>
                  <a:gd name="T25" fmla="*/ 15 h 137"/>
                  <a:gd name="T26" fmla="*/ 35 w 133"/>
                  <a:gd name="T27" fmla="*/ 20 h 137"/>
                  <a:gd name="T28" fmla="*/ 68 w 133"/>
                  <a:gd name="T29" fmla="*/ 112 h 137"/>
                  <a:gd name="T30" fmla="*/ 70 w 133"/>
                  <a:gd name="T31" fmla="*/ 116 h 137"/>
                  <a:gd name="T32" fmla="*/ 72 w 133"/>
                  <a:gd name="T33" fmla="*/ 113 h 137"/>
                  <a:gd name="T34" fmla="*/ 106 w 133"/>
                  <a:gd name="T35" fmla="*/ 18 h 137"/>
                  <a:gd name="T36" fmla="*/ 106 w 133"/>
                  <a:gd name="T37" fmla="*/ 16 h 137"/>
                  <a:gd name="T38" fmla="*/ 101 w 133"/>
                  <a:gd name="T39" fmla="*/ 7 h 137"/>
                  <a:gd name="T40" fmla="*/ 94 w 133"/>
                  <a:gd name="T41" fmla="*/ 7 h 137"/>
                  <a:gd name="T42" fmla="*/ 94 w 133"/>
                  <a:gd name="T43" fmla="*/ 0 h 137"/>
                  <a:gd name="T44" fmla="*/ 133 w 133"/>
                  <a:gd name="T45" fmla="*/ 0 h 137"/>
                  <a:gd name="T46" fmla="*/ 133 w 133"/>
                  <a:gd name="T47" fmla="*/ 7 h 137"/>
                  <a:gd name="T48" fmla="*/ 130 w 133"/>
                  <a:gd name="T49" fmla="*/ 7 h 137"/>
                  <a:gd name="T50" fmla="*/ 119 w 133"/>
                  <a:gd name="T51" fmla="*/ 16 h 137"/>
                  <a:gd name="T52" fmla="*/ 110 w 133"/>
                  <a:gd name="T53" fmla="*/ 38 h 137"/>
                  <a:gd name="T54" fmla="*/ 74 w 133"/>
                  <a:gd name="T55" fmla="*/ 133 h 137"/>
                  <a:gd name="T56" fmla="*/ 73 w 133"/>
                  <a:gd name="T57" fmla="*/ 137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33" h="137">
                    <a:moveTo>
                      <a:pt x="73" y="137"/>
                    </a:moveTo>
                    <a:cubicBezTo>
                      <a:pt x="69" y="137"/>
                      <a:pt x="66" y="137"/>
                      <a:pt x="64" y="137"/>
                    </a:cubicBezTo>
                    <a:cubicBezTo>
                      <a:pt x="61" y="137"/>
                      <a:pt x="59" y="136"/>
                      <a:pt x="58" y="133"/>
                    </a:cubicBezTo>
                    <a:cubicBezTo>
                      <a:pt x="52" y="115"/>
                      <a:pt x="45" y="98"/>
                      <a:pt x="39" y="80"/>
                    </a:cubicBezTo>
                    <a:cubicBezTo>
                      <a:pt x="31" y="61"/>
                      <a:pt x="24" y="42"/>
                      <a:pt x="17" y="23"/>
                    </a:cubicBezTo>
                    <a:cubicBezTo>
                      <a:pt x="16" y="20"/>
                      <a:pt x="15" y="17"/>
                      <a:pt x="13" y="14"/>
                    </a:cubicBezTo>
                    <a:cubicBezTo>
                      <a:pt x="11" y="10"/>
                      <a:pt x="8" y="8"/>
                      <a:pt x="4" y="7"/>
                    </a:cubicBezTo>
                    <a:cubicBezTo>
                      <a:pt x="3" y="7"/>
                      <a:pt x="2" y="7"/>
                      <a:pt x="0" y="7"/>
                    </a:cubicBezTo>
                    <a:cubicBezTo>
                      <a:pt x="0" y="4"/>
                      <a:pt x="0" y="2"/>
                      <a:pt x="0" y="0"/>
                    </a:cubicBezTo>
                    <a:cubicBezTo>
                      <a:pt x="16" y="0"/>
                      <a:pt x="31" y="0"/>
                      <a:pt x="47" y="0"/>
                    </a:cubicBezTo>
                    <a:cubicBezTo>
                      <a:pt x="47" y="2"/>
                      <a:pt x="47" y="4"/>
                      <a:pt x="47" y="7"/>
                    </a:cubicBezTo>
                    <a:cubicBezTo>
                      <a:pt x="44" y="7"/>
                      <a:pt x="42" y="7"/>
                      <a:pt x="39" y="8"/>
                    </a:cubicBezTo>
                    <a:cubicBezTo>
                      <a:pt x="34" y="8"/>
                      <a:pt x="33" y="10"/>
                      <a:pt x="34" y="15"/>
                    </a:cubicBezTo>
                    <a:cubicBezTo>
                      <a:pt x="34" y="17"/>
                      <a:pt x="35" y="19"/>
                      <a:pt x="35" y="20"/>
                    </a:cubicBezTo>
                    <a:cubicBezTo>
                      <a:pt x="46" y="51"/>
                      <a:pt x="57" y="81"/>
                      <a:pt x="68" y="112"/>
                    </a:cubicBezTo>
                    <a:cubicBezTo>
                      <a:pt x="69" y="113"/>
                      <a:pt x="69" y="114"/>
                      <a:pt x="70" y="116"/>
                    </a:cubicBezTo>
                    <a:cubicBezTo>
                      <a:pt x="71" y="114"/>
                      <a:pt x="71" y="113"/>
                      <a:pt x="72" y="113"/>
                    </a:cubicBezTo>
                    <a:cubicBezTo>
                      <a:pt x="83" y="81"/>
                      <a:pt x="94" y="50"/>
                      <a:pt x="106" y="18"/>
                    </a:cubicBezTo>
                    <a:cubicBezTo>
                      <a:pt x="106" y="17"/>
                      <a:pt x="106" y="17"/>
                      <a:pt x="106" y="16"/>
                    </a:cubicBezTo>
                    <a:cubicBezTo>
                      <a:pt x="107" y="10"/>
                      <a:pt x="106" y="8"/>
                      <a:pt x="101" y="7"/>
                    </a:cubicBezTo>
                    <a:cubicBezTo>
                      <a:pt x="98" y="7"/>
                      <a:pt x="96" y="7"/>
                      <a:pt x="94" y="7"/>
                    </a:cubicBezTo>
                    <a:cubicBezTo>
                      <a:pt x="94" y="4"/>
                      <a:pt x="94" y="2"/>
                      <a:pt x="94" y="0"/>
                    </a:cubicBezTo>
                    <a:cubicBezTo>
                      <a:pt x="106" y="0"/>
                      <a:pt x="119" y="0"/>
                      <a:pt x="133" y="0"/>
                    </a:cubicBezTo>
                    <a:cubicBezTo>
                      <a:pt x="133" y="2"/>
                      <a:pt x="133" y="4"/>
                      <a:pt x="133" y="7"/>
                    </a:cubicBezTo>
                    <a:cubicBezTo>
                      <a:pt x="132" y="7"/>
                      <a:pt x="131" y="7"/>
                      <a:pt x="130" y="7"/>
                    </a:cubicBezTo>
                    <a:cubicBezTo>
                      <a:pt x="124" y="8"/>
                      <a:pt x="121" y="11"/>
                      <a:pt x="119" y="16"/>
                    </a:cubicBezTo>
                    <a:cubicBezTo>
                      <a:pt x="116" y="24"/>
                      <a:pt x="113" y="31"/>
                      <a:pt x="110" y="38"/>
                    </a:cubicBezTo>
                    <a:cubicBezTo>
                      <a:pt x="98" y="70"/>
                      <a:pt x="86" y="101"/>
                      <a:pt x="74" y="133"/>
                    </a:cubicBezTo>
                    <a:cubicBezTo>
                      <a:pt x="74" y="134"/>
                      <a:pt x="73" y="135"/>
                      <a:pt x="73" y="13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171" name="Freeform 31"/>
              <p:cNvSpPr/>
              <p:nvPr/>
            </p:nvSpPr>
            <p:spPr bwMode="auto">
              <a:xfrm>
                <a:off x="9844855" y="3891177"/>
                <a:ext cx="342807" cy="384457"/>
              </a:xfrm>
              <a:custGeom>
                <a:avLst/>
                <a:gdLst>
                  <a:gd name="T0" fmla="*/ 85 w 120"/>
                  <a:gd name="T1" fmla="*/ 127 h 135"/>
                  <a:gd name="T2" fmla="*/ 85 w 120"/>
                  <a:gd name="T3" fmla="*/ 134 h 135"/>
                  <a:gd name="T4" fmla="*/ 35 w 120"/>
                  <a:gd name="T5" fmla="*/ 134 h 135"/>
                  <a:gd name="T6" fmla="*/ 35 w 120"/>
                  <a:gd name="T7" fmla="*/ 127 h 135"/>
                  <a:gd name="T8" fmla="*/ 44 w 120"/>
                  <a:gd name="T9" fmla="*/ 126 h 135"/>
                  <a:gd name="T10" fmla="*/ 50 w 120"/>
                  <a:gd name="T11" fmla="*/ 120 h 135"/>
                  <a:gd name="T12" fmla="*/ 51 w 120"/>
                  <a:gd name="T13" fmla="*/ 113 h 135"/>
                  <a:gd name="T14" fmla="*/ 51 w 120"/>
                  <a:gd name="T15" fmla="*/ 85 h 135"/>
                  <a:gd name="T16" fmla="*/ 50 w 120"/>
                  <a:gd name="T17" fmla="*/ 79 h 135"/>
                  <a:gd name="T18" fmla="*/ 17 w 120"/>
                  <a:gd name="T19" fmla="*/ 19 h 135"/>
                  <a:gd name="T20" fmla="*/ 15 w 120"/>
                  <a:gd name="T21" fmla="*/ 15 h 135"/>
                  <a:gd name="T22" fmla="*/ 3 w 120"/>
                  <a:gd name="T23" fmla="*/ 7 h 135"/>
                  <a:gd name="T24" fmla="*/ 0 w 120"/>
                  <a:gd name="T25" fmla="*/ 7 h 135"/>
                  <a:gd name="T26" fmla="*/ 0 w 120"/>
                  <a:gd name="T27" fmla="*/ 0 h 135"/>
                  <a:gd name="T28" fmla="*/ 48 w 120"/>
                  <a:gd name="T29" fmla="*/ 0 h 135"/>
                  <a:gd name="T30" fmla="*/ 48 w 120"/>
                  <a:gd name="T31" fmla="*/ 7 h 135"/>
                  <a:gd name="T32" fmla="*/ 40 w 120"/>
                  <a:gd name="T33" fmla="*/ 7 h 135"/>
                  <a:gd name="T34" fmla="*/ 36 w 120"/>
                  <a:gd name="T35" fmla="*/ 14 h 135"/>
                  <a:gd name="T36" fmla="*/ 37 w 120"/>
                  <a:gd name="T37" fmla="*/ 18 h 135"/>
                  <a:gd name="T38" fmla="*/ 61 w 120"/>
                  <a:gd name="T39" fmla="*/ 64 h 135"/>
                  <a:gd name="T40" fmla="*/ 63 w 120"/>
                  <a:gd name="T41" fmla="*/ 68 h 135"/>
                  <a:gd name="T42" fmla="*/ 66 w 120"/>
                  <a:gd name="T43" fmla="*/ 64 h 135"/>
                  <a:gd name="T44" fmla="*/ 91 w 120"/>
                  <a:gd name="T45" fmla="*/ 18 h 135"/>
                  <a:gd name="T46" fmla="*/ 93 w 120"/>
                  <a:gd name="T47" fmla="*/ 12 h 135"/>
                  <a:gd name="T48" fmla="*/ 90 w 120"/>
                  <a:gd name="T49" fmla="*/ 8 h 135"/>
                  <a:gd name="T50" fmla="*/ 81 w 120"/>
                  <a:gd name="T51" fmla="*/ 7 h 135"/>
                  <a:gd name="T52" fmla="*/ 81 w 120"/>
                  <a:gd name="T53" fmla="*/ 0 h 135"/>
                  <a:gd name="T54" fmla="*/ 120 w 120"/>
                  <a:gd name="T55" fmla="*/ 0 h 135"/>
                  <a:gd name="T56" fmla="*/ 120 w 120"/>
                  <a:gd name="T57" fmla="*/ 7 h 135"/>
                  <a:gd name="T58" fmla="*/ 115 w 120"/>
                  <a:gd name="T59" fmla="*/ 8 h 135"/>
                  <a:gd name="T60" fmla="*/ 108 w 120"/>
                  <a:gd name="T61" fmla="*/ 12 h 135"/>
                  <a:gd name="T62" fmla="*/ 103 w 120"/>
                  <a:gd name="T63" fmla="*/ 19 h 135"/>
                  <a:gd name="T64" fmla="*/ 71 w 120"/>
                  <a:gd name="T65" fmla="*/ 75 h 135"/>
                  <a:gd name="T66" fmla="*/ 69 w 120"/>
                  <a:gd name="T67" fmla="*/ 82 h 135"/>
                  <a:gd name="T68" fmla="*/ 69 w 120"/>
                  <a:gd name="T69" fmla="*/ 111 h 135"/>
                  <a:gd name="T70" fmla="*/ 69 w 120"/>
                  <a:gd name="T71" fmla="*/ 118 h 135"/>
                  <a:gd name="T72" fmla="*/ 77 w 120"/>
                  <a:gd name="T73" fmla="*/ 126 h 135"/>
                  <a:gd name="T74" fmla="*/ 85 w 120"/>
                  <a:gd name="T75" fmla="*/ 127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0" h="135">
                    <a:moveTo>
                      <a:pt x="85" y="127"/>
                    </a:moveTo>
                    <a:cubicBezTo>
                      <a:pt x="85" y="130"/>
                      <a:pt x="85" y="132"/>
                      <a:pt x="85" y="134"/>
                    </a:cubicBezTo>
                    <a:cubicBezTo>
                      <a:pt x="81" y="135"/>
                      <a:pt x="44" y="135"/>
                      <a:pt x="35" y="134"/>
                    </a:cubicBezTo>
                    <a:cubicBezTo>
                      <a:pt x="35" y="132"/>
                      <a:pt x="35" y="130"/>
                      <a:pt x="35" y="127"/>
                    </a:cubicBezTo>
                    <a:cubicBezTo>
                      <a:pt x="38" y="127"/>
                      <a:pt x="41" y="126"/>
                      <a:pt x="44" y="126"/>
                    </a:cubicBezTo>
                    <a:cubicBezTo>
                      <a:pt x="48" y="126"/>
                      <a:pt x="50" y="124"/>
                      <a:pt x="50" y="120"/>
                    </a:cubicBezTo>
                    <a:cubicBezTo>
                      <a:pt x="51" y="118"/>
                      <a:pt x="51" y="115"/>
                      <a:pt x="51" y="113"/>
                    </a:cubicBezTo>
                    <a:cubicBezTo>
                      <a:pt x="51" y="104"/>
                      <a:pt x="51" y="95"/>
                      <a:pt x="51" y="85"/>
                    </a:cubicBezTo>
                    <a:cubicBezTo>
                      <a:pt x="51" y="83"/>
                      <a:pt x="51" y="81"/>
                      <a:pt x="50" y="79"/>
                    </a:cubicBezTo>
                    <a:cubicBezTo>
                      <a:pt x="39" y="59"/>
                      <a:pt x="28" y="39"/>
                      <a:pt x="17" y="19"/>
                    </a:cubicBezTo>
                    <a:cubicBezTo>
                      <a:pt x="16" y="17"/>
                      <a:pt x="15" y="16"/>
                      <a:pt x="15" y="15"/>
                    </a:cubicBezTo>
                    <a:cubicBezTo>
                      <a:pt x="12" y="10"/>
                      <a:pt x="9" y="7"/>
                      <a:pt x="3" y="7"/>
                    </a:cubicBezTo>
                    <a:cubicBezTo>
                      <a:pt x="2" y="7"/>
                      <a:pt x="1" y="7"/>
                      <a:pt x="0" y="7"/>
                    </a:cubicBezTo>
                    <a:cubicBezTo>
                      <a:pt x="0" y="4"/>
                      <a:pt x="0" y="2"/>
                      <a:pt x="0" y="0"/>
                    </a:cubicBezTo>
                    <a:cubicBezTo>
                      <a:pt x="16" y="0"/>
                      <a:pt x="31" y="0"/>
                      <a:pt x="48" y="0"/>
                    </a:cubicBezTo>
                    <a:cubicBezTo>
                      <a:pt x="48" y="2"/>
                      <a:pt x="48" y="4"/>
                      <a:pt x="48" y="7"/>
                    </a:cubicBezTo>
                    <a:cubicBezTo>
                      <a:pt x="45" y="7"/>
                      <a:pt x="42" y="7"/>
                      <a:pt x="40" y="7"/>
                    </a:cubicBezTo>
                    <a:cubicBezTo>
                      <a:pt x="35" y="8"/>
                      <a:pt x="34" y="10"/>
                      <a:pt x="36" y="14"/>
                    </a:cubicBezTo>
                    <a:cubicBezTo>
                      <a:pt x="36" y="15"/>
                      <a:pt x="37" y="17"/>
                      <a:pt x="37" y="18"/>
                    </a:cubicBezTo>
                    <a:cubicBezTo>
                      <a:pt x="45" y="33"/>
                      <a:pt x="53" y="49"/>
                      <a:pt x="61" y="64"/>
                    </a:cubicBezTo>
                    <a:cubicBezTo>
                      <a:pt x="61" y="65"/>
                      <a:pt x="62" y="66"/>
                      <a:pt x="63" y="68"/>
                    </a:cubicBezTo>
                    <a:cubicBezTo>
                      <a:pt x="64" y="66"/>
                      <a:pt x="65" y="65"/>
                      <a:pt x="66" y="64"/>
                    </a:cubicBezTo>
                    <a:cubicBezTo>
                      <a:pt x="74" y="49"/>
                      <a:pt x="82" y="34"/>
                      <a:pt x="91" y="18"/>
                    </a:cubicBezTo>
                    <a:cubicBezTo>
                      <a:pt x="92" y="16"/>
                      <a:pt x="93" y="14"/>
                      <a:pt x="93" y="12"/>
                    </a:cubicBezTo>
                    <a:cubicBezTo>
                      <a:pt x="94" y="9"/>
                      <a:pt x="93" y="8"/>
                      <a:pt x="90" y="8"/>
                    </a:cubicBezTo>
                    <a:cubicBezTo>
                      <a:pt x="87" y="7"/>
                      <a:pt x="85" y="7"/>
                      <a:pt x="81" y="7"/>
                    </a:cubicBezTo>
                    <a:cubicBezTo>
                      <a:pt x="81" y="4"/>
                      <a:pt x="81" y="2"/>
                      <a:pt x="81" y="0"/>
                    </a:cubicBezTo>
                    <a:cubicBezTo>
                      <a:pt x="94" y="0"/>
                      <a:pt x="107" y="0"/>
                      <a:pt x="120" y="0"/>
                    </a:cubicBezTo>
                    <a:cubicBezTo>
                      <a:pt x="120" y="2"/>
                      <a:pt x="120" y="4"/>
                      <a:pt x="120" y="7"/>
                    </a:cubicBezTo>
                    <a:cubicBezTo>
                      <a:pt x="119" y="7"/>
                      <a:pt x="117" y="7"/>
                      <a:pt x="115" y="8"/>
                    </a:cubicBezTo>
                    <a:cubicBezTo>
                      <a:pt x="112" y="8"/>
                      <a:pt x="109" y="9"/>
                      <a:pt x="108" y="12"/>
                    </a:cubicBezTo>
                    <a:cubicBezTo>
                      <a:pt x="106" y="14"/>
                      <a:pt x="104" y="17"/>
                      <a:pt x="103" y="19"/>
                    </a:cubicBezTo>
                    <a:cubicBezTo>
                      <a:pt x="92" y="38"/>
                      <a:pt x="81" y="56"/>
                      <a:pt x="71" y="75"/>
                    </a:cubicBezTo>
                    <a:cubicBezTo>
                      <a:pt x="69" y="77"/>
                      <a:pt x="68" y="80"/>
                      <a:pt x="69" y="82"/>
                    </a:cubicBezTo>
                    <a:cubicBezTo>
                      <a:pt x="69" y="92"/>
                      <a:pt x="69" y="102"/>
                      <a:pt x="69" y="111"/>
                    </a:cubicBezTo>
                    <a:cubicBezTo>
                      <a:pt x="69" y="114"/>
                      <a:pt x="69" y="116"/>
                      <a:pt x="69" y="118"/>
                    </a:cubicBezTo>
                    <a:cubicBezTo>
                      <a:pt x="70" y="124"/>
                      <a:pt x="71" y="125"/>
                      <a:pt x="77" y="126"/>
                    </a:cubicBezTo>
                    <a:cubicBezTo>
                      <a:pt x="80" y="126"/>
                      <a:pt x="82" y="127"/>
                      <a:pt x="85" y="12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172" name="Freeform 32"/>
              <p:cNvSpPr/>
              <p:nvPr/>
            </p:nvSpPr>
            <p:spPr bwMode="auto">
              <a:xfrm>
                <a:off x="9514863" y="3878362"/>
                <a:ext cx="329992" cy="394068"/>
              </a:xfrm>
              <a:custGeom>
                <a:avLst/>
                <a:gdLst>
                  <a:gd name="T0" fmla="*/ 108 w 116"/>
                  <a:gd name="T1" fmla="*/ 42 h 139"/>
                  <a:gd name="T2" fmla="*/ 102 w 116"/>
                  <a:gd name="T3" fmla="*/ 29 h 139"/>
                  <a:gd name="T4" fmla="*/ 72 w 116"/>
                  <a:gd name="T5" fmla="*/ 14 h 139"/>
                  <a:gd name="T6" fmla="*/ 67 w 116"/>
                  <a:gd name="T7" fmla="*/ 18 h 139"/>
                  <a:gd name="T8" fmla="*/ 66 w 116"/>
                  <a:gd name="T9" fmla="*/ 24 h 139"/>
                  <a:gd name="T10" fmla="*/ 66 w 116"/>
                  <a:gd name="T11" fmla="*/ 115 h 139"/>
                  <a:gd name="T12" fmla="*/ 67 w 116"/>
                  <a:gd name="T13" fmla="*/ 123 h 139"/>
                  <a:gd name="T14" fmla="*/ 75 w 116"/>
                  <a:gd name="T15" fmla="*/ 131 h 139"/>
                  <a:gd name="T16" fmla="*/ 83 w 116"/>
                  <a:gd name="T17" fmla="*/ 132 h 139"/>
                  <a:gd name="T18" fmla="*/ 83 w 116"/>
                  <a:gd name="T19" fmla="*/ 139 h 139"/>
                  <a:gd name="T20" fmla="*/ 33 w 116"/>
                  <a:gd name="T21" fmla="*/ 139 h 139"/>
                  <a:gd name="T22" fmla="*/ 33 w 116"/>
                  <a:gd name="T23" fmla="*/ 132 h 139"/>
                  <a:gd name="T24" fmla="*/ 41 w 116"/>
                  <a:gd name="T25" fmla="*/ 131 h 139"/>
                  <a:gd name="T26" fmla="*/ 49 w 116"/>
                  <a:gd name="T27" fmla="*/ 123 h 139"/>
                  <a:gd name="T28" fmla="*/ 49 w 116"/>
                  <a:gd name="T29" fmla="*/ 118 h 139"/>
                  <a:gd name="T30" fmla="*/ 49 w 116"/>
                  <a:gd name="T31" fmla="*/ 22 h 139"/>
                  <a:gd name="T32" fmla="*/ 41 w 116"/>
                  <a:gd name="T33" fmla="*/ 14 h 139"/>
                  <a:gd name="T34" fmla="*/ 32 w 116"/>
                  <a:gd name="T35" fmla="*/ 15 h 139"/>
                  <a:gd name="T36" fmla="*/ 18 w 116"/>
                  <a:gd name="T37" fmla="*/ 23 h 139"/>
                  <a:gd name="T38" fmla="*/ 11 w 116"/>
                  <a:gd name="T39" fmla="*/ 36 h 139"/>
                  <a:gd name="T40" fmla="*/ 8 w 116"/>
                  <a:gd name="T41" fmla="*/ 42 h 139"/>
                  <a:gd name="T42" fmla="*/ 0 w 116"/>
                  <a:gd name="T43" fmla="*/ 39 h 139"/>
                  <a:gd name="T44" fmla="*/ 13 w 116"/>
                  <a:gd name="T45" fmla="*/ 0 h 139"/>
                  <a:gd name="T46" fmla="*/ 19 w 116"/>
                  <a:gd name="T47" fmla="*/ 0 h 139"/>
                  <a:gd name="T48" fmla="*/ 21 w 116"/>
                  <a:gd name="T49" fmla="*/ 4 h 139"/>
                  <a:gd name="T50" fmla="*/ 95 w 116"/>
                  <a:gd name="T51" fmla="*/ 4 h 139"/>
                  <a:gd name="T52" fmla="*/ 97 w 116"/>
                  <a:gd name="T53" fmla="*/ 0 h 139"/>
                  <a:gd name="T54" fmla="*/ 103 w 116"/>
                  <a:gd name="T55" fmla="*/ 0 h 139"/>
                  <a:gd name="T56" fmla="*/ 116 w 116"/>
                  <a:gd name="T57" fmla="*/ 39 h 139"/>
                  <a:gd name="T58" fmla="*/ 108 w 116"/>
                  <a:gd name="T59" fmla="*/ 42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16" h="139">
                    <a:moveTo>
                      <a:pt x="108" y="42"/>
                    </a:moveTo>
                    <a:cubicBezTo>
                      <a:pt x="106" y="37"/>
                      <a:pt x="104" y="33"/>
                      <a:pt x="102" y="29"/>
                    </a:cubicBezTo>
                    <a:cubicBezTo>
                      <a:pt x="96" y="17"/>
                      <a:pt x="85" y="13"/>
                      <a:pt x="72" y="14"/>
                    </a:cubicBezTo>
                    <a:cubicBezTo>
                      <a:pt x="68" y="14"/>
                      <a:pt x="67" y="15"/>
                      <a:pt x="67" y="18"/>
                    </a:cubicBezTo>
                    <a:cubicBezTo>
                      <a:pt x="66" y="20"/>
                      <a:pt x="66" y="22"/>
                      <a:pt x="66" y="24"/>
                    </a:cubicBezTo>
                    <a:cubicBezTo>
                      <a:pt x="66" y="54"/>
                      <a:pt x="66" y="85"/>
                      <a:pt x="66" y="115"/>
                    </a:cubicBezTo>
                    <a:cubicBezTo>
                      <a:pt x="66" y="118"/>
                      <a:pt x="67" y="120"/>
                      <a:pt x="67" y="123"/>
                    </a:cubicBezTo>
                    <a:cubicBezTo>
                      <a:pt x="68" y="128"/>
                      <a:pt x="70" y="130"/>
                      <a:pt x="75" y="131"/>
                    </a:cubicBezTo>
                    <a:cubicBezTo>
                      <a:pt x="78" y="131"/>
                      <a:pt x="80" y="132"/>
                      <a:pt x="83" y="132"/>
                    </a:cubicBezTo>
                    <a:cubicBezTo>
                      <a:pt x="83" y="134"/>
                      <a:pt x="83" y="137"/>
                      <a:pt x="83" y="139"/>
                    </a:cubicBezTo>
                    <a:cubicBezTo>
                      <a:pt x="66" y="139"/>
                      <a:pt x="50" y="139"/>
                      <a:pt x="33" y="139"/>
                    </a:cubicBezTo>
                    <a:cubicBezTo>
                      <a:pt x="33" y="137"/>
                      <a:pt x="33" y="135"/>
                      <a:pt x="33" y="132"/>
                    </a:cubicBezTo>
                    <a:cubicBezTo>
                      <a:pt x="36" y="132"/>
                      <a:pt x="39" y="131"/>
                      <a:pt x="41" y="131"/>
                    </a:cubicBezTo>
                    <a:cubicBezTo>
                      <a:pt x="47" y="130"/>
                      <a:pt x="49" y="128"/>
                      <a:pt x="49" y="123"/>
                    </a:cubicBezTo>
                    <a:cubicBezTo>
                      <a:pt x="49" y="121"/>
                      <a:pt x="49" y="120"/>
                      <a:pt x="49" y="118"/>
                    </a:cubicBezTo>
                    <a:cubicBezTo>
                      <a:pt x="49" y="86"/>
                      <a:pt x="49" y="54"/>
                      <a:pt x="49" y="22"/>
                    </a:cubicBezTo>
                    <a:cubicBezTo>
                      <a:pt x="49" y="14"/>
                      <a:pt x="49" y="13"/>
                      <a:pt x="41" y="14"/>
                    </a:cubicBezTo>
                    <a:cubicBezTo>
                      <a:pt x="38" y="14"/>
                      <a:pt x="35" y="14"/>
                      <a:pt x="32" y="15"/>
                    </a:cubicBezTo>
                    <a:cubicBezTo>
                      <a:pt x="26" y="16"/>
                      <a:pt x="21" y="18"/>
                      <a:pt x="18" y="23"/>
                    </a:cubicBezTo>
                    <a:cubicBezTo>
                      <a:pt x="15" y="27"/>
                      <a:pt x="13" y="32"/>
                      <a:pt x="11" y="36"/>
                    </a:cubicBezTo>
                    <a:cubicBezTo>
                      <a:pt x="10" y="38"/>
                      <a:pt x="9" y="40"/>
                      <a:pt x="8" y="42"/>
                    </a:cubicBezTo>
                    <a:cubicBezTo>
                      <a:pt x="5" y="41"/>
                      <a:pt x="3" y="40"/>
                      <a:pt x="0" y="39"/>
                    </a:cubicBezTo>
                    <a:cubicBezTo>
                      <a:pt x="5" y="26"/>
                      <a:pt x="9" y="13"/>
                      <a:pt x="13" y="0"/>
                    </a:cubicBezTo>
                    <a:cubicBezTo>
                      <a:pt x="15" y="0"/>
                      <a:pt x="17" y="0"/>
                      <a:pt x="19" y="0"/>
                    </a:cubicBezTo>
                    <a:cubicBezTo>
                      <a:pt x="20" y="1"/>
                      <a:pt x="20" y="3"/>
                      <a:pt x="21" y="4"/>
                    </a:cubicBezTo>
                    <a:cubicBezTo>
                      <a:pt x="46" y="4"/>
                      <a:pt x="70" y="4"/>
                      <a:pt x="95" y="4"/>
                    </a:cubicBezTo>
                    <a:cubicBezTo>
                      <a:pt x="95" y="3"/>
                      <a:pt x="96" y="1"/>
                      <a:pt x="97" y="0"/>
                    </a:cubicBezTo>
                    <a:cubicBezTo>
                      <a:pt x="98" y="0"/>
                      <a:pt x="100" y="0"/>
                      <a:pt x="103" y="0"/>
                    </a:cubicBezTo>
                    <a:cubicBezTo>
                      <a:pt x="107" y="13"/>
                      <a:pt x="112" y="26"/>
                      <a:pt x="116" y="39"/>
                    </a:cubicBezTo>
                    <a:cubicBezTo>
                      <a:pt x="113" y="40"/>
                      <a:pt x="111" y="41"/>
                      <a:pt x="108" y="42"/>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173" name="Freeform 33"/>
              <p:cNvSpPr/>
              <p:nvPr/>
            </p:nvSpPr>
            <p:spPr bwMode="auto">
              <a:xfrm>
                <a:off x="5715150" y="3891177"/>
                <a:ext cx="140967" cy="381253"/>
              </a:xfrm>
              <a:custGeom>
                <a:avLst/>
                <a:gdLst>
                  <a:gd name="T0" fmla="*/ 0 w 50"/>
                  <a:gd name="T1" fmla="*/ 134 h 134"/>
                  <a:gd name="T2" fmla="*/ 0 w 50"/>
                  <a:gd name="T3" fmla="*/ 127 h 134"/>
                  <a:gd name="T4" fmla="*/ 9 w 50"/>
                  <a:gd name="T5" fmla="*/ 126 h 134"/>
                  <a:gd name="T6" fmla="*/ 16 w 50"/>
                  <a:gd name="T7" fmla="*/ 119 h 134"/>
                  <a:gd name="T8" fmla="*/ 16 w 50"/>
                  <a:gd name="T9" fmla="*/ 113 h 134"/>
                  <a:gd name="T10" fmla="*/ 16 w 50"/>
                  <a:gd name="T11" fmla="*/ 21 h 134"/>
                  <a:gd name="T12" fmla="*/ 16 w 50"/>
                  <a:gd name="T13" fmla="*/ 13 h 134"/>
                  <a:gd name="T14" fmla="*/ 9 w 50"/>
                  <a:gd name="T15" fmla="*/ 8 h 134"/>
                  <a:gd name="T16" fmla="*/ 1 w 50"/>
                  <a:gd name="T17" fmla="*/ 7 h 134"/>
                  <a:gd name="T18" fmla="*/ 1 w 50"/>
                  <a:gd name="T19" fmla="*/ 0 h 134"/>
                  <a:gd name="T20" fmla="*/ 49 w 50"/>
                  <a:gd name="T21" fmla="*/ 0 h 134"/>
                  <a:gd name="T22" fmla="*/ 49 w 50"/>
                  <a:gd name="T23" fmla="*/ 7 h 134"/>
                  <a:gd name="T24" fmla="*/ 42 w 50"/>
                  <a:gd name="T25" fmla="*/ 8 h 134"/>
                  <a:gd name="T26" fmla="*/ 34 w 50"/>
                  <a:gd name="T27" fmla="*/ 15 h 134"/>
                  <a:gd name="T28" fmla="*/ 33 w 50"/>
                  <a:gd name="T29" fmla="*/ 23 h 134"/>
                  <a:gd name="T30" fmla="*/ 33 w 50"/>
                  <a:gd name="T31" fmla="*/ 113 h 134"/>
                  <a:gd name="T32" fmla="*/ 46 w 50"/>
                  <a:gd name="T33" fmla="*/ 127 h 134"/>
                  <a:gd name="T34" fmla="*/ 49 w 50"/>
                  <a:gd name="T35" fmla="*/ 127 h 134"/>
                  <a:gd name="T36" fmla="*/ 50 w 50"/>
                  <a:gd name="T37" fmla="*/ 131 h 134"/>
                  <a:gd name="T38" fmla="*/ 49 w 50"/>
                  <a:gd name="T39" fmla="*/ 134 h 134"/>
                  <a:gd name="T40" fmla="*/ 0 w 50"/>
                  <a:gd name="T41" fmla="*/ 134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134">
                    <a:moveTo>
                      <a:pt x="0" y="134"/>
                    </a:moveTo>
                    <a:cubicBezTo>
                      <a:pt x="0" y="132"/>
                      <a:pt x="0" y="130"/>
                      <a:pt x="0" y="127"/>
                    </a:cubicBezTo>
                    <a:cubicBezTo>
                      <a:pt x="3" y="127"/>
                      <a:pt x="6" y="127"/>
                      <a:pt x="9" y="126"/>
                    </a:cubicBezTo>
                    <a:cubicBezTo>
                      <a:pt x="13" y="125"/>
                      <a:pt x="15" y="124"/>
                      <a:pt x="16" y="119"/>
                    </a:cubicBezTo>
                    <a:cubicBezTo>
                      <a:pt x="16" y="117"/>
                      <a:pt x="16" y="115"/>
                      <a:pt x="16" y="113"/>
                    </a:cubicBezTo>
                    <a:cubicBezTo>
                      <a:pt x="16" y="82"/>
                      <a:pt x="16" y="52"/>
                      <a:pt x="16" y="21"/>
                    </a:cubicBezTo>
                    <a:cubicBezTo>
                      <a:pt x="16" y="18"/>
                      <a:pt x="16" y="16"/>
                      <a:pt x="16" y="13"/>
                    </a:cubicBezTo>
                    <a:cubicBezTo>
                      <a:pt x="15" y="10"/>
                      <a:pt x="13" y="8"/>
                      <a:pt x="9" y="8"/>
                    </a:cubicBezTo>
                    <a:cubicBezTo>
                      <a:pt x="6" y="7"/>
                      <a:pt x="4" y="7"/>
                      <a:pt x="1" y="7"/>
                    </a:cubicBezTo>
                    <a:cubicBezTo>
                      <a:pt x="1" y="4"/>
                      <a:pt x="1" y="2"/>
                      <a:pt x="1" y="0"/>
                    </a:cubicBezTo>
                    <a:cubicBezTo>
                      <a:pt x="17" y="0"/>
                      <a:pt x="33" y="0"/>
                      <a:pt x="49" y="0"/>
                    </a:cubicBezTo>
                    <a:cubicBezTo>
                      <a:pt x="49" y="2"/>
                      <a:pt x="49" y="4"/>
                      <a:pt x="49" y="7"/>
                    </a:cubicBezTo>
                    <a:cubicBezTo>
                      <a:pt x="47" y="7"/>
                      <a:pt x="44" y="7"/>
                      <a:pt x="42" y="8"/>
                    </a:cubicBezTo>
                    <a:cubicBezTo>
                      <a:pt x="38" y="8"/>
                      <a:pt x="35" y="10"/>
                      <a:pt x="34" y="15"/>
                    </a:cubicBezTo>
                    <a:cubicBezTo>
                      <a:pt x="34" y="17"/>
                      <a:pt x="33" y="20"/>
                      <a:pt x="33" y="23"/>
                    </a:cubicBezTo>
                    <a:cubicBezTo>
                      <a:pt x="33" y="53"/>
                      <a:pt x="33" y="83"/>
                      <a:pt x="33" y="113"/>
                    </a:cubicBezTo>
                    <a:cubicBezTo>
                      <a:pt x="33" y="124"/>
                      <a:pt x="36" y="126"/>
                      <a:pt x="46" y="127"/>
                    </a:cubicBezTo>
                    <a:cubicBezTo>
                      <a:pt x="47" y="127"/>
                      <a:pt x="48" y="127"/>
                      <a:pt x="49" y="127"/>
                    </a:cubicBezTo>
                    <a:cubicBezTo>
                      <a:pt x="49" y="128"/>
                      <a:pt x="50" y="129"/>
                      <a:pt x="50" y="131"/>
                    </a:cubicBezTo>
                    <a:cubicBezTo>
                      <a:pt x="50" y="132"/>
                      <a:pt x="49" y="133"/>
                      <a:pt x="49" y="134"/>
                    </a:cubicBezTo>
                    <a:cubicBezTo>
                      <a:pt x="33" y="134"/>
                      <a:pt x="17" y="134"/>
                      <a:pt x="0" y="134"/>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174" name="Freeform 34"/>
              <p:cNvSpPr/>
              <p:nvPr/>
            </p:nvSpPr>
            <p:spPr bwMode="auto">
              <a:xfrm>
                <a:off x="9354673" y="3891177"/>
                <a:ext cx="137764" cy="384457"/>
              </a:xfrm>
              <a:custGeom>
                <a:avLst/>
                <a:gdLst>
                  <a:gd name="T0" fmla="*/ 0 w 49"/>
                  <a:gd name="T1" fmla="*/ 7 h 135"/>
                  <a:gd name="T2" fmla="*/ 0 w 49"/>
                  <a:gd name="T3" fmla="*/ 0 h 135"/>
                  <a:gd name="T4" fmla="*/ 49 w 49"/>
                  <a:gd name="T5" fmla="*/ 0 h 135"/>
                  <a:gd name="T6" fmla="*/ 49 w 49"/>
                  <a:gd name="T7" fmla="*/ 7 h 135"/>
                  <a:gd name="T8" fmla="*/ 42 w 49"/>
                  <a:gd name="T9" fmla="*/ 8 h 135"/>
                  <a:gd name="T10" fmla="*/ 34 w 49"/>
                  <a:gd name="T11" fmla="*/ 15 h 135"/>
                  <a:gd name="T12" fmla="*/ 33 w 49"/>
                  <a:gd name="T13" fmla="*/ 23 h 135"/>
                  <a:gd name="T14" fmla="*/ 33 w 49"/>
                  <a:gd name="T15" fmla="*/ 113 h 135"/>
                  <a:gd name="T16" fmla="*/ 46 w 49"/>
                  <a:gd name="T17" fmla="*/ 127 h 135"/>
                  <a:gd name="T18" fmla="*/ 49 w 49"/>
                  <a:gd name="T19" fmla="*/ 127 h 135"/>
                  <a:gd name="T20" fmla="*/ 49 w 49"/>
                  <a:gd name="T21" fmla="*/ 134 h 135"/>
                  <a:gd name="T22" fmla="*/ 0 w 49"/>
                  <a:gd name="T23" fmla="*/ 134 h 135"/>
                  <a:gd name="T24" fmla="*/ 0 w 49"/>
                  <a:gd name="T25" fmla="*/ 127 h 135"/>
                  <a:gd name="T26" fmla="*/ 7 w 49"/>
                  <a:gd name="T27" fmla="*/ 126 h 135"/>
                  <a:gd name="T28" fmla="*/ 16 w 49"/>
                  <a:gd name="T29" fmla="*/ 118 h 135"/>
                  <a:gd name="T30" fmla="*/ 16 w 49"/>
                  <a:gd name="T31" fmla="*/ 113 h 135"/>
                  <a:gd name="T32" fmla="*/ 16 w 49"/>
                  <a:gd name="T33" fmla="*/ 20 h 135"/>
                  <a:gd name="T34" fmla="*/ 15 w 49"/>
                  <a:gd name="T35" fmla="*/ 13 h 135"/>
                  <a:gd name="T36" fmla="*/ 9 w 49"/>
                  <a:gd name="T37" fmla="*/ 8 h 135"/>
                  <a:gd name="T38" fmla="*/ 0 w 49"/>
                  <a:gd name="T39" fmla="*/ 7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9" h="135">
                    <a:moveTo>
                      <a:pt x="0" y="7"/>
                    </a:moveTo>
                    <a:cubicBezTo>
                      <a:pt x="0" y="4"/>
                      <a:pt x="0" y="2"/>
                      <a:pt x="0" y="0"/>
                    </a:cubicBezTo>
                    <a:cubicBezTo>
                      <a:pt x="16" y="0"/>
                      <a:pt x="32" y="0"/>
                      <a:pt x="49" y="0"/>
                    </a:cubicBezTo>
                    <a:cubicBezTo>
                      <a:pt x="49" y="2"/>
                      <a:pt x="49" y="4"/>
                      <a:pt x="49" y="7"/>
                    </a:cubicBezTo>
                    <a:cubicBezTo>
                      <a:pt x="46" y="7"/>
                      <a:pt x="44" y="7"/>
                      <a:pt x="42" y="8"/>
                    </a:cubicBezTo>
                    <a:cubicBezTo>
                      <a:pt x="37" y="8"/>
                      <a:pt x="35" y="10"/>
                      <a:pt x="34" y="15"/>
                    </a:cubicBezTo>
                    <a:cubicBezTo>
                      <a:pt x="33" y="18"/>
                      <a:pt x="33" y="20"/>
                      <a:pt x="33" y="23"/>
                    </a:cubicBezTo>
                    <a:cubicBezTo>
                      <a:pt x="33" y="53"/>
                      <a:pt x="33" y="83"/>
                      <a:pt x="33" y="113"/>
                    </a:cubicBezTo>
                    <a:cubicBezTo>
                      <a:pt x="33" y="124"/>
                      <a:pt x="35" y="126"/>
                      <a:pt x="46" y="127"/>
                    </a:cubicBezTo>
                    <a:cubicBezTo>
                      <a:pt x="47" y="127"/>
                      <a:pt x="48" y="127"/>
                      <a:pt x="49" y="127"/>
                    </a:cubicBezTo>
                    <a:cubicBezTo>
                      <a:pt x="49" y="129"/>
                      <a:pt x="49" y="132"/>
                      <a:pt x="49" y="134"/>
                    </a:cubicBezTo>
                    <a:cubicBezTo>
                      <a:pt x="45" y="135"/>
                      <a:pt x="9" y="135"/>
                      <a:pt x="0" y="134"/>
                    </a:cubicBezTo>
                    <a:cubicBezTo>
                      <a:pt x="0" y="132"/>
                      <a:pt x="0" y="130"/>
                      <a:pt x="0" y="127"/>
                    </a:cubicBezTo>
                    <a:cubicBezTo>
                      <a:pt x="3" y="127"/>
                      <a:pt x="5" y="127"/>
                      <a:pt x="7" y="126"/>
                    </a:cubicBezTo>
                    <a:cubicBezTo>
                      <a:pt x="13" y="126"/>
                      <a:pt x="15" y="124"/>
                      <a:pt x="16" y="118"/>
                    </a:cubicBezTo>
                    <a:cubicBezTo>
                      <a:pt x="16" y="117"/>
                      <a:pt x="16" y="115"/>
                      <a:pt x="16" y="113"/>
                    </a:cubicBezTo>
                    <a:cubicBezTo>
                      <a:pt x="16" y="82"/>
                      <a:pt x="16" y="51"/>
                      <a:pt x="16" y="20"/>
                    </a:cubicBezTo>
                    <a:cubicBezTo>
                      <a:pt x="16" y="18"/>
                      <a:pt x="15" y="16"/>
                      <a:pt x="15" y="13"/>
                    </a:cubicBezTo>
                    <a:cubicBezTo>
                      <a:pt x="14" y="10"/>
                      <a:pt x="12" y="8"/>
                      <a:pt x="9" y="8"/>
                    </a:cubicBezTo>
                    <a:cubicBezTo>
                      <a:pt x="6" y="7"/>
                      <a:pt x="3" y="7"/>
                      <a:pt x="0" y="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175" name="Freeform 35"/>
              <p:cNvSpPr/>
              <p:nvPr/>
            </p:nvSpPr>
            <p:spPr bwMode="auto">
              <a:xfrm>
                <a:off x="7675879" y="3891177"/>
                <a:ext cx="137764" cy="381253"/>
              </a:xfrm>
              <a:custGeom>
                <a:avLst/>
                <a:gdLst>
                  <a:gd name="T0" fmla="*/ 0 w 49"/>
                  <a:gd name="T1" fmla="*/ 7 h 134"/>
                  <a:gd name="T2" fmla="*/ 0 w 49"/>
                  <a:gd name="T3" fmla="*/ 0 h 134"/>
                  <a:gd name="T4" fmla="*/ 49 w 49"/>
                  <a:gd name="T5" fmla="*/ 0 h 134"/>
                  <a:gd name="T6" fmla="*/ 49 w 49"/>
                  <a:gd name="T7" fmla="*/ 7 h 134"/>
                  <a:gd name="T8" fmla="*/ 42 w 49"/>
                  <a:gd name="T9" fmla="*/ 8 h 134"/>
                  <a:gd name="T10" fmla="*/ 34 w 49"/>
                  <a:gd name="T11" fmla="*/ 15 h 134"/>
                  <a:gd name="T12" fmla="*/ 33 w 49"/>
                  <a:gd name="T13" fmla="*/ 23 h 134"/>
                  <a:gd name="T14" fmla="*/ 33 w 49"/>
                  <a:gd name="T15" fmla="*/ 112 h 134"/>
                  <a:gd name="T16" fmla="*/ 34 w 49"/>
                  <a:gd name="T17" fmla="*/ 120 h 134"/>
                  <a:gd name="T18" fmla="*/ 40 w 49"/>
                  <a:gd name="T19" fmla="*/ 126 h 134"/>
                  <a:gd name="T20" fmla="*/ 49 w 49"/>
                  <a:gd name="T21" fmla="*/ 127 h 134"/>
                  <a:gd name="T22" fmla="*/ 49 w 49"/>
                  <a:gd name="T23" fmla="*/ 134 h 134"/>
                  <a:gd name="T24" fmla="*/ 0 w 49"/>
                  <a:gd name="T25" fmla="*/ 134 h 134"/>
                  <a:gd name="T26" fmla="*/ 0 w 49"/>
                  <a:gd name="T27" fmla="*/ 127 h 134"/>
                  <a:gd name="T28" fmla="*/ 8 w 49"/>
                  <a:gd name="T29" fmla="*/ 126 h 134"/>
                  <a:gd name="T30" fmla="*/ 15 w 49"/>
                  <a:gd name="T31" fmla="*/ 119 h 134"/>
                  <a:gd name="T32" fmla="*/ 16 w 49"/>
                  <a:gd name="T33" fmla="*/ 110 h 134"/>
                  <a:gd name="T34" fmla="*/ 16 w 49"/>
                  <a:gd name="T35" fmla="*/ 25 h 134"/>
                  <a:gd name="T36" fmla="*/ 15 w 49"/>
                  <a:gd name="T37" fmla="*/ 15 h 134"/>
                  <a:gd name="T38" fmla="*/ 8 w 49"/>
                  <a:gd name="T39" fmla="*/ 8 h 134"/>
                  <a:gd name="T40" fmla="*/ 0 w 49"/>
                  <a:gd name="T41" fmla="*/ 7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9" h="134">
                    <a:moveTo>
                      <a:pt x="0" y="7"/>
                    </a:moveTo>
                    <a:cubicBezTo>
                      <a:pt x="0" y="4"/>
                      <a:pt x="0" y="2"/>
                      <a:pt x="0" y="0"/>
                    </a:cubicBezTo>
                    <a:cubicBezTo>
                      <a:pt x="16" y="0"/>
                      <a:pt x="32" y="0"/>
                      <a:pt x="49" y="0"/>
                    </a:cubicBezTo>
                    <a:cubicBezTo>
                      <a:pt x="49" y="2"/>
                      <a:pt x="49" y="4"/>
                      <a:pt x="49" y="7"/>
                    </a:cubicBezTo>
                    <a:cubicBezTo>
                      <a:pt x="46" y="7"/>
                      <a:pt x="44" y="7"/>
                      <a:pt x="42" y="8"/>
                    </a:cubicBezTo>
                    <a:cubicBezTo>
                      <a:pt x="37" y="8"/>
                      <a:pt x="34" y="10"/>
                      <a:pt x="34" y="15"/>
                    </a:cubicBezTo>
                    <a:cubicBezTo>
                      <a:pt x="33" y="18"/>
                      <a:pt x="33" y="21"/>
                      <a:pt x="33" y="23"/>
                    </a:cubicBezTo>
                    <a:cubicBezTo>
                      <a:pt x="33" y="53"/>
                      <a:pt x="33" y="83"/>
                      <a:pt x="33" y="112"/>
                    </a:cubicBezTo>
                    <a:cubicBezTo>
                      <a:pt x="33" y="115"/>
                      <a:pt x="33" y="118"/>
                      <a:pt x="34" y="120"/>
                    </a:cubicBezTo>
                    <a:cubicBezTo>
                      <a:pt x="34" y="124"/>
                      <a:pt x="36" y="126"/>
                      <a:pt x="40" y="126"/>
                    </a:cubicBezTo>
                    <a:cubicBezTo>
                      <a:pt x="43" y="126"/>
                      <a:pt x="45" y="127"/>
                      <a:pt x="49" y="127"/>
                    </a:cubicBezTo>
                    <a:cubicBezTo>
                      <a:pt x="49" y="129"/>
                      <a:pt x="49" y="132"/>
                      <a:pt x="49" y="134"/>
                    </a:cubicBezTo>
                    <a:cubicBezTo>
                      <a:pt x="33" y="134"/>
                      <a:pt x="16" y="134"/>
                      <a:pt x="0" y="134"/>
                    </a:cubicBezTo>
                    <a:cubicBezTo>
                      <a:pt x="0" y="132"/>
                      <a:pt x="0" y="130"/>
                      <a:pt x="0" y="127"/>
                    </a:cubicBezTo>
                    <a:cubicBezTo>
                      <a:pt x="3" y="127"/>
                      <a:pt x="6" y="127"/>
                      <a:pt x="8" y="126"/>
                    </a:cubicBezTo>
                    <a:cubicBezTo>
                      <a:pt x="13" y="125"/>
                      <a:pt x="15" y="123"/>
                      <a:pt x="15" y="119"/>
                    </a:cubicBezTo>
                    <a:cubicBezTo>
                      <a:pt x="16" y="116"/>
                      <a:pt x="16" y="113"/>
                      <a:pt x="16" y="110"/>
                    </a:cubicBezTo>
                    <a:cubicBezTo>
                      <a:pt x="16" y="81"/>
                      <a:pt x="16" y="53"/>
                      <a:pt x="16" y="25"/>
                    </a:cubicBezTo>
                    <a:cubicBezTo>
                      <a:pt x="16" y="21"/>
                      <a:pt x="16" y="18"/>
                      <a:pt x="15" y="15"/>
                    </a:cubicBezTo>
                    <a:cubicBezTo>
                      <a:pt x="15" y="10"/>
                      <a:pt x="13" y="8"/>
                      <a:pt x="8" y="8"/>
                    </a:cubicBezTo>
                    <a:cubicBezTo>
                      <a:pt x="5" y="7"/>
                      <a:pt x="3" y="7"/>
                      <a:pt x="0" y="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grpSp>
        <p:grpSp>
          <p:nvGrpSpPr>
            <p:cNvPr id="123" name="组合 122"/>
            <p:cNvGrpSpPr/>
            <p:nvPr userDrawn="1"/>
          </p:nvGrpSpPr>
          <p:grpSpPr>
            <a:xfrm>
              <a:off x="10237120" y="539555"/>
              <a:ext cx="1312962" cy="375239"/>
              <a:chOff x="4606634" y="2048989"/>
              <a:chExt cx="5593843" cy="1598699"/>
            </a:xfrm>
            <a:solidFill>
              <a:schemeClr val="accent1">
                <a:alpha val="80000"/>
              </a:schemeClr>
            </a:solidFill>
          </p:grpSpPr>
          <p:sp>
            <p:nvSpPr>
              <p:cNvPr id="148" name="Freeform 9"/>
              <p:cNvSpPr>
                <a:spLocks noEditPoints="1"/>
              </p:cNvSpPr>
              <p:nvPr/>
            </p:nvSpPr>
            <p:spPr bwMode="auto">
              <a:xfrm>
                <a:off x="9274578" y="2071415"/>
                <a:ext cx="925899" cy="1034829"/>
              </a:xfrm>
              <a:custGeom>
                <a:avLst/>
                <a:gdLst>
                  <a:gd name="T0" fmla="*/ 324 w 325"/>
                  <a:gd name="T1" fmla="*/ 106 h 363"/>
                  <a:gd name="T2" fmla="*/ 283 w 325"/>
                  <a:gd name="T3" fmla="*/ 179 h 363"/>
                  <a:gd name="T4" fmla="*/ 247 w 325"/>
                  <a:gd name="T5" fmla="*/ 214 h 363"/>
                  <a:gd name="T6" fmla="*/ 241 w 325"/>
                  <a:gd name="T7" fmla="*/ 228 h 363"/>
                  <a:gd name="T8" fmla="*/ 271 w 325"/>
                  <a:gd name="T9" fmla="*/ 230 h 363"/>
                  <a:gd name="T10" fmla="*/ 282 w 325"/>
                  <a:gd name="T11" fmla="*/ 240 h 363"/>
                  <a:gd name="T12" fmla="*/ 269 w 325"/>
                  <a:gd name="T13" fmla="*/ 277 h 363"/>
                  <a:gd name="T14" fmla="*/ 223 w 325"/>
                  <a:gd name="T15" fmla="*/ 316 h 363"/>
                  <a:gd name="T16" fmla="*/ 176 w 325"/>
                  <a:gd name="T17" fmla="*/ 340 h 363"/>
                  <a:gd name="T18" fmla="*/ 160 w 325"/>
                  <a:gd name="T19" fmla="*/ 339 h 363"/>
                  <a:gd name="T20" fmla="*/ 165 w 325"/>
                  <a:gd name="T21" fmla="*/ 329 h 363"/>
                  <a:gd name="T22" fmla="*/ 195 w 325"/>
                  <a:gd name="T23" fmla="*/ 302 h 363"/>
                  <a:gd name="T24" fmla="*/ 214 w 325"/>
                  <a:gd name="T25" fmla="*/ 282 h 363"/>
                  <a:gd name="T26" fmla="*/ 223 w 325"/>
                  <a:gd name="T27" fmla="*/ 265 h 363"/>
                  <a:gd name="T28" fmla="*/ 220 w 325"/>
                  <a:gd name="T29" fmla="*/ 257 h 363"/>
                  <a:gd name="T30" fmla="*/ 179 w 325"/>
                  <a:gd name="T31" fmla="*/ 289 h 363"/>
                  <a:gd name="T32" fmla="*/ 106 w 325"/>
                  <a:gd name="T33" fmla="*/ 335 h 363"/>
                  <a:gd name="T34" fmla="*/ 20 w 325"/>
                  <a:gd name="T35" fmla="*/ 363 h 363"/>
                  <a:gd name="T36" fmla="*/ 4 w 325"/>
                  <a:gd name="T37" fmla="*/ 360 h 363"/>
                  <a:gd name="T38" fmla="*/ 78 w 325"/>
                  <a:gd name="T39" fmla="*/ 306 h 363"/>
                  <a:gd name="T40" fmla="*/ 102 w 325"/>
                  <a:gd name="T41" fmla="*/ 295 h 363"/>
                  <a:gd name="T42" fmla="*/ 208 w 325"/>
                  <a:gd name="T43" fmla="*/ 238 h 363"/>
                  <a:gd name="T44" fmla="*/ 207 w 325"/>
                  <a:gd name="T45" fmla="*/ 232 h 363"/>
                  <a:gd name="T46" fmla="*/ 171 w 325"/>
                  <a:gd name="T47" fmla="*/ 243 h 363"/>
                  <a:gd name="T48" fmla="*/ 163 w 325"/>
                  <a:gd name="T49" fmla="*/ 239 h 363"/>
                  <a:gd name="T50" fmla="*/ 170 w 325"/>
                  <a:gd name="T51" fmla="*/ 226 h 363"/>
                  <a:gd name="T52" fmla="*/ 154 w 325"/>
                  <a:gd name="T53" fmla="*/ 206 h 363"/>
                  <a:gd name="T54" fmla="*/ 122 w 325"/>
                  <a:gd name="T55" fmla="*/ 224 h 363"/>
                  <a:gd name="T56" fmla="*/ 99 w 325"/>
                  <a:gd name="T57" fmla="*/ 236 h 363"/>
                  <a:gd name="T58" fmla="*/ 100 w 325"/>
                  <a:gd name="T59" fmla="*/ 222 h 363"/>
                  <a:gd name="T60" fmla="*/ 116 w 325"/>
                  <a:gd name="T61" fmla="*/ 204 h 363"/>
                  <a:gd name="T62" fmla="*/ 118 w 325"/>
                  <a:gd name="T63" fmla="*/ 183 h 363"/>
                  <a:gd name="T64" fmla="*/ 116 w 325"/>
                  <a:gd name="T65" fmla="*/ 174 h 363"/>
                  <a:gd name="T66" fmla="*/ 143 w 325"/>
                  <a:gd name="T67" fmla="*/ 167 h 363"/>
                  <a:gd name="T68" fmla="*/ 158 w 325"/>
                  <a:gd name="T69" fmla="*/ 145 h 363"/>
                  <a:gd name="T70" fmla="*/ 147 w 325"/>
                  <a:gd name="T71" fmla="*/ 144 h 363"/>
                  <a:gd name="T72" fmla="*/ 132 w 325"/>
                  <a:gd name="T73" fmla="*/ 141 h 363"/>
                  <a:gd name="T74" fmla="*/ 141 w 325"/>
                  <a:gd name="T75" fmla="*/ 129 h 363"/>
                  <a:gd name="T76" fmla="*/ 140 w 325"/>
                  <a:gd name="T77" fmla="*/ 115 h 363"/>
                  <a:gd name="T78" fmla="*/ 112 w 325"/>
                  <a:gd name="T79" fmla="*/ 96 h 363"/>
                  <a:gd name="T80" fmla="*/ 127 w 325"/>
                  <a:gd name="T81" fmla="*/ 92 h 363"/>
                  <a:gd name="T82" fmla="*/ 167 w 325"/>
                  <a:gd name="T83" fmla="*/ 81 h 363"/>
                  <a:gd name="T84" fmla="*/ 203 w 325"/>
                  <a:gd name="T85" fmla="*/ 36 h 363"/>
                  <a:gd name="T86" fmla="*/ 204 w 325"/>
                  <a:gd name="T87" fmla="*/ 10 h 363"/>
                  <a:gd name="T88" fmla="*/ 216 w 325"/>
                  <a:gd name="T89" fmla="*/ 3 h 363"/>
                  <a:gd name="T90" fmla="*/ 224 w 325"/>
                  <a:gd name="T91" fmla="*/ 56 h 363"/>
                  <a:gd name="T92" fmla="*/ 205 w 325"/>
                  <a:gd name="T93" fmla="*/ 91 h 363"/>
                  <a:gd name="T94" fmla="*/ 208 w 325"/>
                  <a:gd name="T95" fmla="*/ 105 h 363"/>
                  <a:gd name="T96" fmla="*/ 267 w 325"/>
                  <a:gd name="T97" fmla="*/ 87 h 363"/>
                  <a:gd name="T98" fmla="*/ 297 w 325"/>
                  <a:gd name="T99" fmla="*/ 85 h 363"/>
                  <a:gd name="T100" fmla="*/ 309 w 325"/>
                  <a:gd name="T101" fmla="*/ 86 h 363"/>
                  <a:gd name="T102" fmla="*/ 325 w 325"/>
                  <a:gd name="T103" fmla="*/ 104 h 363"/>
                  <a:gd name="T104" fmla="*/ 198 w 325"/>
                  <a:gd name="T105" fmla="*/ 126 h 363"/>
                  <a:gd name="T106" fmla="*/ 164 w 325"/>
                  <a:gd name="T107" fmla="*/ 175 h 363"/>
                  <a:gd name="T108" fmla="*/ 181 w 325"/>
                  <a:gd name="T109" fmla="*/ 191 h 363"/>
                  <a:gd name="T110" fmla="*/ 186 w 325"/>
                  <a:gd name="T111" fmla="*/ 173 h 363"/>
                  <a:gd name="T112" fmla="*/ 199 w 325"/>
                  <a:gd name="T113" fmla="*/ 170 h 363"/>
                  <a:gd name="T114" fmla="*/ 206 w 325"/>
                  <a:gd name="T115" fmla="*/ 204 h 363"/>
                  <a:gd name="T116" fmla="*/ 217 w 325"/>
                  <a:gd name="T117" fmla="*/ 206 h 363"/>
                  <a:gd name="T118" fmla="*/ 229 w 325"/>
                  <a:gd name="T119" fmla="*/ 188 h 363"/>
                  <a:gd name="T120" fmla="*/ 261 w 325"/>
                  <a:gd name="T121" fmla="*/ 141 h 363"/>
                  <a:gd name="T122" fmla="*/ 250 w 325"/>
                  <a:gd name="T123" fmla="*/ 134 h 363"/>
                  <a:gd name="T124" fmla="*/ 206 w 325"/>
                  <a:gd name="T125" fmla="*/ 122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25" h="363">
                    <a:moveTo>
                      <a:pt x="325" y="104"/>
                    </a:moveTo>
                    <a:cubicBezTo>
                      <a:pt x="325" y="104"/>
                      <a:pt x="324" y="105"/>
                      <a:pt x="324" y="106"/>
                    </a:cubicBezTo>
                    <a:cubicBezTo>
                      <a:pt x="323" y="108"/>
                      <a:pt x="323" y="111"/>
                      <a:pt x="322" y="114"/>
                    </a:cubicBezTo>
                    <a:cubicBezTo>
                      <a:pt x="312" y="138"/>
                      <a:pt x="300" y="160"/>
                      <a:pt x="283" y="179"/>
                    </a:cubicBezTo>
                    <a:cubicBezTo>
                      <a:pt x="275" y="188"/>
                      <a:pt x="267" y="197"/>
                      <a:pt x="259" y="205"/>
                    </a:cubicBezTo>
                    <a:cubicBezTo>
                      <a:pt x="255" y="209"/>
                      <a:pt x="251" y="211"/>
                      <a:pt x="247" y="214"/>
                    </a:cubicBezTo>
                    <a:cubicBezTo>
                      <a:pt x="244" y="217"/>
                      <a:pt x="241" y="219"/>
                      <a:pt x="239" y="223"/>
                    </a:cubicBezTo>
                    <a:cubicBezTo>
                      <a:pt x="237" y="226"/>
                      <a:pt x="238" y="227"/>
                      <a:pt x="241" y="228"/>
                    </a:cubicBezTo>
                    <a:cubicBezTo>
                      <a:pt x="243" y="228"/>
                      <a:pt x="245" y="228"/>
                      <a:pt x="246" y="228"/>
                    </a:cubicBezTo>
                    <a:cubicBezTo>
                      <a:pt x="255" y="229"/>
                      <a:pt x="263" y="230"/>
                      <a:pt x="271" y="230"/>
                    </a:cubicBezTo>
                    <a:cubicBezTo>
                      <a:pt x="272" y="230"/>
                      <a:pt x="274" y="231"/>
                      <a:pt x="275" y="231"/>
                    </a:cubicBezTo>
                    <a:cubicBezTo>
                      <a:pt x="280" y="233"/>
                      <a:pt x="282" y="235"/>
                      <a:pt x="282" y="240"/>
                    </a:cubicBezTo>
                    <a:cubicBezTo>
                      <a:pt x="283" y="247"/>
                      <a:pt x="282" y="253"/>
                      <a:pt x="279" y="259"/>
                    </a:cubicBezTo>
                    <a:cubicBezTo>
                      <a:pt x="277" y="265"/>
                      <a:pt x="273" y="271"/>
                      <a:pt x="269" y="277"/>
                    </a:cubicBezTo>
                    <a:cubicBezTo>
                      <a:pt x="260" y="289"/>
                      <a:pt x="248" y="298"/>
                      <a:pt x="237" y="307"/>
                    </a:cubicBezTo>
                    <a:cubicBezTo>
                      <a:pt x="233" y="311"/>
                      <a:pt x="228" y="314"/>
                      <a:pt x="223" y="316"/>
                    </a:cubicBezTo>
                    <a:cubicBezTo>
                      <a:pt x="213" y="321"/>
                      <a:pt x="203" y="327"/>
                      <a:pt x="193" y="332"/>
                    </a:cubicBezTo>
                    <a:cubicBezTo>
                      <a:pt x="187" y="334"/>
                      <a:pt x="182" y="337"/>
                      <a:pt x="176" y="340"/>
                    </a:cubicBezTo>
                    <a:cubicBezTo>
                      <a:pt x="173" y="341"/>
                      <a:pt x="169" y="341"/>
                      <a:pt x="166" y="342"/>
                    </a:cubicBezTo>
                    <a:cubicBezTo>
                      <a:pt x="164" y="342"/>
                      <a:pt x="161" y="341"/>
                      <a:pt x="160" y="339"/>
                    </a:cubicBezTo>
                    <a:cubicBezTo>
                      <a:pt x="159" y="337"/>
                      <a:pt x="160" y="335"/>
                      <a:pt x="162" y="333"/>
                    </a:cubicBezTo>
                    <a:cubicBezTo>
                      <a:pt x="163" y="332"/>
                      <a:pt x="164" y="330"/>
                      <a:pt x="165" y="329"/>
                    </a:cubicBezTo>
                    <a:cubicBezTo>
                      <a:pt x="173" y="323"/>
                      <a:pt x="181" y="316"/>
                      <a:pt x="189" y="310"/>
                    </a:cubicBezTo>
                    <a:cubicBezTo>
                      <a:pt x="192" y="307"/>
                      <a:pt x="194" y="305"/>
                      <a:pt x="195" y="302"/>
                    </a:cubicBezTo>
                    <a:cubicBezTo>
                      <a:pt x="196" y="300"/>
                      <a:pt x="198" y="297"/>
                      <a:pt x="200" y="295"/>
                    </a:cubicBezTo>
                    <a:cubicBezTo>
                      <a:pt x="205" y="291"/>
                      <a:pt x="210" y="287"/>
                      <a:pt x="214" y="282"/>
                    </a:cubicBezTo>
                    <a:cubicBezTo>
                      <a:pt x="217" y="280"/>
                      <a:pt x="218" y="278"/>
                      <a:pt x="219" y="275"/>
                    </a:cubicBezTo>
                    <a:cubicBezTo>
                      <a:pt x="219" y="271"/>
                      <a:pt x="221" y="268"/>
                      <a:pt x="223" y="265"/>
                    </a:cubicBezTo>
                    <a:cubicBezTo>
                      <a:pt x="225" y="263"/>
                      <a:pt x="227" y="261"/>
                      <a:pt x="229" y="259"/>
                    </a:cubicBezTo>
                    <a:cubicBezTo>
                      <a:pt x="227" y="256"/>
                      <a:pt x="224" y="256"/>
                      <a:pt x="220" y="257"/>
                    </a:cubicBezTo>
                    <a:cubicBezTo>
                      <a:pt x="212" y="260"/>
                      <a:pt x="205" y="264"/>
                      <a:pt x="199" y="270"/>
                    </a:cubicBezTo>
                    <a:cubicBezTo>
                      <a:pt x="192" y="276"/>
                      <a:pt x="186" y="282"/>
                      <a:pt x="179" y="289"/>
                    </a:cubicBezTo>
                    <a:cubicBezTo>
                      <a:pt x="169" y="299"/>
                      <a:pt x="157" y="307"/>
                      <a:pt x="144" y="314"/>
                    </a:cubicBezTo>
                    <a:cubicBezTo>
                      <a:pt x="131" y="320"/>
                      <a:pt x="119" y="328"/>
                      <a:pt x="106" y="335"/>
                    </a:cubicBezTo>
                    <a:cubicBezTo>
                      <a:pt x="89" y="344"/>
                      <a:pt x="72" y="352"/>
                      <a:pt x="53" y="357"/>
                    </a:cubicBezTo>
                    <a:cubicBezTo>
                      <a:pt x="43" y="361"/>
                      <a:pt x="32" y="363"/>
                      <a:pt x="20" y="363"/>
                    </a:cubicBezTo>
                    <a:cubicBezTo>
                      <a:pt x="16" y="362"/>
                      <a:pt x="12" y="361"/>
                      <a:pt x="7" y="361"/>
                    </a:cubicBezTo>
                    <a:cubicBezTo>
                      <a:pt x="6" y="361"/>
                      <a:pt x="5" y="360"/>
                      <a:pt x="4" y="360"/>
                    </a:cubicBezTo>
                    <a:cubicBezTo>
                      <a:pt x="0" y="358"/>
                      <a:pt x="0" y="355"/>
                      <a:pt x="4" y="352"/>
                    </a:cubicBezTo>
                    <a:cubicBezTo>
                      <a:pt x="28" y="337"/>
                      <a:pt x="53" y="321"/>
                      <a:pt x="78" y="306"/>
                    </a:cubicBezTo>
                    <a:cubicBezTo>
                      <a:pt x="84" y="302"/>
                      <a:pt x="91" y="298"/>
                      <a:pt x="98" y="297"/>
                    </a:cubicBezTo>
                    <a:cubicBezTo>
                      <a:pt x="100" y="296"/>
                      <a:pt x="101" y="295"/>
                      <a:pt x="102" y="295"/>
                    </a:cubicBezTo>
                    <a:cubicBezTo>
                      <a:pt x="135" y="275"/>
                      <a:pt x="169" y="257"/>
                      <a:pt x="204" y="241"/>
                    </a:cubicBezTo>
                    <a:cubicBezTo>
                      <a:pt x="205" y="240"/>
                      <a:pt x="207" y="239"/>
                      <a:pt x="208" y="238"/>
                    </a:cubicBezTo>
                    <a:cubicBezTo>
                      <a:pt x="209" y="237"/>
                      <a:pt x="210" y="235"/>
                      <a:pt x="210" y="234"/>
                    </a:cubicBezTo>
                    <a:cubicBezTo>
                      <a:pt x="210" y="233"/>
                      <a:pt x="208" y="232"/>
                      <a:pt x="207" y="232"/>
                    </a:cubicBezTo>
                    <a:cubicBezTo>
                      <a:pt x="201" y="231"/>
                      <a:pt x="196" y="233"/>
                      <a:pt x="190" y="235"/>
                    </a:cubicBezTo>
                    <a:cubicBezTo>
                      <a:pt x="184" y="238"/>
                      <a:pt x="178" y="240"/>
                      <a:pt x="171" y="243"/>
                    </a:cubicBezTo>
                    <a:cubicBezTo>
                      <a:pt x="170" y="243"/>
                      <a:pt x="169" y="244"/>
                      <a:pt x="168" y="244"/>
                    </a:cubicBezTo>
                    <a:cubicBezTo>
                      <a:pt x="164" y="244"/>
                      <a:pt x="163" y="244"/>
                      <a:pt x="163" y="239"/>
                    </a:cubicBezTo>
                    <a:cubicBezTo>
                      <a:pt x="163" y="236"/>
                      <a:pt x="164" y="233"/>
                      <a:pt x="166" y="231"/>
                    </a:cubicBezTo>
                    <a:cubicBezTo>
                      <a:pt x="167" y="229"/>
                      <a:pt x="169" y="228"/>
                      <a:pt x="170" y="226"/>
                    </a:cubicBezTo>
                    <a:cubicBezTo>
                      <a:pt x="172" y="222"/>
                      <a:pt x="172" y="218"/>
                      <a:pt x="168" y="215"/>
                    </a:cubicBezTo>
                    <a:cubicBezTo>
                      <a:pt x="164" y="212"/>
                      <a:pt x="159" y="209"/>
                      <a:pt x="154" y="206"/>
                    </a:cubicBezTo>
                    <a:cubicBezTo>
                      <a:pt x="148" y="203"/>
                      <a:pt x="143" y="205"/>
                      <a:pt x="138" y="210"/>
                    </a:cubicBezTo>
                    <a:cubicBezTo>
                      <a:pt x="133" y="215"/>
                      <a:pt x="128" y="219"/>
                      <a:pt x="122" y="224"/>
                    </a:cubicBezTo>
                    <a:cubicBezTo>
                      <a:pt x="118" y="228"/>
                      <a:pt x="112" y="231"/>
                      <a:pt x="107" y="235"/>
                    </a:cubicBezTo>
                    <a:cubicBezTo>
                      <a:pt x="105" y="236"/>
                      <a:pt x="102" y="238"/>
                      <a:pt x="99" y="236"/>
                    </a:cubicBezTo>
                    <a:cubicBezTo>
                      <a:pt x="97" y="234"/>
                      <a:pt x="97" y="231"/>
                      <a:pt x="98" y="229"/>
                    </a:cubicBezTo>
                    <a:cubicBezTo>
                      <a:pt x="98" y="226"/>
                      <a:pt x="99" y="224"/>
                      <a:pt x="100" y="222"/>
                    </a:cubicBezTo>
                    <a:cubicBezTo>
                      <a:pt x="102" y="219"/>
                      <a:pt x="105" y="217"/>
                      <a:pt x="107" y="214"/>
                    </a:cubicBezTo>
                    <a:cubicBezTo>
                      <a:pt x="110" y="211"/>
                      <a:pt x="113" y="208"/>
                      <a:pt x="116" y="204"/>
                    </a:cubicBezTo>
                    <a:cubicBezTo>
                      <a:pt x="118" y="202"/>
                      <a:pt x="119" y="198"/>
                      <a:pt x="120" y="195"/>
                    </a:cubicBezTo>
                    <a:cubicBezTo>
                      <a:pt x="122" y="191"/>
                      <a:pt x="122" y="187"/>
                      <a:pt x="118" y="183"/>
                    </a:cubicBezTo>
                    <a:cubicBezTo>
                      <a:pt x="116" y="182"/>
                      <a:pt x="115" y="181"/>
                      <a:pt x="115" y="179"/>
                    </a:cubicBezTo>
                    <a:cubicBezTo>
                      <a:pt x="113" y="177"/>
                      <a:pt x="113" y="175"/>
                      <a:pt x="116" y="174"/>
                    </a:cubicBezTo>
                    <a:cubicBezTo>
                      <a:pt x="123" y="173"/>
                      <a:pt x="130" y="171"/>
                      <a:pt x="137" y="170"/>
                    </a:cubicBezTo>
                    <a:cubicBezTo>
                      <a:pt x="140" y="170"/>
                      <a:pt x="141" y="169"/>
                      <a:pt x="143" y="167"/>
                    </a:cubicBezTo>
                    <a:cubicBezTo>
                      <a:pt x="146" y="163"/>
                      <a:pt x="150" y="159"/>
                      <a:pt x="153" y="155"/>
                    </a:cubicBezTo>
                    <a:cubicBezTo>
                      <a:pt x="155" y="152"/>
                      <a:pt x="157" y="149"/>
                      <a:pt x="158" y="145"/>
                    </a:cubicBezTo>
                    <a:cubicBezTo>
                      <a:pt x="159" y="141"/>
                      <a:pt x="157" y="140"/>
                      <a:pt x="154" y="141"/>
                    </a:cubicBezTo>
                    <a:cubicBezTo>
                      <a:pt x="151" y="141"/>
                      <a:pt x="149" y="142"/>
                      <a:pt x="147" y="144"/>
                    </a:cubicBezTo>
                    <a:cubicBezTo>
                      <a:pt x="144" y="146"/>
                      <a:pt x="140" y="146"/>
                      <a:pt x="137" y="145"/>
                    </a:cubicBezTo>
                    <a:cubicBezTo>
                      <a:pt x="134" y="145"/>
                      <a:pt x="133" y="144"/>
                      <a:pt x="132" y="141"/>
                    </a:cubicBezTo>
                    <a:cubicBezTo>
                      <a:pt x="132" y="139"/>
                      <a:pt x="132" y="137"/>
                      <a:pt x="134" y="135"/>
                    </a:cubicBezTo>
                    <a:cubicBezTo>
                      <a:pt x="137" y="133"/>
                      <a:pt x="139" y="131"/>
                      <a:pt x="141" y="129"/>
                    </a:cubicBezTo>
                    <a:cubicBezTo>
                      <a:pt x="143" y="126"/>
                      <a:pt x="144" y="123"/>
                      <a:pt x="144" y="119"/>
                    </a:cubicBezTo>
                    <a:cubicBezTo>
                      <a:pt x="144" y="116"/>
                      <a:pt x="143" y="115"/>
                      <a:pt x="140" y="115"/>
                    </a:cubicBezTo>
                    <a:cubicBezTo>
                      <a:pt x="136" y="115"/>
                      <a:pt x="132" y="115"/>
                      <a:pt x="129" y="114"/>
                    </a:cubicBezTo>
                    <a:cubicBezTo>
                      <a:pt x="119" y="112"/>
                      <a:pt x="114" y="106"/>
                      <a:pt x="112" y="96"/>
                    </a:cubicBezTo>
                    <a:cubicBezTo>
                      <a:pt x="112" y="91"/>
                      <a:pt x="113" y="90"/>
                      <a:pt x="118" y="91"/>
                    </a:cubicBezTo>
                    <a:cubicBezTo>
                      <a:pt x="121" y="91"/>
                      <a:pt x="124" y="91"/>
                      <a:pt x="127" y="92"/>
                    </a:cubicBezTo>
                    <a:cubicBezTo>
                      <a:pt x="137" y="93"/>
                      <a:pt x="146" y="92"/>
                      <a:pt x="155" y="86"/>
                    </a:cubicBezTo>
                    <a:cubicBezTo>
                      <a:pt x="158" y="83"/>
                      <a:pt x="163" y="82"/>
                      <a:pt x="167" y="81"/>
                    </a:cubicBezTo>
                    <a:cubicBezTo>
                      <a:pt x="174" y="79"/>
                      <a:pt x="180" y="76"/>
                      <a:pt x="184" y="70"/>
                    </a:cubicBezTo>
                    <a:cubicBezTo>
                      <a:pt x="193" y="60"/>
                      <a:pt x="200" y="49"/>
                      <a:pt x="203" y="36"/>
                    </a:cubicBezTo>
                    <a:cubicBezTo>
                      <a:pt x="204" y="30"/>
                      <a:pt x="205" y="23"/>
                      <a:pt x="205" y="17"/>
                    </a:cubicBezTo>
                    <a:cubicBezTo>
                      <a:pt x="204" y="15"/>
                      <a:pt x="204" y="13"/>
                      <a:pt x="204" y="10"/>
                    </a:cubicBezTo>
                    <a:cubicBezTo>
                      <a:pt x="204" y="7"/>
                      <a:pt x="204" y="4"/>
                      <a:pt x="207" y="2"/>
                    </a:cubicBezTo>
                    <a:cubicBezTo>
                      <a:pt x="211" y="0"/>
                      <a:pt x="213" y="2"/>
                      <a:pt x="216" y="3"/>
                    </a:cubicBezTo>
                    <a:cubicBezTo>
                      <a:pt x="230" y="11"/>
                      <a:pt x="236" y="28"/>
                      <a:pt x="230" y="43"/>
                    </a:cubicBezTo>
                    <a:cubicBezTo>
                      <a:pt x="229" y="48"/>
                      <a:pt x="226" y="52"/>
                      <a:pt x="224" y="56"/>
                    </a:cubicBezTo>
                    <a:cubicBezTo>
                      <a:pt x="219" y="64"/>
                      <a:pt x="214" y="72"/>
                      <a:pt x="209" y="80"/>
                    </a:cubicBezTo>
                    <a:cubicBezTo>
                      <a:pt x="207" y="83"/>
                      <a:pt x="206" y="87"/>
                      <a:pt x="205" y="91"/>
                    </a:cubicBezTo>
                    <a:cubicBezTo>
                      <a:pt x="204" y="93"/>
                      <a:pt x="203" y="95"/>
                      <a:pt x="203" y="98"/>
                    </a:cubicBezTo>
                    <a:cubicBezTo>
                      <a:pt x="203" y="102"/>
                      <a:pt x="205" y="104"/>
                      <a:pt x="208" y="105"/>
                    </a:cubicBezTo>
                    <a:cubicBezTo>
                      <a:pt x="213" y="106"/>
                      <a:pt x="217" y="105"/>
                      <a:pt x="221" y="104"/>
                    </a:cubicBezTo>
                    <a:cubicBezTo>
                      <a:pt x="236" y="97"/>
                      <a:pt x="251" y="91"/>
                      <a:pt x="267" y="87"/>
                    </a:cubicBezTo>
                    <a:cubicBezTo>
                      <a:pt x="274" y="85"/>
                      <a:pt x="280" y="84"/>
                      <a:pt x="287" y="82"/>
                    </a:cubicBezTo>
                    <a:cubicBezTo>
                      <a:pt x="290" y="82"/>
                      <a:pt x="294" y="82"/>
                      <a:pt x="297" y="85"/>
                    </a:cubicBezTo>
                    <a:cubicBezTo>
                      <a:pt x="299" y="86"/>
                      <a:pt x="301" y="86"/>
                      <a:pt x="304" y="86"/>
                    </a:cubicBezTo>
                    <a:cubicBezTo>
                      <a:pt x="305" y="87"/>
                      <a:pt x="307" y="86"/>
                      <a:pt x="309" y="86"/>
                    </a:cubicBezTo>
                    <a:cubicBezTo>
                      <a:pt x="317" y="86"/>
                      <a:pt x="323" y="89"/>
                      <a:pt x="325" y="97"/>
                    </a:cubicBezTo>
                    <a:cubicBezTo>
                      <a:pt x="325" y="99"/>
                      <a:pt x="325" y="101"/>
                      <a:pt x="325" y="104"/>
                    </a:cubicBezTo>
                    <a:close/>
                    <a:moveTo>
                      <a:pt x="206" y="122"/>
                    </a:moveTo>
                    <a:cubicBezTo>
                      <a:pt x="203" y="122"/>
                      <a:pt x="200" y="123"/>
                      <a:pt x="198" y="126"/>
                    </a:cubicBezTo>
                    <a:cubicBezTo>
                      <a:pt x="189" y="138"/>
                      <a:pt x="179" y="150"/>
                      <a:pt x="169" y="162"/>
                    </a:cubicBezTo>
                    <a:cubicBezTo>
                      <a:pt x="166" y="166"/>
                      <a:pt x="164" y="170"/>
                      <a:pt x="164" y="175"/>
                    </a:cubicBezTo>
                    <a:cubicBezTo>
                      <a:pt x="162" y="184"/>
                      <a:pt x="165" y="188"/>
                      <a:pt x="173" y="193"/>
                    </a:cubicBezTo>
                    <a:cubicBezTo>
                      <a:pt x="176" y="195"/>
                      <a:pt x="179" y="194"/>
                      <a:pt x="181" y="191"/>
                    </a:cubicBezTo>
                    <a:cubicBezTo>
                      <a:pt x="183" y="188"/>
                      <a:pt x="183" y="186"/>
                      <a:pt x="184" y="183"/>
                    </a:cubicBezTo>
                    <a:cubicBezTo>
                      <a:pt x="185" y="180"/>
                      <a:pt x="185" y="176"/>
                      <a:pt x="186" y="173"/>
                    </a:cubicBezTo>
                    <a:cubicBezTo>
                      <a:pt x="187" y="171"/>
                      <a:pt x="188" y="168"/>
                      <a:pt x="190" y="167"/>
                    </a:cubicBezTo>
                    <a:cubicBezTo>
                      <a:pt x="194" y="164"/>
                      <a:pt x="197" y="165"/>
                      <a:pt x="199" y="170"/>
                    </a:cubicBezTo>
                    <a:cubicBezTo>
                      <a:pt x="199" y="171"/>
                      <a:pt x="199" y="171"/>
                      <a:pt x="199" y="172"/>
                    </a:cubicBezTo>
                    <a:cubicBezTo>
                      <a:pt x="202" y="183"/>
                      <a:pt x="205" y="193"/>
                      <a:pt x="206" y="204"/>
                    </a:cubicBezTo>
                    <a:cubicBezTo>
                      <a:pt x="206" y="206"/>
                      <a:pt x="207" y="209"/>
                      <a:pt x="210" y="210"/>
                    </a:cubicBezTo>
                    <a:cubicBezTo>
                      <a:pt x="214" y="210"/>
                      <a:pt x="215" y="208"/>
                      <a:pt x="217" y="206"/>
                    </a:cubicBezTo>
                    <a:cubicBezTo>
                      <a:pt x="217" y="205"/>
                      <a:pt x="217" y="205"/>
                      <a:pt x="218" y="204"/>
                    </a:cubicBezTo>
                    <a:cubicBezTo>
                      <a:pt x="221" y="199"/>
                      <a:pt x="225" y="193"/>
                      <a:pt x="229" y="188"/>
                    </a:cubicBezTo>
                    <a:cubicBezTo>
                      <a:pt x="237" y="177"/>
                      <a:pt x="246" y="167"/>
                      <a:pt x="255" y="157"/>
                    </a:cubicBezTo>
                    <a:cubicBezTo>
                      <a:pt x="259" y="152"/>
                      <a:pt x="261" y="147"/>
                      <a:pt x="261" y="141"/>
                    </a:cubicBezTo>
                    <a:cubicBezTo>
                      <a:pt x="261" y="137"/>
                      <a:pt x="259" y="135"/>
                      <a:pt x="255" y="134"/>
                    </a:cubicBezTo>
                    <a:cubicBezTo>
                      <a:pt x="253" y="134"/>
                      <a:pt x="251" y="134"/>
                      <a:pt x="250" y="134"/>
                    </a:cubicBezTo>
                    <a:cubicBezTo>
                      <a:pt x="240" y="131"/>
                      <a:pt x="231" y="129"/>
                      <a:pt x="221" y="126"/>
                    </a:cubicBezTo>
                    <a:cubicBezTo>
                      <a:pt x="216" y="125"/>
                      <a:pt x="211" y="123"/>
                      <a:pt x="206" y="1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149" name="Freeform 10"/>
              <p:cNvSpPr/>
              <p:nvPr/>
            </p:nvSpPr>
            <p:spPr bwMode="auto">
              <a:xfrm>
                <a:off x="7550931" y="2257236"/>
                <a:ext cx="1089293" cy="1169389"/>
              </a:xfrm>
              <a:custGeom>
                <a:avLst/>
                <a:gdLst>
                  <a:gd name="T0" fmla="*/ 83 w 383"/>
                  <a:gd name="T1" fmla="*/ 410 h 411"/>
                  <a:gd name="T2" fmla="*/ 111 w 383"/>
                  <a:gd name="T3" fmla="*/ 380 h 411"/>
                  <a:gd name="T4" fmla="*/ 136 w 383"/>
                  <a:gd name="T5" fmla="*/ 371 h 411"/>
                  <a:gd name="T6" fmla="*/ 198 w 383"/>
                  <a:gd name="T7" fmla="*/ 294 h 411"/>
                  <a:gd name="T8" fmla="*/ 201 w 383"/>
                  <a:gd name="T9" fmla="*/ 280 h 411"/>
                  <a:gd name="T10" fmla="*/ 197 w 383"/>
                  <a:gd name="T11" fmla="*/ 274 h 411"/>
                  <a:gd name="T12" fmla="*/ 166 w 383"/>
                  <a:gd name="T13" fmla="*/ 283 h 411"/>
                  <a:gd name="T14" fmla="*/ 144 w 383"/>
                  <a:gd name="T15" fmla="*/ 291 h 411"/>
                  <a:gd name="T16" fmla="*/ 123 w 383"/>
                  <a:gd name="T17" fmla="*/ 305 h 411"/>
                  <a:gd name="T18" fmla="*/ 62 w 383"/>
                  <a:gd name="T19" fmla="*/ 344 h 411"/>
                  <a:gd name="T20" fmla="*/ 34 w 383"/>
                  <a:gd name="T21" fmla="*/ 353 h 411"/>
                  <a:gd name="T22" fmla="*/ 9 w 383"/>
                  <a:gd name="T23" fmla="*/ 344 h 411"/>
                  <a:gd name="T24" fmla="*/ 1 w 383"/>
                  <a:gd name="T25" fmla="*/ 322 h 411"/>
                  <a:gd name="T26" fmla="*/ 0 w 383"/>
                  <a:gd name="T27" fmla="*/ 288 h 411"/>
                  <a:gd name="T28" fmla="*/ 1 w 383"/>
                  <a:gd name="T29" fmla="*/ 283 h 411"/>
                  <a:gd name="T30" fmla="*/ 6 w 383"/>
                  <a:gd name="T31" fmla="*/ 282 h 411"/>
                  <a:gd name="T32" fmla="*/ 8 w 383"/>
                  <a:gd name="T33" fmla="*/ 285 h 411"/>
                  <a:gd name="T34" fmla="*/ 10 w 383"/>
                  <a:gd name="T35" fmla="*/ 290 h 411"/>
                  <a:gd name="T36" fmla="*/ 32 w 383"/>
                  <a:gd name="T37" fmla="*/ 298 h 411"/>
                  <a:gd name="T38" fmla="*/ 46 w 383"/>
                  <a:gd name="T39" fmla="*/ 293 h 411"/>
                  <a:gd name="T40" fmla="*/ 53 w 383"/>
                  <a:gd name="T41" fmla="*/ 291 h 411"/>
                  <a:gd name="T42" fmla="*/ 65 w 383"/>
                  <a:gd name="T43" fmla="*/ 288 h 411"/>
                  <a:gd name="T44" fmla="*/ 100 w 383"/>
                  <a:gd name="T45" fmla="*/ 268 h 411"/>
                  <a:gd name="T46" fmla="*/ 156 w 383"/>
                  <a:gd name="T47" fmla="*/ 244 h 411"/>
                  <a:gd name="T48" fmla="*/ 197 w 383"/>
                  <a:gd name="T49" fmla="*/ 229 h 411"/>
                  <a:gd name="T50" fmla="*/ 203 w 383"/>
                  <a:gd name="T51" fmla="*/ 226 h 411"/>
                  <a:gd name="T52" fmla="*/ 219 w 383"/>
                  <a:gd name="T53" fmla="*/ 204 h 411"/>
                  <a:gd name="T54" fmla="*/ 222 w 383"/>
                  <a:gd name="T55" fmla="*/ 124 h 411"/>
                  <a:gd name="T56" fmla="*/ 210 w 383"/>
                  <a:gd name="T57" fmla="*/ 69 h 411"/>
                  <a:gd name="T58" fmla="*/ 197 w 383"/>
                  <a:gd name="T59" fmla="*/ 36 h 411"/>
                  <a:gd name="T60" fmla="*/ 194 w 383"/>
                  <a:gd name="T61" fmla="*/ 10 h 411"/>
                  <a:gd name="T62" fmla="*/ 205 w 383"/>
                  <a:gd name="T63" fmla="*/ 2 h 411"/>
                  <a:gd name="T64" fmla="*/ 230 w 383"/>
                  <a:gd name="T65" fmla="*/ 7 h 411"/>
                  <a:gd name="T66" fmla="*/ 237 w 383"/>
                  <a:gd name="T67" fmla="*/ 10 h 411"/>
                  <a:gd name="T68" fmla="*/ 248 w 383"/>
                  <a:gd name="T69" fmla="*/ 19 h 411"/>
                  <a:gd name="T70" fmla="*/ 265 w 383"/>
                  <a:gd name="T71" fmla="*/ 29 h 411"/>
                  <a:gd name="T72" fmla="*/ 280 w 383"/>
                  <a:gd name="T73" fmla="*/ 49 h 411"/>
                  <a:gd name="T74" fmla="*/ 278 w 383"/>
                  <a:gd name="T75" fmla="*/ 66 h 411"/>
                  <a:gd name="T76" fmla="*/ 273 w 383"/>
                  <a:gd name="T77" fmla="*/ 72 h 411"/>
                  <a:gd name="T78" fmla="*/ 270 w 383"/>
                  <a:gd name="T79" fmla="*/ 77 h 411"/>
                  <a:gd name="T80" fmla="*/ 271 w 383"/>
                  <a:gd name="T81" fmla="*/ 158 h 411"/>
                  <a:gd name="T82" fmla="*/ 273 w 383"/>
                  <a:gd name="T83" fmla="*/ 179 h 411"/>
                  <a:gd name="T84" fmla="*/ 278 w 383"/>
                  <a:gd name="T85" fmla="*/ 182 h 411"/>
                  <a:gd name="T86" fmla="*/ 313 w 383"/>
                  <a:gd name="T87" fmla="*/ 160 h 411"/>
                  <a:gd name="T88" fmla="*/ 325 w 383"/>
                  <a:gd name="T89" fmla="*/ 144 h 411"/>
                  <a:gd name="T90" fmla="*/ 341 w 383"/>
                  <a:gd name="T91" fmla="*/ 128 h 411"/>
                  <a:gd name="T92" fmla="*/ 369 w 383"/>
                  <a:gd name="T93" fmla="*/ 122 h 411"/>
                  <a:gd name="T94" fmla="*/ 380 w 383"/>
                  <a:gd name="T95" fmla="*/ 141 h 411"/>
                  <a:gd name="T96" fmla="*/ 372 w 383"/>
                  <a:gd name="T97" fmla="*/ 154 h 411"/>
                  <a:gd name="T98" fmla="*/ 355 w 383"/>
                  <a:gd name="T99" fmla="*/ 169 h 411"/>
                  <a:gd name="T100" fmla="*/ 314 w 383"/>
                  <a:gd name="T101" fmla="*/ 199 h 411"/>
                  <a:gd name="T102" fmla="*/ 275 w 383"/>
                  <a:gd name="T103" fmla="*/ 229 h 411"/>
                  <a:gd name="T104" fmla="*/ 271 w 383"/>
                  <a:gd name="T105" fmla="*/ 238 h 411"/>
                  <a:gd name="T106" fmla="*/ 254 w 383"/>
                  <a:gd name="T107" fmla="*/ 310 h 411"/>
                  <a:gd name="T108" fmla="*/ 250 w 383"/>
                  <a:gd name="T109" fmla="*/ 320 h 411"/>
                  <a:gd name="T110" fmla="*/ 247 w 383"/>
                  <a:gd name="T111" fmla="*/ 325 h 411"/>
                  <a:gd name="T112" fmla="*/ 173 w 383"/>
                  <a:gd name="T113" fmla="*/ 386 h 411"/>
                  <a:gd name="T114" fmla="*/ 95 w 383"/>
                  <a:gd name="T115" fmla="*/ 410 h 411"/>
                  <a:gd name="T116" fmla="*/ 88 w 383"/>
                  <a:gd name="T117" fmla="*/ 411 h 411"/>
                  <a:gd name="T118" fmla="*/ 83 w 383"/>
                  <a:gd name="T119" fmla="*/ 410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83" h="411">
                    <a:moveTo>
                      <a:pt x="83" y="410"/>
                    </a:moveTo>
                    <a:cubicBezTo>
                      <a:pt x="89" y="396"/>
                      <a:pt x="96" y="385"/>
                      <a:pt x="111" y="380"/>
                    </a:cubicBezTo>
                    <a:cubicBezTo>
                      <a:pt x="120" y="378"/>
                      <a:pt x="128" y="375"/>
                      <a:pt x="136" y="371"/>
                    </a:cubicBezTo>
                    <a:cubicBezTo>
                      <a:pt x="168" y="355"/>
                      <a:pt x="188" y="328"/>
                      <a:pt x="198" y="294"/>
                    </a:cubicBezTo>
                    <a:cubicBezTo>
                      <a:pt x="199" y="289"/>
                      <a:pt x="200" y="284"/>
                      <a:pt x="201" y="280"/>
                    </a:cubicBezTo>
                    <a:cubicBezTo>
                      <a:pt x="202" y="275"/>
                      <a:pt x="201" y="274"/>
                      <a:pt x="197" y="274"/>
                    </a:cubicBezTo>
                    <a:cubicBezTo>
                      <a:pt x="186" y="275"/>
                      <a:pt x="176" y="278"/>
                      <a:pt x="166" y="283"/>
                    </a:cubicBezTo>
                    <a:cubicBezTo>
                      <a:pt x="159" y="286"/>
                      <a:pt x="152" y="289"/>
                      <a:pt x="144" y="291"/>
                    </a:cubicBezTo>
                    <a:cubicBezTo>
                      <a:pt x="136" y="294"/>
                      <a:pt x="130" y="300"/>
                      <a:pt x="123" y="305"/>
                    </a:cubicBezTo>
                    <a:cubicBezTo>
                      <a:pt x="105" y="321"/>
                      <a:pt x="84" y="334"/>
                      <a:pt x="62" y="344"/>
                    </a:cubicBezTo>
                    <a:cubicBezTo>
                      <a:pt x="53" y="348"/>
                      <a:pt x="43" y="351"/>
                      <a:pt x="34" y="353"/>
                    </a:cubicBezTo>
                    <a:cubicBezTo>
                      <a:pt x="24" y="356"/>
                      <a:pt x="15" y="352"/>
                      <a:pt x="9" y="344"/>
                    </a:cubicBezTo>
                    <a:cubicBezTo>
                      <a:pt x="4" y="338"/>
                      <a:pt x="1" y="330"/>
                      <a:pt x="1" y="322"/>
                    </a:cubicBezTo>
                    <a:cubicBezTo>
                      <a:pt x="1" y="310"/>
                      <a:pt x="0" y="299"/>
                      <a:pt x="0" y="288"/>
                    </a:cubicBezTo>
                    <a:cubicBezTo>
                      <a:pt x="0" y="286"/>
                      <a:pt x="0" y="284"/>
                      <a:pt x="1" y="283"/>
                    </a:cubicBezTo>
                    <a:cubicBezTo>
                      <a:pt x="1" y="280"/>
                      <a:pt x="4" y="279"/>
                      <a:pt x="6" y="282"/>
                    </a:cubicBezTo>
                    <a:cubicBezTo>
                      <a:pt x="7" y="283"/>
                      <a:pt x="7" y="284"/>
                      <a:pt x="8" y="285"/>
                    </a:cubicBezTo>
                    <a:cubicBezTo>
                      <a:pt x="9" y="286"/>
                      <a:pt x="9" y="288"/>
                      <a:pt x="10" y="290"/>
                    </a:cubicBezTo>
                    <a:cubicBezTo>
                      <a:pt x="16" y="297"/>
                      <a:pt x="23" y="301"/>
                      <a:pt x="32" y="298"/>
                    </a:cubicBezTo>
                    <a:cubicBezTo>
                      <a:pt x="37" y="297"/>
                      <a:pt x="41" y="295"/>
                      <a:pt x="46" y="293"/>
                    </a:cubicBezTo>
                    <a:cubicBezTo>
                      <a:pt x="48" y="292"/>
                      <a:pt x="51" y="291"/>
                      <a:pt x="53" y="291"/>
                    </a:cubicBezTo>
                    <a:cubicBezTo>
                      <a:pt x="58" y="292"/>
                      <a:pt x="61" y="290"/>
                      <a:pt x="65" y="288"/>
                    </a:cubicBezTo>
                    <a:cubicBezTo>
                      <a:pt x="77" y="282"/>
                      <a:pt x="89" y="275"/>
                      <a:pt x="100" y="268"/>
                    </a:cubicBezTo>
                    <a:cubicBezTo>
                      <a:pt x="118" y="258"/>
                      <a:pt x="137" y="251"/>
                      <a:pt x="156" y="244"/>
                    </a:cubicBezTo>
                    <a:cubicBezTo>
                      <a:pt x="169" y="239"/>
                      <a:pt x="183" y="234"/>
                      <a:pt x="197" y="229"/>
                    </a:cubicBezTo>
                    <a:cubicBezTo>
                      <a:pt x="199" y="228"/>
                      <a:pt x="201" y="227"/>
                      <a:pt x="203" y="226"/>
                    </a:cubicBezTo>
                    <a:cubicBezTo>
                      <a:pt x="212" y="222"/>
                      <a:pt x="218" y="215"/>
                      <a:pt x="219" y="204"/>
                    </a:cubicBezTo>
                    <a:cubicBezTo>
                      <a:pt x="221" y="178"/>
                      <a:pt x="223" y="151"/>
                      <a:pt x="222" y="124"/>
                    </a:cubicBezTo>
                    <a:cubicBezTo>
                      <a:pt x="221" y="105"/>
                      <a:pt x="218" y="87"/>
                      <a:pt x="210" y="69"/>
                    </a:cubicBezTo>
                    <a:cubicBezTo>
                      <a:pt x="205" y="58"/>
                      <a:pt x="201" y="47"/>
                      <a:pt x="197" y="36"/>
                    </a:cubicBezTo>
                    <a:cubicBezTo>
                      <a:pt x="194" y="28"/>
                      <a:pt x="193" y="19"/>
                      <a:pt x="194" y="10"/>
                    </a:cubicBezTo>
                    <a:cubicBezTo>
                      <a:pt x="194" y="4"/>
                      <a:pt x="199" y="0"/>
                      <a:pt x="205" y="2"/>
                    </a:cubicBezTo>
                    <a:cubicBezTo>
                      <a:pt x="213" y="4"/>
                      <a:pt x="222" y="5"/>
                      <a:pt x="230" y="7"/>
                    </a:cubicBezTo>
                    <a:cubicBezTo>
                      <a:pt x="233" y="7"/>
                      <a:pt x="235" y="9"/>
                      <a:pt x="237" y="10"/>
                    </a:cubicBezTo>
                    <a:cubicBezTo>
                      <a:pt x="241" y="13"/>
                      <a:pt x="244" y="16"/>
                      <a:pt x="248" y="19"/>
                    </a:cubicBezTo>
                    <a:cubicBezTo>
                      <a:pt x="253" y="23"/>
                      <a:pt x="259" y="26"/>
                      <a:pt x="265" y="29"/>
                    </a:cubicBezTo>
                    <a:cubicBezTo>
                      <a:pt x="274" y="33"/>
                      <a:pt x="279" y="40"/>
                      <a:pt x="280" y="49"/>
                    </a:cubicBezTo>
                    <a:cubicBezTo>
                      <a:pt x="280" y="55"/>
                      <a:pt x="280" y="60"/>
                      <a:pt x="278" y="66"/>
                    </a:cubicBezTo>
                    <a:cubicBezTo>
                      <a:pt x="277" y="68"/>
                      <a:pt x="275" y="70"/>
                      <a:pt x="273" y="72"/>
                    </a:cubicBezTo>
                    <a:cubicBezTo>
                      <a:pt x="271" y="74"/>
                      <a:pt x="270" y="75"/>
                      <a:pt x="270" y="77"/>
                    </a:cubicBezTo>
                    <a:cubicBezTo>
                      <a:pt x="271" y="104"/>
                      <a:pt x="271" y="131"/>
                      <a:pt x="271" y="158"/>
                    </a:cubicBezTo>
                    <a:cubicBezTo>
                      <a:pt x="272" y="165"/>
                      <a:pt x="272" y="172"/>
                      <a:pt x="273" y="179"/>
                    </a:cubicBezTo>
                    <a:cubicBezTo>
                      <a:pt x="274" y="183"/>
                      <a:pt x="275" y="184"/>
                      <a:pt x="278" y="182"/>
                    </a:cubicBezTo>
                    <a:cubicBezTo>
                      <a:pt x="291" y="176"/>
                      <a:pt x="303" y="170"/>
                      <a:pt x="313" y="160"/>
                    </a:cubicBezTo>
                    <a:cubicBezTo>
                      <a:pt x="317" y="155"/>
                      <a:pt x="321" y="150"/>
                      <a:pt x="325" y="144"/>
                    </a:cubicBezTo>
                    <a:cubicBezTo>
                      <a:pt x="330" y="138"/>
                      <a:pt x="335" y="132"/>
                      <a:pt x="341" y="128"/>
                    </a:cubicBezTo>
                    <a:cubicBezTo>
                      <a:pt x="350" y="122"/>
                      <a:pt x="359" y="120"/>
                      <a:pt x="369" y="122"/>
                    </a:cubicBezTo>
                    <a:cubicBezTo>
                      <a:pt x="379" y="124"/>
                      <a:pt x="383" y="131"/>
                      <a:pt x="380" y="141"/>
                    </a:cubicBezTo>
                    <a:cubicBezTo>
                      <a:pt x="379" y="146"/>
                      <a:pt x="376" y="151"/>
                      <a:pt x="372" y="154"/>
                    </a:cubicBezTo>
                    <a:cubicBezTo>
                      <a:pt x="367" y="160"/>
                      <a:pt x="361" y="165"/>
                      <a:pt x="355" y="169"/>
                    </a:cubicBezTo>
                    <a:cubicBezTo>
                      <a:pt x="341" y="178"/>
                      <a:pt x="328" y="189"/>
                      <a:pt x="314" y="199"/>
                    </a:cubicBezTo>
                    <a:cubicBezTo>
                      <a:pt x="301" y="209"/>
                      <a:pt x="289" y="219"/>
                      <a:pt x="275" y="229"/>
                    </a:cubicBezTo>
                    <a:cubicBezTo>
                      <a:pt x="272" y="232"/>
                      <a:pt x="271" y="234"/>
                      <a:pt x="271" y="238"/>
                    </a:cubicBezTo>
                    <a:cubicBezTo>
                      <a:pt x="267" y="263"/>
                      <a:pt x="262" y="287"/>
                      <a:pt x="254" y="310"/>
                    </a:cubicBezTo>
                    <a:cubicBezTo>
                      <a:pt x="253" y="314"/>
                      <a:pt x="251" y="317"/>
                      <a:pt x="250" y="320"/>
                    </a:cubicBezTo>
                    <a:cubicBezTo>
                      <a:pt x="249" y="322"/>
                      <a:pt x="249" y="324"/>
                      <a:pt x="247" y="325"/>
                    </a:cubicBezTo>
                    <a:cubicBezTo>
                      <a:pt x="226" y="349"/>
                      <a:pt x="202" y="371"/>
                      <a:pt x="173" y="386"/>
                    </a:cubicBezTo>
                    <a:cubicBezTo>
                      <a:pt x="149" y="400"/>
                      <a:pt x="123" y="408"/>
                      <a:pt x="95" y="410"/>
                    </a:cubicBezTo>
                    <a:cubicBezTo>
                      <a:pt x="93" y="410"/>
                      <a:pt x="90" y="411"/>
                      <a:pt x="88" y="411"/>
                    </a:cubicBezTo>
                    <a:cubicBezTo>
                      <a:pt x="87" y="411"/>
                      <a:pt x="85" y="411"/>
                      <a:pt x="83" y="4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150" name="Freeform 11"/>
              <p:cNvSpPr>
                <a:spLocks noEditPoints="1"/>
              </p:cNvSpPr>
              <p:nvPr/>
            </p:nvSpPr>
            <p:spPr bwMode="auto">
              <a:xfrm>
                <a:off x="4606634" y="2270052"/>
                <a:ext cx="551054" cy="1278318"/>
              </a:xfrm>
              <a:custGeom>
                <a:avLst/>
                <a:gdLst>
                  <a:gd name="T0" fmla="*/ 127 w 193"/>
                  <a:gd name="T1" fmla="*/ 371 h 449"/>
                  <a:gd name="T2" fmla="*/ 63 w 193"/>
                  <a:gd name="T3" fmla="*/ 417 h 449"/>
                  <a:gd name="T4" fmla="*/ 47 w 193"/>
                  <a:gd name="T5" fmla="*/ 433 h 449"/>
                  <a:gd name="T6" fmla="*/ 7 w 193"/>
                  <a:gd name="T7" fmla="*/ 434 h 449"/>
                  <a:gd name="T8" fmla="*/ 1 w 193"/>
                  <a:gd name="T9" fmla="*/ 383 h 449"/>
                  <a:gd name="T10" fmla="*/ 33 w 193"/>
                  <a:gd name="T11" fmla="*/ 331 h 449"/>
                  <a:gd name="T12" fmla="*/ 49 w 193"/>
                  <a:gd name="T13" fmla="*/ 286 h 449"/>
                  <a:gd name="T14" fmla="*/ 50 w 193"/>
                  <a:gd name="T15" fmla="*/ 233 h 449"/>
                  <a:gd name="T16" fmla="*/ 38 w 193"/>
                  <a:gd name="T17" fmla="*/ 207 h 449"/>
                  <a:gd name="T18" fmla="*/ 54 w 193"/>
                  <a:gd name="T19" fmla="*/ 201 h 449"/>
                  <a:gd name="T20" fmla="*/ 75 w 193"/>
                  <a:gd name="T21" fmla="*/ 209 h 449"/>
                  <a:gd name="T22" fmla="*/ 107 w 193"/>
                  <a:gd name="T23" fmla="*/ 223 h 449"/>
                  <a:gd name="T24" fmla="*/ 126 w 193"/>
                  <a:gd name="T25" fmla="*/ 233 h 449"/>
                  <a:gd name="T26" fmla="*/ 133 w 193"/>
                  <a:gd name="T27" fmla="*/ 231 h 449"/>
                  <a:gd name="T28" fmla="*/ 135 w 193"/>
                  <a:gd name="T29" fmla="*/ 200 h 449"/>
                  <a:gd name="T30" fmla="*/ 133 w 193"/>
                  <a:gd name="T31" fmla="*/ 99 h 449"/>
                  <a:gd name="T32" fmla="*/ 105 w 193"/>
                  <a:gd name="T33" fmla="*/ 55 h 449"/>
                  <a:gd name="T34" fmla="*/ 77 w 193"/>
                  <a:gd name="T35" fmla="*/ 9 h 449"/>
                  <a:gd name="T36" fmla="*/ 95 w 193"/>
                  <a:gd name="T37" fmla="*/ 6 h 449"/>
                  <a:gd name="T38" fmla="*/ 165 w 193"/>
                  <a:gd name="T39" fmla="*/ 52 h 449"/>
                  <a:gd name="T40" fmla="*/ 189 w 193"/>
                  <a:gd name="T41" fmla="*/ 83 h 449"/>
                  <a:gd name="T42" fmla="*/ 189 w 193"/>
                  <a:gd name="T43" fmla="*/ 292 h 449"/>
                  <a:gd name="T44" fmla="*/ 165 w 193"/>
                  <a:gd name="T45" fmla="*/ 409 h 449"/>
                  <a:gd name="T46" fmla="*/ 145 w 193"/>
                  <a:gd name="T47" fmla="*/ 428 h 449"/>
                  <a:gd name="T48" fmla="*/ 134 w 193"/>
                  <a:gd name="T49" fmla="*/ 415 h 449"/>
                  <a:gd name="T50" fmla="*/ 131 w 193"/>
                  <a:gd name="T51" fmla="*/ 367 h 449"/>
                  <a:gd name="T52" fmla="*/ 124 w 193"/>
                  <a:gd name="T53" fmla="*/ 264 h 449"/>
                  <a:gd name="T54" fmla="*/ 102 w 193"/>
                  <a:gd name="T55" fmla="*/ 280 h 449"/>
                  <a:gd name="T56" fmla="*/ 81 w 193"/>
                  <a:gd name="T57" fmla="*/ 296 h 449"/>
                  <a:gd name="T58" fmla="*/ 59 w 193"/>
                  <a:gd name="T59" fmla="*/ 331 h 449"/>
                  <a:gd name="T60" fmla="*/ 31 w 193"/>
                  <a:gd name="T61" fmla="*/ 373 h 449"/>
                  <a:gd name="T62" fmla="*/ 46 w 193"/>
                  <a:gd name="T63" fmla="*/ 382 h 449"/>
                  <a:gd name="T64" fmla="*/ 78 w 193"/>
                  <a:gd name="T65" fmla="*/ 363 h 449"/>
                  <a:gd name="T66" fmla="*/ 114 w 193"/>
                  <a:gd name="T67" fmla="*/ 346 h 449"/>
                  <a:gd name="T68" fmla="*/ 133 w 193"/>
                  <a:gd name="T69" fmla="*/ 325 h 449"/>
                  <a:gd name="T70" fmla="*/ 132 w 193"/>
                  <a:gd name="T71" fmla="*/ 255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93" h="449">
                    <a:moveTo>
                      <a:pt x="131" y="367"/>
                    </a:moveTo>
                    <a:cubicBezTo>
                      <a:pt x="129" y="369"/>
                      <a:pt x="128" y="370"/>
                      <a:pt x="127" y="371"/>
                    </a:cubicBezTo>
                    <a:cubicBezTo>
                      <a:pt x="112" y="385"/>
                      <a:pt x="97" y="397"/>
                      <a:pt x="80" y="408"/>
                    </a:cubicBezTo>
                    <a:cubicBezTo>
                      <a:pt x="74" y="411"/>
                      <a:pt x="69" y="414"/>
                      <a:pt x="63" y="417"/>
                    </a:cubicBezTo>
                    <a:cubicBezTo>
                      <a:pt x="61" y="419"/>
                      <a:pt x="59" y="420"/>
                      <a:pt x="57" y="422"/>
                    </a:cubicBezTo>
                    <a:cubicBezTo>
                      <a:pt x="54" y="426"/>
                      <a:pt x="50" y="430"/>
                      <a:pt x="47" y="433"/>
                    </a:cubicBezTo>
                    <a:cubicBezTo>
                      <a:pt x="44" y="436"/>
                      <a:pt x="41" y="439"/>
                      <a:pt x="38" y="441"/>
                    </a:cubicBezTo>
                    <a:cubicBezTo>
                      <a:pt x="27" y="449"/>
                      <a:pt x="13" y="446"/>
                      <a:pt x="7" y="434"/>
                    </a:cubicBezTo>
                    <a:cubicBezTo>
                      <a:pt x="4" y="428"/>
                      <a:pt x="2" y="421"/>
                      <a:pt x="1" y="415"/>
                    </a:cubicBezTo>
                    <a:cubicBezTo>
                      <a:pt x="0" y="404"/>
                      <a:pt x="0" y="394"/>
                      <a:pt x="1" y="383"/>
                    </a:cubicBezTo>
                    <a:cubicBezTo>
                      <a:pt x="2" y="379"/>
                      <a:pt x="3" y="374"/>
                      <a:pt x="7" y="372"/>
                    </a:cubicBezTo>
                    <a:cubicBezTo>
                      <a:pt x="20" y="361"/>
                      <a:pt x="28" y="346"/>
                      <a:pt x="33" y="331"/>
                    </a:cubicBezTo>
                    <a:cubicBezTo>
                      <a:pt x="36" y="325"/>
                      <a:pt x="37" y="319"/>
                      <a:pt x="39" y="313"/>
                    </a:cubicBezTo>
                    <a:cubicBezTo>
                      <a:pt x="42" y="304"/>
                      <a:pt x="45" y="294"/>
                      <a:pt x="49" y="286"/>
                    </a:cubicBezTo>
                    <a:cubicBezTo>
                      <a:pt x="56" y="272"/>
                      <a:pt x="56" y="258"/>
                      <a:pt x="53" y="244"/>
                    </a:cubicBezTo>
                    <a:cubicBezTo>
                      <a:pt x="52" y="240"/>
                      <a:pt x="51" y="237"/>
                      <a:pt x="50" y="233"/>
                    </a:cubicBezTo>
                    <a:cubicBezTo>
                      <a:pt x="49" y="229"/>
                      <a:pt x="47" y="225"/>
                      <a:pt x="44" y="221"/>
                    </a:cubicBezTo>
                    <a:cubicBezTo>
                      <a:pt x="42" y="217"/>
                      <a:pt x="39" y="212"/>
                      <a:pt x="38" y="207"/>
                    </a:cubicBezTo>
                    <a:cubicBezTo>
                      <a:pt x="36" y="202"/>
                      <a:pt x="38" y="199"/>
                      <a:pt x="44" y="199"/>
                    </a:cubicBezTo>
                    <a:cubicBezTo>
                      <a:pt x="48" y="199"/>
                      <a:pt x="51" y="199"/>
                      <a:pt x="54" y="201"/>
                    </a:cubicBezTo>
                    <a:cubicBezTo>
                      <a:pt x="55" y="202"/>
                      <a:pt x="56" y="203"/>
                      <a:pt x="57" y="203"/>
                    </a:cubicBezTo>
                    <a:cubicBezTo>
                      <a:pt x="62" y="208"/>
                      <a:pt x="68" y="209"/>
                      <a:pt x="75" y="209"/>
                    </a:cubicBezTo>
                    <a:cubicBezTo>
                      <a:pt x="83" y="209"/>
                      <a:pt x="90" y="212"/>
                      <a:pt x="96" y="218"/>
                    </a:cubicBezTo>
                    <a:cubicBezTo>
                      <a:pt x="99" y="221"/>
                      <a:pt x="103" y="223"/>
                      <a:pt x="107" y="223"/>
                    </a:cubicBezTo>
                    <a:cubicBezTo>
                      <a:pt x="110" y="223"/>
                      <a:pt x="112" y="224"/>
                      <a:pt x="115" y="225"/>
                    </a:cubicBezTo>
                    <a:cubicBezTo>
                      <a:pt x="120" y="226"/>
                      <a:pt x="124" y="229"/>
                      <a:pt x="126" y="233"/>
                    </a:cubicBezTo>
                    <a:cubicBezTo>
                      <a:pt x="126" y="234"/>
                      <a:pt x="127" y="235"/>
                      <a:pt x="128" y="236"/>
                    </a:cubicBezTo>
                    <a:cubicBezTo>
                      <a:pt x="131" y="236"/>
                      <a:pt x="132" y="234"/>
                      <a:pt x="133" y="231"/>
                    </a:cubicBezTo>
                    <a:cubicBezTo>
                      <a:pt x="134" y="229"/>
                      <a:pt x="134" y="227"/>
                      <a:pt x="134" y="225"/>
                    </a:cubicBezTo>
                    <a:cubicBezTo>
                      <a:pt x="134" y="217"/>
                      <a:pt x="134" y="208"/>
                      <a:pt x="135" y="200"/>
                    </a:cubicBezTo>
                    <a:cubicBezTo>
                      <a:pt x="137" y="176"/>
                      <a:pt x="139" y="151"/>
                      <a:pt x="137" y="127"/>
                    </a:cubicBezTo>
                    <a:cubicBezTo>
                      <a:pt x="137" y="118"/>
                      <a:pt x="135" y="109"/>
                      <a:pt x="133" y="99"/>
                    </a:cubicBezTo>
                    <a:cubicBezTo>
                      <a:pt x="132" y="90"/>
                      <a:pt x="127" y="81"/>
                      <a:pt x="121" y="74"/>
                    </a:cubicBezTo>
                    <a:cubicBezTo>
                      <a:pt x="116" y="67"/>
                      <a:pt x="111" y="61"/>
                      <a:pt x="105" y="55"/>
                    </a:cubicBezTo>
                    <a:cubicBezTo>
                      <a:pt x="98" y="46"/>
                      <a:pt x="90" y="36"/>
                      <a:pt x="83" y="27"/>
                    </a:cubicBezTo>
                    <a:cubicBezTo>
                      <a:pt x="79" y="22"/>
                      <a:pt x="77" y="15"/>
                      <a:pt x="77" y="9"/>
                    </a:cubicBezTo>
                    <a:cubicBezTo>
                      <a:pt x="77" y="3"/>
                      <a:pt x="80" y="0"/>
                      <a:pt x="86" y="2"/>
                    </a:cubicBezTo>
                    <a:cubicBezTo>
                      <a:pt x="89" y="2"/>
                      <a:pt x="92" y="4"/>
                      <a:pt x="95" y="6"/>
                    </a:cubicBezTo>
                    <a:cubicBezTo>
                      <a:pt x="105" y="15"/>
                      <a:pt x="116" y="22"/>
                      <a:pt x="128" y="28"/>
                    </a:cubicBezTo>
                    <a:cubicBezTo>
                      <a:pt x="141" y="35"/>
                      <a:pt x="154" y="43"/>
                      <a:pt x="165" y="52"/>
                    </a:cubicBezTo>
                    <a:cubicBezTo>
                      <a:pt x="172" y="58"/>
                      <a:pt x="179" y="64"/>
                      <a:pt x="184" y="72"/>
                    </a:cubicBezTo>
                    <a:cubicBezTo>
                      <a:pt x="186" y="75"/>
                      <a:pt x="188" y="78"/>
                      <a:pt x="189" y="83"/>
                    </a:cubicBezTo>
                    <a:cubicBezTo>
                      <a:pt x="192" y="122"/>
                      <a:pt x="193" y="162"/>
                      <a:pt x="193" y="202"/>
                    </a:cubicBezTo>
                    <a:cubicBezTo>
                      <a:pt x="193" y="232"/>
                      <a:pt x="192" y="262"/>
                      <a:pt x="189" y="292"/>
                    </a:cubicBezTo>
                    <a:cubicBezTo>
                      <a:pt x="186" y="321"/>
                      <a:pt x="183" y="350"/>
                      <a:pt x="176" y="378"/>
                    </a:cubicBezTo>
                    <a:cubicBezTo>
                      <a:pt x="173" y="388"/>
                      <a:pt x="170" y="399"/>
                      <a:pt x="165" y="409"/>
                    </a:cubicBezTo>
                    <a:cubicBezTo>
                      <a:pt x="162" y="414"/>
                      <a:pt x="159" y="419"/>
                      <a:pt x="155" y="423"/>
                    </a:cubicBezTo>
                    <a:cubicBezTo>
                      <a:pt x="152" y="426"/>
                      <a:pt x="149" y="428"/>
                      <a:pt x="145" y="428"/>
                    </a:cubicBezTo>
                    <a:cubicBezTo>
                      <a:pt x="140" y="429"/>
                      <a:pt x="136" y="427"/>
                      <a:pt x="135" y="422"/>
                    </a:cubicBezTo>
                    <a:cubicBezTo>
                      <a:pt x="135" y="420"/>
                      <a:pt x="135" y="418"/>
                      <a:pt x="134" y="415"/>
                    </a:cubicBezTo>
                    <a:cubicBezTo>
                      <a:pt x="134" y="407"/>
                      <a:pt x="135" y="399"/>
                      <a:pt x="135" y="391"/>
                    </a:cubicBezTo>
                    <a:cubicBezTo>
                      <a:pt x="134" y="383"/>
                      <a:pt x="134" y="375"/>
                      <a:pt x="131" y="367"/>
                    </a:cubicBezTo>
                    <a:close/>
                    <a:moveTo>
                      <a:pt x="132" y="255"/>
                    </a:moveTo>
                    <a:cubicBezTo>
                      <a:pt x="127" y="257"/>
                      <a:pt x="125" y="260"/>
                      <a:pt x="124" y="264"/>
                    </a:cubicBezTo>
                    <a:cubicBezTo>
                      <a:pt x="123" y="267"/>
                      <a:pt x="122" y="271"/>
                      <a:pt x="119" y="273"/>
                    </a:cubicBezTo>
                    <a:cubicBezTo>
                      <a:pt x="114" y="277"/>
                      <a:pt x="108" y="280"/>
                      <a:pt x="102" y="280"/>
                    </a:cubicBezTo>
                    <a:cubicBezTo>
                      <a:pt x="97" y="280"/>
                      <a:pt x="94" y="282"/>
                      <a:pt x="91" y="285"/>
                    </a:cubicBezTo>
                    <a:cubicBezTo>
                      <a:pt x="87" y="289"/>
                      <a:pt x="84" y="292"/>
                      <a:pt x="81" y="296"/>
                    </a:cubicBezTo>
                    <a:cubicBezTo>
                      <a:pt x="78" y="299"/>
                      <a:pt x="76" y="302"/>
                      <a:pt x="75" y="305"/>
                    </a:cubicBezTo>
                    <a:cubicBezTo>
                      <a:pt x="71" y="315"/>
                      <a:pt x="66" y="323"/>
                      <a:pt x="59" y="331"/>
                    </a:cubicBezTo>
                    <a:cubicBezTo>
                      <a:pt x="54" y="337"/>
                      <a:pt x="50" y="343"/>
                      <a:pt x="45" y="349"/>
                    </a:cubicBezTo>
                    <a:cubicBezTo>
                      <a:pt x="39" y="356"/>
                      <a:pt x="34" y="364"/>
                      <a:pt x="31" y="373"/>
                    </a:cubicBezTo>
                    <a:cubicBezTo>
                      <a:pt x="29" y="377"/>
                      <a:pt x="29" y="379"/>
                      <a:pt x="34" y="381"/>
                    </a:cubicBezTo>
                    <a:cubicBezTo>
                      <a:pt x="38" y="382"/>
                      <a:pt x="42" y="383"/>
                      <a:pt x="46" y="382"/>
                    </a:cubicBezTo>
                    <a:cubicBezTo>
                      <a:pt x="53" y="381"/>
                      <a:pt x="59" y="378"/>
                      <a:pt x="64" y="374"/>
                    </a:cubicBezTo>
                    <a:cubicBezTo>
                      <a:pt x="69" y="371"/>
                      <a:pt x="73" y="367"/>
                      <a:pt x="78" y="363"/>
                    </a:cubicBezTo>
                    <a:cubicBezTo>
                      <a:pt x="81" y="361"/>
                      <a:pt x="83" y="359"/>
                      <a:pt x="87" y="358"/>
                    </a:cubicBezTo>
                    <a:cubicBezTo>
                      <a:pt x="97" y="356"/>
                      <a:pt x="106" y="351"/>
                      <a:pt x="114" y="346"/>
                    </a:cubicBezTo>
                    <a:cubicBezTo>
                      <a:pt x="119" y="343"/>
                      <a:pt x="123" y="340"/>
                      <a:pt x="127" y="338"/>
                    </a:cubicBezTo>
                    <a:cubicBezTo>
                      <a:pt x="131" y="335"/>
                      <a:pt x="133" y="331"/>
                      <a:pt x="133" y="325"/>
                    </a:cubicBezTo>
                    <a:cubicBezTo>
                      <a:pt x="132" y="304"/>
                      <a:pt x="132" y="282"/>
                      <a:pt x="132" y="260"/>
                    </a:cubicBezTo>
                    <a:cubicBezTo>
                      <a:pt x="132" y="259"/>
                      <a:pt x="132" y="257"/>
                      <a:pt x="132" y="25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151" name="Freeform 12"/>
              <p:cNvSpPr/>
              <p:nvPr/>
            </p:nvSpPr>
            <p:spPr bwMode="auto">
              <a:xfrm>
                <a:off x="5375547" y="2443057"/>
                <a:ext cx="650372" cy="900269"/>
              </a:xfrm>
              <a:custGeom>
                <a:avLst/>
                <a:gdLst>
                  <a:gd name="T0" fmla="*/ 34 w 229"/>
                  <a:gd name="T1" fmla="*/ 0 h 316"/>
                  <a:gd name="T2" fmla="*/ 37 w 229"/>
                  <a:gd name="T3" fmla="*/ 2 h 316"/>
                  <a:gd name="T4" fmla="*/ 69 w 229"/>
                  <a:gd name="T5" fmla="*/ 32 h 316"/>
                  <a:gd name="T6" fmla="*/ 73 w 229"/>
                  <a:gd name="T7" fmla="*/ 38 h 316"/>
                  <a:gd name="T8" fmla="*/ 99 w 229"/>
                  <a:gd name="T9" fmla="*/ 117 h 316"/>
                  <a:gd name="T10" fmla="*/ 101 w 229"/>
                  <a:gd name="T11" fmla="*/ 128 h 316"/>
                  <a:gd name="T12" fmla="*/ 112 w 229"/>
                  <a:gd name="T13" fmla="*/ 132 h 316"/>
                  <a:gd name="T14" fmla="*/ 120 w 229"/>
                  <a:gd name="T15" fmla="*/ 127 h 316"/>
                  <a:gd name="T16" fmla="*/ 145 w 229"/>
                  <a:gd name="T17" fmla="*/ 109 h 316"/>
                  <a:gd name="T18" fmla="*/ 148 w 229"/>
                  <a:gd name="T19" fmla="*/ 103 h 316"/>
                  <a:gd name="T20" fmla="*/ 148 w 229"/>
                  <a:gd name="T21" fmla="*/ 80 h 316"/>
                  <a:gd name="T22" fmla="*/ 159 w 229"/>
                  <a:gd name="T23" fmla="*/ 69 h 316"/>
                  <a:gd name="T24" fmla="*/ 162 w 229"/>
                  <a:gd name="T25" fmla="*/ 71 h 316"/>
                  <a:gd name="T26" fmla="*/ 164 w 229"/>
                  <a:gd name="T27" fmla="*/ 75 h 316"/>
                  <a:gd name="T28" fmla="*/ 171 w 229"/>
                  <a:gd name="T29" fmla="*/ 86 h 316"/>
                  <a:gd name="T30" fmla="*/ 204 w 229"/>
                  <a:gd name="T31" fmla="*/ 104 h 316"/>
                  <a:gd name="T32" fmla="*/ 209 w 229"/>
                  <a:gd name="T33" fmla="*/ 112 h 316"/>
                  <a:gd name="T34" fmla="*/ 169 w 229"/>
                  <a:gd name="T35" fmla="*/ 170 h 316"/>
                  <a:gd name="T36" fmla="*/ 128 w 229"/>
                  <a:gd name="T37" fmla="*/ 175 h 316"/>
                  <a:gd name="T38" fmla="*/ 114 w 229"/>
                  <a:gd name="T39" fmla="*/ 190 h 316"/>
                  <a:gd name="T40" fmla="*/ 115 w 229"/>
                  <a:gd name="T41" fmla="*/ 196 h 316"/>
                  <a:gd name="T42" fmla="*/ 115 w 229"/>
                  <a:gd name="T43" fmla="*/ 219 h 316"/>
                  <a:gd name="T44" fmla="*/ 109 w 229"/>
                  <a:gd name="T45" fmla="*/ 226 h 316"/>
                  <a:gd name="T46" fmla="*/ 89 w 229"/>
                  <a:gd name="T47" fmla="*/ 246 h 316"/>
                  <a:gd name="T48" fmla="*/ 95 w 229"/>
                  <a:gd name="T49" fmla="*/ 260 h 316"/>
                  <a:gd name="T50" fmla="*/ 113 w 229"/>
                  <a:gd name="T51" fmla="*/ 259 h 316"/>
                  <a:gd name="T52" fmla="*/ 148 w 229"/>
                  <a:gd name="T53" fmla="*/ 248 h 316"/>
                  <a:gd name="T54" fmla="*/ 170 w 229"/>
                  <a:gd name="T55" fmla="*/ 243 h 316"/>
                  <a:gd name="T56" fmla="*/ 187 w 229"/>
                  <a:gd name="T57" fmla="*/ 237 h 316"/>
                  <a:gd name="T58" fmla="*/ 212 w 229"/>
                  <a:gd name="T59" fmla="*/ 229 h 316"/>
                  <a:gd name="T60" fmla="*/ 220 w 229"/>
                  <a:gd name="T61" fmla="*/ 229 h 316"/>
                  <a:gd name="T62" fmla="*/ 227 w 229"/>
                  <a:gd name="T63" fmla="*/ 241 h 316"/>
                  <a:gd name="T64" fmla="*/ 214 w 229"/>
                  <a:gd name="T65" fmla="*/ 267 h 316"/>
                  <a:gd name="T66" fmla="*/ 203 w 229"/>
                  <a:gd name="T67" fmla="*/ 277 h 316"/>
                  <a:gd name="T68" fmla="*/ 174 w 229"/>
                  <a:gd name="T69" fmla="*/ 289 h 316"/>
                  <a:gd name="T70" fmla="*/ 140 w 229"/>
                  <a:gd name="T71" fmla="*/ 298 h 316"/>
                  <a:gd name="T72" fmla="*/ 127 w 229"/>
                  <a:gd name="T73" fmla="*/ 298 h 316"/>
                  <a:gd name="T74" fmla="*/ 116 w 229"/>
                  <a:gd name="T75" fmla="*/ 301 h 316"/>
                  <a:gd name="T76" fmla="*/ 55 w 229"/>
                  <a:gd name="T77" fmla="*/ 304 h 316"/>
                  <a:gd name="T78" fmla="*/ 44 w 229"/>
                  <a:gd name="T79" fmla="*/ 292 h 316"/>
                  <a:gd name="T80" fmla="*/ 27 w 229"/>
                  <a:gd name="T81" fmla="*/ 257 h 316"/>
                  <a:gd name="T82" fmla="*/ 25 w 229"/>
                  <a:gd name="T83" fmla="*/ 252 h 316"/>
                  <a:gd name="T84" fmla="*/ 18 w 229"/>
                  <a:gd name="T85" fmla="*/ 217 h 316"/>
                  <a:gd name="T86" fmla="*/ 18 w 229"/>
                  <a:gd name="T87" fmla="*/ 210 h 316"/>
                  <a:gd name="T88" fmla="*/ 1 w 229"/>
                  <a:gd name="T89" fmla="*/ 140 h 316"/>
                  <a:gd name="T90" fmla="*/ 0 w 229"/>
                  <a:gd name="T91" fmla="*/ 134 h 316"/>
                  <a:gd name="T92" fmla="*/ 18 w 229"/>
                  <a:gd name="T93" fmla="*/ 50 h 316"/>
                  <a:gd name="T94" fmla="*/ 32 w 229"/>
                  <a:gd name="T95" fmla="*/ 4 h 316"/>
                  <a:gd name="T96" fmla="*/ 34 w 229"/>
                  <a:gd name="T97" fmla="*/ 0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29" h="316">
                    <a:moveTo>
                      <a:pt x="34" y="0"/>
                    </a:moveTo>
                    <a:cubicBezTo>
                      <a:pt x="35" y="1"/>
                      <a:pt x="36" y="2"/>
                      <a:pt x="37" y="2"/>
                    </a:cubicBezTo>
                    <a:cubicBezTo>
                      <a:pt x="48" y="12"/>
                      <a:pt x="58" y="22"/>
                      <a:pt x="69" y="32"/>
                    </a:cubicBezTo>
                    <a:cubicBezTo>
                      <a:pt x="71" y="34"/>
                      <a:pt x="72" y="36"/>
                      <a:pt x="73" y="38"/>
                    </a:cubicBezTo>
                    <a:cubicBezTo>
                      <a:pt x="86" y="63"/>
                      <a:pt x="94" y="89"/>
                      <a:pt x="99" y="117"/>
                    </a:cubicBezTo>
                    <a:cubicBezTo>
                      <a:pt x="99" y="120"/>
                      <a:pt x="100" y="124"/>
                      <a:pt x="101" y="128"/>
                    </a:cubicBezTo>
                    <a:cubicBezTo>
                      <a:pt x="103" y="133"/>
                      <a:pt x="107" y="134"/>
                      <a:pt x="112" y="132"/>
                    </a:cubicBezTo>
                    <a:cubicBezTo>
                      <a:pt x="115" y="130"/>
                      <a:pt x="117" y="129"/>
                      <a:pt x="120" y="127"/>
                    </a:cubicBezTo>
                    <a:cubicBezTo>
                      <a:pt x="128" y="121"/>
                      <a:pt x="136" y="115"/>
                      <a:pt x="145" y="109"/>
                    </a:cubicBezTo>
                    <a:cubicBezTo>
                      <a:pt x="147" y="108"/>
                      <a:pt x="148" y="106"/>
                      <a:pt x="148" y="103"/>
                    </a:cubicBezTo>
                    <a:cubicBezTo>
                      <a:pt x="148" y="95"/>
                      <a:pt x="148" y="88"/>
                      <a:pt x="148" y="80"/>
                    </a:cubicBezTo>
                    <a:cubicBezTo>
                      <a:pt x="148" y="75"/>
                      <a:pt x="153" y="69"/>
                      <a:pt x="159" y="69"/>
                    </a:cubicBezTo>
                    <a:cubicBezTo>
                      <a:pt x="160" y="69"/>
                      <a:pt x="162" y="70"/>
                      <a:pt x="162" y="71"/>
                    </a:cubicBezTo>
                    <a:cubicBezTo>
                      <a:pt x="163" y="72"/>
                      <a:pt x="164" y="73"/>
                      <a:pt x="164" y="75"/>
                    </a:cubicBezTo>
                    <a:cubicBezTo>
                      <a:pt x="164" y="79"/>
                      <a:pt x="167" y="83"/>
                      <a:pt x="171" y="86"/>
                    </a:cubicBezTo>
                    <a:cubicBezTo>
                      <a:pt x="181" y="94"/>
                      <a:pt x="192" y="100"/>
                      <a:pt x="204" y="104"/>
                    </a:cubicBezTo>
                    <a:cubicBezTo>
                      <a:pt x="208" y="106"/>
                      <a:pt x="209" y="108"/>
                      <a:pt x="209" y="112"/>
                    </a:cubicBezTo>
                    <a:cubicBezTo>
                      <a:pt x="210" y="140"/>
                      <a:pt x="196" y="160"/>
                      <a:pt x="169" y="170"/>
                    </a:cubicBezTo>
                    <a:cubicBezTo>
                      <a:pt x="156" y="175"/>
                      <a:pt x="142" y="177"/>
                      <a:pt x="128" y="175"/>
                    </a:cubicBezTo>
                    <a:cubicBezTo>
                      <a:pt x="119" y="173"/>
                      <a:pt x="112" y="182"/>
                      <a:pt x="114" y="190"/>
                    </a:cubicBezTo>
                    <a:cubicBezTo>
                      <a:pt x="114" y="192"/>
                      <a:pt x="115" y="194"/>
                      <a:pt x="115" y="196"/>
                    </a:cubicBezTo>
                    <a:cubicBezTo>
                      <a:pt x="118" y="203"/>
                      <a:pt x="118" y="211"/>
                      <a:pt x="115" y="219"/>
                    </a:cubicBezTo>
                    <a:cubicBezTo>
                      <a:pt x="114" y="222"/>
                      <a:pt x="112" y="224"/>
                      <a:pt x="109" y="226"/>
                    </a:cubicBezTo>
                    <a:cubicBezTo>
                      <a:pt x="101" y="231"/>
                      <a:pt x="95" y="238"/>
                      <a:pt x="89" y="246"/>
                    </a:cubicBezTo>
                    <a:cubicBezTo>
                      <a:pt x="84" y="254"/>
                      <a:pt x="85" y="258"/>
                      <a:pt x="95" y="260"/>
                    </a:cubicBezTo>
                    <a:cubicBezTo>
                      <a:pt x="101" y="261"/>
                      <a:pt x="107" y="261"/>
                      <a:pt x="113" y="259"/>
                    </a:cubicBezTo>
                    <a:cubicBezTo>
                      <a:pt x="125" y="256"/>
                      <a:pt x="137" y="252"/>
                      <a:pt x="148" y="248"/>
                    </a:cubicBezTo>
                    <a:cubicBezTo>
                      <a:pt x="155" y="245"/>
                      <a:pt x="162" y="243"/>
                      <a:pt x="170" y="243"/>
                    </a:cubicBezTo>
                    <a:cubicBezTo>
                      <a:pt x="176" y="242"/>
                      <a:pt x="182" y="240"/>
                      <a:pt x="187" y="237"/>
                    </a:cubicBezTo>
                    <a:cubicBezTo>
                      <a:pt x="195" y="234"/>
                      <a:pt x="203" y="230"/>
                      <a:pt x="212" y="229"/>
                    </a:cubicBezTo>
                    <a:cubicBezTo>
                      <a:pt x="214" y="229"/>
                      <a:pt x="217" y="229"/>
                      <a:pt x="220" y="229"/>
                    </a:cubicBezTo>
                    <a:cubicBezTo>
                      <a:pt x="226" y="230"/>
                      <a:pt x="229" y="236"/>
                      <a:pt x="227" y="241"/>
                    </a:cubicBezTo>
                    <a:cubicBezTo>
                      <a:pt x="223" y="250"/>
                      <a:pt x="218" y="259"/>
                      <a:pt x="214" y="267"/>
                    </a:cubicBezTo>
                    <a:cubicBezTo>
                      <a:pt x="211" y="271"/>
                      <a:pt x="207" y="274"/>
                      <a:pt x="203" y="277"/>
                    </a:cubicBezTo>
                    <a:cubicBezTo>
                      <a:pt x="194" y="282"/>
                      <a:pt x="184" y="286"/>
                      <a:pt x="174" y="289"/>
                    </a:cubicBezTo>
                    <a:cubicBezTo>
                      <a:pt x="163" y="292"/>
                      <a:pt x="151" y="295"/>
                      <a:pt x="140" y="298"/>
                    </a:cubicBezTo>
                    <a:cubicBezTo>
                      <a:pt x="136" y="299"/>
                      <a:pt x="131" y="298"/>
                      <a:pt x="127" y="298"/>
                    </a:cubicBezTo>
                    <a:cubicBezTo>
                      <a:pt x="122" y="298"/>
                      <a:pt x="119" y="299"/>
                      <a:pt x="116" y="301"/>
                    </a:cubicBezTo>
                    <a:cubicBezTo>
                      <a:pt x="97" y="315"/>
                      <a:pt x="74" y="316"/>
                      <a:pt x="55" y="304"/>
                    </a:cubicBezTo>
                    <a:cubicBezTo>
                      <a:pt x="51" y="301"/>
                      <a:pt x="47" y="297"/>
                      <a:pt x="44" y="292"/>
                    </a:cubicBezTo>
                    <a:cubicBezTo>
                      <a:pt x="37" y="281"/>
                      <a:pt x="32" y="269"/>
                      <a:pt x="27" y="257"/>
                    </a:cubicBezTo>
                    <a:cubicBezTo>
                      <a:pt x="26" y="255"/>
                      <a:pt x="26" y="254"/>
                      <a:pt x="25" y="252"/>
                    </a:cubicBezTo>
                    <a:cubicBezTo>
                      <a:pt x="20" y="241"/>
                      <a:pt x="17" y="230"/>
                      <a:pt x="18" y="217"/>
                    </a:cubicBezTo>
                    <a:cubicBezTo>
                      <a:pt x="19" y="215"/>
                      <a:pt x="18" y="213"/>
                      <a:pt x="18" y="210"/>
                    </a:cubicBezTo>
                    <a:cubicBezTo>
                      <a:pt x="12" y="187"/>
                      <a:pt x="6" y="163"/>
                      <a:pt x="1" y="140"/>
                    </a:cubicBezTo>
                    <a:cubicBezTo>
                      <a:pt x="0" y="138"/>
                      <a:pt x="0" y="136"/>
                      <a:pt x="0" y="134"/>
                    </a:cubicBezTo>
                    <a:cubicBezTo>
                      <a:pt x="6" y="106"/>
                      <a:pt x="12" y="78"/>
                      <a:pt x="18" y="50"/>
                    </a:cubicBezTo>
                    <a:cubicBezTo>
                      <a:pt x="22" y="35"/>
                      <a:pt x="26" y="19"/>
                      <a:pt x="32" y="4"/>
                    </a:cubicBezTo>
                    <a:cubicBezTo>
                      <a:pt x="33" y="2"/>
                      <a:pt x="33" y="1"/>
                      <a:pt x="3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152" name="Freeform 13"/>
              <p:cNvSpPr/>
              <p:nvPr/>
            </p:nvSpPr>
            <p:spPr bwMode="auto">
              <a:xfrm>
                <a:off x="6355912" y="2792272"/>
                <a:ext cx="772117" cy="855416"/>
              </a:xfrm>
              <a:custGeom>
                <a:avLst/>
                <a:gdLst>
                  <a:gd name="T0" fmla="*/ 194 w 271"/>
                  <a:gd name="T1" fmla="*/ 98 h 300"/>
                  <a:gd name="T2" fmla="*/ 236 w 271"/>
                  <a:gd name="T3" fmla="*/ 96 h 300"/>
                  <a:gd name="T4" fmla="*/ 237 w 271"/>
                  <a:gd name="T5" fmla="*/ 111 h 300"/>
                  <a:gd name="T6" fmla="*/ 175 w 271"/>
                  <a:gd name="T7" fmla="*/ 150 h 300"/>
                  <a:gd name="T8" fmla="*/ 169 w 271"/>
                  <a:gd name="T9" fmla="*/ 195 h 300"/>
                  <a:gd name="T10" fmla="*/ 177 w 271"/>
                  <a:gd name="T11" fmla="*/ 299 h 300"/>
                  <a:gd name="T12" fmla="*/ 159 w 271"/>
                  <a:gd name="T13" fmla="*/ 285 h 300"/>
                  <a:gd name="T14" fmla="*/ 150 w 271"/>
                  <a:gd name="T15" fmla="*/ 266 h 300"/>
                  <a:gd name="T16" fmla="*/ 133 w 271"/>
                  <a:gd name="T17" fmla="*/ 260 h 300"/>
                  <a:gd name="T18" fmla="*/ 132 w 271"/>
                  <a:gd name="T19" fmla="*/ 243 h 300"/>
                  <a:gd name="T20" fmla="*/ 149 w 271"/>
                  <a:gd name="T21" fmla="*/ 232 h 300"/>
                  <a:gd name="T22" fmla="*/ 139 w 271"/>
                  <a:gd name="T23" fmla="*/ 197 h 300"/>
                  <a:gd name="T24" fmla="*/ 117 w 271"/>
                  <a:gd name="T25" fmla="*/ 216 h 300"/>
                  <a:gd name="T26" fmla="*/ 101 w 271"/>
                  <a:gd name="T27" fmla="*/ 235 h 300"/>
                  <a:gd name="T28" fmla="*/ 26 w 271"/>
                  <a:gd name="T29" fmla="*/ 293 h 300"/>
                  <a:gd name="T30" fmla="*/ 0 w 271"/>
                  <a:gd name="T31" fmla="*/ 243 h 300"/>
                  <a:gd name="T32" fmla="*/ 9 w 271"/>
                  <a:gd name="T33" fmla="*/ 237 h 300"/>
                  <a:gd name="T34" fmla="*/ 32 w 271"/>
                  <a:gd name="T35" fmla="*/ 234 h 300"/>
                  <a:gd name="T36" fmla="*/ 59 w 271"/>
                  <a:gd name="T37" fmla="*/ 219 h 300"/>
                  <a:gd name="T38" fmla="*/ 116 w 271"/>
                  <a:gd name="T39" fmla="*/ 185 h 300"/>
                  <a:gd name="T40" fmla="*/ 145 w 271"/>
                  <a:gd name="T41" fmla="*/ 155 h 300"/>
                  <a:gd name="T42" fmla="*/ 133 w 271"/>
                  <a:gd name="T43" fmla="*/ 142 h 300"/>
                  <a:gd name="T44" fmla="*/ 145 w 271"/>
                  <a:gd name="T45" fmla="*/ 112 h 300"/>
                  <a:gd name="T46" fmla="*/ 143 w 271"/>
                  <a:gd name="T47" fmla="*/ 104 h 300"/>
                  <a:gd name="T48" fmla="*/ 124 w 271"/>
                  <a:gd name="T49" fmla="*/ 108 h 300"/>
                  <a:gd name="T50" fmla="*/ 121 w 271"/>
                  <a:gd name="T51" fmla="*/ 140 h 300"/>
                  <a:gd name="T52" fmla="*/ 87 w 271"/>
                  <a:gd name="T53" fmla="*/ 188 h 300"/>
                  <a:gd name="T54" fmla="*/ 73 w 271"/>
                  <a:gd name="T55" fmla="*/ 176 h 300"/>
                  <a:gd name="T56" fmla="*/ 67 w 271"/>
                  <a:gd name="T57" fmla="*/ 159 h 300"/>
                  <a:gd name="T58" fmla="*/ 66 w 271"/>
                  <a:gd name="T59" fmla="*/ 63 h 300"/>
                  <a:gd name="T60" fmla="*/ 72 w 271"/>
                  <a:gd name="T61" fmla="*/ 47 h 300"/>
                  <a:gd name="T62" fmla="*/ 88 w 271"/>
                  <a:gd name="T63" fmla="*/ 55 h 300"/>
                  <a:gd name="T64" fmla="*/ 109 w 271"/>
                  <a:gd name="T65" fmla="*/ 63 h 300"/>
                  <a:gd name="T66" fmla="*/ 160 w 271"/>
                  <a:gd name="T67" fmla="*/ 28 h 300"/>
                  <a:gd name="T68" fmla="*/ 187 w 271"/>
                  <a:gd name="T69" fmla="*/ 16 h 300"/>
                  <a:gd name="T70" fmla="*/ 258 w 271"/>
                  <a:gd name="T71" fmla="*/ 4 h 300"/>
                  <a:gd name="T72" fmla="*/ 271 w 271"/>
                  <a:gd name="T73" fmla="*/ 16 h 300"/>
                  <a:gd name="T74" fmla="*/ 248 w 271"/>
                  <a:gd name="T75" fmla="*/ 37 h 300"/>
                  <a:gd name="T76" fmla="*/ 215 w 271"/>
                  <a:gd name="T77" fmla="*/ 67 h 300"/>
                  <a:gd name="T78" fmla="*/ 186 w 271"/>
                  <a:gd name="T79" fmla="*/ 95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71" h="300">
                    <a:moveTo>
                      <a:pt x="185" y="102"/>
                    </a:moveTo>
                    <a:cubicBezTo>
                      <a:pt x="188" y="101"/>
                      <a:pt x="191" y="99"/>
                      <a:pt x="194" y="98"/>
                    </a:cubicBezTo>
                    <a:cubicBezTo>
                      <a:pt x="200" y="94"/>
                      <a:pt x="206" y="91"/>
                      <a:pt x="213" y="90"/>
                    </a:cubicBezTo>
                    <a:cubicBezTo>
                      <a:pt x="221" y="89"/>
                      <a:pt x="229" y="92"/>
                      <a:pt x="236" y="96"/>
                    </a:cubicBezTo>
                    <a:cubicBezTo>
                      <a:pt x="237" y="97"/>
                      <a:pt x="238" y="98"/>
                      <a:pt x="239" y="99"/>
                    </a:cubicBezTo>
                    <a:cubicBezTo>
                      <a:pt x="242" y="103"/>
                      <a:pt x="242" y="108"/>
                      <a:pt x="237" y="111"/>
                    </a:cubicBezTo>
                    <a:cubicBezTo>
                      <a:pt x="220" y="127"/>
                      <a:pt x="200" y="139"/>
                      <a:pt x="179" y="148"/>
                    </a:cubicBezTo>
                    <a:cubicBezTo>
                      <a:pt x="178" y="149"/>
                      <a:pt x="176" y="149"/>
                      <a:pt x="175" y="150"/>
                    </a:cubicBezTo>
                    <a:cubicBezTo>
                      <a:pt x="167" y="153"/>
                      <a:pt x="164" y="159"/>
                      <a:pt x="163" y="168"/>
                    </a:cubicBezTo>
                    <a:cubicBezTo>
                      <a:pt x="163" y="177"/>
                      <a:pt x="165" y="187"/>
                      <a:pt x="169" y="195"/>
                    </a:cubicBezTo>
                    <a:cubicBezTo>
                      <a:pt x="182" y="226"/>
                      <a:pt x="186" y="259"/>
                      <a:pt x="185" y="292"/>
                    </a:cubicBezTo>
                    <a:cubicBezTo>
                      <a:pt x="185" y="298"/>
                      <a:pt x="183" y="300"/>
                      <a:pt x="177" y="299"/>
                    </a:cubicBezTo>
                    <a:cubicBezTo>
                      <a:pt x="171" y="299"/>
                      <a:pt x="165" y="297"/>
                      <a:pt x="161" y="292"/>
                    </a:cubicBezTo>
                    <a:cubicBezTo>
                      <a:pt x="159" y="290"/>
                      <a:pt x="159" y="287"/>
                      <a:pt x="159" y="285"/>
                    </a:cubicBezTo>
                    <a:cubicBezTo>
                      <a:pt x="159" y="284"/>
                      <a:pt x="159" y="282"/>
                      <a:pt x="159" y="281"/>
                    </a:cubicBezTo>
                    <a:cubicBezTo>
                      <a:pt x="159" y="274"/>
                      <a:pt x="156" y="269"/>
                      <a:pt x="150" y="266"/>
                    </a:cubicBezTo>
                    <a:cubicBezTo>
                      <a:pt x="146" y="263"/>
                      <a:pt x="141" y="262"/>
                      <a:pt x="136" y="260"/>
                    </a:cubicBezTo>
                    <a:cubicBezTo>
                      <a:pt x="135" y="260"/>
                      <a:pt x="134" y="260"/>
                      <a:pt x="133" y="260"/>
                    </a:cubicBezTo>
                    <a:cubicBezTo>
                      <a:pt x="129" y="258"/>
                      <a:pt x="126" y="255"/>
                      <a:pt x="126" y="252"/>
                    </a:cubicBezTo>
                    <a:cubicBezTo>
                      <a:pt x="125" y="248"/>
                      <a:pt x="128" y="244"/>
                      <a:pt x="132" y="243"/>
                    </a:cubicBezTo>
                    <a:cubicBezTo>
                      <a:pt x="134" y="242"/>
                      <a:pt x="136" y="242"/>
                      <a:pt x="138" y="242"/>
                    </a:cubicBezTo>
                    <a:cubicBezTo>
                      <a:pt x="144" y="241"/>
                      <a:pt x="147" y="238"/>
                      <a:pt x="149" y="232"/>
                    </a:cubicBezTo>
                    <a:cubicBezTo>
                      <a:pt x="153" y="220"/>
                      <a:pt x="151" y="208"/>
                      <a:pt x="144" y="197"/>
                    </a:cubicBezTo>
                    <a:cubicBezTo>
                      <a:pt x="142" y="195"/>
                      <a:pt x="141" y="195"/>
                      <a:pt x="139" y="197"/>
                    </a:cubicBezTo>
                    <a:cubicBezTo>
                      <a:pt x="138" y="197"/>
                      <a:pt x="137" y="198"/>
                      <a:pt x="136" y="199"/>
                    </a:cubicBezTo>
                    <a:cubicBezTo>
                      <a:pt x="129" y="205"/>
                      <a:pt x="123" y="210"/>
                      <a:pt x="117" y="216"/>
                    </a:cubicBezTo>
                    <a:cubicBezTo>
                      <a:pt x="112" y="220"/>
                      <a:pt x="108" y="225"/>
                      <a:pt x="105" y="231"/>
                    </a:cubicBezTo>
                    <a:cubicBezTo>
                      <a:pt x="104" y="232"/>
                      <a:pt x="103" y="233"/>
                      <a:pt x="101" y="235"/>
                    </a:cubicBezTo>
                    <a:cubicBezTo>
                      <a:pt x="84" y="253"/>
                      <a:pt x="66" y="270"/>
                      <a:pt x="48" y="288"/>
                    </a:cubicBezTo>
                    <a:cubicBezTo>
                      <a:pt x="41" y="296"/>
                      <a:pt x="35" y="297"/>
                      <a:pt x="26" y="293"/>
                    </a:cubicBezTo>
                    <a:cubicBezTo>
                      <a:pt x="20" y="291"/>
                      <a:pt x="16" y="287"/>
                      <a:pt x="13" y="282"/>
                    </a:cubicBezTo>
                    <a:cubicBezTo>
                      <a:pt x="4" y="271"/>
                      <a:pt x="1" y="257"/>
                      <a:pt x="0" y="243"/>
                    </a:cubicBezTo>
                    <a:cubicBezTo>
                      <a:pt x="0" y="240"/>
                      <a:pt x="1" y="239"/>
                      <a:pt x="3" y="239"/>
                    </a:cubicBezTo>
                    <a:cubicBezTo>
                      <a:pt x="5" y="238"/>
                      <a:pt x="7" y="237"/>
                      <a:pt x="9" y="237"/>
                    </a:cubicBezTo>
                    <a:cubicBezTo>
                      <a:pt x="13" y="235"/>
                      <a:pt x="16" y="235"/>
                      <a:pt x="20" y="237"/>
                    </a:cubicBezTo>
                    <a:cubicBezTo>
                      <a:pt x="24" y="239"/>
                      <a:pt x="28" y="238"/>
                      <a:pt x="32" y="234"/>
                    </a:cubicBezTo>
                    <a:cubicBezTo>
                      <a:pt x="34" y="233"/>
                      <a:pt x="37" y="231"/>
                      <a:pt x="39" y="230"/>
                    </a:cubicBezTo>
                    <a:cubicBezTo>
                      <a:pt x="46" y="226"/>
                      <a:pt x="52" y="222"/>
                      <a:pt x="59" y="219"/>
                    </a:cubicBezTo>
                    <a:cubicBezTo>
                      <a:pt x="60" y="218"/>
                      <a:pt x="62" y="217"/>
                      <a:pt x="63" y="216"/>
                    </a:cubicBezTo>
                    <a:cubicBezTo>
                      <a:pt x="81" y="206"/>
                      <a:pt x="98" y="195"/>
                      <a:pt x="116" y="185"/>
                    </a:cubicBezTo>
                    <a:cubicBezTo>
                      <a:pt x="122" y="181"/>
                      <a:pt x="128" y="177"/>
                      <a:pt x="134" y="172"/>
                    </a:cubicBezTo>
                    <a:cubicBezTo>
                      <a:pt x="139" y="168"/>
                      <a:pt x="143" y="163"/>
                      <a:pt x="145" y="155"/>
                    </a:cubicBezTo>
                    <a:cubicBezTo>
                      <a:pt x="143" y="155"/>
                      <a:pt x="142" y="154"/>
                      <a:pt x="140" y="154"/>
                    </a:cubicBezTo>
                    <a:cubicBezTo>
                      <a:pt x="134" y="152"/>
                      <a:pt x="132" y="148"/>
                      <a:pt x="133" y="142"/>
                    </a:cubicBezTo>
                    <a:cubicBezTo>
                      <a:pt x="134" y="140"/>
                      <a:pt x="135" y="137"/>
                      <a:pt x="136" y="135"/>
                    </a:cubicBezTo>
                    <a:cubicBezTo>
                      <a:pt x="139" y="127"/>
                      <a:pt x="142" y="119"/>
                      <a:pt x="145" y="112"/>
                    </a:cubicBezTo>
                    <a:cubicBezTo>
                      <a:pt x="145" y="111"/>
                      <a:pt x="146" y="110"/>
                      <a:pt x="146" y="109"/>
                    </a:cubicBezTo>
                    <a:cubicBezTo>
                      <a:pt x="147" y="105"/>
                      <a:pt x="146" y="104"/>
                      <a:pt x="143" y="104"/>
                    </a:cubicBezTo>
                    <a:cubicBezTo>
                      <a:pt x="140" y="104"/>
                      <a:pt x="138" y="104"/>
                      <a:pt x="135" y="105"/>
                    </a:cubicBezTo>
                    <a:cubicBezTo>
                      <a:pt x="132" y="106"/>
                      <a:pt x="128" y="107"/>
                      <a:pt x="124" y="108"/>
                    </a:cubicBezTo>
                    <a:cubicBezTo>
                      <a:pt x="122" y="109"/>
                      <a:pt x="121" y="111"/>
                      <a:pt x="121" y="113"/>
                    </a:cubicBezTo>
                    <a:cubicBezTo>
                      <a:pt x="121" y="122"/>
                      <a:pt x="121" y="131"/>
                      <a:pt x="121" y="140"/>
                    </a:cubicBezTo>
                    <a:cubicBezTo>
                      <a:pt x="121" y="142"/>
                      <a:pt x="120" y="144"/>
                      <a:pt x="119" y="146"/>
                    </a:cubicBezTo>
                    <a:cubicBezTo>
                      <a:pt x="108" y="160"/>
                      <a:pt x="98" y="174"/>
                      <a:pt x="87" y="188"/>
                    </a:cubicBezTo>
                    <a:cubicBezTo>
                      <a:pt x="87" y="189"/>
                      <a:pt x="86" y="189"/>
                      <a:pt x="86" y="190"/>
                    </a:cubicBezTo>
                    <a:cubicBezTo>
                      <a:pt x="81" y="185"/>
                      <a:pt x="77" y="181"/>
                      <a:pt x="73" y="176"/>
                    </a:cubicBezTo>
                    <a:cubicBezTo>
                      <a:pt x="70" y="173"/>
                      <a:pt x="69" y="170"/>
                      <a:pt x="69" y="166"/>
                    </a:cubicBezTo>
                    <a:cubicBezTo>
                      <a:pt x="68" y="164"/>
                      <a:pt x="68" y="161"/>
                      <a:pt x="67" y="159"/>
                    </a:cubicBezTo>
                    <a:cubicBezTo>
                      <a:pt x="58" y="138"/>
                      <a:pt x="57" y="117"/>
                      <a:pt x="63" y="95"/>
                    </a:cubicBezTo>
                    <a:cubicBezTo>
                      <a:pt x="67" y="84"/>
                      <a:pt x="67" y="74"/>
                      <a:pt x="66" y="63"/>
                    </a:cubicBezTo>
                    <a:cubicBezTo>
                      <a:pt x="66" y="60"/>
                      <a:pt x="66" y="57"/>
                      <a:pt x="66" y="54"/>
                    </a:cubicBezTo>
                    <a:cubicBezTo>
                      <a:pt x="66" y="50"/>
                      <a:pt x="68" y="47"/>
                      <a:pt x="72" y="47"/>
                    </a:cubicBezTo>
                    <a:cubicBezTo>
                      <a:pt x="75" y="46"/>
                      <a:pt x="78" y="47"/>
                      <a:pt x="80" y="48"/>
                    </a:cubicBezTo>
                    <a:cubicBezTo>
                      <a:pt x="83" y="50"/>
                      <a:pt x="85" y="52"/>
                      <a:pt x="88" y="55"/>
                    </a:cubicBezTo>
                    <a:cubicBezTo>
                      <a:pt x="90" y="57"/>
                      <a:pt x="91" y="59"/>
                      <a:pt x="93" y="61"/>
                    </a:cubicBezTo>
                    <a:cubicBezTo>
                      <a:pt x="99" y="66"/>
                      <a:pt x="103" y="67"/>
                      <a:pt x="109" y="63"/>
                    </a:cubicBezTo>
                    <a:cubicBezTo>
                      <a:pt x="117" y="58"/>
                      <a:pt x="125" y="53"/>
                      <a:pt x="133" y="48"/>
                    </a:cubicBezTo>
                    <a:cubicBezTo>
                      <a:pt x="142" y="41"/>
                      <a:pt x="151" y="35"/>
                      <a:pt x="160" y="28"/>
                    </a:cubicBezTo>
                    <a:cubicBezTo>
                      <a:pt x="163" y="25"/>
                      <a:pt x="167" y="24"/>
                      <a:pt x="171" y="23"/>
                    </a:cubicBezTo>
                    <a:cubicBezTo>
                      <a:pt x="177" y="23"/>
                      <a:pt x="182" y="20"/>
                      <a:pt x="187" y="16"/>
                    </a:cubicBezTo>
                    <a:cubicBezTo>
                      <a:pt x="196" y="6"/>
                      <a:pt x="208" y="2"/>
                      <a:pt x="221" y="1"/>
                    </a:cubicBezTo>
                    <a:cubicBezTo>
                      <a:pt x="233" y="0"/>
                      <a:pt x="246" y="0"/>
                      <a:pt x="258" y="4"/>
                    </a:cubicBezTo>
                    <a:cubicBezTo>
                      <a:pt x="261" y="5"/>
                      <a:pt x="264" y="7"/>
                      <a:pt x="267" y="9"/>
                    </a:cubicBezTo>
                    <a:cubicBezTo>
                      <a:pt x="270" y="10"/>
                      <a:pt x="271" y="13"/>
                      <a:pt x="271" y="16"/>
                    </a:cubicBezTo>
                    <a:cubicBezTo>
                      <a:pt x="271" y="18"/>
                      <a:pt x="271" y="19"/>
                      <a:pt x="269" y="21"/>
                    </a:cubicBezTo>
                    <a:cubicBezTo>
                      <a:pt x="262" y="26"/>
                      <a:pt x="255" y="31"/>
                      <a:pt x="248" y="37"/>
                    </a:cubicBezTo>
                    <a:cubicBezTo>
                      <a:pt x="240" y="43"/>
                      <a:pt x="232" y="50"/>
                      <a:pt x="226" y="58"/>
                    </a:cubicBezTo>
                    <a:cubicBezTo>
                      <a:pt x="223" y="62"/>
                      <a:pt x="219" y="65"/>
                      <a:pt x="215" y="67"/>
                    </a:cubicBezTo>
                    <a:cubicBezTo>
                      <a:pt x="213" y="68"/>
                      <a:pt x="212" y="69"/>
                      <a:pt x="211" y="70"/>
                    </a:cubicBezTo>
                    <a:cubicBezTo>
                      <a:pt x="202" y="79"/>
                      <a:pt x="194" y="87"/>
                      <a:pt x="186" y="95"/>
                    </a:cubicBezTo>
                    <a:cubicBezTo>
                      <a:pt x="184" y="97"/>
                      <a:pt x="183" y="99"/>
                      <a:pt x="185" y="10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153" name="Freeform 14"/>
              <p:cNvSpPr/>
              <p:nvPr/>
            </p:nvSpPr>
            <p:spPr bwMode="auto">
              <a:xfrm>
                <a:off x="9143222" y="3099837"/>
                <a:ext cx="797747" cy="506201"/>
              </a:xfrm>
              <a:custGeom>
                <a:avLst/>
                <a:gdLst>
                  <a:gd name="T0" fmla="*/ 16 w 280"/>
                  <a:gd name="T1" fmla="*/ 133 h 178"/>
                  <a:gd name="T2" fmla="*/ 14 w 280"/>
                  <a:gd name="T3" fmla="*/ 124 h 178"/>
                  <a:gd name="T4" fmla="*/ 2 w 280"/>
                  <a:gd name="T5" fmla="*/ 103 h 178"/>
                  <a:gd name="T6" fmla="*/ 6 w 280"/>
                  <a:gd name="T7" fmla="*/ 81 h 178"/>
                  <a:gd name="T8" fmla="*/ 16 w 280"/>
                  <a:gd name="T9" fmla="*/ 77 h 178"/>
                  <a:gd name="T10" fmla="*/ 22 w 280"/>
                  <a:gd name="T11" fmla="*/ 77 h 178"/>
                  <a:gd name="T12" fmla="*/ 40 w 280"/>
                  <a:gd name="T13" fmla="*/ 71 h 178"/>
                  <a:gd name="T14" fmla="*/ 54 w 280"/>
                  <a:gd name="T15" fmla="*/ 64 h 178"/>
                  <a:gd name="T16" fmla="*/ 63 w 280"/>
                  <a:gd name="T17" fmla="*/ 61 h 178"/>
                  <a:gd name="T18" fmla="*/ 144 w 280"/>
                  <a:gd name="T19" fmla="*/ 25 h 178"/>
                  <a:gd name="T20" fmla="*/ 169 w 280"/>
                  <a:gd name="T21" fmla="*/ 16 h 178"/>
                  <a:gd name="T22" fmla="*/ 186 w 280"/>
                  <a:gd name="T23" fmla="*/ 13 h 178"/>
                  <a:gd name="T24" fmla="*/ 209 w 280"/>
                  <a:gd name="T25" fmla="*/ 9 h 178"/>
                  <a:gd name="T26" fmla="*/ 224 w 280"/>
                  <a:gd name="T27" fmla="*/ 3 h 178"/>
                  <a:gd name="T28" fmla="*/ 233 w 280"/>
                  <a:gd name="T29" fmla="*/ 0 h 178"/>
                  <a:gd name="T30" fmla="*/ 265 w 280"/>
                  <a:gd name="T31" fmla="*/ 5 h 178"/>
                  <a:gd name="T32" fmla="*/ 274 w 280"/>
                  <a:gd name="T33" fmla="*/ 29 h 178"/>
                  <a:gd name="T34" fmla="*/ 256 w 280"/>
                  <a:gd name="T35" fmla="*/ 50 h 178"/>
                  <a:gd name="T36" fmla="*/ 245 w 280"/>
                  <a:gd name="T37" fmla="*/ 53 h 178"/>
                  <a:gd name="T38" fmla="*/ 220 w 280"/>
                  <a:gd name="T39" fmla="*/ 56 h 178"/>
                  <a:gd name="T40" fmla="*/ 213 w 280"/>
                  <a:gd name="T41" fmla="*/ 58 h 178"/>
                  <a:gd name="T42" fmla="*/ 208 w 280"/>
                  <a:gd name="T43" fmla="*/ 67 h 178"/>
                  <a:gd name="T44" fmla="*/ 210 w 280"/>
                  <a:gd name="T45" fmla="*/ 76 h 178"/>
                  <a:gd name="T46" fmla="*/ 218 w 280"/>
                  <a:gd name="T47" fmla="*/ 92 h 178"/>
                  <a:gd name="T48" fmla="*/ 224 w 280"/>
                  <a:gd name="T49" fmla="*/ 115 h 178"/>
                  <a:gd name="T50" fmla="*/ 220 w 280"/>
                  <a:gd name="T51" fmla="*/ 146 h 178"/>
                  <a:gd name="T52" fmla="*/ 197 w 280"/>
                  <a:gd name="T53" fmla="*/ 163 h 178"/>
                  <a:gd name="T54" fmla="*/ 189 w 280"/>
                  <a:gd name="T55" fmla="*/ 163 h 178"/>
                  <a:gd name="T56" fmla="*/ 181 w 280"/>
                  <a:gd name="T57" fmla="*/ 167 h 178"/>
                  <a:gd name="T58" fmla="*/ 178 w 280"/>
                  <a:gd name="T59" fmla="*/ 170 h 178"/>
                  <a:gd name="T60" fmla="*/ 156 w 280"/>
                  <a:gd name="T61" fmla="*/ 175 h 178"/>
                  <a:gd name="T62" fmla="*/ 140 w 280"/>
                  <a:gd name="T63" fmla="*/ 166 h 178"/>
                  <a:gd name="T64" fmla="*/ 126 w 280"/>
                  <a:gd name="T65" fmla="*/ 162 h 178"/>
                  <a:gd name="T66" fmla="*/ 119 w 280"/>
                  <a:gd name="T67" fmla="*/ 160 h 178"/>
                  <a:gd name="T68" fmla="*/ 113 w 280"/>
                  <a:gd name="T69" fmla="*/ 150 h 178"/>
                  <a:gd name="T70" fmla="*/ 115 w 280"/>
                  <a:gd name="T71" fmla="*/ 147 h 178"/>
                  <a:gd name="T72" fmla="*/ 122 w 280"/>
                  <a:gd name="T73" fmla="*/ 147 h 178"/>
                  <a:gd name="T74" fmla="*/ 166 w 280"/>
                  <a:gd name="T75" fmla="*/ 141 h 178"/>
                  <a:gd name="T76" fmla="*/ 185 w 280"/>
                  <a:gd name="T77" fmla="*/ 129 h 178"/>
                  <a:gd name="T78" fmla="*/ 188 w 280"/>
                  <a:gd name="T79" fmla="*/ 120 h 178"/>
                  <a:gd name="T80" fmla="*/ 185 w 280"/>
                  <a:gd name="T81" fmla="*/ 92 h 178"/>
                  <a:gd name="T82" fmla="*/ 184 w 280"/>
                  <a:gd name="T83" fmla="*/ 77 h 178"/>
                  <a:gd name="T84" fmla="*/ 179 w 280"/>
                  <a:gd name="T85" fmla="*/ 71 h 178"/>
                  <a:gd name="T86" fmla="*/ 163 w 280"/>
                  <a:gd name="T87" fmla="*/ 75 h 178"/>
                  <a:gd name="T88" fmla="*/ 158 w 280"/>
                  <a:gd name="T89" fmla="*/ 79 h 178"/>
                  <a:gd name="T90" fmla="*/ 145 w 280"/>
                  <a:gd name="T91" fmla="*/ 82 h 178"/>
                  <a:gd name="T92" fmla="*/ 116 w 280"/>
                  <a:gd name="T93" fmla="*/ 91 h 178"/>
                  <a:gd name="T94" fmla="*/ 80 w 280"/>
                  <a:gd name="T95" fmla="*/ 118 h 178"/>
                  <a:gd name="T96" fmla="*/ 52 w 280"/>
                  <a:gd name="T97" fmla="*/ 135 h 178"/>
                  <a:gd name="T98" fmla="*/ 22 w 280"/>
                  <a:gd name="T99" fmla="*/ 136 h 178"/>
                  <a:gd name="T100" fmla="*/ 18 w 280"/>
                  <a:gd name="T101" fmla="*/ 134 h 178"/>
                  <a:gd name="T102" fmla="*/ 16 w 280"/>
                  <a:gd name="T103" fmla="*/ 133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80" h="178">
                    <a:moveTo>
                      <a:pt x="16" y="133"/>
                    </a:moveTo>
                    <a:cubicBezTo>
                      <a:pt x="18" y="129"/>
                      <a:pt x="16" y="127"/>
                      <a:pt x="14" y="124"/>
                    </a:cubicBezTo>
                    <a:cubicBezTo>
                      <a:pt x="9" y="118"/>
                      <a:pt x="5" y="111"/>
                      <a:pt x="2" y="103"/>
                    </a:cubicBezTo>
                    <a:cubicBezTo>
                      <a:pt x="0" y="95"/>
                      <a:pt x="1" y="88"/>
                      <a:pt x="6" y="81"/>
                    </a:cubicBezTo>
                    <a:cubicBezTo>
                      <a:pt x="9" y="78"/>
                      <a:pt x="12" y="76"/>
                      <a:pt x="16" y="77"/>
                    </a:cubicBezTo>
                    <a:cubicBezTo>
                      <a:pt x="18" y="77"/>
                      <a:pt x="20" y="76"/>
                      <a:pt x="22" y="77"/>
                    </a:cubicBezTo>
                    <a:cubicBezTo>
                      <a:pt x="29" y="79"/>
                      <a:pt x="36" y="76"/>
                      <a:pt x="40" y="71"/>
                    </a:cubicBezTo>
                    <a:cubicBezTo>
                      <a:pt x="44" y="67"/>
                      <a:pt x="49" y="65"/>
                      <a:pt x="54" y="64"/>
                    </a:cubicBezTo>
                    <a:cubicBezTo>
                      <a:pt x="57" y="64"/>
                      <a:pt x="60" y="62"/>
                      <a:pt x="63" y="61"/>
                    </a:cubicBezTo>
                    <a:cubicBezTo>
                      <a:pt x="89" y="47"/>
                      <a:pt x="116" y="35"/>
                      <a:pt x="144" y="25"/>
                    </a:cubicBezTo>
                    <a:cubicBezTo>
                      <a:pt x="152" y="22"/>
                      <a:pt x="161" y="19"/>
                      <a:pt x="169" y="16"/>
                    </a:cubicBezTo>
                    <a:cubicBezTo>
                      <a:pt x="174" y="14"/>
                      <a:pt x="180" y="14"/>
                      <a:pt x="186" y="13"/>
                    </a:cubicBezTo>
                    <a:cubicBezTo>
                      <a:pt x="194" y="12"/>
                      <a:pt x="201" y="11"/>
                      <a:pt x="209" y="9"/>
                    </a:cubicBezTo>
                    <a:cubicBezTo>
                      <a:pt x="214" y="8"/>
                      <a:pt x="219" y="5"/>
                      <a:pt x="224" y="3"/>
                    </a:cubicBezTo>
                    <a:cubicBezTo>
                      <a:pt x="227" y="1"/>
                      <a:pt x="230" y="0"/>
                      <a:pt x="233" y="0"/>
                    </a:cubicBezTo>
                    <a:cubicBezTo>
                      <a:pt x="244" y="0"/>
                      <a:pt x="255" y="1"/>
                      <a:pt x="265" y="5"/>
                    </a:cubicBezTo>
                    <a:cubicBezTo>
                      <a:pt x="276" y="9"/>
                      <a:pt x="280" y="19"/>
                      <a:pt x="274" y="29"/>
                    </a:cubicBezTo>
                    <a:cubicBezTo>
                      <a:pt x="270" y="38"/>
                      <a:pt x="263" y="45"/>
                      <a:pt x="256" y="50"/>
                    </a:cubicBezTo>
                    <a:cubicBezTo>
                      <a:pt x="252" y="53"/>
                      <a:pt x="249" y="53"/>
                      <a:pt x="245" y="53"/>
                    </a:cubicBezTo>
                    <a:cubicBezTo>
                      <a:pt x="236" y="54"/>
                      <a:pt x="228" y="55"/>
                      <a:pt x="220" y="56"/>
                    </a:cubicBezTo>
                    <a:cubicBezTo>
                      <a:pt x="218" y="57"/>
                      <a:pt x="215" y="57"/>
                      <a:pt x="213" y="58"/>
                    </a:cubicBezTo>
                    <a:cubicBezTo>
                      <a:pt x="209" y="60"/>
                      <a:pt x="208" y="63"/>
                      <a:pt x="208" y="67"/>
                    </a:cubicBezTo>
                    <a:cubicBezTo>
                      <a:pt x="208" y="70"/>
                      <a:pt x="209" y="73"/>
                      <a:pt x="210" y="76"/>
                    </a:cubicBezTo>
                    <a:cubicBezTo>
                      <a:pt x="213" y="82"/>
                      <a:pt x="215" y="87"/>
                      <a:pt x="218" y="92"/>
                    </a:cubicBezTo>
                    <a:cubicBezTo>
                      <a:pt x="221" y="100"/>
                      <a:pt x="224" y="107"/>
                      <a:pt x="224" y="115"/>
                    </a:cubicBezTo>
                    <a:cubicBezTo>
                      <a:pt x="224" y="126"/>
                      <a:pt x="223" y="136"/>
                      <a:pt x="220" y="146"/>
                    </a:cubicBezTo>
                    <a:cubicBezTo>
                      <a:pt x="216" y="157"/>
                      <a:pt x="209" y="162"/>
                      <a:pt x="197" y="163"/>
                    </a:cubicBezTo>
                    <a:cubicBezTo>
                      <a:pt x="194" y="163"/>
                      <a:pt x="192" y="163"/>
                      <a:pt x="189" y="163"/>
                    </a:cubicBezTo>
                    <a:cubicBezTo>
                      <a:pt x="186" y="163"/>
                      <a:pt x="183" y="163"/>
                      <a:pt x="181" y="167"/>
                    </a:cubicBezTo>
                    <a:cubicBezTo>
                      <a:pt x="180" y="168"/>
                      <a:pt x="179" y="169"/>
                      <a:pt x="178" y="170"/>
                    </a:cubicBezTo>
                    <a:cubicBezTo>
                      <a:pt x="171" y="176"/>
                      <a:pt x="164" y="178"/>
                      <a:pt x="156" y="175"/>
                    </a:cubicBezTo>
                    <a:cubicBezTo>
                      <a:pt x="151" y="172"/>
                      <a:pt x="145" y="169"/>
                      <a:pt x="140" y="166"/>
                    </a:cubicBezTo>
                    <a:cubicBezTo>
                      <a:pt x="136" y="163"/>
                      <a:pt x="132" y="162"/>
                      <a:pt x="126" y="162"/>
                    </a:cubicBezTo>
                    <a:cubicBezTo>
                      <a:pt x="124" y="162"/>
                      <a:pt x="121" y="163"/>
                      <a:pt x="119" y="160"/>
                    </a:cubicBezTo>
                    <a:cubicBezTo>
                      <a:pt x="116" y="157"/>
                      <a:pt x="114" y="154"/>
                      <a:pt x="113" y="150"/>
                    </a:cubicBezTo>
                    <a:cubicBezTo>
                      <a:pt x="112" y="148"/>
                      <a:pt x="113" y="147"/>
                      <a:pt x="115" y="147"/>
                    </a:cubicBezTo>
                    <a:cubicBezTo>
                      <a:pt x="117" y="147"/>
                      <a:pt x="120" y="147"/>
                      <a:pt x="122" y="147"/>
                    </a:cubicBezTo>
                    <a:cubicBezTo>
                      <a:pt x="137" y="148"/>
                      <a:pt x="152" y="146"/>
                      <a:pt x="166" y="141"/>
                    </a:cubicBezTo>
                    <a:cubicBezTo>
                      <a:pt x="173" y="138"/>
                      <a:pt x="179" y="134"/>
                      <a:pt x="185" y="129"/>
                    </a:cubicBezTo>
                    <a:cubicBezTo>
                      <a:pt x="188" y="126"/>
                      <a:pt x="189" y="123"/>
                      <a:pt x="188" y="120"/>
                    </a:cubicBezTo>
                    <a:cubicBezTo>
                      <a:pt x="187" y="111"/>
                      <a:pt x="186" y="102"/>
                      <a:pt x="185" y="92"/>
                    </a:cubicBezTo>
                    <a:cubicBezTo>
                      <a:pt x="184" y="87"/>
                      <a:pt x="184" y="82"/>
                      <a:pt x="184" y="77"/>
                    </a:cubicBezTo>
                    <a:cubicBezTo>
                      <a:pt x="184" y="73"/>
                      <a:pt x="183" y="71"/>
                      <a:pt x="179" y="71"/>
                    </a:cubicBezTo>
                    <a:cubicBezTo>
                      <a:pt x="173" y="70"/>
                      <a:pt x="168" y="70"/>
                      <a:pt x="163" y="75"/>
                    </a:cubicBezTo>
                    <a:cubicBezTo>
                      <a:pt x="162" y="76"/>
                      <a:pt x="160" y="77"/>
                      <a:pt x="158" y="79"/>
                    </a:cubicBezTo>
                    <a:cubicBezTo>
                      <a:pt x="154" y="81"/>
                      <a:pt x="150" y="83"/>
                      <a:pt x="145" y="82"/>
                    </a:cubicBezTo>
                    <a:cubicBezTo>
                      <a:pt x="134" y="82"/>
                      <a:pt x="124" y="85"/>
                      <a:pt x="116" y="91"/>
                    </a:cubicBezTo>
                    <a:cubicBezTo>
                      <a:pt x="104" y="100"/>
                      <a:pt x="92" y="109"/>
                      <a:pt x="80" y="118"/>
                    </a:cubicBezTo>
                    <a:cubicBezTo>
                      <a:pt x="71" y="124"/>
                      <a:pt x="62" y="131"/>
                      <a:pt x="52" y="135"/>
                    </a:cubicBezTo>
                    <a:cubicBezTo>
                      <a:pt x="42" y="139"/>
                      <a:pt x="32" y="140"/>
                      <a:pt x="22" y="136"/>
                    </a:cubicBezTo>
                    <a:cubicBezTo>
                      <a:pt x="20" y="136"/>
                      <a:pt x="19" y="135"/>
                      <a:pt x="18" y="134"/>
                    </a:cubicBezTo>
                    <a:cubicBezTo>
                      <a:pt x="17" y="134"/>
                      <a:pt x="17" y="134"/>
                      <a:pt x="16" y="1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154" name="Freeform 15"/>
              <p:cNvSpPr/>
              <p:nvPr/>
            </p:nvSpPr>
            <p:spPr bwMode="auto">
              <a:xfrm>
                <a:off x="6548140" y="2449465"/>
                <a:ext cx="605519" cy="323584"/>
              </a:xfrm>
              <a:custGeom>
                <a:avLst/>
                <a:gdLst>
                  <a:gd name="T0" fmla="*/ 197 w 212"/>
                  <a:gd name="T1" fmla="*/ 0 h 114"/>
                  <a:gd name="T2" fmla="*/ 205 w 212"/>
                  <a:gd name="T3" fmla="*/ 0 h 114"/>
                  <a:gd name="T4" fmla="*/ 211 w 212"/>
                  <a:gd name="T5" fmla="*/ 9 h 114"/>
                  <a:gd name="T6" fmla="*/ 191 w 212"/>
                  <a:gd name="T7" fmla="*/ 29 h 114"/>
                  <a:gd name="T8" fmla="*/ 187 w 212"/>
                  <a:gd name="T9" fmla="*/ 29 h 114"/>
                  <a:gd name="T10" fmla="*/ 174 w 212"/>
                  <a:gd name="T11" fmla="*/ 33 h 114"/>
                  <a:gd name="T12" fmla="*/ 132 w 212"/>
                  <a:gd name="T13" fmla="*/ 67 h 114"/>
                  <a:gd name="T14" fmla="*/ 109 w 212"/>
                  <a:gd name="T15" fmla="*/ 91 h 114"/>
                  <a:gd name="T16" fmla="*/ 71 w 212"/>
                  <a:gd name="T17" fmla="*/ 112 h 114"/>
                  <a:gd name="T18" fmla="*/ 40 w 212"/>
                  <a:gd name="T19" fmla="*/ 108 h 114"/>
                  <a:gd name="T20" fmla="*/ 9 w 212"/>
                  <a:gd name="T21" fmla="*/ 90 h 114"/>
                  <a:gd name="T22" fmla="*/ 8 w 212"/>
                  <a:gd name="T23" fmla="*/ 89 h 114"/>
                  <a:gd name="T24" fmla="*/ 11 w 212"/>
                  <a:gd name="T25" fmla="*/ 64 h 114"/>
                  <a:gd name="T26" fmla="*/ 15 w 212"/>
                  <a:gd name="T27" fmla="*/ 62 h 114"/>
                  <a:gd name="T28" fmla="*/ 114 w 212"/>
                  <a:gd name="T29" fmla="*/ 23 h 114"/>
                  <a:gd name="T30" fmla="*/ 130 w 212"/>
                  <a:gd name="T31" fmla="*/ 18 h 114"/>
                  <a:gd name="T32" fmla="*/ 164 w 212"/>
                  <a:gd name="T33" fmla="*/ 7 h 114"/>
                  <a:gd name="T34" fmla="*/ 197 w 212"/>
                  <a:gd name="T35"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2" h="114">
                    <a:moveTo>
                      <a:pt x="197" y="0"/>
                    </a:moveTo>
                    <a:cubicBezTo>
                      <a:pt x="199" y="0"/>
                      <a:pt x="202" y="0"/>
                      <a:pt x="205" y="0"/>
                    </a:cubicBezTo>
                    <a:cubicBezTo>
                      <a:pt x="209" y="1"/>
                      <a:pt x="212" y="5"/>
                      <a:pt x="211" y="9"/>
                    </a:cubicBezTo>
                    <a:cubicBezTo>
                      <a:pt x="207" y="18"/>
                      <a:pt x="200" y="25"/>
                      <a:pt x="191" y="29"/>
                    </a:cubicBezTo>
                    <a:cubicBezTo>
                      <a:pt x="189" y="29"/>
                      <a:pt x="188" y="29"/>
                      <a:pt x="187" y="29"/>
                    </a:cubicBezTo>
                    <a:cubicBezTo>
                      <a:pt x="182" y="28"/>
                      <a:pt x="178" y="30"/>
                      <a:pt x="174" y="33"/>
                    </a:cubicBezTo>
                    <a:cubicBezTo>
                      <a:pt x="158" y="43"/>
                      <a:pt x="144" y="54"/>
                      <a:pt x="132" y="67"/>
                    </a:cubicBezTo>
                    <a:cubicBezTo>
                      <a:pt x="124" y="75"/>
                      <a:pt x="116" y="83"/>
                      <a:pt x="109" y="91"/>
                    </a:cubicBezTo>
                    <a:cubicBezTo>
                      <a:pt x="99" y="102"/>
                      <a:pt x="86" y="110"/>
                      <a:pt x="71" y="112"/>
                    </a:cubicBezTo>
                    <a:cubicBezTo>
                      <a:pt x="61" y="114"/>
                      <a:pt x="50" y="112"/>
                      <a:pt x="40" y="108"/>
                    </a:cubicBezTo>
                    <a:cubicBezTo>
                      <a:pt x="29" y="104"/>
                      <a:pt x="19" y="98"/>
                      <a:pt x="9" y="90"/>
                    </a:cubicBezTo>
                    <a:cubicBezTo>
                      <a:pt x="9" y="90"/>
                      <a:pt x="9" y="89"/>
                      <a:pt x="8" y="89"/>
                    </a:cubicBezTo>
                    <a:cubicBezTo>
                      <a:pt x="0" y="81"/>
                      <a:pt x="2" y="70"/>
                      <a:pt x="11" y="64"/>
                    </a:cubicBezTo>
                    <a:cubicBezTo>
                      <a:pt x="12" y="63"/>
                      <a:pt x="14" y="63"/>
                      <a:pt x="15" y="62"/>
                    </a:cubicBezTo>
                    <a:cubicBezTo>
                      <a:pt x="48" y="49"/>
                      <a:pt x="81" y="36"/>
                      <a:pt x="114" y="23"/>
                    </a:cubicBezTo>
                    <a:cubicBezTo>
                      <a:pt x="119" y="21"/>
                      <a:pt x="125" y="19"/>
                      <a:pt x="130" y="18"/>
                    </a:cubicBezTo>
                    <a:cubicBezTo>
                      <a:pt x="142" y="15"/>
                      <a:pt x="153" y="12"/>
                      <a:pt x="164" y="7"/>
                    </a:cubicBezTo>
                    <a:cubicBezTo>
                      <a:pt x="175" y="2"/>
                      <a:pt x="186" y="0"/>
                      <a:pt x="19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155" name="Freeform 16"/>
              <p:cNvSpPr/>
              <p:nvPr/>
            </p:nvSpPr>
            <p:spPr bwMode="auto">
              <a:xfrm>
                <a:off x="6746776" y="2048989"/>
                <a:ext cx="323584" cy="358826"/>
              </a:xfrm>
              <a:custGeom>
                <a:avLst/>
                <a:gdLst>
                  <a:gd name="T0" fmla="*/ 114 w 114"/>
                  <a:gd name="T1" fmla="*/ 70 h 126"/>
                  <a:gd name="T2" fmla="*/ 101 w 114"/>
                  <a:gd name="T3" fmla="*/ 91 h 126"/>
                  <a:gd name="T4" fmla="*/ 78 w 114"/>
                  <a:gd name="T5" fmla="*/ 97 h 126"/>
                  <a:gd name="T6" fmla="*/ 58 w 114"/>
                  <a:gd name="T7" fmla="*/ 106 h 126"/>
                  <a:gd name="T8" fmla="*/ 40 w 114"/>
                  <a:gd name="T9" fmla="*/ 121 h 126"/>
                  <a:gd name="T10" fmla="*/ 31 w 114"/>
                  <a:gd name="T11" fmla="*/ 125 h 126"/>
                  <a:gd name="T12" fmla="*/ 23 w 114"/>
                  <a:gd name="T13" fmla="*/ 122 h 126"/>
                  <a:gd name="T14" fmla="*/ 23 w 114"/>
                  <a:gd name="T15" fmla="*/ 112 h 126"/>
                  <a:gd name="T16" fmla="*/ 26 w 114"/>
                  <a:gd name="T17" fmla="*/ 68 h 126"/>
                  <a:gd name="T18" fmla="*/ 16 w 114"/>
                  <a:gd name="T19" fmla="*/ 50 h 126"/>
                  <a:gd name="T20" fmla="*/ 11 w 114"/>
                  <a:gd name="T21" fmla="*/ 39 h 126"/>
                  <a:gd name="T22" fmla="*/ 3 w 114"/>
                  <a:gd name="T23" fmla="*/ 21 h 126"/>
                  <a:gd name="T24" fmla="*/ 3 w 114"/>
                  <a:gd name="T25" fmla="*/ 6 h 126"/>
                  <a:gd name="T26" fmla="*/ 12 w 114"/>
                  <a:gd name="T27" fmla="*/ 0 h 126"/>
                  <a:gd name="T28" fmla="*/ 18 w 114"/>
                  <a:gd name="T29" fmla="*/ 1 h 126"/>
                  <a:gd name="T30" fmla="*/ 50 w 114"/>
                  <a:gd name="T31" fmla="*/ 12 h 126"/>
                  <a:gd name="T32" fmla="*/ 86 w 114"/>
                  <a:gd name="T33" fmla="*/ 31 h 126"/>
                  <a:gd name="T34" fmla="*/ 106 w 114"/>
                  <a:gd name="T35" fmla="*/ 48 h 126"/>
                  <a:gd name="T36" fmla="*/ 114 w 114"/>
                  <a:gd name="T37" fmla="*/ 7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4" h="126">
                    <a:moveTo>
                      <a:pt x="114" y="70"/>
                    </a:moveTo>
                    <a:cubicBezTo>
                      <a:pt x="114" y="79"/>
                      <a:pt x="109" y="86"/>
                      <a:pt x="101" y="91"/>
                    </a:cubicBezTo>
                    <a:cubicBezTo>
                      <a:pt x="94" y="95"/>
                      <a:pt x="86" y="97"/>
                      <a:pt x="78" y="97"/>
                    </a:cubicBezTo>
                    <a:cubicBezTo>
                      <a:pt x="64" y="97"/>
                      <a:pt x="66" y="98"/>
                      <a:pt x="58" y="106"/>
                    </a:cubicBezTo>
                    <a:cubicBezTo>
                      <a:pt x="52" y="111"/>
                      <a:pt x="46" y="116"/>
                      <a:pt x="40" y="121"/>
                    </a:cubicBezTo>
                    <a:cubicBezTo>
                      <a:pt x="38" y="123"/>
                      <a:pt x="35" y="124"/>
                      <a:pt x="31" y="125"/>
                    </a:cubicBezTo>
                    <a:cubicBezTo>
                      <a:pt x="28" y="126"/>
                      <a:pt x="25" y="125"/>
                      <a:pt x="23" y="122"/>
                    </a:cubicBezTo>
                    <a:cubicBezTo>
                      <a:pt x="22" y="118"/>
                      <a:pt x="21" y="115"/>
                      <a:pt x="23" y="112"/>
                    </a:cubicBezTo>
                    <a:cubicBezTo>
                      <a:pt x="33" y="98"/>
                      <a:pt x="33" y="83"/>
                      <a:pt x="26" y="68"/>
                    </a:cubicBezTo>
                    <a:cubicBezTo>
                      <a:pt x="23" y="61"/>
                      <a:pt x="19" y="56"/>
                      <a:pt x="16" y="50"/>
                    </a:cubicBezTo>
                    <a:cubicBezTo>
                      <a:pt x="14" y="46"/>
                      <a:pt x="12" y="43"/>
                      <a:pt x="11" y="39"/>
                    </a:cubicBezTo>
                    <a:cubicBezTo>
                      <a:pt x="9" y="33"/>
                      <a:pt x="7" y="27"/>
                      <a:pt x="3" y="21"/>
                    </a:cubicBezTo>
                    <a:cubicBezTo>
                      <a:pt x="0" y="17"/>
                      <a:pt x="0" y="12"/>
                      <a:pt x="3" y="6"/>
                    </a:cubicBezTo>
                    <a:cubicBezTo>
                      <a:pt x="5" y="2"/>
                      <a:pt x="8" y="0"/>
                      <a:pt x="12" y="0"/>
                    </a:cubicBezTo>
                    <a:cubicBezTo>
                      <a:pt x="14" y="0"/>
                      <a:pt x="16" y="1"/>
                      <a:pt x="18" y="1"/>
                    </a:cubicBezTo>
                    <a:cubicBezTo>
                      <a:pt x="29" y="3"/>
                      <a:pt x="40" y="7"/>
                      <a:pt x="50" y="12"/>
                    </a:cubicBezTo>
                    <a:cubicBezTo>
                      <a:pt x="62" y="19"/>
                      <a:pt x="74" y="25"/>
                      <a:pt x="86" y="31"/>
                    </a:cubicBezTo>
                    <a:cubicBezTo>
                      <a:pt x="94" y="36"/>
                      <a:pt x="101" y="41"/>
                      <a:pt x="106" y="48"/>
                    </a:cubicBezTo>
                    <a:cubicBezTo>
                      <a:pt x="111" y="54"/>
                      <a:pt x="114" y="61"/>
                      <a:pt x="114" y="7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156" name="Freeform 24"/>
              <p:cNvSpPr/>
              <p:nvPr/>
            </p:nvSpPr>
            <p:spPr bwMode="auto">
              <a:xfrm>
                <a:off x="9216909" y="2378981"/>
                <a:ext cx="317177" cy="429310"/>
              </a:xfrm>
              <a:custGeom>
                <a:avLst/>
                <a:gdLst>
                  <a:gd name="T0" fmla="*/ 111 w 111"/>
                  <a:gd name="T1" fmla="*/ 118 h 150"/>
                  <a:gd name="T2" fmla="*/ 108 w 111"/>
                  <a:gd name="T3" fmla="*/ 125 h 150"/>
                  <a:gd name="T4" fmla="*/ 94 w 111"/>
                  <a:gd name="T5" fmla="*/ 142 h 150"/>
                  <a:gd name="T6" fmla="*/ 80 w 111"/>
                  <a:gd name="T7" fmla="*/ 149 h 150"/>
                  <a:gd name="T8" fmla="*/ 72 w 111"/>
                  <a:gd name="T9" fmla="*/ 144 h 150"/>
                  <a:gd name="T10" fmla="*/ 66 w 111"/>
                  <a:gd name="T11" fmla="*/ 117 h 150"/>
                  <a:gd name="T12" fmla="*/ 59 w 111"/>
                  <a:gd name="T13" fmla="*/ 90 h 150"/>
                  <a:gd name="T14" fmla="*/ 50 w 111"/>
                  <a:gd name="T15" fmla="*/ 75 h 150"/>
                  <a:gd name="T16" fmla="*/ 19 w 111"/>
                  <a:gd name="T17" fmla="*/ 40 h 150"/>
                  <a:gd name="T18" fmla="*/ 6 w 111"/>
                  <a:gd name="T19" fmla="*/ 27 h 150"/>
                  <a:gd name="T20" fmla="*/ 0 w 111"/>
                  <a:gd name="T21" fmla="*/ 10 h 150"/>
                  <a:gd name="T22" fmla="*/ 0 w 111"/>
                  <a:gd name="T23" fmla="*/ 8 h 150"/>
                  <a:gd name="T24" fmla="*/ 9 w 111"/>
                  <a:gd name="T25" fmla="*/ 2 h 150"/>
                  <a:gd name="T26" fmla="*/ 18 w 111"/>
                  <a:gd name="T27" fmla="*/ 7 h 150"/>
                  <a:gd name="T28" fmla="*/ 27 w 111"/>
                  <a:gd name="T29" fmla="*/ 15 h 150"/>
                  <a:gd name="T30" fmla="*/ 44 w 111"/>
                  <a:gd name="T31" fmla="*/ 26 h 150"/>
                  <a:gd name="T32" fmla="*/ 85 w 111"/>
                  <a:gd name="T33" fmla="*/ 57 h 150"/>
                  <a:gd name="T34" fmla="*/ 110 w 111"/>
                  <a:gd name="T35" fmla="*/ 114 h 150"/>
                  <a:gd name="T36" fmla="*/ 110 w 111"/>
                  <a:gd name="T37" fmla="*/ 117 h 150"/>
                  <a:gd name="T38" fmla="*/ 111 w 111"/>
                  <a:gd name="T39" fmla="*/ 118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1" h="150">
                    <a:moveTo>
                      <a:pt x="111" y="118"/>
                    </a:moveTo>
                    <a:cubicBezTo>
                      <a:pt x="110" y="120"/>
                      <a:pt x="109" y="123"/>
                      <a:pt x="108" y="125"/>
                    </a:cubicBezTo>
                    <a:cubicBezTo>
                      <a:pt x="103" y="131"/>
                      <a:pt x="99" y="136"/>
                      <a:pt x="94" y="142"/>
                    </a:cubicBezTo>
                    <a:cubicBezTo>
                      <a:pt x="90" y="146"/>
                      <a:pt x="86" y="148"/>
                      <a:pt x="80" y="149"/>
                    </a:cubicBezTo>
                    <a:cubicBezTo>
                      <a:pt x="75" y="150"/>
                      <a:pt x="73" y="149"/>
                      <a:pt x="72" y="144"/>
                    </a:cubicBezTo>
                    <a:cubicBezTo>
                      <a:pt x="70" y="135"/>
                      <a:pt x="68" y="126"/>
                      <a:pt x="66" y="117"/>
                    </a:cubicBezTo>
                    <a:cubicBezTo>
                      <a:pt x="64" y="108"/>
                      <a:pt x="63" y="99"/>
                      <a:pt x="59" y="90"/>
                    </a:cubicBezTo>
                    <a:cubicBezTo>
                      <a:pt x="57" y="85"/>
                      <a:pt x="54" y="80"/>
                      <a:pt x="50" y="75"/>
                    </a:cubicBezTo>
                    <a:cubicBezTo>
                      <a:pt x="40" y="63"/>
                      <a:pt x="29" y="51"/>
                      <a:pt x="19" y="40"/>
                    </a:cubicBezTo>
                    <a:cubicBezTo>
                      <a:pt x="15" y="35"/>
                      <a:pt x="11" y="31"/>
                      <a:pt x="6" y="27"/>
                    </a:cubicBezTo>
                    <a:cubicBezTo>
                      <a:pt x="1" y="22"/>
                      <a:pt x="0" y="17"/>
                      <a:pt x="0" y="10"/>
                    </a:cubicBezTo>
                    <a:cubicBezTo>
                      <a:pt x="0" y="9"/>
                      <a:pt x="0" y="9"/>
                      <a:pt x="0" y="8"/>
                    </a:cubicBezTo>
                    <a:cubicBezTo>
                      <a:pt x="2" y="1"/>
                      <a:pt x="3" y="0"/>
                      <a:pt x="9" y="2"/>
                    </a:cubicBezTo>
                    <a:cubicBezTo>
                      <a:pt x="12" y="4"/>
                      <a:pt x="15" y="5"/>
                      <a:pt x="18" y="7"/>
                    </a:cubicBezTo>
                    <a:cubicBezTo>
                      <a:pt x="21" y="10"/>
                      <a:pt x="24" y="12"/>
                      <a:pt x="27" y="15"/>
                    </a:cubicBezTo>
                    <a:cubicBezTo>
                      <a:pt x="32" y="20"/>
                      <a:pt x="38" y="24"/>
                      <a:pt x="44" y="26"/>
                    </a:cubicBezTo>
                    <a:cubicBezTo>
                      <a:pt x="61" y="33"/>
                      <a:pt x="74" y="43"/>
                      <a:pt x="85" y="57"/>
                    </a:cubicBezTo>
                    <a:cubicBezTo>
                      <a:pt x="98" y="73"/>
                      <a:pt x="107" y="92"/>
                      <a:pt x="110" y="114"/>
                    </a:cubicBezTo>
                    <a:cubicBezTo>
                      <a:pt x="110" y="115"/>
                      <a:pt x="110" y="116"/>
                      <a:pt x="110" y="117"/>
                    </a:cubicBezTo>
                    <a:cubicBezTo>
                      <a:pt x="110" y="117"/>
                      <a:pt x="110" y="118"/>
                      <a:pt x="111" y="1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157" name="Freeform 26"/>
              <p:cNvSpPr/>
              <p:nvPr/>
            </p:nvSpPr>
            <p:spPr bwMode="auto">
              <a:xfrm>
                <a:off x="7022303" y="3189544"/>
                <a:ext cx="230674" cy="281935"/>
              </a:xfrm>
              <a:custGeom>
                <a:avLst/>
                <a:gdLst>
                  <a:gd name="T0" fmla="*/ 0 w 81"/>
                  <a:gd name="T1" fmla="*/ 18 h 99"/>
                  <a:gd name="T2" fmla="*/ 1 w 81"/>
                  <a:gd name="T3" fmla="*/ 9 h 99"/>
                  <a:gd name="T4" fmla="*/ 11 w 81"/>
                  <a:gd name="T5" fmla="*/ 1 h 99"/>
                  <a:gd name="T6" fmla="*/ 50 w 81"/>
                  <a:gd name="T7" fmla="*/ 12 h 99"/>
                  <a:gd name="T8" fmla="*/ 78 w 81"/>
                  <a:gd name="T9" fmla="*/ 44 h 99"/>
                  <a:gd name="T10" fmla="*/ 80 w 81"/>
                  <a:gd name="T11" fmla="*/ 51 h 99"/>
                  <a:gd name="T12" fmla="*/ 77 w 81"/>
                  <a:gd name="T13" fmla="*/ 79 h 99"/>
                  <a:gd name="T14" fmla="*/ 43 w 81"/>
                  <a:gd name="T15" fmla="*/ 92 h 99"/>
                  <a:gd name="T16" fmla="*/ 30 w 81"/>
                  <a:gd name="T17" fmla="*/ 81 h 99"/>
                  <a:gd name="T18" fmla="*/ 12 w 81"/>
                  <a:gd name="T19" fmla="*/ 60 h 99"/>
                  <a:gd name="T20" fmla="*/ 1 w 81"/>
                  <a:gd name="T21" fmla="*/ 24 h 99"/>
                  <a:gd name="T22" fmla="*/ 1 w 81"/>
                  <a:gd name="T23" fmla="*/ 18 h 99"/>
                  <a:gd name="T24" fmla="*/ 0 w 81"/>
                  <a:gd name="T25" fmla="*/ 18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1" h="99">
                    <a:moveTo>
                      <a:pt x="0" y="18"/>
                    </a:moveTo>
                    <a:cubicBezTo>
                      <a:pt x="1" y="15"/>
                      <a:pt x="1" y="12"/>
                      <a:pt x="1" y="9"/>
                    </a:cubicBezTo>
                    <a:cubicBezTo>
                      <a:pt x="2" y="4"/>
                      <a:pt x="5" y="1"/>
                      <a:pt x="11" y="1"/>
                    </a:cubicBezTo>
                    <a:cubicBezTo>
                      <a:pt x="25" y="0"/>
                      <a:pt x="39" y="2"/>
                      <a:pt x="50" y="12"/>
                    </a:cubicBezTo>
                    <a:cubicBezTo>
                      <a:pt x="62" y="21"/>
                      <a:pt x="70" y="32"/>
                      <a:pt x="78" y="44"/>
                    </a:cubicBezTo>
                    <a:cubicBezTo>
                      <a:pt x="79" y="46"/>
                      <a:pt x="80" y="49"/>
                      <a:pt x="80" y="51"/>
                    </a:cubicBezTo>
                    <a:cubicBezTo>
                      <a:pt x="81" y="61"/>
                      <a:pt x="80" y="70"/>
                      <a:pt x="77" y="79"/>
                    </a:cubicBezTo>
                    <a:cubicBezTo>
                      <a:pt x="74" y="89"/>
                      <a:pt x="57" y="99"/>
                      <a:pt x="43" y="92"/>
                    </a:cubicBezTo>
                    <a:cubicBezTo>
                      <a:pt x="38" y="89"/>
                      <a:pt x="33" y="86"/>
                      <a:pt x="30" y="81"/>
                    </a:cubicBezTo>
                    <a:cubicBezTo>
                      <a:pt x="24" y="74"/>
                      <a:pt x="18" y="67"/>
                      <a:pt x="12" y="60"/>
                    </a:cubicBezTo>
                    <a:cubicBezTo>
                      <a:pt x="4" y="49"/>
                      <a:pt x="2" y="37"/>
                      <a:pt x="1" y="24"/>
                    </a:cubicBezTo>
                    <a:cubicBezTo>
                      <a:pt x="1" y="22"/>
                      <a:pt x="1" y="20"/>
                      <a:pt x="1" y="18"/>
                    </a:cubicBezTo>
                    <a:cubicBezTo>
                      <a:pt x="1" y="18"/>
                      <a:pt x="1" y="18"/>
                      <a:pt x="0"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158" name="Freeform 28"/>
              <p:cNvSpPr/>
              <p:nvPr/>
            </p:nvSpPr>
            <p:spPr bwMode="auto">
              <a:xfrm>
                <a:off x="8502460" y="3122264"/>
                <a:ext cx="246693" cy="285139"/>
              </a:xfrm>
              <a:custGeom>
                <a:avLst/>
                <a:gdLst>
                  <a:gd name="T0" fmla="*/ 38 w 87"/>
                  <a:gd name="T1" fmla="*/ 100 h 100"/>
                  <a:gd name="T2" fmla="*/ 27 w 87"/>
                  <a:gd name="T3" fmla="*/ 98 h 100"/>
                  <a:gd name="T4" fmla="*/ 22 w 87"/>
                  <a:gd name="T5" fmla="*/ 91 h 100"/>
                  <a:gd name="T6" fmla="*/ 17 w 87"/>
                  <a:gd name="T7" fmla="*/ 65 h 100"/>
                  <a:gd name="T8" fmla="*/ 1 w 87"/>
                  <a:gd name="T9" fmla="*/ 16 h 100"/>
                  <a:gd name="T10" fmla="*/ 0 w 87"/>
                  <a:gd name="T11" fmla="*/ 4 h 100"/>
                  <a:gd name="T12" fmla="*/ 4 w 87"/>
                  <a:gd name="T13" fmla="*/ 0 h 100"/>
                  <a:gd name="T14" fmla="*/ 12 w 87"/>
                  <a:gd name="T15" fmla="*/ 0 h 100"/>
                  <a:gd name="T16" fmla="*/ 20 w 87"/>
                  <a:gd name="T17" fmla="*/ 4 h 100"/>
                  <a:gd name="T18" fmla="*/ 31 w 87"/>
                  <a:gd name="T19" fmla="*/ 12 h 100"/>
                  <a:gd name="T20" fmla="*/ 65 w 87"/>
                  <a:gd name="T21" fmla="*/ 41 h 100"/>
                  <a:gd name="T22" fmla="*/ 78 w 87"/>
                  <a:gd name="T23" fmla="*/ 56 h 100"/>
                  <a:gd name="T24" fmla="*/ 73 w 87"/>
                  <a:gd name="T25" fmla="*/ 87 h 100"/>
                  <a:gd name="T26" fmla="*/ 38 w 87"/>
                  <a:gd name="T27" fmla="*/ 10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7" h="100">
                    <a:moveTo>
                      <a:pt x="38" y="100"/>
                    </a:moveTo>
                    <a:cubicBezTo>
                      <a:pt x="34" y="99"/>
                      <a:pt x="31" y="99"/>
                      <a:pt x="27" y="98"/>
                    </a:cubicBezTo>
                    <a:cubicBezTo>
                      <a:pt x="24" y="97"/>
                      <a:pt x="22" y="94"/>
                      <a:pt x="22" y="91"/>
                    </a:cubicBezTo>
                    <a:cubicBezTo>
                      <a:pt x="23" y="81"/>
                      <a:pt x="20" y="73"/>
                      <a:pt x="17" y="65"/>
                    </a:cubicBezTo>
                    <a:cubicBezTo>
                      <a:pt x="11" y="49"/>
                      <a:pt x="4" y="33"/>
                      <a:pt x="1" y="16"/>
                    </a:cubicBezTo>
                    <a:cubicBezTo>
                      <a:pt x="0" y="12"/>
                      <a:pt x="0" y="8"/>
                      <a:pt x="0" y="4"/>
                    </a:cubicBezTo>
                    <a:cubicBezTo>
                      <a:pt x="0" y="2"/>
                      <a:pt x="2" y="0"/>
                      <a:pt x="4" y="0"/>
                    </a:cubicBezTo>
                    <a:cubicBezTo>
                      <a:pt x="7" y="0"/>
                      <a:pt x="10" y="0"/>
                      <a:pt x="12" y="0"/>
                    </a:cubicBezTo>
                    <a:cubicBezTo>
                      <a:pt x="15" y="1"/>
                      <a:pt x="18" y="2"/>
                      <a:pt x="20" y="4"/>
                    </a:cubicBezTo>
                    <a:cubicBezTo>
                      <a:pt x="24" y="7"/>
                      <a:pt x="28" y="9"/>
                      <a:pt x="31" y="12"/>
                    </a:cubicBezTo>
                    <a:cubicBezTo>
                      <a:pt x="42" y="22"/>
                      <a:pt x="54" y="31"/>
                      <a:pt x="65" y="41"/>
                    </a:cubicBezTo>
                    <a:cubicBezTo>
                      <a:pt x="70" y="45"/>
                      <a:pt x="74" y="51"/>
                      <a:pt x="78" y="56"/>
                    </a:cubicBezTo>
                    <a:cubicBezTo>
                      <a:pt x="87" y="69"/>
                      <a:pt x="85" y="78"/>
                      <a:pt x="73" y="87"/>
                    </a:cubicBezTo>
                    <a:cubicBezTo>
                      <a:pt x="64" y="95"/>
                      <a:pt x="50" y="100"/>
                      <a:pt x="38" y="10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159" name="Freeform 36"/>
              <p:cNvSpPr/>
              <p:nvPr/>
            </p:nvSpPr>
            <p:spPr bwMode="auto">
              <a:xfrm>
                <a:off x="9207298" y="2724992"/>
                <a:ext cx="128152" cy="246693"/>
              </a:xfrm>
              <a:custGeom>
                <a:avLst/>
                <a:gdLst>
                  <a:gd name="T0" fmla="*/ 6 w 44"/>
                  <a:gd name="T1" fmla="*/ 57 h 87"/>
                  <a:gd name="T2" fmla="*/ 2 w 44"/>
                  <a:gd name="T3" fmla="*/ 8 h 87"/>
                  <a:gd name="T4" fmla="*/ 3 w 44"/>
                  <a:gd name="T5" fmla="*/ 2 h 87"/>
                  <a:gd name="T6" fmla="*/ 10 w 44"/>
                  <a:gd name="T7" fmla="*/ 2 h 87"/>
                  <a:gd name="T8" fmla="*/ 15 w 44"/>
                  <a:gd name="T9" fmla="*/ 6 h 87"/>
                  <a:gd name="T10" fmla="*/ 29 w 44"/>
                  <a:gd name="T11" fmla="*/ 22 h 87"/>
                  <a:gd name="T12" fmla="*/ 39 w 44"/>
                  <a:gd name="T13" fmla="*/ 36 h 87"/>
                  <a:gd name="T14" fmla="*/ 43 w 44"/>
                  <a:gd name="T15" fmla="*/ 52 h 87"/>
                  <a:gd name="T16" fmla="*/ 38 w 44"/>
                  <a:gd name="T17" fmla="*/ 74 h 87"/>
                  <a:gd name="T18" fmla="*/ 16 w 44"/>
                  <a:gd name="T19" fmla="*/ 87 h 87"/>
                  <a:gd name="T20" fmla="*/ 8 w 44"/>
                  <a:gd name="T21" fmla="*/ 81 h 87"/>
                  <a:gd name="T22" fmla="*/ 6 w 44"/>
                  <a:gd name="T23" fmla="*/ 65 h 87"/>
                  <a:gd name="T24" fmla="*/ 6 w 44"/>
                  <a:gd name="T25" fmla="*/ 5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87">
                    <a:moveTo>
                      <a:pt x="6" y="57"/>
                    </a:moveTo>
                    <a:cubicBezTo>
                      <a:pt x="7" y="39"/>
                      <a:pt x="5" y="23"/>
                      <a:pt x="2" y="8"/>
                    </a:cubicBezTo>
                    <a:cubicBezTo>
                      <a:pt x="1" y="6"/>
                      <a:pt x="0" y="3"/>
                      <a:pt x="3" y="2"/>
                    </a:cubicBezTo>
                    <a:cubicBezTo>
                      <a:pt x="5" y="0"/>
                      <a:pt x="7" y="0"/>
                      <a:pt x="10" y="2"/>
                    </a:cubicBezTo>
                    <a:cubicBezTo>
                      <a:pt x="12" y="3"/>
                      <a:pt x="14" y="4"/>
                      <a:pt x="15" y="6"/>
                    </a:cubicBezTo>
                    <a:cubicBezTo>
                      <a:pt x="20" y="11"/>
                      <a:pt x="25" y="17"/>
                      <a:pt x="29" y="22"/>
                    </a:cubicBezTo>
                    <a:cubicBezTo>
                      <a:pt x="33" y="27"/>
                      <a:pt x="36" y="32"/>
                      <a:pt x="39" y="36"/>
                    </a:cubicBezTo>
                    <a:cubicBezTo>
                      <a:pt x="42" y="41"/>
                      <a:pt x="44" y="46"/>
                      <a:pt x="43" y="52"/>
                    </a:cubicBezTo>
                    <a:cubicBezTo>
                      <a:pt x="42" y="59"/>
                      <a:pt x="41" y="67"/>
                      <a:pt x="38" y="74"/>
                    </a:cubicBezTo>
                    <a:cubicBezTo>
                      <a:pt x="33" y="83"/>
                      <a:pt x="27" y="87"/>
                      <a:pt x="16" y="87"/>
                    </a:cubicBezTo>
                    <a:cubicBezTo>
                      <a:pt x="12" y="87"/>
                      <a:pt x="10" y="85"/>
                      <a:pt x="8" y="81"/>
                    </a:cubicBezTo>
                    <a:cubicBezTo>
                      <a:pt x="6" y="76"/>
                      <a:pt x="6" y="71"/>
                      <a:pt x="6" y="65"/>
                    </a:cubicBezTo>
                    <a:cubicBezTo>
                      <a:pt x="6" y="62"/>
                      <a:pt x="6" y="59"/>
                      <a:pt x="6" y="5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grpSp>
        <p:grpSp>
          <p:nvGrpSpPr>
            <p:cNvPr id="124" name="组合 123"/>
            <p:cNvGrpSpPr/>
            <p:nvPr userDrawn="1"/>
          </p:nvGrpSpPr>
          <p:grpSpPr>
            <a:xfrm>
              <a:off x="9556201" y="498129"/>
              <a:ext cx="588050" cy="586680"/>
              <a:chOff x="2105799" y="20055838"/>
              <a:chExt cx="6748090" cy="6732363"/>
            </a:xfrm>
            <a:solidFill>
              <a:schemeClr val="accent1">
                <a:alpha val="80000"/>
              </a:schemeClr>
            </a:solidFill>
          </p:grpSpPr>
          <p:sp>
            <p:nvSpPr>
              <p:cNvPr id="125" name="Freeform 8"/>
              <p:cNvSpPr>
                <a:spLocks noEditPoints="1"/>
              </p:cNvSpPr>
              <p:nvPr/>
            </p:nvSpPr>
            <p:spPr bwMode="auto">
              <a:xfrm>
                <a:off x="2105799" y="20055838"/>
                <a:ext cx="6748090" cy="6732363"/>
              </a:xfrm>
              <a:custGeom>
                <a:avLst/>
                <a:gdLst>
                  <a:gd name="T0" fmla="*/ 0 w 965"/>
                  <a:gd name="T1" fmla="*/ 465 h 963"/>
                  <a:gd name="T2" fmla="*/ 1 w 965"/>
                  <a:gd name="T3" fmla="*/ 453 h 963"/>
                  <a:gd name="T4" fmla="*/ 10 w 965"/>
                  <a:gd name="T5" fmla="*/ 384 h 963"/>
                  <a:gd name="T6" fmla="*/ 50 w 965"/>
                  <a:gd name="T7" fmla="*/ 269 h 963"/>
                  <a:gd name="T8" fmla="*/ 220 w 965"/>
                  <a:gd name="T9" fmla="*/ 78 h 963"/>
                  <a:gd name="T10" fmla="*/ 368 w 965"/>
                  <a:gd name="T11" fmla="*/ 14 h 963"/>
                  <a:gd name="T12" fmla="*/ 459 w 965"/>
                  <a:gd name="T13" fmla="*/ 1 h 963"/>
                  <a:gd name="T14" fmla="*/ 465 w 965"/>
                  <a:gd name="T15" fmla="*/ 0 h 963"/>
                  <a:gd name="T16" fmla="*/ 498 w 965"/>
                  <a:gd name="T17" fmla="*/ 0 h 963"/>
                  <a:gd name="T18" fmla="*/ 503 w 965"/>
                  <a:gd name="T19" fmla="*/ 1 h 963"/>
                  <a:gd name="T20" fmla="*/ 746 w 965"/>
                  <a:gd name="T21" fmla="*/ 80 h 963"/>
                  <a:gd name="T22" fmla="*/ 941 w 965"/>
                  <a:gd name="T23" fmla="*/ 338 h 963"/>
                  <a:gd name="T24" fmla="*/ 962 w 965"/>
                  <a:gd name="T25" fmla="*/ 447 h 963"/>
                  <a:gd name="T26" fmla="*/ 945 w 965"/>
                  <a:gd name="T27" fmla="*/ 612 h 963"/>
                  <a:gd name="T28" fmla="*/ 857 w 965"/>
                  <a:gd name="T29" fmla="*/ 782 h 963"/>
                  <a:gd name="T30" fmla="*/ 722 w 965"/>
                  <a:gd name="T31" fmla="*/ 897 h 963"/>
                  <a:gd name="T32" fmla="*/ 584 w 965"/>
                  <a:gd name="T33" fmla="*/ 951 h 963"/>
                  <a:gd name="T34" fmla="*/ 502 w 965"/>
                  <a:gd name="T35" fmla="*/ 962 h 963"/>
                  <a:gd name="T36" fmla="*/ 497 w 965"/>
                  <a:gd name="T37" fmla="*/ 963 h 963"/>
                  <a:gd name="T38" fmla="*/ 466 w 965"/>
                  <a:gd name="T39" fmla="*/ 963 h 963"/>
                  <a:gd name="T40" fmla="*/ 449 w 965"/>
                  <a:gd name="T41" fmla="*/ 961 h 963"/>
                  <a:gd name="T42" fmla="*/ 332 w 965"/>
                  <a:gd name="T43" fmla="*/ 938 h 963"/>
                  <a:gd name="T44" fmla="*/ 51 w 965"/>
                  <a:gd name="T45" fmla="*/ 695 h 963"/>
                  <a:gd name="T46" fmla="*/ 8 w 965"/>
                  <a:gd name="T47" fmla="*/ 564 h 963"/>
                  <a:gd name="T48" fmla="*/ 1 w 965"/>
                  <a:gd name="T49" fmla="*/ 510 h 963"/>
                  <a:gd name="T50" fmla="*/ 0 w 965"/>
                  <a:gd name="T51" fmla="*/ 497 h 963"/>
                  <a:gd name="T52" fmla="*/ 0 w 965"/>
                  <a:gd name="T53" fmla="*/ 465 h 963"/>
                  <a:gd name="T54" fmla="*/ 481 w 965"/>
                  <a:gd name="T55" fmla="*/ 946 h 963"/>
                  <a:gd name="T56" fmla="*/ 946 w 965"/>
                  <a:gd name="T57" fmla="*/ 481 h 963"/>
                  <a:gd name="T58" fmla="*/ 482 w 965"/>
                  <a:gd name="T59" fmla="*/ 17 h 963"/>
                  <a:gd name="T60" fmla="*/ 17 w 965"/>
                  <a:gd name="T61" fmla="*/ 480 h 963"/>
                  <a:gd name="T62" fmla="*/ 481 w 965"/>
                  <a:gd name="T63" fmla="*/ 946 h 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65" h="963">
                    <a:moveTo>
                      <a:pt x="0" y="465"/>
                    </a:moveTo>
                    <a:cubicBezTo>
                      <a:pt x="0" y="461"/>
                      <a:pt x="1" y="457"/>
                      <a:pt x="1" y="453"/>
                    </a:cubicBezTo>
                    <a:cubicBezTo>
                      <a:pt x="3" y="430"/>
                      <a:pt x="6" y="407"/>
                      <a:pt x="10" y="384"/>
                    </a:cubicBezTo>
                    <a:cubicBezTo>
                      <a:pt x="19" y="344"/>
                      <a:pt x="32" y="306"/>
                      <a:pt x="50" y="269"/>
                    </a:cubicBezTo>
                    <a:cubicBezTo>
                      <a:pt x="89" y="190"/>
                      <a:pt x="146" y="127"/>
                      <a:pt x="220" y="78"/>
                    </a:cubicBezTo>
                    <a:cubicBezTo>
                      <a:pt x="265" y="48"/>
                      <a:pt x="315" y="27"/>
                      <a:pt x="368" y="14"/>
                    </a:cubicBezTo>
                    <a:cubicBezTo>
                      <a:pt x="398" y="6"/>
                      <a:pt x="429" y="2"/>
                      <a:pt x="459" y="1"/>
                    </a:cubicBezTo>
                    <a:cubicBezTo>
                      <a:pt x="461" y="1"/>
                      <a:pt x="463" y="0"/>
                      <a:pt x="465" y="0"/>
                    </a:cubicBezTo>
                    <a:cubicBezTo>
                      <a:pt x="476" y="0"/>
                      <a:pt x="487" y="0"/>
                      <a:pt x="498" y="0"/>
                    </a:cubicBezTo>
                    <a:cubicBezTo>
                      <a:pt x="500" y="0"/>
                      <a:pt x="501" y="1"/>
                      <a:pt x="503" y="1"/>
                    </a:cubicBezTo>
                    <a:cubicBezTo>
                      <a:pt x="592" y="5"/>
                      <a:pt x="673" y="31"/>
                      <a:pt x="746" y="80"/>
                    </a:cubicBezTo>
                    <a:cubicBezTo>
                      <a:pt x="841" y="143"/>
                      <a:pt x="906" y="229"/>
                      <a:pt x="941" y="338"/>
                    </a:cubicBezTo>
                    <a:cubicBezTo>
                      <a:pt x="952" y="373"/>
                      <a:pt x="959" y="410"/>
                      <a:pt x="962" y="447"/>
                    </a:cubicBezTo>
                    <a:cubicBezTo>
                      <a:pt x="965" y="503"/>
                      <a:pt x="960" y="558"/>
                      <a:pt x="945" y="612"/>
                    </a:cubicBezTo>
                    <a:cubicBezTo>
                      <a:pt x="927" y="674"/>
                      <a:pt x="897" y="731"/>
                      <a:pt x="857" y="782"/>
                    </a:cubicBezTo>
                    <a:cubicBezTo>
                      <a:pt x="819" y="829"/>
                      <a:pt x="774" y="867"/>
                      <a:pt x="722" y="897"/>
                    </a:cubicBezTo>
                    <a:cubicBezTo>
                      <a:pt x="679" y="923"/>
                      <a:pt x="633" y="940"/>
                      <a:pt x="584" y="951"/>
                    </a:cubicBezTo>
                    <a:cubicBezTo>
                      <a:pt x="557" y="957"/>
                      <a:pt x="530" y="960"/>
                      <a:pt x="502" y="962"/>
                    </a:cubicBezTo>
                    <a:cubicBezTo>
                      <a:pt x="500" y="962"/>
                      <a:pt x="498" y="962"/>
                      <a:pt x="497" y="963"/>
                    </a:cubicBezTo>
                    <a:cubicBezTo>
                      <a:pt x="487" y="963"/>
                      <a:pt x="476" y="963"/>
                      <a:pt x="466" y="963"/>
                    </a:cubicBezTo>
                    <a:cubicBezTo>
                      <a:pt x="460" y="962"/>
                      <a:pt x="455" y="961"/>
                      <a:pt x="449" y="961"/>
                    </a:cubicBezTo>
                    <a:cubicBezTo>
                      <a:pt x="409" y="958"/>
                      <a:pt x="370" y="951"/>
                      <a:pt x="332" y="938"/>
                    </a:cubicBezTo>
                    <a:cubicBezTo>
                      <a:pt x="206" y="895"/>
                      <a:pt x="112" y="814"/>
                      <a:pt x="51" y="695"/>
                    </a:cubicBezTo>
                    <a:cubicBezTo>
                      <a:pt x="30" y="654"/>
                      <a:pt x="16" y="610"/>
                      <a:pt x="8" y="564"/>
                    </a:cubicBezTo>
                    <a:cubicBezTo>
                      <a:pt x="4" y="546"/>
                      <a:pt x="2" y="528"/>
                      <a:pt x="1" y="510"/>
                    </a:cubicBezTo>
                    <a:cubicBezTo>
                      <a:pt x="1" y="506"/>
                      <a:pt x="0" y="501"/>
                      <a:pt x="0" y="497"/>
                    </a:cubicBezTo>
                    <a:cubicBezTo>
                      <a:pt x="0" y="486"/>
                      <a:pt x="0" y="475"/>
                      <a:pt x="0" y="465"/>
                    </a:cubicBezTo>
                    <a:close/>
                    <a:moveTo>
                      <a:pt x="481" y="946"/>
                    </a:moveTo>
                    <a:cubicBezTo>
                      <a:pt x="738" y="946"/>
                      <a:pt x="946" y="736"/>
                      <a:pt x="946" y="481"/>
                    </a:cubicBezTo>
                    <a:cubicBezTo>
                      <a:pt x="947" y="228"/>
                      <a:pt x="740" y="17"/>
                      <a:pt x="482" y="17"/>
                    </a:cubicBezTo>
                    <a:cubicBezTo>
                      <a:pt x="226" y="16"/>
                      <a:pt x="17" y="225"/>
                      <a:pt x="17" y="480"/>
                    </a:cubicBezTo>
                    <a:cubicBezTo>
                      <a:pt x="16" y="736"/>
                      <a:pt x="225" y="945"/>
                      <a:pt x="481" y="946"/>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cs"/>
                </a:endParaRPr>
              </a:p>
            </p:txBody>
          </p:sp>
          <p:sp>
            <p:nvSpPr>
              <p:cNvPr id="126" name="Freeform 42"/>
              <p:cNvSpPr>
                <a:spLocks noEditPoints="1"/>
              </p:cNvSpPr>
              <p:nvPr/>
            </p:nvSpPr>
            <p:spPr bwMode="auto">
              <a:xfrm>
                <a:off x="2986668" y="20928842"/>
                <a:ext cx="4978486" cy="4970622"/>
              </a:xfrm>
              <a:custGeom>
                <a:avLst/>
                <a:gdLst>
                  <a:gd name="T0" fmla="*/ 711 w 711"/>
                  <a:gd name="T1" fmla="*/ 356 h 711"/>
                  <a:gd name="T2" fmla="*/ 355 w 711"/>
                  <a:gd name="T3" fmla="*/ 711 h 711"/>
                  <a:gd name="T4" fmla="*/ 0 w 711"/>
                  <a:gd name="T5" fmla="*/ 357 h 711"/>
                  <a:gd name="T6" fmla="*/ 354 w 711"/>
                  <a:gd name="T7" fmla="*/ 1 h 711"/>
                  <a:gd name="T8" fmla="*/ 711 w 711"/>
                  <a:gd name="T9" fmla="*/ 356 h 711"/>
                  <a:gd name="T10" fmla="*/ 355 w 711"/>
                  <a:gd name="T11" fmla="*/ 700 h 711"/>
                  <a:gd name="T12" fmla="*/ 700 w 711"/>
                  <a:gd name="T13" fmla="*/ 356 h 711"/>
                  <a:gd name="T14" fmla="*/ 355 w 711"/>
                  <a:gd name="T15" fmla="*/ 12 h 711"/>
                  <a:gd name="T16" fmla="*/ 11 w 711"/>
                  <a:gd name="T17" fmla="*/ 356 h 711"/>
                  <a:gd name="T18" fmla="*/ 355 w 711"/>
                  <a:gd name="T19" fmla="*/ 700 h 7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1" h="711">
                    <a:moveTo>
                      <a:pt x="711" y="356"/>
                    </a:moveTo>
                    <a:cubicBezTo>
                      <a:pt x="711" y="552"/>
                      <a:pt x="551" y="711"/>
                      <a:pt x="355" y="711"/>
                    </a:cubicBezTo>
                    <a:cubicBezTo>
                      <a:pt x="159" y="711"/>
                      <a:pt x="1" y="551"/>
                      <a:pt x="0" y="357"/>
                    </a:cubicBezTo>
                    <a:cubicBezTo>
                      <a:pt x="0" y="162"/>
                      <a:pt x="158" y="2"/>
                      <a:pt x="354" y="1"/>
                    </a:cubicBezTo>
                    <a:cubicBezTo>
                      <a:pt x="551" y="0"/>
                      <a:pt x="711" y="159"/>
                      <a:pt x="711" y="356"/>
                    </a:cubicBezTo>
                    <a:close/>
                    <a:moveTo>
                      <a:pt x="355" y="700"/>
                    </a:moveTo>
                    <a:cubicBezTo>
                      <a:pt x="545" y="701"/>
                      <a:pt x="700" y="546"/>
                      <a:pt x="700" y="356"/>
                    </a:cubicBezTo>
                    <a:cubicBezTo>
                      <a:pt x="700" y="166"/>
                      <a:pt x="545" y="12"/>
                      <a:pt x="355" y="12"/>
                    </a:cubicBezTo>
                    <a:cubicBezTo>
                      <a:pt x="166" y="12"/>
                      <a:pt x="11" y="166"/>
                      <a:pt x="11" y="356"/>
                    </a:cubicBezTo>
                    <a:cubicBezTo>
                      <a:pt x="11" y="545"/>
                      <a:pt x="166" y="700"/>
                      <a:pt x="355" y="70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cs"/>
                </a:endParaRPr>
              </a:p>
            </p:txBody>
          </p:sp>
          <p:sp>
            <p:nvSpPr>
              <p:cNvPr id="127" name="Freeform 43"/>
              <p:cNvSpPr>
                <a:spLocks noEditPoints="1"/>
              </p:cNvSpPr>
              <p:nvPr/>
            </p:nvSpPr>
            <p:spPr bwMode="auto">
              <a:xfrm>
                <a:off x="7508990" y="21424332"/>
                <a:ext cx="550543" cy="660652"/>
              </a:xfrm>
              <a:custGeom>
                <a:avLst/>
                <a:gdLst>
                  <a:gd name="T0" fmla="*/ 37 w 79"/>
                  <a:gd name="T1" fmla="*/ 41 h 94"/>
                  <a:gd name="T2" fmla="*/ 21 w 79"/>
                  <a:gd name="T3" fmla="*/ 55 h 94"/>
                  <a:gd name="T4" fmla="*/ 19 w 79"/>
                  <a:gd name="T5" fmla="*/ 62 h 94"/>
                  <a:gd name="T6" fmla="*/ 20 w 79"/>
                  <a:gd name="T7" fmla="*/ 66 h 94"/>
                  <a:gd name="T8" fmla="*/ 0 w 79"/>
                  <a:gd name="T9" fmla="*/ 40 h 94"/>
                  <a:gd name="T10" fmla="*/ 3 w 79"/>
                  <a:gd name="T11" fmla="*/ 42 h 94"/>
                  <a:gd name="T12" fmla="*/ 12 w 79"/>
                  <a:gd name="T13" fmla="*/ 42 h 94"/>
                  <a:gd name="T14" fmla="*/ 48 w 79"/>
                  <a:gd name="T15" fmla="*/ 12 h 94"/>
                  <a:gd name="T16" fmla="*/ 50 w 79"/>
                  <a:gd name="T17" fmla="*/ 2 h 94"/>
                  <a:gd name="T18" fmla="*/ 50 w 79"/>
                  <a:gd name="T19" fmla="*/ 0 h 94"/>
                  <a:gd name="T20" fmla="*/ 52 w 79"/>
                  <a:gd name="T21" fmla="*/ 2 h 94"/>
                  <a:gd name="T22" fmla="*/ 70 w 79"/>
                  <a:gd name="T23" fmla="*/ 26 h 94"/>
                  <a:gd name="T24" fmla="*/ 77 w 79"/>
                  <a:gd name="T25" fmla="*/ 40 h 94"/>
                  <a:gd name="T26" fmla="*/ 75 w 79"/>
                  <a:gd name="T27" fmla="*/ 54 h 94"/>
                  <a:gd name="T28" fmla="*/ 57 w 79"/>
                  <a:gd name="T29" fmla="*/ 59 h 94"/>
                  <a:gd name="T30" fmla="*/ 50 w 79"/>
                  <a:gd name="T31" fmla="*/ 56 h 94"/>
                  <a:gd name="T32" fmla="*/ 40 w 79"/>
                  <a:gd name="T33" fmla="*/ 94 h 94"/>
                  <a:gd name="T34" fmla="*/ 38 w 79"/>
                  <a:gd name="T35" fmla="*/ 92 h 94"/>
                  <a:gd name="T36" fmla="*/ 31 w 79"/>
                  <a:gd name="T37" fmla="*/ 82 h 94"/>
                  <a:gd name="T38" fmla="*/ 29 w 79"/>
                  <a:gd name="T39" fmla="*/ 75 h 94"/>
                  <a:gd name="T40" fmla="*/ 38 w 79"/>
                  <a:gd name="T41" fmla="*/ 47 h 94"/>
                  <a:gd name="T42" fmla="*/ 37 w 79"/>
                  <a:gd name="T43" fmla="*/ 41 h 94"/>
                  <a:gd name="T44" fmla="*/ 40 w 79"/>
                  <a:gd name="T45" fmla="*/ 39 h 94"/>
                  <a:gd name="T46" fmla="*/ 45 w 79"/>
                  <a:gd name="T47" fmla="*/ 45 h 94"/>
                  <a:gd name="T48" fmla="*/ 61 w 79"/>
                  <a:gd name="T49" fmla="*/ 45 h 94"/>
                  <a:gd name="T50" fmla="*/ 65 w 79"/>
                  <a:gd name="T51" fmla="*/ 43 h 94"/>
                  <a:gd name="T52" fmla="*/ 65 w 79"/>
                  <a:gd name="T53" fmla="*/ 24 h 94"/>
                  <a:gd name="T54" fmla="*/ 59 w 79"/>
                  <a:gd name="T55" fmla="*/ 24 h 94"/>
                  <a:gd name="T56" fmla="*/ 45 w 79"/>
                  <a:gd name="T57" fmla="*/ 35 h 94"/>
                  <a:gd name="T58" fmla="*/ 40 w 79"/>
                  <a:gd name="T59" fmla="*/ 39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9" h="94">
                    <a:moveTo>
                      <a:pt x="37" y="41"/>
                    </a:moveTo>
                    <a:cubicBezTo>
                      <a:pt x="32" y="46"/>
                      <a:pt x="26" y="50"/>
                      <a:pt x="21" y="55"/>
                    </a:cubicBezTo>
                    <a:cubicBezTo>
                      <a:pt x="18" y="57"/>
                      <a:pt x="18" y="60"/>
                      <a:pt x="19" y="62"/>
                    </a:cubicBezTo>
                    <a:cubicBezTo>
                      <a:pt x="20" y="64"/>
                      <a:pt x="20" y="65"/>
                      <a:pt x="20" y="66"/>
                    </a:cubicBezTo>
                    <a:cubicBezTo>
                      <a:pt x="17" y="65"/>
                      <a:pt x="3" y="47"/>
                      <a:pt x="0" y="40"/>
                    </a:cubicBezTo>
                    <a:cubicBezTo>
                      <a:pt x="2" y="41"/>
                      <a:pt x="2" y="41"/>
                      <a:pt x="3" y="42"/>
                    </a:cubicBezTo>
                    <a:cubicBezTo>
                      <a:pt x="7" y="44"/>
                      <a:pt x="9" y="44"/>
                      <a:pt x="12" y="42"/>
                    </a:cubicBezTo>
                    <a:cubicBezTo>
                      <a:pt x="24" y="32"/>
                      <a:pt x="36" y="22"/>
                      <a:pt x="48" y="12"/>
                    </a:cubicBezTo>
                    <a:cubicBezTo>
                      <a:pt x="52" y="9"/>
                      <a:pt x="52" y="7"/>
                      <a:pt x="50" y="2"/>
                    </a:cubicBezTo>
                    <a:cubicBezTo>
                      <a:pt x="50" y="1"/>
                      <a:pt x="50" y="1"/>
                      <a:pt x="50" y="0"/>
                    </a:cubicBezTo>
                    <a:cubicBezTo>
                      <a:pt x="51" y="1"/>
                      <a:pt x="52" y="1"/>
                      <a:pt x="52" y="2"/>
                    </a:cubicBezTo>
                    <a:cubicBezTo>
                      <a:pt x="58" y="10"/>
                      <a:pt x="64" y="18"/>
                      <a:pt x="70" y="26"/>
                    </a:cubicBezTo>
                    <a:cubicBezTo>
                      <a:pt x="73" y="30"/>
                      <a:pt x="75" y="35"/>
                      <a:pt x="77" y="40"/>
                    </a:cubicBezTo>
                    <a:cubicBezTo>
                      <a:pt x="79" y="45"/>
                      <a:pt x="79" y="50"/>
                      <a:pt x="75" y="54"/>
                    </a:cubicBezTo>
                    <a:cubicBezTo>
                      <a:pt x="71" y="60"/>
                      <a:pt x="64" y="62"/>
                      <a:pt x="57" y="59"/>
                    </a:cubicBezTo>
                    <a:cubicBezTo>
                      <a:pt x="55" y="58"/>
                      <a:pt x="53" y="57"/>
                      <a:pt x="50" y="56"/>
                    </a:cubicBezTo>
                    <a:cubicBezTo>
                      <a:pt x="47" y="69"/>
                      <a:pt x="42" y="81"/>
                      <a:pt x="40" y="94"/>
                    </a:cubicBezTo>
                    <a:cubicBezTo>
                      <a:pt x="40" y="94"/>
                      <a:pt x="39" y="93"/>
                      <a:pt x="38" y="92"/>
                    </a:cubicBezTo>
                    <a:cubicBezTo>
                      <a:pt x="36" y="89"/>
                      <a:pt x="33" y="85"/>
                      <a:pt x="31" y="82"/>
                    </a:cubicBezTo>
                    <a:cubicBezTo>
                      <a:pt x="29" y="80"/>
                      <a:pt x="29" y="78"/>
                      <a:pt x="29" y="75"/>
                    </a:cubicBezTo>
                    <a:cubicBezTo>
                      <a:pt x="33" y="66"/>
                      <a:pt x="36" y="56"/>
                      <a:pt x="38" y="47"/>
                    </a:cubicBezTo>
                    <a:cubicBezTo>
                      <a:pt x="39" y="45"/>
                      <a:pt x="40" y="43"/>
                      <a:pt x="37" y="41"/>
                    </a:cubicBezTo>
                    <a:close/>
                    <a:moveTo>
                      <a:pt x="40" y="39"/>
                    </a:moveTo>
                    <a:cubicBezTo>
                      <a:pt x="42" y="41"/>
                      <a:pt x="43" y="43"/>
                      <a:pt x="45" y="45"/>
                    </a:cubicBezTo>
                    <a:cubicBezTo>
                      <a:pt x="50" y="50"/>
                      <a:pt x="55" y="50"/>
                      <a:pt x="61" y="45"/>
                    </a:cubicBezTo>
                    <a:cubicBezTo>
                      <a:pt x="63" y="45"/>
                      <a:pt x="64" y="44"/>
                      <a:pt x="65" y="43"/>
                    </a:cubicBezTo>
                    <a:cubicBezTo>
                      <a:pt x="71" y="37"/>
                      <a:pt x="71" y="31"/>
                      <a:pt x="65" y="24"/>
                    </a:cubicBezTo>
                    <a:cubicBezTo>
                      <a:pt x="63" y="22"/>
                      <a:pt x="62" y="21"/>
                      <a:pt x="59" y="24"/>
                    </a:cubicBezTo>
                    <a:cubicBezTo>
                      <a:pt x="54" y="27"/>
                      <a:pt x="50" y="31"/>
                      <a:pt x="45" y="35"/>
                    </a:cubicBezTo>
                    <a:cubicBezTo>
                      <a:pt x="44" y="36"/>
                      <a:pt x="42" y="38"/>
                      <a:pt x="40" y="39"/>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cs"/>
                </a:endParaRPr>
              </a:p>
            </p:txBody>
          </p:sp>
          <p:sp>
            <p:nvSpPr>
              <p:cNvPr id="128" name="Freeform 44"/>
              <p:cNvSpPr/>
              <p:nvPr/>
            </p:nvSpPr>
            <p:spPr bwMode="auto">
              <a:xfrm>
                <a:off x="2373206" y="22674853"/>
                <a:ext cx="526949" cy="566274"/>
              </a:xfrm>
              <a:custGeom>
                <a:avLst/>
                <a:gdLst>
                  <a:gd name="T0" fmla="*/ 0 w 76"/>
                  <a:gd name="T1" fmla="*/ 68 h 80"/>
                  <a:gd name="T2" fmla="*/ 5 w 76"/>
                  <a:gd name="T3" fmla="*/ 36 h 80"/>
                  <a:gd name="T4" fmla="*/ 7 w 76"/>
                  <a:gd name="T5" fmla="*/ 36 h 80"/>
                  <a:gd name="T6" fmla="*/ 7 w 76"/>
                  <a:gd name="T7" fmla="*/ 39 h 80"/>
                  <a:gd name="T8" fmla="*/ 13 w 76"/>
                  <a:gd name="T9" fmla="*/ 46 h 80"/>
                  <a:gd name="T10" fmla="*/ 35 w 76"/>
                  <a:gd name="T11" fmla="*/ 50 h 80"/>
                  <a:gd name="T12" fmla="*/ 33 w 76"/>
                  <a:gd name="T13" fmla="*/ 47 h 80"/>
                  <a:gd name="T14" fmla="*/ 18 w 76"/>
                  <a:gd name="T15" fmla="*/ 24 h 80"/>
                  <a:gd name="T16" fmla="*/ 17 w 76"/>
                  <a:gd name="T17" fmla="*/ 22 h 80"/>
                  <a:gd name="T18" fmla="*/ 10 w 76"/>
                  <a:gd name="T19" fmla="*/ 23 h 80"/>
                  <a:gd name="T20" fmla="*/ 8 w 76"/>
                  <a:gd name="T21" fmla="*/ 29 h 80"/>
                  <a:gd name="T22" fmla="*/ 12 w 76"/>
                  <a:gd name="T23" fmla="*/ 0 h 80"/>
                  <a:gd name="T24" fmla="*/ 13 w 76"/>
                  <a:gd name="T25" fmla="*/ 1 h 80"/>
                  <a:gd name="T26" fmla="*/ 19 w 76"/>
                  <a:gd name="T27" fmla="*/ 19 h 80"/>
                  <a:gd name="T28" fmla="*/ 29 w 76"/>
                  <a:gd name="T29" fmla="*/ 35 h 80"/>
                  <a:gd name="T30" fmla="*/ 33 w 76"/>
                  <a:gd name="T31" fmla="*/ 34 h 80"/>
                  <a:gd name="T32" fmla="*/ 69 w 76"/>
                  <a:gd name="T33" fmla="*/ 13 h 80"/>
                  <a:gd name="T34" fmla="*/ 75 w 76"/>
                  <a:gd name="T35" fmla="*/ 8 h 80"/>
                  <a:gd name="T36" fmla="*/ 74 w 76"/>
                  <a:gd name="T37" fmla="*/ 18 h 80"/>
                  <a:gd name="T38" fmla="*/ 72 w 76"/>
                  <a:gd name="T39" fmla="*/ 30 h 80"/>
                  <a:gd name="T40" fmla="*/ 70 w 76"/>
                  <a:gd name="T41" fmla="*/ 40 h 80"/>
                  <a:gd name="T42" fmla="*/ 69 w 76"/>
                  <a:gd name="T43" fmla="*/ 40 h 80"/>
                  <a:gd name="T44" fmla="*/ 68 w 76"/>
                  <a:gd name="T45" fmla="*/ 32 h 80"/>
                  <a:gd name="T46" fmla="*/ 64 w 76"/>
                  <a:gd name="T47" fmla="*/ 33 h 80"/>
                  <a:gd name="T48" fmla="*/ 39 w 76"/>
                  <a:gd name="T49" fmla="*/ 48 h 80"/>
                  <a:gd name="T50" fmla="*/ 42 w 76"/>
                  <a:gd name="T51" fmla="*/ 51 h 80"/>
                  <a:gd name="T52" fmla="*/ 60 w 76"/>
                  <a:gd name="T53" fmla="*/ 55 h 80"/>
                  <a:gd name="T54" fmla="*/ 66 w 76"/>
                  <a:gd name="T55" fmla="*/ 51 h 80"/>
                  <a:gd name="T56" fmla="*/ 68 w 76"/>
                  <a:gd name="T57" fmla="*/ 48 h 80"/>
                  <a:gd name="T58" fmla="*/ 63 w 76"/>
                  <a:gd name="T59" fmla="*/ 80 h 80"/>
                  <a:gd name="T60" fmla="*/ 62 w 76"/>
                  <a:gd name="T61" fmla="*/ 80 h 80"/>
                  <a:gd name="T62" fmla="*/ 62 w 76"/>
                  <a:gd name="T63" fmla="*/ 77 h 80"/>
                  <a:gd name="T64" fmla="*/ 55 w 76"/>
                  <a:gd name="T65" fmla="*/ 70 h 80"/>
                  <a:gd name="T66" fmla="*/ 11 w 76"/>
                  <a:gd name="T67" fmla="*/ 62 h 80"/>
                  <a:gd name="T68" fmla="*/ 3 w 76"/>
                  <a:gd name="T69" fmla="*/ 66 h 80"/>
                  <a:gd name="T70" fmla="*/ 1 w 76"/>
                  <a:gd name="T71" fmla="*/ 68 h 80"/>
                  <a:gd name="T72" fmla="*/ 0 w 76"/>
                  <a:gd name="T73" fmla="*/ 68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6" h="80">
                    <a:moveTo>
                      <a:pt x="0" y="68"/>
                    </a:moveTo>
                    <a:cubicBezTo>
                      <a:pt x="2" y="57"/>
                      <a:pt x="4" y="47"/>
                      <a:pt x="5" y="36"/>
                    </a:cubicBezTo>
                    <a:cubicBezTo>
                      <a:pt x="6" y="36"/>
                      <a:pt x="6" y="36"/>
                      <a:pt x="7" y="36"/>
                    </a:cubicBezTo>
                    <a:cubicBezTo>
                      <a:pt x="7" y="37"/>
                      <a:pt x="7" y="38"/>
                      <a:pt x="7" y="39"/>
                    </a:cubicBezTo>
                    <a:cubicBezTo>
                      <a:pt x="8" y="43"/>
                      <a:pt x="9" y="45"/>
                      <a:pt x="13" y="46"/>
                    </a:cubicBezTo>
                    <a:cubicBezTo>
                      <a:pt x="20" y="48"/>
                      <a:pt x="27" y="49"/>
                      <a:pt x="35" y="50"/>
                    </a:cubicBezTo>
                    <a:cubicBezTo>
                      <a:pt x="34" y="49"/>
                      <a:pt x="34" y="48"/>
                      <a:pt x="33" y="47"/>
                    </a:cubicBezTo>
                    <a:cubicBezTo>
                      <a:pt x="28" y="39"/>
                      <a:pt x="23" y="32"/>
                      <a:pt x="18" y="24"/>
                    </a:cubicBezTo>
                    <a:cubicBezTo>
                      <a:pt x="18" y="24"/>
                      <a:pt x="17" y="23"/>
                      <a:pt x="17" y="22"/>
                    </a:cubicBezTo>
                    <a:cubicBezTo>
                      <a:pt x="14" y="19"/>
                      <a:pt x="12" y="20"/>
                      <a:pt x="10" y="23"/>
                    </a:cubicBezTo>
                    <a:cubicBezTo>
                      <a:pt x="10" y="25"/>
                      <a:pt x="9" y="26"/>
                      <a:pt x="8" y="29"/>
                    </a:cubicBezTo>
                    <a:cubicBezTo>
                      <a:pt x="7" y="24"/>
                      <a:pt x="10" y="4"/>
                      <a:pt x="12" y="0"/>
                    </a:cubicBezTo>
                    <a:cubicBezTo>
                      <a:pt x="13" y="0"/>
                      <a:pt x="13" y="1"/>
                      <a:pt x="13" y="1"/>
                    </a:cubicBezTo>
                    <a:cubicBezTo>
                      <a:pt x="13" y="8"/>
                      <a:pt x="16" y="14"/>
                      <a:pt x="19" y="19"/>
                    </a:cubicBezTo>
                    <a:cubicBezTo>
                      <a:pt x="22" y="25"/>
                      <a:pt x="26" y="30"/>
                      <a:pt x="29" y="35"/>
                    </a:cubicBezTo>
                    <a:cubicBezTo>
                      <a:pt x="31" y="35"/>
                      <a:pt x="32" y="34"/>
                      <a:pt x="33" y="34"/>
                    </a:cubicBezTo>
                    <a:cubicBezTo>
                      <a:pt x="45" y="27"/>
                      <a:pt x="57" y="20"/>
                      <a:pt x="69" y="13"/>
                    </a:cubicBezTo>
                    <a:cubicBezTo>
                      <a:pt x="71" y="12"/>
                      <a:pt x="73" y="10"/>
                      <a:pt x="75" y="8"/>
                    </a:cubicBezTo>
                    <a:cubicBezTo>
                      <a:pt x="76" y="12"/>
                      <a:pt x="74" y="15"/>
                      <a:pt x="74" y="18"/>
                    </a:cubicBezTo>
                    <a:cubicBezTo>
                      <a:pt x="73" y="22"/>
                      <a:pt x="73" y="26"/>
                      <a:pt x="72" y="30"/>
                    </a:cubicBezTo>
                    <a:cubicBezTo>
                      <a:pt x="71" y="33"/>
                      <a:pt x="71" y="37"/>
                      <a:pt x="70" y="40"/>
                    </a:cubicBezTo>
                    <a:cubicBezTo>
                      <a:pt x="69" y="40"/>
                      <a:pt x="69" y="40"/>
                      <a:pt x="69" y="40"/>
                    </a:cubicBezTo>
                    <a:cubicBezTo>
                      <a:pt x="68" y="38"/>
                      <a:pt x="68" y="35"/>
                      <a:pt x="68" y="32"/>
                    </a:cubicBezTo>
                    <a:cubicBezTo>
                      <a:pt x="66" y="32"/>
                      <a:pt x="65" y="33"/>
                      <a:pt x="64" y="33"/>
                    </a:cubicBezTo>
                    <a:cubicBezTo>
                      <a:pt x="55" y="38"/>
                      <a:pt x="47" y="43"/>
                      <a:pt x="39" y="48"/>
                    </a:cubicBezTo>
                    <a:cubicBezTo>
                      <a:pt x="39" y="50"/>
                      <a:pt x="40" y="51"/>
                      <a:pt x="42" y="51"/>
                    </a:cubicBezTo>
                    <a:cubicBezTo>
                      <a:pt x="48" y="53"/>
                      <a:pt x="54" y="54"/>
                      <a:pt x="60" y="55"/>
                    </a:cubicBezTo>
                    <a:cubicBezTo>
                      <a:pt x="63" y="55"/>
                      <a:pt x="64" y="54"/>
                      <a:pt x="66" y="51"/>
                    </a:cubicBezTo>
                    <a:cubicBezTo>
                      <a:pt x="66" y="50"/>
                      <a:pt x="67" y="49"/>
                      <a:pt x="68" y="48"/>
                    </a:cubicBezTo>
                    <a:cubicBezTo>
                      <a:pt x="67" y="58"/>
                      <a:pt x="65" y="69"/>
                      <a:pt x="63" y="80"/>
                    </a:cubicBezTo>
                    <a:cubicBezTo>
                      <a:pt x="63" y="80"/>
                      <a:pt x="63" y="80"/>
                      <a:pt x="62" y="80"/>
                    </a:cubicBezTo>
                    <a:cubicBezTo>
                      <a:pt x="62" y="79"/>
                      <a:pt x="62" y="78"/>
                      <a:pt x="62" y="77"/>
                    </a:cubicBezTo>
                    <a:cubicBezTo>
                      <a:pt x="61" y="72"/>
                      <a:pt x="60" y="71"/>
                      <a:pt x="55" y="70"/>
                    </a:cubicBezTo>
                    <a:cubicBezTo>
                      <a:pt x="40" y="67"/>
                      <a:pt x="26" y="64"/>
                      <a:pt x="11" y="62"/>
                    </a:cubicBezTo>
                    <a:cubicBezTo>
                      <a:pt x="6" y="61"/>
                      <a:pt x="5" y="62"/>
                      <a:pt x="3" y="66"/>
                    </a:cubicBezTo>
                    <a:cubicBezTo>
                      <a:pt x="2" y="67"/>
                      <a:pt x="2" y="68"/>
                      <a:pt x="1" y="68"/>
                    </a:cubicBezTo>
                    <a:cubicBezTo>
                      <a:pt x="1" y="68"/>
                      <a:pt x="1" y="68"/>
                      <a:pt x="0" y="68"/>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cs"/>
                </a:endParaRPr>
              </a:p>
            </p:txBody>
          </p:sp>
          <p:sp>
            <p:nvSpPr>
              <p:cNvPr id="129" name="Freeform 45"/>
              <p:cNvSpPr/>
              <p:nvPr/>
            </p:nvSpPr>
            <p:spPr bwMode="auto">
              <a:xfrm>
                <a:off x="6989906" y="20865924"/>
                <a:ext cx="574138" cy="613463"/>
              </a:xfrm>
              <a:custGeom>
                <a:avLst/>
                <a:gdLst>
                  <a:gd name="T0" fmla="*/ 61 w 82"/>
                  <a:gd name="T1" fmla="*/ 37 h 87"/>
                  <a:gd name="T2" fmla="*/ 42 w 82"/>
                  <a:gd name="T3" fmla="*/ 65 h 87"/>
                  <a:gd name="T4" fmla="*/ 44 w 82"/>
                  <a:gd name="T5" fmla="*/ 59 h 87"/>
                  <a:gd name="T6" fmla="*/ 37 w 82"/>
                  <a:gd name="T7" fmla="*/ 42 h 87"/>
                  <a:gd name="T8" fmla="*/ 36 w 82"/>
                  <a:gd name="T9" fmla="*/ 44 h 87"/>
                  <a:gd name="T10" fmla="*/ 24 w 82"/>
                  <a:gd name="T11" fmla="*/ 61 h 87"/>
                  <a:gd name="T12" fmla="*/ 25 w 82"/>
                  <a:gd name="T13" fmla="*/ 68 h 87"/>
                  <a:gd name="T14" fmla="*/ 54 w 82"/>
                  <a:gd name="T15" fmla="*/ 74 h 87"/>
                  <a:gd name="T16" fmla="*/ 59 w 82"/>
                  <a:gd name="T17" fmla="*/ 73 h 87"/>
                  <a:gd name="T18" fmla="*/ 45 w 82"/>
                  <a:gd name="T19" fmla="*/ 87 h 87"/>
                  <a:gd name="T20" fmla="*/ 0 w 82"/>
                  <a:gd name="T21" fmla="*/ 52 h 87"/>
                  <a:gd name="T22" fmla="*/ 4 w 82"/>
                  <a:gd name="T23" fmla="*/ 54 h 87"/>
                  <a:gd name="T24" fmla="*/ 12 w 82"/>
                  <a:gd name="T25" fmla="*/ 51 h 87"/>
                  <a:gd name="T26" fmla="*/ 39 w 82"/>
                  <a:gd name="T27" fmla="*/ 12 h 87"/>
                  <a:gd name="T28" fmla="*/ 39 w 82"/>
                  <a:gd name="T29" fmla="*/ 3 h 87"/>
                  <a:gd name="T30" fmla="*/ 37 w 82"/>
                  <a:gd name="T31" fmla="*/ 0 h 87"/>
                  <a:gd name="T32" fmla="*/ 82 w 82"/>
                  <a:gd name="T33" fmla="*/ 33 h 87"/>
                  <a:gd name="T34" fmla="*/ 70 w 82"/>
                  <a:gd name="T35" fmla="*/ 48 h 87"/>
                  <a:gd name="T36" fmla="*/ 70 w 82"/>
                  <a:gd name="T37" fmla="*/ 46 h 87"/>
                  <a:gd name="T38" fmla="*/ 65 w 82"/>
                  <a:gd name="T39" fmla="*/ 24 h 87"/>
                  <a:gd name="T40" fmla="*/ 58 w 82"/>
                  <a:gd name="T41" fmla="*/ 19 h 87"/>
                  <a:gd name="T42" fmla="*/ 53 w 82"/>
                  <a:gd name="T43" fmla="*/ 20 h 87"/>
                  <a:gd name="T44" fmla="*/ 41 w 82"/>
                  <a:gd name="T45" fmla="*/ 36 h 87"/>
                  <a:gd name="T46" fmla="*/ 40 w 82"/>
                  <a:gd name="T47" fmla="*/ 39 h 87"/>
                  <a:gd name="T48" fmla="*/ 51 w 82"/>
                  <a:gd name="T49" fmla="*/ 43 h 87"/>
                  <a:gd name="T50" fmla="*/ 61 w 82"/>
                  <a:gd name="T51" fmla="*/ 3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2" h="87">
                    <a:moveTo>
                      <a:pt x="61" y="37"/>
                    </a:moveTo>
                    <a:cubicBezTo>
                      <a:pt x="60" y="41"/>
                      <a:pt x="46" y="62"/>
                      <a:pt x="42" y="65"/>
                    </a:cubicBezTo>
                    <a:cubicBezTo>
                      <a:pt x="43" y="62"/>
                      <a:pt x="43" y="60"/>
                      <a:pt x="44" y="59"/>
                    </a:cubicBezTo>
                    <a:cubicBezTo>
                      <a:pt x="46" y="52"/>
                      <a:pt x="44" y="46"/>
                      <a:pt x="37" y="42"/>
                    </a:cubicBezTo>
                    <a:cubicBezTo>
                      <a:pt x="37" y="42"/>
                      <a:pt x="36" y="43"/>
                      <a:pt x="36" y="44"/>
                    </a:cubicBezTo>
                    <a:cubicBezTo>
                      <a:pt x="32" y="50"/>
                      <a:pt x="28" y="55"/>
                      <a:pt x="24" y="61"/>
                    </a:cubicBezTo>
                    <a:cubicBezTo>
                      <a:pt x="22" y="64"/>
                      <a:pt x="22" y="66"/>
                      <a:pt x="25" y="68"/>
                    </a:cubicBezTo>
                    <a:cubicBezTo>
                      <a:pt x="33" y="76"/>
                      <a:pt x="42" y="80"/>
                      <a:pt x="54" y="74"/>
                    </a:cubicBezTo>
                    <a:cubicBezTo>
                      <a:pt x="56" y="73"/>
                      <a:pt x="56" y="73"/>
                      <a:pt x="59" y="73"/>
                    </a:cubicBezTo>
                    <a:cubicBezTo>
                      <a:pt x="57" y="76"/>
                      <a:pt x="50" y="84"/>
                      <a:pt x="45" y="87"/>
                    </a:cubicBezTo>
                    <a:cubicBezTo>
                      <a:pt x="36" y="82"/>
                      <a:pt x="2" y="56"/>
                      <a:pt x="0" y="52"/>
                    </a:cubicBezTo>
                    <a:cubicBezTo>
                      <a:pt x="2" y="53"/>
                      <a:pt x="3" y="53"/>
                      <a:pt x="4" y="54"/>
                    </a:cubicBezTo>
                    <a:cubicBezTo>
                      <a:pt x="8" y="55"/>
                      <a:pt x="10" y="54"/>
                      <a:pt x="12" y="51"/>
                    </a:cubicBezTo>
                    <a:cubicBezTo>
                      <a:pt x="21" y="38"/>
                      <a:pt x="30" y="25"/>
                      <a:pt x="39" y="12"/>
                    </a:cubicBezTo>
                    <a:cubicBezTo>
                      <a:pt x="42" y="8"/>
                      <a:pt x="41" y="6"/>
                      <a:pt x="39" y="3"/>
                    </a:cubicBezTo>
                    <a:cubicBezTo>
                      <a:pt x="38" y="2"/>
                      <a:pt x="38" y="1"/>
                      <a:pt x="37" y="0"/>
                    </a:cubicBezTo>
                    <a:cubicBezTo>
                      <a:pt x="40" y="1"/>
                      <a:pt x="76" y="27"/>
                      <a:pt x="82" y="33"/>
                    </a:cubicBezTo>
                    <a:cubicBezTo>
                      <a:pt x="79" y="38"/>
                      <a:pt x="73" y="46"/>
                      <a:pt x="70" y="48"/>
                    </a:cubicBezTo>
                    <a:cubicBezTo>
                      <a:pt x="70" y="47"/>
                      <a:pt x="70" y="46"/>
                      <a:pt x="70" y="46"/>
                    </a:cubicBezTo>
                    <a:cubicBezTo>
                      <a:pt x="74" y="36"/>
                      <a:pt x="72" y="30"/>
                      <a:pt x="65" y="24"/>
                    </a:cubicBezTo>
                    <a:cubicBezTo>
                      <a:pt x="63" y="22"/>
                      <a:pt x="61" y="20"/>
                      <a:pt x="58" y="19"/>
                    </a:cubicBezTo>
                    <a:cubicBezTo>
                      <a:pt x="56" y="17"/>
                      <a:pt x="54" y="18"/>
                      <a:pt x="53" y="20"/>
                    </a:cubicBezTo>
                    <a:cubicBezTo>
                      <a:pt x="49" y="25"/>
                      <a:pt x="45" y="30"/>
                      <a:pt x="41" y="36"/>
                    </a:cubicBezTo>
                    <a:cubicBezTo>
                      <a:pt x="41" y="37"/>
                      <a:pt x="40" y="38"/>
                      <a:pt x="40" y="39"/>
                    </a:cubicBezTo>
                    <a:cubicBezTo>
                      <a:pt x="43" y="42"/>
                      <a:pt x="46" y="44"/>
                      <a:pt x="51" y="43"/>
                    </a:cubicBezTo>
                    <a:cubicBezTo>
                      <a:pt x="54" y="42"/>
                      <a:pt x="58" y="39"/>
                      <a:pt x="61" y="3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cs"/>
                </a:endParaRPr>
              </a:p>
            </p:txBody>
          </p:sp>
          <p:sp>
            <p:nvSpPr>
              <p:cNvPr id="130" name="Freeform 46"/>
              <p:cNvSpPr/>
              <p:nvPr/>
            </p:nvSpPr>
            <p:spPr bwMode="auto">
              <a:xfrm>
                <a:off x="2373206" y="23555723"/>
                <a:ext cx="495489" cy="471895"/>
              </a:xfrm>
              <a:custGeom>
                <a:avLst/>
                <a:gdLst>
                  <a:gd name="T0" fmla="*/ 49 w 71"/>
                  <a:gd name="T1" fmla="*/ 20 h 68"/>
                  <a:gd name="T2" fmla="*/ 37 w 71"/>
                  <a:gd name="T3" fmla="*/ 29 h 68"/>
                  <a:gd name="T4" fmla="*/ 38 w 71"/>
                  <a:gd name="T5" fmla="*/ 39 h 68"/>
                  <a:gd name="T6" fmla="*/ 44 w 71"/>
                  <a:gd name="T7" fmla="*/ 38 h 68"/>
                  <a:gd name="T8" fmla="*/ 60 w 71"/>
                  <a:gd name="T9" fmla="*/ 36 h 68"/>
                  <a:gd name="T10" fmla="*/ 65 w 71"/>
                  <a:gd name="T11" fmla="*/ 30 h 68"/>
                  <a:gd name="T12" fmla="*/ 48 w 71"/>
                  <a:gd name="T13" fmla="*/ 4 h 68"/>
                  <a:gd name="T14" fmla="*/ 44 w 71"/>
                  <a:gd name="T15" fmla="*/ 0 h 68"/>
                  <a:gd name="T16" fmla="*/ 63 w 71"/>
                  <a:gd name="T17" fmla="*/ 1 h 68"/>
                  <a:gd name="T18" fmla="*/ 70 w 71"/>
                  <a:gd name="T19" fmla="*/ 59 h 68"/>
                  <a:gd name="T20" fmla="*/ 68 w 71"/>
                  <a:gd name="T21" fmla="*/ 55 h 68"/>
                  <a:gd name="T22" fmla="*/ 62 w 71"/>
                  <a:gd name="T23" fmla="*/ 51 h 68"/>
                  <a:gd name="T24" fmla="*/ 16 w 71"/>
                  <a:gd name="T25" fmla="*/ 58 h 68"/>
                  <a:gd name="T26" fmla="*/ 9 w 71"/>
                  <a:gd name="T27" fmla="*/ 65 h 68"/>
                  <a:gd name="T28" fmla="*/ 9 w 71"/>
                  <a:gd name="T29" fmla="*/ 68 h 68"/>
                  <a:gd name="T30" fmla="*/ 1 w 71"/>
                  <a:gd name="T31" fmla="*/ 11 h 68"/>
                  <a:gd name="T32" fmla="*/ 18 w 71"/>
                  <a:gd name="T33" fmla="*/ 9 h 68"/>
                  <a:gd name="T34" fmla="*/ 19 w 71"/>
                  <a:gd name="T35" fmla="*/ 10 h 68"/>
                  <a:gd name="T36" fmla="*/ 17 w 71"/>
                  <a:gd name="T37" fmla="*/ 11 h 68"/>
                  <a:gd name="T38" fmla="*/ 6 w 71"/>
                  <a:gd name="T39" fmla="*/ 30 h 68"/>
                  <a:gd name="T40" fmla="*/ 7 w 71"/>
                  <a:gd name="T41" fmla="*/ 38 h 68"/>
                  <a:gd name="T42" fmla="*/ 13 w 71"/>
                  <a:gd name="T43" fmla="*/ 42 h 68"/>
                  <a:gd name="T44" fmla="*/ 33 w 71"/>
                  <a:gd name="T45" fmla="*/ 39 h 68"/>
                  <a:gd name="T46" fmla="*/ 29 w 71"/>
                  <a:gd name="T47" fmla="*/ 28 h 68"/>
                  <a:gd name="T48" fmla="*/ 18 w 71"/>
                  <a:gd name="T49" fmla="*/ 24 h 68"/>
                  <a:gd name="T50" fmla="*/ 19 w 71"/>
                  <a:gd name="T51" fmla="*/ 22 h 68"/>
                  <a:gd name="T52" fmla="*/ 49 w 71"/>
                  <a:gd name="T53" fmla="*/ 18 h 68"/>
                  <a:gd name="T54" fmla="*/ 49 w 71"/>
                  <a:gd name="T55" fmla="*/ 2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1" h="68">
                    <a:moveTo>
                      <a:pt x="49" y="20"/>
                    </a:moveTo>
                    <a:cubicBezTo>
                      <a:pt x="44" y="22"/>
                      <a:pt x="39" y="24"/>
                      <a:pt x="37" y="29"/>
                    </a:cubicBezTo>
                    <a:cubicBezTo>
                      <a:pt x="36" y="32"/>
                      <a:pt x="36" y="35"/>
                      <a:pt x="38" y="39"/>
                    </a:cubicBezTo>
                    <a:cubicBezTo>
                      <a:pt x="40" y="38"/>
                      <a:pt x="42" y="38"/>
                      <a:pt x="44" y="38"/>
                    </a:cubicBezTo>
                    <a:cubicBezTo>
                      <a:pt x="49" y="37"/>
                      <a:pt x="54" y="36"/>
                      <a:pt x="60" y="36"/>
                    </a:cubicBezTo>
                    <a:cubicBezTo>
                      <a:pt x="63" y="35"/>
                      <a:pt x="64" y="34"/>
                      <a:pt x="65" y="30"/>
                    </a:cubicBezTo>
                    <a:cubicBezTo>
                      <a:pt x="65" y="18"/>
                      <a:pt x="59" y="8"/>
                      <a:pt x="48" y="4"/>
                    </a:cubicBezTo>
                    <a:cubicBezTo>
                      <a:pt x="47" y="3"/>
                      <a:pt x="45" y="3"/>
                      <a:pt x="44" y="0"/>
                    </a:cubicBezTo>
                    <a:cubicBezTo>
                      <a:pt x="51" y="0"/>
                      <a:pt x="57" y="1"/>
                      <a:pt x="63" y="1"/>
                    </a:cubicBezTo>
                    <a:cubicBezTo>
                      <a:pt x="65" y="5"/>
                      <a:pt x="71" y="54"/>
                      <a:pt x="70" y="59"/>
                    </a:cubicBezTo>
                    <a:cubicBezTo>
                      <a:pt x="69" y="57"/>
                      <a:pt x="69" y="56"/>
                      <a:pt x="68" y="55"/>
                    </a:cubicBezTo>
                    <a:cubicBezTo>
                      <a:pt x="67" y="52"/>
                      <a:pt x="65" y="51"/>
                      <a:pt x="62" y="51"/>
                    </a:cubicBezTo>
                    <a:cubicBezTo>
                      <a:pt x="46" y="53"/>
                      <a:pt x="31" y="55"/>
                      <a:pt x="16" y="58"/>
                    </a:cubicBezTo>
                    <a:cubicBezTo>
                      <a:pt x="12" y="58"/>
                      <a:pt x="10" y="60"/>
                      <a:pt x="9" y="65"/>
                    </a:cubicBezTo>
                    <a:cubicBezTo>
                      <a:pt x="9" y="66"/>
                      <a:pt x="9" y="67"/>
                      <a:pt x="9" y="68"/>
                    </a:cubicBezTo>
                    <a:cubicBezTo>
                      <a:pt x="7" y="65"/>
                      <a:pt x="0" y="17"/>
                      <a:pt x="1" y="11"/>
                    </a:cubicBezTo>
                    <a:cubicBezTo>
                      <a:pt x="7" y="10"/>
                      <a:pt x="12" y="9"/>
                      <a:pt x="18" y="9"/>
                    </a:cubicBezTo>
                    <a:cubicBezTo>
                      <a:pt x="18" y="9"/>
                      <a:pt x="19" y="9"/>
                      <a:pt x="19" y="10"/>
                    </a:cubicBezTo>
                    <a:cubicBezTo>
                      <a:pt x="18" y="10"/>
                      <a:pt x="18" y="11"/>
                      <a:pt x="17" y="11"/>
                    </a:cubicBezTo>
                    <a:cubicBezTo>
                      <a:pt x="8" y="14"/>
                      <a:pt x="5" y="21"/>
                      <a:pt x="6" y="30"/>
                    </a:cubicBezTo>
                    <a:cubicBezTo>
                      <a:pt x="6" y="32"/>
                      <a:pt x="6" y="35"/>
                      <a:pt x="7" y="38"/>
                    </a:cubicBezTo>
                    <a:cubicBezTo>
                      <a:pt x="7" y="42"/>
                      <a:pt x="8" y="43"/>
                      <a:pt x="13" y="42"/>
                    </a:cubicBezTo>
                    <a:cubicBezTo>
                      <a:pt x="20" y="41"/>
                      <a:pt x="26" y="40"/>
                      <a:pt x="33" y="39"/>
                    </a:cubicBezTo>
                    <a:cubicBezTo>
                      <a:pt x="34" y="34"/>
                      <a:pt x="33" y="30"/>
                      <a:pt x="29" y="28"/>
                    </a:cubicBezTo>
                    <a:cubicBezTo>
                      <a:pt x="26" y="26"/>
                      <a:pt x="22" y="25"/>
                      <a:pt x="18" y="24"/>
                    </a:cubicBezTo>
                    <a:cubicBezTo>
                      <a:pt x="18" y="23"/>
                      <a:pt x="19" y="23"/>
                      <a:pt x="19" y="22"/>
                    </a:cubicBezTo>
                    <a:cubicBezTo>
                      <a:pt x="29" y="21"/>
                      <a:pt x="39" y="20"/>
                      <a:pt x="49" y="18"/>
                    </a:cubicBezTo>
                    <a:cubicBezTo>
                      <a:pt x="49" y="19"/>
                      <a:pt x="49" y="19"/>
                      <a:pt x="49" y="2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cs"/>
                </a:endParaRPr>
              </a:p>
            </p:txBody>
          </p:sp>
          <p:sp>
            <p:nvSpPr>
              <p:cNvPr id="131" name="Freeform 47"/>
              <p:cNvSpPr>
                <a:spLocks noEditPoints="1"/>
              </p:cNvSpPr>
              <p:nvPr/>
            </p:nvSpPr>
            <p:spPr bwMode="auto">
              <a:xfrm>
                <a:off x="4897841" y="26009575"/>
                <a:ext cx="346056" cy="495489"/>
              </a:xfrm>
              <a:custGeom>
                <a:avLst/>
                <a:gdLst>
                  <a:gd name="T0" fmla="*/ 17 w 50"/>
                  <a:gd name="T1" fmla="*/ 35 h 70"/>
                  <a:gd name="T2" fmla="*/ 10 w 50"/>
                  <a:gd name="T3" fmla="*/ 27 h 70"/>
                  <a:gd name="T4" fmla="*/ 8 w 50"/>
                  <a:gd name="T5" fmla="*/ 11 h 70"/>
                  <a:gd name="T6" fmla="*/ 19 w 50"/>
                  <a:gd name="T7" fmla="*/ 1 h 70"/>
                  <a:gd name="T8" fmla="*/ 39 w 50"/>
                  <a:gd name="T9" fmla="*/ 3 h 70"/>
                  <a:gd name="T10" fmla="*/ 48 w 50"/>
                  <a:gd name="T11" fmla="*/ 12 h 70"/>
                  <a:gd name="T12" fmla="*/ 42 w 50"/>
                  <a:gd name="T13" fmla="*/ 27 h 70"/>
                  <a:gd name="T14" fmla="*/ 34 w 50"/>
                  <a:gd name="T15" fmla="*/ 30 h 70"/>
                  <a:gd name="T16" fmla="*/ 37 w 50"/>
                  <a:gd name="T17" fmla="*/ 33 h 70"/>
                  <a:gd name="T18" fmla="*/ 44 w 50"/>
                  <a:gd name="T19" fmla="*/ 44 h 70"/>
                  <a:gd name="T20" fmla="*/ 30 w 50"/>
                  <a:gd name="T21" fmla="*/ 69 h 70"/>
                  <a:gd name="T22" fmla="*/ 9 w 50"/>
                  <a:gd name="T23" fmla="*/ 65 h 70"/>
                  <a:gd name="T24" fmla="*/ 1 w 50"/>
                  <a:gd name="T25" fmla="*/ 51 h 70"/>
                  <a:gd name="T26" fmla="*/ 11 w 50"/>
                  <a:gd name="T27" fmla="*/ 38 h 70"/>
                  <a:gd name="T28" fmla="*/ 17 w 50"/>
                  <a:gd name="T29" fmla="*/ 35 h 70"/>
                  <a:gd name="T30" fmla="*/ 20 w 50"/>
                  <a:gd name="T31" fmla="*/ 38 h 70"/>
                  <a:gd name="T32" fmla="*/ 14 w 50"/>
                  <a:gd name="T33" fmla="*/ 61 h 70"/>
                  <a:gd name="T34" fmla="*/ 22 w 50"/>
                  <a:gd name="T35" fmla="*/ 67 h 70"/>
                  <a:gd name="T36" fmla="*/ 30 w 50"/>
                  <a:gd name="T37" fmla="*/ 61 h 70"/>
                  <a:gd name="T38" fmla="*/ 20 w 50"/>
                  <a:gd name="T39" fmla="*/ 38 h 70"/>
                  <a:gd name="T40" fmla="*/ 31 w 50"/>
                  <a:gd name="T41" fmla="*/ 27 h 70"/>
                  <a:gd name="T42" fmla="*/ 36 w 50"/>
                  <a:gd name="T43" fmla="*/ 8 h 70"/>
                  <a:gd name="T44" fmla="*/ 28 w 50"/>
                  <a:gd name="T45" fmla="*/ 3 h 70"/>
                  <a:gd name="T46" fmla="*/ 21 w 50"/>
                  <a:gd name="T47" fmla="*/ 8 h 70"/>
                  <a:gd name="T48" fmla="*/ 22 w 50"/>
                  <a:gd name="T49" fmla="*/ 18 h 70"/>
                  <a:gd name="T50" fmla="*/ 31 w 50"/>
                  <a:gd name="T51" fmla="*/ 2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 h="70">
                    <a:moveTo>
                      <a:pt x="17" y="35"/>
                    </a:moveTo>
                    <a:cubicBezTo>
                      <a:pt x="15" y="33"/>
                      <a:pt x="12" y="30"/>
                      <a:pt x="10" y="27"/>
                    </a:cubicBezTo>
                    <a:cubicBezTo>
                      <a:pt x="7" y="22"/>
                      <a:pt x="6" y="17"/>
                      <a:pt x="8" y="11"/>
                    </a:cubicBezTo>
                    <a:cubicBezTo>
                      <a:pt x="10" y="6"/>
                      <a:pt x="14" y="3"/>
                      <a:pt x="19" y="1"/>
                    </a:cubicBezTo>
                    <a:cubicBezTo>
                      <a:pt x="26" y="0"/>
                      <a:pt x="33" y="0"/>
                      <a:pt x="39" y="3"/>
                    </a:cubicBezTo>
                    <a:cubicBezTo>
                      <a:pt x="43" y="5"/>
                      <a:pt x="46" y="8"/>
                      <a:pt x="48" y="12"/>
                    </a:cubicBezTo>
                    <a:cubicBezTo>
                      <a:pt x="50" y="18"/>
                      <a:pt x="48" y="24"/>
                      <a:pt x="42" y="27"/>
                    </a:cubicBezTo>
                    <a:cubicBezTo>
                      <a:pt x="39" y="28"/>
                      <a:pt x="37" y="29"/>
                      <a:pt x="34" y="30"/>
                    </a:cubicBezTo>
                    <a:cubicBezTo>
                      <a:pt x="35" y="31"/>
                      <a:pt x="36" y="32"/>
                      <a:pt x="37" y="33"/>
                    </a:cubicBezTo>
                    <a:cubicBezTo>
                      <a:pt x="40" y="37"/>
                      <a:pt x="43" y="40"/>
                      <a:pt x="44" y="44"/>
                    </a:cubicBezTo>
                    <a:cubicBezTo>
                      <a:pt x="48" y="55"/>
                      <a:pt x="42" y="66"/>
                      <a:pt x="30" y="69"/>
                    </a:cubicBezTo>
                    <a:cubicBezTo>
                      <a:pt x="23" y="70"/>
                      <a:pt x="16" y="69"/>
                      <a:pt x="9" y="65"/>
                    </a:cubicBezTo>
                    <a:cubicBezTo>
                      <a:pt x="3" y="62"/>
                      <a:pt x="0" y="57"/>
                      <a:pt x="1" y="51"/>
                    </a:cubicBezTo>
                    <a:cubicBezTo>
                      <a:pt x="1" y="44"/>
                      <a:pt x="5" y="40"/>
                      <a:pt x="11" y="38"/>
                    </a:cubicBezTo>
                    <a:cubicBezTo>
                      <a:pt x="13" y="37"/>
                      <a:pt x="15" y="36"/>
                      <a:pt x="17" y="35"/>
                    </a:cubicBezTo>
                    <a:close/>
                    <a:moveTo>
                      <a:pt x="20" y="38"/>
                    </a:moveTo>
                    <a:cubicBezTo>
                      <a:pt x="13" y="44"/>
                      <a:pt x="10" y="54"/>
                      <a:pt x="14" y="61"/>
                    </a:cubicBezTo>
                    <a:cubicBezTo>
                      <a:pt x="15" y="65"/>
                      <a:pt x="18" y="67"/>
                      <a:pt x="22" y="67"/>
                    </a:cubicBezTo>
                    <a:cubicBezTo>
                      <a:pt x="26" y="67"/>
                      <a:pt x="28" y="64"/>
                      <a:pt x="30" y="61"/>
                    </a:cubicBezTo>
                    <a:cubicBezTo>
                      <a:pt x="33" y="53"/>
                      <a:pt x="29" y="44"/>
                      <a:pt x="20" y="38"/>
                    </a:cubicBezTo>
                    <a:close/>
                    <a:moveTo>
                      <a:pt x="31" y="27"/>
                    </a:moveTo>
                    <a:cubicBezTo>
                      <a:pt x="37" y="23"/>
                      <a:pt x="39" y="14"/>
                      <a:pt x="36" y="8"/>
                    </a:cubicBezTo>
                    <a:cubicBezTo>
                      <a:pt x="35" y="4"/>
                      <a:pt x="32" y="3"/>
                      <a:pt x="28" y="3"/>
                    </a:cubicBezTo>
                    <a:cubicBezTo>
                      <a:pt x="25" y="3"/>
                      <a:pt x="23" y="5"/>
                      <a:pt x="21" y="8"/>
                    </a:cubicBezTo>
                    <a:cubicBezTo>
                      <a:pt x="20" y="11"/>
                      <a:pt x="20" y="15"/>
                      <a:pt x="22" y="18"/>
                    </a:cubicBezTo>
                    <a:cubicBezTo>
                      <a:pt x="24" y="22"/>
                      <a:pt x="27" y="25"/>
                      <a:pt x="31" y="2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cs"/>
                </a:endParaRPr>
              </a:p>
            </p:txBody>
          </p:sp>
          <p:sp>
            <p:nvSpPr>
              <p:cNvPr id="132" name="Freeform 48"/>
              <p:cNvSpPr>
                <a:spLocks noEditPoints="1"/>
              </p:cNvSpPr>
              <p:nvPr/>
            </p:nvSpPr>
            <p:spPr bwMode="auto">
              <a:xfrm>
                <a:off x="2569829" y="24342214"/>
                <a:ext cx="511219" cy="440435"/>
              </a:xfrm>
              <a:custGeom>
                <a:avLst/>
                <a:gdLst>
                  <a:gd name="T0" fmla="*/ 16 w 74"/>
                  <a:gd name="T1" fmla="*/ 63 h 63"/>
                  <a:gd name="T2" fmla="*/ 14 w 74"/>
                  <a:gd name="T3" fmla="*/ 60 h 63"/>
                  <a:gd name="T4" fmla="*/ 3 w 74"/>
                  <a:gd name="T5" fmla="*/ 34 h 63"/>
                  <a:gd name="T6" fmla="*/ 0 w 74"/>
                  <a:gd name="T7" fmla="*/ 18 h 63"/>
                  <a:gd name="T8" fmla="*/ 8 w 74"/>
                  <a:gd name="T9" fmla="*/ 3 h 63"/>
                  <a:gd name="T10" fmla="*/ 25 w 74"/>
                  <a:gd name="T11" fmla="*/ 4 h 63"/>
                  <a:gd name="T12" fmla="*/ 33 w 74"/>
                  <a:gd name="T13" fmla="*/ 13 h 63"/>
                  <a:gd name="T14" fmla="*/ 38 w 74"/>
                  <a:gd name="T15" fmla="*/ 26 h 63"/>
                  <a:gd name="T16" fmla="*/ 42 w 74"/>
                  <a:gd name="T17" fmla="*/ 25 h 63"/>
                  <a:gd name="T18" fmla="*/ 55 w 74"/>
                  <a:gd name="T19" fmla="*/ 19 h 63"/>
                  <a:gd name="T20" fmla="*/ 61 w 74"/>
                  <a:gd name="T21" fmla="*/ 9 h 63"/>
                  <a:gd name="T22" fmla="*/ 61 w 74"/>
                  <a:gd name="T23" fmla="*/ 6 h 63"/>
                  <a:gd name="T24" fmla="*/ 66 w 74"/>
                  <a:gd name="T25" fmla="*/ 16 h 63"/>
                  <a:gd name="T26" fmla="*/ 70 w 74"/>
                  <a:gd name="T27" fmla="*/ 27 h 63"/>
                  <a:gd name="T28" fmla="*/ 73 w 74"/>
                  <a:gd name="T29" fmla="*/ 38 h 63"/>
                  <a:gd name="T30" fmla="*/ 70 w 74"/>
                  <a:gd name="T31" fmla="*/ 34 h 63"/>
                  <a:gd name="T32" fmla="*/ 64 w 74"/>
                  <a:gd name="T33" fmla="*/ 32 h 63"/>
                  <a:gd name="T34" fmla="*/ 58 w 74"/>
                  <a:gd name="T35" fmla="*/ 35 h 63"/>
                  <a:gd name="T36" fmla="*/ 22 w 74"/>
                  <a:gd name="T37" fmla="*/ 50 h 63"/>
                  <a:gd name="T38" fmla="*/ 16 w 74"/>
                  <a:gd name="T39" fmla="*/ 61 h 63"/>
                  <a:gd name="T40" fmla="*/ 16 w 74"/>
                  <a:gd name="T41" fmla="*/ 63 h 63"/>
                  <a:gd name="T42" fmla="*/ 36 w 74"/>
                  <a:gd name="T43" fmla="*/ 27 h 63"/>
                  <a:gd name="T44" fmla="*/ 32 w 74"/>
                  <a:gd name="T45" fmla="*/ 20 h 63"/>
                  <a:gd name="T46" fmla="*/ 21 w 74"/>
                  <a:gd name="T47" fmla="*/ 16 h 63"/>
                  <a:gd name="T48" fmla="*/ 10 w 74"/>
                  <a:gd name="T49" fmla="*/ 21 h 63"/>
                  <a:gd name="T50" fmla="*/ 7 w 74"/>
                  <a:gd name="T51" fmla="*/ 35 h 63"/>
                  <a:gd name="T52" fmla="*/ 13 w 74"/>
                  <a:gd name="T53" fmla="*/ 38 h 63"/>
                  <a:gd name="T54" fmla="*/ 36 w 74"/>
                  <a:gd name="T55" fmla="*/ 27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4" h="63">
                    <a:moveTo>
                      <a:pt x="16" y="63"/>
                    </a:moveTo>
                    <a:cubicBezTo>
                      <a:pt x="15" y="62"/>
                      <a:pt x="14" y="61"/>
                      <a:pt x="14" y="60"/>
                    </a:cubicBezTo>
                    <a:cubicBezTo>
                      <a:pt x="10" y="51"/>
                      <a:pt x="7" y="42"/>
                      <a:pt x="3" y="34"/>
                    </a:cubicBezTo>
                    <a:cubicBezTo>
                      <a:pt x="1" y="29"/>
                      <a:pt x="0" y="23"/>
                      <a:pt x="0" y="18"/>
                    </a:cubicBezTo>
                    <a:cubicBezTo>
                      <a:pt x="0" y="11"/>
                      <a:pt x="2" y="6"/>
                      <a:pt x="8" y="3"/>
                    </a:cubicBezTo>
                    <a:cubicBezTo>
                      <a:pt x="14" y="0"/>
                      <a:pt x="19" y="1"/>
                      <a:pt x="25" y="4"/>
                    </a:cubicBezTo>
                    <a:cubicBezTo>
                      <a:pt x="28" y="6"/>
                      <a:pt x="31" y="10"/>
                      <a:pt x="33" y="13"/>
                    </a:cubicBezTo>
                    <a:cubicBezTo>
                      <a:pt x="35" y="17"/>
                      <a:pt x="36" y="22"/>
                      <a:pt x="38" y="26"/>
                    </a:cubicBezTo>
                    <a:cubicBezTo>
                      <a:pt x="40" y="25"/>
                      <a:pt x="41" y="25"/>
                      <a:pt x="42" y="25"/>
                    </a:cubicBezTo>
                    <a:cubicBezTo>
                      <a:pt x="46" y="23"/>
                      <a:pt x="51" y="21"/>
                      <a:pt x="55" y="19"/>
                    </a:cubicBezTo>
                    <a:cubicBezTo>
                      <a:pt x="61" y="16"/>
                      <a:pt x="62" y="15"/>
                      <a:pt x="61" y="9"/>
                    </a:cubicBezTo>
                    <a:cubicBezTo>
                      <a:pt x="61" y="8"/>
                      <a:pt x="61" y="7"/>
                      <a:pt x="61" y="6"/>
                    </a:cubicBezTo>
                    <a:cubicBezTo>
                      <a:pt x="64" y="9"/>
                      <a:pt x="64" y="13"/>
                      <a:pt x="66" y="16"/>
                    </a:cubicBezTo>
                    <a:cubicBezTo>
                      <a:pt x="67" y="20"/>
                      <a:pt x="69" y="23"/>
                      <a:pt x="70" y="27"/>
                    </a:cubicBezTo>
                    <a:cubicBezTo>
                      <a:pt x="71" y="30"/>
                      <a:pt x="74" y="33"/>
                      <a:pt x="73" y="38"/>
                    </a:cubicBezTo>
                    <a:cubicBezTo>
                      <a:pt x="72" y="36"/>
                      <a:pt x="71" y="35"/>
                      <a:pt x="70" y="34"/>
                    </a:cubicBezTo>
                    <a:cubicBezTo>
                      <a:pt x="68" y="32"/>
                      <a:pt x="66" y="31"/>
                      <a:pt x="64" y="32"/>
                    </a:cubicBezTo>
                    <a:cubicBezTo>
                      <a:pt x="62" y="33"/>
                      <a:pt x="60" y="34"/>
                      <a:pt x="58" y="35"/>
                    </a:cubicBezTo>
                    <a:cubicBezTo>
                      <a:pt x="46" y="40"/>
                      <a:pt x="34" y="45"/>
                      <a:pt x="22" y="50"/>
                    </a:cubicBezTo>
                    <a:cubicBezTo>
                      <a:pt x="16" y="53"/>
                      <a:pt x="16" y="54"/>
                      <a:pt x="16" y="61"/>
                    </a:cubicBezTo>
                    <a:cubicBezTo>
                      <a:pt x="16" y="62"/>
                      <a:pt x="16" y="62"/>
                      <a:pt x="16" y="63"/>
                    </a:cubicBezTo>
                    <a:close/>
                    <a:moveTo>
                      <a:pt x="36" y="27"/>
                    </a:moveTo>
                    <a:cubicBezTo>
                      <a:pt x="34" y="25"/>
                      <a:pt x="34" y="22"/>
                      <a:pt x="32" y="20"/>
                    </a:cubicBezTo>
                    <a:cubicBezTo>
                      <a:pt x="29" y="16"/>
                      <a:pt x="25" y="14"/>
                      <a:pt x="21" y="16"/>
                    </a:cubicBezTo>
                    <a:cubicBezTo>
                      <a:pt x="17" y="17"/>
                      <a:pt x="13" y="19"/>
                      <a:pt x="10" y="21"/>
                    </a:cubicBezTo>
                    <a:cubicBezTo>
                      <a:pt x="5" y="24"/>
                      <a:pt x="4" y="30"/>
                      <a:pt x="7" y="35"/>
                    </a:cubicBezTo>
                    <a:cubicBezTo>
                      <a:pt x="9" y="38"/>
                      <a:pt x="10" y="39"/>
                      <a:pt x="13" y="38"/>
                    </a:cubicBezTo>
                    <a:cubicBezTo>
                      <a:pt x="20" y="34"/>
                      <a:pt x="28" y="31"/>
                      <a:pt x="36" y="2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cs"/>
                </a:endParaRPr>
              </a:p>
            </p:txBody>
          </p:sp>
          <p:sp>
            <p:nvSpPr>
              <p:cNvPr id="133" name="Freeform 49"/>
              <p:cNvSpPr/>
              <p:nvPr/>
            </p:nvSpPr>
            <p:spPr bwMode="auto">
              <a:xfrm>
                <a:off x="2868695" y="21353548"/>
                <a:ext cx="605598" cy="660652"/>
              </a:xfrm>
              <a:custGeom>
                <a:avLst/>
                <a:gdLst>
                  <a:gd name="T0" fmla="*/ 0 w 87"/>
                  <a:gd name="T1" fmla="*/ 51 h 95"/>
                  <a:gd name="T2" fmla="*/ 6 w 87"/>
                  <a:gd name="T3" fmla="*/ 43 h 95"/>
                  <a:gd name="T4" fmla="*/ 22 w 87"/>
                  <a:gd name="T5" fmla="*/ 36 h 95"/>
                  <a:gd name="T6" fmla="*/ 59 w 87"/>
                  <a:gd name="T7" fmla="*/ 36 h 95"/>
                  <a:gd name="T8" fmla="*/ 64 w 87"/>
                  <a:gd name="T9" fmla="*/ 36 h 95"/>
                  <a:gd name="T10" fmla="*/ 62 w 87"/>
                  <a:gd name="T11" fmla="*/ 33 h 95"/>
                  <a:gd name="T12" fmla="*/ 44 w 87"/>
                  <a:gd name="T13" fmla="*/ 18 h 95"/>
                  <a:gd name="T14" fmla="*/ 30 w 87"/>
                  <a:gd name="T15" fmla="*/ 16 h 95"/>
                  <a:gd name="T16" fmla="*/ 29 w 87"/>
                  <a:gd name="T17" fmla="*/ 16 h 95"/>
                  <a:gd name="T18" fmla="*/ 42 w 87"/>
                  <a:gd name="T19" fmla="*/ 0 h 95"/>
                  <a:gd name="T20" fmla="*/ 42 w 87"/>
                  <a:gd name="T21" fmla="*/ 3 h 95"/>
                  <a:gd name="T22" fmla="*/ 44 w 87"/>
                  <a:gd name="T23" fmla="*/ 13 h 95"/>
                  <a:gd name="T24" fmla="*/ 74 w 87"/>
                  <a:gd name="T25" fmla="*/ 38 h 95"/>
                  <a:gd name="T26" fmla="*/ 87 w 87"/>
                  <a:gd name="T27" fmla="*/ 50 h 95"/>
                  <a:gd name="T28" fmla="*/ 83 w 87"/>
                  <a:gd name="T29" fmla="*/ 52 h 95"/>
                  <a:gd name="T30" fmla="*/ 77 w 87"/>
                  <a:gd name="T31" fmla="*/ 52 h 95"/>
                  <a:gd name="T32" fmla="*/ 25 w 87"/>
                  <a:gd name="T33" fmla="*/ 51 h 95"/>
                  <a:gd name="T34" fmla="*/ 19 w 87"/>
                  <a:gd name="T35" fmla="*/ 51 h 95"/>
                  <a:gd name="T36" fmla="*/ 22 w 87"/>
                  <a:gd name="T37" fmla="*/ 55 h 95"/>
                  <a:gd name="T38" fmla="*/ 47 w 87"/>
                  <a:gd name="T39" fmla="*/ 77 h 95"/>
                  <a:gd name="T40" fmla="*/ 61 w 87"/>
                  <a:gd name="T41" fmla="*/ 78 h 95"/>
                  <a:gd name="T42" fmla="*/ 61 w 87"/>
                  <a:gd name="T43" fmla="*/ 77 h 95"/>
                  <a:gd name="T44" fmla="*/ 48 w 87"/>
                  <a:gd name="T45" fmla="*/ 95 h 95"/>
                  <a:gd name="T46" fmla="*/ 49 w 87"/>
                  <a:gd name="T47" fmla="*/ 91 h 95"/>
                  <a:gd name="T48" fmla="*/ 47 w 87"/>
                  <a:gd name="T49" fmla="*/ 82 h 95"/>
                  <a:gd name="T50" fmla="*/ 30 w 87"/>
                  <a:gd name="T51" fmla="*/ 67 h 95"/>
                  <a:gd name="T52" fmla="*/ 15 w 87"/>
                  <a:gd name="T53" fmla="*/ 54 h 95"/>
                  <a:gd name="T54" fmla="*/ 7 w 87"/>
                  <a:gd name="T55" fmla="*/ 51 h 95"/>
                  <a:gd name="T56" fmla="*/ 1 w 87"/>
                  <a:gd name="T57" fmla="*/ 52 h 95"/>
                  <a:gd name="T58" fmla="*/ 0 w 87"/>
                  <a:gd name="T59" fmla="*/ 51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7" h="95">
                    <a:moveTo>
                      <a:pt x="0" y="51"/>
                    </a:moveTo>
                    <a:cubicBezTo>
                      <a:pt x="2" y="49"/>
                      <a:pt x="5" y="46"/>
                      <a:pt x="6" y="43"/>
                    </a:cubicBezTo>
                    <a:cubicBezTo>
                      <a:pt x="10" y="37"/>
                      <a:pt x="15" y="35"/>
                      <a:pt x="22" y="36"/>
                    </a:cubicBezTo>
                    <a:cubicBezTo>
                      <a:pt x="34" y="36"/>
                      <a:pt x="47" y="36"/>
                      <a:pt x="59" y="36"/>
                    </a:cubicBezTo>
                    <a:cubicBezTo>
                      <a:pt x="61" y="36"/>
                      <a:pt x="62" y="36"/>
                      <a:pt x="64" y="36"/>
                    </a:cubicBezTo>
                    <a:cubicBezTo>
                      <a:pt x="63" y="35"/>
                      <a:pt x="63" y="34"/>
                      <a:pt x="62" y="33"/>
                    </a:cubicBezTo>
                    <a:cubicBezTo>
                      <a:pt x="56" y="28"/>
                      <a:pt x="50" y="23"/>
                      <a:pt x="44" y="18"/>
                    </a:cubicBezTo>
                    <a:cubicBezTo>
                      <a:pt x="38" y="12"/>
                      <a:pt x="37" y="12"/>
                      <a:pt x="30" y="16"/>
                    </a:cubicBezTo>
                    <a:cubicBezTo>
                      <a:pt x="30" y="17"/>
                      <a:pt x="30" y="16"/>
                      <a:pt x="29" y="16"/>
                    </a:cubicBezTo>
                    <a:cubicBezTo>
                      <a:pt x="30" y="13"/>
                      <a:pt x="38" y="3"/>
                      <a:pt x="42" y="0"/>
                    </a:cubicBezTo>
                    <a:cubicBezTo>
                      <a:pt x="42" y="2"/>
                      <a:pt x="42" y="2"/>
                      <a:pt x="42" y="3"/>
                    </a:cubicBezTo>
                    <a:cubicBezTo>
                      <a:pt x="40" y="7"/>
                      <a:pt x="41" y="10"/>
                      <a:pt x="44" y="13"/>
                    </a:cubicBezTo>
                    <a:cubicBezTo>
                      <a:pt x="54" y="21"/>
                      <a:pt x="64" y="30"/>
                      <a:pt x="74" y="38"/>
                    </a:cubicBezTo>
                    <a:cubicBezTo>
                      <a:pt x="78" y="42"/>
                      <a:pt x="82" y="46"/>
                      <a:pt x="87" y="50"/>
                    </a:cubicBezTo>
                    <a:cubicBezTo>
                      <a:pt x="85" y="51"/>
                      <a:pt x="84" y="52"/>
                      <a:pt x="83" y="52"/>
                    </a:cubicBezTo>
                    <a:cubicBezTo>
                      <a:pt x="81" y="52"/>
                      <a:pt x="79" y="52"/>
                      <a:pt x="77" y="52"/>
                    </a:cubicBezTo>
                    <a:cubicBezTo>
                      <a:pt x="60" y="52"/>
                      <a:pt x="42" y="52"/>
                      <a:pt x="25" y="51"/>
                    </a:cubicBezTo>
                    <a:cubicBezTo>
                      <a:pt x="23" y="51"/>
                      <a:pt x="22" y="51"/>
                      <a:pt x="19" y="51"/>
                    </a:cubicBezTo>
                    <a:cubicBezTo>
                      <a:pt x="20" y="53"/>
                      <a:pt x="21" y="54"/>
                      <a:pt x="22" y="55"/>
                    </a:cubicBezTo>
                    <a:cubicBezTo>
                      <a:pt x="30" y="62"/>
                      <a:pt x="39" y="69"/>
                      <a:pt x="47" y="77"/>
                    </a:cubicBezTo>
                    <a:cubicBezTo>
                      <a:pt x="51" y="81"/>
                      <a:pt x="55" y="83"/>
                      <a:pt x="61" y="78"/>
                    </a:cubicBezTo>
                    <a:cubicBezTo>
                      <a:pt x="61" y="77"/>
                      <a:pt x="61" y="77"/>
                      <a:pt x="61" y="77"/>
                    </a:cubicBezTo>
                    <a:cubicBezTo>
                      <a:pt x="61" y="80"/>
                      <a:pt x="52" y="92"/>
                      <a:pt x="48" y="95"/>
                    </a:cubicBezTo>
                    <a:cubicBezTo>
                      <a:pt x="48" y="93"/>
                      <a:pt x="48" y="92"/>
                      <a:pt x="49" y="91"/>
                    </a:cubicBezTo>
                    <a:cubicBezTo>
                      <a:pt x="51" y="87"/>
                      <a:pt x="50" y="85"/>
                      <a:pt x="47" y="82"/>
                    </a:cubicBezTo>
                    <a:cubicBezTo>
                      <a:pt x="41" y="77"/>
                      <a:pt x="35" y="72"/>
                      <a:pt x="30" y="67"/>
                    </a:cubicBezTo>
                    <a:cubicBezTo>
                      <a:pt x="25" y="62"/>
                      <a:pt x="20" y="58"/>
                      <a:pt x="15" y="54"/>
                    </a:cubicBezTo>
                    <a:cubicBezTo>
                      <a:pt x="12" y="51"/>
                      <a:pt x="10" y="51"/>
                      <a:pt x="7" y="51"/>
                    </a:cubicBezTo>
                    <a:cubicBezTo>
                      <a:pt x="5" y="52"/>
                      <a:pt x="3" y="52"/>
                      <a:pt x="1" y="52"/>
                    </a:cubicBezTo>
                    <a:cubicBezTo>
                      <a:pt x="0" y="52"/>
                      <a:pt x="0" y="52"/>
                      <a:pt x="0" y="51"/>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cs"/>
                </a:endParaRPr>
              </a:p>
            </p:txBody>
          </p:sp>
          <p:sp>
            <p:nvSpPr>
              <p:cNvPr id="134" name="Freeform 50"/>
              <p:cNvSpPr>
                <a:spLocks noEditPoints="1"/>
              </p:cNvSpPr>
              <p:nvPr/>
            </p:nvSpPr>
            <p:spPr bwMode="auto">
              <a:xfrm>
                <a:off x="6423633" y="25797222"/>
                <a:ext cx="424705" cy="487624"/>
              </a:xfrm>
              <a:custGeom>
                <a:avLst/>
                <a:gdLst>
                  <a:gd name="T0" fmla="*/ 36 w 61"/>
                  <a:gd name="T1" fmla="*/ 26 h 70"/>
                  <a:gd name="T2" fmla="*/ 46 w 61"/>
                  <a:gd name="T3" fmla="*/ 29 h 70"/>
                  <a:gd name="T4" fmla="*/ 60 w 61"/>
                  <a:gd name="T5" fmla="*/ 45 h 70"/>
                  <a:gd name="T6" fmla="*/ 55 w 61"/>
                  <a:gd name="T7" fmla="*/ 59 h 70"/>
                  <a:gd name="T8" fmla="*/ 34 w 61"/>
                  <a:gd name="T9" fmla="*/ 69 h 70"/>
                  <a:gd name="T10" fmla="*/ 21 w 61"/>
                  <a:gd name="T11" fmla="*/ 62 h 70"/>
                  <a:gd name="T12" fmla="*/ 21 w 61"/>
                  <a:gd name="T13" fmla="*/ 46 h 70"/>
                  <a:gd name="T14" fmla="*/ 26 w 61"/>
                  <a:gd name="T15" fmla="*/ 39 h 70"/>
                  <a:gd name="T16" fmla="*/ 17 w 61"/>
                  <a:gd name="T17" fmla="*/ 37 h 70"/>
                  <a:gd name="T18" fmla="*/ 11 w 61"/>
                  <a:gd name="T19" fmla="*/ 8 h 70"/>
                  <a:gd name="T20" fmla="*/ 28 w 61"/>
                  <a:gd name="T21" fmla="*/ 0 h 70"/>
                  <a:gd name="T22" fmla="*/ 42 w 61"/>
                  <a:gd name="T23" fmla="*/ 7 h 70"/>
                  <a:gd name="T24" fmla="*/ 40 w 61"/>
                  <a:gd name="T25" fmla="*/ 21 h 70"/>
                  <a:gd name="T26" fmla="*/ 36 w 61"/>
                  <a:gd name="T27" fmla="*/ 26 h 70"/>
                  <a:gd name="T28" fmla="*/ 29 w 61"/>
                  <a:gd name="T29" fmla="*/ 40 h 70"/>
                  <a:gd name="T30" fmla="*/ 28 w 61"/>
                  <a:gd name="T31" fmla="*/ 48 h 70"/>
                  <a:gd name="T32" fmla="*/ 37 w 61"/>
                  <a:gd name="T33" fmla="*/ 63 h 70"/>
                  <a:gd name="T34" fmla="*/ 46 w 61"/>
                  <a:gd name="T35" fmla="*/ 64 h 70"/>
                  <a:gd name="T36" fmla="*/ 50 w 61"/>
                  <a:gd name="T37" fmla="*/ 55 h 70"/>
                  <a:gd name="T38" fmla="*/ 41 w 61"/>
                  <a:gd name="T39" fmla="*/ 43 h 70"/>
                  <a:gd name="T40" fmla="*/ 29 w 61"/>
                  <a:gd name="T41" fmla="*/ 40 h 70"/>
                  <a:gd name="T42" fmla="*/ 33 w 61"/>
                  <a:gd name="T43" fmla="*/ 26 h 70"/>
                  <a:gd name="T44" fmla="*/ 28 w 61"/>
                  <a:gd name="T45" fmla="*/ 7 h 70"/>
                  <a:gd name="T46" fmla="*/ 22 w 61"/>
                  <a:gd name="T47" fmla="*/ 5 h 70"/>
                  <a:gd name="T48" fmla="*/ 14 w 61"/>
                  <a:gd name="T49" fmla="*/ 10 h 70"/>
                  <a:gd name="T50" fmla="*/ 16 w 61"/>
                  <a:gd name="T51" fmla="*/ 19 h 70"/>
                  <a:gd name="T52" fmla="*/ 33 w 61"/>
                  <a:gd name="T53" fmla="*/ 26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1" h="70">
                    <a:moveTo>
                      <a:pt x="36" y="26"/>
                    </a:moveTo>
                    <a:cubicBezTo>
                      <a:pt x="40" y="27"/>
                      <a:pt x="43" y="28"/>
                      <a:pt x="46" y="29"/>
                    </a:cubicBezTo>
                    <a:cubicBezTo>
                      <a:pt x="54" y="31"/>
                      <a:pt x="59" y="37"/>
                      <a:pt x="60" y="45"/>
                    </a:cubicBezTo>
                    <a:cubicBezTo>
                      <a:pt x="61" y="51"/>
                      <a:pt x="59" y="55"/>
                      <a:pt x="55" y="59"/>
                    </a:cubicBezTo>
                    <a:cubicBezTo>
                      <a:pt x="50" y="65"/>
                      <a:pt x="42" y="69"/>
                      <a:pt x="34" y="69"/>
                    </a:cubicBezTo>
                    <a:cubicBezTo>
                      <a:pt x="28" y="70"/>
                      <a:pt x="24" y="67"/>
                      <a:pt x="21" y="62"/>
                    </a:cubicBezTo>
                    <a:cubicBezTo>
                      <a:pt x="17" y="57"/>
                      <a:pt x="17" y="51"/>
                      <a:pt x="21" y="46"/>
                    </a:cubicBezTo>
                    <a:cubicBezTo>
                      <a:pt x="22" y="44"/>
                      <a:pt x="24" y="42"/>
                      <a:pt x="26" y="39"/>
                    </a:cubicBezTo>
                    <a:cubicBezTo>
                      <a:pt x="23" y="39"/>
                      <a:pt x="20" y="38"/>
                      <a:pt x="17" y="37"/>
                    </a:cubicBezTo>
                    <a:cubicBezTo>
                      <a:pt x="3" y="32"/>
                      <a:pt x="0" y="17"/>
                      <a:pt x="11" y="8"/>
                    </a:cubicBezTo>
                    <a:cubicBezTo>
                      <a:pt x="16" y="4"/>
                      <a:pt x="22" y="1"/>
                      <a:pt x="28" y="0"/>
                    </a:cubicBezTo>
                    <a:cubicBezTo>
                      <a:pt x="34" y="0"/>
                      <a:pt x="39" y="2"/>
                      <a:pt x="42" y="7"/>
                    </a:cubicBezTo>
                    <a:cubicBezTo>
                      <a:pt x="45" y="12"/>
                      <a:pt x="43" y="17"/>
                      <a:pt x="40" y="21"/>
                    </a:cubicBezTo>
                    <a:cubicBezTo>
                      <a:pt x="39" y="23"/>
                      <a:pt x="38" y="24"/>
                      <a:pt x="36" y="26"/>
                    </a:cubicBezTo>
                    <a:close/>
                    <a:moveTo>
                      <a:pt x="29" y="40"/>
                    </a:moveTo>
                    <a:cubicBezTo>
                      <a:pt x="29" y="43"/>
                      <a:pt x="28" y="46"/>
                      <a:pt x="28" y="48"/>
                    </a:cubicBezTo>
                    <a:cubicBezTo>
                      <a:pt x="29" y="54"/>
                      <a:pt x="32" y="59"/>
                      <a:pt x="37" y="63"/>
                    </a:cubicBezTo>
                    <a:cubicBezTo>
                      <a:pt x="40" y="65"/>
                      <a:pt x="43" y="66"/>
                      <a:pt x="46" y="64"/>
                    </a:cubicBezTo>
                    <a:cubicBezTo>
                      <a:pt x="50" y="62"/>
                      <a:pt x="51" y="58"/>
                      <a:pt x="50" y="55"/>
                    </a:cubicBezTo>
                    <a:cubicBezTo>
                      <a:pt x="49" y="49"/>
                      <a:pt x="46" y="45"/>
                      <a:pt x="41" y="43"/>
                    </a:cubicBezTo>
                    <a:cubicBezTo>
                      <a:pt x="37" y="41"/>
                      <a:pt x="34" y="41"/>
                      <a:pt x="29" y="40"/>
                    </a:cubicBezTo>
                    <a:close/>
                    <a:moveTo>
                      <a:pt x="33" y="26"/>
                    </a:moveTo>
                    <a:cubicBezTo>
                      <a:pt x="35" y="18"/>
                      <a:pt x="33" y="12"/>
                      <a:pt x="28" y="7"/>
                    </a:cubicBezTo>
                    <a:cubicBezTo>
                      <a:pt x="26" y="5"/>
                      <a:pt x="24" y="5"/>
                      <a:pt x="22" y="5"/>
                    </a:cubicBezTo>
                    <a:cubicBezTo>
                      <a:pt x="18" y="5"/>
                      <a:pt x="16" y="7"/>
                      <a:pt x="14" y="10"/>
                    </a:cubicBezTo>
                    <a:cubicBezTo>
                      <a:pt x="13" y="13"/>
                      <a:pt x="14" y="16"/>
                      <a:pt x="16" y="19"/>
                    </a:cubicBezTo>
                    <a:cubicBezTo>
                      <a:pt x="21" y="24"/>
                      <a:pt x="26" y="25"/>
                      <a:pt x="33" y="26"/>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cs"/>
                </a:endParaRPr>
              </a:p>
            </p:txBody>
          </p:sp>
          <p:sp>
            <p:nvSpPr>
              <p:cNvPr id="135" name="Freeform 51"/>
              <p:cNvSpPr/>
              <p:nvPr/>
            </p:nvSpPr>
            <p:spPr bwMode="auto">
              <a:xfrm>
                <a:off x="3442833" y="20803004"/>
                <a:ext cx="574138" cy="558409"/>
              </a:xfrm>
              <a:custGeom>
                <a:avLst/>
                <a:gdLst>
                  <a:gd name="T0" fmla="*/ 44 w 82"/>
                  <a:gd name="T1" fmla="*/ 0 h 80"/>
                  <a:gd name="T2" fmla="*/ 57 w 82"/>
                  <a:gd name="T3" fmla="*/ 19 h 80"/>
                  <a:gd name="T4" fmla="*/ 53 w 82"/>
                  <a:gd name="T5" fmla="*/ 18 h 80"/>
                  <a:gd name="T6" fmla="*/ 38 w 82"/>
                  <a:gd name="T7" fmla="*/ 14 h 80"/>
                  <a:gd name="T8" fmla="*/ 21 w 82"/>
                  <a:gd name="T9" fmla="*/ 35 h 80"/>
                  <a:gd name="T10" fmla="*/ 44 w 82"/>
                  <a:gd name="T11" fmla="*/ 68 h 80"/>
                  <a:gd name="T12" fmla="*/ 67 w 82"/>
                  <a:gd name="T13" fmla="*/ 66 h 80"/>
                  <a:gd name="T14" fmla="*/ 68 w 82"/>
                  <a:gd name="T15" fmla="*/ 56 h 80"/>
                  <a:gd name="T16" fmla="*/ 62 w 82"/>
                  <a:gd name="T17" fmla="*/ 48 h 80"/>
                  <a:gd name="T18" fmla="*/ 53 w 82"/>
                  <a:gd name="T19" fmla="*/ 46 h 80"/>
                  <a:gd name="T20" fmla="*/ 50 w 82"/>
                  <a:gd name="T21" fmla="*/ 47 h 80"/>
                  <a:gd name="T22" fmla="*/ 58 w 82"/>
                  <a:gd name="T23" fmla="*/ 40 h 80"/>
                  <a:gd name="T24" fmla="*/ 67 w 82"/>
                  <a:gd name="T25" fmla="*/ 33 h 80"/>
                  <a:gd name="T26" fmla="*/ 75 w 82"/>
                  <a:gd name="T27" fmla="*/ 27 h 80"/>
                  <a:gd name="T28" fmla="*/ 76 w 82"/>
                  <a:gd name="T29" fmla="*/ 28 h 80"/>
                  <a:gd name="T30" fmla="*/ 75 w 82"/>
                  <a:gd name="T31" fmla="*/ 29 h 80"/>
                  <a:gd name="T32" fmla="*/ 75 w 82"/>
                  <a:gd name="T33" fmla="*/ 40 h 80"/>
                  <a:gd name="T34" fmla="*/ 82 w 82"/>
                  <a:gd name="T35" fmla="*/ 50 h 80"/>
                  <a:gd name="T36" fmla="*/ 82 w 82"/>
                  <a:gd name="T37" fmla="*/ 52 h 80"/>
                  <a:gd name="T38" fmla="*/ 49 w 82"/>
                  <a:gd name="T39" fmla="*/ 78 h 80"/>
                  <a:gd name="T40" fmla="*/ 31 w 82"/>
                  <a:gd name="T41" fmla="*/ 76 h 80"/>
                  <a:gd name="T42" fmla="*/ 24 w 82"/>
                  <a:gd name="T43" fmla="*/ 15 h 80"/>
                  <a:gd name="T44" fmla="*/ 36 w 82"/>
                  <a:gd name="T45" fmla="*/ 10 h 80"/>
                  <a:gd name="T46" fmla="*/ 39 w 82"/>
                  <a:gd name="T47" fmla="*/ 9 h 80"/>
                  <a:gd name="T48" fmla="*/ 44 w 82"/>
                  <a:gd name="T49" fmla="*/ 2 h 80"/>
                  <a:gd name="T50" fmla="*/ 44 w 82"/>
                  <a:gd name="T51" fmla="*/ 1 h 80"/>
                  <a:gd name="T52" fmla="*/ 44 w 82"/>
                  <a:gd name="T53"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2" h="80">
                    <a:moveTo>
                      <a:pt x="44" y="0"/>
                    </a:moveTo>
                    <a:cubicBezTo>
                      <a:pt x="47" y="2"/>
                      <a:pt x="56" y="14"/>
                      <a:pt x="57" y="19"/>
                    </a:cubicBezTo>
                    <a:cubicBezTo>
                      <a:pt x="56" y="20"/>
                      <a:pt x="55" y="18"/>
                      <a:pt x="53" y="18"/>
                    </a:cubicBezTo>
                    <a:cubicBezTo>
                      <a:pt x="48" y="15"/>
                      <a:pt x="43" y="14"/>
                      <a:pt x="38" y="14"/>
                    </a:cubicBezTo>
                    <a:cubicBezTo>
                      <a:pt x="26" y="14"/>
                      <a:pt x="18" y="23"/>
                      <a:pt x="21" y="35"/>
                    </a:cubicBezTo>
                    <a:cubicBezTo>
                      <a:pt x="25" y="48"/>
                      <a:pt x="33" y="60"/>
                      <a:pt x="44" y="68"/>
                    </a:cubicBezTo>
                    <a:cubicBezTo>
                      <a:pt x="52" y="74"/>
                      <a:pt x="60" y="73"/>
                      <a:pt x="67" y="66"/>
                    </a:cubicBezTo>
                    <a:cubicBezTo>
                      <a:pt x="70" y="63"/>
                      <a:pt x="71" y="60"/>
                      <a:pt x="68" y="56"/>
                    </a:cubicBezTo>
                    <a:cubicBezTo>
                      <a:pt x="66" y="54"/>
                      <a:pt x="64" y="51"/>
                      <a:pt x="62" y="48"/>
                    </a:cubicBezTo>
                    <a:cubicBezTo>
                      <a:pt x="59" y="44"/>
                      <a:pt x="58" y="44"/>
                      <a:pt x="53" y="46"/>
                    </a:cubicBezTo>
                    <a:cubicBezTo>
                      <a:pt x="52" y="47"/>
                      <a:pt x="51" y="47"/>
                      <a:pt x="50" y="47"/>
                    </a:cubicBezTo>
                    <a:cubicBezTo>
                      <a:pt x="52" y="44"/>
                      <a:pt x="55" y="42"/>
                      <a:pt x="58" y="40"/>
                    </a:cubicBezTo>
                    <a:cubicBezTo>
                      <a:pt x="61" y="38"/>
                      <a:pt x="64" y="35"/>
                      <a:pt x="67" y="33"/>
                    </a:cubicBezTo>
                    <a:cubicBezTo>
                      <a:pt x="70" y="31"/>
                      <a:pt x="72" y="29"/>
                      <a:pt x="75" y="27"/>
                    </a:cubicBezTo>
                    <a:cubicBezTo>
                      <a:pt x="76" y="27"/>
                      <a:pt x="76" y="27"/>
                      <a:pt x="76" y="28"/>
                    </a:cubicBezTo>
                    <a:cubicBezTo>
                      <a:pt x="76" y="28"/>
                      <a:pt x="75" y="29"/>
                      <a:pt x="75" y="29"/>
                    </a:cubicBezTo>
                    <a:cubicBezTo>
                      <a:pt x="72" y="34"/>
                      <a:pt x="71" y="36"/>
                      <a:pt x="75" y="40"/>
                    </a:cubicBezTo>
                    <a:cubicBezTo>
                      <a:pt x="77" y="44"/>
                      <a:pt x="80" y="47"/>
                      <a:pt x="82" y="50"/>
                    </a:cubicBezTo>
                    <a:cubicBezTo>
                      <a:pt x="82" y="51"/>
                      <a:pt x="82" y="51"/>
                      <a:pt x="82" y="52"/>
                    </a:cubicBezTo>
                    <a:cubicBezTo>
                      <a:pt x="74" y="64"/>
                      <a:pt x="64" y="74"/>
                      <a:pt x="49" y="78"/>
                    </a:cubicBezTo>
                    <a:cubicBezTo>
                      <a:pt x="43" y="80"/>
                      <a:pt x="37" y="79"/>
                      <a:pt x="31" y="76"/>
                    </a:cubicBezTo>
                    <a:cubicBezTo>
                      <a:pt x="11" y="66"/>
                      <a:pt x="0" y="35"/>
                      <a:pt x="24" y="15"/>
                    </a:cubicBezTo>
                    <a:cubicBezTo>
                      <a:pt x="27" y="13"/>
                      <a:pt x="32" y="12"/>
                      <a:pt x="36" y="10"/>
                    </a:cubicBezTo>
                    <a:cubicBezTo>
                      <a:pt x="37" y="9"/>
                      <a:pt x="38" y="9"/>
                      <a:pt x="39" y="9"/>
                    </a:cubicBezTo>
                    <a:cubicBezTo>
                      <a:pt x="44" y="7"/>
                      <a:pt x="44" y="7"/>
                      <a:pt x="44" y="2"/>
                    </a:cubicBezTo>
                    <a:cubicBezTo>
                      <a:pt x="44" y="2"/>
                      <a:pt x="44" y="2"/>
                      <a:pt x="44" y="1"/>
                    </a:cubicBezTo>
                    <a:cubicBezTo>
                      <a:pt x="44" y="1"/>
                      <a:pt x="44" y="1"/>
                      <a:pt x="44" y="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cs"/>
                </a:endParaRPr>
              </a:p>
            </p:txBody>
          </p:sp>
          <p:sp>
            <p:nvSpPr>
              <p:cNvPr id="136" name="Freeform 52"/>
              <p:cNvSpPr/>
              <p:nvPr/>
            </p:nvSpPr>
            <p:spPr bwMode="auto">
              <a:xfrm>
                <a:off x="5141653" y="20291785"/>
                <a:ext cx="456165" cy="495489"/>
              </a:xfrm>
              <a:custGeom>
                <a:avLst/>
                <a:gdLst>
                  <a:gd name="T0" fmla="*/ 58 w 65"/>
                  <a:gd name="T1" fmla="*/ 69 h 70"/>
                  <a:gd name="T2" fmla="*/ 53 w 65"/>
                  <a:gd name="T3" fmla="*/ 66 h 70"/>
                  <a:gd name="T4" fmla="*/ 25 w 65"/>
                  <a:gd name="T5" fmla="*/ 31 h 70"/>
                  <a:gd name="T6" fmla="*/ 13 w 65"/>
                  <a:gd name="T7" fmla="*/ 17 h 70"/>
                  <a:gd name="T8" fmla="*/ 12 w 65"/>
                  <a:gd name="T9" fmla="*/ 21 h 70"/>
                  <a:gd name="T10" fmla="*/ 12 w 65"/>
                  <a:gd name="T11" fmla="*/ 56 h 70"/>
                  <a:gd name="T12" fmla="*/ 20 w 65"/>
                  <a:gd name="T13" fmla="*/ 66 h 70"/>
                  <a:gd name="T14" fmla="*/ 21 w 65"/>
                  <a:gd name="T15" fmla="*/ 68 h 70"/>
                  <a:gd name="T16" fmla="*/ 0 w 65"/>
                  <a:gd name="T17" fmla="*/ 68 h 70"/>
                  <a:gd name="T18" fmla="*/ 3 w 65"/>
                  <a:gd name="T19" fmla="*/ 66 h 70"/>
                  <a:gd name="T20" fmla="*/ 9 w 65"/>
                  <a:gd name="T21" fmla="*/ 58 h 70"/>
                  <a:gd name="T22" fmla="*/ 9 w 65"/>
                  <a:gd name="T23" fmla="*/ 14 h 70"/>
                  <a:gd name="T24" fmla="*/ 6 w 65"/>
                  <a:gd name="T25" fmla="*/ 8 h 70"/>
                  <a:gd name="T26" fmla="*/ 0 w 65"/>
                  <a:gd name="T27" fmla="*/ 2 h 70"/>
                  <a:gd name="T28" fmla="*/ 10 w 65"/>
                  <a:gd name="T29" fmla="*/ 1 h 70"/>
                  <a:gd name="T30" fmla="*/ 27 w 65"/>
                  <a:gd name="T31" fmla="*/ 9 h 70"/>
                  <a:gd name="T32" fmla="*/ 50 w 65"/>
                  <a:gd name="T33" fmla="*/ 39 h 70"/>
                  <a:gd name="T34" fmla="*/ 54 w 65"/>
                  <a:gd name="T35" fmla="*/ 42 h 70"/>
                  <a:gd name="T36" fmla="*/ 54 w 65"/>
                  <a:gd name="T37" fmla="*/ 38 h 70"/>
                  <a:gd name="T38" fmla="*/ 54 w 65"/>
                  <a:gd name="T39" fmla="*/ 15 h 70"/>
                  <a:gd name="T40" fmla="*/ 46 w 65"/>
                  <a:gd name="T41" fmla="*/ 3 h 70"/>
                  <a:gd name="T42" fmla="*/ 45 w 65"/>
                  <a:gd name="T43" fmla="*/ 3 h 70"/>
                  <a:gd name="T44" fmla="*/ 65 w 65"/>
                  <a:gd name="T45" fmla="*/ 2 h 70"/>
                  <a:gd name="T46" fmla="*/ 63 w 65"/>
                  <a:gd name="T47" fmla="*/ 4 h 70"/>
                  <a:gd name="T48" fmla="*/ 58 w 65"/>
                  <a:gd name="T49" fmla="*/ 12 h 70"/>
                  <a:gd name="T50" fmla="*/ 58 w 65"/>
                  <a:gd name="T51" fmla="*/ 26 h 70"/>
                  <a:gd name="T52" fmla="*/ 58 w 65"/>
                  <a:gd name="T53" fmla="*/ 64 h 70"/>
                  <a:gd name="T54" fmla="*/ 58 w 65"/>
                  <a:gd name="T55" fmla="*/ 69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5" h="70">
                    <a:moveTo>
                      <a:pt x="58" y="69"/>
                    </a:moveTo>
                    <a:cubicBezTo>
                      <a:pt x="54" y="70"/>
                      <a:pt x="54" y="68"/>
                      <a:pt x="53" y="66"/>
                    </a:cubicBezTo>
                    <a:cubicBezTo>
                      <a:pt x="43" y="55"/>
                      <a:pt x="34" y="43"/>
                      <a:pt x="25" y="31"/>
                    </a:cubicBezTo>
                    <a:cubicBezTo>
                      <a:pt x="21" y="27"/>
                      <a:pt x="17" y="22"/>
                      <a:pt x="13" y="17"/>
                    </a:cubicBezTo>
                    <a:cubicBezTo>
                      <a:pt x="13" y="19"/>
                      <a:pt x="12" y="20"/>
                      <a:pt x="12" y="21"/>
                    </a:cubicBezTo>
                    <a:cubicBezTo>
                      <a:pt x="12" y="33"/>
                      <a:pt x="12" y="44"/>
                      <a:pt x="12" y="56"/>
                    </a:cubicBezTo>
                    <a:cubicBezTo>
                      <a:pt x="12" y="63"/>
                      <a:pt x="13" y="64"/>
                      <a:pt x="20" y="66"/>
                    </a:cubicBezTo>
                    <a:cubicBezTo>
                      <a:pt x="20" y="67"/>
                      <a:pt x="21" y="67"/>
                      <a:pt x="21" y="68"/>
                    </a:cubicBezTo>
                    <a:cubicBezTo>
                      <a:pt x="18" y="69"/>
                      <a:pt x="5" y="69"/>
                      <a:pt x="0" y="68"/>
                    </a:cubicBezTo>
                    <a:cubicBezTo>
                      <a:pt x="1" y="67"/>
                      <a:pt x="2" y="66"/>
                      <a:pt x="3" y="66"/>
                    </a:cubicBezTo>
                    <a:cubicBezTo>
                      <a:pt x="7" y="65"/>
                      <a:pt x="9" y="63"/>
                      <a:pt x="9" y="58"/>
                    </a:cubicBezTo>
                    <a:cubicBezTo>
                      <a:pt x="9" y="44"/>
                      <a:pt x="9" y="29"/>
                      <a:pt x="9" y="14"/>
                    </a:cubicBezTo>
                    <a:cubicBezTo>
                      <a:pt x="9" y="11"/>
                      <a:pt x="7" y="9"/>
                      <a:pt x="6" y="8"/>
                    </a:cubicBezTo>
                    <a:cubicBezTo>
                      <a:pt x="4" y="6"/>
                      <a:pt x="2" y="4"/>
                      <a:pt x="0" y="2"/>
                    </a:cubicBezTo>
                    <a:cubicBezTo>
                      <a:pt x="4" y="1"/>
                      <a:pt x="7" y="2"/>
                      <a:pt x="10" y="1"/>
                    </a:cubicBezTo>
                    <a:cubicBezTo>
                      <a:pt x="18" y="0"/>
                      <a:pt x="22" y="3"/>
                      <a:pt x="27" y="9"/>
                    </a:cubicBezTo>
                    <a:cubicBezTo>
                      <a:pt x="34" y="19"/>
                      <a:pt x="42" y="29"/>
                      <a:pt x="50" y="39"/>
                    </a:cubicBezTo>
                    <a:cubicBezTo>
                      <a:pt x="51" y="40"/>
                      <a:pt x="52" y="41"/>
                      <a:pt x="54" y="42"/>
                    </a:cubicBezTo>
                    <a:cubicBezTo>
                      <a:pt x="54" y="41"/>
                      <a:pt x="54" y="39"/>
                      <a:pt x="54" y="38"/>
                    </a:cubicBezTo>
                    <a:cubicBezTo>
                      <a:pt x="54" y="30"/>
                      <a:pt x="54" y="23"/>
                      <a:pt x="54" y="15"/>
                    </a:cubicBezTo>
                    <a:cubicBezTo>
                      <a:pt x="54" y="9"/>
                      <a:pt x="53" y="4"/>
                      <a:pt x="46" y="3"/>
                    </a:cubicBezTo>
                    <a:cubicBezTo>
                      <a:pt x="46" y="3"/>
                      <a:pt x="45" y="3"/>
                      <a:pt x="45" y="3"/>
                    </a:cubicBezTo>
                    <a:cubicBezTo>
                      <a:pt x="48" y="1"/>
                      <a:pt x="61" y="1"/>
                      <a:pt x="65" y="2"/>
                    </a:cubicBezTo>
                    <a:cubicBezTo>
                      <a:pt x="64" y="3"/>
                      <a:pt x="64" y="3"/>
                      <a:pt x="63" y="4"/>
                    </a:cubicBezTo>
                    <a:cubicBezTo>
                      <a:pt x="59" y="5"/>
                      <a:pt x="57" y="8"/>
                      <a:pt x="58" y="12"/>
                    </a:cubicBezTo>
                    <a:cubicBezTo>
                      <a:pt x="58" y="17"/>
                      <a:pt x="58" y="22"/>
                      <a:pt x="58" y="26"/>
                    </a:cubicBezTo>
                    <a:cubicBezTo>
                      <a:pt x="58" y="39"/>
                      <a:pt x="58" y="51"/>
                      <a:pt x="58" y="64"/>
                    </a:cubicBezTo>
                    <a:cubicBezTo>
                      <a:pt x="58" y="66"/>
                      <a:pt x="58" y="67"/>
                      <a:pt x="58" y="69"/>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cs"/>
                </a:endParaRPr>
              </a:p>
            </p:txBody>
          </p:sp>
          <p:sp>
            <p:nvSpPr>
              <p:cNvPr id="137" name="Freeform 53"/>
              <p:cNvSpPr>
                <a:spLocks noEditPoints="1"/>
              </p:cNvSpPr>
              <p:nvPr/>
            </p:nvSpPr>
            <p:spPr bwMode="auto">
              <a:xfrm>
                <a:off x="5700062" y="26009575"/>
                <a:ext cx="353921" cy="503354"/>
              </a:xfrm>
              <a:custGeom>
                <a:avLst/>
                <a:gdLst>
                  <a:gd name="T0" fmla="*/ 9 w 50"/>
                  <a:gd name="T1" fmla="*/ 71 h 71"/>
                  <a:gd name="T2" fmla="*/ 31 w 50"/>
                  <a:gd name="T3" fmla="*/ 41 h 71"/>
                  <a:gd name="T4" fmla="*/ 23 w 50"/>
                  <a:gd name="T5" fmla="*/ 44 h 71"/>
                  <a:gd name="T6" fmla="*/ 3 w 50"/>
                  <a:gd name="T7" fmla="*/ 33 h 71"/>
                  <a:gd name="T8" fmla="*/ 3 w 50"/>
                  <a:gd name="T9" fmla="*/ 13 h 71"/>
                  <a:gd name="T10" fmla="*/ 21 w 50"/>
                  <a:gd name="T11" fmla="*/ 1 h 71"/>
                  <a:gd name="T12" fmla="*/ 41 w 50"/>
                  <a:gd name="T13" fmla="*/ 11 h 71"/>
                  <a:gd name="T14" fmla="*/ 34 w 50"/>
                  <a:gd name="T15" fmla="*/ 59 h 71"/>
                  <a:gd name="T16" fmla="*/ 9 w 50"/>
                  <a:gd name="T17" fmla="*/ 71 h 71"/>
                  <a:gd name="T18" fmla="*/ 31 w 50"/>
                  <a:gd name="T19" fmla="*/ 32 h 71"/>
                  <a:gd name="T20" fmla="*/ 32 w 50"/>
                  <a:gd name="T21" fmla="*/ 32 h 71"/>
                  <a:gd name="T22" fmla="*/ 28 w 50"/>
                  <a:gd name="T23" fmla="*/ 12 h 71"/>
                  <a:gd name="T24" fmla="*/ 25 w 50"/>
                  <a:gd name="T25" fmla="*/ 6 h 71"/>
                  <a:gd name="T26" fmla="*/ 19 w 50"/>
                  <a:gd name="T27" fmla="*/ 3 h 71"/>
                  <a:gd name="T28" fmla="*/ 15 w 50"/>
                  <a:gd name="T29" fmla="*/ 8 h 71"/>
                  <a:gd name="T30" fmla="*/ 14 w 50"/>
                  <a:gd name="T31" fmla="*/ 10 h 71"/>
                  <a:gd name="T32" fmla="*/ 18 w 50"/>
                  <a:gd name="T33" fmla="*/ 32 h 71"/>
                  <a:gd name="T34" fmla="*/ 21 w 50"/>
                  <a:gd name="T35" fmla="*/ 37 h 71"/>
                  <a:gd name="T36" fmla="*/ 29 w 50"/>
                  <a:gd name="T37" fmla="*/ 39 h 71"/>
                  <a:gd name="T38" fmla="*/ 31 w 50"/>
                  <a:gd name="T39" fmla="*/ 33 h 71"/>
                  <a:gd name="T40" fmla="*/ 31 w 50"/>
                  <a:gd name="T41" fmla="*/ 3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71">
                    <a:moveTo>
                      <a:pt x="9" y="71"/>
                    </a:moveTo>
                    <a:cubicBezTo>
                      <a:pt x="22" y="66"/>
                      <a:pt x="29" y="55"/>
                      <a:pt x="31" y="41"/>
                    </a:cubicBezTo>
                    <a:cubicBezTo>
                      <a:pt x="28" y="42"/>
                      <a:pt x="26" y="43"/>
                      <a:pt x="23" y="44"/>
                    </a:cubicBezTo>
                    <a:cubicBezTo>
                      <a:pt x="14" y="46"/>
                      <a:pt x="7" y="42"/>
                      <a:pt x="3" y="33"/>
                    </a:cubicBezTo>
                    <a:cubicBezTo>
                      <a:pt x="0" y="26"/>
                      <a:pt x="1" y="19"/>
                      <a:pt x="3" y="13"/>
                    </a:cubicBezTo>
                    <a:cubicBezTo>
                      <a:pt x="7" y="5"/>
                      <a:pt x="13" y="1"/>
                      <a:pt x="21" y="1"/>
                    </a:cubicBezTo>
                    <a:cubicBezTo>
                      <a:pt x="29" y="0"/>
                      <a:pt x="36" y="3"/>
                      <a:pt x="41" y="11"/>
                    </a:cubicBezTo>
                    <a:cubicBezTo>
                      <a:pt x="50" y="26"/>
                      <a:pt x="47" y="47"/>
                      <a:pt x="34" y="59"/>
                    </a:cubicBezTo>
                    <a:cubicBezTo>
                      <a:pt x="28" y="65"/>
                      <a:pt x="17" y="70"/>
                      <a:pt x="9" y="71"/>
                    </a:cubicBezTo>
                    <a:close/>
                    <a:moveTo>
                      <a:pt x="31" y="32"/>
                    </a:moveTo>
                    <a:cubicBezTo>
                      <a:pt x="31" y="32"/>
                      <a:pt x="31" y="32"/>
                      <a:pt x="32" y="32"/>
                    </a:cubicBezTo>
                    <a:cubicBezTo>
                      <a:pt x="30" y="25"/>
                      <a:pt x="29" y="19"/>
                      <a:pt x="28" y="12"/>
                    </a:cubicBezTo>
                    <a:cubicBezTo>
                      <a:pt x="27" y="10"/>
                      <a:pt x="26" y="8"/>
                      <a:pt x="25" y="6"/>
                    </a:cubicBezTo>
                    <a:cubicBezTo>
                      <a:pt x="24" y="4"/>
                      <a:pt x="22" y="3"/>
                      <a:pt x="19" y="3"/>
                    </a:cubicBezTo>
                    <a:cubicBezTo>
                      <a:pt x="17" y="4"/>
                      <a:pt x="15" y="5"/>
                      <a:pt x="15" y="8"/>
                    </a:cubicBezTo>
                    <a:cubicBezTo>
                      <a:pt x="15" y="9"/>
                      <a:pt x="14" y="10"/>
                      <a:pt x="14" y="10"/>
                    </a:cubicBezTo>
                    <a:cubicBezTo>
                      <a:pt x="15" y="18"/>
                      <a:pt x="16" y="25"/>
                      <a:pt x="18" y="32"/>
                    </a:cubicBezTo>
                    <a:cubicBezTo>
                      <a:pt x="19" y="34"/>
                      <a:pt x="20" y="35"/>
                      <a:pt x="21" y="37"/>
                    </a:cubicBezTo>
                    <a:cubicBezTo>
                      <a:pt x="23" y="39"/>
                      <a:pt x="25" y="39"/>
                      <a:pt x="29" y="39"/>
                    </a:cubicBezTo>
                    <a:cubicBezTo>
                      <a:pt x="32" y="38"/>
                      <a:pt x="31" y="35"/>
                      <a:pt x="31" y="33"/>
                    </a:cubicBezTo>
                    <a:cubicBezTo>
                      <a:pt x="31" y="33"/>
                      <a:pt x="31" y="32"/>
                      <a:pt x="31" y="32"/>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cs"/>
                </a:endParaRPr>
              </a:p>
            </p:txBody>
          </p:sp>
          <p:sp>
            <p:nvSpPr>
              <p:cNvPr id="138" name="Freeform 54"/>
              <p:cNvSpPr/>
              <p:nvPr/>
            </p:nvSpPr>
            <p:spPr bwMode="auto">
              <a:xfrm>
                <a:off x="4323703" y="20386164"/>
                <a:ext cx="471894" cy="534814"/>
              </a:xfrm>
              <a:custGeom>
                <a:avLst/>
                <a:gdLst>
                  <a:gd name="T0" fmla="*/ 42 w 68"/>
                  <a:gd name="T1" fmla="*/ 7 h 77"/>
                  <a:gd name="T2" fmla="*/ 62 w 68"/>
                  <a:gd name="T3" fmla="*/ 0 h 77"/>
                  <a:gd name="T4" fmla="*/ 60 w 68"/>
                  <a:gd name="T5" fmla="*/ 3 h 77"/>
                  <a:gd name="T6" fmla="*/ 57 w 68"/>
                  <a:gd name="T7" fmla="*/ 12 h 77"/>
                  <a:gd name="T8" fmla="*/ 65 w 68"/>
                  <a:gd name="T9" fmla="*/ 40 h 77"/>
                  <a:gd name="T10" fmla="*/ 67 w 68"/>
                  <a:gd name="T11" fmla="*/ 55 h 77"/>
                  <a:gd name="T12" fmla="*/ 62 w 68"/>
                  <a:gd name="T13" fmla="*/ 68 h 77"/>
                  <a:gd name="T14" fmla="*/ 34 w 68"/>
                  <a:gd name="T15" fmla="*/ 76 h 77"/>
                  <a:gd name="T16" fmla="*/ 21 w 68"/>
                  <a:gd name="T17" fmla="*/ 66 h 77"/>
                  <a:gd name="T18" fmla="*/ 19 w 68"/>
                  <a:gd name="T19" fmla="*/ 60 h 77"/>
                  <a:gd name="T20" fmla="*/ 10 w 68"/>
                  <a:gd name="T21" fmla="*/ 27 h 77"/>
                  <a:gd name="T22" fmla="*/ 9 w 68"/>
                  <a:gd name="T23" fmla="*/ 25 h 77"/>
                  <a:gd name="T24" fmla="*/ 2 w 68"/>
                  <a:gd name="T25" fmla="*/ 20 h 77"/>
                  <a:gd name="T26" fmla="*/ 0 w 68"/>
                  <a:gd name="T27" fmla="*/ 19 h 77"/>
                  <a:gd name="T28" fmla="*/ 27 w 68"/>
                  <a:gd name="T29" fmla="*/ 10 h 77"/>
                  <a:gd name="T30" fmla="*/ 30 w 68"/>
                  <a:gd name="T31" fmla="*/ 10 h 77"/>
                  <a:gd name="T32" fmla="*/ 30 w 68"/>
                  <a:gd name="T33" fmla="*/ 11 h 77"/>
                  <a:gd name="T34" fmla="*/ 27 w 68"/>
                  <a:gd name="T35" fmla="*/ 12 h 77"/>
                  <a:gd name="T36" fmla="*/ 24 w 68"/>
                  <a:gd name="T37" fmla="*/ 20 h 77"/>
                  <a:gd name="T38" fmla="*/ 34 w 68"/>
                  <a:gd name="T39" fmla="*/ 59 h 77"/>
                  <a:gd name="T40" fmla="*/ 35 w 68"/>
                  <a:gd name="T41" fmla="*/ 61 h 77"/>
                  <a:gd name="T42" fmla="*/ 50 w 68"/>
                  <a:gd name="T43" fmla="*/ 70 h 77"/>
                  <a:gd name="T44" fmla="*/ 64 w 68"/>
                  <a:gd name="T45" fmla="*/ 55 h 77"/>
                  <a:gd name="T46" fmla="*/ 63 w 68"/>
                  <a:gd name="T47" fmla="*/ 45 h 77"/>
                  <a:gd name="T48" fmla="*/ 54 w 68"/>
                  <a:gd name="T49" fmla="*/ 15 h 77"/>
                  <a:gd name="T50" fmla="*/ 44 w 68"/>
                  <a:gd name="T51" fmla="*/ 7 h 77"/>
                  <a:gd name="T52" fmla="*/ 42 w 68"/>
                  <a:gd name="T53" fmla="*/ 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8" h="77">
                    <a:moveTo>
                      <a:pt x="42" y="7"/>
                    </a:moveTo>
                    <a:cubicBezTo>
                      <a:pt x="45" y="4"/>
                      <a:pt x="57" y="1"/>
                      <a:pt x="62" y="0"/>
                    </a:cubicBezTo>
                    <a:cubicBezTo>
                      <a:pt x="61" y="1"/>
                      <a:pt x="61" y="2"/>
                      <a:pt x="60" y="3"/>
                    </a:cubicBezTo>
                    <a:cubicBezTo>
                      <a:pt x="57" y="5"/>
                      <a:pt x="56" y="8"/>
                      <a:pt x="57" y="12"/>
                    </a:cubicBezTo>
                    <a:cubicBezTo>
                      <a:pt x="60" y="21"/>
                      <a:pt x="63" y="31"/>
                      <a:pt x="65" y="40"/>
                    </a:cubicBezTo>
                    <a:cubicBezTo>
                      <a:pt x="66" y="45"/>
                      <a:pt x="67" y="50"/>
                      <a:pt x="67" y="55"/>
                    </a:cubicBezTo>
                    <a:cubicBezTo>
                      <a:pt x="68" y="61"/>
                      <a:pt x="66" y="65"/>
                      <a:pt x="62" y="68"/>
                    </a:cubicBezTo>
                    <a:cubicBezTo>
                      <a:pt x="54" y="74"/>
                      <a:pt x="44" y="77"/>
                      <a:pt x="34" y="76"/>
                    </a:cubicBezTo>
                    <a:cubicBezTo>
                      <a:pt x="28" y="75"/>
                      <a:pt x="24" y="72"/>
                      <a:pt x="21" y="66"/>
                    </a:cubicBezTo>
                    <a:cubicBezTo>
                      <a:pt x="20" y="64"/>
                      <a:pt x="19" y="62"/>
                      <a:pt x="19" y="60"/>
                    </a:cubicBezTo>
                    <a:cubicBezTo>
                      <a:pt x="16" y="49"/>
                      <a:pt x="13" y="38"/>
                      <a:pt x="10" y="27"/>
                    </a:cubicBezTo>
                    <a:cubicBezTo>
                      <a:pt x="10" y="27"/>
                      <a:pt x="9" y="26"/>
                      <a:pt x="9" y="25"/>
                    </a:cubicBezTo>
                    <a:cubicBezTo>
                      <a:pt x="8" y="22"/>
                      <a:pt x="6" y="20"/>
                      <a:pt x="2" y="20"/>
                    </a:cubicBezTo>
                    <a:cubicBezTo>
                      <a:pt x="1" y="20"/>
                      <a:pt x="1" y="20"/>
                      <a:pt x="0" y="19"/>
                    </a:cubicBezTo>
                    <a:cubicBezTo>
                      <a:pt x="8" y="15"/>
                      <a:pt x="18" y="13"/>
                      <a:pt x="27" y="10"/>
                    </a:cubicBezTo>
                    <a:cubicBezTo>
                      <a:pt x="28" y="10"/>
                      <a:pt x="29" y="10"/>
                      <a:pt x="30" y="10"/>
                    </a:cubicBezTo>
                    <a:cubicBezTo>
                      <a:pt x="30" y="10"/>
                      <a:pt x="30" y="10"/>
                      <a:pt x="30" y="11"/>
                    </a:cubicBezTo>
                    <a:cubicBezTo>
                      <a:pt x="29" y="11"/>
                      <a:pt x="28" y="12"/>
                      <a:pt x="27" y="12"/>
                    </a:cubicBezTo>
                    <a:cubicBezTo>
                      <a:pt x="24" y="14"/>
                      <a:pt x="23" y="16"/>
                      <a:pt x="24" y="20"/>
                    </a:cubicBezTo>
                    <a:cubicBezTo>
                      <a:pt x="27" y="33"/>
                      <a:pt x="31" y="46"/>
                      <a:pt x="34" y="59"/>
                    </a:cubicBezTo>
                    <a:cubicBezTo>
                      <a:pt x="35" y="60"/>
                      <a:pt x="35" y="60"/>
                      <a:pt x="35" y="61"/>
                    </a:cubicBezTo>
                    <a:cubicBezTo>
                      <a:pt x="38" y="68"/>
                      <a:pt x="43" y="71"/>
                      <a:pt x="50" y="70"/>
                    </a:cubicBezTo>
                    <a:cubicBezTo>
                      <a:pt x="59" y="68"/>
                      <a:pt x="64" y="63"/>
                      <a:pt x="64" y="55"/>
                    </a:cubicBezTo>
                    <a:cubicBezTo>
                      <a:pt x="64" y="51"/>
                      <a:pt x="63" y="48"/>
                      <a:pt x="63" y="45"/>
                    </a:cubicBezTo>
                    <a:cubicBezTo>
                      <a:pt x="60" y="35"/>
                      <a:pt x="57" y="25"/>
                      <a:pt x="54" y="15"/>
                    </a:cubicBezTo>
                    <a:cubicBezTo>
                      <a:pt x="52" y="8"/>
                      <a:pt x="51" y="7"/>
                      <a:pt x="44" y="7"/>
                    </a:cubicBezTo>
                    <a:cubicBezTo>
                      <a:pt x="43" y="7"/>
                      <a:pt x="43" y="7"/>
                      <a:pt x="42" y="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cs"/>
                </a:endParaRPr>
              </a:p>
            </p:txBody>
          </p:sp>
          <p:sp>
            <p:nvSpPr>
              <p:cNvPr id="139" name="Freeform 55"/>
              <p:cNvSpPr/>
              <p:nvPr/>
            </p:nvSpPr>
            <p:spPr bwMode="auto">
              <a:xfrm>
                <a:off x="7894371" y="22195094"/>
                <a:ext cx="550543" cy="440435"/>
              </a:xfrm>
              <a:custGeom>
                <a:avLst/>
                <a:gdLst>
                  <a:gd name="T0" fmla="*/ 0 w 79"/>
                  <a:gd name="T1" fmla="*/ 22 h 63"/>
                  <a:gd name="T2" fmla="*/ 20 w 79"/>
                  <a:gd name="T3" fmla="*/ 13 h 63"/>
                  <a:gd name="T4" fmla="*/ 20 w 79"/>
                  <a:gd name="T5" fmla="*/ 17 h 63"/>
                  <a:gd name="T6" fmla="*/ 12 w 79"/>
                  <a:gd name="T7" fmla="*/ 26 h 63"/>
                  <a:gd name="T8" fmla="*/ 13 w 79"/>
                  <a:gd name="T9" fmla="*/ 46 h 63"/>
                  <a:gd name="T10" fmla="*/ 24 w 79"/>
                  <a:gd name="T11" fmla="*/ 50 h 63"/>
                  <a:gd name="T12" fmla="*/ 32 w 79"/>
                  <a:gd name="T13" fmla="*/ 42 h 63"/>
                  <a:gd name="T14" fmla="*/ 32 w 79"/>
                  <a:gd name="T15" fmla="*/ 35 h 63"/>
                  <a:gd name="T16" fmla="*/ 35 w 79"/>
                  <a:gd name="T17" fmla="*/ 14 h 63"/>
                  <a:gd name="T18" fmla="*/ 51 w 79"/>
                  <a:gd name="T19" fmla="*/ 1 h 63"/>
                  <a:gd name="T20" fmla="*/ 66 w 79"/>
                  <a:gd name="T21" fmla="*/ 7 h 63"/>
                  <a:gd name="T22" fmla="*/ 73 w 79"/>
                  <a:gd name="T23" fmla="*/ 24 h 63"/>
                  <a:gd name="T24" fmla="*/ 73 w 79"/>
                  <a:gd name="T25" fmla="*/ 28 h 63"/>
                  <a:gd name="T26" fmla="*/ 76 w 79"/>
                  <a:gd name="T27" fmla="*/ 32 h 63"/>
                  <a:gd name="T28" fmla="*/ 79 w 79"/>
                  <a:gd name="T29" fmla="*/ 34 h 63"/>
                  <a:gd name="T30" fmla="*/ 59 w 79"/>
                  <a:gd name="T31" fmla="*/ 42 h 63"/>
                  <a:gd name="T32" fmla="*/ 62 w 79"/>
                  <a:gd name="T33" fmla="*/ 38 h 63"/>
                  <a:gd name="T34" fmla="*/ 69 w 79"/>
                  <a:gd name="T35" fmla="*/ 26 h 63"/>
                  <a:gd name="T36" fmla="*/ 65 w 79"/>
                  <a:gd name="T37" fmla="*/ 12 h 63"/>
                  <a:gd name="T38" fmla="*/ 50 w 79"/>
                  <a:gd name="T39" fmla="*/ 14 h 63"/>
                  <a:gd name="T40" fmla="*/ 49 w 79"/>
                  <a:gd name="T41" fmla="*/ 21 h 63"/>
                  <a:gd name="T42" fmla="*/ 48 w 79"/>
                  <a:gd name="T43" fmla="*/ 39 h 63"/>
                  <a:gd name="T44" fmla="*/ 45 w 79"/>
                  <a:gd name="T45" fmla="*/ 50 h 63"/>
                  <a:gd name="T46" fmla="*/ 15 w 79"/>
                  <a:gd name="T47" fmla="*/ 53 h 63"/>
                  <a:gd name="T48" fmla="*/ 7 w 79"/>
                  <a:gd name="T49" fmla="*/ 34 h 63"/>
                  <a:gd name="T50" fmla="*/ 0 w 79"/>
                  <a:gd name="T51" fmla="*/ 22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9" h="63">
                    <a:moveTo>
                      <a:pt x="0" y="22"/>
                    </a:moveTo>
                    <a:cubicBezTo>
                      <a:pt x="7" y="19"/>
                      <a:pt x="14" y="16"/>
                      <a:pt x="20" y="13"/>
                    </a:cubicBezTo>
                    <a:cubicBezTo>
                      <a:pt x="22" y="15"/>
                      <a:pt x="21" y="16"/>
                      <a:pt x="20" y="17"/>
                    </a:cubicBezTo>
                    <a:cubicBezTo>
                      <a:pt x="17" y="20"/>
                      <a:pt x="14" y="23"/>
                      <a:pt x="12" y="26"/>
                    </a:cubicBezTo>
                    <a:cubicBezTo>
                      <a:pt x="8" y="33"/>
                      <a:pt x="9" y="39"/>
                      <a:pt x="13" y="46"/>
                    </a:cubicBezTo>
                    <a:cubicBezTo>
                      <a:pt x="16" y="50"/>
                      <a:pt x="19" y="51"/>
                      <a:pt x="24" y="50"/>
                    </a:cubicBezTo>
                    <a:cubicBezTo>
                      <a:pt x="28" y="49"/>
                      <a:pt x="31" y="46"/>
                      <a:pt x="32" y="42"/>
                    </a:cubicBezTo>
                    <a:cubicBezTo>
                      <a:pt x="32" y="40"/>
                      <a:pt x="32" y="37"/>
                      <a:pt x="32" y="35"/>
                    </a:cubicBezTo>
                    <a:cubicBezTo>
                      <a:pt x="33" y="28"/>
                      <a:pt x="33" y="21"/>
                      <a:pt x="35" y="14"/>
                    </a:cubicBezTo>
                    <a:cubicBezTo>
                      <a:pt x="37" y="6"/>
                      <a:pt x="43" y="2"/>
                      <a:pt x="51" y="1"/>
                    </a:cubicBezTo>
                    <a:cubicBezTo>
                      <a:pt x="57" y="0"/>
                      <a:pt x="62" y="3"/>
                      <a:pt x="66" y="7"/>
                    </a:cubicBezTo>
                    <a:cubicBezTo>
                      <a:pt x="70" y="12"/>
                      <a:pt x="72" y="18"/>
                      <a:pt x="73" y="24"/>
                    </a:cubicBezTo>
                    <a:cubicBezTo>
                      <a:pt x="73" y="26"/>
                      <a:pt x="73" y="27"/>
                      <a:pt x="73" y="28"/>
                    </a:cubicBezTo>
                    <a:cubicBezTo>
                      <a:pt x="73" y="30"/>
                      <a:pt x="74" y="32"/>
                      <a:pt x="76" y="32"/>
                    </a:cubicBezTo>
                    <a:cubicBezTo>
                      <a:pt x="77" y="32"/>
                      <a:pt x="78" y="33"/>
                      <a:pt x="79" y="34"/>
                    </a:cubicBezTo>
                    <a:cubicBezTo>
                      <a:pt x="75" y="37"/>
                      <a:pt x="63" y="42"/>
                      <a:pt x="59" y="42"/>
                    </a:cubicBezTo>
                    <a:cubicBezTo>
                      <a:pt x="60" y="40"/>
                      <a:pt x="61" y="39"/>
                      <a:pt x="62" y="38"/>
                    </a:cubicBezTo>
                    <a:cubicBezTo>
                      <a:pt x="65" y="34"/>
                      <a:pt x="68" y="31"/>
                      <a:pt x="69" y="26"/>
                    </a:cubicBezTo>
                    <a:cubicBezTo>
                      <a:pt x="70" y="21"/>
                      <a:pt x="69" y="16"/>
                      <a:pt x="65" y="12"/>
                    </a:cubicBezTo>
                    <a:cubicBezTo>
                      <a:pt x="61" y="7"/>
                      <a:pt x="53" y="8"/>
                      <a:pt x="50" y="14"/>
                    </a:cubicBezTo>
                    <a:cubicBezTo>
                      <a:pt x="49" y="16"/>
                      <a:pt x="49" y="19"/>
                      <a:pt x="49" y="21"/>
                    </a:cubicBezTo>
                    <a:cubicBezTo>
                      <a:pt x="48" y="27"/>
                      <a:pt x="49" y="33"/>
                      <a:pt x="48" y="39"/>
                    </a:cubicBezTo>
                    <a:cubicBezTo>
                      <a:pt x="47" y="42"/>
                      <a:pt x="47" y="46"/>
                      <a:pt x="45" y="50"/>
                    </a:cubicBezTo>
                    <a:cubicBezTo>
                      <a:pt x="39" y="60"/>
                      <a:pt x="24" y="63"/>
                      <a:pt x="15" y="53"/>
                    </a:cubicBezTo>
                    <a:cubicBezTo>
                      <a:pt x="11" y="47"/>
                      <a:pt x="8" y="41"/>
                      <a:pt x="7" y="34"/>
                    </a:cubicBezTo>
                    <a:cubicBezTo>
                      <a:pt x="5" y="27"/>
                      <a:pt x="5" y="27"/>
                      <a:pt x="0" y="22"/>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cs"/>
                </a:endParaRPr>
              </a:p>
            </p:txBody>
          </p:sp>
          <p:sp>
            <p:nvSpPr>
              <p:cNvPr id="140" name="Freeform 56"/>
              <p:cNvSpPr/>
              <p:nvPr/>
            </p:nvSpPr>
            <p:spPr bwMode="auto">
              <a:xfrm>
                <a:off x="7902235" y="24263565"/>
                <a:ext cx="542679" cy="503354"/>
              </a:xfrm>
              <a:custGeom>
                <a:avLst/>
                <a:gdLst>
                  <a:gd name="T0" fmla="*/ 64 w 77"/>
                  <a:gd name="T1" fmla="*/ 40 h 72"/>
                  <a:gd name="T2" fmla="*/ 65 w 77"/>
                  <a:gd name="T3" fmla="*/ 37 h 72"/>
                  <a:gd name="T4" fmla="*/ 59 w 77"/>
                  <a:gd name="T5" fmla="*/ 30 h 72"/>
                  <a:gd name="T6" fmla="*/ 45 w 77"/>
                  <a:gd name="T7" fmla="*/ 32 h 72"/>
                  <a:gd name="T8" fmla="*/ 37 w 77"/>
                  <a:gd name="T9" fmla="*/ 32 h 72"/>
                  <a:gd name="T10" fmla="*/ 33 w 77"/>
                  <a:gd name="T11" fmla="*/ 33 h 72"/>
                  <a:gd name="T12" fmla="*/ 39 w 77"/>
                  <a:gd name="T13" fmla="*/ 41 h 72"/>
                  <a:gd name="T14" fmla="*/ 47 w 77"/>
                  <a:gd name="T15" fmla="*/ 52 h 72"/>
                  <a:gd name="T16" fmla="*/ 50 w 77"/>
                  <a:gd name="T17" fmla="*/ 56 h 72"/>
                  <a:gd name="T18" fmla="*/ 57 w 77"/>
                  <a:gd name="T19" fmla="*/ 55 h 72"/>
                  <a:gd name="T20" fmla="*/ 60 w 77"/>
                  <a:gd name="T21" fmla="*/ 51 h 72"/>
                  <a:gd name="T22" fmla="*/ 53 w 77"/>
                  <a:gd name="T23" fmla="*/ 72 h 72"/>
                  <a:gd name="T24" fmla="*/ 52 w 77"/>
                  <a:gd name="T25" fmla="*/ 71 h 72"/>
                  <a:gd name="T26" fmla="*/ 48 w 77"/>
                  <a:gd name="T27" fmla="*/ 60 h 72"/>
                  <a:gd name="T28" fmla="*/ 31 w 77"/>
                  <a:gd name="T29" fmla="*/ 37 h 72"/>
                  <a:gd name="T30" fmla="*/ 26 w 77"/>
                  <a:gd name="T31" fmla="*/ 33 h 72"/>
                  <a:gd name="T32" fmla="*/ 13 w 77"/>
                  <a:gd name="T33" fmla="*/ 27 h 72"/>
                  <a:gd name="T34" fmla="*/ 2 w 77"/>
                  <a:gd name="T35" fmla="*/ 31 h 72"/>
                  <a:gd name="T36" fmla="*/ 1 w 77"/>
                  <a:gd name="T37" fmla="*/ 32 h 72"/>
                  <a:gd name="T38" fmla="*/ 0 w 77"/>
                  <a:gd name="T39" fmla="*/ 30 h 72"/>
                  <a:gd name="T40" fmla="*/ 12 w 77"/>
                  <a:gd name="T41" fmla="*/ 1 h 72"/>
                  <a:gd name="T42" fmla="*/ 13 w 77"/>
                  <a:gd name="T43" fmla="*/ 0 h 72"/>
                  <a:gd name="T44" fmla="*/ 13 w 77"/>
                  <a:gd name="T45" fmla="*/ 3 h 72"/>
                  <a:gd name="T46" fmla="*/ 18 w 77"/>
                  <a:gd name="T47" fmla="*/ 12 h 72"/>
                  <a:gd name="T48" fmla="*/ 30 w 77"/>
                  <a:gd name="T49" fmla="*/ 17 h 72"/>
                  <a:gd name="T50" fmla="*/ 34 w 77"/>
                  <a:gd name="T51" fmla="*/ 18 h 72"/>
                  <a:gd name="T52" fmla="*/ 67 w 77"/>
                  <a:gd name="T53" fmla="*/ 14 h 72"/>
                  <a:gd name="T54" fmla="*/ 76 w 77"/>
                  <a:gd name="T55" fmla="*/ 8 h 72"/>
                  <a:gd name="T56" fmla="*/ 77 w 77"/>
                  <a:gd name="T57" fmla="*/ 10 h 72"/>
                  <a:gd name="T58" fmla="*/ 66 w 77"/>
                  <a:gd name="T59" fmla="*/ 39 h 72"/>
                  <a:gd name="T60" fmla="*/ 64 w 77"/>
                  <a:gd name="T61" fmla="*/ 4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7" h="72">
                    <a:moveTo>
                      <a:pt x="64" y="40"/>
                    </a:moveTo>
                    <a:cubicBezTo>
                      <a:pt x="65" y="39"/>
                      <a:pt x="65" y="38"/>
                      <a:pt x="65" y="37"/>
                    </a:cubicBezTo>
                    <a:cubicBezTo>
                      <a:pt x="67" y="31"/>
                      <a:pt x="66" y="30"/>
                      <a:pt x="59" y="30"/>
                    </a:cubicBezTo>
                    <a:cubicBezTo>
                      <a:pt x="54" y="31"/>
                      <a:pt x="50" y="31"/>
                      <a:pt x="45" y="32"/>
                    </a:cubicBezTo>
                    <a:cubicBezTo>
                      <a:pt x="42" y="32"/>
                      <a:pt x="40" y="32"/>
                      <a:pt x="37" y="32"/>
                    </a:cubicBezTo>
                    <a:cubicBezTo>
                      <a:pt x="36" y="33"/>
                      <a:pt x="35" y="33"/>
                      <a:pt x="33" y="33"/>
                    </a:cubicBezTo>
                    <a:cubicBezTo>
                      <a:pt x="35" y="36"/>
                      <a:pt x="37" y="39"/>
                      <a:pt x="39" y="41"/>
                    </a:cubicBezTo>
                    <a:cubicBezTo>
                      <a:pt x="41" y="45"/>
                      <a:pt x="44" y="48"/>
                      <a:pt x="47" y="52"/>
                    </a:cubicBezTo>
                    <a:cubicBezTo>
                      <a:pt x="48" y="53"/>
                      <a:pt x="49" y="55"/>
                      <a:pt x="50" y="56"/>
                    </a:cubicBezTo>
                    <a:cubicBezTo>
                      <a:pt x="53" y="58"/>
                      <a:pt x="55" y="58"/>
                      <a:pt x="57" y="55"/>
                    </a:cubicBezTo>
                    <a:cubicBezTo>
                      <a:pt x="58" y="54"/>
                      <a:pt x="59" y="53"/>
                      <a:pt x="60" y="51"/>
                    </a:cubicBezTo>
                    <a:cubicBezTo>
                      <a:pt x="60" y="55"/>
                      <a:pt x="56" y="68"/>
                      <a:pt x="53" y="72"/>
                    </a:cubicBezTo>
                    <a:cubicBezTo>
                      <a:pt x="53" y="71"/>
                      <a:pt x="52" y="71"/>
                      <a:pt x="52" y="71"/>
                    </a:cubicBezTo>
                    <a:cubicBezTo>
                      <a:pt x="52" y="67"/>
                      <a:pt x="50" y="64"/>
                      <a:pt x="48" y="60"/>
                    </a:cubicBezTo>
                    <a:cubicBezTo>
                      <a:pt x="42" y="53"/>
                      <a:pt x="37" y="45"/>
                      <a:pt x="31" y="37"/>
                    </a:cubicBezTo>
                    <a:cubicBezTo>
                      <a:pt x="30" y="35"/>
                      <a:pt x="29" y="34"/>
                      <a:pt x="26" y="33"/>
                    </a:cubicBezTo>
                    <a:cubicBezTo>
                      <a:pt x="22" y="31"/>
                      <a:pt x="17" y="29"/>
                      <a:pt x="13" y="27"/>
                    </a:cubicBezTo>
                    <a:cubicBezTo>
                      <a:pt x="7" y="25"/>
                      <a:pt x="6" y="25"/>
                      <a:pt x="2" y="31"/>
                    </a:cubicBezTo>
                    <a:cubicBezTo>
                      <a:pt x="2" y="31"/>
                      <a:pt x="1" y="31"/>
                      <a:pt x="1" y="32"/>
                    </a:cubicBezTo>
                    <a:cubicBezTo>
                      <a:pt x="1" y="31"/>
                      <a:pt x="0" y="31"/>
                      <a:pt x="0" y="30"/>
                    </a:cubicBezTo>
                    <a:cubicBezTo>
                      <a:pt x="4" y="20"/>
                      <a:pt x="8" y="11"/>
                      <a:pt x="12" y="1"/>
                    </a:cubicBezTo>
                    <a:cubicBezTo>
                      <a:pt x="12" y="1"/>
                      <a:pt x="12" y="0"/>
                      <a:pt x="13" y="0"/>
                    </a:cubicBezTo>
                    <a:cubicBezTo>
                      <a:pt x="13" y="1"/>
                      <a:pt x="13" y="2"/>
                      <a:pt x="13" y="3"/>
                    </a:cubicBezTo>
                    <a:cubicBezTo>
                      <a:pt x="12" y="8"/>
                      <a:pt x="13" y="10"/>
                      <a:pt x="18" y="12"/>
                    </a:cubicBezTo>
                    <a:cubicBezTo>
                      <a:pt x="22" y="14"/>
                      <a:pt x="26" y="16"/>
                      <a:pt x="30" y="17"/>
                    </a:cubicBezTo>
                    <a:cubicBezTo>
                      <a:pt x="31" y="18"/>
                      <a:pt x="33" y="18"/>
                      <a:pt x="34" y="18"/>
                    </a:cubicBezTo>
                    <a:cubicBezTo>
                      <a:pt x="45" y="17"/>
                      <a:pt x="56" y="15"/>
                      <a:pt x="67" y="14"/>
                    </a:cubicBezTo>
                    <a:cubicBezTo>
                      <a:pt x="70" y="13"/>
                      <a:pt x="74" y="12"/>
                      <a:pt x="76" y="8"/>
                    </a:cubicBezTo>
                    <a:cubicBezTo>
                      <a:pt x="77" y="9"/>
                      <a:pt x="77" y="10"/>
                      <a:pt x="77" y="10"/>
                    </a:cubicBezTo>
                    <a:cubicBezTo>
                      <a:pt x="74" y="20"/>
                      <a:pt x="70" y="29"/>
                      <a:pt x="66" y="39"/>
                    </a:cubicBezTo>
                    <a:cubicBezTo>
                      <a:pt x="66" y="39"/>
                      <a:pt x="66" y="39"/>
                      <a:pt x="64" y="4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cs"/>
                </a:endParaRPr>
              </a:p>
            </p:txBody>
          </p:sp>
          <p:sp>
            <p:nvSpPr>
              <p:cNvPr id="141" name="Freeform 57"/>
              <p:cNvSpPr/>
              <p:nvPr/>
            </p:nvSpPr>
            <p:spPr bwMode="auto">
              <a:xfrm>
                <a:off x="8098858" y="23484939"/>
                <a:ext cx="479759" cy="424705"/>
              </a:xfrm>
              <a:custGeom>
                <a:avLst/>
                <a:gdLst>
                  <a:gd name="T0" fmla="*/ 5 w 68"/>
                  <a:gd name="T1" fmla="*/ 10 h 61"/>
                  <a:gd name="T2" fmla="*/ 5 w 68"/>
                  <a:gd name="T3" fmla="*/ 13 h 61"/>
                  <a:gd name="T4" fmla="*/ 12 w 68"/>
                  <a:gd name="T5" fmla="*/ 20 h 61"/>
                  <a:gd name="T6" fmla="*/ 37 w 68"/>
                  <a:gd name="T7" fmla="*/ 22 h 61"/>
                  <a:gd name="T8" fmla="*/ 61 w 68"/>
                  <a:gd name="T9" fmla="*/ 23 h 61"/>
                  <a:gd name="T10" fmla="*/ 64 w 68"/>
                  <a:gd name="T11" fmla="*/ 23 h 61"/>
                  <a:gd name="T12" fmla="*/ 63 w 68"/>
                  <a:gd name="T13" fmla="*/ 14 h 61"/>
                  <a:gd name="T14" fmla="*/ 58 w 68"/>
                  <a:gd name="T15" fmla="*/ 6 h 61"/>
                  <a:gd name="T16" fmla="*/ 50 w 68"/>
                  <a:gd name="T17" fmla="*/ 1 h 61"/>
                  <a:gd name="T18" fmla="*/ 68 w 68"/>
                  <a:gd name="T19" fmla="*/ 2 h 61"/>
                  <a:gd name="T20" fmla="*/ 64 w 68"/>
                  <a:gd name="T21" fmla="*/ 61 h 61"/>
                  <a:gd name="T22" fmla="*/ 46 w 68"/>
                  <a:gd name="T23" fmla="*/ 60 h 61"/>
                  <a:gd name="T24" fmla="*/ 47 w 68"/>
                  <a:gd name="T25" fmla="*/ 57 h 61"/>
                  <a:gd name="T26" fmla="*/ 49 w 68"/>
                  <a:gd name="T27" fmla="*/ 57 h 61"/>
                  <a:gd name="T28" fmla="*/ 63 w 68"/>
                  <a:gd name="T29" fmla="*/ 40 h 61"/>
                  <a:gd name="T30" fmla="*/ 60 w 68"/>
                  <a:gd name="T31" fmla="*/ 39 h 61"/>
                  <a:gd name="T32" fmla="*/ 17 w 68"/>
                  <a:gd name="T33" fmla="*/ 36 h 61"/>
                  <a:gd name="T34" fmla="*/ 12 w 68"/>
                  <a:gd name="T35" fmla="*/ 35 h 61"/>
                  <a:gd name="T36" fmla="*/ 3 w 68"/>
                  <a:gd name="T37" fmla="*/ 41 h 61"/>
                  <a:gd name="T38" fmla="*/ 2 w 68"/>
                  <a:gd name="T39" fmla="*/ 45 h 61"/>
                  <a:gd name="T40" fmla="*/ 2 w 68"/>
                  <a:gd name="T41" fmla="*/ 36 h 61"/>
                  <a:gd name="T42" fmla="*/ 2 w 68"/>
                  <a:gd name="T43" fmla="*/ 27 h 61"/>
                  <a:gd name="T44" fmla="*/ 3 w 68"/>
                  <a:gd name="T45" fmla="*/ 18 h 61"/>
                  <a:gd name="T46" fmla="*/ 4 w 68"/>
                  <a:gd name="T47" fmla="*/ 9 h 61"/>
                  <a:gd name="T48" fmla="*/ 5 w 68"/>
                  <a:gd name="T49" fmla="*/ 1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8" h="61">
                    <a:moveTo>
                      <a:pt x="5" y="10"/>
                    </a:moveTo>
                    <a:cubicBezTo>
                      <a:pt x="5" y="11"/>
                      <a:pt x="5" y="12"/>
                      <a:pt x="5" y="13"/>
                    </a:cubicBezTo>
                    <a:cubicBezTo>
                      <a:pt x="6" y="17"/>
                      <a:pt x="8" y="19"/>
                      <a:pt x="12" y="20"/>
                    </a:cubicBezTo>
                    <a:cubicBezTo>
                      <a:pt x="20" y="20"/>
                      <a:pt x="29" y="21"/>
                      <a:pt x="37" y="22"/>
                    </a:cubicBezTo>
                    <a:cubicBezTo>
                      <a:pt x="45" y="22"/>
                      <a:pt x="53" y="23"/>
                      <a:pt x="61" y="23"/>
                    </a:cubicBezTo>
                    <a:cubicBezTo>
                      <a:pt x="62" y="23"/>
                      <a:pt x="63" y="23"/>
                      <a:pt x="64" y="23"/>
                    </a:cubicBezTo>
                    <a:cubicBezTo>
                      <a:pt x="65" y="20"/>
                      <a:pt x="64" y="17"/>
                      <a:pt x="63" y="14"/>
                    </a:cubicBezTo>
                    <a:cubicBezTo>
                      <a:pt x="62" y="10"/>
                      <a:pt x="61" y="8"/>
                      <a:pt x="58" y="6"/>
                    </a:cubicBezTo>
                    <a:cubicBezTo>
                      <a:pt x="55" y="4"/>
                      <a:pt x="52" y="3"/>
                      <a:pt x="50" y="1"/>
                    </a:cubicBezTo>
                    <a:cubicBezTo>
                      <a:pt x="56" y="0"/>
                      <a:pt x="62" y="1"/>
                      <a:pt x="68" y="2"/>
                    </a:cubicBezTo>
                    <a:cubicBezTo>
                      <a:pt x="67" y="21"/>
                      <a:pt x="65" y="41"/>
                      <a:pt x="64" y="61"/>
                    </a:cubicBezTo>
                    <a:cubicBezTo>
                      <a:pt x="58" y="61"/>
                      <a:pt x="52" y="61"/>
                      <a:pt x="46" y="60"/>
                    </a:cubicBezTo>
                    <a:cubicBezTo>
                      <a:pt x="46" y="59"/>
                      <a:pt x="46" y="58"/>
                      <a:pt x="47" y="57"/>
                    </a:cubicBezTo>
                    <a:cubicBezTo>
                      <a:pt x="47" y="57"/>
                      <a:pt x="48" y="57"/>
                      <a:pt x="49" y="57"/>
                    </a:cubicBezTo>
                    <a:cubicBezTo>
                      <a:pt x="58" y="55"/>
                      <a:pt x="63" y="50"/>
                      <a:pt x="63" y="40"/>
                    </a:cubicBezTo>
                    <a:cubicBezTo>
                      <a:pt x="62" y="39"/>
                      <a:pt x="61" y="39"/>
                      <a:pt x="60" y="39"/>
                    </a:cubicBezTo>
                    <a:cubicBezTo>
                      <a:pt x="46" y="38"/>
                      <a:pt x="31" y="37"/>
                      <a:pt x="17" y="36"/>
                    </a:cubicBezTo>
                    <a:cubicBezTo>
                      <a:pt x="15" y="36"/>
                      <a:pt x="13" y="35"/>
                      <a:pt x="12" y="35"/>
                    </a:cubicBezTo>
                    <a:cubicBezTo>
                      <a:pt x="7" y="35"/>
                      <a:pt x="4" y="36"/>
                      <a:pt x="3" y="41"/>
                    </a:cubicBezTo>
                    <a:cubicBezTo>
                      <a:pt x="3" y="42"/>
                      <a:pt x="3" y="43"/>
                      <a:pt x="2" y="45"/>
                    </a:cubicBezTo>
                    <a:cubicBezTo>
                      <a:pt x="0" y="41"/>
                      <a:pt x="2" y="38"/>
                      <a:pt x="2" y="36"/>
                    </a:cubicBezTo>
                    <a:cubicBezTo>
                      <a:pt x="2" y="33"/>
                      <a:pt x="2" y="30"/>
                      <a:pt x="2" y="27"/>
                    </a:cubicBezTo>
                    <a:cubicBezTo>
                      <a:pt x="2" y="24"/>
                      <a:pt x="2" y="21"/>
                      <a:pt x="3" y="18"/>
                    </a:cubicBezTo>
                    <a:cubicBezTo>
                      <a:pt x="3" y="15"/>
                      <a:pt x="2" y="12"/>
                      <a:pt x="4" y="9"/>
                    </a:cubicBezTo>
                    <a:cubicBezTo>
                      <a:pt x="4" y="9"/>
                      <a:pt x="4" y="10"/>
                      <a:pt x="5" y="1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cs"/>
                </a:endParaRPr>
              </a:p>
            </p:txBody>
          </p:sp>
          <p:sp>
            <p:nvSpPr>
              <p:cNvPr id="142" name="Freeform 58"/>
              <p:cNvSpPr/>
              <p:nvPr/>
            </p:nvSpPr>
            <p:spPr bwMode="auto">
              <a:xfrm>
                <a:off x="6510147" y="20480543"/>
                <a:ext cx="432570" cy="542679"/>
              </a:xfrm>
              <a:custGeom>
                <a:avLst/>
                <a:gdLst>
                  <a:gd name="T0" fmla="*/ 6 w 61"/>
                  <a:gd name="T1" fmla="*/ 77 h 77"/>
                  <a:gd name="T2" fmla="*/ 5 w 61"/>
                  <a:gd name="T3" fmla="*/ 71 h 77"/>
                  <a:gd name="T4" fmla="*/ 5 w 61"/>
                  <a:gd name="T5" fmla="*/ 14 h 77"/>
                  <a:gd name="T6" fmla="*/ 0 w 61"/>
                  <a:gd name="T7" fmla="*/ 1 h 77"/>
                  <a:gd name="T8" fmla="*/ 29 w 61"/>
                  <a:gd name="T9" fmla="*/ 14 h 77"/>
                  <a:gd name="T10" fmla="*/ 25 w 61"/>
                  <a:gd name="T11" fmla="*/ 13 h 77"/>
                  <a:gd name="T12" fmla="*/ 20 w 61"/>
                  <a:gd name="T13" fmla="*/ 16 h 77"/>
                  <a:gd name="T14" fmla="*/ 20 w 61"/>
                  <a:gd name="T15" fmla="*/ 19 h 77"/>
                  <a:gd name="T16" fmla="*/ 19 w 61"/>
                  <a:gd name="T17" fmla="*/ 55 h 77"/>
                  <a:gd name="T18" fmla="*/ 20 w 61"/>
                  <a:gd name="T19" fmla="*/ 57 h 77"/>
                  <a:gd name="T20" fmla="*/ 21 w 61"/>
                  <a:gd name="T21" fmla="*/ 57 h 77"/>
                  <a:gd name="T22" fmla="*/ 45 w 61"/>
                  <a:gd name="T23" fmla="*/ 31 h 77"/>
                  <a:gd name="T24" fmla="*/ 45 w 61"/>
                  <a:gd name="T25" fmla="*/ 31 h 77"/>
                  <a:gd name="T26" fmla="*/ 44 w 61"/>
                  <a:gd name="T27" fmla="*/ 21 h 77"/>
                  <a:gd name="T28" fmla="*/ 43 w 61"/>
                  <a:gd name="T29" fmla="*/ 19 h 77"/>
                  <a:gd name="T30" fmla="*/ 61 w 61"/>
                  <a:gd name="T31" fmla="*/ 26 h 77"/>
                  <a:gd name="T32" fmla="*/ 59 w 61"/>
                  <a:gd name="T33" fmla="*/ 27 h 77"/>
                  <a:gd name="T34" fmla="*/ 49 w 61"/>
                  <a:gd name="T35" fmla="*/ 32 h 77"/>
                  <a:gd name="T36" fmla="*/ 10 w 61"/>
                  <a:gd name="T37" fmla="*/ 73 h 77"/>
                  <a:gd name="T38" fmla="*/ 6 w 61"/>
                  <a:gd name="T39"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1" h="77">
                    <a:moveTo>
                      <a:pt x="6" y="77"/>
                    </a:moveTo>
                    <a:cubicBezTo>
                      <a:pt x="5" y="74"/>
                      <a:pt x="5" y="73"/>
                      <a:pt x="5" y="71"/>
                    </a:cubicBezTo>
                    <a:cubicBezTo>
                      <a:pt x="5" y="52"/>
                      <a:pt x="5" y="33"/>
                      <a:pt x="5" y="14"/>
                    </a:cubicBezTo>
                    <a:cubicBezTo>
                      <a:pt x="5" y="9"/>
                      <a:pt x="5" y="4"/>
                      <a:pt x="0" y="1"/>
                    </a:cubicBezTo>
                    <a:cubicBezTo>
                      <a:pt x="4" y="0"/>
                      <a:pt x="26" y="10"/>
                      <a:pt x="29" y="14"/>
                    </a:cubicBezTo>
                    <a:cubicBezTo>
                      <a:pt x="28" y="13"/>
                      <a:pt x="27" y="13"/>
                      <a:pt x="25" y="13"/>
                    </a:cubicBezTo>
                    <a:cubicBezTo>
                      <a:pt x="22" y="12"/>
                      <a:pt x="21" y="13"/>
                      <a:pt x="20" y="16"/>
                    </a:cubicBezTo>
                    <a:cubicBezTo>
                      <a:pt x="20" y="17"/>
                      <a:pt x="20" y="18"/>
                      <a:pt x="20" y="19"/>
                    </a:cubicBezTo>
                    <a:cubicBezTo>
                      <a:pt x="19" y="31"/>
                      <a:pt x="19" y="43"/>
                      <a:pt x="19" y="55"/>
                    </a:cubicBezTo>
                    <a:cubicBezTo>
                      <a:pt x="19" y="55"/>
                      <a:pt x="19" y="56"/>
                      <a:pt x="20" y="57"/>
                    </a:cubicBezTo>
                    <a:cubicBezTo>
                      <a:pt x="20" y="57"/>
                      <a:pt x="21" y="57"/>
                      <a:pt x="21" y="57"/>
                    </a:cubicBezTo>
                    <a:cubicBezTo>
                      <a:pt x="29" y="48"/>
                      <a:pt x="37" y="40"/>
                      <a:pt x="45" y="31"/>
                    </a:cubicBezTo>
                    <a:cubicBezTo>
                      <a:pt x="45" y="31"/>
                      <a:pt x="45" y="31"/>
                      <a:pt x="45" y="31"/>
                    </a:cubicBezTo>
                    <a:cubicBezTo>
                      <a:pt x="49" y="26"/>
                      <a:pt x="49" y="24"/>
                      <a:pt x="44" y="21"/>
                    </a:cubicBezTo>
                    <a:cubicBezTo>
                      <a:pt x="43" y="20"/>
                      <a:pt x="43" y="20"/>
                      <a:pt x="43" y="19"/>
                    </a:cubicBezTo>
                    <a:cubicBezTo>
                      <a:pt x="49" y="20"/>
                      <a:pt x="55" y="23"/>
                      <a:pt x="61" y="26"/>
                    </a:cubicBezTo>
                    <a:cubicBezTo>
                      <a:pt x="60" y="27"/>
                      <a:pt x="60" y="27"/>
                      <a:pt x="59" y="27"/>
                    </a:cubicBezTo>
                    <a:cubicBezTo>
                      <a:pt x="55" y="27"/>
                      <a:pt x="52" y="29"/>
                      <a:pt x="49" y="32"/>
                    </a:cubicBezTo>
                    <a:cubicBezTo>
                      <a:pt x="36" y="46"/>
                      <a:pt x="23" y="60"/>
                      <a:pt x="10" y="73"/>
                    </a:cubicBezTo>
                    <a:cubicBezTo>
                      <a:pt x="9" y="74"/>
                      <a:pt x="8" y="75"/>
                      <a:pt x="6" y="7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cs"/>
                </a:endParaRPr>
              </a:p>
            </p:txBody>
          </p:sp>
          <p:sp>
            <p:nvSpPr>
              <p:cNvPr id="143" name="Freeform 59"/>
              <p:cNvSpPr/>
              <p:nvPr/>
            </p:nvSpPr>
            <p:spPr bwMode="auto">
              <a:xfrm>
                <a:off x="2585558" y="22053525"/>
                <a:ext cx="495489" cy="432570"/>
              </a:xfrm>
              <a:custGeom>
                <a:avLst/>
                <a:gdLst>
                  <a:gd name="T0" fmla="*/ 0 w 71"/>
                  <a:gd name="T1" fmla="*/ 32 h 61"/>
                  <a:gd name="T2" fmla="*/ 15 w 71"/>
                  <a:gd name="T3" fmla="*/ 0 h 61"/>
                  <a:gd name="T4" fmla="*/ 14 w 71"/>
                  <a:gd name="T5" fmla="*/ 3 h 61"/>
                  <a:gd name="T6" fmla="*/ 19 w 71"/>
                  <a:gd name="T7" fmla="*/ 13 h 61"/>
                  <a:gd name="T8" fmla="*/ 58 w 71"/>
                  <a:gd name="T9" fmla="*/ 33 h 61"/>
                  <a:gd name="T10" fmla="*/ 68 w 71"/>
                  <a:gd name="T11" fmla="*/ 31 h 61"/>
                  <a:gd name="T12" fmla="*/ 71 w 71"/>
                  <a:gd name="T13" fmla="*/ 28 h 61"/>
                  <a:gd name="T14" fmla="*/ 56 w 71"/>
                  <a:gd name="T15" fmla="*/ 61 h 61"/>
                  <a:gd name="T16" fmla="*/ 56 w 71"/>
                  <a:gd name="T17" fmla="*/ 57 h 61"/>
                  <a:gd name="T18" fmla="*/ 52 w 71"/>
                  <a:gd name="T19" fmla="*/ 47 h 61"/>
                  <a:gd name="T20" fmla="*/ 13 w 71"/>
                  <a:gd name="T21" fmla="*/ 28 h 61"/>
                  <a:gd name="T22" fmla="*/ 1 w 71"/>
                  <a:gd name="T23" fmla="*/ 30 h 61"/>
                  <a:gd name="T24" fmla="*/ 0 w 71"/>
                  <a:gd name="T25" fmla="*/ 32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1" h="61">
                    <a:moveTo>
                      <a:pt x="0" y="32"/>
                    </a:moveTo>
                    <a:cubicBezTo>
                      <a:pt x="0" y="27"/>
                      <a:pt x="11" y="4"/>
                      <a:pt x="15" y="0"/>
                    </a:cubicBezTo>
                    <a:cubicBezTo>
                      <a:pt x="14" y="1"/>
                      <a:pt x="14" y="2"/>
                      <a:pt x="14" y="3"/>
                    </a:cubicBezTo>
                    <a:cubicBezTo>
                      <a:pt x="13" y="9"/>
                      <a:pt x="14" y="11"/>
                      <a:pt x="19" y="13"/>
                    </a:cubicBezTo>
                    <a:cubicBezTo>
                      <a:pt x="32" y="20"/>
                      <a:pt x="45" y="27"/>
                      <a:pt x="58" y="33"/>
                    </a:cubicBezTo>
                    <a:cubicBezTo>
                      <a:pt x="63" y="36"/>
                      <a:pt x="65" y="35"/>
                      <a:pt x="68" y="31"/>
                    </a:cubicBezTo>
                    <a:cubicBezTo>
                      <a:pt x="69" y="30"/>
                      <a:pt x="70" y="29"/>
                      <a:pt x="71" y="28"/>
                    </a:cubicBezTo>
                    <a:cubicBezTo>
                      <a:pt x="70" y="32"/>
                      <a:pt x="60" y="56"/>
                      <a:pt x="56" y="61"/>
                    </a:cubicBezTo>
                    <a:cubicBezTo>
                      <a:pt x="56" y="59"/>
                      <a:pt x="56" y="58"/>
                      <a:pt x="56" y="57"/>
                    </a:cubicBezTo>
                    <a:cubicBezTo>
                      <a:pt x="57" y="52"/>
                      <a:pt x="56" y="50"/>
                      <a:pt x="52" y="47"/>
                    </a:cubicBezTo>
                    <a:cubicBezTo>
                      <a:pt x="39" y="41"/>
                      <a:pt x="26" y="34"/>
                      <a:pt x="13" y="28"/>
                    </a:cubicBezTo>
                    <a:cubicBezTo>
                      <a:pt x="7" y="25"/>
                      <a:pt x="6" y="25"/>
                      <a:pt x="1" y="30"/>
                    </a:cubicBezTo>
                    <a:cubicBezTo>
                      <a:pt x="1" y="31"/>
                      <a:pt x="1" y="31"/>
                      <a:pt x="0" y="32"/>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cs"/>
                </a:endParaRPr>
              </a:p>
            </p:txBody>
          </p:sp>
          <p:sp>
            <p:nvSpPr>
              <p:cNvPr id="144" name="Freeform 60"/>
              <p:cNvSpPr/>
              <p:nvPr/>
            </p:nvSpPr>
            <p:spPr bwMode="auto">
              <a:xfrm>
                <a:off x="8090993" y="22863611"/>
                <a:ext cx="479759" cy="314596"/>
              </a:xfrm>
              <a:custGeom>
                <a:avLst/>
                <a:gdLst>
                  <a:gd name="T0" fmla="*/ 5 w 69"/>
                  <a:gd name="T1" fmla="*/ 45 h 45"/>
                  <a:gd name="T2" fmla="*/ 0 w 69"/>
                  <a:gd name="T3" fmla="*/ 13 h 45"/>
                  <a:gd name="T4" fmla="*/ 1 w 69"/>
                  <a:gd name="T5" fmla="*/ 11 h 45"/>
                  <a:gd name="T6" fmla="*/ 3 w 69"/>
                  <a:gd name="T7" fmla="*/ 15 h 45"/>
                  <a:gd name="T8" fmla="*/ 11 w 69"/>
                  <a:gd name="T9" fmla="*/ 19 h 45"/>
                  <a:gd name="T10" fmla="*/ 47 w 69"/>
                  <a:gd name="T11" fmla="*/ 13 h 45"/>
                  <a:gd name="T12" fmla="*/ 55 w 69"/>
                  <a:gd name="T13" fmla="*/ 12 h 45"/>
                  <a:gd name="T14" fmla="*/ 62 w 69"/>
                  <a:gd name="T15" fmla="*/ 5 h 45"/>
                  <a:gd name="T16" fmla="*/ 62 w 69"/>
                  <a:gd name="T17" fmla="*/ 0 h 45"/>
                  <a:gd name="T18" fmla="*/ 64 w 69"/>
                  <a:gd name="T19" fmla="*/ 3 h 45"/>
                  <a:gd name="T20" fmla="*/ 69 w 69"/>
                  <a:gd name="T21" fmla="*/ 35 h 45"/>
                  <a:gd name="T22" fmla="*/ 67 w 69"/>
                  <a:gd name="T23" fmla="*/ 35 h 45"/>
                  <a:gd name="T24" fmla="*/ 66 w 69"/>
                  <a:gd name="T25" fmla="*/ 33 h 45"/>
                  <a:gd name="T26" fmla="*/ 57 w 69"/>
                  <a:gd name="T27" fmla="*/ 27 h 45"/>
                  <a:gd name="T28" fmla="*/ 14 w 69"/>
                  <a:gd name="T29" fmla="*/ 35 h 45"/>
                  <a:gd name="T30" fmla="*/ 7 w 69"/>
                  <a:gd name="T31" fmla="*/ 42 h 45"/>
                  <a:gd name="T32" fmla="*/ 6 w 69"/>
                  <a:gd name="T33" fmla="*/ 45 h 45"/>
                  <a:gd name="T34" fmla="*/ 5 w 69"/>
                  <a:gd name="T35"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9" h="45">
                    <a:moveTo>
                      <a:pt x="5" y="45"/>
                    </a:moveTo>
                    <a:cubicBezTo>
                      <a:pt x="3" y="35"/>
                      <a:pt x="2" y="24"/>
                      <a:pt x="0" y="13"/>
                    </a:cubicBezTo>
                    <a:cubicBezTo>
                      <a:pt x="0" y="13"/>
                      <a:pt x="0" y="12"/>
                      <a:pt x="1" y="11"/>
                    </a:cubicBezTo>
                    <a:cubicBezTo>
                      <a:pt x="2" y="13"/>
                      <a:pt x="2" y="14"/>
                      <a:pt x="3" y="15"/>
                    </a:cubicBezTo>
                    <a:cubicBezTo>
                      <a:pt x="5" y="19"/>
                      <a:pt x="6" y="20"/>
                      <a:pt x="11" y="19"/>
                    </a:cubicBezTo>
                    <a:cubicBezTo>
                      <a:pt x="23" y="17"/>
                      <a:pt x="35" y="15"/>
                      <a:pt x="47" y="13"/>
                    </a:cubicBezTo>
                    <a:cubicBezTo>
                      <a:pt x="50" y="13"/>
                      <a:pt x="52" y="12"/>
                      <a:pt x="55" y="12"/>
                    </a:cubicBezTo>
                    <a:cubicBezTo>
                      <a:pt x="60" y="11"/>
                      <a:pt x="61" y="9"/>
                      <a:pt x="62" y="5"/>
                    </a:cubicBezTo>
                    <a:cubicBezTo>
                      <a:pt x="62" y="4"/>
                      <a:pt x="62" y="3"/>
                      <a:pt x="62" y="0"/>
                    </a:cubicBezTo>
                    <a:cubicBezTo>
                      <a:pt x="63" y="2"/>
                      <a:pt x="64" y="3"/>
                      <a:pt x="64" y="3"/>
                    </a:cubicBezTo>
                    <a:cubicBezTo>
                      <a:pt x="65" y="14"/>
                      <a:pt x="67" y="24"/>
                      <a:pt x="69" y="35"/>
                    </a:cubicBezTo>
                    <a:cubicBezTo>
                      <a:pt x="68" y="35"/>
                      <a:pt x="68" y="35"/>
                      <a:pt x="67" y="35"/>
                    </a:cubicBezTo>
                    <a:cubicBezTo>
                      <a:pt x="67" y="35"/>
                      <a:pt x="66" y="34"/>
                      <a:pt x="66" y="33"/>
                    </a:cubicBezTo>
                    <a:cubicBezTo>
                      <a:pt x="64" y="28"/>
                      <a:pt x="62" y="27"/>
                      <a:pt x="57" y="27"/>
                    </a:cubicBezTo>
                    <a:cubicBezTo>
                      <a:pt x="43" y="30"/>
                      <a:pt x="28" y="32"/>
                      <a:pt x="14" y="35"/>
                    </a:cubicBezTo>
                    <a:cubicBezTo>
                      <a:pt x="9" y="35"/>
                      <a:pt x="7" y="37"/>
                      <a:pt x="7" y="42"/>
                    </a:cubicBezTo>
                    <a:cubicBezTo>
                      <a:pt x="7" y="43"/>
                      <a:pt x="6" y="44"/>
                      <a:pt x="6" y="45"/>
                    </a:cubicBezTo>
                    <a:cubicBezTo>
                      <a:pt x="6" y="45"/>
                      <a:pt x="5" y="45"/>
                      <a:pt x="5" y="45"/>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cs"/>
                </a:endParaRPr>
              </a:p>
            </p:txBody>
          </p:sp>
          <p:sp>
            <p:nvSpPr>
              <p:cNvPr id="145" name="Freeform 61"/>
              <p:cNvSpPr/>
              <p:nvPr/>
            </p:nvSpPr>
            <p:spPr bwMode="auto">
              <a:xfrm>
                <a:off x="5865225" y="20346840"/>
                <a:ext cx="291002" cy="487624"/>
              </a:xfrm>
              <a:custGeom>
                <a:avLst/>
                <a:gdLst>
                  <a:gd name="T0" fmla="*/ 1 w 42"/>
                  <a:gd name="T1" fmla="*/ 64 h 70"/>
                  <a:gd name="T2" fmla="*/ 4 w 42"/>
                  <a:gd name="T3" fmla="*/ 64 h 70"/>
                  <a:gd name="T4" fmla="*/ 10 w 42"/>
                  <a:gd name="T5" fmla="*/ 57 h 70"/>
                  <a:gd name="T6" fmla="*/ 13 w 42"/>
                  <a:gd name="T7" fmla="*/ 41 h 70"/>
                  <a:gd name="T8" fmla="*/ 16 w 42"/>
                  <a:gd name="T9" fmla="*/ 14 h 70"/>
                  <a:gd name="T10" fmla="*/ 17 w 42"/>
                  <a:gd name="T11" fmla="*/ 10 h 70"/>
                  <a:gd name="T12" fmla="*/ 11 w 42"/>
                  <a:gd name="T13" fmla="*/ 2 h 70"/>
                  <a:gd name="T14" fmla="*/ 9 w 42"/>
                  <a:gd name="T15" fmla="*/ 0 h 70"/>
                  <a:gd name="T16" fmla="*/ 42 w 42"/>
                  <a:gd name="T17" fmla="*/ 4 h 70"/>
                  <a:gd name="T18" fmla="*/ 42 w 42"/>
                  <a:gd name="T19" fmla="*/ 5 h 70"/>
                  <a:gd name="T20" fmla="*/ 39 w 42"/>
                  <a:gd name="T21" fmla="*/ 6 h 70"/>
                  <a:gd name="T22" fmla="*/ 32 w 42"/>
                  <a:gd name="T23" fmla="*/ 13 h 70"/>
                  <a:gd name="T24" fmla="*/ 27 w 42"/>
                  <a:gd name="T25" fmla="*/ 47 h 70"/>
                  <a:gd name="T26" fmla="*/ 25 w 42"/>
                  <a:gd name="T27" fmla="*/ 58 h 70"/>
                  <a:gd name="T28" fmla="*/ 31 w 42"/>
                  <a:gd name="T29" fmla="*/ 68 h 70"/>
                  <a:gd name="T30" fmla="*/ 33 w 42"/>
                  <a:gd name="T31" fmla="*/ 69 h 70"/>
                  <a:gd name="T32" fmla="*/ 33 w 42"/>
                  <a:gd name="T33" fmla="*/ 70 h 70"/>
                  <a:gd name="T34" fmla="*/ 0 w 42"/>
                  <a:gd name="T35" fmla="*/ 66 h 70"/>
                  <a:gd name="T36" fmla="*/ 1 w 42"/>
                  <a:gd name="T37" fmla="*/ 6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2" h="70">
                    <a:moveTo>
                      <a:pt x="1" y="64"/>
                    </a:moveTo>
                    <a:cubicBezTo>
                      <a:pt x="2" y="64"/>
                      <a:pt x="3" y="64"/>
                      <a:pt x="4" y="64"/>
                    </a:cubicBezTo>
                    <a:cubicBezTo>
                      <a:pt x="8" y="63"/>
                      <a:pt x="10" y="62"/>
                      <a:pt x="10" y="57"/>
                    </a:cubicBezTo>
                    <a:cubicBezTo>
                      <a:pt x="11" y="52"/>
                      <a:pt x="12" y="47"/>
                      <a:pt x="13" y="41"/>
                    </a:cubicBezTo>
                    <a:cubicBezTo>
                      <a:pt x="14" y="32"/>
                      <a:pt x="15" y="23"/>
                      <a:pt x="16" y="14"/>
                    </a:cubicBezTo>
                    <a:cubicBezTo>
                      <a:pt x="16" y="13"/>
                      <a:pt x="17" y="12"/>
                      <a:pt x="17" y="10"/>
                    </a:cubicBezTo>
                    <a:cubicBezTo>
                      <a:pt x="17" y="5"/>
                      <a:pt x="16" y="4"/>
                      <a:pt x="11" y="2"/>
                    </a:cubicBezTo>
                    <a:cubicBezTo>
                      <a:pt x="10" y="1"/>
                      <a:pt x="10" y="1"/>
                      <a:pt x="9" y="0"/>
                    </a:cubicBezTo>
                    <a:cubicBezTo>
                      <a:pt x="20" y="1"/>
                      <a:pt x="31" y="2"/>
                      <a:pt x="42" y="4"/>
                    </a:cubicBezTo>
                    <a:cubicBezTo>
                      <a:pt x="42" y="5"/>
                      <a:pt x="42" y="5"/>
                      <a:pt x="42" y="5"/>
                    </a:cubicBezTo>
                    <a:cubicBezTo>
                      <a:pt x="41" y="5"/>
                      <a:pt x="40" y="6"/>
                      <a:pt x="39" y="6"/>
                    </a:cubicBezTo>
                    <a:cubicBezTo>
                      <a:pt x="34" y="6"/>
                      <a:pt x="32" y="7"/>
                      <a:pt x="32" y="13"/>
                    </a:cubicBezTo>
                    <a:cubicBezTo>
                      <a:pt x="30" y="24"/>
                      <a:pt x="28" y="36"/>
                      <a:pt x="27" y="47"/>
                    </a:cubicBezTo>
                    <a:cubicBezTo>
                      <a:pt x="26" y="51"/>
                      <a:pt x="26" y="55"/>
                      <a:pt x="25" y="58"/>
                    </a:cubicBezTo>
                    <a:cubicBezTo>
                      <a:pt x="25" y="64"/>
                      <a:pt x="26" y="66"/>
                      <a:pt x="31" y="68"/>
                    </a:cubicBezTo>
                    <a:cubicBezTo>
                      <a:pt x="32" y="68"/>
                      <a:pt x="32" y="69"/>
                      <a:pt x="33" y="69"/>
                    </a:cubicBezTo>
                    <a:cubicBezTo>
                      <a:pt x="33" y="69"/>
                      <a:pt x="33" y="69"/>
                      <a:pt x="33" y="70"/>
                    </a:cubicBezTo>
                    <a:cubicBezTo>
                      <a:pt x="22" y="69"/>
                      <a:pt x="11" y="68"/>
                      <a:pt x="0" y="66"/>
                    </a:cubicBezTo>
                    <a:cubicBezTo>
                      <a:pt x="1" y="65"/>
                      <a:pt x="1" y="65"/>
                      <a:pt x="1" y="64"/>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cs"/>
                </a:endParaRPr>
              </a:p>
            </p:txBody>
          </p:sp>
          <p:sp>
            <p:nvSpPr>
              <p:cNvPr id="146" name="Freeform 62"/>
              <p:cNvSpPr/>
              <p:nvPr/>
            </p:nvSpPr>
            <p:spPr bwMode="auto">
              <a:xfrm>
                <a:off x="4087756" y="25828682"/>
                <a:ext cx="361786" cy="471895"/>
              </a:xfrm>
              <a:custGeom>
                <a:avLst/>
                <a:gdLst>
                  <a:gd name="T0" fmla="*/ 1 w 52"/>
                  <a:gd name="T1" fmla="*/ 51 h 67"/>
                  <a:gd name="T2" fmla="*/ 5 w 52"/>
                  <a:gd name="T3" fmla="*/ 52 h 67"/>
                  <a:gd name="T4" fmla="*/ 16 w 52"/>
                  <a:gd name="T5" fmla="*/ 47 h 67"/>
                  <a:gd name="T6" fmla="*/ 32 w 52"/>
                  <a:gd name="T7" fmla="*/ 12 h 67"/>
                  <a:gd name="T8" fmla="*/ 33 w 52"/>
                  <a:gd name="T9" fmla="*/ 9 h 67"/>
                  <a:gd name="T10" fmla="*/ 29 w 52"/>
                  <a:gd name="T11" fmla="*/ 2 h 67"/>
                  <a:gd name="T12" fmla="*/ 23 w 52"/>
                  <a:gd name="T13" fmla="*/ 1 h 67"/>
                  <a:gd name="T14" fmla="*/ 52 w 52"/>
                  <a:gd name="T15" fmla="*/ 1 h 67"/>
                  <a:gd name="T16" fmla="*/ 51 w 52"/>
                  <a:gd name="T17" fmla="*/ 4 h 67"/>
                  <a:gd name="T18" fmla="*/ 29 w 52"/>
                  <a:gd name="T19" fmla="*/ 52 h 67"/>
                  <a:gd name="T20" fmla="*/ 33 w 52"/>
                  <a:gd name="T21" fmla="*/ 65 h 67"/>
                  <a:gd name="T22" fmla="*/ 34 w 52"/>
                  <a:gd name="T23" fmla="*/ 66 h 67"/>
                  <a:gd name="T24" fmla="*/ 34 w 52"/>
                  <a:gd name="T25" fmla="*/ 67 h 67"/>
                  <a:gd name="T26" fmla="*/ 33 w 52"/>
                  <a:gd name="T27" fmla="*/ 67 h 67"/>
                  <a:gd name="T28" fmla="*/ 2 w 52"/>
                  <a:gd name="T29" fmla="*/ 53 h 67"/>
                  <a:gd name="T30" fmla="*/ 0 w 52"/>
                  <a:gd name="T31" fmla="*/ 52 h 67"/>
                  <a:gd name="T32" fmla="*/ 1 w 52"/>
                  <a:gd name="T33" fmla="*/ 5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2" h="67">
                    <a:moveTo>
                      <a:pt x="1" y="51"/>
                    </a:moveTo>
                    <a:cubicBezTo>
                      <a:pt x="2" y="51"/>
                      <a:pt x="4" y="51"/>
                      <a:pt x="5" y="52"/>
                    </a:cubicBezTo>
                    <a:cubicBezTo>
                      <a:pt x="10" y="53"/>
                      <a:pt x="13" y="52"/>
                      <a:pt x="16" y="47"/>
                    </a:cubicBezTo>
                    <a:cubicBezTo>
                      <a:pt x="21" y="35"/>
                      <a:pt x="27" y="23"/>
                      <a:pt x="32" y="12"/>
                    </a:cubicBezTo>
                    <a:cubicBezTo>
                      <a:pt x="33" y="11"/>
                      <a:pt x="33" y="10"/>
                      <a:pt x="33" y="9"/>
                    </a:cubicBezTo>
                    <a:cubicBezTo>
                      <a:pt x="34" y="5"/>
                      <a:pt x="33" y="3"/>
                      <a:pt x="29" y="2"/>
                    </a:cubicBezTo>
                    <a:cubicBezTo>
                      <a:pt x="28" y="2"/>
                      <a:pt x="26" y="2"/>
                      <a:pt x="23" y="1"/>
                    </a:cubicBezTo>
                    <a:cubicBezTo>
                      <a:pt x="27" y="0"/>
                      <a:pt x="44" y="0"/>
                      <a:pt x="52" y="1"/>
                    </a:cubicBezTo>
                    <a:cubicBezTo>
                      <a:pt x="52" y="2"/>
                      <a:pt x="52" y="3"/>
                      <a:pt x="51" y="4"/>
                    </a:cubicBezTo>
                    <a:cubicBezTo>
                      <a:pt x="44" y="20"/>
                      <a:pt x="37" y="36"/>
                      <a:pt x="29" y="52"/>
                    </a:cubicBezTo>
                    <a:cubicBezTo>
                      <a:pt x="26" y="59"/>
                      <a:pt x="26" y="61"/>
                      <a:pt x="33" y="65"/>
                    </a:cubicBezTo>
                    <a:cubicBezTo>
                      <a:pt x="33" y="65"/>
                      <a:pt x="34" y="66"/>
                      <a:pt x="34" y="66"/>
                    </a:cubicBezTo>
                    <a:cubicBezTo>
                      <a:pt x="34" y="66"/>
                      <a:pt x="34" y="67"/>
                      <a:pt x="34" y="67"/>
                    </a:cubicBezTo>
                    <a:cubicBezTo>
                      <a:pt x="34" y="67"/>
                      <a:pt x="33" y="67"/>
                      <a:pt x="33" y="67"/>
                    </a:cubicBezTo>
                    <a:cubicBezTo>
                      <a:pt x="23" y="62"/>
                      <a:pt x="13" y="58"/>
                      <a:pt x="2" y="53"/>
                    </a:cubicBezTo>
                    <a:cubicBezTo>
                      <a:pt x="1" y="53"/>
                      <a:pt x="1" y="52"/>
                      <a:pt x="0" y="52"/>
                    </a:cubicBezTo>
                    <a:cubicBezTo>
                      <a:pt x="1" y="51"/>
                      <a:pt x="1" y="51"/>
                      <a:pt x="1" y="51"/>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cs"/>
                </a:endParaRPr>
              </a:p>
            </p:txBody>
          </p:sp>
          <p:sp>
            <p:nvSpPr>
              <p:cNvPr id="147" name="Freeform 71"/>
              <p:cNvSpPr>
                <a:spLocks noEditPoints="1"/>
              </p:cNvSpPr>
              <p:nvPr/>
            </p:nvSpPr>
            <p:spPr bwMode="auto">
              <a:xfrm>
                <a:off x="3199023" y="21141194"/>
                <a:ext cx="4561646" cy="4553784"/>
              </a:xfrm>
              <a:custGeom>
                <a:avLst/>
                <a:gdLst>
                  <a:gd name="T0" fmla="*/ 326 w 652"/>
                  <a:gd name="T1" fmla="*/ 652 h 652"/>
                  <a:gd name="T2" fmla="*/ 326 w 652"/>
                  <a:gd name="T3" fmla="*/ 0 h 652"/>
                  <a:gd name="T4" fmla="*/ 300 w 652"/>
                  <a:gd name="T5" fmla="*/ 368 h 652"/>
                  <a:gd name="T6" fmla="*/ 300 w 652"/>
                  <a:gd name="T7" fmla="*/ 408 h 652"/>
                  <a:gd name="T8" fmla="*/ 292 w 652"/>
                  <a:gd name="T9" fmla="*/ 425 h 652"/>
                  <a:gd name="T10" fmla="*/ 239 w 652"/>
                  <a:gd name="T11" fmla="*/ 475 h 652"/>
                  <a:gd name="T12" fmla="*/ 208 w 652"/>
                  <a:gd name="T13" fmla="*/ 558 h 652"/>
                  <a:gd name="T14" fmla="*/ 256 w 652"/>
                  <a:gd name="T15" fmla="*/ 566 h 652"/>
                  <a:gd name="T16" fmla="*/ 264 w 652"/>
                  <a:gd name="T17" fmla="*/ 540 h 652"/>
                  <a:gd name="T18" fmla="*/ 312 w 652"/>
                  <a:gd name="T19" fmla="*/ 473 h 652"/>
                  <a:gd name="T20" fmla="*/ 346 w 652"/>
                  <a:gd name="T21" fmla="*/ 477 h 652"/>
                  <a:gd name="T22" fmla="*/ 390 w 652"/>
                  <a:gd name="T23" fmla="*/ 550 h 652"/>
                  <a:gd name="T24" fmla="*/ 410 w 652"/>
                  <a:gd name="T25" fmla="*/ 582 h 652"/>
                  <a:gd name="T26" fmla="*/ 439 w 652"/>
                  <a:gd name="T27" fmla="*/ 536 h 652"/>
                  <a:gd name="T28" fmla="*/ 360 w 652"/>
                  <a:gd name="T29" fmla="*/ 425 h 652"/>
                  <a:gd name="T30" fmla="*/ 351 w 652"/>
                  <a:gd name="T31" fmla="*/ 372 h 652"/>
                  <a:gd name="T32" fmla="*/ 357 w 652"/>
                  <a:gd name="T33" fmla="*/ 369 h 652"/>
                  <a:gd name="T34" fmla="*/ 453 w 652"/>
                  <a:gd name="T35" fmla="*/ 459 h 652"/>
                  <a:gd name="T36" fmla="*/ 489 w 652"/>
                  <a:gd name="T37" fmla="*/ 522 h 652"/>
                  <a:gd name="T38" fmla="*/ 526 w 652"/>
                  <a:gd name="T39" fmla="*/ 508 h 652"/>
                  <a:gd name="T40" fmla="*/ 512 w 652"/>
                  <a:gd name="T41" fmla="*/ 460 h 652"/>
                  <a:gd name="T42" fmla="*/ 373 w 652"/>
                  <a:gd name="T43" fmla="*/ 322 h 652"/>
                  <a:gd name="T44" fmla="*/ 351 w 652"/>
                  <a:gd name="T45" fmla="*/ 304 h 652"/>
                  <a:gd name="T46" fmla="*/ 306 w 652"/>
                  <a:gd name="T47" fmla="*/ 286 h 652"/>
                  <a:gd name="T48" fmla="*/ 300 w 652"/>
                  <a:gd name="T49" fmla="*/ 316 h 652"/>
                  <a:gd name="T50" fmla="*/ 210 w 652"/>
                  <a:gd name="T51" fmla="*/ 361 h 652"/>
                  <a:gd name="T52" fmla="*/ 128 w 652"/>
                  <a:gd name="T53" fmla="*/ 483 h 652"/>
                  <a:gd name="T54" fmla="*/ 140 w 652"/>
                  <a:gd name="T55" fmla="*/ 526 h 652"/>
                  <a:gd name="T56" fmla="*/ 172 w 652"/>
                  <a:gd name="T57" fmla="*/ 509 h 652"/>
                  <a:gd name="T58" fmla="*/ 246 w 652"/>
                  <a:gd name="T59" fmla="*/ 399 h 652"/>
                  <a:gd name="T60" fmla="*/ 300 w 652"/>
                  <a:gd name="T61" fmla="*/ 368 h 652"/>
                  <a:gd name="T62" fmla="*/ 249 w 652"/>
                  <a:gd name="T63" fmla="*/ 114 h 652"/>
                  <a:gd name="T64" fmla="*/ 123 w 652"/>
                  <a:gd name="T65" fmla="*/ 169 h 652"/>
                  <a:gd name="T66" fmla="*/ 75 w 652"/>
                  <a:gd name="T67" fmla="*/ 214 h 652"/>
                  <a:gd name="T68" fmla="*/ 108 w 652"/>
                  <a:gd name="T69" fmla="*/ 242 h 652"/>
                  <a:gd name="T70" fmla="*/ 158 w 652"/>
                  <a:gd name="T71" fmla="*/ 210 h 652"/>
                  <a:gd name="T72" fmla="*/ 253 w 652"/>
                  <a:gd name="T73" fmla="*/ 164 h 652"/>
                  <a:gd name="T74" fmla="*/ 250 w 652"/>
                  <a:gd name="T75" fmla="*/ 222 h 652"/>
                  <a:gd name="T76" fmla="*/ 65 w 652"/>
                  <a:gd name="T77" fmla="*/ 383 h 652"/>
                  <a:gd name="T78" fmla="*/ 80 w 652"/>
                  <a:gd name="T79" fmla="*/ 422 h 652"/>
                  <a:gd name="T80" fmla="*/ 113 w 652"/>
                  <a:gd name="T81" fmla="*/ 400 h 652"/>
                  <a:gd name="T82" fmla="*/ 215 w 652"/>
                  <a:gd name="T83" fmla="*/ 296 h 652"/>
                  <a:gd name="T84" fmla="*/ 304 w 652"/>
                  <a:gd name="T85" fmla="*/ 240 h 652"/>
                  <a:gd name="T86" fmla="*/ 303 w 652"/>
                  <a:gd name="T87" fmla="*/ 78 h 652"/>
                  <a:gd name="T88" fmla="*/ 269 w 652"/>
                  <a:gd name="T89" fmla="*/ 56 h 652"/>
                  <a:gd name="T90" fmla="*/ 253 w 652"/>
                  <a:gd name="T91" fmla="*/ 90 h 652"/>
                  <a:gd name="T92" fmla="*/ 398 w 652"/>
                  <a:gd name="T93" fmla="*/ 112 h 652"/>
                  <a:gd name="T94" fmla="*/ 398 w 652"/>
                  <a:gd name="T95" fmla="*/ 82 h 652"/>
                  <a:gd name="T96" fmla="*/ 368 w 652"/>
                  <a:gd name="T97" fmla="*/ 54 h 652"/>
                  <a:gd name="T98" fmla="*/ 347 w 652"/>
                  <a:gd name="T99" fmla="*/ 85 h 652"/>
                  <a:gd name="T100" fmla="*/ 347 w 652"/>
                  <a:gd name="T101" fmla="*/ 243 h 652"/>
                  <a:gd name="T102" fmla="*/ 369 w 652"/>
                  <a:gd name="T103" fmla="*/ 264 h 652"/>
                  <a:gd name="T104" fmla="*/ 493 w 652"/>
                  <a:gd name="T105" fmla="*/ 344 h 652"/>
                  <a:gd name="T106" fmla="*/ 549 w 652"/>
                  <a:gd name="T107" fmla="*/ 416 h 652"/>
                  <a:gd name="T108" fmla="*/ 587 w 652"/>
                  <a:gd name="T109" fmla="*/ 384 h 652"/>
                  <a:gd name="T110" fmla="*/ 407 w 652"/>
                  <a:gd name="T111" fmla="*/ 224 h 652"/>
                  <a:gd name="T112" fmla="*/ 398 w 652"/>
                  <a:gd name="T113" fmla="*/ 164 h 652"/>
                  <a:gd name="T114" fmla="*/ 403 w 652"/>
                  <a:gd name="T115" fmla="*/ 165 h 652"/>
                  <a:gd name="T116" fmla="*/ 532 w 652"/>
                  <a:gd name="T117" fmla="*/ 236 h 652"/>
                  <a:gd name="T118" fmla="*/ 575 w 652"/>
                  <a:gd name="T119" fmla="*/ 211 h 652"/>
                  <a:gd name="T120" fmla="*/ 509 w 652"/>
                  <a:gd name="T121" fmla="*/ 157 h 652"/>
                  <a:gd name="T122" fmla="*/ 398 w 652"/>
                  <a:gd name="T123" fmla="*/ 11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52" h="652">
                    <a:moveTo>
                      <a:pt x="652" y="326"/>
                    </a:moveTo>
                    <a:cubicBezTo>
                      <a:pt x="652" y="505"/>
                      <a:pt x="506" y="652"/>
                      <a:pt x="326" y="652"/>
                    </a:cubicBezTo>
                    <a:cubicBezTo>
                      <a:pt x="147" y="652"/>
                      <a:pt x="0" y="507"/>
                      <a:pt x="0" y="326"/>
                    </a:cubicBezTo>
                    <a:cubicBezTo>
                      <a:pt x="0" y="146"/>
                      <a:pt x="146" y="0"/>
                      <a:pt x="326" y="0"/>
                    </a:cubicBezTo>
                    <a:cubicBezTo>
                      <a:pt x="506" y="0"/>
                      <a:pt x="652" y="147"/>
                      <a:pt x="652" y="326"/>
                    </a:cubicBezTo>
                    <a:close/>
                    <a:moveTo>
                      <a:pt x="300" y="368"/>
                    </a:moveTo>
                    <a:cubicBezTo>
                      <a:pt x="300" y="370"/>
                      <a:pt x="300" y="371"/>
                      <a:pt x="300" y="373"/>
                    </a:cubicBezTo>
                    <a:cubicBezTo>
                      <a:pt x="300" y="385"/>
                      <a:pt x="300" y="396"/>
                      <a:pt x="300" y="408"/>
                    </a:cubicBezTo>
                    <a:cubicBezTo>
                      <a:pt x="300" y="409"/>
                      <a:pt x="300" y="410"/>
                      <a:pt x="300" y="411"/>
                    </a:cubicBezTo>
                    <a:cubicBezTo>
                      <a:pt x="300" y="417"/>
                      <a:pt x="297" y="422"/>
                      <a:pt x="292" y="425"/>
                    </a:cubicBezTo>
                    <a:cubicBezTo>
                      <a:pt x="290" y="426"/>
                      <a:pt x="288" y="428"/>
                      <a:pt x="285" y="429"/>
                    </a:cubicBezTo>
                    <a:cubicBezTo>
                      <a:pt x="267" y="441"/>
                      <a:pt x="252" y="457"/>
                      <a:pt x="239" y="475"/>
                    </a:cubicBezTo>
                    <a:cubicBezTo>
                      <a:pt x="225" y="496"/>
                      <a:pt x="216" y="520"/>
                      <a:pt x="210" y="544"/>
                    </a:cubicBezTo>
                    <a:cubicBezTo>
                      <a:pt x="209" y="549"/>
                      <a:pt x="208" y="553"/>
                      <a:pt x="208" y="558"/>
                    </a:cubicBezTo>
                    <a:cubicBezTo>
                      <a:pt x="207" y="571"/>
                      <a:pt x="215" y="581"/>
                      <a:pt x="228" y="583"/>
                    </a:cubicBezTo>
                    <a:cubicBezTo>
                      <a:pt x="239" y="585"/>
                      <a:pt x="252" y="581"/>
                      <a:pt x="256" y="566"/>
                    </a:cubicBezTo>
                    <a:cubicBezTo>
                      <a:pt x="256" y="565"/>
                      <a:pt x="257" y="563"/>
                      <a:pt x="257" y="562"/>
                    </a:cubicBezTo>
                    <a:cubicBezTo>
                      <a:pt x="260" y="555"/>
                      <a:pt x="262" y="547"/>
                      <a:pt x="264" y="540"/>
                    </a:cubicBezTo>
                    <a:cubicBezTo>
                      <a:pt x="270" y="523"/>
                      <a:pt x="278" y="508"/>
                      <a:pt x="289" y="493"/>
                    </a:cubicBezTo>
                    <a:cubicBezTo>
                      <a:pt x="295" y="485"/>
                      <a:pt x="303" y="478"/>
                      <a:pt x="312" y="473"/>
                    </a:cubicBezTo>
                    <a:cubicBezTo>
                      <a:pt x="321" y="468"/>
                      <a:pt x="330" y="468"/>
                      <a:pt x="339" y="473"/>
                    </a:cubicBezTo>
                    <a:cubicBezTo>
                      <a:pt x="341" y="474"/>
                      <a:pt x="344" y="475"/>
                      <a:pt x="346" y="477"/>
                    </a:cubicBezTo>
                    <a:cubicBezTo>
                      <a:pt x="355" y="483"/>
                      <a:pt x="362" y="491"/>
                      <a:pt x="368" y="500"/>
                    </a:cubicBezTo>
                    <a:cubicBezTo>
                      <a:pt x="378" y="516"/>
                      <a:pt x="385" y="533"/>
                      <a:pt x="390" y="550"/>
                    </a:cubicBezTo>
                    <a:cubicBezTo>
                      <a:pt x="392" y="556"/>
                      <a:pt x="394" y="563"/>
                      <a:pt x="396" y="569"/>
                    </a:cubicBezTo>
                    <a:cubicBezTo>
                      <a:pt x="399" y="576"/>
                      <a:pt x="403" y="580"/>
                      <a:pt x="410" y="582"/>
                    </a:cubicBezTo>
                    <a:cubicBezTo>
                      <a:pt x="425" y="588"/>
                      <a:pt x="446" y="577"/>
                      <a:pt x="443" y="555"/>
                    </a:cubicBezTo>
                    <a:cubicBezTo>
                      <a:pt x="442" y="548"/>
                      <a:pt x="440" y="542"/>
                      <a:pt x="439" y="536"/>
                    </a:cubicBezTo>
                    <a:cubicBezTo>
                      <a:pt x="433" y="515"/>
                      <a:pt x="426" y="496"/>
                      <a:pt x="414" y="478"/>
                    </a:cubicBezTo>
                    <a:cubicBezTo>
                      <a:pt x="400" y="456"/>
                      <a:pt x="382" y="439"/>
                      <a:pt x="360" y="425"/>
                    </a:cubicBezTo>
                    <a:cubicBezTo>
                      <a:pt x="354" y="422"/>
                      <a:pt x="351" y="417"/>
                      <a:pt x="351" y="410"/>
                    </a:cubicBezTo>
                    <a:cubicBezTo>
                      <a:pt x="351" y="397"/>
                      <a:pt x="351" y="385"/>
                      <a:pt x="351" y="372"/>
                    </a:cubicBezTo>
                    <a:cubicBezTo>
                      <a:pt x="351" y="371"/>
                      <a:pt x="351" y="370"/>
                      <a:pt x="352" y="368"/>
                    </a:cubicBezTo>
                    <a:cubicBezTo>
                      <a:pt x="354" y="368"/>
                      <a:pt x="355" y="369"/>
                      <a:pt x="357" y="369"/>
                    </a:cubicBezTo>
                    <a:cubicBezTo>
                      <a:pt x="376" y="376"/>
                      <a:pt x="392" y="386"/>
                      <a:pt x="406" y="400"/>
                    </a:cubicBezTo>
                    <a:cubicBezTo>
                      <a:pt x="425" y="417"/>
                      <a:pt x="439" y="437"/>
                      <a:pt x="453" y="459"/>
                    </a:cubicBezTo>
                    <a:cubicBezTo>
                      <a:pt x="462" y="475"/>
                      <a:pt x="471" y="492"/>
                      <a:pt x="479" y="509"/>
                    </a:cubicBezTo>
                    <a:cubicBezTo>
                      <a:pt x="481" y="514"/>
                      <a:pt x="484" y="518"/>
                      <a:pt x="489" y="522"/>
                    </a:cubicBezTo>
                    <a:cubicBezTo>
                      <a:pt x="494" y="526"/>
                      <a:pt x="501" y="529"/>
                      <a:pt x="508" y="527"/>
                    </a:cubicBezTo>
                    <a:cubicBezTo>
                      <a:pt x="518" y="524"/>
                      <a:pt x="524" y="518"/>
                      <a:pt x="526" y="508"/>
                    </a:cubicBezTo>
                    <a:cubicBezTo>
                      <a:pt x="528" y="500"/>
                      <a:pt x="527" y="493"/>
                      <a:pt x="524" y="486"/>
                    </a:cubicBezTo>
                    <a:cubicBezTo>
                      <a:pt x="520" y="477"/>
                      <a:pt x="516" y="469"/>
                      <a:pt x="512" y="460"/>
                    </a:cubicBezTo>
                    <a:cubicBezTo>
                      <a:pt x="498" y="429"/>
                      <a:pt x="480" y="400"/>
                      <a:pt x="456" y="375"/>
                    </a:cubicBezTo>
                    <a:cubicBezTo>
                      <a:pt x="432" y="351"/>
                      <a:pt x="405" y="333"/>
                      <a:pt x="373" y="322"/>
                    </a:cubicBezTo>
                    <a:cubicBezTo>
                      <a:pt x="366" y="320"/>
                      <a:pt x="359" y="318"/>
                      <a:pt x="351" y="316"/>
                    </a:cubicBezTo>
                    <a:cubicBezTo>
                      <a:pt x="351" y="312"/>
                      <a:pt x="351" y="308"/>
                      <a:pt x="351" y="304"/>
                    </a:cubicBezTo>
                    <a:cubicBezTo>
                      <a:pt x="350" y="298"/>
                      <a:pt x="349" y="291"/>
                      <a:pt x="345" y="286"/>
                    </a:cubicBezTo>
                    <a:cubicBezTo>
                      <a:pt x="335" y="271"/>
                      <a:pt x="316" y="271"/>
                      <a:pt x="306" y="286"/>
                    </a:cubicBezTo>
                    <a:cubicBezTo>
                      <a:pt x="302" y="292"/>
                      <a:pt x="301" y="299"/>
                      <a:pt x="301" y="305"/>
                    </a:cubicBezTo>
                    <a:cubicBezTo>
                      <a:pt x="300" y="309"/>
                      <a:pt x="300" y="312"/>
                      <a:pt x="300" y="316"/>
                    </a:cubicBezTo>
                    <a:cubicBezTo>
                      <a:pt x="299" y="317"/>
                      <a:pt x="298" y="317"/>
                      <a:pt x="296" y="317"/>
                    </a:cubicBezTo>
                    <a:cubicBezTo>
                      <a:pt x="264" y="325"/>
                      <a:pt x="235" y="339"/>
                      <a:pt x="210" y="361"/>
                    </a:cubicBezTo>
                    <a:cubicBezTo>
                      <a:pt x="191" y="378"/>
                      <a:pt x="175" y="398"/>
                      <a:pt x="161" y="420"/>
                    </a:cubicBezTo>
                    <a:cubicBezTo>
                      <a:pt x="148" y="440"/>
                      <a:pt x="138" y="462"/>
                      <a:pt x="128" y="483"/>
                    </a:cubicBezTo>
                    <a:cubicBezTo>
                      <a:pt x="126" y="490"/>
                      <a:pt x="124" y="497"/>
                      <a:pt x="125" y="504"/>
                    </a:cubicBezTo>
                    <a:cubicBezTo>
                      <a:pt x="126" y="515"/>
                      <a:pt x="130" y="522"/>
                      <a:pt x="140" y="526"/>
                    </a:cubicBezTo>
                    <a:cubicBezTo>
                      <a:pt x="150" y="530"/>
                      <a:pt x="159" y="526"/>
                      <a:pt x="165" y="519"/>
                    </a:cubicBezTo>
                    <a:cubicBezTo>
                      <a:pt x="168" y="516"/>
                      <a:pt x="170" y="512"/>
                      <a:pt x="172" y="509"/>
                    </a:cubicBezTo>
                    <a:cubicBezTo>
                      <a:pt x="181" y="493"/>
                      <a:pt x="189" y="476"/>
                      <a:pt x="198" y="461"/>
                    </a:cubicBezTo>
                    <a:cubicBezTo>
                      <a:pt x="211" y="438"/>
                      <a:pt x="227" y="417"/>
                      <a:pt x="246" y="399"/>
                    </a:cubicBezTo>
                    <a:cubicBezTo>
                      <a:pt x="260" y="386"/>
                      <a:pt x="276" y="376"/>
                      <a:pt x="294" y="370"/>
                    </a:cubicBezTo>
                    <a:cubicBezTo>
                      <a:pt x="296" y="369"/>
                      <a:pt x="298" y="368"/>
                      <a:pt x="300" y="368"/>
                    </a:cubicBezTo>
                    <a:close/>
                    <a:moveTo>
                      <a:pt x="253" y="112"/>
                    </a:moveTo>
                    <a:cubicBezTo>
                      <a:pt x="252" y="113"/>
                      <a:pt x="250" y="113"/>
                      <a:pt x="249" y="114"/>
                    </a:cubicBezTo>
                    <a:cubicBezTo>
                      <a:pt x="240" y="117"/>
                      <a:pt x="231" y="119"/>
                      <a:pt x="222" y="122"/>
                    </a:cubicBezTo>
                    <a:cubicBezTo>
                      <a:pt x="187" y="134"/>
                      <a:pt x="154" y="149"/>
                      <a:pt x="123" y="169"/>
                    </a:cubicBezTo>
                    <a:cubicBezTo>
                      <a:pt x="110" y="178"/>
                      <a:pt x="97" y="188"/>
                      <a:pt x="85" y="200"/>
                    </a:cubicBezTo>
                    <a:cubicBezTo>
                      <a:pt x="81" y="204"/>
                      <a:pt x="77" y="208"/>
                      <a:pt x="75" y="214"/>
                    </a:cubicBezTo>
                    <a:cubicBezTo>
                      <a:pt x="71" y="225"/>
                      <a:pt x="76" y="237"/>
                      <a:pt x="87" y="241"/>
                    </a:cubicBezTo>
                    <a:cubicBezTo>
                      <a:pt x="94" y="244"/>
                      <a:pt x="101" y="244"/>
                      <a:pt x="108" y="242"/>
                    </a:cubicBezTo>
                    <a:cubicBezTo>
                      <a:pt x="114" y="240"/>
                      <a:pt x="118" y="237"/>
                      <a:pt x="123" y="234"/>
                    </a:cubicBezTo>
                    <a:cubicBezTo>
                      <a:pt x="134" y="226"/>
                      <a:pt x="146" y="217"/>
                      <a:pt x="158" y="210"/>
                    </a:cubicBezTo>
                    <a:cubicBezTo>
                      <a:pt x="186" y="191"/>
                      <a:pt x="216" y="176"/>
                      <a:pt x="249" y="165"/>
                    </a:cubicBezTo>
                    <a:cubicBezTo>
                      <a:pt x="250" y="165"/>
                      <a:pt x="252" y="164"/>
                      <a:pt x="253" y="164"/>
                    </a:cubicBezTo>
                    <a:cubicBezTo>
                      <a:pt x="253" y="183"/>
                      <a:pt x="253" y="202"/>
                      <a:pt x="253" y="220"/>
                    </a:cubicBezTo>
                    <a:cubicBezTo>
                      <a:pt x="252" y="221"/>
                      <a:pt x="251" y="221"/>
                      <a:pt x="250" y="222"/>
                    </a:cubicBezTo>
                    <a:cubicBezTo>
                      <a:pt x="185" y="247"/>
                      <a:pt x="131" y="288"/>
                      <a:pt x="90" y="345"/>
                    </a:cubicBezTo>
                    <a:cubicBezTo>
                      <a:pt x="81" y="357"/>
                      <a:pt x="73" y="370"/>
                      <a:pt x="65" y="383"/>
                    </a:cubicBezTo>
                    <a:cubicBezTo>
                      <a:pt x="62" y="387"/>
                      <a:pt x="60" y="391"/>
                      <a:pt x="60" y="395"/>
                    </a:cubicBezTo>
                    <a:cubicBezTo>
                      <a:pt x="60" y="408"/>
                      <a:pt x="68" y="419"/>
                      <a:pt x="80" y="422"/>
                    </a:cubicBezTo>
                    <a:cubicBezTo>
                      <a:pt x="90" y="425"/>
                      <a:pt x="98" y="422"/>
                      <a:pt x="104" y="413"/>
                    </a:cubicBezTo>
                    <a:cubicBezTo>
                      <a:pt x="107" y="409"/>
                      <a:pt x="110" y="404"/>
                      <a:pt x="113" y="400"/>
                    </a:cubicBezTo>
                    <a:cubicBezTo>
                      <a:pt x="127" y="380"/>
                      <a:pt x="143" y="361"/>
                      <a:pt x="160" y="343"/>
                    </a:cubicBezTo>
                    <a:cubicBezTo>
                      <a:pt x="177" y="325"/>
                      <a:pt x="195" y="309"/>
                      <a:pt x="215" y="296"/>
                    </a:cubicBezTo>
                    <a:cubicBezTo>
                      <a:pt x="237" y="282"/>
                      <a:pt x="261" y="271"/>
                      <a:pt x="286" y="264"/>
                    </a:cubicBezTo>
                    <a:cubicBezTo>
                      <a:pt x="300" y="260"/>
                      <a:pt x="304" y="253"/>
                      <a:pt x="304" y="240"/>
                    </a:cubicBezTo>
                    <a:cubicBezTo>
                      <a:pt x="304" y="189"/>
                      <a:pt x="304" y="138"/>
                      <a:pt x="304" y="88"/>
                    </a:cubicBezTo>
                    <a:cubicBezTo>
                      <a:pt x="304" y="84"/>
                      <a:pt x="304" y="81"/>
                      <a:pt x="303" y="78"/>
                    </a:cubicBezTo>
                    <a:cubicBezTo>
                      <a:pt x="303" y="74"/>
                      <a:pt x="302" y="69"/>
                      <a:pt x="299" y="65"/>
                    </a:cubicBezTo>
                    <a:cubicBezTo>
                      <a:pt x="293" y="55"/>
                      <a:pt x="280" y="51"/>
                      <a:pt x="269" y="56"/>
                    </a:cubicBezTo>
                    <a:cubicBezTo>
                      <a:pt x="261" y="61"/>
                      <a:pt x="256" y="68"/>
                      <a:pt x="254" y="77"/>
                    </a:cubicBezTo>
                    <a:cubicBezTo>
                      <a:pt x="254" y="81"/>
                      <a:pt x="254" y="85"/>
                      <a:pt x="253" y="90"/>
                    </a:cubicBezTo>
                    <a:cubicBezTo>
                      <a:pt x="253" y="97"/>
                      <a:pt x="253" y="105"/>
                      <a:pt x="253" y="112"/>
                    </a:cubicBezTo>
                    <a:close/>
                    <a:moveTo>
                      <a:pt x="398" y="112"/>
                    </a:moveTo>
                    <a:cubicBezTo>
                      <a:pt x="398" y="110"/>
                      <a:pt x="398" y="108"/>
                      <a:pt x="398" y="106"/>
                    </a:cubicBezTo>
                    <a:cubicBezTo>
                      <a:pt x="398" y="98"/>
                      <a:pt x="398" y="90"/>
                      <a:pt x="398" y="82"/>
                    </a:cubicBezTo>
                    <a:cubicBezTo>
                      <a:pt x="397" y="76"/>
                      <a:pt x="396" y="70"/>
                      <a:pt x="392" y="65"/>
                    </a:cubicBezTo>
                    <a:cubicBezTo>
                      <a:pt x="386" y="57"/>
                      <a:pt x="378" y="53"/>
                      <a:pt x="368" y="54"/>
                    </a:cubicBezTo>
                    <a:cubicBezTo>
                      <a:pt x="358" y="56"/>
                      <a:pt x="352" y="62"/>
                      <a:pt x="349" y="71"/>
                    </a:cubicBezTo>
                    <a:cubicBezTo>
                      <a:pt x="348" y="75"/>
                      <a:pt x="347" y="80"/>
                      <a:pt x="347" y="85"/>
                    </a:cubicBezTo>
                    <a:cubicBezTo>
                      <a:pt x="347" y="137"/>
                      <a:pt x="347" y="189"/>
                      <a:pt x="347" y="242"/>
                    </a:cubicBezTo>
                    <a:cubicBezTo>
                      <a:pt x="347" y="242"/>
                      <a:pt x="347" y="243"/>
                      <a:pt x="347" y="243"/>
                    </a:cubicBezTo>
                    <a:cubicBezTo>
                      <a:pt x="347" y="251"/>
                      <a:pt x="351" y="257"/>
                      <a:pt x="358" y="260"/>
                    </a:cubicBezTo>
                    <a:cubicBezTo>
                      <a:pt x="361" y="262"/>
                      <a:pt x="365" y="263"/>
                      <a:pt x="369" y="264"/>
                    </a:cubicBezTo>
                    <a:cubicBezTo>
                      <a:pt x="387" y="270"/>
                      <a:pt x="405" y="277"/>
                      <a:pt x="421" y="286"/>
                    </a:cubicBezTo>
                    <a:cubicBezTo>
                      <a:pt x="449" y="301"/>
                      <a:pt x="473" y="321"/>
                      <a:pt x="493" y="344"/>
                    </a:cubicBezTo>
                    <a:cubicBezTo>
                      <a:pt x="513" y="365"/>
                      <a:pt x="530" y="388"/>
                      <a:pt x="546" y="412"/>
                    </a:cubicBezTo>
                    <a:cubicBezTo>
                      <a:pt x="547" y="413"/>
                      <a:pt x="548" y="415"/>
                      <a:pt x="549" y="416"/>
                    </a:cubicBezTo>
                    <a:cubicBezTo>
                      <a:pt x="553" y="421"/>
                      <a:pt x="558" y="423"/>
                      <a:pt x="564" y="423"/>
                    </a:cubicBezTo>
                    <a:cubicBezTo>
                      <a:pt x="584" y="423"/>
                      <a:pt x="598" y="402"/>
                      <a:pt x="587" y="384"/>
                    </a:cubicBezTo>
                    <a:cubicBezTo>
                      <a:pt x="581" y="374"/>
                      <a:pt x="576" y="365"/>
                      <a:pt x="569" y="355"/>
                    </a:cubicBezTo>
                    <a:cubicBezTo>
                      <a:pt x="528" y="296"/>
                      <a:pt x="474" y="251"/>
                      <a:pt x="407" y="224"/>
                    </a:cubicBezTo>
                    <a:cubicBezTo>
                      <a:pt x="404" y="223"/>
                      <a:pt x="401" y="222"/>
                      <a:pt x="398" y="220"/>
                    </a:cubicBezTo>
                    <a:cubicBezTo>
                      <a:pt x="398" y="201"/>
                      <a:pt x="398" y="183"/>
                      <a:pt x="398" y="164"/>
                    </a:cubicBezTo>
                    <a:cubicBezTo>
                      <a:pt x="399" y="164"/>
                      <a:pt x="399" y="164"/>
                      <a:pt x="399" y="164"/>
                    </a:cubicBezTo>
                    <a:cubicBezTo>
                      <a:pt x="401" y="165"/>
                      <a:pt x="402" y="165"/>
                      <a:pt x="403" y="165"/>
                    </a:cubicBezTo>
                    <a:cubicBezTo>
                      <a:pt x="439" y="177"/>
                      <a:pt x="473" y="195"/>
                      <a:pt x="504" y="217"/>
                    </a:cubicBezTo>
                    <a:cubicBezTo>
                      <a:pt x="513" y="223"/>
                      <a:pt x="522" y="230"/>
                      <a:pt x="532" y="236"/>
                    </a:cubicBezTo>
                    <a:cubicBezTo>
                      <a:pt x="539" y="242"/>
                      <a:pt x="547" y="244"/>
                      <a:pt x="556" y="243"/>
                    </a:cubicBezTo>
                    <a:cubicBezTo>
                      <a:pt x="573" y="242"/>
                      <a:pt x="582" y="226"/>
                      <a:pt x="575" y="211"/>
                    </a:cubicBezTo>
                    <a:cubicBezTo>
                      <a:pt x="572" y="206"/>
                      <a:pt x="569" y="202"/>
                      <a:pt x="566" y="199"/>
                    </a:cubicBezTo>
                    <a:cubicBezTo>
                      <a:pt x="549" y="182"/>
                      <a:pt x="529" y="169"/>
                      <a:pt x="509" y="157"/>
                    </a:cubicBezTo>
                    <a:cubicBezTo>
                      <a:pt x="480" y="141"/>
                      <a:pt x="450" y="129"/>
                      <a:pt x="418" y="119"/>
                    </a:cubicBezTo>
                    <a:cubicBezTo>
                      <a:pt x="412" y="116"/>
                      <a:pt x="405" y="114"/>
                      <a:pt x="398" y="112"/>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cs"/>
                </a:endParaRPr>
              </a:p>
            </p:txBody>
          </p:sp>
        </p:grpSp>
      </p:grpSp>
      <p:grpSp>
        <p:nvGrpSpPr>
          <p:cNvPr id="177" name="组合 176"/>
          <p:cNvGrpSpPr/>
          <p:nvPr userDrawn="1"/>
        </p:nvGrpSpPr>
        <p:grpSpPr>
          <a:xfrm>
            <a:off x="528706" y="867990"/>
            <a:ext cx="2433027" cy="0"/>
            <a:chOff x="7460343" y="1311756"/>
            <a:chExt cx="2433027" cy="0"/>
          </a:xfrm>
        </p:grpSpPr>
        <p:cxnSp>
          <p:nvCxnSpPr>
            <p:cNvPr id="178" name="直接连接符 177"/>
            <p:cNvCxnSpPr/>
            <p:nvPr/>
          </p:nvCxnSpPr>
          <p:spPr>
            <a:xfrm>
              <a:off x="7460343" y="1311756"/>
              <a:ext cx="2433027"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79" name="直接连接符 178"/>
            <p:cNvCxnSpPr/>
            <p:nvPr/>
          </p:nvCxnSpPr>
          <p:spPr>
            <a:xfrm>
              <a:off x="7460343" y="1311756"/>
              <a:ext cx="589713"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61" name="灯片编号占位符 8"/>
          <p:cNvSpPr>
            <a:spLocks noGrp="1"/>
          </p:cNvSpPr>
          <p:nvPr>
            <p:ph type="sldNum" sz="quarter" idx="4"/>
          </p:nvPr>
        </p:nvSpPr>
        <p:spPr>
          <a:xfrm>
            <a:off x="9005791" y="6394353"/>
            <a:ext cx="2743200" cy="292196"/>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r>
              <a:rPr lang="en-US" altLang="zh-CN"/>
              <a:t>&lt; </a:t>
            </a:r>
            <a:fld id="{A548B57D-AE10-4CF7-A9DF-59FEFA91B28E}" type="slidenum">
              <a:rPr lang="zh-CN" altLang="en-US" smtClean="0"/>
            </a:fld>
            <a:r>
              <a:rPr lang="zh-CN" altLang="en-US"/>
              <a:t> </a:t>
            </a:r>
            <a:r>
              <a:rPr lang="en-US" altLang="zh-CN"/>
              <a:t>&gt;</a:t>
            </a:r>
            <a:endParaRPr lang="zh-CN" altLang="en-US" dirty="0"/>
          </a:p>
        </p:txBody>
      </p:sp>
      <p:sp>
        <p:nvSpPr>
          <p:cNvPr id="63" name="标题 1"/>
          <p:cNvSpPr>
            <a:spLocks noGrp="1"/>
          </p:cNvSpPr>
          <p:nvPr>
            <p:ph type="title" hasCustomPrompt="1"/>
          </p:nvPr>
        </p:nvSpPr>
        <p:spPr>
          <a:xfrm>
            <a:off x="442913" y="243569"/>
            <a:ext cx="9056851" cy="617518"/>
          </a:xfrm>
        </p:spPr>
        <p:txBody>
          <a:bodyPr>
            <a:normAutofit/>
          </a:bodyPr>
          <a:lstStyle>
            <a:lvl1pPr algn="l" defTabSz="914400" rtl="0" eaLnBrk="1" latinLnBrk="0" hangingPunct="1">
              <a:lnSpc>
                <a:spcPct val="90000"/>
              </a:lnSpc>
              <a:spcBef>
                <a:spcPct val="0"/>
              </a:spcBef>
              <a:buNone/>
              <a:defRPr lang="zh-CN" altLang="en-US" sz="2400" b="1" kern="1200" baseline="0" dirty="0">
                <a:solidFill>
                  <a:schemeClr val="accent1"/>
                </a:solidFill>
                <a:latin typeface="Arial" panose="020B0604020202090204" pitchFamily="34" charset="0"/>
                <a:ea typeface="微软雅黑" panose="020B0503020204020204" pitchFamily="34" charset="-122"/>
                <a:cs typeface="+mn-ea"/>
              </a:defRPr>
            </a:lvl1pPr>
          </a:lstStyle>
          <a:p>
            <a:r>
              <a:rPr lang="en-US" altLang="zh-CN" dirty="0"/>
              <a:t>X.X  </a:t>
            </a:r>
            <a:r>
              <a:rPr lang="zh-CN" altLang="en-US" dirty="0"/>
              <a:t>单击此处输入标题</a:t>
            </a:r>
            <a:endParaRPr lang="zh-CN" altLang="en-US" dirty="0"/>
          </a:p>
        </p:txBody>
      </p:sp>
      <p:sp>
        <p:nvSpPr>
          <p:cNvPr id="3" name="文本占位符 2"/>
          <p:cNvSpPr>
            <a:spLocks noGrp="1"/>
          </p:cNvSpPr>
          <p:nvPr>
            <p:ph type="body" sz="quarter" idx="10" hasCustomPrompt="1"/>
          </p:nvPr>
        </p:nvSpPr>
        <p:spPr>
          <a:xfrm>
            <a:off x="442913" y="944610"/>
            <a:ext cx="9056687" cy="381629"/>
          </a:xfrm>
        </p:spPr>
        <p:txBody>
          <a:bodyPr vert="horz" lIns="91440" tIns="45720" rIns="91440" bIns="45720" rtlCol="0" anchor="ctr">
            <a:normAutofit/>
          </a:bodyPr>
          <a:lstStyle>
            <a:lvl1pPr>
              <a:defRPr lang="zh-CN" altLang="en-US" sz="2000" b="1" dirty="0" smtClean="0">
                <a:solidFill>
                  <a:schemeClr val="tx1">
                    <a:lumMod val="75000"/>
                    <a:lumOff val="25000"/>
                  </a:schemeClr>
                </a:solidFill>
                <a:cs typeface="+mn-ea"/>
              </a:defRPr>
            </a:lvl1pPr>
          </a:lstStyle>
          <a:p>
            <a:pPr marL="342900" marR="0" lvl="0" indent="-342900" fontAlgn="auto">
              <a:spcBef>
                <a:spcPct val="0"/>
              </a:spcBef>
              <a:spcAft>
                <a:spcPts val="0"/>
              </a:spcAft>
              <a:buClrTx/>
              <a:buSzTx/>
            </a:pPr>
            <a:r>
              <a:rPr lang="zh-CN" altLang="en-US" dirty="0"/>
              <a:t>单击此处输入本页的结论单击此处输入本页的结论单击此处输入本页的结论</a:t>
            </a:r>
            <a:endParaRPr lang="zh-CN" altLang="en-US" dirty="0"/>
          </a:p>
        </p:txBody>
      </p:sp>
      <p:sp>
        <p:nvSpPr>
          <p:cNvPr id="2" name="图片占位符 1"/>
          <p:cNvSpPr>
            <a:spLocks noGrp="1"/>
          </p:cNvSpPr>
          <p:nvPr>
            <p:ph type="pic" sz="quarter" idx="11" hasCustomPrompt="1"/>
          </p:nvPr>
        </p:nvSpPr>
        <p:spPr>
          <a:xfrm>
            <a:off x="0" y="1432906"/>
            <a:ext cx="12192000" cy="2762250"/>
          </a:xfrm>
          <a:prstGeom prst="rect">
            <a:avLst/>
          </a:prstGeom>
        </p:spPr>
        <p:txBody>
          <a:bodyPr vert="horz" lIns="91440" tIns="45720" rIns="91440" bIns="45720" rtlCol="0" anchor="ctr">
            <a:normAutofit/>
          </a:bodyPr>
          <a:lstStyle>
            <a:lvl1pPr marL="0" indent="0">
              <a:buNone/>
              <a:defRPr lang="zh-CN" altLang="en-US"/>
            </a:lvl1pPr>
          </a:lstStyle>
          <a:p>
            <a:pPr lvl="0" algn="ctr"/>
            <a:r>
              <a:rPr lang="zh-CN" altLang="en-US" dirty="0"/>
              <a:t>单击此处修改图片</a:t>
            </a:r>
            <a:endParaRPr lang="zh-CN" altLang="en-US" dirty="0"/>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图片占位2">
    <p:spTree>
      <p:nvGrpSpPr>
        <p:cNvPr id="1" name=""/>
        <p:cNvGrpSpPr/>
        <p:nvPr/>
      </p:nvGrpSpPr>
      <p:grpSpPr>
        <a:xfrm>
          <a:off x="0" y="0"/>
          <a:ext cx="0" cy="0"/>
          <a:chOff x="0" y="0"/>
          <a:chExt cx="0" cy="0"/>
        </a:xfrm>
      </p:grpSpPr>
      <p:grpSp>
        <p:nvGrpSpPr>
          <p:cNvPr id="121" name="组合 120"/>
          <p:cNvGrpSpPr/>
          <p:nvPr userDrawn="1"/>
        </p:nvGrpSpPr>
        <p:grpSpPr>
          <a:xfrm>
            <a:off x="10177780" y="329882"/>
            <a:ext cx="1512002" cy="444892"/>
            <a:chOff x="9556201" y="498129"/>
            <a:chExt cx="1993881" cy="586680"/>
          </a:xfrm>
        </p:grpSpPr>
        <p:grpSp>
          <p:nvGrpSpPr>
            <p:cNvPr id="122" name="组合 121"/>
            <p:cNvGrpSpPr/>
            <p:nvPr userDrawn="1"/>
          </p:nvGrpSpPr>
          <p:grpSpPr>
            <a:xfrm>
              <a:off x="10239376" y="968937"/>
              <a:ext cx="1307697" cy="96254"/>
              <a:chOff x="4616246" y="3878362"/>
              <a:chExt cx="5571416" cy="410087"/>
            </a:xfrm>
            <a:solidFill>
              <a:schemeClr val="tx1">
                <a:alpha val="80000"/>
              </a:schemeClr>
            </a:solidFill>
          </p:grpSpPr>
          <p:sp>
            <p:nvSpPr>
              <p:cNvPr id="160" name="Freeform 17"/>
              <p:cNvSpPr>
                <a:spLocks noEditPoints="1"/>
              </p:cNvSpPr>
              <p:nvPr/>
            </p:nvSpPr>
            <p:spPr bwMode="auto">
              <a:xfrm>
                <a:off x="8617798" y="3887973"/>
                <a:ext cx="362030" cy="387660"/>
              </a:xfrm>
              <a:custGeom>
                <a:avLst/>
                <a:gdLst>
                  <a:gd name="T0" fmla="*/ 34 w 127"/>
                  <a:gd name="T1" fmla="*/ 71 h 136"/>
                  <a:gd name="T2" fmla="*/ 34 w 127"/>
                  <a:gd name="T3" fmla="*/ 81 h 136"/>
                  <a:gd name="T4" fmla="*/ 34 w 127"/>
                  <a:gd name="T5" fmla="*/ 114 h 136"/>
                  <a:gd name="T6" fmla="*/ 35 w 127"/>
                  <a:gd name="T7" fmla="*/ 122 h 136"/>
                  <a:gd name="T8" fmla="*/ 40 w 127"/>
                  <a:gd name="T9" fmla="*/ 127 h 136"/>
                  <a:gd name="T10" fmla="*/ 49 w 127"/>
                  <a:gd name="T11" fmla="*/ 128 h 136"/>
                  <a:gd name="T12" fmla="*/ 49 w 127"/>
                  <a:gd name="T13" fmla="*/ 135 h 136"/>
                  <a:gd name="T14" fmla="*/ 1 w 127"/>
                  <a:gd name="T15" fmla="*/ 135 h 136"/>
                  <a:gd name="T16" fmla="*/ 0 w 127"/>
                  <a:gd name="T17" fmla="*/ 132 h 136"/>
                  <a:gd name="T18" fmla="*/ 0 w 127"/>
                  <a:gd name="T19" fmla="*/ 128 h 136"/>
                  <a:gd name="T20" fmla="*/ 9 w 127"/>
                  <a:gd name="T21" fmla="*/ 127 h 136"/>
                  <a:gd name="T22" fmla="*/ 16 w 127"/>
                  <a:gd name="T23" fmla="*/ 120 h 136"/>
                  <a:gd name="T24" fmla="*/ 17 w 127"/>
                  <a:gd name="T25" fmla="*/ 111 h 136"/>
                  <a:gd name="T26" fmla="*/ 17 w 127"/>
                  <a:gd name="T27" fmla="*/ 22 h 136"/>
                  <a:gd name="T28" fmla="*/ 16 w 127"/>
                  <a:gd name="T29" fmla="*/ 15 h 136"/>
                  <a:gd name="T30" fmla="*/ 9 w 127"/>
                  <a:gd name="T31" fmla="*/ 9 h 136"/>
                  <a:gd name="T32" fmla="*/ 0 w 127"/>
                  <a:gd name="T33" fmla="*/ 8 h 136"/>
                  <a:gd name="T34" fmla="*/ 0 w 127"/>
                  <a:gd name="T35" fmla="*/ 1 h 136"/>
                  <a:gd name="T36" fmla="*/ 4 w 127"/>
                  <a:gd name="T37" fmla="*/ 0 h 136"/>
                  <a:gd name="T38" fmla="*/ 71 w 127"/>
                  <a:gd name="T39" fmla="*/ 0 h 136"/>
                  <a:gd name="T40" fmla="*/ 94 w 127"/>
                  <a:gd name="T41" fmla="*/ 4 h 136"/>
                  <a:gd name="T42" fmla="*/ 116 w 127"/>
                  <a:gd name="T43" fmla="*/ 32 h 136"/>
                  <a:gd name="T44" fmla="*/ 97 w 127"/>
                  <a:gd name="T45" fmla="*/ 66 h 136"/>
                  <a:gd name="T46" fmla="*/ 80 w 127"/>
                  <a:gd name="T47" fmla="*/ 70 h 136"/>
                  <a:gd name="T48" fmla="*/ 71 w 127"/>
                  <a:gd name="T49" fmla="*/ 71 h 136"/>
                  <a:gd name="T50" fmla="*/ 73 w 127"/>
                  <a:gd name="T51" fmla="*/ 75 h 136"/>
                  <a:gd name="T52" fmla="*/ 104 w 127"/>
                  <a:gd name="T53" fmla="*/ 114 h 136"/>
                  <a:gd name="T54" fmla="*/ 105 w 127"/>
                  <a:gd name="T55" fmla="*/ 116 h 136"/>
                  <a:gd name="T56" fmla="*/ 127 w 127"/>
                  <a:gd name="T57" fmla="*/ 128 h 136"/>
                  <a:gd name="T58" fmla="*/ 127 w 127"/>
                  <a:gd name="T59" fmla="*/ 135 h 136"/>
                  <a:gd name="T60" fmla="*/ 116 w 127"/>
                  <a:gd name="T61" fmla="*/ 135 h 136"/>
                  <a:gd name="T62" fmla="*/ 102 w 127"/>
                  <a:gd name="T63" fmla="*/ 136 h 136"/>
                  <a:gd name="T64" fmla="*/ 96 w 127"/>
                  <a:gd name="T65" fmla="*/ 132 h 136"/>
                  <a:gd name="T66" fmla="*/ 59 w 127"/>
                  <a:gd name="T67" fmla="*/ 82 h 136"/>
                  <a:gd name="T68" fmla="*/ 52 w 127"/>
                  <a:gd name="T69" fmla="*/ 73 h 136"/>
                  <a:gd name="T70" fmla="*/ 49 w 127"/>
                  <a:gd name="T71" fmla="*/ 71 h 136"/>
                  <a:gd name="T72" fmla="*/ 34 w 127"/>
                  <a:gd name="T73" fmla="*/ 71 h 136"/>
                  <a:gd name="T74" fmla="*/ 34 w 127"/>
                  <a:gd name="T75" fmla="*/ 61 h 136"/>
                  <a:gd name="T76" fmla="*/ 36 w 127"/>
                  <a:gd name="T77" fmla="*/ 62 h 136"/>
                  <a:gd name="T78" fmla="*/ 66 w 127"/>
                  <a:gd name="T79" fmla="*/ 62 h 136"/>
                  <a:gd name="T80" fmla="*/ 82 w 127"/>
                  <a:gd name="T81" fmla="*/ 59 h 136"/>
                  <a:gd name="T82" fmla="*/ 96 w 127"/>
                  <a:gd name="T83" fmla="*/ 44 h 136"/>
                  <a:gd name="T84" fmla="*/ 96 w 127"/>
                  <a:gd name="T85" fmla="*/ 29 h 136"/>
                  <a:gd name="T86" fmla="*/ 81 w 127"/>
                  <a:gd name="T87" fmla="*/ 12 h 136"/>
                  <a:gd name="T88" fmla="*/ 70 w 127"/>
                  <a:gd name="T89" fmla="*/ 11 h 136"/>
                  <a:gd name="T90" fmla="*/ 37 w 127"/>
                  <a:gd name="T91" fmla="*/ 11 h 136"/>
                  <a:gd name="T92" fmla="*/ 34 w 127"/>
                  <a:gd name="T93" fmla="*/ 11 h 136"/>
                  <a:gd name="T94" fmla="*/ 34 w 127"/>
                  <a:gd name="T95" fmla="*/ 61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27" h="136">
                    <a:moveTo>
                      <a:pt x="34" y="71"/>
                    </a:moveTo>
                    <a:cubicBezTo>
                      <a:pt x="34" y="75"/>
                      <a:pt x="34" y="78"/>
                      <a:pt x="34" y="81"/>
                    </a:cubicBezTo>
                    <a:cubicBezTo>
                      <a:pt x="34" y="92"/>
                      <a:pt x="34" y="103"/>
                      <a:pt x="34" y="114"/>
                    </a:cubicBezTo>
                    <a:cubicBezTo>
                      <a:pt x="34" y="117"/>
                      <a:pt x="34" y="119"/>
                      <a:pt x="35" y="122"/>
                    </a:cubicBezTo>
                    <a:cubicBezTo>
                      <a:pt x="35" y="125"/>
                      <a:pt x="37" y="127"/>
                      <a:pt x="40" y="127"/>
                    </a:cubicBezTo>
                    <a:cubicBezTo>
                      <a:pt x="43" y="127"/>
                      <a:pt x="46" y="128"/>
                      <a:pt x="49" y="128"/>
                    </a:cubicBezTo>
                    <a:cubicBezTo>
                      <a:pt x="49" y="130"/>
                      <a:pt x="49" y="133"/>
                      <a:pt x="49" y="135"/>
                    </a:cubicBezTo>
                    <a:cubicBezTo>
                      <a:pt x="33" y="135"/>
                      <a:pt x="17" y="135"/>
                      <a:pt x="1" y="135"/>
                    </a:cubicBezTo>
                    <a:cubicBezTo>
                      <a:pt x="0" y="134"/>
                      <a:pt x="0" y="133"/>
                      <a:pt x="0" y="132"/>
                    </a:cubicBezTo>
                    <a:cubicBezTo>
                      <a:pt x="0" y="131"/>
                      <a:pt x="0" y="130"/>
                      <a:pt x="0" y="128"/>
                    </a:cubicBezTo>
                    <a:cubicBezTo>
                      <a:pt x="3" y="128"/>
                      <a:pt x="6" y="128"/>
                      <a:pt x="9" y="127"/>
                    </a:cubicBezTo>
                    <a:cubicBezTo>
                      <a:pt x="14" y="126"/>
                      <a:pt x="15" y="125"/>
                      <a:pt x="16" y="120"/>
                    </a:cubicBezTo>
                    <a:cubicBezTo>
                      <a:pt x="16" y="117"/>
                      <a:pt x="17" y="114"/>
                      <a:pt x="17" y="111"/>
                    </a:cubicBezTo>
                    <a:cubicBezTo>
                      <a:pt x="17" y="81"/>
                      <a:pt x="17" y="52"/>
                      <a:pt x="17" y="22"/>
                    </a:cubicBezTo>
                    <a:cubicBezTo>
                      <a:pt x="17" y="20"/>
                      <a:pt x="16" y="17"/>
                      <a:pt x="16" y="15"/>
                    </a:cubicBezTo>
                    <a:cubicBezTo>
                      <a:pt x="15" y="11"/>
                      <a:pt x="13" y="9"/>
                      <a:pt x="9" y="9"/>
                    </a:cubicBezTo>
                    <a:cubicBezTo>
                      <a:pt x="6" y="8"/>
                      <a:pt x="3" y="8"/>
                      <a:pt x="0" y="8"/>
                    </a:cubicBezTo>
                    <a:cubicBezTo>
                      <a:pt x="0" y="5"/>
                      <a:pt x="0" y="3"/>
                      <a:pt x="0" y="1"/>
                    </a:cubicBezTo>
                    <a:cubicBezTo>
                      <a:pt x="2" y="1"/>
                      <a:pt x="3" y="0"/>
                      <a:pt x="4" y="0"/>
                    </a:cubicBezTo>
                    <a:cubicBezTo>
                      <a:pt x="26" y="0"/>
                      <a:pt x="49" y="0"/>
                      <a:pt x="71" y="0"/>
                    </a:cubicBezTo>
                    <a:cubicBezTo>
                      <a:pt x="79" y="0"/>
                      <a:pt x="86" y="1"/>
                      <a:pt x="94" y="4"/>
                    </a:cubicBezTo>
                    <a:cubicBezTo>
                      <a:pt x="108" y="9"/>
                      <a:pt x="115" y="18"/>
                      <a:pt x="116" y="32"/>
                    </a:cubicBezTo>
                    <a:cubicBezTo>
                      <a:pt x="117" y="48"/>
                      <a:pt x="110" y="60"/>
                      <a:pt x="97" y="66"/>
                    </a:cubicBezTo>
                    <a:cubicBezTo>
                      <a:pt x="91" y="68"/>
                      <a:pt x="86" y="70"/>
                      <a:pt x="80" y="70"/>
                    </a:cubicBezTo>
                    <a:cubicBezTo>
                      <a:pt x="77" y="70"/>
                      <a:pt x="74" y="71"/>
                      <a:pt x="71" y="71"/>
                    </a:cubicBezTo>
                    <a:cubicBezTo>
                      <a:pt x="72" y="73"/>
                      <a:pt x="73" y="74"/>
                      <a:pt x="73" y="75"/>
                    </a:cubicBezTo>
                    <a:cubicBezTo>
                      <a:pt x="84" y="88"/>
                      <a:pt x="94" y="101"/>
                      <a:pt x="104" y="114"/>
                    </a:cubicBezTo>
                    <a:cubicBezTo>
                      <a:pt x="105" y="115"/>
                      <a:pt x="105" y="115"/>
                      <a:pt x="105" y="116"/>
                    </a:cubicBezTo>
                    <a:cubicBezTo>
                      <a:pt x="111" y="122"/>
                      <a:pt x="117" y="128"/>
                      <a:pt x="127" y="128"/>
                    </a:cubicBezTo>
                    <a:cubicBezTo>
                      <a:pt x="127" y="130"/>
                      <a:pt x="127" y="133"/>
                      <a:pt x="127" y="135"/>
                    </a:cubicBezTo>
                    <a:cubicBezTo>
                      <a:pt x="124" y="135"/>
                      <a:pt x="120" y="135"/>
                      <a:pt x="116" y="135"/>
                    </a:cubicBezTo>
                    <a:cubicBezTo>
                      <a:pt x="111" y="135"/>
                      <a:pt x="107" y="135"/>
                      <a:pt x="102" y="136"/>
                    </a:cubicBezTo>
                    <a:cubicBezTo>
                      <a:pt x="99" y="136"/>
                      <a:pt x="97" y="134"/>
                      <a:pt x="96" y="132"/>
                    </a:cubicBezTo>
                    <a:cubicBezTo>
                      <a:pt x="83" y="115"/>
                      <a:pt x="71" y="99"/>
                      <a:pt x="59" y="82"/>
                    </a:cubicBezTo>
                    <a:cubicBezTo>
                      <a:pt x="57" y="79"/>
                      <a:pt x="54" y="76"/>
                      <a:pt x="52" y="73"/>
                    </a:cubicBezTo>
                    <a:cubicBezTo>
                      <a:pt x="51" y="72"/>
                      <a:pt x="50" y="71"/>
                      <a:pt x="49" y="71"/>
                    </a:cubicBezTo>
                    <a:cubicBezTo>
                      <a:pt x="44" y="71"/>
                      <a:pt x="39" y="71"/>
                      <a:pt x="34" y="71"/>
                    </a:cubicBezTo>
                    <a:close/>
                    <a:moveTo>
                      <a:pt x="34" y="61"/>
                    </a:moveTo>
                    <a:cubicBezTo>
                      <a:pt x="35" y="62"/>
                      <a:pt x="36" y="62"/>
                      <a:pt x="36" y="62"/>
                    </a:cubicBezTo>
                    <a:cubicBezTo>
                      <a:pt x="46" y="62"/>
                      <a:pt x="56" y="62"/>
                      <a:pt x="66" y="62"/>
                    </a:cubicBezTo>
                    <a:cubicBezTo>
                      <a:pt x="72" y="61"/>
                      <a:pt x="77" y="60"/>
                      <a:pt x="82" y="59"/>
                    </a:cubicBezTo>
                    <a:cubicBezTo>
                      <a:pt x="90" y="56"/>
                      <a:pt x="94" y="51"/>
                      <a:pt x="96" y="44"/>
                    </a:cubicBezTo>
                    <a:cubicBezTo>
                      <a:pt x="96" y="39"/>
                      <a:pt x="97" y="34"/>
                      <a:pt x="96" y="29"/>
                    </a:cubicBezTo>
                    <a:cubicBezTo>
                      <a:pt x="95" y="20"/>
                      <a:pt x="90" y="15"/>
                      <a:pt x="81" y="12"/>
                    </a:cubicBezTo>
                    <a:cubicBezTo>
                      <a:pt x="77" y="11"/>
                      <a:pt x="74" y="11"/>
                      <a:pt x="70" y="11"/>
                    </a:cubicBezTo>
                    <a:cubicBezTo>
                      <a:pt x="59" y="10"/>
                      <a:pt x="48" y="11"/>
                      <a:pt x="37" y="11"/>
                    </a:cubicBezTo>
                    <a:cubicBezTo>
                      <a:pt x="36" y="11"/>
                      <a:pt x="35" y="11"/>
                      <a:pt x="34" y="11"/>
                    </a:cubicBezTo>
                    <a:cubicBezTo>
                      <a:pt x="34" y="28"/>
                      <a:pt x="34" y="44"/>
                      <a:pt x="34" y="61"/>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161" name="Freeform 18"/>
              <p:cNvSpPr/>
              <p:nvPr/>
            </p:nvSpPr>
            <p:spPr bwMode="auto">
              <a:xfrm>
                <a:off x="5333898" y="3887973"/>
                <a:ext cx="362030" cy="384457"/>
              </a:xfrm>
              <a:custGeom>
                <a:avLst/>
                <a:gdLst>
                  <a:gd name="T0" fmla="*/ 50 w 127"/>
                  <a:gd name="T1" fmla="*/ 70 h 135"/>
                  <a:gd name="T2" fmla="*/ 34 w 127"/>
                  <a:gd name="T3" fmla="*/ 87 h 135"/>
                  <a:gd name="T4" fmla="*/ 33 w 127"/>
                  <a:gd name="T5" fmla="*/ 90 h 135"/>
                  <a:gd name="T6" fmla="*/ 33 w 127"/>
                  <a:gd name="T7" fmla="*/ 116 h 135"/>
                  <a:gd name="T8" fmla="*/ 34 w 127"/>
                  <a:gd name="T9" fmla="*/ 120 h 135"/>
                  <a:gd name="T10" fmla="*/ 41 w 127"/>
                  <a:gd name="T11" fmla="*/ 127 h 135"/>
                  <a:gd name="T12" fmla="*/ 49 w 127"/>
                  <a:gd name="T13" fmla="*/ 128 h 135"/>
                  <a:gd name="T14" fmla="*/ 49 w 127"/>
                  <a:gd name="T15" fmla="*/ 135 h 135"/>
                  <a:gd name="T16" fmla="*/ 0 w 127"/>
                  <a:gd name="T17" fmla="*/ 135 h 135"/>
                  <a:gd name="T18" fmla="*/ 0 w 127"/>
                  <a:gd name="T19" fmla="*/ 128 h 135"/>
                  <a:gd name="T20" fmla="*/ 7 w 127"/>
                  <a:gd name="T21" fmla="*/ 128 h 135"/>
                  <a:gd name="T22" fmla="*/ 16 w 127"/>
                  <a:gd name="T23" fmla="*/ 118 h 135"/>
                  <a:gd name="T24" fmla="*/ 16 w 127"/>
                  <a:gd name="T25" fmla="*/ 111 h 135"/>
                  <a:gd name="T26" fmla="*/ 16 w 127"/>
                  <a:gd name="T27" fmla="*/ 24 h 135"/>
                  <a:gd name="T28" fmla="*/ 16 w 127"/>
                  <a:gd name="T29" fmla="*/ 16 h 135"/>
                  <a:gd name="T30" fmla="*/ 8 w 127"/>
                  <a:gd name="T31" fmla="*/ 9 h 135"/>
                  <a:gd name="T32" fmla="*/ 0 w 127"/>
                  <a:gd name="T33" fmla="*/ 8 h 135"/>
                  <a:gd name="T34" fmla="*/ 0 w 127"/>
                  <a:gd name="T35" fmla="*/ 1 h 135"/>
                  <a:gd name="T36" fmla="*/ 49 w 127"/>
                  <a:gd name="T37" fmla="*/ 1 h 135"/>
                  <a:gd name="T38" fmla="*/ 50 w 127"/>
                  <a:gd name="T39" fmla="*/ 8 h 135"/>
                  <a:gd name="T40" fmla="*/ 41 w 127"/>
                  <a:gd name="T41" fmla="*/ 9 h 135"/>
                  <a:gd name="T42" fmla="*/ 34 w 127"/>
                  <a:gd name="T43" fmla="*/ 16 h 135"/>
                  <a:gd name="T44" fmla="*/ 33 w 127"/>
                  <a:gd name="T45" fmla="*/ 23 h 135"/>
                  <a:gd name="T46" fmla="*/ 33 w 127"/>
                  <a:gd name="T47" fmla="*/ 70 h 135"/>
                  <a:gd name="T48" fmla="*/ 33 w 127"/>
                  <a:gd name="T49" fmla="*/ 73 h 135"/>
                  <a:gd name="T50" fmla="*/ 36 w 127"/>
                  <a:gd name="T51" fmla="*/ 71 h 135"/>
                  <a:gd name="T52" fmla="*/ 83 w 127"/>
                  <a:gd name="T53" fmla="*/ 19 h 135"/>
                  <a:gd name="T54" fmla="*/ 86 w 127"/>
                  <a:gd name="T55" fmla="*/ 14 h 135"/>
                  <a:gd name="T56" fmla="*/ 84 w 127"/>
                  <a:gd name="T57" fmla="*/ 9 h 135"/>
                  <a:gd name="T58" fmla="*/ 76 w 127"/>
                  <a:gd name="T59" fmla="*/ 8 h 135"/>
                  <a:gd name="T60" fmla="*/ 76 w 127"/>
                  <a:gd name="T61" fmla="*/ 1 h 135"/>
                  <a:gd name="T62" fmla="*/ 122 w 127"/>
                  <a:gd name="T63" fmla="*/ 1 h 135"/>
                  <a:gd name="T64" fmla="*/ 122 w 127"/>
                  <a:gd name="T65" fmla="*/ 8 h 135"/>
                  <a:gd name="T66" fmla="*/ 118 w 127"/>
                  <a:gd name="T67" fmla="*/ 8 h 135"/>
                  <a:gd name="T68" fmla="*/ 99 w 127"/>
                  <a:gd name="T69" fmla="*/ 18 h 135"/>
                  <a:gd name="T70" fmla="*/ 77 w 127"/>
                  <a:gd name="T71" fmla="*/ 41 h 135"/>
                  <a:gd name="T72" fmla="*/ 62 w 127"/>
                  <a:gd name="T73" fmla="*/ 57 h 135"/>
                  <a:gd name="T74" fmla="*/ 64 w 127"/>
                  <a:gd name="T75" fmla="*/ 61 h 135"/>
                  <a:gd name="T76" fmla="*/ 102 w 127"/>
                  <a:gd name="T77" fmla="*/ 113 h 135"/>
                  <a:gd name="T78" fmla="*/ 108 w 127"/>
                  <a:gd name="T79" fmla="*/ 120 h 135"/>
                  <a:gd name="T80" fmla="*/ 123 w 127"/>
                  <a:gd name="T81" fmla="*/ 127 h 135"/>
                  <a:gd name="T82" fmla="*/ 127 w 127"/>
                  <a:gd name="T83" fmla="*/ 128 h 135"/>
                  <a:gd name="T84" fmla="*/ 127 w 127"/>
                  <a:gd name="T85" fmla="*/ 135 h 135"/>
                  <a:gd name="T86" fmla="*/ 73 w 127"/>
                  <a:gd name="T87" fmla="*/ 135 h 135"/>
                  <a:gd name="T88" fmla="*/ 73 w 127"/>
                  <a:gd name="T89" fmla="*/ 128 h 135"/>
                  <a:gd name="T90" fmla="*/ 80 w 127"/>
                  <a:gd name="T91" fmla="*/ 127 h 135"/>
                  <a:gd name="T92" fmla="*/ 84 w 127"/>
                  <a:gd name="T93" fmla="*/ 120 h 135"/>
                  <a:gd name="T94" fmla="*/ 82 w 127"/>
                  <a:gd name="T95" fmla="*/ 115 h 135"/>
                  <a:gd name="T96" fmla="*/ 51 w 127"/>
                  <a:gd name="T97" fmla="*/ 72 h 135"/>
                  <a:gd name="T98" fmla="*/ 50 w 127"/>
                  <a:gd name="T99" fmla="*/ 70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7" h="135">
                    <a:moveTo>
                      <a:pt x="50" y="70"/>
                    </a:moveTo>
                    <a:cubicBezTo>
                      <a:pt x="44" y="76"/>
                      <a:pt x="39" y="81"/>
                      <a:pt x="34" y="87"/>
                    </a:cubicBezTo>
                    <a:cubicBezTo>
                      <a:pt x="33" y="88"/>
                      <a:pt x="33" y="89"/>
                      <a:pt x="33" y="90"/>
                    </a:cubicBezTo>
                    <a:cubicBezTo>
                      <a:pt x="33" y="99"/>
                      <a:pt x="33" y="107"/>
                      <a:pt x="33" y="116"/>
                    </a:cubicBezTo>
                    <a:cubicBezTo>
                      <a:pt x="33" y="117"/>
                      <a:pt x="33" y="118"/>
                      <a:pt x="34" y="120"/>
                    </a:cubicBezTo>
                    <a:cubicBezTo>
                      <a:pt x="35" y="125"/>
                      <a:pt x="36" y="126"/>
                      <a:pt x="41" y="127"/>
                    </a:cubicBezTo>
                    <a:cubicBezTo>
                      <a:pt x="44" y="127"/>
                      <a:pt x="46" y="128"/>
                      <a:pt x="49" y="128"/>
                    </a:cubicBezTo>
                    <a:cubicBezTo>
                      <a:pt x="49" y="130"/>
                      <a:pt x="49" y="133"/>
                      <a:pt x="49" y="135"/>
                    </a:cubicBezTo>
                    <a:cubicBezTo>
                      <a:pt x="33" y="135"/>
                      <a:pt x="17" y="135"/>
                      <a:pt x="0" y="135"/>
                    </a:cubicBezTo>
                    <a:cubicBezTo>
                      <a:pt x="0" y="133"/>
                      <a:pt x="0" y="131"/>
                      <a:pt x="0" y="128"/>
                    </a:cubicBezTo>
                    <a:cubicBezTo>
                      <a:pt x="2" y="128"/>
                      <a:pt x="5" y="128"/>
                      <a:pt x="7" y="128"/>
                    </a:cubicBezTo>
                    <a:cubicBezTo>
                      <a:pt x="14" y="127"/>
                      <a:pt x="16" y="125"/>
                      <a:pt x="16" y="118"/>
                    </a:cubicBezTo>
                    <a:cubicBezTo>
                      <a:pt x="16" y="115"/>
                      <a:pt x="16" y="113"/>
                      <a:pt x="16" y="111"/>
                    </a:cubicBezTo>
                    <a:cubicBezTo>
                      <a:pt x="16" y="82"/>
                      <a:pt x="16" y="53"/>
                      <a:pt x="16" y="24"/>
                    </a:cubicBezTo>
                    <a:cubicBezTo>
                      <a:pt x="16" y="21"/>
                      <a:pt x="16" y="18"/>
                      <a:pt x="16" y="16"/>
                    </a:cubicBezTo>
                    <a:cubicBezTo>
                      <a:pt x="15" y="11"/>
                      <a:pt x="13" y="9"/>
                      <a:pt x="8" y="9"/>
                    </a:cubicBezTo>
                    <a:cubicBezTo>
                      <a:pt x="5" y="8"/>
                      <a:pt x="3" y="8"/>
                      <a:pt x="0" y="8"/>
                    </a:cubicBezTo>
                    <a:cubicBezTo>
                      <a:pt x="0" y="5"/>
                      <a:pt x="0" y="3"/>
                      <a:pt x="0" y="1"/>
                    </a:cubicBezTo>
                    <a:cubicBezTo>
                      <a:pt x="4" y="0"/>
                      <a:pt x="40" y="0"/>
                      <a:pt x="49" y="1"/>
                    </a:cubicBezTo>
                    <a:cubicBezTo>
                      <a:pt x="49" y="3"/>
                      <a:pt x="50" y="5"/>
                      <a:pt x="50" y="8"/>
                    </a:cubicBezTo>
                    <a:cubicBezTo>
                      <a:pt x="47" y="8"/>
                      <a:pt x="44" y="8"/>
                      <a:pt x="41" y="9"/>
                    </a:cubicBezTo>
                    <a:cubicBezTo>
                      <a:pt x="37" y="9"/>
                      <a:pt x="34" y="11"/>
                      <a:pt x="34" y="16"/>
                    </a:cubicBezTo>
                    <a:cubicBezTo>
                      <a:pt x="33" y="18"/>
                      <a:pt x="33" y="20"/>
                      <a:pt x="33" y="23"/>
                    </a:cubicBezTo>
                    <a:cubicBezTo>
                      <a:pt x="33" y="39"/>
                      <a:pt x="33" y="54"/>
                      <a:pt x="33" y="70"/>
                    </a:cubicBezTo>
                    <a:cubicBezTo>
                      <a:pt x="33" y="71"/>
                      <a:pt x="33" y="72"/>
                      <a:pt x="33" y="73"/>
                    </a:cubicBezTo>
                    <a:cubicBezTo>
                      <a:pt x="35" y="72"/>
                      <a:pt x="36" y="72"/>
                      <a:pt x="36" y="71"/>
                    </a:cubicBezTo>
                    <a:cubicBezTo>
                      <a:pt x="52" y="54"/>
                      <a:pt x="67" y="37"/>
                      <a:pt x="83" y="19"/>
                    </a:cubicBezTo>
                    <a:cubicBezTo>
                      <a:pt x="84" y="18"/>
                      <a:pt x="85" y="16"/>
                      <a:pt x="86" y="14"/>
                    </a:cubicBezTo>
                    <a:cubicBezTo>
                      <a:pt x="88" y="12"/>
                      <a:pt x="87" y="10"/>
                      <a:pt x="84" y="9"/>
                    </a:cubicBezTo>
                    <a:cubicBezTo>
                      <a:pt x="81" y="8"/>
                      <a:pt x="79" y="8"/>
                      <a:pt x="76" y="8"/>
                    </a:cubicBezTo>
                    <a:cubicBezTo>
                      <a:pt x="76" y="5"/>
                      <a:pt x="76" y="3"/>
                      <a:pt x="76" y="1"/>
                    </a:cubicBezTo>
                    <a:cubicBezTo>
                      <a:pt x="79" y="0"/>
                      <a:pt x="114" y="0"/>
                      <a:pt x="122" y="1"/>
                    </a:cubicBezTo>
                    <a:cubicBezTo>
                      <a:pt x="122" y="3"/>
                      <a:pt x="122" y="5"/>
                      <a:pt x="122" y="8"/>
                    </a:cubicBezTo>
                    <a:cubicBezTo>
                      <a:pt x="121" y="8"/>
                      <a:pt x="120" y="8"/>
                      <a:pt x="118" y="8"/>
                    </a:cubicBezTo>
                    <a:cubicBezTo>
                      <a:pt x="111" y="9"/>
                      <a:pt x="104" y="12"/>
                      <a:pt x="99" y="18"/>
                    </a:cubicBezTo>
                    <a:cubicBezTo>
                      <a:pt x="92" y="25"/>
                      <a:pt x="85" y="33"/>
                      <a:pt x="77" y="41"/>
                    </a:cubicBezTo>
                    <a:cubicBezTo>
                      <a:pt x="72" y="46"/>
                      <a:pt x="67" y="52"/>
                      <a:pt x="62" y="57"/>
                    </a:cubicBezTo>
                    <a:cubicBezTo>
                      <a:pt x="63" y="58"/>
                      <a:pt x="64" y="59"/>
                      <a:pt x="64" y="61"/>
                    </a:cubicBezTo>
                    <a:cubicBezTo>
                      <a:pt x="77" y="78"/>
                      <a:pt x="90" y="95"/>
                      <a:pt x="102" y="113"/>
                    </a:cubicBezTo>
                    <a:cubicBezTo>
                      <a:pt x="104" y="115"/>
                      <a:pt x="106" y="118"/>
                      <a:pt x="108" y="120"/>
                    </a:cubicBezTo>
                    <a:cubicBezTo>
                      <a:pt x="112" y="124"/>
                      <a:pt x="117" y="127"/>
                      <a:pt x="123" y="127"/>
                    </a:cubicBezTo>
                    <a:cubicBezTo>
                      <a:pt x="124" y="128"/>
                      <a:pt x="125" y="128"/>
                      <a:pt x="127" y="128"/>
                    </a:cubicBezTo>
                    <a:cubicBezTo>
                      <a:pt x="127" y="130"/>
                      <a:pt x="127" y="133"/>
                      <a:pt x="127" y="135"/>
                    </a:cubicBezTo>
                    <a:cubicBezTo>
                      <a:pt x="109" y="135"/>
                      <a:pt x="91" y="135"/>
                      <a:pt x="73" y="135"/>
                    </a:cubicBezTo>
                    <a:cubicBezTo>
                      <a:pt x="73" y="133"/>
                      <a:pt x="73" y="131"/>
                      <a:pt x="73" y="128"/>
                    </a:cubicBezTo>
                    <a:cubicBezTo>
                      <a:pt x="75" y="128"/>
                      <a:pt x="78" y="128"/>
                      <a:pt x="80" y="127"/>
                    </a:cubicBezTo>
                    <a:cubicBezTo>
                      <a:pt x="85" y="127"/>
                      <a:pt x="86" y="125"/>
                      <a:pt x="84" y="120"/>
                    </a:cubicBezTo>
                    <a:cubicBezTo>
                      <a:pt x="84" y="118"/>
                      <a:pt x="83" y="117"/>
                      <a:pt x="82" y="115"/>
                    </a:cubicBezTo>
                    <a:cubicBezTo>
                      <a:pt x="72" y="101"/>
                      <a:pt x="61" y="86"/>
                      <a:pt x="51" y="72"/>
                    </a:cubicBezTo>
                    <a:cubicBezTo>
                      <a:pt x="51" y="71"/>
                      <a:pt x="50" y="71"/>
                      <a:pt x="50" y="7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162" name="Freeform 19"/>
              <p:cNvSpPr/>
              <p:nvPr/>
            </p:nvSpPr>
            <p:spPr bwMode="auto">
              <a:xfrm>
                <a:off x="7278607" y="3887973"/>
                <a:ext cx="358826" cy="384457"/>
              </a:xfrm>
              <a:custGeom>
                <a:avLst/>
                <a:gdLst>
                  <a:gd name="T0" fmla="*/ 28 w 126"/>
                  <a:gd name="T1" fmla="*/ 16 h 135"/>
                  <a:gd name="T2" fmla="*/ 28 w 126"/>
                  <a:gd name="T3" fmla="*/ 20 h 135"/>
                  <a:gd name="T4" fmla="*/ 28 w 126"/>
                  <a:gd name="T5" fmla="*/ 109 h 135"/>
                  <a:gd name="T6" fmla="*/ 28 w 126"/>
                  <a:gd name="T7" fmla="*/ 119 h 135"/>
                  <a:gd name="T8" fmla="*/ 37 w 126"/>
                  <a:gd name="T9" fmla="*/ 127 h 135"/>
                  <a:gd name="T10" fmla="*/ 44 w 126"/>
                  <a:gd name="T11" fmla="*/ 128 h 135"/>
                  <a:gd name="T12" fmla="*/ 44 w 126"/>
                  <a:gd name="T13" fmla="*/ 135 h 135"/>
                  <a:gd name="T14" fmla="*/ 0 w 126"/>
                  <a:gd name="T15" fmla="*/ 135 h 135"/>
                  <a:gd name="T16" fmla="*/ 0 w 126"/>
                  <a:gd name="T17" fmla="*/ 128 h 135"/>
                  <a:gd name="T18" fmla="*/ 8 w 126"/>
                  <a:gd name="T19" fmla="*/ 127 h 135"/>
                  <a:gd name="T20" fmla="*/ 16 w 126"/>
                  <a:gd name="T21" fmla="*/ 120 h 135"/>
                  <a:gd name="T22" fmla="*/ 16 w 126"/>
                  <a:gd name="T23" fmla="*/ 113 h 135"/>
                  <a:gd name="T24" fmla="*/ 16 w 126"/>
                  <a:gd name="T25" fmla="*/ 19 h 135"/>
                  <a:gd name="T26" fmla="*/ 16 w 126"/>
                  <a:gd name="T27" fmla="*/ 15 h 135"/>
                  <a:gd name="T28" fmla="*/ 9 w 126"/>
                  <a:gd name="T29" fmla="*/ 9 h 135"/>
                  <a:gd name="T30" fmla="*/ 5 w 126"/>
                  <a:gd name="T31" fmla="*/ 8 h 135"/>
                  <a:gd name="T32" fmla="*/ 1 w 126"/>
                  <a:gd name="T33" fmla="*/ 8 h 135"/>
                  <a:gd name="T34" fmla="*/ 1 w 126"/>
                  <a:gd name="T35" fmla="*/ 1 h 135"/>
                  <a:gd name="T36" fmla="*/ 40 w 126"/>
                  <a:gd name="T37" fmla="*/ 1 h 135"/>
                  <a:gd name="T38" fmla="*/ 98 w 126"/>
                  <a:gd name="T39" fmla="*/ 100 h 135"/>
                  <a:gd name="T40" fmla="*/ 99 w 126"/>
                  <a:gd name="T41" fmla="*/ 100 h 135"/>
                  <a:gd name="T42" fmla="*/ 99 w 126"/>
                  <a:gd name="T43" fmla="*/ 96 h 135"/>
                  <a:gd name="T44" fmla="*/ 99 w 126"/>
                  <a:gd name="T45" fmla="*/ 24 h 135"/>
                  <a:gd name="T46" fmla="*/ 98 w 126"/>
                  <a:gd name="T47" fmla="*/ 16 h 135"/>
                  <a:gd name="T48" fmla="*/ 90 w 126"/>
                  <a:gd name="T49" fmla="*/ 9 h 135"/>
                  <a:gd name="T50" fmla="*/ 83 w 126"/>
                  <a:gd name="T51" fmla="*/ 8 h 135"/>
                  <a:gd name="T52" fmla="*/ 83 w 126"/>
                  <a:gd name="T53" fmla="*/ 1 h 135"/>
                  <a:gd name="T54" fmla="*/ 126 w 126"/>
                  <a:gd name="T55" fmla="*/ 1 h 135"/>
                  <a:gd name="T56" fmla="*/ 126 w 126"/>
                  <a:gd name="T57" fmla="*/ 8 h 135"/>
                  <a:gd name="T58" fmla="*/ 119 w 126"/>
                  <a:gd name="T59" fmla="*/ 9 h 135"/>
                  <a:gd name="T60" fmla="*/ 111 w 126"/>
                  <a:gd name="T61" fmla="*/ 16 h 135"/>
                  <a:gd name="T62" fmla="*/ 110 w 126"/>
                  <a:gd name="T63" fmla="*/ 27 h 135"/>
                  <a:gd name="T64" fmla="*/ 110 w 126"/>
                  <a:gd name="T65" fmla="*/ 129 h 135"/>
                  <a:gd name="T66" fmla="*/ 110 w 126"/>
                  <a:gd name="T67" fmla="*/ 135 h 135"/>
                  <a:gd name="T68" fmla="*/ 99 w 126"/>
                  <a:gd name="T69" fmla="*/ 135 h 135"/>
                  <a:gd name="T70" fmla="*/ 29 w 126"/>
                  <a:gd name="T71" fmla="*/ 15 h 135"/>
                  <a:gd name="T72" fmla="*/ 28 w 126"/>
                  <a:gd name="T73" fmla="*/ 16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6" h="135">
                    <a:moveTo>
                      <a:pt x="28" y="16"/>
                    </a:moveTo>
                    <a:cubicBezTo>
                      <a:pt x="28" y="17"/>
                      <a:pt x="28" y="19"/>
                      <a:pt x="28" y="20"/>
                    </a:cubicBezTo>
                    <a:cubicBezTo>
                      <a:pt x="28" y="50"/>
                      <a:pt x="28" y="79"/>
                      <a:pt x="28" y="109"/>
                    </a:cubicBezTo>
                    <a:cubicBezTo>
                      <a:pt x="28" y="112"/>
                      <a:pt x="28" y="115"/>
                      <a:pt x="28" y="119"/>
                    </a:cubicBezTo>
                    <a:cubicBezTo>
                      <a:pt x="29" y="124"/>
                      <a:pt x="31" y="126"/>
                      <a:pt x="37" y="127"/>
                    </a:cubicBezTo>
                    <a:cubicBezTo>
                      <a:pt x="39" y="127"/>
                      <a:pt x="41" y="128"/>
                      <a:pt x="44" y="128"/>
                    </a:cubicBezTo>
                    <a:cubicBezTo>
                      <a:pt x="44" y="130"/>
                      <a:pt x="44" y="133"/>
                      <a:pt x="44" y="135"/>
                    </a:cubicBezTo>
                    <a:cubicBezTo>
                      <a:pt x="29" y="135"/>
                      <a:pt x="15" y="135"/>
                      <a:pt x="0" y="135"/>
                    </a:cubicBezTo>
                    <a:cubicBezTo>
                      <a:pt x="0" y="133"/>
                      <a:pt x="0" y="131"/>
                      <a:pt x="0" y="128"/>
                    </a:cubicBezTo>
                    <a:cubicBezTo>
                      <a:pt x="3" y="128"/>
                      <a:pt x="5" y="127"/>
                      <a:pt x="8" y="127"/>
                    </a:cubicBezTo>
                    <a:cubicBezTo>
                      <a:pt x="12" y="127"/>
                      <a:pt x="15" y="124"/>
                      <a:pt x="16" y="120"/>
                    </a:cubicBezTo>
                    <a:cubicBezTo>
                      <a:pt x="16" y="118"/>
                      <a:pt x="16" y="115"/>
                      <a:pt x="16" y="113"/>
                    </a:cubicBezTo>
                    <a:cubicBezTo>
                      <a:pt x="16" y="82"/>
                      <a:pt x="16" y="50"/>
                      <a:pt x="16" y="19"/>
                    </a:cubicBezTo>
                    <a:cubicBezTo>
                      <a:pt x="16" y="18"/>
                      <a:pt x="16" y="17"/>
                      <a:pt x="16" y="15"/>
                    </a:cubicBezTo>
                    <a:cubicBezTo>
                      <a:pt x="16" y="11"/>
                      <a:pt x="14" y="9"/>
                      <a:pt x="9" y="9"/>
                    </a:cubicBezTo>
                    <a:cubicBezTo>
                      <a:pt x="8" y="8"/>
                      <a:pt x="7" y="8"/>
                      <a:pt x="5" y="8"/>
                    </a:cubicBezTo>
                    <a:cubicBezTo>
                      <a:pt x="4" y="8"/>
                      <a:pt x="2" y="8"/>
                      <a:pt x="1" y="8"/>
                    </a:cubicBezTo>
                    <a:cubicBezTo>
                      <a:pt x="1" y="5"/>
                      <a:pt x="1" y="3"/>
                      <a:pt x="1" y="1"/>
                    </a:cubicBezTo>
                    <a:cubicBezTo>
                      <a:pt x="14" y="1"/>
                      <a:pt x="27" y="1"/>
                      <a:pt x="40" y="1"/>
                    </a:cubicBezTo>
                    <a:cubicBezTo>
                      <a:pt x="59" y="34"/>
                      <a:pt x="79" y="67"/>
                      <a:pt x="98" y="100"/>
                    </a:cubicBezTo>
                    <a:cubicBezTo>
                      <a:pt x="98" y="100"/>
                      <a:pt x="99" y="100"/>
                      <a:pt x="99" y="100"/>
                    </a:cubicBezTo>
                    <a:cubicBezTo>
                      <a:pt x="99" y="99"/>
                      <a:pt x="99" y="97"/>
                      <a:pt x="99" y="96"/>
                    </a:cubicBezTo>
                    <a:cubicBezTo>
                      <a:pt x="99" y="72"/>
                      <a:pt x="99" y="48"/>
                      <a:pt x="99" y="24"/>
                    </a:cubicBezTo>
                    <a:cubicBezTo>
                      <a:pt x="99" y="21"/>
                      <a:pt x="99" y="19"/>
                      <a:pt x="98" y="16"/>
                    </a:cubicBezTo>
                    <a:cubicBezTo>
                      <a:pt x="97" y="12"/>
                      <a:pt x="94" y="9"/>
                      <a:pt x="90" y="9"/>
                    </a:cubicBezTo>
                    <a:cubicBezTo>
                      <a:pt x="88" y="8"/>
                      <a:pt x="86" y="8"/>
                      <a:pt x="83" y="8"/>
                    </a:cubicBezTo>
                    <a:cubicBezTo>
                      <a:pt x="83" y="5"/>
                      <a:pt x="83" y="3"/>
                      <a:pt x="83" y="1"/>
                    </a:cubicBezTo>
                    <a:cubicBezTo>
                      <a:pt x="87" y="0"/>
                      <a:pt x="115" y="0"/>
                      <a:pt x="126" y="1"/>
                    </a:cubicBezTo>
                    <a:cubicBezTo>
                      <a:pt x="126" y="3"/>
                      <a:pt x="126" y="5"/>
                      <a:pt x="126" y="8"/>
                    </a:cubicBezTo>
                    <a:cubicBezTo>
                      <a:pt x="124" y="8"/>
                      <a:pt x="122" y="8"/>
                      <a:pt x="119" y="9"/>
                    </a:cubicBezTo>
                    <a:cubicBezTo>
                      <a:pt x="115" y="9"/>
                      <a:pt x="112" y="12"/>
                      <a:pt x="111" y="16"/>
                    </a:cubicBezTo>
                    <a:cubicBezTo>
                      <a:pt x="111" y="20"/>
                      <a:pt x="110" y="23"/>
                      <a:pt x="110" y="27"/>
                    </a:cubicBezTo>
                    <a:cubicBezTo>
                      <a:pt x="110" y="61"/>
                      <a:pt x="110" y="95"/>
                      <a:pt x="110" y="129"/>
                    </a:cubicBezTo>
                    <a:cubicBezTo>
                      <a:pt x="110" y="131"/>
                      <a:pt x="110" y="133"/>
                      <a:pt x="110" y="135"/>
                    </a:cubicBezTo>
                    <a:cubicBezTo>
                      <a:pt x="106" y="135"/>
                      <a:pt x="103" y="135"/>
                      <a:pt x="99" y="135"/>
                    </a:cubicBezTo>
                    <a:cubicBezTo>
                      <a:pt x="76" y="95"/>
                      <a:pt x="52" y="55"/>
                      <a:pt x="29" y="15"/>
                    </a:cubicBezTo>
                    <a:cubicBezTo>
                      <a:pt x="28" y="15"/>
                      <a:pt x="28" y="15"/>
                      <a:pt x="28" y="16"/>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163" name="Freeform 20"/>
              <p:cNvSpPr/>
              <p:nvPr/>
            </p:nvSpPr>
            <p:spPr bwMode="auto">
              <a:xfrm>
                <a:off x="8233341" y="3887973"/>
                <a:ext cx="352419" cy="384457"/>
              </a:xfrm>
              <a:custGeom>
                <a:avLst/>
                <a:gdLst>
                  <a:gd name="T0" fmla="*/ 0 w 124"/>
                  <a:gd name="T1" fmla="*/ 8 h 135"/>
                  <a:gd name="T2" fmla="*/ 0 w 124"/>
                  <a:gd name="T3" fmla="*/ 1 h 135"/>
                  <a:gd name="T4" fmla="*/ 105 w 124"/>
                  <a:gd name="T5" fmla="*/ 1 h 135"/>
                  <a:gd name="T6" fmla="*/ 117 w 124"/>
                  <a:gd name="T7" fmla="*/ 35 h 135"/>
                  <a:gd name="T8" fmla="*/ 110 w 124"/>
                  <a:gd name="T9" fmla="*/ 39 h 135"/>
                  <a:gd name="T10" fmla="*/ 107 w 124"/>
                  <a:gd name="T11" fmla="*/ 33 h 135"/>
                  <a:gd name="T12" fmla="*/ 78 w 124"/>
                  <a:gd name="T13" fmla="*/ 11 h 135"/>
                  <a:gd name="T14" fmla="*/ 34 w 124"/>
                  <a:gd name="T15" fmla="*/ 11 h 135"/>
                  <a:gd name="T16" fmla="*/ 34 w 124"/>
                  <a:gd name="T17" fmla="*/ 61 h 135"/>
                  <a:gd name="T18" fmla="*/ 55 w 124"/>
                  <a:gd name="T19" fmla="*/ 60 h 135"/>
                  <a:gd name="T20" fmla="*/ 69 w 124"/>
                  <a:gd name="T21" fmla="*/ 45 h 135"/>
                  <a:gd name="T22" fmla="*/ 70 w 124"/>
                  <a:gd name="T23" fmla="*/ 36 h 135"/>
                  <a:gd name="T24" fmla="*/ 78 w 124"/>
                  <a:gd name="T25" fmla="*/ 36 h 135"/>
                  <a:gd name="T26" fmla="*/ 78 w 124"/>
                  <a:gd name="T27" fmla="*/ 95 h 135"/>
                  <a:gd name="T28" fmla="*/ 74 w 124"/>
                  <a:gd name="T29" fmla="*/ 95 h 135"/>
                  <a:gd name="T30" fmla="*/ 70 w 124"/>
                  <a:gd name="T31" fmla="*/ 95 h 135"/>
                  <a:gd name="T32" fmla="*/ 70 w 124"/>
                  <a:gd name="T33" fmla="*/ 88 h 135"/>
                  <a:gd name="T34" fmla="*/ 68 w 124"/>
                  <a:gd name="T35" fmla="*/ 81 h 135"/>
                  <a:gd name="T36" fmla="*/ 58 w 124"/>
                  <a:gd name="T37" fmla="*/ 71 h 135"/>
                  <a:gd name="T38" fmla="*/ 34 w 124"/>
                  <a:gd name="T39" fmla="*/ 70 h 135"/>
                  <a:gd name="T40" fmla="*/ 33 w 124"/>
                  <a:gd name="T41" fmla="*/ 74 h 135"/>
                  <a:gd name="T42" fmla="*/ 33 w 124"/>
                  <a:gd name="T43" fmla="*/ 115 h 135"/>
                  <a:gd name="T44" fmla="*/ 43 w 124"/>
                  <a:gd name="T45" fmla="*/ 125 h 135"/>
                  <a:gd name="T46" fmla="*/ 69 w 124"/>
                  <a:gd name="T47" fmla="*/ 125 h 135"/>
                  <a:gd name="T48" fmla="*/ 112 w 124"/>
                  <a:gd name="T49" fmla="*/ 97 h 135"/>
                  <a:gd name="T50" fmla="*/ 115 w 124"/>
                  <a:gd name="T51" fmla="*/ 90 h 135"/>
                  <a:gd name="T52" fmla="*/ 124 w 124"/>
                  <a:gd name="T53" fmla="*/ 93 h 135"/>
                  <a:gd name="T54" fmla="*/ 109 w 124"/>
                  <a:gd name="T55" fmla="*/ 135 h 135"/>
                  <a:gd name="T56" fmla="*/ 0 w 124"/>
                  <a:gd name="T57" fmla="*/ 135 h 135"/>
                  <a:gd name="T58" fmla="*/ 0 w 124"/>
                  <a:gd name="T59" fmla="*/ 128 h 135"/>
                  <a:gd name="T60" fmla="*/ 8 w 124"/>
                  <a:gd name="T61" fmla="*/ 127 h 135"/>
                  <a:gd name="T62" fmla="*/ 15 w 124"/>
                  <a:gd name="T63" fmla="*/ 120 h 135"/>
                  <a:gd name="T64" fmla="*/ 16 w 124"/>
                  <a:gd name="T65" fmla="*/ 113 h 135"/>
                  <a:gd name="T66" fmla="*/ 16 w 124"/>
                  <a:gd name="T67" fmla="*/ 21 h 135"/>
                  <a:gd name="T68" fmla="*/ 16 w 124"/>
                  <a:gd name="T69" fmla="*/ 16 h 135"/>
                  <a:gd name="T70" fmla="*/ 8 w 124"/>
                  <a:gd name="T71" fmla="*/ 9 h 135"/>
                  <a:gd name="T72" fmla="*/ 4 w 124"/>
                  <a:gd name="T73" fmla="*/ 8 h 135"/>
                  <a:gd name="T74" fmla="*/ 0 w 124"/>
                  <a:gd name="T75" fmla="*/ 8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4" h="135">
                    <a:moveTo>
                      <a:pt x="0" y="8"/>
                    </a:moveTo>
                    <a:cubicBezTo>
                      <a:pt x="0" y="5"/>
                      <a:pt x="0" y="3"/>
                      <a:pt x="0" y="1"/>
                    </a:cubicBezTo>
                    <a:cubicBezTo>
                      <a:pt x="3" y="0"/>
                      <a:pt x="98" y="0"/>
                      <a:pt x="105" y="1"/>
                    </a:cubicBezTo>
                    <a:cubicBezTo>
                      <a:pt x="109" y="12"/>
                      <a:pt x="113" y="24"/>
                      <a:pt x="117" y="35"/>
                    </a:cubicBezTo>
                    <a:cubicBezTo>
                      <a:pt x="115" y="37"/>
                      <a:pt x="112" y="38"/>
                      <a:pt x="110" y="39"/>
                    </a:cubicBezTo>
                    <a:cubicBezTo>
                      <a:pt x="109" y="36"/>
                      <a:pt x="108" y="35"/>
                      <a:pt x="107" y="33"/>
                    </a:cubicBezTo>
                    <a:cubicBezTo>
                      <a:pt x="101" y="20"/>
                      <a:pt x="92" y="13"/>
                      <a:pt x="78" y="11"/>
                    </a:cubicBezTo>
                    <a:cubicBezTo>
                      <a:pt x="63" y="10"/>
                      <a:pt x="48" y="11"/>
                      <a:pt x="34" y="11"/>
                    </a:cubicBezTo>
                    <a:cubicBezTo>
                      <a:pt x="33" y="15"/>
                      <a:pt x="33" y="55"/>
                      <a:pt x="34" y="61"/>
                    </a:cubicBezTo>
                    <a:cubicBezTo>
                      <a:pt x="41" y="61"/>
                      <a:pt x="48" y="61"/>
                      <a:pt x="55" y="60"/>
                    </a:cubicBezTo>
                    <a:cubicBezTo>
                      <a:pt x="64" y="59"/>
                      <a:pt x="68" y="54"/>
                      <a:pt x="69" y="45"/>
                    </a:cubicBezTo>
                    <a:cubicBezTo>
                      <a:pt x="70" y="42"/>
                      <a:pt x="70" y="39"/>
                      <a:pt x="70" y="36"/>
                    </a:cubicBezTo>
                    <a:cubicBezTo>
                      <a:pt x="73" y="36"/>
                      <a:pt x="75" y="36"/>
                      <a:pt x="78" y="36"/>
                    </a:cubicBezTo>
                    <a:cubicBezTo>
                      <a:pt x="78" y="56"/>
                      <a:pt x="78" y="75"/>
                      <a:pt x="78" y="95"/>
                    </a:cubicBezTo>
                    <a:cubicBezTo>
                      <a:pt x="77" y="95"/>
                      <a:pt x="76" y="95"/>
                      <a:pt x="74" y="95"/>
                    </a:cubicBezTo>
                    <a:cubicBezTo>
                      <a:pt x="73" y="95"/>
                      <a:pt x="72" y="95"/>
                      <a:pt x="70" y="95"/>
                    </a:cubicBezTo>
                    <a:cubicBezTo>
                      <a:pt x="70" y="93"/>
                      <a:pt x="70" y="90"/>
                      <a:pt x="70" y="88"/>
                    </a:cubicBezTo>
                    <a:cubicBezTo>
                      <a:pt x="69" y="86"/>
                      <a:pt x="69" y="83"/>
                      <a:pt x="68" y="81"/>
                    </a:cubicBezTo>
                    <a:cubicBezTo>
                      <a:pt x="67" y="75"/>
                      <a:pt x="64" y="72"/>
                      <a:pt x="58" y="71"/>
                    </a:cubicBezTo>
                    <a:cubicBezTo>
                      <a:pt x="50" y="69"/>
                      <a:pt x="42" y="70"/>
                      <a:pt x="34" y="70"/>
                    </a:cubicBezTo>
                    <a:cubicBezTo>
                      <a:pt x="33" y="72"/>
                      <a:pt x="33" y="73"/>
                      <a:pt x="33" y="74"/>
                    </a:cubicBezTo>
                    <a:cubicBezTo>
                      <a:pt x="33" y="88"/>
                      <a:pt x="33" y="102"/>
                      <a:pt x="33" y="115"/>
                    </a:cubicBezTo>
                    <a:cubicBezTo>
                      <a:pt x="33" y="124"/>
                      <a:pt x="34" y="125"/>
                      <a:pt x="43" y="125"/>
                    </a:cubicBezTo>
                    <a:cubicBezTo>
                      <a:pt x="52" y="125"/>
                      <a:pt x="60" y="125"/>
                      <a:pt x="69" y="125"/>
                    </a:cubicBezTo>
                    <a:cubicBezTo>
                      <a:pt x="89" y="125"/>
                      <a:pt x="104" y="115"/>
                      <a:pt x="112" y="97"/>
                    </a:cubicBezTo>
                    <a:cubicBezTo>
                      <a:pt x="113" y="95"/>
                      <a:pt x="114" y="93"/>
                      <a:pt x="115" y="90"/>
                    </a:cubicBezTo>
                    <a:cubicBezTo>
                      <a:pt x="118" y="91"/>
                      <a:pt x="121" y="92"/>
                      <a:pt x="124" y="93"/>
                    </a:cubicBezTo>
                    <a:cubicBezTo>
                      <a:pt x="119" y="108"/>
                      <a:pt x="114" y="121"/>
                      <a:pt x="109" y="135"/>
                    </a:cubicBezTo>
                    <a:cubicBezTo>
                      <a:pt x="73" y="135"/>
                      <a:pt x="37" y="135"/>
                      <a:pt x="0" y="135"/>
                    </a:cubicBezTo>
                    <a:cubicBezTo>
                      <a:pt x="0" y="133"/>
                      <a:pt x="0" y="131"/>
                      <a:pt x="0" y="128"/>
                    </a:cubicBezTo>
                    <a:cubicBezTo>
                      <a:pt x="3" y="128"/>
                      <a:pt x="6" y="128"/>
                      <a:pt x="8" y="127"/>
                    </a:cubicBezTo>
                    <a:cubicBezTo>
                      <a:pt x="13" y="126"/>
                      <a:pt x="15" y="125"/>
                      <a:pt x="15" y="120"/>
                    </a:cubicBezTo>
                    <a:cubicBezTo>
                      <a:pt x="16" y="118"/>
                      <a:pt x="16" y="115"/>
                      <a:pt x="16" y="113"/>
                    </a:cubicBezTo>
                    <a:cubicBezTo>
                      <a:pt x="16" y="82"/>
                      <a:pt x="16" y="52"/>
                      <a:pt x="16" y="21"/>
                    </a:cubicBezTo>
                    <a:cubicBezTo>
                      <a:pt x="16" y="20"/>
                      <a:pt x="16" y="18"/>
                      <a:pt x="16" y="16"/>
                    </a:cubicBezTo>
                    <a:cubicBezTo>
                      <a:pt x="15" y="11"/>
                      <a:pt x="13" y="9"/>
                      <a:pt x="8" y="9"/>
                    </a:cubicBezTo>
                    <a:cubicBezTo>
                      <a:pt x="7" y="9"/>
                      <a:pt x="6" y="8"/>
                      <a:pt x="4" y="8"/>
                    </a:cubicBezTo>
                    <a:cubicBezTo>
                      <a:pt x="3" y="8"/>
                      <a:pt x="2" y="8"/>
                      <a:pt x="0" y="8"/>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164" name="Freeform 21"/>
              <p:cNvSpPr/>
              <p:nvPr/>
            </p:nvSpPr>
            <p:spPr bwMode="auto">
              <a:xfrm>
                <a:off x="4949441" y="3891177"/>
                <a:ext cx="352419" cy="381253"/>
              </a:xfrm>
              <a:custGeom>
                <a:avLst/>
                <a:gdLst>
                  <a:gd name="T0" fmla="*/ 33 w 123"/>
                  <a:gd name="T1" fmla="*/ 60 h 134"/>
                  <a:gd name="T2" fmla="*/ 55 w 123"/>
                  <a:gd name="T3" fmla="*/ 59 h 134"/>
                  <a:gd name="T4" fmla="*/ 68 w 123"/>
                  <a:gd name="T5" fmla="*/ 45 h 134"/>
                  <a:gd name="T6" fmla="*/ 70 w 123"/>
                  <a:gd name="T7" fmla="*/ 35 h 134"/>
                  <a:gd name="T8" fmla="*/ 77 w 123"/>
                  <a:gd name="T9" fmla="*/ 35 h 134"/>
                  <a:gd name="T10" fmla="*/ 77 w 123"/>
                  <a:gd name="T11" fmla="*/ 94 h 134"/>
                  <a:gd name="T12" fmla="*/ 75 w 123"/>
                  <a:gd name="T13" fmla="*/ 94 h 134"/>
                  <a:gd name="T14" fmla="*/ 70 w 123"/>
                  <a:gd name="T15" fmla="*/ 94 h 134"/>
                  <a:gd name="T16" fmla="*/ 69 w 123"/>
                  <a:gd name="T17" fmla="*/ 83 h 134"/>
                  <a:gd name="T18" fmla="*/ 54 w 123"/>
                  <a:gd name="T19" fmla="*/ 69 h 134"/>
                  <a:gd name="T20" fmla="*/ 33 w 123"/>
                  <a:gd name="T21" fmla="*/ 69 h 134"/>
                  <a:gd name="T22" fmla="*/ 33 w 123"/>
                  <a:gd name="T23" fmla="*/ 73 h 134"/>
                  <a:gd name="T24" fmla="*/ 33 w 123"/>
                  <a:gd name="T25" fmla="*/ 114 h 134"/>
                  <a:gd name="T26" fmla="*/ 43 w 123"/>
                  <a:gd name="T27" fmla="*/ 124 h 134"/>
                  <a:gd name="T28" fmla="*/ 68 w 123"/>
                  <a:gd name="T29" fmla="*/ 124 h 134"/>
                  <a:gd name="T30" fmla="*/ 112 w 123"/>
                  <a:gd name="T31" fmla="*/ 96 h 134"/>
                  <a:gd name="T32" fmla="*/ 115 w 123"/>
                  <a:gd name="T33" fmla="*/ 90 h 134"/>
                  <a:gd name="T34" fmla="*/ 115 w 123"/>
                  <a:gd name="T35" fmla="*/ 90 h 134"/>
                  <a:gd name="T36" fmla="*/ 123 w 123"/>
                  <a:gd name="T37" fmla="*/ 92 h 134"/>
                  <a:gd name="T38" fmla="*/ 109 w 123"/>
                  <a:gd name="T39" fmla="*/ 134 h 134"/>
                  <a:gd name="T40" fmla="*/ 0 w 123"/>
                  <a:gd name="T41" fmla="*/ 134 h 134"/>
                  <a:gd name="T42" fmla="*/ 0 w 123"/>
                  <a:gd name="T43" fmla="*/ 127 h 134"/>
                  <a:gd name="T44" fmla="*/ 8 w 123"/>
                  <a:gd name="T45" fmla="*/ 126 h 134"/>
                  <a:gd name="T46" fmla="*/ 15 w 123"/>
                  <a:gd name="T47" fmla="*/ 120 h 134"/>
                  <a:gd name="T48" fmla="*/ 16 w 123"/>
                  <a:gd name="T49" fmla="*/ 113 h 134"/>
                  <a:gd name="T50" fmla="*/ 16 w 123"/>
                  <a:gd name="T51" fmla="*/ 20 h 134"/>
                  <a:gd name="T52" fmla="*/ 5 w 123"/>
                  <a:gd name="T53" fmla="*/ 7 h 134"/>
                  <a:gd name="T54" fmla="*/ 0 w 123"/>
                  <a:gd name="T55" fmla="*/ 7 h 134"/>
                  <a:gd name="T56" fmla="*/ 0 w 123"/>
                  <a:gd name="T57" fmla="*/ 0 h 134"/>
                  <a:gd name="T58" fmla="*/ 105 w 123"/>
                  <a:gd name="T59" fmla="*/ 0 h 134"/>
                  <a:gd name="T60" fmla="*/ 117 w 123"/>
                  <a:gd name="T61" fmla="*/ 35 h 134"/>
                  <a:gd name="T62" fmla="*/ 109 w 123"/>
                  <a:gd name="T63" fmla="*/ 38 h 134"/>
                  <a:gd name="T64" fmla="*/ 107 w 123"/>
                  <a:gd name="T65" fmla="*/ 34 h 134"/>
                  <a:gd name="T66" fmla="*/ 105 w 123"/>
                  <a:gd name="T67" fmla="*/ 29 h 134"/>
                  <a:gd name="T68" fmla="*/ 78 w 123"/>
                  <a:gd name="T69" fmla="*/ 11 h 134"/>
                  <a:gd name="T70" fmla="*/ 42 w 123"/>
                  <a:gd name="T71" fmla="*/ 10 h 134"/>
                  <a:gd name="T72" fmla="*/ 33 w 123"/>
                  <a:gd name="T73" fmla="*/ 10 h 134"/>
                  <a:gd name="T74" fmla="*/ 33 w 123"/>
                  <a:gd name="T75" fmla="*/ 60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3" h="134">
                    <a:moveTo>
                      <a:pt x="33" y="60"/>
                    </a:moveTo>
                    <a:cubicBezTo>
                      <a:pt x="41" y="60"/>
                      <a:pt x="48" y="61"/>
                      <a:pt x="55" y="59"/>
                    </a:cubicBezTo>
                    <a:cubicBezTo>
                      <a:pt x="63" y="57"/>
                      <a:pt x="67" y="53"/>
                      <a:pt x="68" y="45"/>
                    </a:cubicBezTo>
                    <a:cubicBezTo>
                      <a:pt x="69" y="42"/>
                      <a:pt x="69" y="39"/>
                      <a:pt x="70" y="35"/>
                    </a:cubicBezTo>
                    <a:cubicBezTo>
                      <a:pt x="72" y="35"/>
                      <a:pt x="75" y="35"/>
                      <a:pt x="77" y="35"/>
                    </a:cubicBezTo>
                    <a:cubicBezTo>
                      <a:pt x="77" y="55"/>
                      <a:pt x="77" y="74"/>
                      <a:pt x="77" y="94"/>
                    </a:cubicBezTo>
                    <a:cubicBezTo>
                      <a:pt x="76" y="94"/>
                      <a:pt x="75" y="94"/>
                      <a:pt x="75" y="94"/>
                    </a:cubicBezTo>
                    <a:cubicBezTo>
                      <a:pt x="73" y="94"/>
                      <a:pt x="71" y="94"/>
                      <a:pt x="70" y="94"/>
                    </a:cubicBezTo>
                    <a:cubicBezTo>
                      <a:pt x="69" y="90"/>
                      <a:pt x="69" y="86"/>
                      <a:pt x="69" y="83"/>
                    </a:cubicBezTo>
                    <a:cubicBezTo>
                      <a:pt x="67" y="74"/>
                      <a:pt x="63" y="70"/>
                      <a:pt x="54" y="69"/>
                    </a:cubicBezTo>
                    <a:cubicBezTo>
                      <a:pt x="47" y="69"/>
                      <a:pt x="40" y="69"/>
                      <a:pt x="33" y="69"/>
                    </a:cubicBezTo>
                    <a:cubicBezTo>
                      <a:pt x="33" y="71"/>
                      <a:pt x="33" y="72"/>
                      <a:pt x="33" y="73"/>
                    </a:cubicBezTo>
                    <a:cubicBezTo>
                      <a:pt x="33" y="87"/>
                      <a:pt x="33" y="101"/>
                      <a:pt x="33" y="114"/>
                    </a:cubicBezTo>
                    <a:cubicBezTo>
                      <a:pt x="33" y="123"/>
                      <a:pt x="34" y="124"/>
                      <a:pt x="43" y="124"/>
                    </a:cubicBezTo>
                    <a:cubicBezTo>
                      <a:pt x="51" y="124"/>
                      <a:pt x="60" y="124"/>
                      <a:pt x="68" y="124"/>
                    </a:cubicBezTo>
                    <a:cubicBezTo>
                      <a:pt x="89" y="124"/>
                      <a:pt x="103" y="114"/>
                      <a:pt x="112" y="96"/>
                    </a:cubicBezTo>
                    <a:cubicBezTo>
                      <a:pt x="113" y="94"/>
                      <a:pt x="114" y="92"/>
                      <a:pt x="115" y="90"/>
                    </a:cubicBezTo>
                    <a:cubicBezTo>
                      <a:pt x="115" y="90"/>
                      <a:pt x="115" y="90"/>
                      <a:pt x="115" y="90"/>
                    </a:cubicBezTo>
                    <a:cubicBezTo>
                      <a:pt x="118" y="90"/>
                      <a:pt x="120" y="91"/>
                      <a:pt x="123" y="92"/>
                    </a:cubicBezTo>
                    <a:cubicBezTo>
                      <a:pt x="118" y="107"/>
                      <a:pt x="113" y="120"/>
                      <a:pt x="109" y="134"/>
                    </a:cubicBezTo>
                    <a:cubicBezTo>
                      <a:pt x="72" y="134"/>
                      <a:pt x="36" y="134"/>
                      <a:pt x="0" y="134"/>
                    </a:cubicBezTo>
                    <a:cubicBezTo>
                      <a:pt x="0" y="132"/>
                      <a:pt x="0" y="130"/>
                      <a:pt x="0" y="127"/>
                    </a:cubicBezTo>
                    <a:cubicBezTo>
                      <a:pt x="2" y="127"/>
                      <a:pt x="5" y="126"/>
                      <a:pt x="8" y="126"/>
                    </a:cubicBezTo>
                    <a:cubicBezTo>
                      <a:pt x="12" y="126"/>
                      <a:pt x="14" y="124"/>
                      <a:pt x="15" y="120"/>
                    </a:cubicBezTo>
                    <a:cubicBezTo>
                      <a:pt x="15" y="118"/>
                      <a:pt x="16" y="115"/>
                      <a:pt x="16" y="113"/>
                    </a:cubicBezTo>
                    <a:cubicBezTo>
                      <a:pt x="16" y="82"/>
                      <a:pt x="16" y="51"/>
                      <a:pt x="16" y="20"/>
                    </a:cubicBezTo>
                    <a:cubicBezTo>
                      <a:pt x="16" y="10"/>
                      <a:pt x="14" y="8"/>
                      <a:pt x="5" y="7"/>
                    </a:cubicBezTo>
                    <a:cubicBezTo>
                      <a:pt x="3" y="7"/>
                      <a:pt x="1" y="7"/>
                      <a:pt x="0" y="7"/>
                    </a:cubicBezTo>
                    <a:cubicBezTo>
                      <a:pt x="0" y="4"/>
                      <a:pt x="0" y="2"/>
                      <a:pt x="0" y="0"/>
                    </a:cubicBezTo>
                    <a:cubicBezTo>
                      <a:pt x="34" y="0"/>
                      <a:pt x="69" y="0"/>
                      <a:pt x="105" y="0"/>
                    </a:cubicBezTo>
                    <a:cubicBezTo>
                      <a:pt x="109" y="11"/>
                      <a:pt x="112" y="22"/>
                      <a:pt x="117" y="35"/>
                    </a:cubicBezTo>
                    <a:cubicBezTo>
                      <a:pt x="114" y="36"/>
                      <a:pt x="112" y="37"/>
                      <a:pt x="109" y="38"/>
                    </a:cubicBezTo>
                    <a:cubicBezTo>
                      <a:pt x="108" y="36"/>
                      <a:pt x="108" y="35"/>
                      <a:pt x="107" y="34"/>
                    </a:cubicBezTo>
                    <a:cubicBezTo>
                      <a:pt x="107" y="32"/>
                      <a:pt x="106" y="31"/>
                      <a:pt x="105" y="29"/>
                    </a:cubicBezTo>
                    <a:cubicBezTo>
                      <a:pt x="100" y="18"/>
                      <a:pt x="90" y="11"/>
                      <a:pt x="78" y="11"/>
                    </a:cubicBezTo>
                    <a:cubicBezTo>
                      <a:pt x="66" y="10"/>
                      <a:pt x="54" y="10"/>
                      <a:pt x="42" y="10"/>
                    </a:cubicBezTo>
                    <a:cubicBezTo>
                      <a:pt x="39" y="10"/>
                      <a:pt x="36" y="10"/>
                      <a:pt x="33" y="10"/>
                    </a:cubicBezTo>
                    <a:cubicBezTo>
                      <a:pt x="33" y="26"/>
                      <a:pt x="33" y="43"/>
                      <a:pt x="33" y="6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165" name="Freeform 22"/>
              <p:cNvSpPr/>
              <p:nvPr/>
            </p:nvSpPr>
            <p:spPr bwMode="auto">
              <a:xfrm>
                <a:off x="5897767" y="3891177"/>
                <a:ext cx="358826" cy="381253"/>
              </a:xfrm>
              <a:custGeom>
                <a:avLst/>
                <a:gdLst>
                  <a:gd name="T0" fmla="*/ 43 w 126"/>
                  <a:gd name="T1" fmla="*/ 134 h 134"/>
                  <a:gd name="T2" fmla="*/ 0 w 126"/>
                  <a:gd name="T3" fmla="*/ 134 h 134"/>
                  <a:gd name="T4" fmla="*/ 0 w 126"/>
                  <a:gd name="T5" fmla="*/ 127 h 134"/>
                  <a:gd name="T6" fmla="*/ 7 w 126"/>
                  <a:gd name="T7" fmla="*/ 126 h 134"/>
                  <a:gd name="T8" fmla="*/ 16 w 126"/>
                  <a:gd name="T9" fmla="*/ 118 h 134"/>
                  <a:gd name="T10" fmla="*/ 16 w 126"/>
                  <a:gd name="T11" fmla="*/ 110 h 134"/>
                  <a:gd name="T12" fmla="*/ 16 w 126"/>
                  <a:gd name="T13" fmla="*/ 18 h 134"/>
                  <a:gd name="T14" fmla="*/ 5 w 126"/>
                  <a:gd name="T15" fmla="*/ 7 h 134"/>
                  <a:gd name="T16" fmla="*/ 0 w 126"/>
                  <a:gd name="T17" fmla="*/ 7 h 134"/>
                  <a:gd name="T18" fmla="*/ 0 w 126"/>
                  <a:gd name="T19" fmla="*/ 0 h 134"/>
                  <a:gd name="T20" fmla="*/ 40 w 126"/>
                  <a:gd name="T21" fmla="*/ 0 h 134"/>
                  <a:gd name="T22" fmla="*/ 98 w 126"/>
                  <a:gd name="T23" fmla="*/ 100 h 134"/>
                  <a:gd name="T24" fmla="*/ 99 w 126"/>
                  <a:gd name="T25" fmla="*/ 96 h 134"/>
                  <a:gd name="T26" fmla="*/ 99 w 126"/>
                  <a:gd name="T27" fmla="*/ 24 h 134"/>
                  <a:gd name="T28" fmla="*/ 98 w 126"/>
                  <a:gd name="T29" fmla="*/ 17 h 134"/>
                  <a:gd name="T30" fmla="*/ 89 w 126"/>
                  <a:gd name="T31" fmla="*/ 7 h 134"/>
                  <a:gd name="T32" fmla="*/ 83 w 126"/>
                  <a:gd name="T33" fmla="*/ 7 h 134"/>
                  <a:gd name="T34" fmla="*/ 83 w 126"/>
                  <a:gd name="T35" fmla="*/ 4 h 134"/>
                  <a:gd name="T36" fmla="*/ 83 w 126"/>
                  <a:gd name="T37" fmla="*/ 0 h 134"/>
                  <a:gd name="T38" fmla="*/ 125 w 126"/>
                  <a:gd name="T39" fmla="*/ 0 h 134"/>
                  <a:gd name="T40" fmla="*/ 126 w 126"/>
                  <a:gd name="T41" fmla="*/ 3 h 134"/>
                  <a:gd name="T42" fmla="*/ 126 w 126"/>
                  <a:gd name="T43" fmla="*/ 7 h 134"/>
                  <a:gd name="T44" fmla="*/ 120 w 126"/>
                  <a:gd name="T45" fmla="*/ 7 h 134"/>
                  <a:gd name="T46" fmla="*/ 110 w 126"/>
                  <a:gd name="T47" fmla="*/ 16 h 134"/>
                  <a:gd name="T48" fmla="*/ 110 w 126"/>
                  <a:gd name="T49" fmla="*/ 26 h 134"/>
                  <a:gd name="T50" fmla="*/ 110 w 126"/>
                  <a:gd name="T51" fmla="*/ 128 h 134"/>
                  <a:gd name="T52" fmla="*/ 110 w 126"/>
                  <a:gd name="T53" fmla="*/ 134 h 134"/>
                  <a:gd name="T54" fmla="*/ 98 w 126"/>
                  <a:gd name="T55" fmla="*/ 134 h 134"/>
                  <a:gd name="T56" fmla="*/ 28 w 126"/>
                  <a:gd name="T57" fmla="*/ 14 h 134"/>
                  <a:gd name="T58" fmla="*/ 28 w 126"/>
                  <a:gd name="T59" fmla="*/ 14 h 134"/>
                  <a:gd name="T60" fmla="*/ 27 w 126"/>
                  <a:gd name="T61" fmla="*/ 17 h 134"/>
                  <a:gd name="T62" fmla="*/ 27 w 126"/>
                  <a:gd name="T63" fmla="*/ 110 h 134"/>
                  <a:gd name="T64" fmla="*/ 28 w 126"/>
                  <a:gd name="T65" fmla="*/ 118 h 134"/>
                  <a:gd name="T66" fmla="*/ 36 w 126"/>
                  <a:gd name="T67" fmla="*/ 126 h 134"/>
                  <a:gd name="T68" fmla="*/ 43 w 126"/>
                  <a:gd name="T69" fmla="*/ 127 h 134"/>
                  <a:gd name="T70" fmla="*/ 43 w 126"/>
                  <a:gd name="T71" fmla="*/ 134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26" h="134">
                    <a:moveTo>
                      <a:pt x="43" y="134"/>
                    </a:moveTo>
                    <a:cubicBezTo>
                      <a:pt x="29" y="134"/>
                      <a:pt x="14" y="134"/>
                      <a:pt x="0" y="134"/>
                    </a:cubicBezTo>
                    <a:cubicBezTo>
                      <a:pt x="0" y="132"/>
                      <a:pt x="0" y="130"/>
                      <a:pt x="0" y="127"/>
                    </a:cubicBezTo>
                    <a:cubicBezTo>
                      <a:pt x="2" y="127"/>
                      <a:pt x="5" y="127"/>
                      <a:pt x="7" y="126"/>
                    </a:cubicBezTo>
                    <a:cubicBezTo>
                      <a:pt x="13" y="125"/>
                      <a:pt x="15" y="123"/>
                      <a:pt x="16" y="118"/>
                    </a:cubicBezTo>
                    <a:cubicBezTo>
                      <a:pt x="16" y="115"/>
                      <a:pt x="16" y="113"/>
                      <a:pt x="16" y="110"/>
                    </a:cubicBezTo>
                    <a:cubicBezTo>
                      <a:pt x="16" y="80"/>
                      <a:pt x="16" y="49"/>
                      <a:pt x="16" y="18"/>
                    </a:cubicBezTo>
                    <a:cubicBezTo>
                      <a:pt x="16" y="9"/>
                      <a:pt x="14" y="8"/>
                      <a:pt x="5" y="7"/>
                    </a:cubicBezTo>
                    <a:cubicBezTo>
                      <a:pt x="4" y="7"/>
                      <a:pt x="2" y="7"/>
                      <a:pt x="0" y="7"/>
                    </a:cubicBezTo>
                    <a:cubicBezTo>
                      <a:pt x="0" y="4"/>
                      <a:pt x="0" y="2"/>
                      <a:pt x="0" y="0"/>
                    </a:cubicBezTo>
                    <a:cubicBezTo>
                      <a:pt x="13" y="0"/>
                      <a:pt x="26" y="0"/>
                      <a:pt x="40" y="0"/>
                    </a:cubicBezTo>
                    <a:cubicBezTo>
                      <a:pt x="59" y="33"/>
                      <a:pt x="78" y="66"/>
                      <a:pt x="98" y="100"/>
                    </a:cubicBezTo>
                    <a:cubicBezTo>
                      <a:pt x="98" y="98"/>
                      <a:pt x="99" y="97"/>
                      <a:pt x="99" y="96"/>
                    </a:cubicBezTo>
                    <a:cubicBezTo>
                      <a:pt x="99" y="72"/>
                      <a:pt x="99" y="48"/>
                      <a:pt x="99" y="24"/>
                    </a:cubicBezTo>
                    <a:cubicBezTo>
                      <a:pt x="99" y="22"/>
                      <a:pt x="99" y="19"/>
                      <a:pt x="98" y="17"/>
                    </a:cubicBezTo>
                    <a:cubicBezTo>
                      <a:pt x="97" y="11"/>
                      <a:pt x="95" y="8"/>
                      <a:pt x="89" y="7"/>
                    </a:cubicBezTo>
                    <a:cubicBezTo>
                      <a:pt x="87" y="7"/>
                      <a:pt x="85" y="7"/>
                      <a:pt x="83" y="7"/>
                    </a:cubicBezTo>
                    <a:cubicBezTo>
                      <a:pt x="83" y="6"/>
                      <a:pt x="83" y="5"/>
                      <a:pt x="83" y="4"/>
                    </a:cubicBezTo>
                    <a:cubicBezTo>
                      <a:pt x="83" y="2"/>
                      <a:pt x="83" y="1"/>
                      <a:pt x="83" y="0"/>
                    </a:cubicBezTo>
                    <a:cubicBezTo>
                      <a:pt x="97" y="0"/>
                      <a:pt x="111" y="0"/>
                      <a:pt x="125" y="0"/>
                    </a:cubicBezTo>
                    <a:cubicBezTo>
                      <a:pt x="125" y="1"/>
                      <a:pt x="126" y="2"/>
                      <a:pt x="126" y="3"/>
                    </a:cubicBezTo>
                    <a:cubicBezTo>
                      <a:pt x="126" y="4"/>
                      <a:pt x="126" y="5"/>
                      <a:pt x="126" y="7"/>
                    </a:cubicBezTo>
                    <a:cubicBezTo>
                      <a:pt x="124" y="7"/>
                      <a:pt x="122" y="7"/>
                      <a:pt x="120" y="7"/>
                    </a:cubicBezTo>
                    <a:cubicBezTo>
                      <a:pt x="114" y="8"/>
                      <a:pt x="111" y="11"/>
                      <a:pt x="110" y="16"/>
                    </a:cubicBezTo>
                    <a:cubicBezTo>
                      <a:pt x="110" y="20"/>
                      <a:pt x="110" y="23"/>
                      <a:pt x="110" y="26"/>
                    </a:cubicBezTo>
                    <a:cubicBezTo>
                      <a:pt x="110" y="60"/>
                      <a:pt x="110" y="94"/>
                      <a:pt x="110" y="128"/>
                    </a:cubicBezTo>
                    <a:cubicBezTo>
                      <a:pt x="110" y="130"/>
                      <a:pt x="110" y="132"/>
                      <a:pt x="110" y="134"/>
                    </a:cubicBezTo>
                    <a:cubicBezTo>
                      <a:pt x="106" y="134"/>
                      <a:pt x="102" y="134"/>
                      <a:pt x="98" y="134"/>
                    </a:cubicBezTo>
                    <a:cubicBezTo>
                      <a:pt x="75" y="94"/>
                      <a:pt x="52" y="54"/>
                      <a:pt x="28" y="14"/>
                    </a:cubicBezTo>
                    <a:cubicBezTo>
                      <a:pt x="28" y="14"/>
                      <a:pt x="28" y="14"/>
                      <a:pt x="28" y="14"/>
                    </a:cubicBezTo>
                    <a:cubicBezTo>
                      <a:pt x="27" y="15"/>
                      <a:pt x="27" y="16"/>
                      <a:pt x="27" y="17"/>
                    </a:cubicBezTo>
                    <a:cubicBezTo>
                      <a:pt x="27" y="48"/>
                      <a:pt x="27" y="79"/>
                      <a:pt x="27" y="110"/>
                    </a:cubicBezTo>
                    <a:cubicBezTo>
                      <a:pt x="27" y="113"/>
                      <a:pt x="27" y="116"/>
                      <a:pt x="28" y="118"/>
                    </a:cubicBezTo>
                    <a:cubicBezTo>
                      <a:pt x="29" y="123"/>
                      <a:pt x="31" y="125"/>
                      <a:pt x="36" y="126"/>
                    </a:cubicBezTo>
                    <a:cubicBezTo>
                      <a:pt x="38" y="126"/>
                      <a:pt x="41" y="127"/>
                      <a:pt x="43" y="127"/>
                    </a:cubicBezTo>
                    <a:cubicBezTo>
                      <a:pt x="43" y="129"/>
                      <a:pt x="43" y="132"/>
                      <a:pt x="43" y="134"/>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166" name="Freeform 23"/>
              <p:cNvSpPr/>
              <p:nvPr/>
            </p:nvSpPr>
            <p:spPr bwMode="auto">
              <a:xfrm>
                <a:off x="6285428" y="3878362"/>
                <a:ext cx="397272" cy="410087"/>
              </a:xfrm>
              <a:custGeom>
                <a:avLst/>
                <a:gdLst>
                  <a:gd name="T0" fmla="*/ 87 w 139"/>
                  <a:gd name="T1" fmla="*/ 79 h 144"/>
                  <a:gd name="T2" fmla="*/ 87 w 139"/>
                  <a:gd name="T3" fmla="*/ 71 h 144"/>
                  <a:gd name="T4" fmla="*/ 139 w 139"/>
                  <a:gd name="T5" fmla="*/ 71 h 144"/>
                  <a:gd name="T6" fmla="*/ 139 w 139"/>
                  <a:gd name="T7" fmla="*/ 79 h 144"/>
                  <a:gd name="T8" fmla="*/ 133 w 139"/>
                  <a:gd name="T9" fmla="*/ 79 h 144"/>
                  <a:gd name="T10" fmla="*/ 124 w 139"/>
                  <a:gd name="T11" fmla="*/ 88 h 144"/>
                  <a:gd name="T12" fmla="*/ 124 w 139"/>
                  <a:gd name="T13" fmla="*/ 95 h 144"/>
                  <a:gd name="T14" fmla="*/ 124 w 139"/>
                  <a:gd name="T15" fmla="*/ 134 h 144"/>
                  <a:gd name="T16" fmla="*/ 124 w 139"/>
                  <a:gd name="T17" fmla="*/ 139 h 144"/>
                  <a:gd name="T18" fmla="*/ 115 w 139"/>
                  <a:gd name="T19" fmla="*/ 139 h 144"/>
                  <a:gd name="T20" fmla="*/ 110 w 139"/>
                  <a:gd name="T21" fmla="*/ 128 h 144"/>
                  <a:gd name="T22" fmla="*/ 105 w 139"/>
                  <a:gd name="T23" fmla="*/ 131 h 144"/>
                  <a:gd name="T24" fmla="*/ 56 w 139"/>
                  <a:gd name="T25" fmla="*/ 141 h 144"/>
                  <a:gd name="T26" fmla="*/ 10 w 139"/>
                  <a:gd name="T27" fmla="*/ 103 h 144"/>
                  <a:gd name="T28" fmla="*/ 15 w 139"/>
                  <a:gd name="T29" fmla="*/ 33 h 144"/>
                  <a:gd name="T30" fmla="*/ 56 w 139"/>
                  <a:gd name="T31" fmla="*/ 3 h 144"/>
                  <a:gd name="T32" fmla="*/ 99 w 139"/>
                  <a:gd name="T33" fmla="*/ 11 h 144"/>
                  <a:gd name="T34" fmla="*/ 102 w 139"/>
                  <a:gd name="T35" fmla="*/ 13 h 144"/>
                  <a:gd name="T36" fmla="*/ 105 w 139"/>
                  <a:gd name="T37" fmla="*/ 5 h 144"/>
                  <a:gd name="T38" fmla="*/ 112 w 139"/>
                  <a:gd name="T39" fmla="*/ 5 h 144"/>
                  <a:gd name="T40" fmla="*/ 122 w 139"/>
                  <a:gd name="T41" fmla="*/ 46 h 144"/>
                  <a:gd name="T42" fmla="*/ 114 w 139"/>
                  <a:gd name="T43" fmla="*/ 49 h 144"/>
                  <a:gd name="T44" fmla="*/ 112 w 139"/>
                  <a:gd name="T45" fmla="*/ 44 h 144"/>
                  <a:gd name="T46" fmla="*/ 100 w 139"/>
                  <a:gd name="T47" fmla="*/ 25 h 144"/>
                  <a:gd name="T48" fmla="*/ 42 w 139"/>
                  <a:gd name="T49" fmla="*/ 23 h 144"/>
                  <a:gd name="T50" fmla="*/ 24 w 139"/>
                  <a:gd name="T51" fmla="*/ 62 h 144"/>
                  <a:gd name="T52" fmla="*/ 34 w 139"/>
                  <a:gd name="T53" fmla="*/ 109 h 144"/>
                  <a:gd name="T54" fmla="*/ 77 w 139"/>
                  <a:gd name="T55" fmla="*/ 131 h 144"/>
                  <a:gd name="T56" fmla="*/ 101 w 139"/>
                  <a:gd name="T57" fmla="*/ 120 h 144"/>
                  <a:gd name="T58" fmla="*/ 106 w 139"/>
                  <a:gd name="T59" fmla="*/ 109 h 144"/>
                  <a:gd name="T60" fmla="*/ 106 w 139"/>
                  <a:gd name="T61" fmla="*/ 90 h 144"/>
                  <a:gd name="T62" fmla="*/ 96 w 139"/>
                  <a:gd name="T63" fmla="*/ 79 h 144"/>
                  <a:gd name="T64" fmla="*/ 87 w 139"/>
                  <a:gd name="T65" fmla="*/ 7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9" h="144">
                    <a:moveTo>
                      <a:pt x="87" y="79"/>
                    </a:moveTo>
                    <a:cubicBezTo>
                      <a:pt x="87" y="76"/>
                      <a:pt x="87" y="74"/>
                      <a:pt x="87" y="71"/>
                    </a:cubicBezTo>
                    <a:cubicBezTo>
                      <a:pt x="105" y="71"/>
                      <a:pt x="122" y="71"/>
                      <a:pt x="139" y="71"/>
                    </a:cubicBezTo>
                    <a:cubicBezTo>
                      <a:pt x="139" y="74"/>
                      <a:pt x="139" y="76"/>
                      <a:pt x="139" y="79"/>
                    </a:cubicBezTo>
                    <a:cubicBezTo>
                      <a:pt x="137" y="79"/>
                      <a:pt x="135" y="79"/>
                      <a:pt x="133" y="79"/>
                    </a:cubicBezTo>
                    <a:cubicBezTo>
                      <a:pt x="127" y="79"/>
                      <a:pt x="125" y="81"/>
                      <a:pt x="124" y="88"/>
                    </a:cubicBezTo>
                    <a:cubicBezTo>
                      <a:pt x="124" y="90"/>
                      <a:pt x="124" y="93"/>
                      <a:pt x="124" y="95"/>
                    </a:cubicBezTo>
                    <a:cubicBezTo>
                      <a:pt x="124" y="108"/>
                      <a:pt x="124" y="121"/>
                      <a:pt x="124" y="134"/>
                    </a:cubicBezTo>
                    <a:cubicBezTo>
                      <a:pt x="124" y="135"/>
                      <a:pt x="124" y="137"/>
                      <a:pt x="124" y="139"/>
                    </a:cubicBezTo>
                    <a:cubicBezTo>
                      <a:pt x="121" y="139"/>
                      <a:pt x="118" y="139"/>
                      <a:pt x="115" y="139"/>
                    </a:cubicBezTo>
                    <a:cubicBezTo>
                      <a:pt x="113" y="136"/>
                      <a:pt x="112" y="132"/>
                      <a:pt x="110" y="128"/>
                    </a:cubicBezTo>
                    <a:cubicBezTo>
                      <a:pt x="108" y="129"/>
                      <a:pt x="107" y="130"/>
                      <a:pt x="105" y="131"/>
                    </a:cubicBezTo>
                    <a:cubicBezTo>
                      <a:pt x="90" y="140"/>
                      <a:pt x="74" y="144"/>
                      <a:pt x="56" y="141"/>
                    </a:cubicBezTo>
                    <a:cubicBezTo>
                      <a:pt x="34" y="137"/>
                      <a:pt x="18" y="124"/>
                      <a:pt x="10" y="103"/>
                    </a:cubicBezTo>
                    <a:cubicBezTo>
                      <a:pt x="0" y="79"/>
                      <a:pt x="1" y="55"/>
                      <a:pt x="15" y="33"/>
                    </a:cubicBezTo>
                    <a:cubicBezTo>
                      <a:pt x="24" y="17"/>
                      <a:pt x="38" y="6"/>
                      <a:pt x="56" y="3"/>
                    </a:cubicBezTo>
                    <a:cubicBezTo>
                      <a:pt x="71" y="0"/>
                      <a:pt x="86" y="2"/>
                      <a:pt x="99" y="11"/>
                    </a:cubicBezTo>
                    <a:cubicBezTo>
                      <a:pt x="100" y="12"/>
                      <a:pt x="101" y="12"/>
                      <a:pt x="102" y="13"/>
                    </a:cubicBezTo>
                    <a:cubicBezTo>
                      <a:pt x="103" y="10"/>
                      <a:pt x="104" y="7"/>
                      <a:pt x="105" y="5"/>
                    </a:cubicBezTo>
                    <a:cubicBezTo>
                      <a:pt x="107" y="5"/>
                      <a:pt x="109" y="5"/>
                      <a:pt x="112" y="5"/>
                    </a:cubicBezTo>
                    <a:cubicBezTo>
                      <a:pt x="115" y="18"/>
                      <a:pt x="119" y="32"/>
                      <a:pt x="122" y="46"/>
                    </a:cubicBezTo>
                    <a:cubicBezTo>
                      <a:pt x="120" y="47"/>
                      <a:pt x="117" y="48"/>
                      <a:pt x="114" y="49"/>
                    </a:cubicBezTo>
                    <a:cubicBezTo>
                      <a:pt x="114" y="47"/>
                      <a:pt x="113" y="45"/>
                      <a:pt x="112" y="44"/>
                    </a:cubicBezTo>
                    <a:cubicBezTo>
                      <a:pt x="109" y="37"/>
                      <a:pt x="105" y="30"/>
                      <a:pt x="100" y="25"/>
                    </a:cubicBezTo>
                    <a:cubicBezTo>
                      <a:pt x="84" y="8"/>
                      <a:pt x="59" y="7"/>
                      <a:pt x="42" y="23"/>
                    </a:cubicBezTo>
                    <a:cubicBezTo>
                      <a:pt x="31" y="34"/>
                      <a:pt x="25" y="47"/>
                      <a:pt x="24" y="62"/>
                    </a:cubicBezTo>
                    <a:cubicBezTo>
                      <a:pt x="22" y="79"/>
                      <a:pt x="25" y="95"/>
                      <a:pt x="34" y="109"/>
                    </a:cubicBezTo>
                    <a:cubicBezTo>
                      <a:pt x="44" y="125"/>
                      <a:pt x="59" y="132"/>
                      <a:pt x="77" y="131"/>
                    </a:cubicBezTo>
                    <a:cubicBezTo>
                      <a:pt x="86" y="130"/>
                      <a:pt x="94" y="127"/>
                      <a:pt x="101" y="120"/>
                    </a:cubicBezTo>
                    <a:cubicBezTo>
                      <a:pt x="104" y="117"/>
                      <a:pt x="106" y="114"/>
                      <a:pt x="106" y="109"/>
                    </a:cubicBezTo>
                    <a:cubicBezTo>
                      <a:pt x="106" y="103"/>
                      <a:pt x="107" y="96"/>
                      <a:pt x="106" y="90"/>
                    </a:cubicBezTo>
                    <a:cubicBezTo>
                      <a:pt x="106" y="82"/>
                      <a:pt x="104" y="81"/>
                      <a:pt x="96" y="79"/>
                    </a:cubicBezTo>
                    <a:cubicBezTo>
                      <a:pt x="94" y="79"/>
                      <a:pt x="91" y="79"/>
                      <a:pt x="87" y="79"/>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167" name="Freeform 25"/>
              <p:cNvSpPr/>
              <p:nvPr/>
            </p:nvSpPr>
            <p:spPr bwMode="auto">
              <a:xfrm>
                <a:off x="9005458" y="3884769"/>
                <a:ext cx="323584" cy="397272"/>
              </a:xfrm>
              <a:custGeom>
                <a:avLst/>
                <a:gdLst>
                  <a:gd name="T0" fmla="*/ 103 w 113"/>
                  <a:gd name="T1" fmla="*/ 44 h 140"/>
                  <a:gd name="T2" fmla="*/ 95 w 113"/>
                  <a:gd name="T3" fmla="*/ 46 h 140"/>
                  <a:gd name="T4" fmla="*/ 92 w 113"/>
                  <a:gd name="T5" fmla="*/ 41 h 140"/>
                  <a:gd name="T6" fmla="*/ 72 w 113"/>
                  <a:gd name="T7" fmla="*/ 18 h 140"/>
                  <a:gd name="T8" fmla="*/ 38 w 113"/>
                  <a:gd name="T9" fmla="*/ 12 h 140"/>
                  <a:gd name="T10" fmla="*/ 25 w 113"/>
                  <a:gd name="T11" fmla="*/ 19 h 140"/>
                  <a:gd name="T12" fmla="*/ 26 w 113"/>
                  <a:gd name="T13" fmla="*/ 44 h 140"/>
                  <a:gd name="T14" fmla="*/ 42 w 113"/>
                  <a:gd name="T15" fmla="*/ 53 h 140"/>
                  <a:gd name="T16" fmla="*/ 70 w 113"/>
                  <a:gd name="T17" fmla="*/ 62 h 140"/>
                  <a:gd name="T18" fmla="*/ 90 w 113"/>
                  <a:gd name="T19" fmla="*/ 70 h 140"/>
                  <a:gd name="T20" fmla="*/ 97 w 113"/>
                  <a:gd name="T21" fmla="*/ 125 h 140"/>
                  <a:gd name="T22" fmla="*/ 56 w 113"/>
                  <a:gd name="T23" fmla="*/ 140 h 140"/>
                  <a:gd name="T24" fmla="*/ 25 w 113"/>
                  <a:gd name="T25" fmla="*/ 128 h 140"/>
                  <a:gd name="T26" fmla="*/ 21 w 113"/>
                  <a:gd name="T27" fmla="*/ 125 h 140"/>
                  <a:gd name="T28" fmla="*/ 16 w 113"/>
                  <a:gd name="T29" fmla="*/ 137 h 140"/>
                  <a:gd name="T30" fmla="*/ 10 w 113"/>
                  <a:gd name="T31" fmla="*/ 137 h 140"/>
                  <a:gd name="T32" fmla="*/ 1 w 113"/>
                  <a:gd name="T33" fmla="*/ 89 h 140"/>
                  <a:gd name="T34" fmla="*/ 10 w 113"/>
                  <a:gd name="T35" fmla="*/ 87 h 140"/>
                  <a:gd name="T36" fmla="*/ 13 w 113"/>
                  <a:gd name="T37" fmla="*/ 95 h 140"/>
                  <a:gd name="T38" fmla="*/ 36 w 113"/>
                  <a:gd name="T39" fmla="*/ 122 h 140"/>
                  <a:gd name="T40" fmla="*/ 69 w 113"/>
                  <a:gd name="T41" fmla="*/ 128 h 140"/>
                  <a:gd name="T42" fmla="*/ 85 w 113"/>
                  <a:gd name="T43" fmla="*/ 119 h 140"/>
                  <a:gd name="T44" fmla="*/ 81 w 113"/>
                  <a:gd name="T45" fmla="*/ 86 h 140"/>
                  <a:gd name="T46" fmla="*/ 63 w 113"/>
                  <a:gd name="T47" fmla="*/ 79 h 140"/>
                  <a:gd name="T48" fmla="*/ 38 w 113"/>
                  <a:gd name="T49" fmla="*/ 71 h 140"/>
                  <a:gd name="T50" fmla="*/ 19 w 113"/>
                  <a:gd name="T51" fmla="*/ 62 h 140"/>
                  <a:gd name="T52" fmla="*/ 15 w 113"/>
                  <a:gd name="T53" fmla="*/ 13 h 140"/>
                  <a:gd name="T54" fmla="*/ 51 w 113"/>
                  <a:gd name="T55" fmla="*/ 0 h 140"/>
                  <a:gd name="T56" fmla="*/ 81 w 113"/>
                  <a:gd name="T57" fmla="*/ 10 h 140"/>
                  <a:gd name="T58" fmla="*/ 82 w 113"/>
                  <a:gd name="T59" fmla="*/ 11 h 140"/>
                  <a:gd name="T60" fmla="*/ 83 w 113"/>
                  <a:gd name="T61" fmla="*/ 11 h 140"/>
                  <a:gd name="T62" fmla="*/ 87 w 113"/>
                  <a:gd name="T63" fmla="*/ 2 h 140"/>
                  <a:gd name="T64" fmla="*/ 93 w 113"/>
                  <a:gd name="T65" fmla="*/ 2 h 140"/>
                  <a:gd name="T66" fmla="*/ 103 w 113"/>
                  <a:gd name="T67" fmla="*/ 44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3" h="140">
                    <a:moveTo>
                      <a:pt x="103" y="44"/>
                    </a:moveTo>
                    <a:cubicBezTo>
                      <a:pt x="100" y="45"/>
                      <a:pt x="98" y="45"/>
                      <a:pt x="95" y="46"/>
                    </a:cubicBezTo>
                    <a:cubicBezTo>
                      <a:pt x="94" y="44"/>
                      <a:pt x="93" y="43"/>
                      <a:pt x="92" y="41"/>
                    </a:cubicBezTo>
                    <a:cubicBezTo>
                      <a:pt x="87" y="32"/>
                      <a:pt x="81" y="24"/>
                      <a:pt x="72" y="18"/>
                    </a:cubicBezTo>
                    <a:cubicBezTo>
                      <a:pt x="61" y="11"/>
                      <a:pt x="50" y="9"/>
                      <a:pt x="38" y="12"/>
                    </a:cubicBezTo>
                    <a:cubicBezTo>
                      <a:pt x="33" y="13"/>
                      <a:pt x="28" y="16"/>
                      <a:pt x="25" y="19"/>
                    </a:cubicBezTo>
                    <a:cubicBezTo>
                      <a:pt x="18" y="27"/>
                      <a:pt x="19" y="38"/>
                      <a:pt x="26" y="44"/>
                    </a:cubicBezTo>
                    <a:cubicBezTo>
                      <a:pt x="31" y="49"/>
                      <a:pt x="36" y="51"/>
                      <a:pt x="42" y="53"/>
                    </a:cubicBezTo>
                    <a:cubicBezTo>
                      <a:pt x="51" y="56"/>
                      <a:pt x="61" y="59"/>
                      <a:pt x="70" y="62"/>
                    </a:cubicBezTo>
                    <a:cubicBezTo>
                      <a:pt x="77" y="64"/>
                      <a:pt x="84" y="67"/>
                      <a:pt x="90" y="70"/>
                    </a:cubicBezTo>
                    <a:cubicBezTo>
                      <a:pt x="113" y="83"/>
                      <a:pt x="112" y="111"/>
                      <a:pt x="97" y="125"/>
                    </a:cubicBezTo>
                    <a:cubicBezTo>
                      <a:pt x="85" y="137"/>
                      <a:pt x="71" y="140"/>
                      <a:pt x="56" y="140"/>
                    </a:cubicBezTo>
                    <a:cubicBezTo>
                      <a:pt x="44" y="139"/>
                      <a:pt x="34" y="135"/>
                      <a:pt x="25" y="128"/>
                    </a:cubicBezTo>
                    <a:cubicBezTo>
                      <a:pt x="24" y="127"/>
                      <a:pt x="23" y="126"/>
                      <a:pt x="21" y="125"/>
                    </a:cubicBezTo>
                    <a:cubicBezTo>
                      <a:pt x="19" y="129"/>
                      <a:pt x="18" y="133"/>
                      <a:pt x="16" y="137"/>
                    </a:cubicBezTo>
                    <a:cubicBezTo>
                      <a:pt x="14" y="137"/>
                      <a:pt x="12" y="137"/>
                      <a:pt x="10" y="137"/>
                    </a:cubicBezTo>
                    <a:cubicBezTo>
                      <a:pt x="7" y="121"/>
                      <a:pt x="4" y="105"/>
                      <a:pt x="1" y="89"/>
                    </a:cubicBezTo>
                    <a:cubicBezTo>
                      <a:pt x="4" y="88"/>
                      <a:pt x="7" y="88"/>
                      <a:pt x="10" y="87"/>
                    </a:cubicBezTo>
                    <a:cubicBezTo>
                      <a:pt x="11" y="90"/>
                      <a:pt x="12" y="93"/>
                      <a:pt x="13" y="95"/>
                    </a:cubicBezTo>
                    <a:cubicBezTo>
                      <a:pt x="18" y="106"/>
                      <a:pt x="26" y="116"/>
                      <a:pt x="36" y="122"/>
                    </a:cubicBezTo>
                    <a:cubicBezTo>
                      <a:pt x="46" y="129"/>
                      <a:pt x="57" y="131"/>
                      <a:pt x="69" y="128"/>
                    </a:cubicBezTo>
                    <a:cubicBezTo>
                      <a:pt x="75" y="127"/>
                      <a:pt x="80" y="123"/>
                      <a:pt x="85" y="119"/>
                    </a:cubicBezTo>
                    <a:cubicBezTo>
                      <a:pt x="94" y="110"/>
                      <a:pt x="94" y="93"/>
                      <a:pt x="81" y="86"/>
                    </a:cubicBezTo>
                    <a:cubicBezTo>
                      <a:pt x="75" y="83"/>
                      <a:pt x="69" y="81"/>
                      <a:pt x="63" y="79"/>
                    </a:cubicBezTo>
                    <a:cubicBezTo>
                      <a:pt x="55" y="76"/>
                      <a:pt x="46" y="74"/>
                      <a:pt x="38" y="71"/>
                    </a:cubicBezTo>
                    <a:cubicBezTo>
                      <a:pt x="31" y="69"/>
                      <a:pt x="25" y="66"/>
                      <a:pt x="19" y="62"/>
                    </a:cubicBezTo>
                    <a:cubicBezTo>
                      <a:pt x="1" y="51"/>
                      <a:pt x="0" y="27"/>
                      <a:pt x="15" y="13"/>
                    </a:cubicBezTo>
                    <a:cubicBezTo>
                      <a:pt x="25" y="3"/>
                      <a:pt x="37" y="0"/>
                      <a:pt x="51" y="0"/>
                    </a:cubicBezTo>
                    <a:cubicBezTo>
                      <a:pt x="62" y="0"/>
                      <a:pt x="72" y="3"/>
                      <a:pt x="81" y="10"/>
                    </a:cubicBezTo>
                    <a:cubicBezTo>
                      <a:pt x="81" y="10"/>
                      <a:pt x="81" y="11"/>
                      <a:pt x="82" y="11"/>
                    </a:cubicBezTo>
                    <a:cubicBezTo>
                      <a:pt x="82" y="11"/>
                      <a:pt x="82" y="11"/>
                      <a:pt x="83" y="11"/>
                    </a:cubicBezTo>
                    <a:cubicBezTo>
                      <a:pt x="84" y="8"/>
                      <a:pt x="85" y="5"/>
                      <a:pt x="87" y="2"/>
                    </a:cubicBezTo>
                    <a:cubicBezTo>
                      <a:pt x="89" y="2"/>
                      <a:pt x="91" y="2"/>
                      <a:pt x="93" y="2"/>
                    </a:cubicBezTo>
                    <a:cubicBezTo>
                      <a:pt x="96" y="16"/>
                      <a:pt x="100" y="30"/>
                      <a:pt x="103" y="44"/>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168" name="Freeform 27"/>
              <p:cNvSpPr>
                <a:spLocks noEditPoints="1"/>
              </p:cNvSpPr>
              <p:nvPr/>
            </p:nvSpPr>
            <p:spPr bwMode="auto">
              <a:xfrm>
                <a:off x="4616246" y="3887973"/>
                <a:ext cx="323584" cy="384457"/>
              </a:xfrm>
              <a:custGeom>
                <a:avLst/>
                <a:gdLst>
                  <a:gd name="T0" fmla="*/ 33 w 113"/>
                  <a:gd name="T1" fmla="*/ 78 h 135"/>
                  <a:gd name="T2" fmla="*/ 33 w 113"/>
                  <a:gd name="T3" fmla="*/ 82 h 135"/>
                  <a:gd name="T4" fmla="*/ 33 w 113"/>
                  <a:gd name="T5" fmla="*/ 114 h 135"/>
                  <a:gd name="T6" fmla="*/ 33 w 113"/>
                  <a:gd name="T7" fmla="*/ 118 h 135"/>
                  <a:gd name="T8" fmla="*/ 43 w 113"/>
                  <a:gd name="T9" fmla="*/ 128 h 135"/>
                  <a:gd name="T10" fmla="*/ 49 w 113"/>
                  <a:gd name="T11" fmla="*/ 128 h 135"/>
                  <a:gd name="T12" fmla="*/ 49 w 113"/>
                  <a:gd name="T13" fmla="*/ 135 h 135"/>
                  <a:gd name="T14" fmla="*/ 0 w 113"/>
                  <a:gd name="T15" fmla="*/ 135 h 135"/>
                  <a:gd name="T16" fmla="*/ 0 w 113"/>
                  <a:gd name="T17" fmla="*/ 128 h 135"/>
                  <a:gd name="T18" fmla="*/ 8 w 113"/>
                  <a:gd name="T19" fmla="*/ 127 h 135"/>
                  <a:gd name="T20" fmla="*/ 15 w 113"/>
                  <a:gd name="T21" fmla="*/ 120 h 135"/>
                  <a:gd name="T22" fmla="*/ 15 w 113"/>
                  <a:gd name="T23" fmla="*/ 114 h 135"/>
                  <a:gd name="T24" fmla="*/ 15 w 113"/>
                  <a:gd name="T25" fmla="*/ 21 h 135"/>
                  <a:gd name="T26" fmla="*/ 15 w 113"/>
                  <a:gd name="T27" fmla="*/ 14 h 135"/>
                  <a:gd name="T28" fmla="*/ 9 w 113"/>
                  <a:gd name="T29" fmla="*/ 9 h 135"/>
                  <a:gd name="T30" fmla="*/ 0 w 113"/>
                  <a:gd name="T31" fmla="*/ 8 h 135"/>
                  <a:gd name="T32" fmla="*/ 0 w 113"/>
                  <a:gd name="T33" fmla="*/ 1 h 135"/>
                  <a:gd name="T34" fmla="*/ 4 w 113"/>
                  <a:gd name="T35" fmla="*/ 0 h 135"/>
                  <a:gd name="T36" fmla="*/ 56 w 113"/>
                  <a:gd name="T37" fmla="*/ 0 h 135"/>
                  <a:gd name="T38" fmla="*/ 73 w 113"/>
                  <a:gd name="T39" fmla="*/ 1 h 135"/>
                  <a:gd name="T40" fmla="*/ 106 w 113"/>
                  <a:gd name="T41" fmla="*/ 50 h 135"/>
                  <a:gd name="T42" fmla="*/ 78 w 113"/>
                  <a:gd name="T43" fmla="*/ 76 h 135"/>
                  <a:gd name="T44" fmla="*/ 55 w 113"/>
                  <a:gd name="T45" fmla="*/ 78 h 135"/>
                  <a:gd name="T46" fmla="*/ 33 w 113"/>
                  <a:gd name="T47" fmla="*/ 78 h 135"/>
                  <a:gd name="T48" fmla="*/ 33 w 113"/>
                  <a:gd name="T49" fmla="*/ 68 h 135"/>
                  <a:gd name="T50" fmla="*/ 67 w 113"/>
                  <a:gd name="T51" fmla="*/ 67 h 135"/>
                  <a:gd name="T52" fmla="*/ 85 w 113"/>
                  <a:gd name="T53" fmla="*/ 52 h 135"/>
                  <a:gd name="T54" fmla="*/ 87 w 113"/>
                  <a:gd name="T55" fmla="*/ 29 h 135"/>
                  <a:gd name="T56" fmla="*/ 66 w 113"/>
                  <a:gd name="T57" fmla="*/ 11 h 135"/>
                  <a:gd name="T58" fmla="*/ 34 w 113"/>
                  <a:gd name="T59" fmla="*/ 11 h 135"/>
                  <a:gd name="T60" fmla="*/ 33 w 113"/>
                  <a:gd name="T61" fmla="*/ 11 h 135"/>
                  <a:gd name="T62" fmla="*/ 33 w 113"/>
                  <a:gd name="T63" fmla="*/ 68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13" h="135">
                    <a:moveTo>
                      <a:pt x="33" y="78"/>
                    </a:moveTo>
                    <a:cubicBezTo>
                      <a:pt x="33" y="80"/>
                      <a:pt x="33" y="81"/>
                      <a:pt x="33" y="82"/>
                    </a:cubicBezTo>
                    <a:cubicBezTo>
                      <a:pt x="33" y="93"/>
                      <a:pt x="33" y="103"/>
                      <a:pt x="33" y="114"/>
                    </a:cubicBezTo>
                    <a:cubicBezTo>
                      <a:pt x="33" y="115"/>
                      <a:pt x="33" y="117"/>
                      <a:pt x="33" y="118"/>
                    </a:cubicBezTo>
                    <a:cubicBezTo>
                      <a:pt x="34" y="125"/>
                      <a:pt x="35" y="127"/>
                      <a:pt x="43" y="128"/>
                    </a:cubicBezTo>
                    <a:cubicBezTo>
                      <a:pt x="45" y="128"/>
                      <a:pt x="47" y="128"/>
                      <a:pt x="49" y="128"/>
                    </a:cubicBezTo>
                    <a:cubicBezTo>
                      <a:pt x="49" y="130"/>
                      <a:pt x="49" y="133"/>
                      <a:pt x="49" y="135"/>
                    </a:cubicBezTo>
                    <a:cubicBezTo>
                      <a:pt x="33" y="135"/>
                      <a:pt x="16" y="135"/>
                      <a:pt x="0" y="135"/>
                    </a:cubicBezTo>
                    <a:cubicBezTo>
                      <a:pt x="0" y="133"/>
                      <a:pt x="0" y="131"/>
                      <a:pt x="0" y="128"/>
                    </a:cubicBezTo>
                    <a:cubicBezTo>
                      <a:pt x="2" y="128"/>
                      <a:pt x="5" y="128"/>
                      <a:pt x="8" y="127"/>
                    </a:cubicBezTo>
                    <a:cubicBezTo>
                      <a:pt x="13" y="126"/>
                      <a:pt x="14" y="125"/>
                      <a:pt x="15" y="120"/>
                    </a:cubicBezTo>
                    <a:cubicBezTo>
                      <a:pt x="15" y="118"/>
                      <a:pt x="15" y="116"/>
                      <a:pt x="15" y="114"/>
                    </a:cubicBezTo>
                    <a:cubicBezTo>
                      <a:pt x="16" y="83"/>
                      <a:pt x="16" y="52"/>
                      <a:pt x="15" y="21"/>
                    </a:cubicBezTo>
                    <a:cubicBezTo>
                      <a:pt x="15" y="19"/>
                      <a:pt x="15" y="16"/>
                      <a:pt x="15" y="14"/>
                    </a:cubicBezTo>
                    <a:cubicBezTo>
                      <a:pt x="14" y="11"/>
                      <a:pt x="12" y="9"/>
                      <a:pt x="9" y="9"/>
                    </a:cubicBezTo>
                    <a:cubicBezTo>
                      <a:pt x="6" y="8"/>
                      <a:pt x="3" y="8"/>
                      <a:pt x="0" y="8"/>
                    </a:cubicBezTo>
                    <a:cubicBezTo>
                      <a:pt x="0" y="5"/>
                      <a:pt x="0" y="3"/>
                      <a:pt x="0" y="1"/>
                    </a:cubicBezTo>
                    <a:cubicBezTo>
                      <a:pt x="1" y="0"/>
                      <a:pt x="3" y="0"/>
                      <a:pt x="4" y="0"/>
                    </a:cubicBezTo>
                    <a:cubicBezTo>
                      <a:pt x="21" y="0"/>
                      <a:pt x="39" y="0"/>
                      <a:pt x="56" y="0"/>
                    </a:cubicBezTo>
                    <a:cubicBezTo>
                      <a:pt x="62" y="0"/>
                      <a:pt x="68" y="1"/>
                      <a:pt x="73" y="1"/>
                    </a:cubicBezTo>
                    <a:cubicBezTo>
                      <a:pt x="98" y="4"/>
                      <a:pt x="113" y="26"/>
                      <a:pt x="106" y="50"/>
                    </a:cubicBezTo>
                    <a:cubicBezTo>
                      <a:pt x="102" y="64"/>
                      <a:pt x="93" y="73"/>
                      <a:pt x="78" y="76"/>
                    </a:cubicBezTo>
                    <a:cubicBezTo>
                      <a:pt x="70" y="77"/>
                      <a:pt x="63" y="77"/>
                      <a:pt x="55" y="78"/>
                    </a:cubicBezTo>
                    <a:cubicBezTo>
                      <a:pt x="48" y="78"/>
                      <a:pt x="41" y="78"/>
                      <a:pt x="33" y="78"/>
                    </a:cubicBezTo>
                    <a:close/>
                    <a:moveTo>
                      <a:pt x="33" y="68"/>
                    </a:moveTo>
                    <a:cubicBezTo>
                      <a:pt x="45" y="67"/>
                      <a:pt x="56" y="68"/>
                      <a:pt x="67" y="67"/>
                    </a:cubicBezTo>
                    <a:cubicBezTo>
                      <a:pt x="76" y="66"/>
                      <a:pt x="82" y="60"/>
                      <a:pt x="85" y="52"/>
                    </a:cubicBezTo>
                    <a:cubicBezTo>
                      <a:pt x="89" y="45"/>
                      <a:pt x="89" y="37"/>
                      <a:pt x="87" y="29"/>
                    </a:cubicBezTo>
                    <a:cubicBezTo>
                      <a:pt x="84" y="19"/>
                      <a:pt x="78" y="12"/>
                      <a:pt x="66" y="11"/>
                    </a:cubicBezTo>
                    <a:cubicBezTo>
                      <a:pt x="56" y="11"/>
                      <a:pt x="45" y="11"/>
                      <a:pt x="34" y="11"/>
                    </a:cubicBezTo>
                    <a:cubicBezTo>
                      <a:pt x="34" y="11"/>
                      <a:pt x="34" y="11"/>
                      <a:pt x="33" y="11"/>
                    </a:cubicBezTo>
                    <a:cubicBezTo>
                      <a:pt x="33" y="30"/>
                      <a:pt x="33" y="48"/>
                      <a:pt x="33" y="68"/>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169" name="Freeform 29"/>
              <p:cNvSpPr/>
              <p:nvPr/>
            </p:nvSpPr>
            <p:spPr bwMode="auto">
              <a:xfrm>
                <a:off x="6858909" y="3891177"/>
                <a:ext cx="381253" cy="394068"/>
              </a:xfrm>
              <a:custGeom>
                <a:avLst/>
                <a:gdLst>
                  <a:gd name="T0" fmla="*/ 49 w 133"/>
                  <a:gd name="T1" fmla="*/ 0 h 138"/>
                  <a:gd name="T2" fmla="*/ 49 w 133"/>
                  <a:gd name="T3" fmla="*/ 7 h 138"/>
                  <a:gd name="T4" fmla="*/ 41 w 133"/>
                  <a:gd name="T5" fmla="*/ 8 h 138"/>
                  <a:gd name="T6" fmla="*/ 34 w 133"/>
                  <a:gd name="T7" fmla="*/ 15 h 138"/>
                  <a:gd name="T8" fmla="*/ 33 w 133"/>
                  <a:gd name="T9" fmla="*/ 23 h 138"/>
                  <a:gd name="T10" fmla="*/ 33 w 133"/>
                  <a:gd name="T11" fmla="*/ 83 h 138"/>
                  <a:gd name="T12" fmla="*/ 34 w 133"/>
                  <a:gd name="T13" fmla="*/ 96 h 138"/>
                  <a:gd name="T14" fmla="*/ 60 w 133"/>
                  <a:gd name="T15" fmla="*/ 124 h 138"/>
                  <a:gd name="T16" fmla="*/ 100 w 133"/>
                  <a:gd name="T17" fmla="*/ 110 h 138"/>
                  <a:gd name="T18" fmla="*/ 106 w 133"/>
                  <a:gd name="T19" fmla="*/ 94 h 138"/>
                  <a:gd name="T20" fmla="*/ 107 w 133"/>
                  <a:gd name="T21" fmla="*/ 80 h 138"/>
                  <a:gd name="T22" fmla="*/ 107 w 133"/>
                  <a:gd name="T23" fmla="*/ 24 h 138"/>
                  <a:gd name="T24" fmla="*/ 106 w 133"/>
                  <a:gd name="T25" fmla="*/ 15 h 138"/>
                  <a:gd name="T26" fmla="*/ 97 w 133"/>
                  <a:gd name="T27" fmla="*/ 8 h 138"/>
                  <a:gd name="T28" fmla="*/ 91 w 133"/>
                  <a:gd name="T29" fmla="*/ 7 h 138"/>
                  <a:gd name="T30" fmla="*/ 91 w 133"/>
                  <a:gd name="T31" fmla="*/ 0 h 138"/>
                  <a:gd name="T32" fmla="*/ 133 w 133"/>
                  <a:gd name="T33" fmla="*/ 0 h 138"/>
                  <a:gd name="T34" fmla="*/ 133 w 133"/>
                  <a:gd name="T35" fmla="*/ 7 h 138"/>
                  <a:gd name="T36" fmla="*/ 126 w 133"/>
                  <a:gd name="T37" fmla="*/ 8 h 138"/>
                  <a:gd name="T38" fmla="*/ 118 w 133"/>
                  <a:gd name="T39" fmla="*/ 15 h 138"/>
                  <a:gd name="T40" fmla="*/ 118 w 133"/>
                  <a:gd name="T41" fmla="*/ 25 h 138"/>
                  <a:gd name="T42" fmla="*/ 117 w 133"/>
                  <a:gd name="T43" fmla="*/ 88 h 138"/>
                  <a:gd name="T44" fmla="*/ 114 w 133"/>
                  <a:gd name="T45" fmla="*/ 105 h 138"/>
                  <a:gd name="T46" fmla="*/ 74 w 133"/>
                  <a:gd name="T47" fmla="*/ 136 h 138"/>
                  <a:gd name="T48" fmla="*/ 35 w 133"/>
                  <a:gd name="T49" fmla="*/ 127 h 138"/>
                  <a:gd name="T50" fmla="*/ 17 w 133"/>
                  <a:gd name="T51" fmla="*/ 96 h 138"/>
                  <a:gd name="T52" fmla="*/ 16 w 133"/>
                  <a:gd name="T53" fmla="*/ 83 h 138"/>
                  <a:gd name="T54" fmla="*/ 16 w 133"/>
                  <a:gd name="T55" fmla="*/ 25 h 138"/>
                  <a:gd name="T56" fmla="*/ 16 w 133"/>
                  <a:gd name="T57" fmla="*/ 15 h 138"/>
                  <a:gd name="T58" fmla="*/ 8 w 133"/>
                  <a:gd name="T59" fmla="*/ 8 h 138"/>
                  <a:gd name="T60" fmla="*/ 0 w 133"/>
                  <a:gd name="T61" fmla="*/ 7 h 138"/>
                  <a:gd name="T62" fmla="*/ 0 w 133"/>
                  <a:gd name="T63" fmla="*/ 0 h 138"/>
                  <a:gd name="T64" fmla="*/ 49 w 133"/>
                  <a:gd name="T65"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3" h="138">
                    <a:moveTo>
                      <a:pt x="49" y="0"/>
                    </a:moveTo>
                    <a:cubicBezTo>
                      <a:pt x="49" y="2"/>
                      <a:pt x="49" y="4"/>
                      <a:pt x="49" y="7"/>
                    </a:cubicBezTo>
                    <a:cubicBezTo>
                      <a:pt x="46" y="7"/>
                      <a:pt x="44" y="7"/>
                      <a:pt x="41" y="8"/>
                    </a:cubicBezTo>
                    <a:cubicBezTo>
                      <a:pt x="36" y="8"/>
                      <a:pt x="34" y="10"/>
                      <a:pt x="34" y="15"/>
                    </a:cubicBezTo>
                    <a:cubicBezTo>
                      <a:pt x="33" y="17"/>
                      <a:pt x="33" y="20"/>
                      <a:pt x="33" y="23"/>
                    </a:cubicBezTo>
                    <a:cubicBezTo>
                      <a:pt x="33" y="43"/>
                      <a:pt x="33" y="63"/>
                      <a:pt x="33" y="83"/>
                    </a:cubicBezTo>
                    <a:cubicBezTo>
                      <a:pt x="33" y="87"/>
                      <a:pt x="33" y="92"/>
                      <a:pt x="34" y="96"/>
                    </a:cubicBezTo>
                    <a:cubicBezTo>
                      <a:pt x="36" y="112"/>
                      <a:pt x="46" y="120"/>
                      <a:pt x="60" y="124"/>
                    </a:cubicBezTo>
                    <a:cubicBezTo>
                      <a:pt x="76" y="128"/>
                      <a:pt x="89" y="123"/>
                      <a:pt x="100" y="110"/>
                    </a:cubicBezTo>
                    <a:cubicBezTo>
                      <a:pt x="104" y="106"/>
                      <a:pt x="105" y="100"/>
                      <a:pt x="106" y="94"/>
                    </a:cubicBezTo>
                    <a:cubicBezTo>
                      <a:pt x="106" y="90"/>
                      <a:pt x="106" y="85"/>
                      <a:pt x="107" y="80"/>
                    </a:cubicBezTo>
                    <a:cubicBezTo>
                      <a:pt x="107" y="62"/>
                      <a:pt x="107" y="43"/>
                      <a:pt x="107" y="24"/>
                    </a:cubicBezTo>
                    <a:cubicBezTo>
                      <a:pt x="107" y="21"/>
                      <a:pt x="106" y="18"/>
                      <a:pt x="106" y="15"/>
                    </a:cubicBezTo>
                    <a:cubicBezTo>
                      <a:pt x="105" y="10"/>
                      <a:pt x="103" y="8"/>
                      <a:pt x="97" y="8"/>
                    </a:cubicBezTo>
                    <a:cubicBezTo>
                      <a:pt x="95" y="7"/>
                      <a:pt x="93" y="7"/>
                      <a:pt x="91" y="7"/>
                    </a:cubicBezTo>
                    <a:cubicBezTo>
                      <a:pt x="91" y="4"/>
                      <a:pt x="91" y="2"/>
                      <a:pt x="91" y="0"/>
                    </a:cubicBezTo>
                    <a:cubicBezTo>
                      <a:pt x="105" y="0"/>
                      <a:pt x="119" y="0"/>
                      <a:pt x="133" y="0"/>
                    </a:cubicBezTo>
                    <a:cubicBezTo>
                      <a:pt x="133" y="2"/>
                      <a:pt x="133" y="4"/>
                      <a:pt x="133" y="7"/>
                    </a:cubicBezTo>
                    <a:cubicBezTo>
                      <a:pt x="131" y="7"/>
                      <a:pt x="128" y="7"/>
                      <a:pt x="126" y="8"/>
                    </a:cubicBezTo>
                    <a:cubicBezTo>
                      <a:pt x="121" y="8"/>
                      <a:pt x="119" y="11"/>
                      <a:pt x="118" y="15"/>
                    </a:cubicBezTo>
                    <a:cubicBezTo>
                      <a:pt x="118" y="18"/>
                      <a:pt x="118" y="22"/>
                      <a:pt x="118" y="25"/>
                    </a:cubicBezTo>
                    <a:cubicBezTo>
                      <a:pt x="117" y="46"/>
                      <a:pt x="118" y="67"/>
                      <a:pt x="117" y="88"/>
                    </a:cubicBezTo>
                    <a:cubicBezTo>
                      <a:pt x="117" y="94"/>
                      <a:pt x="116" y="99"/>
                      <a:pt x="114" y="105"/>
                    </a:cubicBezTo>
                    <a:cubicBezTo>
                      <a:pt x="108" y="124"/>
                      <a:pt x="94" y="134"/>
                      <a:pt x="74" y="136"/>
                    </a:cubicBezTo>
                    <a:cubicBezTo>
                      <a:pt x="60" y="138"/>
                      <a:pt x="47" y="135"/>
                      <a:pt x="35" y="127"/>
                    </a:cubicBezTo>
                    <a:cubicBezTo>
                      <a:pt x="24" y="120"/>
                      <a:pt x="18" y="109"/>
                      <a:pt x="17" y="96"/>
                    </a:cubicBezTo>
                    <a:cubicBezTo>
                      <a:pt x="16" y="92"/>
                      <a:pt x="16" y="87"/>
                      <a:pt x="16" y="83"/>
                    </a:cubicBezTo>
                    <a:cubicBezTo>
                      <a:pt x="16" y="64"/>
                      <a:pt x="16" y="45"/>
                      <a:pt x="16" y="25"/>
                    </a:cubicBezTo>
                    <a:cubicBezTo>
                      <a:pt x="16" y="22"/>
                      <a:pt x="16" y="18"/>
                      <a:pt x="16" y="15"/>
                    </a:cubicBezTo>
                    <a:cubicBezTo>
                      <a:pt x="15" y="10"/>
                      <a:pt x="13" y="8"/>
                      <a:pt x="8" y="8"/>
                    </a:cubicBezTo>
                    <a:cubicBezTo>
                      <a:pt x="5" y="7"/>
                      <a:pt x="3" y="7"/>
                      <a:pt x="0" y="7"/>
                    </a:cubicBezTo>
                    <a:cubicBezTo>
                      <a:pt x="0" y="4"/>
                      <a:pt x="0" y="2"/>
                      <a:pt x="0" y="0"/>
                    </a:cubicBezTo>
                    <a:cubicBezTo>
                      <a:pt x="16" y="0"/>
                      <a:pt x="32" y="0"/>
                      <a:pt x="49" y="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170" name="Freeform 30"/>
              <p:cNvSpPr/>
              <p:nvPr/>
            </p:nvSpPr>
            <p:spPr bwMode="auto">
              <a:xfrm>
                <a:off x="7832866" y="3891177"/>
                <a:ext cx="378049" cy="390864"/>
              </a:xfrm>
              <a:custGeom>
                <a:avLst/>
                <a:gdLst>
                  <a:gd name="T0" fmla="*/ 73 w 133"/>
                  <a:gd name="T1" fmla="*/ 137 h 137"/>
                  <a:gd name="T2" fmla="*/ 64 w 133"/>
                  <a:gd name="T3" fmla="*/ 137 h 137"/>
                  <a:gd name="T4" fmla="*/ 58 w 133"/>
                  <a:gd name="T5" fmla="*/ 133 h 137"/>
                  <a:gd name="T6" fmla="*/ 39 w 133"/>
                  <a:gd name="T7" fmla="*/ 80 h 137"/>
                  <a:gd name="T8" fmla="*/ 17 w 133"/>
                  <a:gd name="T9" fmla="*/ 23 h 137"/>
                  <a:gd name="T10" fmla="*/ 13 w 133"/>
                  <a:gd name="T11" fmla="*/ 14 h 137"/>
                  <a:gd name="T12" fmla="*/ 4 w 133"/>
                  <a:gd name="T13" fmla="*/ 7 h 137"/>
                  <a:gd name="T14" fmla="*/ 0 w 133"/>
                  <a:gd name="T15" fmla="*/ 7 h 137"/>
                  <a:gd name="T16" fmla="*/ 0 w 133"/>
                  <a:gd name="T17" fmla="*/ 0 h 137"/>
                  <a:gd name="T18" fmla="*/ 47 w 133"/>
                  <a:gd name="T19" fmla="*/ 0 h 137"/>
                  <a:gd name="T20" fmla="*/ 47 w 133"/>
                  <a:gd name="T21" fmla="*/ 7 h 137"/>
                  <a:gd name="T22" fmla="*/ 39 w 133"/>
                  <a:gd name="T23" fmla="*/ 8 h 137"/>
                  <a:gd name="T24" fmla="*/ 34 w 133"/>
                  <a:gd name="T25" fmla="*/ 15 h 137"/>
                  <a:gd name="T26" fmla="*/ 35 w 133"/>
                  <a:gd name="T27" fmla="*/ 20 h 137"/>
                  <a:gd name="T28" fmla="*/ 68 w 133"/>
                  <a:gd name="T29" fmla="*/ 112 h 137"/>
                  <a:gd name="T30" fmla="*/ 70 w 133"/>
                  <a:gd name="T31" fmla="*/ 116 h 137"/>
                  <a:gd name="T32" fmla="*/ 72 w 133"/>
                  <a:gd name="T33" fmla="*/ 113 h 137"/>
                  <a:gd name="T34" fmla="*/ 106 w 133"/>
                  <a:gd name="T35" fmla="*/ 18 h 137"/>
                  <a:gd name="T36" fmla="*/ 106 w 133"/>
                  <a:gd name="T37" fmla="*/ 16 h 137"/>
                  <a:gd name="T38" fmla="*/ 101 w 133"/>
                  <a:gd name="T39" fmla="*/ 7 h 137"/>
                  <a:gd name="T40" fmla="*/ 94 w 133"/>
                  <a:gd name="T41" fmla="*/ 7 h 137"/>
                  <a:gd name="T42" fmla="*/ 94 w 133"/>
                  <a:gd name="T43" fmla="*/ 0 h 137"/>
                  <a:gd name="T44" fmla="*/ 133 w 133"/>
                  <a:gd name="T45" fmla="*/ 0 h 137"/>
                  <a:gd name="T46" fmla="*/ 133 w 133"/>
                  <a:gd name="T47" fmla="*/ 7 h 137"/>
                  <a:gd name="T48" fmla="*/ 130 w 133"/>
                  <a:gd name="T49" fmla="*/ 7 h 137"/>
                  <a:gd name="T50" fmla="*/ 119 w 133"/>
                  <a:gd name="T51" fmla="*/ 16 h 137"/>
                  <a:gd name="T52" fmla="*/ 110 w 133"/>
                  <a:gd name="T53" fmla="*/ 38 h 137"/>
                  <a:gd name="T54" fmla="*/ 74 w 133"/>
                  <a:gd name="T55" fmla="*/ 133 h 137"/>
                  <a:gd name="T56" fmla="*/ 73 w 133"/>
                  <a:gd name="T57" fmla="*/ 137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33" h="137">
                    <a:moveTo>
                      <a:pt x="73" y="137"/>
                    </a:moveTo>
                    <a:cubicBezTo>
                      <a:pt x="69" y="137"/>
                      <a:pt x="66" y="137"/>
                      <a:pt x="64" y="137"/>
                    </a:cubicBezTo>
                    <a:cubicBezTo>
                      <a:pt x="61" y="137"/>
                      <a:pt x="59" y="136"/>
                      <a:pt x="58" y="133"/>
                    </a:cubicBezTo>
                    <a:cubicBezTo>
                      <a:pt x="52" y="115"/>
                      <a:pt x="45" y="98"/>
                      <a:pt x="39" y="80"/>
                    </a:cubicBezTo>
                    <a:cubicBezTo>
                      <a:pt x="31" y="61"/>
                      <a:pt x="24" y="42"/>
                      <a:pt x="17" y="23"/>
                    </a:cubicBezTo>
                    <a:cubicBezTo>
                      <a:pt x="16" y="20"/>
                      <a:pt x="15" y="17"/>
                      <a:pt x="13" y="14"/>
                    </a:cubicBezTo>
                    <a:cubicBezTo>
                      <a:pt x="11" y="10"/>
                      <a:pt x="8" y="8"/>
                      <a:pt x="4" y="7"/>
                    </a:cubicBezTo>
                    <a:cubicBezTo>
                      <a:pt x="3" y="7"/>
                      <a:pt x="2" y="7"/>
                      <a:pt x="0" y="7"/>
                    </a:cubicBezTo>
                    <a:cubicBezTo>
                      <a:pt x="0" y="4"/>
                      <a:pt x="0" y="2"/>
                      <a:pt x="0" y="0"/>
                    </a:cubicBezTo>
                    <a:cubicBezTo>
                      <a:pt x="16" y="0"/>
                      <a:pt x="31" y="0"/>
                      <a:pt x="47" y="0"/>
                    </a:cubicBezTo>
                    <a:cubicBezTo>
                      <a:pt x="47" y="2"/>
                      <a:pt x="47" y="4"/>
                      <a:pt x="47" y="7"/>
                    </a:cubicBezTo>
                    <a:cubicBezTo>
                      <a:pt x="44" y="7"/>
                      <a:pt x="42" y="7"/>
                      <a:pt x="39" y="8"/>
                    </a:cubicBezTo>
                    <a:cubicBezTo>
                      <a:pt x="34" y="8"/>
                      <a:pt x="33" y="10"/>
                      <a:pt x="34" y="15"/>
                    </a:cubicBezTo>
                    <a:cubicBezTo>
                      <a:pt x="34" y="17"/>
                      <a:pt x="35" y="19"/>
                      <a:pt x="35" y="20"/>
                    </a:cubicBezTo>
                    <a:cubicBezTo>
                      <a:pt x="46" y="51"/>
                      <a:pt x="57" y="81"/>
                      <a:pt x="68" y="112"/>
                    </a:cubicBezTo>
                    <a:cubicBezTo>
                      <a:pt x="69" y="113"/>
                      <a:pt x="69" y="114"/>
                      <a:pt x="70" y="116"/>
                    </a:cubicBezTo>
                    <a:cubicBezTo>
                      <a:pt x="71" y="114"/>
                      <a:pt x="71" y="113"/>
                      <a:pt x="72" y="113"/>
                    </a:cubicBezTo>
                    <a:cubicBezTo>
                      <a:pt x="83" y="81"/>
                      <a:pt x="94" y="50"/>
                      <a:pt x="106" y="18"/>
                    </a:cubicBezTo>
                    <a:cubicBezTo>
                      <a:pt x="106" y="17"/>
                      <a:pt x="106" y="17"/>
                      <a:pt x="106" y="16"/>
                    </a:cubicBezTo>
                    <a:cubicBezTo>
                      <a:pt x="107" y="10"/>
                      <a:pt x="106" y="8"/>
                      <a:pt x="101" y="7"/>
                    </a:cubicBezTo>
                    <a:cubicBezTo>
                      <a:pt x="98" y="7"/>
                      <a:pt x="96" y="7"/>
                      <a:pt x="94" y="7"/>
                    </a:cubicBezTo>
                    <a:cubicBezTo>
                      <a:pt x="94" y="4"/>
                      <a:pt x="94" y="2"/>
                      <a:pt x="94" y="0"/>
                    </a:cubicBezTo>
                    <a:cubicBezTo>
                      <a:pt x="106" y="0"/>
                      <a:pt x="119" y="0"/>
                      <a:pt x="133" y="0"/>
                    </a:cubicBezTo>
                    <a:cubicBezTo>
                      <a:pt x="133" y="2"/>
                      <a:pt x="133" y="4"/>
                      <a:pt x="133" y="7"/>
                    </a:cubicBezTo>
                    <a:cubicBezTo>
                      <a:pt x="132" y="7"/>
                      <a:pt x="131" y="7"/>
                      <a:pt x="130" y="7"/>
                    </a:cubicBezTo>
                    <a:cubicBezTo>
                      <a:pt x="124" y="8"/>
                      <a:pt x="121" y="11"/>
                      <a:pt x="119" y="16"/>
                    </a:cubicBezTo>
                    <a:cubicBezTo>
                      <a:pt x="116" y="24"/>
                      <a:pt x="113" y="31"/>
                      <a:pt x="110" y="38"/>
                    </a:cubicBezTo>
                    <a:cubicBezTo>
                      <a:pt x="98" y="70"/>
                      <a:pt x="86" y="101"/>
                      <a:pt x="74" y="133"/>
                    </a:cubicBezTo>
                    <a:cubicBezTo>
                      <a:pt x="74" y="134"/>
                      <a:pt x="73" y="135"/>
                      <a:pt x="73" y="13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171" name="Freeform 31"/>
              <p:cNvSpPr/>
              <p:nvPr/>
            </p:nvSpPr>
            <p:spPr bwMode="auto">
              <a:xfrm>
                <a:off x="9844855" y="3891177"/>
                <a:ext cx="342807" cy="384457"/>
              </a:xfrm>
              <a:custGeom>
                <a:avLst/>
                <a:gdLst>
                  <a:gd name="T0" fmla="*/ 85 w 120"/>
                  <a:gd name="T1" fmla="*/ 127 h 135"/>
                  <a:gd name="T2" fmla="*/ 85 w 120"/>
                  <a:gd name="T3" fmla="*/ 134 h 135"/>
                  <a:gd name="T4" fmla="*/ 35 w 120"/>
                  <a:gd name="T5" fmla="*/ 134 h 135"/>
                  <a:gd name="T6" fmla="*/ 35 w 120"/>
                  <a:gd name="T7" fmla="*/ 127 h 135"/>
                  <a:gd name="T8" fmla="*/ 44 w 120"/>
                  <a:gd name="T9" fmla="*/ 126 h 135"/>
                  <a:gd name="T10" fmla="*/ 50 w 120"/>
                  <a:gd name="T11" fmla="*/ 120 h 135"/>
                  <a:gd name="T12" fmla="*/ 51 w 120"/>
                  <a:gd name="T13" fmla="*/ 113 h 135"/>
                  <a:gd name="T14" fmla="*/ 51 w 120"/>
                  <a:gd name="T15" fmla="*/ 85 h 135"/>
                  <a:gd name="T16" fmla="*/ 50 w 120"/>
                  <a:gd name="T17" fmla="*/ 79 h 135"/>
                  <a:gd name="T18" fmla="*/ 17 w 120"/>
                  <a:gd name="T19" fmla="*/ 19 h 135"/>
                  <a:gd name="T20" fmla="*/ 15 w 120"/>
                  <a:gd name="T21" fmla="*/ 15 h 135"/>
                  <a:gd name="T22" fmla="*/ 3 w 120"/>
                  <a:gd name="T23" fmla="*/ 7 h 135"/>
                  <a:gd name="T24" fmla="*/ 0 w 120"/>
                  <a:gd name="T25" fmla="*/ 7 h 135"/>
                  <a:gd name="T26" fmla="*/ 0 w 120"/>
                  <a:gd name="T27" fmla="*/ 0 h 135"/>
                  <a:gd name="T28" fmla="*/ 48 w 120"/>
                  <a:gd name="T29" fmla="*/ 0 h 135"/>
                  <a:gd name="T30" fmla="*/ 48 w 120"/>
                  <a:gd name="T31" fmla="*/ 7 h 135"/>
                  <a:gd name="T32" fmla="*/ 40 w 120"/>
                  <a:gd name="T33" fmla="*/ 7 h 135"/>
                  <a:gd name="T34" fmla="*/ 36 w 120"/>
                  <a:gd name="T35" fmla="*/ 14 h 135"/>
                  <a:gd name="T36" fmla="*/ 37 w 120"/>
                  <a:gd name="T37" fmla="*/ 18 h 135"/>
                  <a:gd name="T38" fmla="*/ 61 w 120"/>
                  <a:gd name="T39" fmla="*/ 64 h 135"/>
                  <a:gd name="T40" fmla="*/ 63 w 120"/>
                  <a:gd name="T41" fmla="*/ 68 h 135"/>
                  <a:gd name="T42" fmla="*/ 66 w 120"/>
                  <a:gd name="T43" fmla="*/ 64 h 135"/>
                  <a:gd name="T44" fmla="*/ 91 w 120"/>
                  <a:gd name="T45" fmla="*/ 18 h 135"/>
                  <a:gd name="T46" fmla="*/ 93 w 120"/>
                  <a:gd name="T47" fmla="*/ 12 h 135"/>
                  <a:gd name="T48" fmla="*/ 90 w 120"/>
                  <a:gd name="T49" fmla="*/ 8 h 135"/>
                  <a:gd name="T50" fmla="*/ 81 w 120"/>
                  <a:gd name="T51" fmla="*/ 7 h 135"/>
                  <a:gd name="T52" fmla="*/ 81 w 120"/>
                  <a:gd name="T53" fmla="*/ 0 h 135"/>
                  <a:gd name="T54" fmla="*/ 120 w 120"/>
                  <a:gd name="T55" fmla="*/ 0 h 135"/>
                  <a:gd name="T56" fmla="*/ 120 w 120"/>
                  <a:gd name="T57" fmla="*/ 7 h 135"/>
                  <a:gd name="T58" fmla="*/ 115 w 120"/>
                  <a:gd name="T59" fmla="*/ 8 h 135"/>
                  <a:gd name="T60" fmla="*/ 108 w 120"/>
                  <a:gd name="T61" fmla="*/ 12 h 135"/>
                  <a:gd name="T62" fmla="*/ 103 w 120"/>
                  <a:gd name="T63" fmla="*/ 19 h 135"/>
                  <a:gd name="T64" fmla="*/ 71 w 120"/>
                  <a:gd name="T65" fmla="*/ 75 h 135"/>
                  <a:gd name="T66" fmla="*/ 69 w 120"/>
                  <a:gd name="T67" fmla="*/ 82 h 135"/>
                  <a:gd name="T68" fmla="*/ 69 w 120"/>
                  <a:gd name="T69" fmla="*/ 111 h 135"/>
                  <a:gd name="T70" fmla="*/ 69 w 120"/>
                  <a:gd name="T71" fmla="*/ 118 h 135"/>
                  <a:gd name="T72" fmla="*/ 77 w 120"/>
                  <a:gd name="T73" fmla="*/ 126 h 135"/>
                  <a:gd name="T74" fmla="*/ 85 w 120"/>
                  <a:gd name="T75" fmla="*/ 127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0" h="135">
                    <a:moveTo>
                      <a:pt x="85" y="127"/>
                    </a:moveTo>
                    <a:cubicBezTo>
                      <a:pt x="85" y="130"/>
                      <a:pt x="85" y="132"/>
                      <a:pt x="85" y="134"/>
                    </a:cubicBezTo>
                    <a:cubicBezTo>
                      <a:pt x="81" y="135"/>
                      <a:pt x="44" y="135"/>
                      <a:pt x="35" y="134"/>
                    </a:cubicBezTo>
                    <a:cubicBezTo>
                      <a:pt x="35" y="132"/>
                      <a:pt x="35" y="130"/>
                      <a:pt x="35" y="127"/>
                    </a:cubicBezTo>
                    <a:cubicBezTo>
                      <a:pt x="38" y="127"/>
                      <a:pt x="41" y="126"/>
                      <a:pt x="44" y="126"/>
                    </a:cubicBezTo>
                    <a:cubicBezTo>
                      <a:pt x="48" y="126"/>
                      <a:pt x="50" y="124"/>
                      <a:pt x="50" y="120"/>
                    </a:cubicBezTo>
                    <a:cubicBezTo>
                      <a:pt x="51" y="118"/>
                      <a:pt x="51" y="115"/>
                      <a:pt x="51" y="113"/>
                    </a:cubicBezTo>
                    <a:cubicBezTo>
                      <a:pt x="51" y="104"/>
                      <a:pt x="51" y="95"/>
                      <a:pt x="51" y="85"/>
                    </a:cubicBezTo>
                    <a:cubicBezTo>
                      <a:pt x="51" y="83"/>
                      <a:pt x="51" y="81"/>
                      <a:pt x="50" y="79"/>
                    </a:cubicBezTo>
                    <a:cubicBezTo>
                      <a:pt x="39" y="59"/>
                      <a:pt x="28" y="39"/>
                      <a:pt x="17" y="19"/>
                    </a:cubicBezTo>
                    <a:cubicBezTo>
                      <a:pt x="16" y="17"/>
                      <a:pt x="15" y="16"/>
                      <a:pt x="15" y="15"/>
                    </a:cubicBezTo>
                    <a:cubicBezTo>
                      <a:pt x="12" y="10"/>
                      <a:pt x="9" y="7"/>
                      <a:pt x="3" y="7"/>
                    </a:cubicBezTo>
                    <a:cubicBezTo>
                      <a:pt x="2" y="7"/>
                      <a:pt x="1" y="7"/>
                      <a:pt x="0" y="7"/>
                    </a:cubicBezTo>
                    <a:cubicBezTo>
                      <a:pt x="0" y="4"/>
                      <a:pt x="0" y="2"/>
                      <a:pt x="0" y="0"/>
                    </a:cubicBezTo>
                    <a:cubicBezTo>
                      <a:pt x="16" y="0"/>
                      <a:pt x="31" y="0"/>
                      <a:pt x="48" y="0"/>
                    </a:cubicBezTo>
                    <a:cubicBezTo>
                      <a:pt x="48" y="2"/>
                      <a:pt x="48" y="4"/>
                      <a:pt x="48" y="7"/>
                    </a:cubicBezTo>
                    <a:cubicBezTo>
                      <a:pt x="45" y="7"/>
                      <a:pt x="42" y="7"/>
                      <a:pt x="40" y="7"/>
                    </a:cubicBezTo>
                    <a:cubicBezTo>
                      <a:pt x="35" y="8"/>
                      <a:pt x="34" y="10"/>
                      <a:pt x="36" y="14"/>
                    </a:cubicBezTo>
                    <a:cubicBezTo>
                      <a:pt x="36" y="15"/>
                      <a:pt x="37" y="17"/>
                      <a:pt x="37" y="18"/>
                    </a:cubicBezTo>
                    <a:cubicBezTo>
                      <a:pt x="45" y="33"/>
                      <a:pt x="53" y="49"/>
                      <a:pt x="61" y="64"/>
                    </a:cubicBezTo>
                    <a:cubicBezTo>
                      <a:pt x="61" y="65"/>
                      <a:pt x="62" y="66"/>
                      <a:pt x="63" y="68"/>
                    </a:cubicBezTo>
                    <a:cubicBezTo>
                      <a:pt x="64" y="66"/>
                      <a:pt x="65" y="65"/>
                      <a:pt x="66" y="64"/>
                    </a:cubicBezTo>
                    <a:cubicBezTo>
                      <a:pt x="74" y="49"/>
                      <a:pt x="82" y="34"/>
                      <a:pt x="91" y="18"/>
                    </a:cubicBezTo>
                    <a:cubicBezTo>
                      <a:pt x="92" y="16"/>
                      <a:pt x="93" y="14"/>
                      <a:pt x="93" y="12"/>
                    </a:cubicBezTo>
                    <a:cubicBezTo>
                      <a:pt x="94" y="9"/>
                      <a:pt x="93" y="8"/>
                      <a:pt x="90" y="8"/>
                    </a:cubicBezTo>
                    <a:cubicBezTo>
                      <a:pt x="87" y="7"/>
                      <a:pt x="85" y="7"/>
                      <a:pt x="81" y="7"/>
                    </a:cubicBezTo>
                    <a:cubicBezTo>
                      <a:pt x="81" y="4"/>
                      <a:pt x="81" y="2"/>
                      <a:pt x="81" y="0"/>
                    </a:cubicBezTo>
                    <a:cubicBezTo>
                      <a:pt x="94" y="0"/>
                      <a:pt x="107" y="0"/>
                      <a:pt x="120" y="0"/>
                    </a:cubicBezTo>
                    <a:cubicBezTo>
                      <a:pt x="120" y="2"/>
                      <a:pt x="120" y="4"/>
                      <a:pt x="120" y="7"/>
                    </a:cubicBezTo>
                    <a:cubicBezTo>
                      <a:pt x="119" y="7"/>
                      <a:pt x="117" y="7"/>
                      <a:pt x="115" y="8"/>
                    </a:cubicBezTo>
                    <a:cubicBezTo>
                      <a:pt x="112" y="8"/>
                      <a:pt x="109" y="9"/>
                      <a:pt x="108" y="12"/>
                    </a:cubicBezTo>
                    <a:cubicBezTo>
                      <a:pt x="106" y="14"/>
                      <a:pt x="104" y="17"/>
                      <a:pt x="103" y="19"/>
                    </a:cubicBezTo>
                    <a:cubicBezTo>
                      <a:pt x="92" y="38"/>
                      <a:pt x="81" y="56"/>
                      <a:pt x="71" y="75"/>
                    </a:cubicBezTo>
                    <a:cubicBezTo>
                      <a:pt x="69" y="77"/>
                      <a:pt x="68" y="80"/>
                      <a:pt x="69" y="82"/>
                    </a:cubicBezTo>
                    <a:cubicBezTo>
                      <a:pt x="69" y="92"/>
                      <a:pt x="69" y="102"/>
                      <a:pt x="69" y="111"/>
                    </a:cubicBezTo>
                    <a:cubicBezTo>
                      <a:pt x="69" y="114"/>
                      <a:pt x="69" y="116"/>
                      <a:pt x="69" y="118"/>
                    </a:cubicBezTo>
                    <a:cubicBezTo>
                      <a:pt x="70" y="124"/>
                      <a:pt x="71" y="125"/>
                      <a:pt x="77" y="126"/>
                    </a:cubicBezTo>
                    <a:cubicBezTo>
                      <a:pt x="80" y="126"/>
                      <a:pt x="82" y="127"/>
                      <a:pt x="85" y="12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172" name="Freeform 32"/>
              <p:cNvSpPr/>
              <p:nvPr/>
            </p:nvSpPr>
            <p:spPr bwMode="auto">
              <a:xfrm>
                <a:off x="9514863" y="3878362"/>
                <a:ext cx="329992" cy="394068"/>
              </a:xfrm>
              <a:custGeom>
                <a:avLst/>
                <a:gdLst>
                  <a:gd name="T0" fmla="*/ 108 w 116"/>
                  <a:gd name="T1" fmla="*/ 42 h 139"/>
                  <a:gd name="T2" fmla="*/ 102 w 116"/>
                  <a:gd name="T3" fmla="*/ 29 h 139"/>
                  <a:gd name="T4" fmla="*/ 72 w 116"/>
                  <a:gd name="T5" fmla="*/ 14 h 139"/>
                  <a:gd name="T6" fmla="*/ 67 w 116"/>
                  <a:gd name="T7" fmla="*/ 18 h 139"/>
                  <a:gd name="T8" fmla="*/ 66 w 116"/>
                  <a:gd name="T9" fmla="*/ 24 h 139"/>
                  <a:gd name="T10" fmla="*/ 66 w 116"/>
                  <a:gd name="T11" fmla="*/ 115 h 139"/>
                  <a:gd name="T12" fmla="*/ 67 w 116"/>
                  <a:gd name="T13" fmla="*/ 123 h 139"/>
                  <a:gd name="T14" fmla="*/ 75 w 116"/>
                  <a:gd name="T15" fmla="*/ 131 h 139"/>
                  <a:gd name="T16" fmla="*/ 83 w 116"/>
                  <a:gd name="T17" fmla="*/ 132 h 139"/>
                  <a:gd name="T18" fmla="*/ 83 w 116"/>
                  <a:gd name="T19" fmla="*/ 139 h 139"/>
                  <a:gd name="T20" fmla="*/ 33 w 116"/>
                  <a:gd name="T21" fmla="*/ 139 h 139"/>
                  <a:gd name="T22" fmla="*/ 33 w 116"/>
                  <a:gd name="T23" fmla="*/ 132 h 139"/>
                  <a:gd name="T24" fmla="*/ 41 w 116"/>
                  <a:gd name="T25" fmla="*/ 131 h 139"/>
                  <a:gd name="T26" fmla="*/ 49 w 116"/>
                  <a:gd name="T27" fmla="*/ 123 h 139"/>
                  <a:gd name="T28" fmla="*/ 49 w 116"/>
                  <a:gd name="T29" fmla="*/ 118 h 139"/>
                  <a:gd name="T30" fmla="*/ 49 w 116"/>
                  <a:gd name="T31" fmla="*/ 22 h 139"/>
                  <a:gd name="T32" fmla="*/ 41 w 116"/>
                  <a:gd name="T33" fmla="*/ 14 h 139"/>
                  <a:gd name="T34" fmla="*/ 32 w 116"/>
                  <a:gd name="T35" fmla="*/ 15 h 139"/>
                  <a:gd name="T36" fmla="*/ 18 w 116"/>
                  <a:gd name="T37" fmla="*/ 23 h 139"/>
                  <a:gd name="T38" fmla="*/ 11 w 116"/>
                  <a:gd name="T39" fmla="*/ 36 h 139"/>
                  <a:gd name="T40" fmla="*/ 8 w 116"/>
                  <a:gd name="T41" fmla="*/ 42 h 139"/>
                  <a:gd name="T42" fmla="*/ 0 w 116"/>
                  <a:gd name="T43" fmla="*/ 39 h 139"/>
                  <a:gd name="T44" fmla="*/ 13 w 116"/>
                  <a:gd name="T45" fmla="*/ 0 h 139"/>
                  <a:gd name="T46" fmla="*/ 19 w 116"/>
                  <a:gd name="T47" fmla="*/ 0 h 139"/>
                  <a:gd name="T48" fmla="*/ 21 w 116"/>
                  <a:gd name="T49" fmla="*/ 4 h 139"/>
                  <a:gd name="T50" fmla="*/ 95 w 116"/>
                  <a:gd name="T51" fmla="*/ 4 h 139"/>
                  <a:gd name="T52" fmla="*/ 97 w 116"/>
                  <a:gd name="T53" fmla="*/ 0 h 139"/>
                  <a:gd name="T54" fmla="*/ 103 w 116"/>
                  <a:gd name="T55" fmla="*/ 0 h 139"/>
                  <a:gd name="T56" fmla="*/ 116 w 116"/>
                  <a:gd name="T57" fmla="*/ 39 h 139"/>
                  <a:gd name="T58" fmla="*/ 108 w 116"/>
                  <a:gd name="T59" fmla="*/ 42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16" h="139">
                    <a:moveTo>
                      <a:pt x="108" y="42"/>
                    </a:moveTo>
                    <a:cubicBezTo>
                      <a:pt x="106" y="37"/>
                      <a:pt x="104" y="33"/>
                      <a:pt x="102" y="29"/>
                    </a:cubicBezTo>
                    <a:cubicBezTo>
                      <a:pt x="96" y="17"/>
                      <a:pt x="85" y="13"/>
                      <a:pt x="72" y="14"/>
                    </a:cubicBezTo>
                    <a:cubicBezTo>
                      <a:pt x="68" y="14"/>
                      <a:pt x="67" y="15"/>
                      <a:pt x="67" y="18"/>
                    </a:cubicBezTo>
                    <a:cubicBezTo>
                      <a:pt x="66" y="20"/>
                      <a:pt x="66" y="22"/>
                      <a:pt x="66" y="24"/>
                    </a:cubicBezTo>
                    <a:cubicBezTo>
                      <a:pt x="66" y="54"/>
                      <a:pt x="66" y="85"/>
                      <a:pt x="66" y="115"/>
                    </a:cubicBezTo>
                    <a:cubicBezTo>
                      <a:pt x="66" y="118"/>
                      <a:pt x="67" y="120"/>
                      <a:pt x="67" y="123"/>
                    </a:cubicBezTo>
                    <a:cubicBezTo>
                      <a:pt x="68" y="128"/>
                      <a:pt x="70" y="130"/>
                      <a:pt x="75" y="131"/>
                    </a:cubicBezTo>
                    <a:cubicBezTo>
                      <a:pt x="78" y="131"/>
                      <a:pt x="80" y="132"/>
                      <a:pt x="83" y="132"/>
                    </a:cubicBezTo>
                    <a:cubicBezTo>
                      <a:pt x="83" y="134"/>
                      <a:pt x="83" y="137"/>
                      <a:pt x="83" y="139"/>
                    </a:cubicBezTo>
                    <a:cubicBezTo>
                      <a:pt x="66" y="139"/>
                      <a:pt x="50" y="139"/>
                      <a:pt x="33" y="139"/>
                    </a:cubicBezTo>
                    <a:cubicBezTo>
                      <a:pt x="33" y="137"/>
                      <a:pt x="33" y="135"/>
                      <a:pt x="33" y="132"/>
                    </a:cubicBezTo>
                    <a:cubicBezTo>
                      <a:pt x="36" y="132"/>
                      <a:pt x="39" y="131"/>
                      <a:pt x="41" y="131"/>
                    </a:cubicBezTo>
                    <a:cubicBezTo>
                      <a:pt x="47" y="130"/>
                      <a:pt x="49" y="128"/>
                      <a:pt x="49" y="123"/>
                    </a:cubicBezTo>
                    <a:cubicBezTo>
                      <a:pt x="49" y="121"/>
                      <a:pt x="49" y="120"/>
                      <a:pt x="49" y="118"/>
                    </a:cubicBezTo>
                    <a:cubicBezTo>
                      <a:pt x="49" y="86"/>
                      <a:pt x="49" y="54"/>
                      <a:pt x="49" y="22"/>
                    </a:cubicBezTo>
                    <a:cubicBezTo>
                      <a:pt x="49" y="14"/>
                      <a:pt x="49" y="13"/>
                      <a:pt x="41" y="14"/>
                    </a:cubicBezTo>
                    <a:cubicBezTo>
                      <a:pt x="38" y="14"/>
                      <a:pt x="35" y="14"/>
                      <a:pt x="32" y="15"/>
                    </a:cubicBezTo>
                    <a:cubicBezTo>
                      <a:pt x="26" y="16"/>
                      <a:pt x="21" y="18"/>
                      <a:pt x="18" y="23"/>
                    </a:cubicBezTo>
                    <a:cubicBezTo>
                      <a:pt x="15" y="27"/>
                      <a:pt x="13" y="32"/>
                      <a:pt x="11" y="36"/>
                    </a:cubicBezTo>
                    <a:cubicBezTo>
                      <a:pt x="10" y="38"/>
                      <a:pt x="9" y="40"/>
                      <a:pt x="8" y="42"/>
                    </a:cubicBezTo>
                    <a:cubicBezTo>
                      <a:pt x="5" y="41"/>
                      <a:pt x="3" y="40"/>
                      <a:pt x="0" y="39"/>
                    </a:cubicBezTo>
                    <a:cubicBezTo>
                      <a:pt x="5" y="26"/>
                      <a:pt x="9" y="13"/>
                      <a:pt x="13" y="0"/>
                    </a:cubicBezTo>
                    <a:cubicBezTo>
                      <a:pt x="15" y="0"/>
                      <a:pt x="17" y="0"/>
                      <a:pt x="19" y="0"/>
                    </a:cubicBezTo>
                    <a:cubicBezTo>
                      <a:pt x="20" y="1"/>
                      <a:pt x="20" y="3"/>
                      <a:pt x="21" y="4"/>
                    </a:cubicBezTo>
                    <a:cubicBezTo>
                      <a:pt x="46" y="4"/>
                      <a:pt x="70" y="4"/>
                      <a:pt x="95" y="4"/>
                    </a:cubicBezTo>
                    <a:cubicBezTo>
                      <a:pt x="95" y="3"/>
                      <a:pt x="96" y="1"/>
                      <a:pt x="97" y="0"/>
                    </a:cubicBezTo>
                    <a:cubicBezTo>
                      <a:pt x="98" y="0"/>
                      <a:pt x="100" y="0"/>
                      <a:pt x="103" y="0"/>
                    </a:cubicBezTo>
                    <a:cubicBezTo>
                      <a:pt x="107" y="13"/>
                      <a:pt x="112" y="26"/>
                      <a:pt x="116" y="39"/>
                    </a:cubicBezTo>
                    <a:cubicBezTo>
                      <a:pt x="113" y="40"/>
                      <a:pt x="111" y="41"/>
                      <a:pt x="108" y="42"/>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173" name="Freeform 33"/>
              <p:cNvSpPr/>
              <p:nvPr/>
            </p:nvSpPr>
            <p:spPr bwMode="auto">
              <a:xfrm>
                <a:off x="5715150" y="3891177"/>
                <a:ext cx="140967" cy="381253"/>
              </a:xfrm>
              <a:custGeom>
                <a:avLst/>
                <a:gdLst>
                  <a:gd name="T0" fmla="*/ 0 w 50"/>
                  <a:gd name="T1" fmla="*/ 134 h 134"/>
                  <a:gd name="T2" fmla="*/ 0 w 50"/>
                  <a:gd name="T3" fmla="*/ 127 h 134"/>
                  <a:gd name="T4" fmla="*/ 9 w 50"/>
                  <a:gd name="T5" fmla="*/ 126 h 134"/>
                  <a:gd name="T6" fmla="*/ 16 w 50"/>
                  <a:gd name="T7" fmla="*/ 119 h 134"/>
                  <a:gd name="T8" fmla="*/ 16 w 50"/>
                  <a:gd name="T9" fmla="*/ 113 h 134"/>
                  <a:gd name="T10" fmla="*/ 16 w 50"/>
                  <a:gd name="T11" fmla="*/ 21 h 134"/>
                  <a:gd name="T12" fmla="*/ 16 w 50"/>
                  <a:gd name="T13" fmla="*/ 13 h 134"/>
                  <a:gd name="T14" fmla="*/ 9 w 50"/>
                  <a:gd name="T15" fmla="*/ 8 h 134"/>
                  <a:gd name="T16" fmla="*/ 1 w 50"/>
                  <a:gd name="T17" fmla="*/ 7 h 134"/>
                  <a:gd name="T18" fmla="*/ 1 w 50"/>
                  <a:gd name="T19" fmla="*/ 0 h 134"/>
                  <a:gd name="T20" fmla="*/ 49 w 50"/>
                  <a:gd name="T21" fmla="*/ 0 h 134"/>
                  <a:gd name="T22" fmla="*/ 49 w 50"/>
                  <a:gd name="T23" fmla="*/ 7 h 134"/>
                  <a:gd name="T24" fmla="*/ 42 w 50"/>
                  <a:gd name="T25" fmla="*/ 8 h 134"/>
                  <a:gd name="T26" fmla="*/ 34 w 50"/>
                  <a:gd name="T27" fmla="*/ 15 h 134"/>
                  <a:gd name="T28" fmla="*/ 33 w 50"/>
                  <a:gd name="T29" fmla="*/ 23 h 134"/>
                  <a:gd name="T30" fmla="*/ 33 w 50"/>
                  <a:gd name="T31" fmla="*/ 113 h 134"/>
                  <a:gd name="T32" fmla="*/ 46 w 50"/>
                  <a:gd name="T33" fmla="*/ 127 h 134"/>
                  <a:gd name="T34" fmla="*/ 49 w 50"/>
                  <a:gd name="T35" fmla="*/ 127 h 134"/>
                  <a:gd name="T36" fmla="*/ 50 w 50"/>
                  <a:gd name="T37" fmla="*/ 131 h 134"/>
                  <a:gd name="T38" fmla="*/ 49 w 50"/>
                  <a:gd name="T39" fmla="*/ 134 h 134"/>
                  <a:gd name="T40" fmla="*/ 0 w 50"/>
                  <a:gd name="T41" fmla="*/ 134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134">
                    <a:moveTo>
                      <a:pt x="0" y="134"/>
                    </a:moveTo>
                    <a:cubicBezTo>
                      <a:pt x="0" y="132"/>
                      <a:pt x="0" y="130"/>
                      <a:pt x="0" y="127"/>
                    </a:cubicBezTo>
                    <a:cubicBezTo>
                      <a:pt x="3" y="127"/>
                      <a:pt x="6" y="127"/>
                      <a:pt x="9" y="126"/>
                    </a:cubicBezTo>
                    <a:cubicBezTo>
                      <a:pt x="13" y="125"/>
                      <a:pt x="15" y="124"/>
                      <a:pt x="16" y="119"/>
                    </a:cubicBezTo>
                    <a:cubicBezTo>
                      <a:pt x="16" y="117"/>
                      <a:pt x="16" y="115"/>
                      <a:pt x="16" y="113"/>
                    </a:cubicBezTo>
                    <a:cubicBezTo>
                      <a:pt x="16" y="82"/>
                      <a:pt x="16" y="52"/>
                      <a:pt x="16" y="21"/>
                    </a:cubicBezTo>
                    <a:cubicBezTo>
                      <a:pt x="16" y="18"/>
                      <a:pt x="16" y="16"/>
                      <a:pt x="16" y="13"/>
                    </a:cubicBezTo>
                    <a:cubicBezTo>
                      <a:pt x="15" y="10"/>
                      <a:pt x="13" y="8"/>
                      <a:pt x="9" y="8"/>
                    </a:cubicBezTo>
                    <a:cubicBezTo>
                      <a:pt x="6" y="7"/>
                      <a:pt x="4" y="7"/>
                      <a:pt x="1" y="7"/>
                    </a:cubicBezTo>
                    <a:cubicBezTo>
                      <a:pt x="1" y="4"/>
                      <a:pt x="1" y="2"/>
                      <a:pt x="1" y="0"/>
                    </a:cubicBezTo>
                    <a:cubicBezTo>
                      <a:pt x="17" y="0"/>
                      <a:pt x="33" y="0"/>
                      <a:pt x="49" y="0"/>
                    </a:cubicBezTo>
                    <a:cubicBezTo>
                      <a:pt x="49" y="2"/>
                      <a:pt x="49" y="4"/>
                      <a:pt x="49" y="7"/>
                    </a:cubicBezTo>
                    <a:cubicBezTo>
                      <a:pt x="47" y="7"/>
                      <a:pt x="44" y="7"/>
                      <a:pt x="42" y="8"/>
                    </a:cubicBezTo>
                    <a:cubicBezTo>
                      <a:pt x="38" y="8"/>
                      <a:pt x="35" y="10"/>
                      <a:pt x="34" y="15"/>
                    </a:cubicBezTo>
                    <a:cubicBezTo>
                      <a:pt x="34" y="17"/>
                      <a:pt x="33" y="20"/>
                      <a:pt x="33" y="23"/>
                    </a:cubicBezTo>
                    <a:cubicBezTo>
                      <a:pt x="33" y="53"/>
                      <a:pt x="33" y="83"/>
                      <a:pt x="33" y="113"/>
                    </a:cubicBezTo>
                    <a:cubicBezTo>
                      <a:pt x="33" y="124"/>
                      <a:pt x="36" y="126"/>
                      <a:pt x="46" y="127"/>
                    </a:cubicBezTo>
                    <a:cubicBezTo>
                      <a:pt x="47" y="127"/>
                      <a:pt x="48" y="127"/>
                      <a:pt x="49" y="127"/>
                    </a:cubicBezTo>
                    <a:cubicBezTo>
                      <a:pt x="49" y="128"/>
                      <a:pt x="50" y="129"/>
                      <a:pt x="50" y="131"/>
                    </a:cubicBezTo>
                    <a:cubicBezTo>
                      <a:pt x="50" y="132"/>
                      <a:pt x="49" y="133"/>
                      <a:pt x="49" y="134"/>
                    </a:cubicBezTo>
                    <a:cubicBezTo>
                      <a:pt x="33" y="134"/>
                      <a:pt x="17" y="134"/>
                      <a:pt x="0" y="134"/>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174" name="Freeform 34"/>
              <p:cNvSpPr/>
              <p:nvPr/>
            </p:nvSpPr>
            <p:spPr bwMode="auto">
              <a:xfrm>
                <a:off x="9354673" y="3891177"/>
                <a:ext cx="137764" cy="384457"/>
              </a:xfrm>
              <a:custGeom>
                <a:avLst/>
                <a:gdLst>
                  <a:gd name="T0" fmla="*/ 0 w 49"/>
                  <a:gd name="T1" fmla="*/ 7 h 135"/>
                  <a:gd name="T2" fmla="*/ 0 w 49"/>
                  <a:gd name="T3" fmla="*/ 0 h 135"/>
                  <a:gd name="T4" fmla="*/ 49 w 49"/>
                  <a:gd name="T5" fmla="*/ 0 h 135"/>
                  <a:gd name="T6" fmla="*/ 49 w 49"/>
                  <a:gd name="T7" fmla="*/ 7 h 135"/>
                  <a:gd name="T8" fmla="*/ 42 w 49"/>
                  <a:gd name="T9" fmla="*/ 8 h 135"/>
                  <a:gd name="T10" fmla="*/ 34 w 49"/>
                  <a:gd name="T11" fmla="*/ 15 h 135"/>
                  <a:gd name="T12" fmla="*/ 33 w 49"/>
                  <a:gd name="T13" fmla="*/ 23 h 135"/>
                  <a:gd name="T14" fmla="*/ 33 w 49"/>
                  <a:gd name="T15" fmla="*/ 113 h 135"/>
                  <a:gd name="T16" fmla="*/ 46 w 49"/>
                  <a:gd name="T17" fmla="*/ 127 h 135"/>
                  <a:gd name="T18" fmla="*/ 49 w 49"/>
                  <a:gd name="T19" fmla="*/ 127 h 135"/>
                  <a:gd name="T20" fmla="*/ 49 w 49"/>
                  <a:gd name="T21" fmla="*/ 134 h 135"/>
                  <a:gd name="T22" fmla="*/ 0 w 49"/>
                  <a:gd name="T23" fmla="*/ 134 h 135"/>
                  <a:gd name="T24" fmla="*/ 0 w 49"/>
                  <a:gd name="T25" fmla="*/ 127 h 135"/>
                  <a:gd name="T26" fmla="*/ 7 w 49"/>
                  <a:gd name="T27" fmla="*/ 126 h 135"/>
                  <a:gd name="T28" fmla="*/ 16 w 49"/>
                  <a:gd name="T29" fmla="*/ 118 h 135"/>
                  <a:gd name="T30" fmla="*/ 16 w 49"/>
                  <a:gd name="T31" fmla="*/ 113 h 135"/>
                  <a:gd name="T32" fmla="*/ 16 w 49"/>
                  <a:gd name="T33" fmla="*/ 20 h 135"/>
                  <a:gd name="T34" fmla="*/ 15 w 49"/>
                  <a:gd name="T35" fmla="*/ 13 h 135"/>
                  <a:gd name="T36" fmla="*/ 9 w 49"/>
                  <a:gd name="T37" fmla="*/ 8 h 135"/>
                  <a:gd name="T38" fmla="*/ 0 w 49"/>
                  <a:gd name="T39" fmla="*/ 7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9" h="135">
                    <a:moveTo>
                      <a:pt x="0" y="7"/>
                    </a:moveTo>
                    <a:cubicBezTo>
                      <a:pt x="0" y="4"/>
                      <a:pt x="0" y="2"/>
                      <a:pt x="0" y="0"/>
                    </a:cubicBezTo>
                    <a:cubicBezTo>
                      <a:pt x="16" y="0"/>
                      <a:pt x="32" y="0"/>
                      <a:pt x="49" y="0"/>
                    </a:cubicBezTo>
                    <a:cubicBezTo>
                      <a:pt x="49" y="2"/>
                      <a:pt x="49" y="4"/>
                      <a:pt x="49" y="7"/>
                    </a:cubicBezTo>
                    <a:cubicBezTo>
                      <a:pt x="46" y="7"/>
                      <a:pt x="44" y="7"/>
                      <a:pt x="42" y="8"/>
                    </a:cubicBezTo>
                    <a:cubicBezTo>
                      <a:pt x="37" y="8"/>
                      <a:pt x="35" y="10"/>
                      <a:pt x="34" y="15"/>
                    </a:cubicBezTo>
                    <a:cubicBezTo>
                      <a:pt x="33" y="18"/>
                      <a:pt x="33" y="20"/>
                      <a:pt x="33" y="23"/>
                    </a:cubicBezTo>
                    <a:cubicBezTo>
                      <a:pt x="33" y="53"/>
                      <a:pt x="33" y="83"/>
                      <a:pt x="33" y="113"/>
                    </a:cubicBezTo>
                    <a:cubicBezTo>
                      <a:pt x="33" y="124"/>
                      <a:pt x="35" y="126"/>
                      <a:pt x="46" y="127"/>
                    </a:cubicBezTo>
                    <a:cubicBezTo>
                      <a:pt x="47" y="127"/>
                      <a:pt x="48" y="127"/>
                      <a:pt x="49" y="127"/>
                    </a:cubicBezTo>
                    <a:cubicBezTo>
                      <a:pt x="49" y="129"/>
                      <a:pt x="49" y="132"/>
                      <a:pt x="49" y="134"/>
                    </a:cubicBezTo>
                    <a:cubicBezTo>
                      <a:pt x="45" y="135"/>
                      <a:pt x="9" y="135"/>
                      <a:pt x="0" y="134"/>
                    </a:cubicBezTo>
                    <a:cubicBezTo>
                      <a:pt x="0" y="132"/>
                      <a:pt x="0" y="130"/>
                      <a:pt x="0" y="127"/>
                    </a:cubicBezTo>
                    <a:cubicBezTo>
                      <a:pt x="3" y="127"/>
                      <a:pt x="5" y="127"/>
                      <a:pt x="7" y="126"/>
                    </a:cubicBezTo>
                    <a:cubicBezTo>
                      <a:pt x="13" y="126"/>
                      <a:pt x="15" y="124"/>
                      <a:pt x="16" y="118"/>
                    </a:cubicBezTo>
                    <a:cubicBezTo>
                      <a:pt x="16" y="117"/>
                      <a:pt x="16" y="115"/>
                      <a:pt x="16" y="113"/>
                    </a:cubicBezTo>
                    <a:cubicBezTo>
                      <a:pt x="16" y="82"/>
                      <a:pt x="16" y="51"/>
                      <a:pt x="16" y="20"/>
                    </a:cubicBezTo>
                    <a:cubicBezTo>
                      <a:pt x="16" y="18"/>
                      <a:pt x="15" y="16"/>
                      <a:pt x="15" y="13"/>
                    </a:cubicBezTo>
                    <a:cubicBezTo>
                      <a:pt x="14" y="10"/>
                      <a:pt x="12" y="8"/>
                      <a:pt x="9" y="8"/>
                    </a:cubicBezTo>
                    <a:cubicBezTo>
                      <a:pt x="6" y="7"/>
                      <a:pt x="3" y="7"/>
                      <a:pt x="0" y="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175" name="Freeform 35"/>
              <p:cNvSpPr/>
              <p:nvPr/>
            </p:nvSpPr>
            <p:spPr bwMode="auto">
              <a:xfrm>
                <a:off x="7675879" y="3891177"/>
                <a:ext cx="137764" cy="381253"/>
              </a:xfrm>
              <a:custGeom>
                <a:avLst/>
                <a:gdLst>
                  <a:gd name="T0" fmla="*/ 0 w 49"/>
                  <a:gd name="T1" fmla="*/ 7 h 134"/>
                  <a:gd name="T2" fmla="*/ 0 w 49"/>
                  <a:gd name="T3" fmla="*/ 0 h 134"/>
                  <a:gd name="T4" fmla="*/ 49 w 49"/>
                  <a:gd name="T5" fmla="*/ 0 h 134"/>
                  <a:gd name="T6" fmla="*/ 49 w 49"/>
                  <a:gd name="T7" fmla="*/ 7 h 134"/>
                  <a:gd name="T8" fmla="*/ 42 w 49"/>
                  <a:gd name="T9" fmla="*/ 8 h 134"/>
                  <a:gd name="T10" fmla="*/ 34 w 49"/>
                  <a:gd name="T11" fmla="*/ 15 h 134"/>
                  <a:gd name="T12" fmla="*/ 33 w 49"/>
                  <a:gd name="T13" fmla="*/ 23 h 134"/>
                  <a:gd name="T14" fmla="*/ 33 w 49"/>
                  <a:gd name="T15" fmla="*/ 112 h 134"/>
                  <a:gd name="T16" fmla="*/ 34 w 49"/>
                  <a:gd name="T17" fmla="*/ 120 h 134"/>
                  <a:gd name="T18" fmla="*/ 40 w 49"/>
                  <a:gd name="T19" fmla="*/ 126 h 134"/>
                  <a:gd name="T20" fmla="*/ 49 w 49"/>
                  <a:gd name="T21" fmla="*/ 127 h 134"/>
                  <a:gd name="T22" fmla="*/ 49 w 49"/>
                  <a:gd name="T23" fmla="*/ 134 h 134"/>
                  <a:gd name="T24" fmla="*/ 0 w 49"/>
                  <a:gd name="T25" fmla="*/ 134 h 134"/>
                  <a:gd name="T26" fmla="*/ 0 w 49"/>
                  <a:gd name="T27" fmla="*/ 127 h 134"/>
                  <a:gd name="T28" fmla="*/ 8 w 49"/>
                  <a:gd name="T29" fmla="*/ 126 h 134"/>
                  <a:gd name="T30" fmla="*/ 15 w 49"/>
                  <a:gd name="T31" fmla="*/ 119 h 134"/>
                  <a:gd name="T32" fmla="*/ 16 w 49"/>
                  <a:gd name="T33" fmla="*/ 110 h 134"/>
                  <a:gd name="T34" fmla="*/ 16 w 49"/>
                  <a:gd name="T35" fmla="*/ 25 h 134"/>
                  <a:gd name="T36" fmla="*/ 15 w 49"/>
                  <a:gd name="T37" fmla="*/ 15 h 134"/>
                  <a:gd name="T38" fmla="*/ 8 w 49"/>
                  <a:gd name="T39" fmla="*/ 8 h 134"/>
                  <a:gd name="T40" fmla="*/ 0 w 49"/>
                  <a:gd name="T41" fmla="*/ 7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9" h="134">
                    <a:moveTo>
                      <a:pt x="0" y="7"/>
                    </a:moveTo>
                    <a:cubicBezTo>
                      <a:pt x="0" y="4"/>
                      <a:pt x="0" y="2"/>
                      <a:pt x="0" y="0"/>
                    </a:cubicBezTo>
                    <a:cubicBezTo>
                      <a:pt x="16" y="0"/>
                      <a:pt x="32" y="0"/>
                      <a:pt x="49" y="0"/>
                    </a:cubicBezTo>
                    <a:cubicBezTo>
                      <a:pt x="49" y="2"/>
                      <a:pt x="49" y="4"/>
                      <a:pt x="49" y="7"/>
                    </a:cubicBezTo>
                    <a:cubicBezTo>
                      <a:pt x="46" y="7"/>
                      <a:pt x="44" y="7"/>
                      <a:pt x="42" y="8"/>
                    </a:cubicBezTo>
                    <a:cubicBezTo>
                      <a:pt x="37" y="8"/>
                      <a:pt x="34" y="10"/>
                      <a:pt x="34" y="15"/>
                    </a:cubicBezTo>
                    <a:cubicBezTo>
                      <a:pt x="33" y="18"/>
                      <a:pt x="33" y="21"/>
                      <a:pt x="33" y="23"/>
                    </a:cubicBezTo>
                    <a:cubicBezTo>
                      <a:pt x="33" y="53"/>
                      <a:pt x="33" y="83"/>
                      <a:pt x="33" y="112"/>
                    </a:cubicBezTo>
                    <a:cubicBezTo>
                      <a:pt x="33" y="115"/>
                      <a:pt x="33" y="118"/>
                      <a:pt x="34" y="120"/>
                    </a:cubicBezTo>
                    <a:cubicBezTo>
                      <a:pt x="34" y="124"/>
                      <a:pt x="36" y="126"/>
                      <a:pt x="40" y="126"/>
                    </a:cubicBezTo>
                    <a:cubicBezTo>
                      <a:pt x="43" y="126"/>
                      <a:pt x="45" y="127"/>
                      <a:pt x="49" y="127"/>
                    </a:cubicBezTo>
                    <a:cubicBezTo>
                      <a:pt x="49" y="129"/>
                      <a:pt x="49" y="132"/>
                      <a:pt x="49" y="134"/>
                    </a:cubicBezTo>
                    <a:cubicBezTo>
                      <a:pt x="33" y="134"/>
                      <a:pt x="16" y="134"/>
                      <a:pt x="0" y="134"/>
                    </a:cubicBezTo>
                    <a:cubicBezTo>
                      <a:pt x="0" y="132"/>
                      <a:pt x="0" y="130"/>
                      <a:pt x="0" y="127"/>
                    </a:cubicBezTo>
                    <a:cubicBezTo>
                      <a:pt x="3" y="127"/>
                      <a:pt x="6" y="127"/>
                      <a:pt x="8" y="126"/>
                    </a:cubicBezTo>
                    <a:cubicBezTo>
                      <a:pt x="13" y="125"/>
                      <a:pt x="15" y="123"/>
                      <a:pt x="15" y="119"/>
                    </a:cubicBezTo>
                    <a:cubicBezTo>
                      <a:pt x="16" y="116"/>
                      <a:pt x="16" y="113"/>
                      <a:pt x="16" y="110"/>
                    </a:cubicBezTo>
                    <a:cubicBezTo>
                      <a:pt x="16" y="81"/>
                      <a:pt x="16" y="53"/>
                      <a:pt x="16" y="25"/>
                    </a:cubicBezTo>
                    <a:cubicBezTo>
                      <a:pt x="16" y="21"/>
                      <a:pt x="16" y="18"/>
                      <a:pt x="15" y="15"/>
                    </a:cubicBezTo>
                    <a:cubicBezTo>
                      <a:pt x="15" y="10"/>
                      <a:pt x="13" y="8"/>
                      <a:pt x="8" y="8"/>
                    </a:cubicBezTo>
                    <a:cubicBezTo>
                      <a:pt x="5" y="7"/>
                      <a:pt x="3" y="7"/>
                      <a:pt x="0" y="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grpSp>
        <p:grpSp>
          <p:nvGrpSpPr>
            <p:cNvPr id="123" name="组合 122"/>
            <p:cNvGrpSpPr/>
            <p:nvPr userDrawn="1"/>
          </p:nvGrpSpPr>
          <p:grpSpPr>
            <a:xfrm>
              <a:off x="10237120" y="539555"/>
              <a:ext cx="1312962" cy="375239"/>
              <a:chOff x="4606634" y="2048989"/>
              <a:chExt cx="5593843" cy="1598699"/>
            </a:xfrm>
            <a:solidFill>
              <a:schemeClr val="accent1">
                <a:alpha val="80000"/>
              </a:schemeClr>
            </a:solidFill>
          </p:grpSpPr>
          <p:sp>
            <p:nvSpPr>
              <p:cNvPr id="148" name="Freeform 9"/>
              <p:cNvSpPr>
                <a:spLocks noEditPoints="1"/>
              </p:cNvSpPr>
              <p:nvPr/>
            </p:nvSpPr>
            <p:spPr bwMode="auto">
              <a:xfrm>
                <a:off x="9274578" y="2071415"/>
                <a:ext cx="925899" cy="1034829"/>
              </a:xfrm>
              <a:custGeom>
                <a:avLst/>
                <a:gdLst>
                  <a:gd name="T0" fmla="*/ 324 w 325"/>
                  <a:gd name="T1" fmla="*/ 106 h 363"/>
                  <a:gd name="T2" fmla="*/ 283 w 325"/>
                  <a:gd name="T3" fmla="*/ 179 h 363"/>
                  <a:gd name="T4" fmla="*/ 247 w 325"/>
                  <a:gd name="T5" fmla="*/ 214 h 363"/>
                  <a:gd name="T6" fmla="*/ 241 w 325"/>
                  <a:gd name="T7" fmla="*/ 228 h 363"/>
                  <a:gd name="T8" fmla="*/ 271 w 325"/>
                  <a:gd name="T9" fmla="*/ 230 h 363"/>
                  <a:gd name="T10" fmla="*/ 282 w 325"/>
                  <a:gd name="T11" fmla="*/ 240 h 363"/>
                  <a:gd name="T12" fmla="*/ 269 w 325"/>
                  <a:gd name="T13" fmla="*/ 277 h 363"/>
                  <a:gd name="T14" fmla="*/ 223 w 325"/>
                  <a:gd name="T15" fmla="*/ 316 h 363"/>
                  <a:gd name="T16" fmla="*/ 176 w 325"/>
                  <a:gd name="T17" fmla="*/ 340 h 363"/>
                  <a:gd name="T18" fmla="*/ 160 w 325"/>
                  <a:gd name="T19" fmla="*/ 339 h 363"/>
                  <a:gd name="T20" fmla="*/ 165 w 325"/>
                  <a:gd name="T21" fmla="*/ 329 h 363"/>
                  <a:gd name="T22" fmla="*/ 195 w 325"/>
                  <a:gd name="T23" fmla="*/ 302 h 363"/>
                  <a:gd name="T24" fmla="*/ 214 w 325"/>
                  <a:gd name="T25" fmla="*/ 282 h 363"/>
                  <a:gd name="T26" fmla="*/ 223 w 325"/>
                  <a:gd name="T27" fmla="*/ 265 h 363"/>
                  <a:gd name="T28" fmla="*/ 220 w 325"/>
                  <a:gd name="T29" fmla="*/ 257 h 363"/>
                  <a:gd name="T30" fmla="*/ 179 w 325"/>
                  <a:gd name="T31" fmla="*/ 289 h 363"/>
                  <a:gd name="T32" fmla="*/ 106 w 325"/>
                  <a:gd name="T33" fmla="*/ 335 h 363"/>
                  <a:gd name="T34" fmla="*/ 20 w 325"/>
                  <a:gd name="T35" fmla="*/ 363 h 363"/>
                  <a:gd name="T36" fmla="*/ 4 w 325"/>
                  <a:gd name="T37" fmla="*/ 360 h 363"/>
                  <a:gd name="T38" fmla="*/ 78 w 325"/>
                  <a:gd name="T39" fmla="*/ 306 h 363"/>
                  <a:gd name="T40" fmla="*/ 102 w 325"/>
                  <a:gd name="T41" fmla="*/ 295 h 363"/>
                  <a:gd name="T42" fmla="*/ 208 w 325"/>
                  <a:gd name="T43" fmla="*/ 238 h 363"/>
                  <a:gd name="T44" fmla="*/ 207 w 325"/>
                  <a:gd name="T45" fmla="*/ 232 h 363"/>
                  <a:gd name="T46" fmla="*/ 171 w 325"/>
                  <a:gd name="T47" fmla="*/ 243 h 363"/>
                  <a:gd name="T48" fmla="*/ 163 w 325"/>
                  <a:gd name="T49" fmla="*/ 239 h 363"/>
                  <a:gd name="T50" fmla="*/ 170 w 325"/>
                  <a:gd name="T51" fmla="*/ 226 h 363"/>
                  <a:gd name="T52" fmla="*/ 154 w 325"/>
                  <a:gd name="T53" fmla="*/ 206 h 363"/>
                  <a:gd name="T54" fmla="*/ 122 w 325"/>
                  <a:gd name="T55" fmla="*/ 224 h 363"/>
                  <a:gd name="T56" fmla="*/ 99 w 325"/>
                  <a:gd name="T57" fmla="*/ 236 h 363"/>
                  <a:gd name="T58" fmla="*/ 100 w 325"/>
                  <a:gd name="T59" fmla="*/ 222 h 363"/>
                  <a:gd name="T60" fmla="*/ 116 w 325"/>
                  <a:gd name="T61" fmla="*/ 204 h 363"/>
                  <a:gd name="T62" fmla="*/ 118 w 325"/>
                  <a:gd name="T63" fmla="*/ 183 h 363"/>
                  <a:gd name="T64" fmla="*/ 116 w 325"/>
                  <a:gd name="T65" fmla="*/ 174 h 363"/>
                  <a:gd name="T66" fmla="*/ 143 w 325"/>
                  <a:gd name="T67" fmla="*/ 167 h 363"/>
                  <a:gd name="T68" fmla="*/ 158 w 325"/>
                  <a:gd name="T69" fmla="*/ 145 h 363"/>
                  <a:gd name="T70" fmla="*/ 147 w 325"/>
                  <a:gd name="T71" fmla="*/ 144 h 363"/>
                  <a:gd name="T72" fmla="*/ 132 w 325"/>
                  <a:gd name="T73" fmla="*/ 141 h 363"/>
                  <a:gd name="T74" fmla="*/ 141 w 325"/>
                  <a:gd name="T75" fmla="*/ 129 h 363"/>
                  <a:gd name="T76" fmla="*/ 140 w 325"/>
                  <a:gd name="T77" fmla="*/ 115 h 363"/>
                  <a:gd name="T78" fmla="*/ 112 w 325"/>
                  <a:gd name="T79" fmla="*/ 96 h 363"/>
                  <a:gd name="T80" fmla="*/ 127 w 325"/>
                  <a:gd name="T81" fmla="*/ 92 h 363"/>
                  <a:gd name="T82" fmla="*/ 167 w 325"/>
                  <a:gd name="T83" fmla="*/ 81 h 363"/>
                  <a:gd name="T84" fmla="*/ 203 w 325"/>
                  <a:gd name="T85" fmla="*/ 36 h 363"/>
                  <a:gd name="T86" fmla="*/ 204 w 325"/>
                  <a:gd name="T87" fmla="*/ 10 h 363"/>
                  <a:gd name="T88" fmla="*/ 216 w 325"/>
                  <a:gd name="T89" fmla="*/ 3 h 363"/>
                  <a:gd name="T90" fmla="*/ 224 w 325"/>
                  <a:gd name="T91" fmla="*/ 56 h 363"/>
                  <a:gd name="T92" fmla="*/ 205 w 325"/>
                  <a:gd name="T93" fmla="*/ 91 h 363"/>
                  <a:gd name="T94" fmla="*/ 208 w 325"/>
                  <a:gd name="T95" fmla="*/ 105 h 363"/>
                  <a:gd name="T96" fmla="*/ 267 w 325"/>
                  <a:gd name="T97" fmla="*/ 87 h 363"/>
                  <a:gd name="T98" fmla="*/ 297 w 325"/>
                  <a:gd name="T99" fmla="*/ 85 h 363"/>
                  <a:gd name="T100" fmla="*/ 309 w 325"/>
                  <a:gd name="T101" fmla="*/ 86 h 363"/>
                  <a:gd name="T102" fmla="*/ 325 w 325"/>
                  <a:gd name="T103" fmla="*/ 104 h 363"/>
                  <a:gd name="T104" fmla="*/ 198 w 325"/>
                  <a:gd name="T105" fmla="*/ 126 h 363"/>
                  <a:gd name="T106" fmla="*/ 164 w 325"/>
                  <a:gd name="T107" fmla="*/ 175 h 363"/>
                  <a:gd name="T108" fmla="*/ 181 w 325"/>
                  <a:gd name="T109" fmla="*/ 191 h 363"/>
                  <a:gd name="T110" fmla="*/ 186 w 325"/>
                  <a:gd name="T111" fmla="*/ 173 h 363"/>
                  <a:gd name="T112" fmla="*/ 199 w 325"/>
                  <a:gd name="T113" fmla="*/ 170 h 363"/>
                  <a:gd name="T114" fmla="*/ 206 w 325"/>
                  <a:gd name="T115" fmla="*/ 204 h 363"/>
                  <a:gd name="T116" fmla="*/ 217 w 325"/>
                  <a:gd name="T117" fmla="*/ 206 h 363"/>
                  <a:gd name="T118" fmla="*/ 229 w 325"/>
                  <a:gd name="T119" fmla="*/ 188 h 363"/>
                  <a:gd name="T120" fmla="*/ 261 w 325"/>
                  <a:gd name="T121" fmla="*/ 141 h 363"/>
                  <a:gd name="T122" fmla="*/ 250 w 325"/>
                  <a:gd name="T123" fmla="*/ 134 h 363"/>
                  <a:gd name="T124" fmla="*/ 206 w 325"/>
                  <a:gd name="T125" fmla="*/ 122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25" h="363">
                    <a:moveTo>
                      <a:pt x="325" y="104"/>
                    </a:moveTo>
                    <a:cubicBezTo>
                      <a:pt x="325" y="104"/>
                      <a:pt x="324" y="105"/>
                      <a:pt x="324" y="106"/>
                    </a:cubicBezTo>
                    <a:cubicBezTo>
                      <a:pt x="323" y="108"/>
                      <a:pt x="323" y="111"/>
                      <a:pt x="322" y="114"/>
                    </a:cubicBezTo>
                    <a:cubicBezTo>
                      <a:pt x="312" y="138"/>
                      <a:pt x="300" y="160"/>
                      <a:pt x="283" y="179"/>
                    </a:cubicBezTo>
                    <a:cubicBezTo>
                      <a:pt x="275" y="188"/>
                      <a:pt x="267" y="197"/>
                      <a:pt x="259" y="205"/>
                    </a:cubicBezTo>
                    <a:cubicBezTo>
                      <a:pt x="255" y="209"/>
                      <a:pt x="251" y="211"/>
                      <a:pt x="247" y="214"/>
                    </a:cubicBezTo>
                    <a:cubicBezTo>
                      <a:pt x="244" y="217"/>
                      <a:pt x="241" y="219"/>
                      <a:pt x="239" y="223"/>
                    </a:cubicBezTo>
                    <a:cubicBezTo>
                      <a:pt x="237" y="226"/>
                      <a:pt x="238" y="227"/>
                      <a:pt x="241" y="228"/>
                    </a:cubicBezTo>
                    <a:cubicBezTo>
                      <a:pt x="243" y="228"/>
                      <a:pt x="245" y="228"/>
                      <a:pt x="246" y="228"/>
                    </a:cubicBezTo>
                    <a:cubicBezTo>
                      <a:pt x="255" y="229"/>
                      <a:pt x="263" y="230"/>
                      <a:pt x="271" y="230"/>
                    </a:cubicBezTo>
                    <a:cubicBezTo>
                      <a:pt x="272" y="230"/>
                      <a:pt x="274" y="231"/>
                      <a:pt x="275" y="231"/>
                    </a:cubicBezTo>
                    <a:cubicBezTo>
                      <a:pt x="280" y="233"/>
                      <a:pt x="282" y="235"/>
                      <a:pt x="282" y="240"/>
                    </a:cubicBezTo>
                    <a:cubicBezTo>
                      <a:pt x="283" y="247"/>
                      <a:pt x="282" y="253"/>
                      <a:pt x="279" y="259"/>
                    </a:cubicBezTo>
                    <a:cubicBezTo>
                      <a:pt x="277" y="265"/>
                      <a:pt x="273" y="271"/>
                      <a:pt x="269" y="277"/>
                    </a:cubicBezTo>
                    <a:cubicBezTo>
                      <a:pt x="260" y="289"/>
                      <a:pt x="248" y="298"/>
                      <a:pt x="237" y="307"/>
                    </a:cubicBezTo>
                    <a:cubicBezTo>
                      <a:pt x="233" y="311"/>
                      <a:pt x="228" y="314"/>
                      <a:pt x="223" y="316"/>
                    </a:cubicBezTo>
                    <a:cubicBezTo>
                      <a:pt x="213" y="321"/>
                      <a:pt x="203" y="327"/>
                      <a:pt x="193" y="332"/>
                    </a:cubicBezTo>
                    <a:cubicBezTo>
                      <a:pt x="187" y="334"/>
                      <a:pt x="182" y="337"/>
                      <a:pt x="176" y="340"/>
                    </a:cubicBezTo>
                    <a:cubicBezTo>
                      <a:pt x="173" y="341"/>
                      <a:pt x="169" y="341"/>
                      <a:pt x="166" y="342"/>
                    </a:cubicBezTo>
                    <a:cubicBezTo>
                      <a:pt x="164" y="342"/>
                      <a:pt x="161" y="341"/>
                      <a:pt x="160" y="339"/>
                    </a:cubicBezTo>
                    <a:cubicBezTo>
                      <a:pt x="159" y="337"/>
                      <a:pt x="160" y="335"/>
                      <a:pt x="162" y="333"/>
                    </a:cubicBezTo>
                    <a:cubicBezTo>
                      <a:pt x="163" y="332"/>
                      <a:pt x="164" y="330"/>
                      <a:pt x="165" y="329"/>
                    </a:cubicBezTo>
                    <a:cubicBezTo>
                      <a:pt x="173" y="323"/>
                      <a:pt x="181" y="316"/>
                      <a:pt x="189" y="310"/>
                    </a:cubicBezTo>
                    <a:cubicBezTo>
                      <a:pt x="192" y="307"/>
                      <a:pt x="194" y="305"/>
                      <a:pt x="195" y="302"/>
                    </a:cubicBezTo>
                    <a:cubicBezTo>
                      <a:pt x="196" y="300"/>
                      <a:pt x="198" y="297"/>
                      <a:pt x="200" y="295"/>
                    </a:cubicBezTo>
                    <a:cubicBezTo>
                      <a:pt x="205" y="291"/>
                      <a:pt x="210" y="287"/>
                      <a:pt x="214" y="282"/>
                    </a:cubicBezTo>
                    <a:cubicBezTo>
                      <a:pt x="217" y="280"/>
                      <a:pt x="218" y="278"/>
                      <a:pt x="219" y="275"/>
                    </a:cubicBezTo>
                    <a:cubicBezTo>
                      <a:pt x="219" y="271"/>
                      <a:pt x="221" y="268"/>
                      <a:pt x="223" y="265"/>
                    </a:cubicBezTo>
                    <a:cubicBezTo>
                      <a:pt x="225" y="263"/>
                      <a:pt x="227" y="261"/>
                      <a:pt x="229" y="259"/>
                    </a:cubicBezTo>
                    <a:cubicBezTo>
                      <a:pt x="227" y="256"/>
                      <a:pt x="224" y="256"/>
                      <a:pt x="220" y="257"/>
                    </a:cubicBezTo>
                    <a:cubicBezTo>
                      <a:pt x="212" y="260"/>
                      <a:pt x="205" y="264"/>
                      <a:pt x="199" y="270"/>
                    </a:cubicBezTo>
                    <a:cubicBezTo>
                      <a:pt x="192" y="276"/>
                      <a:pt x="186" y="282"/>
                      <a:pt x="179" y="289"/>
                    </a:cubicBezTo>
                    <a:cubicBezTo>
                      <a:pt x="169" y="299"/>
                      <a:pt x="157" y="307"/>
                      <a:pt x="144" y="314"/>
                    </a:cubicBezTo>
                    <a:cubicBezTo>
                      <a:pt x="131" y="320"/>
                      <a:pt x="119" y="328"/>
                      <a:pt x="106" y="335"/>
                    </a:cubicBezTo>
                    <a:cubicBezTo>
                      <a:pt x="89" y="344"/>
                      <a:pt x="72" y="352"/>
                      <a:pt x="53" y="357"/>
                    </a:cubicBezTo>
                    <a:cubicBezTo>
                      <a:pt x="43" y="361"/>
                      <a:pt x="32" y="363"/>
                      <a:pt x="20" y="363"/>
                    </a:cubicBezTo>
                    <a:cubicBezTo>
                      <a:pt x="16" y="362"/>
                      <a:pt x="12" y="361"/>
                      <a:pt x="7" y="361"/>
                    </a:cubicBezTo>
                    <a:cubicBezTo>
                      <a:pt x="6" y="361"/>
                      <a:pt x="5" y="360"/>
                      <a:pt x="4" y="360"/>
                    </a:cubicBezTo>
                    <a:cubicBezTo>
                      <a:pt x="0" y="358"/>
                      <a:pt x="0" y="355"/>
                      <a:pt x="4" y="352"/>
                    </a:cubicBezTo>
                    <a:cubicBezTo>
                      <a:pt x="28" y="337"/>
                      <a:pt x="53" y="321"/>
                      <a:pt x="78" y="306"/>
                    </a:cubicBezTo>
                    <a:cubicBezTo>
                      <a:pt x="84" y="302"/>
                      <a:pt x="91" y="298"/>
                      <a:pt x="98" y="297"/>
                    </a:cubicBezTo>
                    <a:cubicBezTo>
                      <a:pt x="100" y="296"/>
                      <a:pt x="101" y="295"/>
                      <a:pt x="102" y="295"/>
                    </a:cubicBezTo>
                    <a:cubicBezTo>
                      <a:pt x="135" y="275"/>
                      <a:pt x="169" y="257"/>
                      <a:pt x="204" y="241"/>
                    </a:cubicBezTo>
                    <a:cubicBezTo>
                      <a:pt x="205" y="240"/>
                      <a:pt x="207" y="239"/>
                      <a:pt x="208" y="238"/>
                    </a:cubicBezTo>
                    <a:cubicBezTo>
                      <a:pt x="209" y="237"/>
                      <a:pt x="210" y="235"/>
                      <a:pt x="210" y="234"/>
                    </a:cubicBezTo>
                    <a:cubicBezTo>
                      <a:pt x="210" y="233"/>
                      <a:pt x="208" y="232"/>
                      <a:pt x="207" y="232"/>
                    </a:cubicBezTo>
                    <a:cubicBezTo>
                      <a:pt x="201" y="231"/>
                      <a:pt x="196" y="233"/>
                      <a:pt x="190" y="235"/>
                    </a:cubicBezTo>
                    <a:cubicBezTo>
                      <a:pt x="184" y="238"/>
                      <a:pt x="178" y="240"/>
                      <a:pt x="171" y="243"/>
                    </a:cubicBezTo>
                    <a:cubicBezTo>
                      <a:pt x="170" y="243"/>
                      <a:pt x="169" y="244"/>
                      <a:pt x="168" y="244"/>
                    </a:cubicBezTo>
                    <a:cubicBezTo>
                      <a:pt x="164" y="244"/>
                      <a:pt x="163" y="244"/>
                      <a:pt x="163" y="239"/>
                    </a:cubicBezTo>
                    <a:cubicBezTo>
                      <a:pt x="163" y="236"/>
                      <a:pt x="164" y="233"/>
                      <a:pt x="166" y="231"/>
                    </a:cubicBezTo>
                    <a:cubicBezTo>
                      <a:pt x="167" y="229"/>
                      <a:pt x="169" y="228"/>
                      <a:pt x="170" y="226"/>
                    </a:cubicBezTo>
                    <a:cubicBezTo>
                      <a:pt x="172" y="222"/>
                      <a:pt x="172" y="218"/>
                      <a:pt x="168" y="215"/>
                    </a:cubicBezTo>
                    <a:cubicBezTo>
                      <a:pt x="164" y="212"/>
                      <a:pt x="159" y="209"/>
                      <a:pt x="154" y="206"/>
                    </a:cubicBezTo>
                    <a:cubicBezTo>
                      <a:pt x="148" y="203"/>
                      <a:pt x="143" y="205"/>
                      <a:pt x="138" y="210"/>
                    </a:cubicBezTo>
                    <a:cubicBezTo>
                      <a:pt x="133" y="215"/>
                      <a:pt x="128" y="219"/>
                      <a:pt x="122" y="224"/>
                    </a:cubicBezTo>
                    <a:cubicBezTo>
                      <a:pt x="118" y="228"/>
                      <a:pt x="112" y="231"/>
                      <a:pt x="107" y="235"/>
                    </a:cubicBezTo>
                    <a:cubicBezTo>
                      <a:pt x="105" y="236"/>
                      <a:pt x="102" y="238"/>
                      <a:pt x="99" y="236"/>
                    </a:cubicBezTo>
                    <a:cubicBezTo>
                      <a:pt x="97" y="234"/>
                      <a:pt x="97" y="231"/>
                      <a:pt x="98" y="229"/>
                    </a:cubicBezTo>
                    <a:cubicBezTo>
                      <a:pt x="98" y="226"/>
                      <a:pt x="99" y="224"/>
                      <a:pt x="100" y="222"/>
                    </a:cubicBezTo>
                    <a:cubicBezTo>
                      <a:pt x="102" y="219"/>
                      <a:pt x="105" y="217"/>
                      <a:pt x="107" y="214"/>
                    </a:cubicBezTo>
                    <a:cubicBezTo>
                      <a:pt x="110" y="211"/>
                      <a:pt x="113" y="208"/>
                      <a:pt x="116" y="204"/>
                    </a:cubicBezTo>
                    <a:cubicBezTo>
                      <a:pt x="118" y="202"/>
                      <a:pt x="119" y="198"/>
                      <a:pt x="120" y="195"/>
                    </a:cubicBezTo>
                    <a:cubicBezTo>
                      <a:pt x="122" y="191"/>
                      <a:pt x="122" y="187"/>
                      <a:pt x="118" y="183"/>
                    </a:cubicBezTo>
                    <a:cubicBezTo>
                      <a:pt x="116" y="182"/>
                      <a:pt x="115" y="181"/>
                      <a:pt x="115" y="179"/>
                    </a:cubicBezTo>
                    <a:cubicBezTo>
                      <a:pt x="113" y="177"/>
                      <a:pt x="113" y="175"/>
                      <a:pt x="116" y="174"/>
                    </a:cubicBezTo>
                    <a:cubicBezTo>
                      <a:pt x="123" y="173"/>
                      <a:pt x="130" y="171"/>
                      <a:pt x="137" y="170"/>
                    </a:cubicBezTo>
                    <a:cubicBezTo>
                      <a:pt x="140" y="170"/>
                      <a:pt x="141" y="169"/>
                      <a:pt x="143" y="167"/>
                    </a:cubicBezTo>
                    <a:cubicBezTo>
                      <a:pt x="146" y="163"/>
                      <a:pt x="150" y="159"/>
                      <a:pt x="153" y="155"/>
                    </a:cubicBezTo>
                    <a:cubicBezTo>
                      <a:pt x="155" y="152"/>
                      <a:pt x="157" y="149"/>
                      <a:pt x="158" y="145"/>
                    </a:cubicBezTo>
                    <a:cubicBezTo>
                      <a:pt x="159" y="141"/>
                      <a:pt x="157" y="140"/>
                      <a:pt x="154" y="141"/>
                    </a:cubicBezTo>
                    <a:cubicBezTo>
                      <a:pt x="151" y="141"/>
                      <a:pt x="149" y="142"/>
                      <a:pt x="147" y="144"/>
                    </a:cubicBezTo>
                    <a:cubicBezTo>
                      <a:pt x="144" y="146"/>
                      <a:pt x="140" y="146"/>
                      <a:pt x="137" y="145"/>
                    </a:cubicBezTo>
                    <a:cubicBezTo>
                      <a:pt x="134" y="145"/>
                      <a:pt x="133" y="144"/>
                      <a:pt x="132" y="141"/>
                    </a:cubicBezTo>
                    <a:cubicBezTo>
                      <a:pt x="132" y="139"/>
                      <a:pt x="132" y="137"/>
                      <a:pt x="134" y="135"/>
                    </a:cubicBezTo>
                    <a:cubicBezTo>
                      <a:pt x="137" y="133"/>
                      <a:pt x="139" y="131"/>
                      <a:pt x="141" y="129"/>
                    </a:cubicBezTo>
                    <a:cubicBezTo>
                      <a:pt x="143" y="126"/>
                      <a:pt x="144" y="123"/>
                      <a:pt x="144" y="119"/>
                    </a:cubicBezTo>
                    <a:cubicBezTo>
                      <a:pt x="144" y="116"/>
                      <a:pt x="143" y="115"/>
                      <a:pt x="140" y="115"/>
                    </a:cubicBezTo>
                    <a:cubicBezTo>
                      <a:pt x="136" y="115"/>
                      <a:pt x="132" y="115"/>
                      <a:pt x="129" y="114"/>
                    </a:cubicBezTo>
                    <a:cubicBezTo>
                      <a:pt x="119" y="112"/>
                      <a:pt x="114" y="106"/>
                      <a:pt x="112" y="96"/>
                    </a:cubicBezTo>
                    <a:cubicBezTo>
                      <a:pt x="112" y="91"/>
                      <a:pt x="113" y="90"/>
                      <a:pt x="118" y="91"/>
                    </a:cubicBezTo>
                    <a:cubicBezTo>
                      <a:pt x="121" y="91"/>
                      <a:pt x="124" y="91"/>
                      <a:pt x="127" y="92"/>
                    </a:cubicBezTo>
                    <a:cubicBezTo>
                      <a:pt x="137" y="93"/>
                      <a:pt x="146" y="92"/>
                      <a:pt x="155" y="86"/>
                    </a:cubicBezTo>
                    <a:cubicBezTo>
                      <a:pt x="158" y="83"/>
                      <a:pt x="163" y="82"/>
                      <a:pt x="167" y="81"/>
                    </a:cubicBezTo>
                    <a:cubicBezTo>
                      <a:pt x="174" y="79"/>
                      <a:pt x="180" y="76"/>
                      <a:pt x="184" y="70"/>
                    </a:cubicBezTo>
                    <a:cubicBezTo>
                      <a:pt x="193" y="60"/>
                      <a:pt x="200" y="49"/>
                      <a:pt x="203" y="36"/>
                    </a:cubicBezTo>
                    <a:cubicBezTo>
                      <a:pt x="204" y="30"/>
                      <a:pt x="205" y="23"/>
                      <a:pt x="205" y="17"/>
                    </a:cubicBezTo>
                    <a:cubicBezTo>
                      <a:pt x="204" y="15"/>
                      <a:pt x="204" y="13"/>
                      <a:pt x="204" y="10"/>
                    </a:cubicBezTo>
                    <a:cubicBezTo>
                      <a:pt x="204" y="7"/>
                      <a:pt x="204" y="4"/>
                      <a:pt x="207" y="2"/>
                    </a:cubicBezTo>
                    <a:cubicBezTo>
                      <a:pt x="211" y="0"/>
                      <a:pt x="213" y="2"/>
                      <a:pt x="216" y="3"/>
                    </a:cubicBezTo>
                    <a:cubicBezTo>
                      <a:pt x="230" y="11"/>
                      <a:pt x="236" y="28"/>
                      <a:pt x="230" y="43"/>
                    </a:cubicBezTo>
                    <a:cubicBezTo>
                      <a:pt x="229" y="48"/>
                      <a:pt x="226" y="52"/>
                      <a:pt x="224" y="56"/>
                    </a:cubicBezTo>
                    <a:cubicBezTo>
                      <a:pt x="219" y="64"/>
                      <a:pt x="214" y="72"/>
                      <a:pt x="209" y="80"/>
                    </a:cubicBezTo>
                    <a:cubicBezTo>
                      <a:pt x="207" y="83"/>
                      <a:pt x="206" y="87"/>
                      <a:pt x="205" y="91"/>
                    </a:cubicBezTo>
                    <a:cubicBezTo>
                      <a:pt x="204" y="93"/>
                      <a:pt x="203" y="95"/>
                      <a:pt x="203" y="98"/>
                    </a:cubicBezTo>
                    <a:cubicBezTo>
                      <a:pt x="203" y="102"/>
                      <a:pt x="205" y="104"/>
                      <a:pt x="208" y="105"/>
                    </a:cubicBezTo>
                    <a:cubicBezTo>
                      <a:pt x="213" y="106"/>
                      <a:pt x="217" y="105"/>
                      <a:pt x="221" y="104"/>
                    </a:cubicBezTo>
                    <a:cubicBezTo>
                      <a:pt x="236" y="97"/>
                      <a:pt x="251" y="91"/>
                      <a:pt x="267" y="87"/>
                    </a:cubicBezTo>
                    <a:cubicBezTo>
                      <a:pt x="274" y="85"/>
                      <a:pt x="280" y="84"/>
                      <a:pt x="287" y="82"/>
                    </a:cubicBezTo>
                    <a:cubicBezTo>
                      <a:pt x="290" y="82"/>
                      <a:pt x="294" y="82"/>
                      <a:pt x="297" y="85"/>
                    </a:cubicBezTo>
                    <a:cubicBezTo>
                      <a:pt x="299" y="86"/>
                      <a:pt x="301" y="86"/>
                      <a:pt x="304" y="86"/>
                    </a:cubicBezTo>
                    <a:cubicBezTo>
                      <a:pt x="305" y="87"/>
                      <a:pt x="307" y="86"/>
                      <a:pt x="309" y="86"/>
                    </a:cubicBezTo>
                    <a:cubicBezTo>
                      <a:pt x="317" y="86"/>
                      <a:pt x="323" y="89"/>
                      <a:pt x="325" y="97"/>
                    </a:cubicBezTo>
                    <a:cubicBezTo>
                      <a:pt x="325" y="99"/>
                      <a:pt x="325" y="101"/>
                      <a:pt x="325" y="104"/>
                    </a:cubicBezTo>
                    <a:close/>
                    <a:moveTo>
                      <a:pt x="206" y="122"/>
                    </a:moveTo>
                    <a:cubicBezTo>
                      <a:pt x="203" y="122"/>
                      <a:pt x="200" y="123"/>
                      <a:pt x="198" y="126"/>
                    </a:cubicBezTo>
                    <a:cubicBezTo>
                      <a:pt x="189" y="138"/>
                      <a:pt x="179" y="150"/>
                      <a:pt x="169" y="162"/>
                    </a:cubicBezTo>
                    <a:cubicBezTo>
                      <a:pt x="166" y="166"/>
                      <a:pt x="164" y="170"/>
                      <a:pt x="164" y="175"/>
                    </a:cubicBezTo>
                    <a:cubicBezTo>
                      <a:pt x="162" y="184"/>
                      <a:pt x="165" y="188"/>
                      <a:pt x="173" y="193"/>
                    </a:cubicBezTo>
                    <a:cubicBezTo>
                      <a:pt x="176" y="195"/>
                      <a:pt x="179" y="194"/>
                      <a:pt x="181" y="191"/>
                    </a:cubicBezTo>
                    <a:cubicBezTo>
                      <a:pt x="183" y="188"/>
                      <a:pt x="183" y="186"/>
                      <a:pt x="184" y="183"/>
                    </a:cubicBezTo>
                    <a:cubicBezTo>
                      <a:pt x="185" y="180"/>
                      <a:pt x="185" y="176"/>
                      <a:pt x="186" y="173"/>
                    </a:cubicBezTo>
                    <a:cubicBezTo>
                      <a:pt x="187" y="171"/>
                      <a:pt x="188" y="168"/>
                      <a:pt x="190" y="167"/>
                    </a:cubicBezTo>
                    <a:cubicBezTo>
                      <a:pt x="194" y="164"/>
                      <a:pt x="197" y="165"/>
                      <a:pt x="199" y="170"/>
                    </a:cubicBezTo>
                    <a:cubicBezTo>
                      <a:pt x="199" y="171"/>
                      <a:pt x="199" y="171"/>
                      <a:pt x="199" y="172"/>
                    </a:cubicBezTo>
                    <a:cubicBezTo>
                      <a:pt x="202" y="183"/>
                      <a:pt x="205" y="193"/>
                      <a:pt x="206" y="204"/>
                    </a:cubicBezTo>
                    <a:cubicBezTo>
                      <a:pt x="206" y="206"/>
                      <a:pt x="207" y="209"/>
                      <a:pt x="210" y="210"/>
                    </a:cubicBezTo>
                    <a:cubicBezTo>
                      <a:pt x="214" y="210"/>
                      <a:pt x="215" y="208"/>
                      <a:pt x="217" y="206"/>
                    </a:cubicBezTo>
                    <a:cubicBezTo>
                      <a:pt x="217" y="205"/>
                      <a:pt x="217" y="205"/>
                      <a:pt x="218" y="204"/>
                    </a:cubicBezTo>
                    <a:cubicBezTo>
                      <a:pt x="221" y="199"/>
                      <a:pt x="225" y="193"/>
                      <a:pt x="229" y="188"/>
                    </a:cubicBezTo>
                    <a:cubicBezTo>
                      <a:pt x="237" y="177"/>
                      <a:pt x="246" y="167"/>
                      <a:pt x="255" y="157"/>
                    </a:cubicBezTo>
                    <a:cubicBezTo>
                      <a:pt x="259" y="152"/>
                      <a:pt x="261" y="147"/>
                      <a:pt x="261" y="141"/>
                    </a:cubicBezTo>
                    <a:cubicBezTo>
                      <a:pt x="261" y="137"/>
                      <a:pt x="259" y="135"/>
                      <a:pt x="255" y="134"/>
                    </a:cubicBezTo>
                    <a:cubicBezTo>
                      <a:pt x="253" y="134"/>
                      <a:pt x="251" y="134"/>
                      <a:pt x="250" y="134"/>
                    </a:cubicBezTo>
                    <a:cubicBezTo>
                      <a:pt x="240" y="131"/>
                      <a:pt x="231" y="129"/>
                      <a:pt x="221" y="126"/>
                    </a:cubicBezTo>
                    <a:cubicBezTo>
                      <a:pt x="216" y="125"/>
                      <a:pt x="211" y="123"/>
                      <a:pt x="206" y="1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149" name="Freeform 10"/>
              <p:cNvSpPr/>
              <p:nvPr/>
            </p:nvSpPr>
            <p:spPr bwMode="auto">
              <a:xfrm>
                <a:off x="7550931" y="2257236"/>
                <a:ext cx="1089293" cy="1169389"/>
              </a:xfrm>
              <a:custGeom>
                <a:avLst/>
                <a:gdLst>
                  <a:gd name="T0" fmla="*/ 83 w 383"/>
                  <a:gd name="T1" fmla="*/ 410 h 411"/>
                  <a:gd name="T2" fmla="*/ 111 w 383"/>
                  <a:gd name="T3" fmla="*/ 380 h 411"/>
                  <a:gd name="T4" fmla="*/ 136 w 383"/>
                  <a:gd name="T5" fmla="*/ 371 h 411"/>
                  <a:gd name="T6" fmla="*/ 198 w 383"/>
                  <a:gd name="T7" fmla="*/ 294 h 411"/>
                  <a:gd name="T8" fmla="*/ 201 w 383"/>
                  <a:gd name="T9" fmla="*/ 280 h 411"/>
                  <a:gd name="T10" fmla="*/ 197 w 383"/>
                  <a:gd name="T11" fmla="*/ 274 h 411"/>
                  <a:gd name="T12" fmla="*/ 166 w 383"/>
                  <a:gd name="T13" fmla="*/ 283 h 411"/>
                  <a:gd name="T14" fmla="*/ 144 w 383"/>
                  <a:gd name="T15" fmla="*/ 291 h 411"/>
                  <a:gd name="T16" fmla="*/ 123 w 383"/>
                  <a:gd name="T17" fmla="*/ 305 h 411"/>
                  <a:gd name="T18" fmla="*/ 62 w 383"/>
                  <a:gd name="T19" fmla="*/ 344 h 411"/>
                  <a:gd name="T20" fmla="*/ 34 w 383"/>
                  <a:gd name="T21" fmla="*/ 353 h 411"/>
                  <a:gd name="T22" fmla="*/ 9 w 383"/>
                  <a:gd name="T23" fmla="*/ 344 h 411"/>
                  <a:gd name="T24" fmla="*/ 1 w 383"/>
                  <a:gd name="T25" fmla="*/ 322 h 411"/>
                  <a:gd name="T26" fmla="*/ 0 w 383"/>
                  <a:gd name="T27" fmla="*/ 288 h 411"/>
                  <a:gd name="T28" fmla="*/ 1 w 383"/>
                  <a:gd name="T29" fmla="*/ 283 h 411"/>
                  <a:gd name="T30" fmla="*/ 6 w 383"/>
                  <a:gd name="T31" fmla="*/ 282 h 411"/>
                  <a:gd name="T32" fmla="*/ 8 w 383"/>
                  <a:gd name="T33" fmla="*/ 285 h 411"/>
                  <a:gd name="T34" fmla="*/ 10 w 383"/>
                  <a:gd name="T35" fmla="*/ 290 h 411"/>
                  <a:gd name="T36" fmla="*/ 32 w 383"/>
                  <a:gd name="T37" fmla="*/ 298 h 411"/>
                  <a:gd name="T38" fmla="*/ 46 w 383"/>
                  <a:gd name="T39" fmla="*/ 293 h 411"/>
                  <a:gd name="T40" fmla="*/ 53 w 383"/>
                  <a:gd name="T41" fmla="*/ 291 h 411"/>
                  <a:gd name="T42" fmla="*/ 65 w 383"/>
                  <a:gd name="T43" fmla="*/ 288 h 411"/>
                  <a:gd name="T44" fmla="*/ 100 w 383"/>
                  <a:gd name="T45" fmla="*/ 268 h 411"/>
                  <a:gd name="T46" fmla="*/ 156 w 383"/>
                  <a:gd name="T47" fmla="*/ 244 h 411"/>
                  <a:gd name="T48" fmla="*/ 197 w 383"/>
                  <a:gd name="T49" fmla="*/ 229 h 411"/>
                  <a:gd name="T50" fmla="*/ 203 w 383"/>
                  <a:gd name="T51" fmla="*/ 226 h 411"/>
                  <a:gd name="T52" fmla="*/ 219 w 383"/>
                  <a:gd name="T53" fmla="*/ 204 h 411"/>
                  <a:gd name="T54" fmla="*/ 222 w 383"/>
                  <a:gd name="T55" fmla="*/ 124 h 411"/>
                  <a:gd name="T56" fmla="*/ 210 w 383"/>
                  <a:gd name="T57" fmla="*/ 69 h 411"/>
                  <a:gd name="T58" fmla="*/ 197 w 383"/>
                  <a:gd name="T59" fmla="*/ 36 h 411"/>
                  <a:gd name="T60" fmla="*/ 194 w 383"/>
                  <a:gd name="T61" fmla="*/ 10 h 411"/>
                  <a:gd name="T62" fmla="*/ 205 w 383"/>
                  <a:gd name="T63" fmla="*/ 2 h 411"/>
                  <a:gd name="T64" fmla="*/ 230 w 383"/>
                  <a:gd name="T65" fmla="*/ 7 h 411"/>
                  <a:gd name="T66" fmla="*/ 237 w 383"/>
                  <a:gd name="T67" fmla="*/ 10 h 411"/>
                  <a:gd name="T68" fmla="*/ 248 w 383"/>
                  <a:gd name="T69" fmla="*/ 19 h 411"/>
                  <a:gd name="T70" fmla="*/ 265 w 383"/>
                  <a:gd name="T71" fmla="*/ 29 h 411"/>
                  <a:gd name="T72" fmla="*/ 280 w 383"/>
                  <a:gd name="T73" fmla="*/ 49 h 411"/>
                  <a:gd name="T74" fmla="*/ 278 w 383"/>
                  <a:gd name="T75" fmla="*/ 66 h 411"/>
                  <a:gd name="T76" fmla="*/ 273 w 383"/>
                  <a:gd name="T77" fmla="*/ 72 h 411"/>
                  <a:gd name="T78" fmla="*/ 270 w 383"/>
                  <a:gd name="T79" fmla="*/ 77 h 411"/>
                  <a:gd name="T80" fmla="*/ 271 w 383"/>
                  <a:gd name="T81" fmla="*/ 158 h 411"/>
                  <a:gd name="T82" fmla="*/ 273 w 383"/>
                  <a:gd name="T83" fmla="*/ 179 h 411"/>
                  <a:gd name="T84" fmla="*/ 278 w 383"/>
                  <a:gd name="T85" fmla="*/ 182 h 411"/>
                  <a:gd name="T86" fmla="*/ 313 w 383"/>
                  <a:gd name="T87" fmla="*/ 160 h 411"/>
                  <a:gd name="T88" fmla="*/ 325 w 383"/>
                  <a:gd name="T89" fmla="*/ 144 h 411"/>
                  <a:gd name="T90" fmla="*/ 341 w 383"/>
                  <a:gd name="T91" fmla="*/ 128 h 411"/>
                  <a:gd name="T92" fmla="*/ 369 w 383"/>
                  <a:gd name="T93" fmla="*/ 122 h 411"/>
                  <a:gd name="T94" fmla="*/ 380 w 383"/>
                  <a:gd name="T95" fmla="*/ 141 h 411"/>
                  <a:gd name="T96" fmla="*/ 372 w 383"/>
                  <a:gd name="T97" fmla="*/ 154 h 411"/>
                  <a:gd name="T98" fmla="*/ 355 w 383"/>
                  <a:gd name="T99" fmla="*/ 169 h 411"/>
                  <a:gd name="T100" fmla="*/ 314 w 383"/>
                  <a:gd name="T101" fmla="*/ 199 h 411"/>
                  <a:gd name="T102" fmla="*/ 275 w 383"/>
                  <a:gd name="T103" fmla="*/ 229 h 411"/>
                  <a:gd name="T104" fmla="*/ 271 w 383"/>
                  <a:gd name="T105" fmla="*/ 238 h 411"/>
                  <a:gd name="T106" fmla="*/ 254 w 383"/>
                  <a:gd name="T107" fmla="*/ 310 h 411"/>
                  <a:gd name="T108" fmla="*/ 250 w 383"/>
                  <a:gd name="T109" fmla="*/ 320 h 411"/>
                  <a:gd name="T110" fmla="*/ 247 w 383"/>
                  <a:gd name="T111" fmla="*/ 325 h 411"/>
                  <a:gd name="T112" fmla="*/ 173 w 383"/>
                  <a:gd name="T113" fmla="*/ 386 h 411"/>
                  <a:gd name="T114" fmla="*/ 95 w 383"/>
                  <a:gd name="T115" fmla="*/ 410 h 411"/>
                  <a:gd name="T116" fmla="*/ 88 w 383"/>
                  <a:gd name="T117" fmla="*/ 411 h 411"/>
                  <a:gd name="T118" fmla="*/ 83 w 383"/>
                  <a:gd name="T119" fmla="*/ 410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83" h="411">
                    <a:moveTo>
                      <a:pt x="83" y="410"/>
                    </a:moveTo>
                    <a:cubicBezTo>
                      <a:pt x="89" y="396"/>
                      <a:pt x="96" y="385"/>
                      <a:pt x="111" y="380"/>
                    </a:cubicBezTo>
                    <a:cubicBezTo>
                      <a:pt x="120" y="378"/>
                      <a:pt x="128" y="375"/>
                      <a:pt x="136" y="371"/>
                    </a:cubicBezTo>
                    <a:cubicBezTo>
                      <a:pt x="168" y="355"/>
                      <a:pt x="188" y="328"/>
                      <a:pt x="198" y="294"/>
                    </a:cubicBezTo>
                    <a:cubicBezTo>
                      <a:pt x="199" y="289"/>
                      <a:pt x="200" y="284"/>
                      <a:pt x="201" y="280"/>
                    </a:cubicBezTo>
                    <a:cubicBezTo>
                      <a:pt x="202" y="275"/>
                      <a:pt x="201" y="274"/>
                      <a:pt x="197" y="274"/>
                    </a:cubicBezTo>
                    <a:cubicBezTo>
                      <a:pt x="186" y="275"/>
                      <a:pt x="176" y="278"/>
                      <a:pt x="166" y="283"/>
                    </a:cubicBezTo>
                    <a:cubicBezTo>
                      <a:pt x="159" y="286"/>
                      <a:pt x="152" y="289"/>
                      <a:pt x="144" y="291"/>
                    </a:cubicBezTo>
                    <a:cubicBezTo>
                      <a:pt x="136" y="294"/>
                      <a:pt x="130" y="300"/>
                      <a:pt x="123" y="305"/>
                    </a:cubicBezTo>
                    <a:cubicBezTo>
                      <a:pt x="105" y="321"/>
                      <a:pt x="84" y="334"/>
                      <a:pt x="62" y="344"/>
                    </a:cubicBezTo>
                    <a:cubicBezTo>
                      <a:pt x="53" y="348"/>
                      <a:pt x="43" y="351"/>
                      <a:pt x="34" y="353"/>
                    </a:cubicBezTo>
                    <a:cubicBezTo>
                      <a:pt x="24" y="356"/>
                      <a:pt x="15" y="352"/>
                      <a:pt x="9" y="344"/>
                    </a:cubicBezTo>
                    <a:cubicBezTo>
                      <a:pt x="4" y="338"/>
                      <a:pt x="1" y="330"/>
                      <a:pt x="1" y="322"/>
                    </a:cubicBezTo>
                    <a:cubicBezTo>
                      <a:pt x="1" y="310"/>
                      <a:pt x="0" y="299"/>
                      <a:pt x="0" y="288"/>
                    </a:cubicBezTo>
                    <a:cubicBezTo>
                      <a:pt x="0" y="286"/>
                      <a:pt x="0" y="284"/>
                      <a:pt x="1" y="283"/>
                    </a:cubicBezTo>
                    <a:cubicBezTo>
                      <a:pt x="1" y="280"/>
                      <a:pt x="4" y="279"/>
                      <a:pt x="6" y="282"/>
                    </a:cubicBezTo>
                    <a:cubicBezTo>
                      <a:pt x="7" y="283"/>
                      <a:pt x="7" y="284"/>
                      <a:pt x="8" y="285"/>
                    </a:cubicBezTo>
                    <a:cubicBezTo>
                      <a:pt x="9" y="286"/>
                      <a:pt x="9" y="288"/>
                      <a:pt x="10" y="290"/>
                    </a:cubicBezTo>
                    <a:cubicBezTo>
                      <a:pt x="16" y="297"/>
                      <a:pt x="23" y="301"/>
                      <a:pt x="32" y="298"/>
                    </a:cubicBezTo>
                    <a:cubicBezTo>
                      <a:pt x="37" y="297"/>
                      <a:pt x="41" y="295"/>
                      <a:pt x="46" y="293"/>
                    </a:cubicBezTo>
                    <a:cubicBezTo>
                      <a:pt x="48" y="292"/>
                      <a:pt x="51" y="291"/>
                      <a:pt x="53" y="291"/>
                    </a:cubicBezTo>
                    <a:cubicBezTo>
                      <a:pt x="58" y="292"/>
                      <a:pt x="61" y="290"/>
                      <a:pt x="65" y="288"/>
                    </a:cubicBezTo>
                    <a:cubicBezTo>
                      <a:pt x="77" y="282"/>
                      <a:pt x="89" y="275"/>
                      <a:pt x="100" y="268"/>
                    </a:cubicBezTo>
                    <a:cubicBezTo>
                      <a:pt x="118" y="258"/>
                      <a:pt x="137" y="251"/>
                      <a:pt x="156" y="244"/>
                    </a:cubicBezTo>
                    <a:cubicBezTo>
                      <a:pt x="169" y="239"/>
                      <a:pt x="183" y="234"/>
                      <a:pt x="197" y="229"/>
                    </a:cubicBezTo>
                    <a:cubicBezTo>
                      <a:pt x="199" y="228"/>
                      <a:pt x="201" y="227"/>
                      <a:pt x="203" y="226"/>
                    </a:cubicBezTo>
                    <a:cubicBezTo>
                      <a:pt x="212" y="222"/>
                      <a:pt x="218" y="215"/>
                      <a:pt x="219" y="204"/>
                    </a:cubicBezTo>
                    <a:cubicBezTo>
                      <a:pt x="221" y="178"/>
                      <a:pt x="223" y="151"/>
                      <a:pt x="222" y="124"/>
                    </a:cubicBezTo>
                    <a:cubicBezTo>
                      <a:pt x="221" y="105"/>
                      <a:pt x="218" y="87"/>
                      <a:pt x="210" y="69"/>
                    </a:cubicBezTo>
                    <a:cubicBezTo>
                      <a:pt x="205" y="58"/>
                      <a:pt x="201" y="47"/>
                      <a:pt x="197" y="36"/>
                    </a:cubicBezTo>
                    <a:cubicBezTo>
                      <a:pt x="194" y="28"/>
                      <a:pt x="193" y="19"/>
                      <a:pt x="194" y="10"/>
                    </a:cubicBezTo>
                    <a:cubicBezTo>
                      <a:pt x="194" y="4"/>
                      <a:pt x="199" y="0"/>
                      <a:pt x="205" y="2"/>
                    </a:cubicBezTo>
                    <a:cubicBezTo>
                      <a:pt x="213" y="4"/>
                      <a:pt x="222" y="5"/>
                      <a:pt x="230" y="7"/>
                    </a:cubicBezTo>
                    <a:cubicBezTo>
                      <a:pt x="233" y="7"/>
                      <a:pt x="235" y="9"/>
                      <a:pt x="237" y="10"/>
                    </a:cubicBezTo>
                    <a:cubicBezTo>
                      <a:pt x="241" y="13"/>
                      <a:pt x="244" y="16"/>
                      <a:pt x="248" y="19"/>
                    </a:cubicBezTo>
                    <a:cubicBezTo>
                      <a:pt x="253" y="23"/>
                      <a:pt x="259" y="26"/>
                      <a:pt x="265" y="29"/>
                    </a:cubicBezTo>
                    <a:cubicBezTo>
                      <a:pt x="274" y="33"/>
                      <a:pt x="279" y="40"/>
                      <a:pt x="280" y="49"/>
                    </a:cubicBezTo>
                    <a:cubicBezTo>
                      <a:pt x="280" y="55"/>
                      <a:pt x="280" y="60"/>
                      <a:pt x="278" y="66"/>
                    </a:cubicBezTo>
                    <a:cubicBezTo>
                      <a:pt x="277" y="68"/>
                      <a:pt x="275" y="70"/>
                      <a:pt x="273" y="72"/>
                    </a:cubicBezTo>
                    <a:cubicBezTo>
                      <a:pt x="271" y="74"/>
                      <a:pt x="270" y="75"/>
                      <a:pt x="270" y="77"/>
                    </a:cubicBezTo>
                    <a:cubicBezTo>
                      <a:pt x="271" y="104"/>
                      <a:pt x="271" y="131"/>
                      <a:pt x="271" y="158"/>
                    </a:cubicBezTo>
                    <a:cubicBezTo>
                      <a:pt x="272" y="165"/>
                      <a:pt x="272" y="172"/>
                      <a:pt x="273" y="179"/>
                    </a:cubicBezTo>
                    <a:cubicBezTo>
                      <a:pt x="274" y="183"/>
                      <a:pt x="275" y="184"/>
                      <a:pt x="278" y="182"/>
                    </a:cubicBezTo>
                    <a:cubicBezTo>
                      <a:pt x="291" y="176"/>
                      <a:pt x="303" y="170"/>
                      <a:pt x="313" y="160"/>
                    </a:cubicBezTo>
                    <a:cubicBezTo>
                      <a:pt x="317" y="155"/>
                      <a:pt x="321" y="150"/>
                      <a:pt x="325" y="144"/>
                    </a:cubicBezTo>
                    <a:cubicBezTo>
                      <a:pt x="330" y="138"/>
                      <a:pt x="335" y="132"/>
                      <a:pt x="341" y="128"/>
                    </a:cubicBezTo>
                    <a:cubicBezTo>
                      <a:pt x="350" y="122"/>
                      <a:pt x="359" y="120"/>
                      <a:pt x="369" y="122"/>
                    </a:cubicBezTo>
                    <a:cubicBezTo>
                      <a:pt x="379" y="124"/>
                      <a:pt x="383" y="131"/>
                      <a:pt x="380" y="141"/>
                    </a:cubicBezTo>
                    <a:cubicBezTo>
                      <a:pt x="379" y="146"/>
                      <a:pt x="376" y="151"/>
                      <a:pt x="372" y="154"/>
                    </a:cubicBezTo>
                    <a:cubicBezTo>
                      <a:pt x="367" y="160"/>
                      <a:pt x="361" y="165"/>
                      <a:pt x="355" y="169"/>
                    </a:cubicBezTo>
                    <a:cubicBezTo>
                      <a:pt x="341" y="178"/>
                      <a:pt x="328" y="189"/>
                      <a:pt x="314" y="199"/>
                    </a:cubicBezTo>
                    <a:cubicBezTo>
                      <a:pt x="301" y="209"/>
                      <a:pt x="289" y="219"/>
                      <a:pt x="275" y="229"/>
                    </a:cubicBezTo>
                    <a:cubicBezTo>
                      <a:pt x="272" y="232"/>
                      <a:pt x="271" y="234"/>
                      <a:pt x="271" y="238"/>
                    </a:cubicBezTo>
                    <a:cubicBezTo>
                      <a:pt x="267" y="263"/>
                      <a:pt x="262" y="287"/>
                      <a:pt x="254" y="310"/>
                    </a:cubicBezTo>
                    <a:cubicBezTo>
                      <a:pt x="253" y="314"/>
                      <a:pt x="251" y="317"/>
                      <a:pt x="250" y="320"/>
                    </a:cubicBezTo>
                    <a:cubicBezTo>
                      <a:pt x="249" y="322"/>
                      <a:pt x="249" y="324"/>
                      <a:pt x="247" y="325"/>
                    </a:cubicBezTo>
                    <a:cubicBezTo>
                      <a:pt x="226" y="349"/>
                      <a:pt x="202" y="371"/>
                      <a:pt x="173" y="386"/>
                    </a:cubicBezTo>
                    <a:cubicBezTo>
                      <a:pt x="149" y="400"/>
                      <a:pt x="123" y="408"/>
                      <a:pt x="95" y="410"/>
                    </a:cubicBezTo>
                    <a:cubicBezTo>
                      <a:pt x="93" y="410"/>
                      <a:pt x="90" y="411"/>
                      <a:pt x="88" y="411"/>
                    </a:cubicBezTo>
                    <a:cubicBezTo>
                      <a:pt x="87" y="411"/>
                      <a:pt x="85" y="411"/>
                      <a:pt x="83" y="4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150" name="Freeform 11"/>
              <p:cNvSpPr>
                <a:spLocks noEditPoints="1"/>
              </p:cNvSpPr>
              <p:nvPr/>
            </p:nvSpPr>
            <p:spPr bwMode="auto">
              <a:xfrm>
                <a:off x="4606634" y="2270052"/>
                <a:ext cx="551054" cy="1278318"/>
              </a:xfrm>
              <a:custGeom>
                <a:avLst/>
                <a:gdLst>
                  <a:gd name="T0" fmla="*/ 127 w 193"/>
                  <a:gd name="T1" fmla="*/ 371 h 449"/>
                  <a:gd name="T2" fmla="*/ 63 w 193"/>
                  <a:gd name="T3" fmla="*/ 417 h 449"/>
                  <a:gd name="T4" fmla="*/ 47 w 193"/>
                  <a:gd name="T5" fmla="*/ 433 h 449"/>
                  <a:gd name="T6" fmla="*/ 7 w 193"/>
                  <a:gd name="T7" fmla="*/ 434 h 449"/>
                  <a:gd name="T8" fmla="*/ 1 w 193"/>
                  <a:gd name="T9" fmla="*/ 383 h 449"/>
                  <a:gd name="T10" fmla="*/ 33 w 193"/>
                  <a:gd name="T11" fmla="*/ 331 h 449"/>
                  <a:gd name="T12" fmla="*/ 49 w 193"/>
                  <a:gd name="T13" fmla="*/ 286 h 449"/>
                  <a:gd name="T14" fmla="*/ 50 w 193"/>
                  <a:gd name="T15" fmla="*/ 233 h 449"/>
                  <a:gd name="T16" fmla="*/ 38 w 193"/>
                  <a:gd name="T17" fmla="*/ 207 h 449"/>
                  <a:gd name="T18" fmla="*/ 54 w 193"/>
                  <a:gd name="T19" fmla="*/ 201 h 449"/>
                  <a:gd name="T20" fmla="*/ 75 w 193"/>
                  <a:gd name="T21" fmla="*/ 209 h 449"/>
                  <a:gd name="T22" fmla="*/ 107 w 193"/>
                  <a:gd name="T23" fmla="*/ 223 h 449"/>
                  <a:gd name="T24" fmla="*/ 126 w 193"/>
                  <a:gd name="T25" fmla="*/ 233 h 449"/>
                  <a:gd name="T26" fmla="*/ 133 w 193"/>
                  <a:gd name="T27" fmla="*/ 231 h 449"/>
                  <a:gd name="T28" fmla="*/ 135 w 193"/>
                  <a:gd name="T29" fmla="*/ 200 h 449"/>
                  <a:gd name="T30" fmla="*/ 133 w 193"/>
                  <a:gd name="T31" fmla="*/ 99 h 449"/>
                  <a:gd name="T32" fmla="*/ 105 w 193"/>
                  <a:gd name="T33" fmla="*/ 55 h 449"/>
                  <a:gd name="T34" fmla="*/ 77 w 193"/>
                  <a:gd name="T35" fmla="*/ 9 h 449"/>
                  <a:gd name="T36" fmla="*/ 95 w 193"/>
                  <a:gd name="T37" fmla="*/ 6 h 449"/>
                  <a:gd name="T38" fmla="*/ 165 w 193"/>
                  <a:gd name="T39" fmla="*/ 52 h 449"/>
                  <a:gd name="T40" fmla="*/ 189 w 193"/>
                  <a:gd name="T41" fmla="*/ 83 h 449"/>
                  <a:gd name="T42" fmla="*/ 189 w 193"/>
                  <a:gd name="T43" fmla="*/ 292 h 449"/>
                  <a:gd name="T44" fmla="*/ 165 w 193"/>
                  <a:gd name="T45" fmla="*/ 409 h 449"/>
                  <a:gd name="T46" fmla="*/ 145 w 193"/>
                  <a:gd name="T47" fmla="*/ 428 h 449"/>
                  <a:gd name="T48" fmla="*/ 134 w 193"/>
                  <a:gd name="T49" fmla="*/ 415 h 449"/>
                  <a:gd name="T50" fmla="*/ 131 w 193"/>
                  <a:gd name="T51" fmla="*/ 367 h 449"/>
                  <a:gd name="T52" fmla="*/ 124 w 193"/>
                  <a:gd name="T53" fmla="*/ 264 h 449"/>
                  <a:gd name="T54" fmla="*/ 102 w 193"/>
                  <a:gd name="T55" fmla="*/ 280 h 449"/>
                  <a:gd name="T56" fmla="*/ 81 w 193"/>
                  <a:gd name="T57" fmla="*/ 296 h 449"/>
                  <a:gd name="T58" fmla="*/ 59 w 193"/>
                  <a:gd name="T59" fmla="*/ 331 h 449"/>
                  <a:gd name="T60" fmla="*/ 31 w 193"/>
                  <a:gd name="T61" fmla="*/ 373 h 449"/>
                  <a:gd name="T62" fmla="*/ 46 w 193"/>
                  <a:gd name="T63" fmla="*/ 382 h 449"/>
                  <a:gd name="T64" fmla="*/ 78 w 193"/>
                  <a:gd name="T65" fmla="*/ 363 h 449"/>
                  <a:gd name="T66" fmla="*/ 114 w 193"/>
                  <a:gd name="T67" fmla="*/ 346 h 449"/>
                  <a:gd name="T68" fmla="*/ 133 w 193"/>
                  <a:gd name="T69" fmla="*/ 325 h 449"/>
                  <a:gd name="T70" fmla="*/ 132 w 193"/>
                  <a:gd name="T71" fmla="*/ 255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93" h="449">
                    <a:moveTo>
                      <a:pt x="131" y="367"/>
                    </a:moveTo>
                    <a:cubicBezTo>
                      <a:pt x="129" y="369"/>
                      <a:pt x="128" y="370"/>
                      <a:pt x="127" y="371"/>
                    </a:cubicBezTo>
                    <a:cubicBezTo>
                      <a:pt x="112" y="385"/>
                      <a:pt x="97" y="397"/>
                      <a:pt x="80" y="408"/>
                    </a:cubicBezTo>
                    <a:cubicBezTo>
                      <a:pt x="74" y="411"/>
                      <a:pt x="69" y="414"/>
                      <a:pt x="63" y="417"/>
                    </a:cubicBezTo>
                    <a:cubicBezTo>
                      <a:pt x="61" y="419"/>
                      <a:pt x="59" y="420"/>
                      <a:pt x="57" y="422"/>
                    </a:cubicBezTo>
                    <a:cubicBezTo>
                      <a:pt x="54" y="426"/>
                      <a:pt x="50" y="430"/>
                      <a:pt x="47" y="433"/>
                    </a:cubicBezTo>
                    <a:cubicBezTo>
                      <a:pt x="44" y="436"/>
                      <a:pt x="41" y="439"/>
                      <a:pt x="38" y="441"/>
                    </a:cubicBezTo>
                    <a:cubicBezTo>
                      <a:pt x="27" y="449"/>
                      <a:pt x="13" y="446"/>
                      <a:pt x="7" y="434"/>
                    </a:cubicBezTo>
                    <a:cubicBezTo>
                      <a:pt x="4" y="428"/>
                      <a:pt x="2" y="421"/>
                      <a:pt x="1" y="415"/>
                    </a:cubicBezTo>
                    <a:cubicBezTo>
                      <a:pt x="0" y="404"/>
                      <a:pt x="0" y="394"/>
                      <a:pt x="1" y="383"/>
                    </a:cubicBezTo>
                    <a:cubicBezTo>
                      <a:pt x="2" y="379"/>
                      <a:pt x="3" y="374"/>
                      <a:pt x="7" y="372"/>
                    </a:cubicBezTo>
                    <a:cubicBezTo>
                      <a:pt x="20" y="361"/>
                      <a:pt x="28" y="346"/>
                      <a:pt x="33" y="331"/>
                    </a:cubicBezTo>
                    <a:cubicBezTo>
                      <a:pt x="36" y="325"/>
                      <a:pt x="37" y="319"/>
                      <a:pt x="39" y="313"/>
                    </a:cubicBezTo>
                    <a:cubicBezTo>
                      <a:pt x="42" y="304"/>
                      <a:pt x="45" y="294"/>
                      <a:pt x="49" y="286"/>
                    </a:cubicBezTo>
                    <a:cubicBezTo>
                      <a:pt x="56" y="272"/>
                      <a:pt x="56" y="258"/>
                      <a:pt x="53" y="244"/>
                    </a:cubicBezTo>
                    <a:cubicBezTo>
                      <a:pt x="52" y="240"/>
                      <a:pt x="51" y="237"/>
                      <a:pt x="50" y="233"/>
                    </a:cubicBezTo>
                    <a:cubicBezTo>
                      <a:pt x="49" y="229"/>
                      <a:pt x="47" y="225"/>
                      <a:pt x="44" y="221"/>
                    </a:cubicBezTo>
                    <a:cubicBezTo>
                      <a:pt x="42" y="217"/>
                      <a:pt x="39" y="212"/>
                      <a:pt x="38" y="207"/>
                    </a:cubicBezTo>
                    <a:cubicBezTo>
                      <a:pt x="36" y="202"/>
                      <a:pt x="38" y="199"/>
                      <a:pt x="44" y="199"/>
                    </a:cubicBezTo>
                    <a:cubicBezTo>
                      <a:pt x="48" y="199"/>
                      <a:pt x="51" y="199"/>
                      <a:pt x="54" y="201"/>
                    </a:cubicBezTo>
                    <a:cubicBezTo>
                      <a:pt x="55" y="202"/>
                      <a:pt x="56" y="203"/>
                      <a:pt x="57" y="203"/>
                    </a:cubicBezTo>
                    <a:cubicBezTo>
                      <a:pt x="62" y="208"/>
                      <a:pt x="68" y="209"/>
                      <a:pt x="75" y="209"/>
                    </a:cubicBezTo>
                    <a:cubicBezTo>
                      <a:pt x="83" y="209"/>
                      <a:pt x="90" y="212"/>
                      <a:pt x="96" y="218"/>
                    </a:cubicBezTo>
                    <a:cubicBezTo>
                      <a:pt x="99" y="221"/>
                      <a:pt x="103" y="223"/>
                      <a:pt x="107" y="223"/>
                    </a:cubicBezTo>
                    <a:cubicBezTo>
                      <a:pt x="110" y="223"/>
                      <a:pt x="112" y="224"/>
                      <a:pt x="115" y="225"/>
                    </a:cubicBezTo>
                    <a:cubicBezTo>
                      <a:pt x="120" y="226"/>
                      <a:pt x="124" y="229"/>
                      <a:pt x="126" y="233"/>
                    </a:cubicBezTo>
                    <a:cubicBezTo>
                      <a:pt x="126" y="234"/>
                      <a:pt x="127" y="235"/>
                      <a:pt x="128" y="236"/>
                    </a:cubicBezTo>
                    <a:cubicBezTo>
                      <a:pt x="131" y="236"/>
                      <a:pt x="132" y="234"/>
                      <a:pt x="133" y="231"/>
                    </a:cubicBezTo>
                    <a:cubicBezTo>
                      <a:pt x="134" y="229"/>
                      <a:pt x="134" y="227"/>
                      <a:pt x="134" y="225"/>
                    </a:cubicBezTo>
                    <a:cubicBezTo>
                      <a:pt x="134" y="217"/>
                      <a:pt x="134" y="208"/>
                      <a:pt x="135" y="200"/>
                    </a:cubicBezTo>
                    <a:cubicBezTo>
                      <a:pt x="137" y="176"/>
                      <a:pt x="139" y="151"/>
                      <a:pt x="137" y="127"/>
                    </a:cubicBezTo>
                    <a:cubicBezTo>
                      <a:pt x="137" y="118"/>
                      <a:pt x="135" y="109"/>
                      <a:pt x="133" y="99"/>
                    </a:cubicBezTo>
                    <a:cubicBezTo>
                      <a:pt x="132" y="90"/>
                      <a:pt x="127" y="81"/>
                      <a:pt x="121" y="74"/>
                    </a:cubicBezTo>
                    <a:cubicBezTo>
                      <a:pt x="116" y="67"/>
                      <a:pt x="111" y="61"/>
                      <a:pt x="105" y="55"/>
                    </a:cubicBezTo>
                    <a:cubicBezTo>
                      <a:pt x="98" y="46"/>
                      <a:pt x="90" y="36"/>
                      <a:pt x="83" y="27"/>
                    </a:cubicBezTo>
                    <a:cubicBezTo>
                      <a:pt x="79" y="22"/>
                      <a:pt x="77" y="15"/>
                      <a:pt x="77" y="9"/>
                    </a:cubicBezTo>
                    <a:cubicBezTo>
                      <a:pt x="77" y="3"/>
                      <a:pt x="80" y="0"/>
                      <a:pt x="86" y="2"/>
                    </a:cubicBezTo>
                    <a:cubicBezTo>
                      <a:pt x="89" y="2"/>
                      <a:pt x="92" y="4"/>
                      <a:pt x="95" y="6"/>
                    </a:cubicBezTo>
                    <a:cubicBezTo>
                      <a:pt x="105" y="15"/>
                      <a:pt x="116" y="22"/>
                      <a:pt x="128" y="28"/>
                    </a:cubicBezTo>
                    <a:cubicBezTo>
                      <a:pt x="141" y="35"/>
                      <a:pt x="154" y="43"/>
                      <a:pt x="165" y="52"/>
                    </a:cubicBezTo>
                    <a:cubicBezTo>
                      <a:pt x="172" y="58"/>
                      <a:pt x="179" y="64"/>
                      <a:pt x="184" y="72"/>
                    </a:cubicBezTo>
                    <a:cubicBezTo>
                      <a:pt x="186" y="75"/>
                      <a:pt x="188" y="78"/>
                      <a:pt x="189" y="83"/>
                    </a:cubicBezTo>
                    <a:cubicBezTo>
                      <a:pt x="192" y="122"/>
                      <a:pt x="193" y="162"/>
                      <a:pt x="193" y="202"/>
                    </a:cubicBezTo>
                    <a:cubicBezTo>
                      <a:pt x="193" y="232"/>
                      <a:pt x="192" y="262"/>
                      <a:pt x="189" y="292"/>
                    </a:cubicBezTo>
                    <a:cubicBezTo>
                      <a:pt x="186" y="321"/>
                      <a:pt x="183" y="350"/>
                      <a:pt x="176" y="378"/>
                    </a:cubicBezTo>
                    <a:cubicBezTo>
                      <a:pt x="173" y="388"/>
                      <a:pt x="170" y="399"/>
                      <a:pt x="165" y="409"/>
                    </a:cubicBezTo>
                    <a:cubicBezTo>
                      <a:pt x="162" y="414"/>
                      <a:pt x="159" y="419"/>
                      <a:pt x="155" y="423"/>
                    </a:cubicBezTo>
                    <a:cubicBezTo>
                      <a:pt x="152" y="426"/>
                      <a:pt x="149" y="428"/>
                      <a:pt x="145" y="428"/>
                    </a:cubicBezTo>
                    <a:cubicBezTo>
                      <a:pt x="140" y="429"/>
                      <a:pt x="136" y="427"/>
                      <a:pt x="135" y="422"/>
                    </a:cubicBezTo>
                    <a:cubicBezTo>
                      <a:pt x="135" y="420"/>
                      <a:pt x="135" y="418"/>
                      <a:pt x="134" y="415"/>
                    </a:cubicBezTo>
                    <a:cubicBezTo>
                      <a:pt x="134" y="407"/>
                      <a:pt x="135" y="399"/>
                      <a:pt x="135" y="391"/>
                    </a:cubicBezTo>
                    <a:cubicBezTo>
                      <a:pt x="134" y="383"/>
                      <a:pt x="134" y="375"/>
                      <a:pt x="131" y="367"/>
                    </a:cubicBezTo>
                    <a:close/>
                    <a:moveTo>
                      <a:pt x="132" y="255"/>
                    </a:moveTo>
                    <a:cubicBezTo>
                      <a:pt x="127" y="257"/>
                      <a:pt x="125" y="260"/>
                      <a:pt x="124" y="264"/>
                    </a:cubicBezTo>
                    <a:cubicBezTo>
                      <a:pt x="123" y="267"/>
                      <a:pt x="122" y="271"/>
                      <a:pt x="119" y="273"/>
                    </a:cubicBezTo>
                    <a:cubicBezTo>
                      <a:pt x="114" y="277"/>
                      <a:pt x="108" y="280"/>
                      <a:pt x="102" y="280"/>
                    </a:cubicBezTo>
                    <a:cubicBezTo>
                      <a:pt x="97" y="280"/>
                      <a:pt x="94" y="282"/>
                      <a:pt x="91" y="285"/>
                    </a:cubicBezTo>
                    <a:cubicBezTo>
                      <a:pt x="87" y="289"/>
                      <a:pt x="84" y="292"/>
                      <a:pt x="81" y="296"/>
                    </a:cubicBezTo>
                    <a:cubicBezTo>
                      <a:pt x="78" y="299"/>
                      <a:pt x="76" y="302"/>
                      <a:pt x="75" y="305"/>
                    </a:cubicBezTo>
                    <a:cubicBezTo>
                      <a:pt x="71" y="315"/>
                      <a:pt x="66" y="323"/>
                      <a:pt x="59" y="331"/>
                    </a:cubicBezTo>
                    <a:cubicBezTo>
                      <a:pt x="54" y="337"/>
                      <a:pt x="50" y="343"/>
                      <a:pt x="45" y="349"/>
                    </a:cubicBezTo>
                    <a:cubicBezTo>
                      <a:pt x="39" y="356"/>
                      <a:pt x="34" y="364"/>
                      <a:pt x="31" y="373"/>
                    </a:cubicBezTo>
                    <a:cubicBezTo>
                      <a:pt x="29" y="377"/>
                      <a:pt x="29" y="379"/>
                      <a:pt x="34" y="381"/>
                    </a:cubicBezTo>
                    <a:cubicBezTo>
                      <a:pt x="38" y="382"/>
                      <a:pt x="42" y="383"/>
                      <a:pt x="46" y="382"/>
                    </a:cubicBezTo>
                    <a:cubicBezTo>
                      <a:pt x="53" y="381"/>
                      <a:pt x="59" y="378"/>
                      <a:pt x="64" y="374"/>
                    </a:cubicBezTo>
                    <a:cubicBezTo>
                      <a:pt x="69" y="371"/>
                      <a:pt x="73" y="367"/>
                      <a:pt x="78" y="363"/>
                    </a:cubicBezTo>
                    <a:cubicBezTo>
                      <a:pt x="81" y="361"/>
                      <a:pt x="83" y="359"/>
                      <a:pt x="87" y="358"/>
                    </a:cubicBezTo>
                    <a:cubicBezTo>
                      <a:pt x="97" y="356"/>
                      <a:pt x="106" y="351"/>
                      <a:pt x="114" y="346"/>
                    </a:cubicBezTo>
                    <a:cubicBezTo>
                      <a:pt x="119" y="343"/>
                      <a:pt x="123" y="340"/>
                      <a:pt x="127" y="338"/>
                    </a:cubicBezTo>
                    <a:cubicBezTo>
                      <a:pt x="131" y="335"/>
                      <a:pt x="133" y="331"/>
                      <a:pt x="133" y="325"/>
                    </a:cubicBezTo>
                    <a:cubicBezTo>
                      <a:pt x="132" y="304"/>
                      <a:pt x="132" y="282"/>
                      <a:pt x="132" y="260"/>
                    </a:cubicBezTo>
                    <a:cubicBezTo>
                      <a:pt x="132" y="259"/>
                      <a:pt x="132" y="257"/>
                      <a:pt x="132" y="25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151" name="Freeform 12"/>
              <p:cNvSpPr/>
              <p:nvPr/>
            </p:nvSpPr>
            <p:spPr bwMode="auto">
              <a:xfrm>
                <a:off x="5375547" y="2443057"/>
                <a:ext cx="650372" cy="900269"/>
              </a:xfrm>
              <a:custGeom>
                <a:avLst/>
                <a:gdLst>
                  <a:gd name="T0" fmla="*/ 34 w 229"/>
                  <a:gd name="T1" fmla="*/ 0 h 316"/>
                  <a:gd name="T2" fmla="*/ 37 w 229"/>
                  <a:gd name="T3" fmla="*/ 2 h 316"/>
                  <a:gd name="T4" fmla="*/ 69 w 229"/>
                  <a:gd name="T5" fmla="*/ 32 h 316"/>
                  <a:gd name="T6" fmla="*/ 73 w 229"/>
                  <a:gd name="T7" fmla="*/ 38 h 316"/>
                  <a:gd name="T8" fmla="*/ 99 w 229"/>
                  <a:gd name="T9" fmla="*/ 117 h 316"/>
                  <a:gd name="T10" fmla="*/ 101 w 229"/>
                  <a:gd name="T11" fmla="*/ 128 h 316"/>
                  <a:gd name="T12" fmla="*/ 112 w 229"/>
                  <a:gd name="T13" fmla="*/ 132 h 316"/>
                  <a:gd name="T14" fmla="*/ 120 w 229"/>
                  <a:gd name="T15" fmla="*/ 127 h 316"/>
                  <a:gd name="T16" fmla="*/ 145 w 229"/>
                  <a:gd name="T17" fmla="*/ 109 h 316"/>
                  <a:gd name="T18" fmla="*/ 148 w 229"/>
                  <a:gd name="T19" fmla="*/ 103 h 316"/>
                  <a:gd name="T20" fmla="*/ 148 w 229"/>
                  <a:gd name="T21" fmla="*/ 80 h 316"/>
                  <a:gd name="T22" fmla="*/ 159 w 229"/>
                  <a:gd name="T23" fmla="*/ 69 h 316"/>
                  <a:gd name="T24" fmla="*/ 162 w 229"/>
                  <a:gd name="T25" fmla="*/ 71 h 316"/>
                  <a:gd name="T26" fmla="*/ 164 w 229"/>
                  <a:gd name="T27" fmla="*/ 75 h 316"/>
                  <a:gd name="T28" fmla="*/ 171 w 229"/>
                  <a:gd name="T29" fmla="*/ 86 h 316"/>
                  <a:gd name="T30" fmla="*/ 204 w 229"/>
                  <a:gd name="T31" fmla="*/ 104 h 316"/>
                  <a:gd name="T32" fmla="*/ 209 w 229"/>
                  <a:gd name="T33" fmla="*/ 112 h 316"/>
                  <a:gd name="T34" fmla="*/ 169 w 229"/>
                  <a:gd name="T35" fmla="*/ 170 h 316"/>
                  <a:gd name="T36" fmla="*/ 128 w 229"/>
                  <a:gd name="T37" fmla="*/ 175 h 316"/>
                  <a:gd name="T38" fmla="*/ 114 w 229"/>
                  <a:gd name="T39" fmla="*/ 190 h 316"/>
                  <a:gd name="T40" fmla="*/ 115 w 229"/>
                  <a:gd name="T41" fmla="*/ 196 h 316"/>
                  <a:gd name="T42" fmla="*/ 115 w 229"/>
                  <a:gd name="T43" fmla="*/ 219 h 316"/>
                  <a:gd name="T44" fmla="*/ 109 w 229"/>
                  <a:gd name="T45" fmla="*/ 226 h 316"/>
                  <a:gd name="T46" fmla="*/ 89 w 229"/>
                  <a:gd name="T47" fmla="*/ 246 h 316"/>
                  <a:gd name="T48" fmla="*/ 95 w 229"/>
                  <a:gd name="T49" fmla="*/ 260 h 316"/>
                  <a:gd name="T50" fmla="*/ 113 w 229"/>
                  <a:gd name="T51" fmla="*/ 259 h 316"/>
                  <a:gd name="T52" fmla="*/ 148 w 229"/>
                  <a:gd name="T53" fmla="*/ 248 h 316"/>
                  <a:gd name="T54" fmla="*/ 170 w 229"/>
                  <a:gd name="T55" fmla="*/ 243 h 316"/>
                  <a:gd name="T56" fmla="*/ 187 w 229"/>
                  <a:gd name="T57" fmla="*/ 237 h 316"/>
                  <a:gd name="T58" fmla="*/ 212 w 229"/>
                  <a:gd name="T59" fmla="*/ 229 h 316"/>
                  <a:gd name="T60" fmla="*/ 220 w 229"/>
                  <a:gd name="T61" fmla="*/ 229 h 316"/>
                  <a:gd name="T62" fmla="*/ 227 w 229"/>
                  <a:gd name="T63" fmla="*/ 241 h 316"/>
                  <a:gd name="T64" fmla="*/ 214 w 229"/>
                  <a:gd name="T65" fmla="*/ 267 h 316"/>
                  <a:gd name="T66" fmla="*/ 203 w 229"/>
                  <a:gd name="T67" fmla="*/ 277 h 316"/>
                  <a:gd name="T68" fmla="*/ 174 w 229"/>
                  <a:gd name="T69" fmla="*/ 289 h 316"/>
                  <a:gd name="T70" fmla="*/ 140 w 229"/>
                  <a:gd name="T71" fmla="*/ 298 h 316"/>
                  <a:gd name="T72" fmla="*/ 127 w 229"/>
                  <a:gd name="T73" fmla="*/ 298 h 316"/>
                  <a:gd name="T74" fmla="*/ 116 w 229"/>
                  <a:gd name="T75" fmla="*/ 301 h 316"/>
                  <a:gd name="T76" fmla="*/ 55 w 229"/>
                  <a:gd name="T77" fmla="*/ 304 h 316"/>
                  <a:gd name="T78" fmla="*/ 44 w 229"/>
                  <a:gd name="T79" fmla="*/ 292 h 316"/>
                  <a:gd name="T80" fmla="*/ 27 w 229"/>
                  <a:gd name="T81" fmla="*/ 257 h 316"/>
                  <a:gd name="T82" fmla="*/ 25 w 229"/>
                  <a:gd name="T83" fmla="*/ 252 h 316"/>
                  <a:gd name="T84" fmla="*/ 18 w 229"/>
                  <a:gd name="T85" fmla="*/ 217 h 316"/>
                  <a:gd name="T86" fmla="*/ 18 w 229"/>
                  <a:gd name="T87" fmla="*/ 210 h 316"/>
                  <a:gd name="T88" fmla="*/ 1 w 229"/>
                  <a:gd name="T89" fmla="*/ 140 h 316"/>
                  <a:gd name="T90" fmla="*/ 0 w 229"/>
                  <a:gd name="T91" fmla="*/ 134 h 316"/>
                  <a:gd name="T92" fmla="*/ 18 w 229"/>
                  <a:gd name="T93" fmla="*/ 50 h 316"/>
                  <a:gd name="T94" fmla="*/ 32 w 229"/>
                  <a:gd name="T95" fmla="*/ 4 h 316"/>
                  <a:gd name="T96" fmla="*/ 34 w 229"/>
                  <a:gd name="T97" fmla="*/ 0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29" h="316">
                    <a:moveTo>
                      <a:pt x="34" y="0"/>
                    </a:moveTo>
                    <a:cubicBezTo>
                      <a:pt x="35" y="1"/>
                      <a:pt x="36" y="2"/>
                      <a:pt x="37" y="2"/>
                    </a:cubicBezTo>
                    <a:cubicBezTo>
                      <a:pt x="48" y="12"/>
                      <a:pt x="58" y="22"/>
                      <a:pt x="69" y="32"/>
                    </a:cubicBezTo>
                    <a:cubicBezTo>
                      <a:pt x="71" y="34"/>
                      <a:pt x="72" y="36"/>
                      <a:pt x="73" y="38"/>
                    </a:cubicBezTo>
                    <a:cubicBezTo>
                      <a:pt x="86" y="63"/>
                      <a:pt x="94" y="89"/>
                      <a:pt x="99" y="117"/>
                    </a:cubicBezTo>
                    <a:cubicBezTo>
                      <a:pt x="99" y="120"/>
                      <a:pt x="100" y="124"/>
                      <a:pt x="101" y="128"/>
                    </a:cubicBezTo>
                    <a:cubicBezTo>
                      <a:pt x="103" y="133"/>
                      <a:pt x="107" y="134"/>
                      <a:pt x="112" y="132"/>
                    </a:cubicBezTo>
                    <a:cubicBezTo>
                      <a:pt x="115" y="130"/>
                      <a:pt x="117" y="129"/>
                      <a:pt x="120" y="127"/>
                    </a:cubicBezTo>
                    <a:cubicBezTo>
                      <a:pt x="128" y="121"/>
                      <a:pt x="136" y="115"/>
                      <a:pt x="145" y="109"/>
                    </a:cubicBezTo>
                    <a:cubicBezTo>
                      <a:pt x="147" y="108"/>
                      <a:pt x="148" y="106"/>
                      <a:pt x="148" y="103"/>
                    </a:cubicBezTo>
                    <a:cubicBezTo>
                      <a:pt x="148" y="95"/>
                      <a:pt x="148" y="88"/>
                      <a:pt x="148" y="80"/>
                    </a:cubicBezTo>
                    <a:cubicBezTo>
                      <a:pt x="148" y="75"/>
                      <a:pt x="153" y="69"/>
                      <a:pt x="159" y="69"/>
                    </a:cubicBezTo>
                    <a:cubicBezTo>
                      <a:pt x="160" y="69"/>
                      <a:pt x="162" y="70"/>
                      <a:pt x="162" y="71"/>
                    </a:cubicBezTo>
                    <a:cubicBezTo>
                      <a:pt x="163" y="72"/>
                      <a:pt x="164" y="73"/>
                      <a:pt x="164" y="75"/>
                    </a:cubicBezTo>
                    <a:cubicBezTo>
                      <a:pt x="164" y="79"/>
                      <a:pt x="167" y="83"/>
                      <a:pt x="171" y="86"/>
                    </a:cubicBezTo>
                    <a:cubicBezTo>
                      <a:pt x="181" y="94"/>
                      <a:pt x="192" y="100"/>
                      <a:pt x="204" y="104"/>
                    </a:cubicBezTo>
                    <a:cubicBezTo>
                      <a:pt x="208" y="106"/>
                      <a:pt x="209" y="108"/>
                      <a:pt x="209" y="112"/>
                    </a:cubicBezTo>
                    <a:cubicBezTo>
                      <a:pt x="210" y="140"/>
                      <a:pt x="196" y="160"/>
                      <a:pt x="169" y="170"/>
                    </a:cubicBezTo>
                    <a:cubicBezTo>
                      <a:pt x="156" y="175"/>
                      <a:pt x="142" y="177"/>
                      <a:pt x="128" y="175"/>
                    </a:cubicBezTo>
                    <a:cubicBezTo>
                      <a:pt x="119" y="173"/>
                      <a:pt x="112" y="182"/>
                      <a:pt x="114" y="190"/>
                    </a:cubicBezTo>
                    <a:cubicBezTo>
                      <a:pt x="114" y="192"/>
                      <a:pt x="115" y="194"/>
                      <a:pt x="115" y="196"/>
                    </a:cubicBezTo>
                    <a:cubicBezTo>
                      <a:pt x="118" y="203"/>
                      <a:pt x="118" y="211"/>
                      <a:pt x="115" y="219"/>
                    </a:cubicBezTo>
                    <a:cubicBezTo>
                      <a:pt x="114" y="222"/>
                      <a:pt x="112" y="224"/>
                      <a:pt x="109" y="226"/>
                    </a:cubicBezTo>
                    <a:cubicBezTo>
                      <a:pt x="101" y="231"/>
                      <a:pt x="95" y="238"/>
                      <a:pt x="89" y="246"/>
                    </a:cubicBezTo>
                    <a:cubicBezTo>
                      <a:pt x="84" y="254"/>
                      <a:pt x="85" y="258"/>
                      <a:pt x="95" y="260"/>
                    </a:cubicBezTo>
                    <a:cubicBezTo>
                      <a:pt x="101" y="261"/>
                      <a:pt x="107" y="261"/>
                      <a:pt x="113" y="259"/>
                    </a:cubicBezTo>
                    <a:cubicBezTo>
                      <a:pt x="125" y="256"/>
                      <a:pt x="137" y="252"/>
                      <a:pt x="148" y="248"/>
                    </a:cubicBezTo>
                    <a:cubicBezTo>
                      <a:pt x="155" y="245"/>
                      <a:pt x="162" y="243"/>
                      <a:pt x="170" y="243"/>
                    </a:cubicBezTo>
                    <a:cubicBezTo>
                      <a:pt x="176" y="242"/>
                      <a:pt x="182" y="240"/>
                      <a:pt x="187" y="237"/>
                    </a:cubicBezTo>
                    <a:cubicBezTo>
                      <a:pt x="195" y="234"/>
                      <a:pt x="203" y="230"/>
                      <a:pt x="212" y="229"/>
                    </a:cubicBezTo>
                    <a:cubicBezTo>
                      <a:pt x="214" y="229"/>
                      <a:pt x="217" y="229"/>
                      <a:pt x="220" y="229"/>
                    </a:cubicBezTo>
                    <a:cubicBezTo>
                      <a:pt x="226" y="230"/>
                      <a:pt x="229" y="236"/>
                      <a:pt x="227" y="241"/>
                    </a:cubicBezTo>
                    <a:cubicBezTo>
                      <a:pt x="223" y="250"/>
                      <a:pt x="218" y="259"/>
                      <a:pt x="214" y="267"/>
                    </a:cubicBezTo>
                    <a:cubicBezTo>
                      <a:pt x="211" y="271"/>
                      <a:pt x="207" y="274"/>
                      <a:pt x="203" y="277"/>
                    </a:cubicBezTo>
                    <a:cubicBezTo>
                      <a:pt x="194" y="282"/>
                      <a:pt x="184" y="286"/>
                      <a:pt x="174" y="289"/>
                    </a:cubicBezTo>
                    <a:cubicBezTo>
                      <a:pt x="163" y="292"/>
                      <a:pt x="151" y="295"/>
                      <a:pt x="140" y="298"/>
                    </a:cubicBezTo>
                    <a:cubicBezTo>
                      <a:pt x="136" y="299"/>
                      <a:pt x="131" y="298"/>
                      <a:pt x="127" y="298"/>
                    </a:cubicBezTo>
                    <a:cubicBezTo>
                      <a:pt x="122" y="298"/>
                      <a:pt x="119" y="299"/>
                      <a:pt x="116" y="301"/>
                    </a:cubicBezTo>
                    <a:cubicBezTo>
                      <a:pt x="97" y="315"/>
                      <a:pt x="74" y="316"/>
                      <a:pt x="55" y="304"/>
                    </a:cubicBezTo>
                    <a:cubicBezTo>
                      <a:pt x="51" y="301"/>
                      <a:pt x="47" y="297"/>
                      <a:pt x="44" y="292"/>
                    </a:cubicBezTo>
                    <a:cubicBezTo>
                      <a:pt x="37" y="281"/>
                      <a:pt x="32" y="269"/>
                      <a:pt x="27" y="257"/>
                    </a:cubicBezTo>
                    <a:cubicBezTo>
                      <a:pt x="26" y="255"/>
                      <a:pt x="26" y="254"/>
                      <a:pt x="25" y="252"/>
                    </a:cubicBezTo>
                    <a:cubicBezTo>
                      <a:pt x="20" y="241"/>
                      <a:pt x="17" y="230"/>
                      <a:pt x="18" y="217"/>
                    </a:cubicBezTo>
                    <a:cubicBezTo>
                      <a:pt x="19" y="215"/>
                      <a:pt x="18" y="213"/>
                      <a:pt x="18" y="210"/>
                    </a:cubicBezTo>
                    <a:cubicBezTo>
                      <a:pt x="12" y="187"/>
                      <a:pt x="6" y="163"/>
                      <a:pt x="1" y="140"/>
                    </a:cubicBezTo>
                    <a:cubicBezTo>
                      <a:pt x="0" y="138"/>
                      <a:pt x="0" y="136"/>
                      <a:pt x="0" y="134"/>
                    </a:cubicBezTo>
                    <a:cubicBezTo>
                      <a:pt x="6" y="106"/>
                      <a:pt x="12" y="78"/>
                      <a:pt x="18" y="50"/>
                    </a:cubicBezTo>
                    <a:cubicBezTo>
                      <a:pt x="22" y="35"/>
                      <a:pt x="26" y="19"/>
                      <a:pt x="32" y="4"/>
                    </a:cubicBezTo>
                    <a:cubicBezTo>
                      <a:pt x="33" y="2"/>
                      <a:pt x="33" y="1"/>
                      <a:pt x="3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152" name="Freeform 13"/>
              <p:cNvSpPr/>
              <p:nvPr/>
            </p:nvSpPr>
            <p:spPr bwMode="auto">
              <a:xfrm>
                <a:off x="6355912" y="2792272"/>
                <a:ext cx="772117" cy="855416"/>
              </a:xfrm>
              <a:custGeom>
                <a:avLst/>
                <a:gdLst>
                  <a:gd name="T0" fmla="*/ 194 w 271"/>
                  <a:gd name="T1" fmla="*/ 98 h 300"/>
                  <a:gd name="T2" fmla="*/ 236 w 271"/>
                  <a:gd name="T3" fmla="*/ 96 h 300"/>
                  <a:gd name="T4" fmla="*/ 237 w 271"/>
                  <a:gd name="T5" fmla="*/ 111 h 300"/>
                  <a:gd name="T6" fmla="*/ 175 w 271"/>
                  <a:gd name="T7" fmla="*/ 150 h 300"/>
                  <a:gd name="T8" fmla="*/ 169 w 271"/>
                  <a:gd name="T9" fmla="*/ 195 h 300"/>
                  <a:gd name="T10" fmla="*/ 177 w 271"/>
                  <a:gd name="T11" fmla="*/ 299 h 300"/>
                  <a:gd name="T12" fmla="*/ 159 w 271"/>
                  <a:gd name="T13" fmla="*/ 285 h 300"/>
                  <a:gd name="T14" fmla="*/ 150 w 271"/>
                  <a:gd name="T15" fmla="*/ 266 h 300"/>
                  <a:gd name="T16" fmla="*/ 133 w 271"/>
                  <a:gd name="T17" fmla="*/ 260 h 300"/>
                  <a:gd name="T18" fmla="*/ 132 w 271"/>
                  <a:gd name="T19" fmla="*/ 243 h 300"/>
                  <a:gd name="T20" fmla="*/ 149 w 271"/>
                  <a:gd name="T21" fmla="*/ 232 h 300"/>
                  <a:gd name="T22" fmla="*/ 139 w 271"/>
                  <a:gd name="T23" fmla="*/ 197 h 300"/>
                  <a:gd name="T24" fmla="*/ 117 w 271"/>
                  <a:gd name="T25" fmla="*/ 216 h 300"/>
                  <a:gd name="T26" fmla="*/ 101 w 271"/>
                  <a:gd name="T27" fmla="*/ 235 h 300"/>
                  <a:gd name="T28" fmla="*/ 26 w 271"/>
                  <a:gd name="T29" fmla="*/ 293 h 300"/>
                  <a:gd name="T30" fmla="*/ 0 w 271"/>
                  <a:gd name="T31" fmla="*/ 243 h 300"/>
                  <a:gd name="T32" fmla="*/ 9 w 271"/>
                  <a:gd name="T33" fmla="*/ 237 h 300"/>
                  <a:gd name="T34" fmla="*/ 32 w 271"/>
                  <a:gd name="T35" fmla="*/ 234 h 300"/>
                  <a:gd name="T36" fmla="*/ 59 w 271"/>
                  <a:gd name="T37" fmla="*/ 219 h 300"/>
                  <a:gd name="T38" fmla="*/ 116 w 271"/>
                  <a:gd name="T39" fmla="*/ 185 h 300"/>
                  <a:gd name="T40" fmla="*/ 145 w 271"/>
                  <a:gd name="T41" fmla="*/ 155 h 300"/>
                  <a:gd name="T42" fmla="*/ 133 w 271"/>
                  <a:gd name="T43" fmla="*/ 142 h 300"/>
                  <a:gd name="T44" fmla="*/ 145 w 271"/>
                  <a:gd name="T45" fmla="*/ 112 h 300"/>
                  <a:gd name="T46" fmla="*/ 143 w 271"/>
                  <a:gd name="T47" fmla="*/ 104 h 300"/>
                  <a:gd name="T48" fmla="*/ 124 w 271"/>
                  <a:gd name="T49" fmla="*/ 108 h 300"/>
                  <a:gd name="T50" fmla="*/ 121 w 271"/>
                  <a:gd name="T51" fmla="*/ 140 h 300"/>
                  <a:gd name="T52" fmla="*/ 87 w 271"/>
                  <a:gd name="T53" fmla="*/ 188 h 300"/>
                  <a:gd name="T54" fmla="*/ 73 w 271"/>
                  <a:gd name="T55" fmla="*/ 176 h 300"/>
                  <a:gd name="T56" fmla="*/ 67 w 271"/>
                  <a:gd name="T57" fmla="*/ 159 h 300"/>
                  <a:gd name="T58" fmla="*/ 66 w 271"/>
                  <a:gd name="T59" fmla="*/ 63 h 300"/>
                  <a:gd name="T60" fmla="*/ 72 w 271"/>
                  <a:gd name="T61" fmla="*/ 47 h 300"/>
                  <a:gd name="T62" fmla="*/ 88 w 271"/>
                  <a:gd name="T63" fmla="*/ 55 h 300"/>
                  <a:gd name="T64" fmla="*/ 109 w 271"/>
                  <a:gd name="T65" fmla="*/ 63 h 300"/>
                  <a:gd name="T66" fmla="*/ 160 w 271"/>
                  <a:gd name="T67" fmla="*/ 28 h 300"/>
                  <a:gd name="T68" fmla="*/ 187 w 271"/>
                  <a:gd name="T69" fmla="*/ 16 h 300"/>
                  <a:gd name="T70" fmla="*/ 258 w 271"/>
                  <a:gd name="T71" fmla="*/ 4 h 300"/>
                  <a:gd name="T72" fmla="*/ 271 w 271"/>
                  <a:gd name="T73" fmla="*/ 16 h 300"/>
                  <a:gd name="T74" fmla="*/ 248 w 271"/>
                  <a:gd name="T75" fmla="*/ 37 h 300"/>
                  <a:gd name="T76" fmla="*/ 215 w 271"/>
                  <a:gd name="T77" fmla="*/ 67 h 300"/>
                  <a:gd name="T78" fmla="*/ 186 w 271"/>
                  <a:gd name="T79" fmla="*/ 95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71" h="300">
                    <a:moveTo>
                      <a:pt x="185" y="102"/>
                    </a:moveTo>
                    <a:cubicBezTo>
                      <a:pt x="188" y="101"/>
                      <a:pt x="191" y="99"/>
                      <a:pt x="194" y="98"/>
                    </a:cubicBezTo>
                    <a:cubicBezTo>
                      <a:pt x="200" y="94"/>
                      <a:pt x="206" y="91"/>
                      <a:pt x="213" y="90"/>
                    </a:cubicBezTo>
                    <a:cubicBezTo>
                      <a:pt x="221" y="89"/>
                      <a:pt x="229" y="92"/>
                      <a:pt x="236" y="96"/>
                    </a:cubicBezTo>
                    <a:cubicBezTo>
                      <a:pt x="237" y="97"/>
                      <a:pt x="238" y="98"/>
                      <a:pt x="239" y="99"/>
                    </a:cubicBezTo>
                    <a:cubicBezTo>
                      <a:pt x="242" y="103"/>
                      <a:pt x="242" y="108"/>
                      <a:pt x="237" y="111"/>
                    </a:cubicBezTo>
                    <a:cubicBezTo>
                      <a:pt x="220" y="127"/>
                      <a:pt x="200" y="139"/>
                      <a:pt x="179" y="148"/>
                    </a:cubicBezTo>
                    <a:cubicBezTo>
                      <a:pt x="178" y="149"/>
                      <a:pt x="176" y="149"/>
                      <a:pt x="175" y="150"/>
                    </a:cubicBezTo>
                    <a:cubicBezTo>
                      <a:pt x="167" y="153"/>
                      <a:pt x="164" y="159"/>
                      <a:pt x="163" y="168"/>
                    </a:cubicBezTo>
                    <a:cubicBezTo>
                      <a:pt x="163" y="177"/>
                      <a:pt x="165" y="187"/>
                      <a:pt x="169" y="195"/>
                    </a:cubicBezTo>
                    <a:cubicBezTo>
                      <a:pt x="182" y="226"/>
                      <a:pt x="186" y="259"/>
                      <a:pt x="185" y="292"/>
                    </a:cubicBezTo>
                    <a:cubicBezTo>
                      <a:pt x="185" y="298"/>
                      <a:pt x="183" y="300"/>
                      <a:pt x="177" y="299"/>
                    </a:cubicBezTo>
                    <a:cubicBezTo>
                      <a:pt x="171" y="299"/>
                      <a:pt x="165" y="297"/>
                      <a:pt x="161" y="292"/>
                    </a:cubicBezTo>
                    <a:cubicBezTo>
                      <a:pt x="159" y="290"/>
                      <a:pt x="159" y="287"/>
                      <a:pt x="159" y="285"/>
                    </a:cubicBezTo>
                    <a:cubicBezTo>
                      <a:pt x="159" y="284"/>
                      <a:pt x="159" y="282"/>
                      <a:pt x="159" y="281"/>
                    </a:cubicBezTo>
                    <a:cubicBezTo>
                      <a:pt x="159" y="274"/>
                      <a:pt x="156" y="269"/>
                      <a:pt x="150" y="266"/>
                    </a:cubicBezTo>
                    <a:cubicBezTo>
                      <a:pt x="146" y="263"/>
                      <a:pt x="141" y="262"/>
                      <a:pt x="136" y="260"/>
                    </a:cubicBezTo>
                    <a:cubicBezTo>
                      <a:pt x="135" y="260"/>
                      <a:pt x="134" y="260"/>
                      <a:pt x="133" y="260"/>
                    </a:cubicBezTo>
                    <a:cubicBezTo>
                      <a:pt x="129" y="258"/>
                      <a:pt x="126" y="255"/>
                      <a:pt x="126" y="252"/>
                    </a:cubicBezTo>
                    <a:cubicBezTo>
                      <a:pt x="125" y="248"/>
                      <a:pt x="128" y="244"/>
                      <a:pt x="132" y="243"/>
                    </a:cubicBezTo>
                    <a:cubicBezTo>
                      <a:pt x="134" y="242"/>
                      <a:pt x="136" y="242"/>
                      <a:pt x="138" y="242"/>
                    </a:cubicBezTo>
                    <a:cubicBezTo>
                      <a:pt x="144" y="241"/>
                      <a:pt x="147" y="238"/>
                      <a:pt x="149" y="232"/>
                    </a:cubicBezTo>
                    <a:cubicBezTo>
                      <a:pt x="153" y="220"/>
                      <a:pt x="151" y="208"/>
                      <a:pt x="144" y="197"/>
                    </a:cubicBezTo>
                    <a:cubicBezTo>
                      <a:pt x="142" y="195"/>
                      <a:pt x="141" y="195"/>
                      <a:pt x="139" y="197"/>
                    </a:cubicBezTo>
                    <a:cubicBezTo>
                      <a:pt x="138" y="197"/>
                      <a:pt x="137" y="198"/>
                      <a:pt x="136" y="199"/>
                    </a:cubicBezTo>
                    <a:cubicBezTo>
                      <a:pt x="129" y="205"/>
                      <a:pt x="123" y="210"/>
                      <a:pt x="117" y="216"/>
                    </a:cubicBezTo>
                    <a:cubicBezTo>
                      <a:pt x="112" y="220"/>
                      <a:pt x="108" y="225"/>
                      <a:pt x="105" y="231"/>
                    </a:cubicBezTo>
                    <a:cubicBezTo>
                      <a:pt x="104" y="232"/>
                      <a:pt x="103" y="233"/>
                      <a:pt x="101" y="235"/>
                    </a:cubicBezTo>
                    <a:cubicBezTo>
                      <a:pt x="84" y="253"/>
                      <a:pt x="66" y="270"/>
                      <a:pt x="48" y="288"/>
                    </a:cubicBezTo>
                    <a:cubicBezTo>
                      <a:pt x="41" y="296"/>
                      <a:pt x="35" y="297"/>
                      <a:pt x="26" y="293"/>
                    </a:cubicBezTo>
                    <a:cubicBezTo>
                      <a:pt x="20" y="291"/>
                      <a:pt x="16" y="287"/>
                      <a:pt x="13" y="282"/>
                    </a:cubicBezTo>
                    <a:cubicBezTo>
                      <a:pt x="4" y="271"/>
                      <a:pt x="1" y="257"/>
                      <a:pt x="0" y="243"/>
                    </a:cubicBezTo>
                    <a:cubicBezTo>
                      <a:pt x="0" y="240"/>
                      <a:pt x="1" y="239"/>
                      <a:pt x="3" y="239"/>
                    </a:cubicBezTo>
                    <a:cubicBezTo>
                      <a:pt x="5" y="238"/>
                      <a:pt x="7" y="237"/>
                      <a:pt x="9" y="237"/>
                    </a:cubicBezTo>
                    <a:cubicBezTo>
                      <a:pt x="13" y="235"/>
                      <a:pt x="16" y="235"/>
                      <a:pt x="20" y="237"/>
                    </a:cubicBezTo>
                    <a:cubicBezTo>
                      <a:pt x="24" y="239"/>
                      <a:pt x="28" y="238"/>
                      <a:pt x="32" y="234"/>
                    </a:cubicBezTo>
                    <a:cubicBezTo>
                      <a:pt x="34" y="233"/>
                      <a:pt x="37" y="231"/>
                      <a:pt x="39" y="230"/>
                    </a:cubicBezTo>
                    <a:cubicBezTo>
                      <a:pt x="46" y="226"/>
                      <a:pt x="52" y="222"/>
                      <a:pt x="59" y="219"/>
                    </a:cubicBezTo>
                    <a:cubicBezTo>
                      <a:pt x="60" y="218"/>
                      <a:pt x="62" y="217"/>
                      <a:pt x="63" y="216"/>
                    </a:cubicBezTo>
                    <a:cubicBezTo>
                      <a:pt x="81" y="206"/>
                      <a:pt x="98" y="195"/>
                      <a:pt x="116" y="185"/>
                    </a:cubicBezTo>
                    <a:cubicBezTo>
                      <a:pt x="122" y="181"/>
                      <a:pt x="128" y="177"/>
                      <a:pt x="134" y="172"/>
                    </a:cubicBezTo>
                    <a:cubicBezTo>
                      <a:pt x="139" y="168"/>
                      <a:pt x="143" y="163"/>
                      <a:pt x="145" y="155"/>
                    </a:cubicBezTo>
                    <a:cubicBezTo>
                      <a:pt x="143" y="155"/>
                      <a:pt x="142" y="154"/>
                      <a:pt x="140" y="154"/>
                    </a:cubicBezTo>
                    <a:cubicBezTo>
                      <a:pt x="134" y="152"/>
                      <a:pt x="132" y="148"/>
                      <a:pt x="133" y="142"/>
                    </a:cubicBezTo>
                    <a:cubicBezTo>
                      <a:pt x="134" y="140"/>
                      <a:pt x="135" y="137"/>
                      <a:pt x="136" y="135"/>
                    </a:cubicBezTo>
                    <a:cubicBezTo>
                      <a:pt x="139" y="127"/>
                      <a:pt x="142" y="119"/>
                      <a:pt x="145" y="112"/>
                    </a:cubicBezTo>
                    <a:cubicBezTo>
                      <a:pt x="145" y="111"/>
                      <a:pt x="146" y="110"/>
                      <a:pt x="146" y="109"/>
                    </a:cubicBezTo>
                    <a:cubicBezTo>
                      <a:pt x="147" y="105"/>
                      <a:pt x="146" y="104"/>
                      <a:pt x="143" y="104"/>
                    </a:cubicBezTo>
                    <a:cubicBezTo>
                      <a:pt x="140" y="104"/>
                      <a:pt x="138" y="104"/>
                      <a:pt x="135" y="105"/>
                    </a:cubicBezTo>
                    <a:cubicBezTo>
                      <a:pt x="132" y="106"/>
                      <a:pt x="128" y="107"/>
                      <a:pt x="124" y="108"/>
                    </a:cubicBezTo>
                    <a:cubicBezTo>
                      <a:pt x="122" y="109"/>
                      <a:pt x="121" y="111"/>
                      <a:pt x="121" y="113"/>
                    </a:cubicBezTo>
                    <a:cubicBezTo>
                      <a:pt x="121" y="122"/>
                      <a:pt x="121" y="131"/>
                      <a:pt x="121" y="140"/>
                    </a:cubicBezTo>
                    <a:cubicBezTo>
                      <a:pt x="121" y="142"/>
                      <a:pt x="120" y="144"/>
                      <a:pt x="119" y="146"/>
                    </a:cubicBezTo>
                    <a:cubicBezTo>
                      <a:pt x="108" y="160"/>
                      <a:pt x="98" y="174"/>
                      <a:pt x="87" y="188"/>
                    </a:cubicBezTo>
                    <a:cubicBezTo>
                      <a:pt x="87" y="189"/>
                      <a:pt x="86" y="189"/>
                      <a:pt x="86" y="190"/>
                    </a:cubicBezTo>
                    <a:cubicBezTo>
                      <a:pt x="81" y="185"/>
                      <a:pt x="77" y="181"/>
                      <a:pt x="73" y="176"/>
                    </a:cubicBezTo>
                    <a:cubicBezTo>
                      <a:pt x="70" y="173"/>
                      <a:pt x="69" y="170"/>
                      <a:pt x="69" y="166"/>
                    </a:cubicBezTo>
                    <a:cubicBezTo>
                      <a:pt x="68" y="164"/>
                      <a:pt x="68" y="161"/>
                      <a:pt x="67" y="159"/>
                    </a:cubicBezTo>
                    <a:cubicBezTo>
                      <a:pt x="58" y="138"/>
                      <a:pt x="57" y="117"/>
                      <a:pt x="63" y="95"/>
                    </a:cubicBezTo>
                    <a:cubicBezTo>
                      <a:pt x="67" y="84"/>
                      <a:pt x="67" y="74"/>
                      <a:pt x="66" y="63"/>
                    </a:cubicBezTo>
                    <a:cubicBezTo>
                      <a:pt x="66" y="60"/>
                      <a:pt x="66" y="57"/>
                      <a:pt x="66" y="54"/>
                    </a:cubicBezTo>
                    <a:cubicBezTo>
                      <a:pt x="66" y="50"/>
                      <a:pt x="68" y="47"/>
                      <a:pt x="72" y="47"/>
                    </a:cubicBezTo>
                    <a:cubicBezTo>
                      <a:pt x="75" y="46"/>
                      <a:pt x="78" y="47"/>
                      <a:pt x="80" y="48"/>
                    </a:cubicBezTo>
                    <a:cubicBezTo>
                      <a:pt x="83" y="50"/>
                      <a:pt x="85" y="52"/>
                      <a:pt x="88" y="55"/>
                    </a:cubicBezTo>
                    <a:cubicBezTo>
                      <a:pt x="90" y="57"/>
                      <a:pt x="91" y="59"/>
                      <a:pt x="93" y="61"/>
                    </a:cubicBezTo>
                    <a:cubicBezTo>
                      <a:pt x="99" y="66"/>
                      <a:pt x="103" y="67"/>
                      <a:pt x="109" y="63"/>
                    </a:cubicBezTo>
                    <a:cubicBezTo>
                      <a:pt x="117" y="58"/>
                      <a:pt x="125" y="53"/>
                      <a:pt x="133" y="48"/>
                    </a:cubicBezTo>
                    <a:cubicBezTo>
                      <a:pt x="142" y="41"/>
                      <a:pt x="151" y="35"/>
                      <a:pt x="160" y="28"/>
                    </a:cubicBezTo>
                    <a:cubicBezTo>
                      <a:pt x="163" y="25"/>
                      <a:pt x="167" y="24"/>
                      <a:pt x="171" y="23"/>
                    </a:cubicBezTo>
                    <a:cubicBezTo>
                      <a:pt x="177" y="23"/>
                      <a:pt x="182" y="20"/>
                      <a:pt x="187" y="16"/>
                    </a:cubicBezTo>
                    <a:cubicBezTo>
                      <a:pt x="196" y="6"/>
                      <a:pt x="208" y="2"/>
                      <a:pt x="221" y="1"/>
                    </a:cubicBezTo>
                    <a:cubicBezTo>
                      <a:pt x="233" y="0"/>
                      <a:pt x="246" y="0"/>
                      <a:pt x="258" y="4"/>
                    </a:cubicBezTo>
                    <a:cubicBezTo>
                      <a:pt x="261" y="5"/>
                      <a:pt x="264" y="7"/>
                      <a:pt x="267" y="9"/>
                    </a:cubicBezTo>
                    <a:cubicBezTo>
                      <a:pt x="270" y="10"/>
                      <a:pt x="271" y="13"/>
                      <a:pt x="271" y="16"/>
                    </a:cubicBezTo>
                    <a:cubicBezTo>
                      <a:pt x="271" y="18"/>
                      <a:pt x="271" y="19"/>
                      <a:pt x="269" y="21"/>
                    </a:cubicBezTo>
                    <a:cubicBezTo>
                      <a:pt x="262" y="26"/>
                      <a:pt x="255" y="31"/>
                      <a:pt x="248" y="37"/>
                    </a:cubicBezTo>
                    <a:cubicBezTo>
                      <a:pt x="240" y="43"/>
                      <a:pt x="232" y="50"/>
                      <a:pt x="226" y="58"/>
                    </a:cubicBezTo>
                    <a:cubicBezTo>
                      <a:pt x="223" y="62"/>
                      <a:pt x="219" y="65"/>
                      <a:pt x="215" y="67"/>
                    </a:cubicBezTo>
                    <a:cubicBezTo>
                      <a:pt x="213" y="68"/>
                      <a:pt x="212" y="69"/>
                      <a:pt x="211" y="70"/>
                    </a:cubicBezTo>
                    <a:cubicBezTo>
                      <a:pt x="202" y="79"/>
                      <a:pt x="194" y="87"/>
                      <a:pt x="186" y="95"/>
                    </a:cubicBezTo>
                    <a:cubicBezTo>
                      <a:pt x="184" y="97"/>
                      <a:pt x="183" y="99"/>
                      <a:pt x="185" y="10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153" name="Freeform 14"/>
              <p:cNvSpPr/>
              <p:nvPr/>
            </p:nvSpPr>
            <p:spPr bwMode="auto">
              <a:xfrm>
                <a:off x="9143222" y="3099837"/>
                <a:ext cx="797747" cy="506201"/>
              </a:xfrm>
              <a:custGeom>
                <a:avLst/>
                <a:gdLst>
                  <a:gd name="T0" fmla="*/ 16 w 280"/>
                  <a:gd name="T1" fmla="*/ 133 h 178"/>
                  <a:gd name="T2" fmla="*/ 14 w 280"/>
                  <a:gd name="T3" fmla="*/ 124 h 178"/>
                  <a:gd name="T4" fmla="*/ 2 w 280"/>
                  <a:gd name="T5" fmla="*/ 103 h 178"/>
                  <a:gd name="T6" fmla="*/ 6 w 280"/>
                  <a:gd name="T7" fmla="*/ 81 h 178"/>
                  <a:gd name="T8" fmla="*/ 16 w 280"/>
                  <a:gd name="T9" fmla="*/ 77 h 178"/>
                  <a:gd name="T10" fmla="*/ 22 w 280"/>
                  <a:gd name="T11" fmla="*/ 77 h 178"/>
                  <a:gd name="T12" fmla="*/ 40 w 280"/>
                  <a:gd name="T13" fmla="*/ 71 h 178"/>
                  <a:gd name="T14" fmla="*/ 54 w 280"/>
                  <a:gd name="T15" fmla="*/ 64 h 178"/>
                  <a:gd name="T16" fmla="*/ 63 w 280"/>
                  <a:gd name="T17" fmla="*/ 61 h 178"/>
                  <a:gd name="T18" fmla="*/ 144 w 280"/>
                  <a:gd name="T19" fmla="*/ 25 h 178"/>
                  <a:gd name="T20" fmla="*/ 169 w 280"/>
                  <a:gd name="T21" fmla="*/ 16 h 178"/>
                  <a:gd name="T22" fmla="*/ 186 w 280"/>
                  <a:gd name="T23" fmla="*/ 13 h 178"/>
                  <a:gd name="T24" fmla="*/ 209 w 280"/>
                  <a:gd name="T25" fmla="*/ 9 h 178"/>
                  <a:gd name="T26" fmla="*/ 224 w 280"/>
                  <a:gd name="T27" fmla="*/ 3 h 178"/>
                  <a:gd name="T28" fmla="*/ 233 w 280"/>
                  <a:gd name="T29" fmla="*/ 0 h 178"/>
                  <a:gd name="T30" fmla="*/ 265 w 280"/>
                  <a:gd name="T31" fmla="*/ 5 h 178"/>
                  <a:gd name="T32" fmla="*/ 274 w 280"/>
                  <a:gd name="T33" fmla="*/ 29 h 178"/>
                  <a:gd name="T34" fmla="*/ 256 w 280"/>
                  <a:gd name="T35" fmla="*/ 50 h 178"/>
                  <a:gd name="T36" fmla="*/ 245 w 280"/>
                  <a:gd name="T37" fmla="*/ 53 h 178"/>
                  <a:gd name="T38" fmla="*/ 220 w 280"/>
                  <a:gd name="T39" fmla="*/ 56 h 178"/>
                  <a:gd name="T40" fmla="*/ 213 w 280"/>
                  <a:gd name="T41" fmla="*/ 58 h 178"/>
                  <a:gd name="T42" fmla="*/ 208 w 280"/>
                  <a:gd name="T43" fmla="*/ 67 h 178"/>
                  <a:gd name="T44" fmla="*/ 210 w 280"/>
                  <a:gd name="T45" fmla="*/ 76 h 178"/>
                  <a:gd name="T46" fmla="*/ 218 w 280"/>
                  <a:gd name="T47" fmla="*/ 92 h 178"/>
                  <a:gd name="T48" fmla="*/ 224 w 280"/>
                  <a:gd name="T49" fmla="*/ 115 h 178"/>
                  <a:gd name="T50" fmla="*/ 220 w 280"/>
                  <a:gd name="T51" fmla="*/ 146 h 178"/>
                  <a:gd name="T52" fmla="*/ 197 w 280"/>
                  <a:gd name="T53" fmla="*/ 163 h 178"/>
                  <a:gd name="T54" fmla="*/ 189 w 280"/>
                  <a:gd name="T55" fmla="*/ 163 h 178"/>
                  <a:gd name="T56" fmla="*/ 181 w 280"/>
                  <a:gd name="T57" fmla="*/ 167 h 178"/>
                  <a:gd name="T58" fmla="*/ 178 w 280"/>
                  <a:gd name="T59" fmla="*/ 170 h 178"/>
                  <a:gd name="T60" fmla="*/ 156 w 280"/>
                  <a:gd name="T61" fmla="*/ 175 h 178"/>
                  <a:gd name="T62" fmla="*/ 140 w 280"/>
                  <a:gd name="T63" fmla="*/ 166 h 178"/>
                  <a:gd name="T64" fmla="*/ 126 w 280"/>
                  <a:gd name="T65" fmla="*/ 162 h 178"/>
                  <a:gd name="T66" fmla="*/ 119 w 280"/>
                  <a:gd name="T67" fmla="*/ 160 h 178"/>
                  <a:gd name="T68" fmla="*/ 113 w 280"/>
                  <a:gd name="T69" fmla="*/ 150 h 178"/>
                  <a:gd name="T70" fmla="*/ 115 w 280"/>
                  <a:gd name="T71" fmla="*/ 147 h 178"/>
                  <a:gd name="T72" fmla="*/ 122 w 280"/>
                  <a:gd name="T73" fmla="*/ 147 h 178"/>
                  <a:gd name="T74" fmla="*/ 166 w 280"/>
                  <a:gd name="T75" fmla="*/ 141 h 178"/>
                  <a:gd name="T76" fmla="*/ 185 w 280"/>
                  <a:gd name="T77" fmla="*/ 129 h 178"/>
                  <a:gd name="T78" fmla="*/ 188 w 280"/>
                  <a:gd name="T79" fmla="*/ 120 h 178"/>
                  <a:gd name="T80" fmla="*/ 185 w 280"/>
                  <a:gd name="T81" fmla="*/ 92 h 178"/>
                  <a:gd name="T82" fmla="*/ 184 w 280"/>
                  <a:gd name="T83" fmla="*/ 77 h 178"/>
                  <a:gd name="T84" fmla="*/ 179 w 280"/>
                  <a:gd name="T85" fmla="*/ 71 h 178"/>
                  <a:gd name="T86" fmla="*/ 163 w 280"/>
                  <a:gd name="T87" fmla="*/ 75 h 178"/>
                  <a:gd name="T88" fmla="*/ 158 w 280"/>
                  <a:gd name="T89" fmla="*/ 79 h 178"/>
                  <a:gd name="T90" fmla="*/ 145 w 280"/>
                  <a:gd name="T91" fmla="*/ 82 h 178"/>
                  <a:gd name="T92" fmla="*/ 116 w 280"/>
                  <a:gd name="T93" fmla="*/ 91 h 178"/>
                  <a:gd name="T94" fmla="*/ 80 w 280"/>
                  <a:gd name="T95" fmla="*/ 118 h 178"/>
                  <a:gd name="T96" fmla="*/ 52 w 280"/>
                  <a:gd name="T97" fmla="*/ 135 h 178"/>
                  <a:gd name="T98" fmla="*/ 22 w 280"/>
                  <a:gd name="T99" fmla="*/ 136 h 178"/>
                  <a:gd name="T100" fmla="*/ 18 w 280"/>
                  <a:gd name="T101" fmla="*/ 134 h 178"/>
                  <a:gd name="T102" fmla="*/ 16 w 280"/>
                  <a:gd name="T103" fmla="*/ 133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80" h="178">
                    <a:moveTo>
                      <a:pt x="16" y="133"/>
                    </a:moveTo>
                    <a:cubicBezTo>
                      <a:pt x="18" y="129"/>
                      <a:pt x="16" y="127"/>
                      <a:pt x="14" y="124"/>
                    </a:cubicBezTo>
                    <a:cubicBezTo>
                      <a:pt x="9" y="118"/>
                      <a:pt x="5" y="111"/>
                      <a:pt x="2" y="103"/>
                    </a:cubicBezTo>
                    <a:cubicBezTo>
                      <a:pt x="0" y="95"/>
                      <a:pt x="1" y="88"/>
                      <a:pt x="6" y="81"/>
                    </a:cubicBezTo>
                    <a:cubicBezTo>
                      <a:pt x="9" y="78"/>
                      <a:pt x="12" y="76"/>
                      <a:pt x="16" y="77"/>
                    </a:cubicBezTo>
                    <a:cubicBezTo>
                      <a:pt x="18" y="77"/>
                      <a:pt x="20" y="76"/>
                      <a:pt x="22" y="77"/>
                    </a:cubicBezTo>
                    <a:cubicBezTo>
                      <a:pt x="29" y="79"/>
                      <a:pt x="36" y="76"/>
                      <a:pt x="40" y="71"/>
                    </a:cubicBezTo>
                    <a:cubicBezTo>
                      <a:pt x="44" y="67"/>
                      <a:pt x="49" y="65"/>
                      <a:pt x="54" y="64"/>
                    </a:cubicBezTo>
                    <a:cubicBezTo>
                      <a:pt x="57" y="64"/>
                      <a:pt x="60" y="62"/>
                      <a:pt x="63" y="61"/>
                    </a:cubicBezTo>
                    <a:cubicBezTo>
                      <a:pt x="89" y="47"/>
                      <a:pt x="116" y="35"/>
                      <a:pt x="144" y="25"/>
                    </a:cubicBezTo>
                    <a:cubicBezTo>
                      <a:pt x="152" y="22"/>
                      <a:pt x="161" y="19"/>
                      <a:pt x="169" y="16"/>
                    </a:cubicBezTo>
                    <a:cubicBezTo>
                      <a:pt x="174" y="14"/>
                      <a:pt x="180" y="14"/>
                      <a:pt x="186" y="13"/>
                    </a:cubicBezTo>
                    <a:cubicBezTo>
                      <a:pt x="194" y="12"/>
                      <a:pt x="201" y="11"/>
                      <a:pt x="209" y="9"/>
                    </a:cubicBezTo>
                    <a:cubicBezTo>
                      <a:pt x="214" y="8"/>
                      <a:pt x="219" y="5"/>
                      <a:pt x="224" y="3"/>
                    </a:cubicBezTo>
                    <a:cubicBezTo>
                      <a:pt x="227" y="1"/>
                      <a:pt x="230" y="0"/>
                      <a:pt x="233" y="0"/>
                    </a:cubicBezTo>
                    <a:cubicBezTo>
                      <a:pt x="244" y="0"/>
                      <a:pt x="255" y="1"/>
                      <a:pt x="265" y="5"/>
                    </a:cubicBezTo>
                    <a:cubicBezTo>
                      <a:pt x="276" y="9"/>
                      <a:pt x="280" y="19"/>
                      <a:pt x="274" y="29"/>
                    </a:cubicBezTo>
                    <a:cubicBezTo>
                      <a:pt x="270" y="38"/>
                      <a:pt x="263" y="45"/>
                      <a:pt x="256" y="50"/>
                    </a:cubicBezTo>
                    <a:cubicBezTo>
                      <a:pt x="252" y="53"/>
                      <a:pt x="249" y="53"/>
                      <a:pt x="245" y="53"/>
                    </a:cubicBezTo>
                    <a:cubicBezTo>
                      <a:pt x="236" y="54"/>
                      <a:pt x="228" y="55"/>
                      <a:pt x="220" y="56"/>
                    </a:cubicBezTo>
                    <a:cubicBezTo>
                      <a:pt x="218" y="57"/>
                      <a:pt x="215" y="57"/>
                      <a:pt x="213" y="58"/>
                    </a:cubicBezTo>
                    <a:cubicBezTo>
                      <a:pt x="209" y="60"/>
                      <a:pt x="208" y="63"/>
                      <a:pt x="208" y="67"/>
                    </a:cubicBezTo>
                    <a:cubicBezTo>
                      <a:pt x="208" y="70"/>
                      <a:pt x="209" y="73"/>
                      <a:pt x="210" y="76"/>
                    </a:cubicBezTo>
                    <a:cubicBezTo>
                      <a:pt x="213" y="82"/>
                      <a:pt x="215" y="87"/>
                      <a:pt x="218" y="92"/>
                    </a:cubicBezTo>
                    <a:cubicBezTo>
                      <a:pt x="221" y="100"/>
                      <a:pt x="224" y="107"/>
                      <a:pt x="224" y="115"/>
                    </a:cubicBezTo>
                    <a:cubicBezTo>
                      <a:pt x="224" y="126"/>
                      <a:pt x="223" y="136"/>
                      <a:pt x="220" y="146"/>
                    </a:cubicBezTo>
                    <a:cubicBezTo>
                      <a:pt x="216" y="157"/>
                      <a:pt x="209" y="162"/>
                      <a:pt x="197" y="163"/>
                    </a:cubicBezTo>
                    <a:cubicBezTo>
                      <a:pt x="194" y="163"/>
                      <a:pt x="192" y="163"/>
                      <a:pt x="189" y="163"/>
                    </a:cubicBezTo>
                    <a:cubicBezTo>
                      <a:pt x="186" y="163"/>
                      <a:pt x="183" y="163"/>
                      <a:pt x="181" y="167"/>
                    </a:cubicBezTo>
                    <a:cubicBezTo>
                      <a:pt x="180" y="168"/>
                      <a:pt x="179" y="169"/>
                      <a:pt x="178" y="170"/>
                    </a:cubicBezTo>
                    <a:cubicBezTo>
                      <a:pt x="171" y="176"/>
                      <a:pt x="164" y="178"/>
                      <a:pt x="156" y="175"/>
                    </a:cubicBezTo>
                    <a:cubicBezTo>
                      <a:pt x="151" y="172"/>
                      <a:pt x="145" y="169"/>
                      <a:pt x="140" y="166"/>
                    </a:cubicBezTo>
                    <a:cubicBezTo>
                      <a:pt x="136" y="163"/>
                      <a:pt x="132" y="162"/>
                      <a:pt x="126" y="162"/>
                    </a:cubicBezTo>
                    <a:cubicBezTo>
                      <a:pt x="124" y="162"/>
                      <a:pt x="121" y="163"/>
                      <a:pt x="119" y="160"/>
                    </a:cubicBezTo>
                    <a:cubicBezTo>
                      <a:pt x="116" y="157"/>
                      <a:pt x="114" y="154"/>
                      <a:pt x="113" y="150"/>
                    </a:cubicBezTo>
                    <a:cubicBezTo>
                      <a:pt x="112" y="148"/>
                      <a:pt x="113" y="147"/>
                      <a:pt x="115" y="147"/>
                    </a:cubicBezTo>
                    <a:cubicBezTo>
                      <a:pt x="117" y="147"/>
                      <a:pt x="120" y="147"/>
                      <a:pt x="122" y="147"/>
                    </a:cubicBezTo>
                    <a:cubicBezTo>
                      <a:pt x="137" y="148"/>
                      <a:pt x="152" y="146"/>
                      <a:pt x="166" y="141"/>
                    </a:cubicBezTo>
                    <a:cubicBezTo>
                      <a:pt x="173" y="138"/>
                      <a:pt x="179" y="134"/>
                      <a:pt x="185" y="129"/>
                    </a:cubicBezTo>
                    <a:cubicBezTo>
                      <a:pt x="188" y="126"/>
                      <a:pt x="189" y="123"/>
                      <a:pt x="188" y="120"/>
                    </a:cubicBezTo>
                    <a:cubicBezTo>
                      <a:pt x="187" y="111"/>
                      <a:pt x="186" y="102"/>
                      <a:pt x="185" y="92"/>
                    </a:cubicBezTo>
                    <a:cubicBezTo>
                      <a:pt x="184" y="87"/>
                      <a:pt x="184" y="82"/>
                      <a:pt x="184" y="77"/>
                    </a:cubicBezTo>
                    <a:cubicBezTo>
                      <a:pt x="184" y="73"/>
                      <a:pt x="183" y="71"/>
                      <a:pt x="179" y="71"/>
                    </a:cubicBezTo>
                    <a:cubicBezTo>
                      <a:pt x="173" y="70"/>
                      <a:pt x="168" y="70"/>
                      <a:pt x="163" y="75"/>
                    </a:cubicBezTo>
                    <a:cubicBezTo>
                      <a:pt x="162" y="76"/>
                      <a:pt x="160" y="77"/>
                      <a:pt x="158" y="79"/>
                    </a:cubicBezTo>
                    <a:cubicBezTo>
                      <a:pt x="154" y="81"/>
                      <a:pt x="150" y="83"/>
                      <a:pt x="145" y="82"/>
                    </a:cubicBezTo>
                    <a:cubicBezTo>
                      <a:pt x="134" y="82"/>
                      <a:pt x="124" y="85"/>
                      <a:pt x="116" y="91"/>
                    </a:cubicBezTo>
                    <a:cubicBezTo>
                      <a:pt x="104" y="100"/>
                      <a:pt x="92" y="109"/>
                      <a:pt x="80" y="118"/>
                    </a:cubicBezTo>
                    <a:cubicBezTo>
                      <a:pt x="71" y="124"/>
                      <a:pt x="62" y="131"/>
                      <a:pt x="52" y="135"/>
                    </a:cubicBezTo>
                    <a:cubicBezTo>
                      <a:pt x="42" y="139"/>
                      <a:pt x="32" y="140"/>
                      <a:pt x="22" y="136"/>
                    </a:cubicBezTo>
                    <a:cubicBezTo>
                      <a:pt x="20" y="136"/>
                      <a:pt x="19" y="135"/>
                      <a:pt x="18" y="134"/>
                    </a:cubicBezTo>
                    <a:cubicBezTo>
                      <a:pt x="17" y="134"/>
                      <a:pt x="17" y="134"/>
                      <a:pt x="16" y="1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154" name="Freeform 15"/>
              <p:cNvSpPr/>
              <p:nvPr/>
            </p:nvSpPr>
            <p:spPr bwMode="auto">
              <a:xfrm>
                <a:off x="6548140" y="2449465"/>
                <a:ext cx="605519" cy="323584"/>
              </a:xfrm>
              <a:custGeom>
                <a:avLst/>
                <a:gdLst>
                  <a:gd name="T0" fmla="*/ 197 w 212"/>
                  <a:gd name="T1" fmla="*/ 0 h 114"/>
                  <a:gd name="T2" fmla="*/ 205 w 212"/>
                  <a:gd name="T3" fmla="*/ 0 h 114"/>
                  <a:gd name="T4" fmla="*/ 211 w 212"/>
                  <a:gd name="T5" fmla="*/ 9 h 114"/>
                  <a:gd name="T6" fmla="*/ 191 w 212"/>
                  <a:gd name="T7" fmla="*/ 29 h 114"/>
                  <a:gd name="T8" fmla="*/ 187 w 212"/>
                  <a:gd name="T9" fmla="*/ 29 h 114"/>
                  <a:gd name="T10" fmla="*/ 174 w 212"/>
                  <a:gd name="T11" fmla="*/ 33 h 114"/>
                  <a:gd name="T12" fmla="*/ 132 w 212"/>
                  <a:gd name="T13" fmla="*/ 67 h 114"/>
                  <a:gd name="T14" fmla="*/ 109 w 212"/>
                  <a:gd name="T15" fmla="*/ 91 h 114"/>
                  <a:gd name="T16" fmla="*/ 71 w 212"/>
                  <a:gd name="T17" fmla="*/ 112 h 114"/>
                  <a:gd name="T18" fmla="*/ 40 w 212"/>
                  <a:gd name="T19" fmla="*/ 108 h 114"/>
                  <a:gd name="T20" fmla="*/ 9 w 212"/>
                  <a:gd name="T21" fmla="*/ 90 h 114"/>
                  <a:gd name="T22" fmla="*/ 8 w 212"/>
                  <a:gd name="T23" fmla="*/ 89 h 114"/>
                  <a:gd name="T24" fmla="*/ 11 w 212"/>
                  <a:gd name="T25" fmla="*/ 64 h 114"/>
                  <a:gd name="T26" fmla="*/ 15 w 212"/>
                  <a:gd name="T27" fmla="*/ 62 h 114"/>
                  <a:gd name="T28" fmla="*/ 114 w 212"/>
                  <a:gd name="T29" fmla="*/ 23 h 114"/>
                  <a:gd name="T30" fmla="*/ 130 w 212"/>
                  <a:gd name="T31" fmla="*/ 18 h 114"/>
                  <a:gd name="T32" fmla="*/ 164 w 212"/>
                  <a:gd name="T33" fmla="*/ 7 h 114"/>
                  <a:gd name="T34" fmla="*/ 197 w 212"/>
                  <a:gd name="T35"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2" h="114">
                    <a:moveTo>
                      <a:pt x="197" y="0"/>
                    </a:moveTo>
                    <a:cubicBezTo>
                      <a:pt x="199" y="0"/>
                      <a:pt x="202" y="0"/>
                      <a:pt x="205" y="0"/>
                    </a:cubicBezTo>
                    <a:cubicBezTo>
                      <a:pt x="209" y="1"/>
                      <a:pt x="212" y="5"/>
                      <a:pt x="211" y="9"/>
                    </a:cubicBezTo>
                    <a:cubicBezTo>
                      <a:pt x="207" y="18"/>
                      <a:pt x="200" y="25"/>
                      <a:pt x="191" y="29"/>
                    </a:cubicBezTo>
                    <a:cubicBezTo>
                      <a:pt x="189" y="29"/>
                      <a:pt x="188" y="29"/>
                      <a:pt x="187" y="29"/>
                    </a:cubicBezTo>
                    <a:cubicBezTo>
                      <a:pt x="182" y="28"/>
                      <a:pt x="178" y="30"/>
                      <a:pt x="174" y="33"/>
                    </a:cubicBezTo>
                    <a:cubicBezTo>
                      <a:pt x="158" y="43"/>
                      <a:pt x="144" y="54"/>
                      <a:pt x="132" y="67"/>
                    </a:cubicBezTo>
                    <a:cubicBezTo>
                      <a:pt x="124" y="75"/>
                      <a:pt x="116" y="83"/>
                      <a:pt x="109" y="91"/>
                    </a:cubicBezTo>
                    <a:cubicBezTo>
                      <a:pt x="99" y="102"/>
                      <a:pt x="86" y="110"/>
                      <a:pt x="71" y="112"/>
                    </a:cubicBezTo>
                    <a:cubicBezTo>
                      <a:pt x="61" y="114"/>
                      <a:pt x="50" y="112"/>
                      <a:pt x="40" y="108"/>
                    </a:cubicBezTo>
                    <a:cubicBezTo>
                      <a:pt x="29" y="104"/>
                      <a:pt x="19" y="98"/>
                      <a:pt x="9" y="90"/>
                    </a:cubicBezTo>
                    <a:cubicBezTo>
                      <a:pt x="9" y="90"/>
                      <a:pt x="9" y="89"/>
                      <a:pt x="8" y="89"/>
                    </a:cubicBezTo>
                    <a:cubicBezTo>
                      <a:pt x="0" y="81"/>
                      <a:pt x="2" y="70"/>
                      <a:pt x="11" y="64"/>
                    </a:cubicBezTo>
                    <a:cubicBezTo>
                      <a:pt x="12" y="63"/>
                      <a:pt x="14" y="63"/>
                      <a:pt x="15" y="62"/>
                    </a:cubicBezTo>
                    <a:cubicBezTo>
                      <a:pt x="48" y="49"/>
                      <a:pt x="81" y="36"/>
                      <a:pt x="114" y="23"/>
                    </a:cubicBezTo>
                    <a:cubicBezTo>
                      <a:pt x="119" y="21"/>
                      <a:pt x="125" y="19"/>
                      <a:pt x="130" y="18"/>
                    </a:cubicBezTo>
                    <a:cubicBezTo>
                      <a:pt x="142" y="15"/>
                      <a:pt x="153" y="12"/>
                      <a:pt x="164" y="7"/>
                    </a:cubicBezTo>
                    <a:cubicBezTo>
                      <a:pt x="175" y="2"/>
                      <a:pt x="186" y="0"/>
                      <a:pt x="19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155" name="Freeform 16"/>
              <p:cNvSpPr/>
              <p:nvPr/>
            </p:nvSpPr>
            <p:spPr bwMode="auto">
              <a:xfrm>
                <a:off x="6746776" y="2048989"/>
                <a:ext cx="323584" cy="358826"/>
              </a:xfrm>
              <a:custGeom>
                <a:avLst/>
                <a:gdLst>
                  <a:gd name="T0" fmla="*/ 114 w 114"/>
                  <a:gd name="T1" fmla="*/ 70 h 126"/>
                  <a:gd name="T2" fmla="*/ 101 w 114"/>
                  <a:gd name="T3" fmla="*/ 91 h 126"/>
                  <a:gd name="T4" fmla="*/ 78 w 114"/>
                  <a:gd name="T5" fmla="*/ 97 h 126"/>
                  <a:gd name="T6" fmla="*/ 58 w 114"/>
                  <a:gd name="T7" fmla="*/ 106 h 126"/>
                  <a:gd name="T8" fmla="*/ 40 w 114"/>
                  <a:gd name="T9" fmla="*/ 121 h 126"/>
                  <a:gd name="T10" fmla="*/ 31 w 114"/>
                  <a:gd name="T11" fmla="*/ 125 h 126"/>
                  <a:gd name="T12" fmla="*/ 23 w 114"/>
                  <a:gd name="T13" fmla="*/ 122 h 126"/>
                  <a:gd name="T14" fmla="*/ 23 w 114"/>
                  <a:gd name="T15" fmla="*/ 112 h 126"/>
                  <a:gd name="T16" fmla="*/ 26 w 114"/>
                  <a:gd name="T17" fmla="*/ 68 h 126"/>
                  <a:gd name="T18" fmla="*/ 16 w 114"/>
                  <a:gd name="T19" fmla="*/ 50 h 126"/>
                  <a:gd name="T20" fmla="*/ 11 w 114"/>
                  <a:gd name="T21" fmla="*/ 39 h 126"/>
                  <a:gd name="T22" fmla="*/ 3 w 114"/>
                  <a:gd name="T23" fmla="*/ 21 h 126"/>
                  <a:gd name="T24" fmla="*/ 3 w 114"/>
                  <a:gd name="T25" fmla="*/ 6 h 126"/>
                  <a:gd name="T26" fmla="*/ 12 w 114"/>
                  <a:gd name="T27" fmla="*/ 0 h 126"/>
                  <a:gd name="T28" fmla="*/ 18 w 114"/>
                  <a:gd name="T29" fmla="*/ 1 h 126"/>
                  <a:gd name="T30" fmla="*/ 50 w 114"/>
                  <a:gd name="T31" fmla="*/ 12 h 126"/>
                  <a:gd name="T32" fmla="*/ 86 w 114"/>
                  <a:gd name="T33" fmla="*/ 31 h 126"/>
                  <a:gd name="T34" fmla="*/ 106 w 114"/>
                  <a:gd name="T35" fmla="*/ 48 h 126"/>
                  <a:gd name="T36" fmla="*/ 114 w 114"/>
                  <a:gd name="T37" fmla="*/ 7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4" h="126">
                    <a:moveTo>
                      <a:pt x="114" y="70"/>
                    </a:moveTo>
                    <a:cubicBezTo>
                      <a:pt x="114" y="79"/>
                      <a:pt x="109" y="86"/>
                      <a:pt x="101" y="91"/>
                    </a:cubicBezTo>
                    <a:cubicBezTo>
                      <a:pt x="94" y="95"/>
                      <a:pt x="86" y="97"/>
                      <a:pt x="78" y="97"/>
                    </a:cubicBezTo>
                    <a:cubicBezTo>
                      <a:pt x="64" y="97"/>
                      <a:pt x="66" y="98"/>
                      <a:pt x="58" y="106"/>
                    </a:cubicBezTo>
                    <a:cubicBezTo>
                      <a:pt x="52" y="111"/>
                      <a:pt x="46" y="116"/>
                      <a:pt x="40" y="121"/>
                    </a:cubicBezTo>
                    <a:cubicBezTo>
                      <a:pt x="38" y="123"/>
                      <a:pt x="35" y="124"/>
                      <a:pt x="31" y="125"/>
                    </a:cubicBezTo>
                    <a:cubicBezTo>
                      <a:pt x="28" y="126"/>
                      <a:pt x="25" y="125"/>
                      <a:pt x="23" y="122"/>
                    </a:cubicBezTo>
                    <a:cubicBezTo>
                      <a:pt x="22" y="118"/>
                      <a:pt x="21" y="115"/>
                      <a:pt x="23" y="112"/>
                    </a:cubicBezTo>
                    <a:cubicBezTo>
                      <a:pt x="33" y="98"/>
                      <a:pt x="33" y="83"/>
                      <a:pt x="26" y="68"/>
                    </a:cubicBezTo>
                    <a:cubicBezTo>
                      <a:pt x="23" y="61"/>
                      <a:pt x="19" y="56"/>
                      <a:pt x="16" y="50"/>
                    </a:cubicBezTo>
                    <a:cubicBezTo>
                      <a:pt x="14" y="46"/>
                      <a:pt x="12" y="43"/>
                      <a:pt x="11" y="39"/>
                    </a:cubicBezTo>
                    <a:cubicBezTo>
                      <a:pt x="9" y="33"/>
                      <a:pt x="7" y="27"/>
                      <a:pt x="3" y="21"/>
                    </a:cubicBezTo>
                    <a:cubicBezTo>
                      <a:pt x="0" y="17"/>
                      <a:pt x="0" y="12"/>
                      <a:pt x="3" y="6"/>
                    </a:cubicBezTo>
                    <a:cubicBezTo>
                      <a:pt x="5" y="2"/>
                      <a:pt x="8" y="0"/>
                      <a:pt x="12" y="0"/>
                    </a:cubicBezTo>
                    <a:cubicBezTo>
                      <a:pt x="14" y="0"/>
                      <a:pt x="16" y="1"/>
                      <a:pt x="18" y="1"/>
                    </a:cubicBezTo>
                    <a:cubicBezTo>
                      <a:pt x="29" y="3"/>
                      <a:pt x="40" y="7"/>
                      <a:pt x="50" y="12"/>
                    </a:cubicBezTo>
                    <a:cubicBezTo>
                      <a:pt x="62" y="19"/>
                      <a:pt x="74" y="25"/>
                      <a:pt x="86" y="31"/>
                    </a:cubicBezTo>
                    <a:cubicBezTo>
                      <a:pt x="94" y="36"/>
                      <a:pt x="101" y="41"/>
                      <a:pt x="106" y="48"/>
                    </a:cubicBezTo>
                    <a:cubicBezTo>
                      <a:pt x="111" y="54"/>
                      <a:pt x="114" y="61"/>
                      <a:pt x="114" y="7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156" name="Freeform 24"/>
              <p:cNvSpPr/>
              <p:nvPr/>
            </p:nvSpPr>
            <p:spPr bwMode="auto">
              <a:xfrm>
                <a:off x="9216909" y="2378981"/>
                <a:ext cx="317177" cy="429310"/>
              </a:xfrm>
              <a:custGeom>
                <a:avLst/>
                <a:gdLst>
                  <a:gd name="T0" fmla="*/ 111 w 111"/>
                  <a:gd name="T1" fmla="*/ 118 h 150"/>
                  <a:gd name="T2" fmla="*/ 108 w 111"/>
                  <a:gd name="T3" fmla="*/ 125 h 150"/>
                  <a:gd name="T4" fmla="*/ 94 w 111"/>
                  <a:gd name="T5" fmla="*/ 142 h 150"/>
                  <a:gd name="T6" fmla="*/ 80 w 111"/>
                  <a:gd name="T7" fmla="*/ 149 h 150"/>
                  <a:gd name="T8" fmla="*/ 72 w 111"/>
                  <a:gd name="T9" fmla="*/ 144 h 150"/>
                  <a:gd name="T10" fmla="*/ 66 w 111"/>
                  <a:gd name="T11" fmla="*/ 117 h 150"/>
                  <a:gd name="T12" fmla="*/ 59 w 111"/>
                  <a:gd name="T13" fmla="*/ 90 h 150"/>
                  <a:gd name="T14" fmla="*/ 50 w 111"/>
                  <a:gd name="T15" fmla="*/ 75 h 150"/>
                  <a:gd name="T16" fmla="*/ 19 w 111"/>
                  <a:gd name="T17" fmla="*/ 40 h 150"/>
                  <a:gd name="T18" fmla="*/ 6 w 111"/>
                  <a:gd name="T19" fmla="*/ 27 h 150"/>
                  <a:gd name="T20" fmla="*/ 0 w 111"/>
                  <a:gd name="T21" fmla="*/ 10 h 150"/>
                  <a:gd name="T22" fmla="*/ 0 w 111"/>
                  <a:gd name="T23" fmla="*/ 8 h 150"/>
                  <a:gd name="T24" fmla="*/ 9 w 111"/>
                  <a:gd name="T25" fmla="*/ 2 h 150"/>
                  <a:gd name="T26" fmla="*/ 18 w 111"/>
                  <a:gd name="T27" fmla="*/ 7 h 150"/>
                  <a:gd name="T28" fmla="*/ 27 w 111"/>
                  <a:gd name="T29" fmla="*/ 15 h 150"/>
                  <a:gd name="T30" fmla="*/ 44 w 111"/>
                  <a:gd name="T31" fmla="*/ 26 h 150"/>
                  <a:gd name="T32" fmla="*/ 85 w 111"/>
                  <a:gd name="T33" fmla="*/ 57 h 150"/>
                  <a:gd name="T34" fmla="*/ 110 w 111"/>
                  <a:gd name="T35" fmla="*/ 114 h 150"/>
                  <a:gd name="T36" fmla="*/ 110 w 111"/>
                  <a:gd name="T37" fmla="*/ 117 h 150"/>
                  <a:gd name="T38" fmla="*/ 111 w 111"/>
                  <a:gd name="T39" fmla="*/ 118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1" h="150">
                    <a:moveTo>
                      <a:pt x="111" y="118"/>
                    </a:moveTo>
                    <a:cubicBezTo>
                      <a:pt x="110" y="120"/>
                      <a:pt x="109" y="123"/>
                      <a:pt x="108" y="125"/>
                    </a:cubicBezTo>
                    <a:cubicBezTo>
                      <a:pt x="103" y="131"/>
                      <a:pt x="99" y="136"/>
                      <a:pt x="94" y="142"/>
                    </a:cubicBezTo>
                    <a:cubicBezTo>
                      <a:pt x="90" y="146"/>
                      <a:pt x="86" y="148"/>
                      <a:pt x="80" y="149"/>
                    </a:cubicBezTo>
                    <a:cubicBezTo>
                      <a:pt x="75" y="150"/>
                      <a:pt x="73" y="149"/>
                      <a:pt x="72" y="144"/>
                    </a:cubicBezTo>
                    <a:cubicBezTo>
                      <a:pt x="70" y="135"/>
                      <a:pt x="68" y="126"/>
                      <a:pt x="66" y="117"/>
                    </a:cubicBezTo>
                    <a:cubicBezTo>
                      <a:pt x="64" y="108"/>
                      <a:pt x="63" y="99"/>
                      <a:pt x="59" y="90"/>
                    </a:cubicBezTo>
                    <a:cubicBezTo>
                      <a:pt x="57" y="85"/>
                      <a:pt x="54" y="80"/>
                      <a:pt x="50" y="75"/>
                    </a:cubicBezTo>
                    <a:cubicBezTo>
                      <a:pt x="40" y="63"/>
                      <a:pt x="29" y="51"/>
                      <a:pt x="19" y="40"/>
                    </a:cubicBezTo>
                    <a:cubicBezTo>
                      <a:pt x="15" y="35"/>
                      <a:pt x="11" y="31"/>
                      <a:pt x="6" y="27"/>
                    </a:cubicBezTo>
                    <a:cubicBezTo>
                      <a:pt x="1" y="22"/>
                      <a:pt x="0" y="17"/>
                      <a:pt x="0" y="10"/>
                    </a:cubicBezTo>
                    <a:cubicBezTo>
                      <a:pt x="0" y="9"/>
                      <a:pt x="0" y="9"/>
                      <a:pt x="0" y="8"/>
                    </a:cubicBezTo>
                    <a:cubicBezTo>
                      <a:pt x="2" y="1"/>
                      <a:pt x="3" y="0"/>
                      <a:pt x="9" y="2"/>
                    </a:cubicBezTo>
                    <a:cubicBezTo>
                      <a:pt x="12" y="4"/>
                      <a:pt x="15" y="5"/>
                      <a:pt x="18" y="7"/>
                    </a:cubicBezTo>
                    <a:cubicBezTo>
                      <a:pt x="21" y="10"/>
                      <a:pt x="24" y="12"/>
                      <a:pt x="27" y="15"/>
                    </a:cubicBezTo>
                    <a:cubicBezTo>
                      <a:pt x="32" y="20"/>
                      <a:pt x="38" y="24"/>
                      <a:pt x="44" y="26"/>
                    </a:cubicBezTo>
                    <a:cubicBezTo>
                      <a:pt x="61" y="33"/>
                      <a:pt x="74" y="43"/>
                      <a:pt x="85" y="57"/>
                    </a:cubicBezTo>
                    <a:cubicBezTo>
                      <a:pt x="98" y="73"/>
                      <a:pt x="107" y="92"/>
                      <a:pt x="110" y="114"/>
                    </a:cubicBezTo>
                    <a:cubicBezTo>
                      <a:pt x="110" y="115"/>
                      <a:pt x="110" y="116"/>
                      <a:pt x="110" y="117"/>
                    </a:cubicBezTo>
                    <a:cubicBezTo>
                      <a:pt x="110" y="117"/>
                      <a:pt x="110" y="118"/>
                      <a:pt x="111" y="1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157" name="Freeform 26"/>
              <p:cNvSpPr/>
              <p:nvPr/>
            </p:nvSpPr>
            <p:spPr bwMode="auto">
              <a:xfrm>
                <a:off x="7022303" y="3189544"/>
                <a:ext cx="230674" cy="281935"/>
              </a:xfrm>
              <a:custGeom>
                <a:avLst/>
                <a:gdLst>
                  <a:gd name="T0" fmla="*/ 0 w 81"/>
                  <a:gd name="T1" fmla="*/ 18 h 99"/>
                  <a:gd name="T2" fmla="*/ 1 w 81"/>
                  <a:gd name="T3" fmla="*/ 9 h 99"/>
                  <a:gd name="T4" fmla="*/ 11 w 81"/>
                  <a:gd name="T5" fmla="*/ 1 h 99"/>
                  <a:gd name="T6" fmla="*/ 50 w 81"/>
                  <a:gd name="T7" fmla="*/ 12 h 99"/>
                  <a:gd name="T8" fmla="*/ 78 w 81"/>
                  <a:gd name="T9" fmla="*/ 44 h 99"/>
                  <a:gd name="T10" fmla="*/ 80 w 81"/>
                  <a:gd name="T11" fmla="*/ 51 h 99"/>
                  <a:gd name="T12" fmla="*/ 77 w 81"/>
                  <a:gd name="T13" fmla="*/ 79 h 99"/>
                  <a:gd name="T14" fmla="*/ 43 w 81"/>
                  <a:gd name="T15" fmla="*/ 92 h 99"/>
                  <a:gd name="T16" fmla="*/ 30 w 81"/>
                  <a:gd name="T17" fmla="*/ 81 h 99"/>
                  <a:gd name="T18" fmla="*/ 12 w 81"/>
                  <a:gd name="T19" fmla="*/ 60 h 99"/>
                  <a:gd name="T20" fmla="*/ 1 w 81"/>
                  <a:gd name="T21" fmla="*/ 24 h 99"/>
                  <a:gd name="T22" fmla="*/ 1 w 81"/>
                  <a:gd name="T23" fmla="*/ 18 h 99"/>
                  <a:gd name="T24" fmla="*/ 0 w 81"/>
                  <a:gd name="T25" fmla="*/ 18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1" h="99">
                    <a:moveTo>
                      <a:pt x="0" y="18"/>
                    </a:moveTo>
                    <a:cubicBezTo>
                      <a:pt x="1" y="15"/>
                      <a:pt x="1" y="12"/>
                      <a:pt x="1" y="9"/>
                    </a:cubicBezTo>
                    <a:cubicBezTo>
                      <a:pt x="2" y="4"/>
                      <a:pt x="5" y="1"/>
                      <a:pt x="11" y="1"/>
                    </a:cubicBezTo>
                    <a:cubicBezTo>
                      <a:pt x="25" y="0"/>
                      <a:pt x="39" y="2"/>
                      <a:pt x="50" y="12"/>
                    </a:cubicBezTo>
                    <a:cubicBezTo>
                      <a:pt x="62" y="21"/>
                      <a:pt x="70" y="32"/>
                      <a:pt x="78" y="44"/>
                    </a:cubicBezTo>
                    <a:cubicBezTo>
                      <a:pt x="79" y="46"/>
                      <a:pt x="80" y="49"/>
                      <a:pt x="80" y="51"/>
                    </a:cubicBezTo>
                    <a:cubicBezTo>
                      <a:pt x="81" y="61"/>
                      <a:pt x="80" y="70"/>
                      <a:pt x="77" y="79"/>
                    </a:cubicBezTo>
                    <a:cubicBezTo>
                      <a:pt x="74" y="89"/>
                      <a:pt x="57" y="99"/>
                      <a:pt x="43" y="92"/>
                    </a:cubicBezTo>
                    <a:cubicBezTo>
                      <a:pt x="38" y="89"/>
                      <a:pt x="33" y="86"/>
                      <a:pt x="30" y="81"/>
                    </a:cubicBezTo>
                    <a:cubicBezTo>
                      <a:pt x="24" y="74"/>
                      <a:pt x="18" y="67"/>
                      <a:pt x="12" y="60"/>
                    </a:cubicBezTo>
                    <a:cubicBezTo>
                      <a:pt x="4" y="49"/>
                      <a:pt x="2" y="37"/>
                      <a:pt x="1" y="24"/>
                    </a:cubicBezTo>
                    <a:cubicBezTo>
                      <a:pt x="1" y="22"/>
                      <a:pt x="1" y="20"/>
                      <a:pt x="1" y="18"/>
                    </a:cubicBezTo>
                    <a:cubicBezTo>
                      <a:pt x="1" y="18"/>
                      <a:pt x="1" y="18"/>
                      <a:pt x="0"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158" name="Freeform 28"/>
              <p:cNvSpPr/>
              <p:nvPr/>
            </p:nvSpPr>
            <p:spPr bwMode="auto">
              <a:xfrm>
                <a:off x="8502460" y="3122264"/>
                <a:ext cx="246693" cy="285139"/>
              </a:xfrm>
              <a:custGeom>
                <a:avLst/>
                <a:gdLst>
                  <a:gd name="T0" fmla="*/ 38 w 87"/>
                  <a:gd name="T1" fmla="*/ 100 h 100"/>
                  <a:gd name="T2" fmla="*/ 27 w 87"/>
                  <a:gd name="T3" fmla="*/ 98 h 100"/>
                  <a:gd name="T4" fmla="*/ 22 w 87"/>
                  <a:gd name="T5" fmla="*/ 91 h 100"/>
                  <a:gd name="T6" fmla="*/ 17 w 87"/>
                  <a:gd name="T7" fmla="*/ 65 h 100"/>
                  <a:gd name="T8" fmla="*/ 1 w 87"/>
                  <a:gd name="T9" fmla="*/ 16 h 100"/>
                  <a:gd name="T10" fmla="*/ 0 w 87"/>
                  <a:gd name="T11" fmla="*/ 4 h 100"/>
                  <a:gd name="T12" fmla="*/ 4 w 87"/>
                  <a:gd name="T13" fmla="*/ 0 h 100"/>
                  <a:gd name="T14" fmla="*/ 12 w 87"/>
                  <a:gd name="T15" fmla="*/ 0 h 100"/>
                  <a:gd name="T16" fmla="*/ 20 w 87"/>
                  <a:gd name="T17" fmla="*/ 4 h 100"/>
                  <a:gd name="T18" fmla="*/ 31 w 87"/>
                  <a:gd name="T19" fmla="*/ 12 h 100"/>
                  <a:gd name="T20" fmla="*/ 65 w 87"/>
                  <a:gd name="T21" fmla="*/ 41 h 100"/>
                  <a:gd name="T22" fmla="*/ 78 w 87"/>
                  <a:gd name="T23" fmla="*/ 56 h 100"/>
                  <a:gd name="T24" fmla="*/ 73 w 87"/>
                  <a:gd name="T25" fmla="*/ 87 h 100"/>
                  <a:gd name="T26" fmla="*/ 38 w 87"/>
                  <a:gd name="T27" fmla="*/ 10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7" h="100">
                    <a:moveTo>
                      <a:pt x="38" y="100"/>
                    </a:moveTo>
                    <a:cubicBezTo>
                      <a:pt x="34" y="99"/>
                      <a:pt x="31" y="99"/>
                      <a:pt x="27" y="98"/>
                    </a:cubicBezTo>
                    <a:cubicBezTo>
                      <a:pt x="24" y="97"/>
                      <a:pt x="22" y="94"/>
                      <a:pt x="22" y="91"/>
                    </a:cubicBezTo>
                    <a:cubicBezTo>
                      <a:pt x="23" y="81"/>
                      <a:pt x="20" y="73"/>
                      <a:pt x="17" y="65"/>
                    </a:cubicBezTo>
                    <a:cubicBezTo>
                      <a:pt x="11" y="49"/>
                      <a:pt x="4" y="33"/>
                      <a:pt x="1" y="16"/>
                    </a:cubicBezTo>
                    <a:cubicBezTo>
                      <a:pt x="0" y="12"/>
                      <a:pt x="0" y="8"/>
                      <a:pt x="0" y="4"/>
                    </a:cubicBezTo>
                    <a:cubicBezTo>
                      <a:pt x="0" y="2"/>
                      <a:pt x="2" y="0"/>
                      <a:pt x="4" y="0"/>
                    </a:cubicBezTo>
                    <a:cubicBezTo>
                      <a:pt x="7" y="0"/>
                      <a:pt x="10" y="0"/>
                      <a:pt x="12" y="0"/>
                    </a:cubicBezTo>
                    <a:cubicBezTo>
                      <a:pt x="15" y="1"/>
                      <a:pt x="18" y="2"/>
                      <a:pt x="20" y="4"/>
                    </a:cubicBezTo>
                    <a:cubicBezTo>
                      <a:pt x="24" y="7"/>
                      <a:pt x="28" y="9"/>
                      <a:pt x="31" y="12"/>
                    </a:cubicBezTo>
                    <a:cubicBezTo>
                      <a:pt x="42" y="22"/>
                      <a:pt x="54" y="31"/>
                      <a:pt x="65" y="41"/>
                    </a:cubicBezTo>
                    <a:cubicBezTo>
                      <a:pt x="70" y="45"/>
                      <a:pt x="74" y="51"/>
                      <a:pt x="78" y="56"/>
                    </a:cubicBezTo>
                    <a:cubicBezTo>
                      <a:pt x="87" y="69"/>
                      <a:pt x="85" y="78"/>
                      <a:pt x="73" y="87"/>
                    </a:cubicBezTo>
                    <a:cubicBezTo>
                      <a:pt x="64" y="95"/>
                      <a:pt x="50" y="100"/>
                      <a:pt x="38" y="10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159" name="Freeform 36"/>
              <p:cNvSpPr/>
              <p:nvPr/>
            </p:nvSpPr>
            <p:spPr bwMode="auto">
              <a:xfrm>
                <a:off x="9207298" y="2724992"/>
                <a:ext cx="128152" cy="246693"/>
              </a:xfrm>
              <a:custGeom>
                <a:avLst/>
                <a:gdLst>
                  <a:gd name="T0" fmla="*/ 6 w 44"/>
                  <a:gd name="T1" fmla="*/ 57 h 87"/>
                  <a:gd name="T2" fmla="*/ 2 w 44"/>
                  <a:gd name="T3" fmla="*/ 8 h 87"/>
                  <a:gd name="T4" fmla="*/ 3 w 44"/>
                  <a:gd name="T5" fmla="*/ 2 h 87"/>
                  <a:gd name="T6" fmla="*/ 10 w 44"/>
                  <a:gd name="T7" fmla="*/ 2 h 87"/>
                  <a:gd name="T8" fmla="*/ 15 w 44"/>
                  <a:gd name="T9" fmla="*/ 6 h 87"/>
                  <a:gd name="T10" fmla="*/ 29 w 44"/>
                  <a:gd name="T11" fmla="*/ 22 h 87"/>
                  <a:gd name="T12" fmla="*/ 39 w 44"/>
                  <a:gd name="T13" fmla="*/ 36 h 87"/>
                  <a:gd name="T14" fmla="*/ 43 w 44"/>
                  <a:gd name="T15" fmla="*/ 52 h 87"/>
                  <a:gd name="T16" fmla="*/ 38 w 44"/>
                  <a:gd name="T17" fmla="*/ 74 h 87"/>
                  <a:gd name="T18" fmla="*/ 16 w 44"/>
                  <a:gd name="T19" fmla="*/ 87 h 87"/>
                  <a:gd name="T20" fmla="*/ 8 w 44"/>
                  <a:gd name="T21" fmla="*/ 81 h 87"/>
                  <a:gd name="T22" fmla="*/ 6 w 44"/>
                  <a:gd name="T23" fmla="*/ 65 h 87"/>
                  <a:gd name="T24" fmla="*/ 6 w 44"/>
                  <a:gd name="T25" fmla="*/ 5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87">
                    <a:moveTo>
                      <a:pt x="6" y="57"/>
                    </a:moveTo>
                    <a:cubicBezTo>
                      <a:pt x="7" y="39"/>
                      <a:pt x="5" y="23"/>
                      <a:pt x="2" y="8"/>
                    </a:cubicBezTo>
                    <a:cubicBezTo>
                      <a:pt x="1" y="6"/>
                      <a:pt x="0" y="3"/>
                      <a:pt x="3" y="2"/>
                    </a:cubicBezTo>
                    <a:cubicBezTo>
                      <a:pt x="5" y="0"/>
                      <a:pt x="7" y="0"/>
                      <a:pt x="10" y="2"/>
                    </a:cubicBezTo>
                    <a:cubicBezTo>
                      <a:pt x="12" y="3"/>
                      <a:pt x="14" y="4"/>
                      <a:pt x="15" y="6"/>
                    </a:cubicBezTo>
                    <a:cubicBezTo>
                      <a:pt x="20" y="11"/>
                      <a:pt x="25" y="17"/>
                      <a:pt x="29" y="22"/>
                    </a:cubicBezTo>
                    <a:cubicBezTo>
                      <a:pt x="33" y="27"/>
                      <a:pt x="36" y="32"/>
                      <a:pt x="39" y="36"/>
                    </a:cubicBezTo>
                    <a:cubicBezTo>
                      <a:pt x="42" y="41"/>
                      <a:pt x="44" y="46"/>
                      <a:pt x="43" y="52"/>
                    </a:cubicBezTo>
                    <a:cubicBezTo>
                      <a:pt x="42" y="59"/>
                      <a:pt x="41" y="67"/>
                      <a:pt x="38" y="74"/>
                    </a:cubicBezTo>
                    <a:cubicBezTo>
                      <a:pt x="33" y="83"/>
                      <a:pt x="27" y="87"/>
                      <a:pt x="16" y="87"/>
                    </a:cubicBezTo>
                    <a:cubicBezTo>
                      <a:pt x="12" y="87"/>
                      <a:pt x="10" y="85"/>
                      <a:pt x="8" y="81"/>
                    </a:cubicBezTo>
                    <a:cubicBezTo>
                      <a:pt x="6" y="76"/>
                      <a:pt x="6" y="71"/>
                      <a:pt x="6" y="65"/>
                    </a:cubicBezTo>
                    <a:cubicBezTo>
                      <a:pt x="6" y="62"/>
                      <a:pt x="6" y="59"/>
                      <a:pt x="6" y="5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grpSp>
        <p:grpSp>
          <p:nvGrpSpPr>
            <p:cNvPr id="124" name="组合 123"/>
            <p:cNvGrpSpPr/>
            <p:nvPr userDrawn="1"/>
          </p:nvGrpSpPr>
          <p:grpSpPr>
            <a:xfrm>
              <a:off x="9556201" y="498129"/>
              <a:ext cx="588050" cy="586680"/>
              <a:chOff x="2105799" y="20055838"/>
              <a:chExt cx="6748090" cy="6732363"/>
            </a:xfrm>
            <a:solidFill>
              <a:schemeClr val="accent1">
                <a:alpha val="80000"/>
              </a:schemeClr>
            </a:solidFill>
          </p:grpSpPr>
          <p:sp>
            <p:nvSpPr>
              <p:cNvPr id="125" name="Freeform 8"/>
              <p:cNvSpPr>
                <a:spLocks noEditPoints="1"/>
              </p:cNvSpPr>
              <p:nvPr/>
            </p:nvSpPr>
            <p:spPr bwMode="auto">
              <a:xfrm>
                <a:off x="2105799" y="20055838"/>
                <a:ext cx="6748090" cy="6732363"/>
              </a:xfrm>
              <a:custGeom>
                <a:avLst/>
                <a:gdLst>
                  <a:gd name="T0" fmla="*/ 0 w 965"/>
                  <a:gd name="T1" fmla="*/ 465 h 963"/>
                  <a:gd name="T2" fmla="*/ 1 w 965"/>
                  <a:gd name="T3" fmla="*/ 453 h 963"/>
                  <a:gd name="T4" fmla="*/ 10 w 965"/>
                  <a:gd name="T5" fmla="*/ 384 h 963"/>
                  <a:gd name="T6" fmla="*/ 50 w 965"/>
                  <a:gd name="T7" fmla="*/ 269 h 963"/>
                  <a:gd name="T8" fmla="*/ 220 w 965"/>
                  <a:gd name="T9" fmla="*/ 78 h 963"/>
                  <a:gd name="T10" fmla="*/ 368 w 965"/>
                  <a:gd name="T11" fmla="*/ 14 h 963"/>
                  <a:gd name="T12" fmla="*/ 459 w 965"/>
                  <a:gd name="T13" fmla="*/ 1 h 963"/>
                  <a:gd name="T14" fmla="*/ 465 w 965"/>
                  <a:gd name="T15" fmla="*/ 0 h 963"/>
                  <a:gd name="T16" fmla="*/ 498 w 965"/>
                  <a:gd name="T17" fmla="*/ 0 h 963"/>
                  <a:gd name="T18" fmla="*/ 503 w 965"/>
                  <a:gd name="T19" fmla="*/ 1 h 963"/>
                  <a:gd name="T20" fmla="*/ 746 w 965"/>
                  <a:gd name="T21" fmla="*/ 80 h 963"/>
                  <a:gd name="T22" fmla="*/ 941 w 965"/>
                  <a:gd name="T23" fmla="*/ 338 h 963"/>
                  <a:gd name="T24" fmla="*/ 962 w 965"/>
                  <a:gd name="T25" fmla="*/ 447 h 963"/>
                  <a:gd name="T26" fmla="*/ 945 w 965"/>
                  <a:gd name="T27" fmla="*/ 612 h 963"/>
                  <a:gd name="T28" fmla="*/ 857 w 965"/>
                  <a:gd name="T29" fmla="*/ 782 h 963"/>
                  <a:gd name="T30" fmla="*/ 722 w 965"/>
                  <a:gd name="T31" fmla="*/ 897 h 963"/>
                  <a:gd name="T32" fmla="*/ 584 w 965"/>
                  <a:gd name="T33" fmla="*/ 951 h 963"/>
                  <a:gd name="T34" fmla="*/ 502 w 965"/>
                  <a:gd name="T35" fmla="*/ 962 h 963"/>
                  <a:gd name="T36" fmla="*/ 497 w 965"/>
                  <a:gd name="T37" fmla="*/ 963 h 963"/>
                  <a:gd name="T38" fmla="*/ 466 w 965"/>
                  <a:gd name="T39" fmla="*/ 963 h 963"/>
                  <a:gd name="T40" fmla="*/ 449 w 965"/>
                  <a:gd name="T41" fmla="*/ 961 h 963"/>
                  <a:gd name="T42" fmla="*/ 332 w 965"/>
                  <a:gd name="T43" fmla="*/ 938 h 963"/>
                  <a:gd name="T44" fmla="*/ 51 w 965"/>
                  <a:gd name="T45" fmla="*/ 695 h 963"/>
                  <a:gd name="T46" fmla="*/ 8 w 965"/>
                  <a:gd name="T47" fmla="*/ 564 h 963"/>
                  <a:gd name="T48" fmla="*/ 1 w 965"/>
                  <a:gd name="T49" fmla="*/ 510 h 963"/>
                  <a:gd name="T50" fmla="*/ 0 w 965"/>
                  <a:gd name="T51" fmla="*/ 497 h 963"/>
                  <a:gd name="T52" fmla="*/ 0 w 965"/>
                  <a:gd name="T53" fmla="*/ 465 h 963"/>
                  <a:gd name="T54" fmla="*/ 481 w 965"/>
                  <a:gd name="T55" fmla="*/ 946 h 963"/>
                  <a:gd name="T56" fmla="*/ 946 w 965"/>
                  <a:gd name="T57" fmla="*/ 481 h 963"/>
                  <a:gd name="T58" fmla="*/ 482 w 965"/>
                  <a:gd name="T59" fmla="*/ 17 h 963"/>
                  <a:gd name="T60" fmla="*/ 17 w 965"/>
                  <a:gd name="T61" fmla="*/ 480 h 963"/>
                  <a:gd name="T62" fmla="*/ 481 w 965"/>
                  <a:gd name="T63" fmla="*/ 946 h 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65" h="963">
                    <a:moveTo>
                      <a:pt x="0" y="465"/>
                    </a:moveTo>
                    <a:cubicBezTo>
                      <a:pt x="0" y="461"/>
                      <a:pt x="1" y="457"/>
                      <a:pt x="1" y="453"/>
                    </a:cubicBezTo>
                    <a:cubicBezTo>
                      <a:pt x="3" y="430"/>
                      <a:pt x="6" y="407"/>
                      <a:pt x="10" y="384"/>
                    </a:cubicBezTo>
                    <a:cubicBezTo>
                      <a:pt x="19" y="344"/>
                      <a:pt x="32" y="306"/>
                      <a:pt x="50" y="269"/>
                    </a:cubicBezTo>
                    <a:cubicBezTo>
                      <a:pt x="89" y="190"/>
                      <a:pt x="146" y="127"/>
                      <a:pt x="220" y="78"/>
                    </a:cubicBezTo>
                    <a:cubicBezTo>
                      <a:pt x="265" y="48"/>
                      <a:pt x="315" y="27"/>
                      <a:pt x="368" y="14"/>
                    </a:cubicBezTo>
                    <a:cubicBezTo>
                      <a:pt x="398" y="6"/>
                      <a:pt x="429" y="2"/>
                      <a:pt x="459" y="1"/>
                    </a:cubicBezTo>
                    <a:cubicBezTo>
                      <a:pt x="461" y="1"/>
                      <a:pt x="463" y="0"/>
                      <a:pt x="465" y="0"/>
                    </a:cubicBezTo>
                    <a:cubicBezTo>
                      <a:pt x="476" y="0"/>
                      <a:pt x="487" y="0"/>
                      <a:pt x="498" y="0"/>
                    </a:cubicBezTo>
                    <a:cubicBezTo>
                      <a:pt x="500" y="0"/>
                      <a:pt x="501" y="1"/>
                      <a:pt x="503" y="1"/>
                    </a:cubicBezTo>
                    <a:cubicBezTo>
                      <a:pt x="592" y="5"/>
                      <a:pt x="673" y="31"/>
                      <a:pt x="746" y="80"/>
                    </a:cubicBezTo>
                    <a:cubicBezTo>
                      <a:pt x="841" y="143"/>
                      <a:pt x="906" y="229"/>
                      <a:pt x="941" y="338"/>
                    </a:cubicBezTo>
                    <a:cubicBezTo>
                      <a:pt x="952" y="373"/>
                      <a:pt x="959" y="410"/>
                      <a:pt x="962" y="447"/>
                    </a:cubicBezTo>
                    <a:cubicBezTo>
                      <a:pt x="965" y="503"/>
                      <a:pt x="960" y="558"/>
                      <a:pt x="945" y="612"/>
                    </a:cubicBezTo>
                    <a:cubicBezTo>
                      <a:pt x="927" y="674"/>
                      <a:pt x="897" y="731"/>
                      <a:pt x="857" y="782"/>
                    </a:cubicBezTo>
                    <a:cubicBezTo>
                      <a:pt x="819" y="829"/>
                      <a:pt x="774" y="867"/>
                      <a:pt x="722" y="897"/>
                    </a:cubicBezTo>
                    <a:cubicBezTo>
                      <a:pt x="679" y="923"/>
                      <a:pt x="633" y="940"/>
                      <a:pt x="584" y="951"/>
                    </a:cubicBezTo>
                    <a:cubicBezTo>
                      <a:pt x="557" y="957"/>
                      <a:pt x="530" y="960"/>
                      <a:pt x="502" y="962"/>
                    </a:cubicBezTo>
                    <a:cubicBezTo>
                      <a:pt x="500" y="962"/>
                      <a:pt x="498" y="962"/>
                      <a:pt x="497" y="963"/>
                    </a:cubicBezTo>
                    <a:cubicBezTo>
                      <a:pt x="487" y="963"/>
                      <a:pt x="476" y="963"/>
                      <a:pt x="466" y="963"/>
                    </a:cubicBezTo>
                    <a:cubicBezTo>
                      <a:pt x="460" y="962"/>
                      <a:pt x="455" y="961"/>
                      <a:pt x="449" y="961"/>
                    </a:cubicBezTo>
                    <a:cubicBezTo>
                      <a:pt x="409" y="958"/>
                      <a:pt x="370" y="951"/>
                      <a:pt x="332" y="938"/>
                    </a:cubicBezTo>
                    <a:cubicBezTo>
                      <a:pt x="206" y="895"/>
                      <a:pt x="112" y="814"/>
                      <a:pt x="51" y="695"/>
                    </a:cubicBezTo>
                    <a:cubicBezTo>
                      <a:pt x="30" y="654"/>
                      <a:pt x="16" y="610"/>
                      <a:pt x="8" y="564"/>
                    </a:cubicBezTo>
                    <a:cubicBezTo>
                      <a:pt x="4" y="546"/>
                      <a:pt x="2" y="528"/>
                      <a:pt x="1" y="510"/>
                    </a:cubicBezTo>
                    <a:cubicBezTo>
                      <a:pt x="1" y="506"/>
                      <a:pt x="0" y="501"/>
                      <a:pt x="0" y="497"/>
                    </a:cubicBezTo>
                    <a:cubicBezTo>
                      <a:pt x="0" y="486"/>
                      <a:pt x="0" y="475"/>
                      <a:pt x="0" y="465"/>
                    </a:cubicBezTo>
                    <a:close/>
                    <a:moveTo>
                      <a:pt x="481" y="946"/>
                    </a:moveTo>
                    <a:cubicBezTo>
                      <a:pt x="738" y="946"/>
                      <a:pt x="946" y="736"/>
                      <a:pt x="946" y="481"/>
                    </a:cubicBezTo>
                    <a:cubicBezTo>
                      <a:pt x="947" y="228"/>
                      <a:pt x="740" y="17"/>
                      <a:pt x="482" y="17"/>
                    </a:cubicBezTo>
                    <a:cubicBezTo>
                      <a:pt x="226" y="16"/>
                      <a:pt x="17" y="225"/>
                      <a:pt x="17" y="480"/>
                    </a:cubicBezTo>
                    <a:cubicBezTo>
                      <a:pt x="16" y="736"/>
                      <a:pt x="225" y="945"/>
                      <a:pt x="481" y="946"/>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cs"/>
                </a:endParaRPr>
              </a:p>
            </p:txBody>
          </p:sp>
          <p:sp>
            <p:nvSpPr>
              <p:cNvPr id="126" name="Freeform 42"/>
              <p:cNvSpPr>
                <a:spLocks noEditPoints="1"/>
              </p:cNvSpPr>
              <p:nvPr/>
            </p:nvSpPr>
            <p:spPr bwMode="auto">
              <a:xfrm>
                <a:off x="2986668" y="20928842"/>
                <a:ext cx="4978486" cy="4970622"/>
              </a:xfrm>
              <a:custGeom>
                <a:avLst/>
                <a:gdLst>
                  <a:gd name="T0" fmla="*/ 711 w 711"/>
                  <a:gd name="T1" fmla="*/ 356 h 711"/>
                  <a:gd name="T2" fmla="*/ 355 w 711"/>
                  <a:gd name="T3" fmla="*/ 711 h 711"/>
                  <a:gd name="T4" fmla="*/ 0 w 711"/>
                  <a:gd name="T5" fmla="*/ 357 h 711"/>
                  <a:gd name="T6" fmla="*/ 354 w 711"/>
                  <a:gd name="T7" fmla="*/ 1 h 711"/>
                  <a:gd name="T8" fmla="*/ 711 w 711"/>
                  <a:gd name="T9" fmla="*/ 356 h 711"/>
                  <a:gd name="T10" fmla="*/ 355 w 711"/>
                  <a:gd name="T11" fmla="*/ 700 h 711"/>
                  <a:gd name="T12" fmla="*/ 700 w 711"/>
                  <a:gd name="T13" fmla="*/ 356 h 711"/>
                  <a:gd name="T14" fmla="*/ 355 w 711"/>
                  <a:gd name="T15" fmla="*/ 12 h 711"/>
                  <a:gd name="T16" fmla="*/ 11 w 711"/>
                  <a:gd name="T17" fmla="*/ 356 h 711"/>
                  <a:gd name="T18" fmla="*/ 355 w 711"/>
                  <a:gd name="T19" fmla="*/ 700 h 7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1" h="711">
                    <a:moveTo>
                      <a:pt x="711" y="356"/>
                    </a:moveTo>
                    <a:cubicBezTo>
                      <a:pt x="711" y="552"/>
                      <a:pt x="551" y="711"/>
                      <a:pt x="355" y="711"/>
                    </a:cubicBezTo>
                    <a:cubicBezTo>
                      <a:pt x="159" y="711"/>
                      <a:pt x="1" y="551"/>
                      <a:pt x="0" y="357"/>
                    </a:cubicBezTo>
                    <a:cubicBezTo>
                      <a:pt x="0" y="162"/>
                      <a:pt x="158" y="2"/>
                      <a:pt x="354" y="1"/>
                    </a:cubicBezTo>
                    <a:cubicBezTo>
                      <a:pt x="551" y="0"/>
                      <a:pt x="711" y="159"/>
                      <a:pt x="711" y="356"/>
                    </a:cubicBezTo>
                    <a:close/>
                    <a:moveTo>
                      <a:pt x="355" y="700"/>
                    </a:moveTo>
                    <a:cubicBezTo>
                      <a:pt x="545" y="701"/>
                      <a:pt x="700" y="546"/>
                      <a:pt x="700" y="356"/>
                    </a:cubicBezTo>
                    <a:cubicBezTo>
                      <a:pt x="700" y="166"/>
                      <a:pt x="545" y="12"/>
                      <a:pt x="355" y="12"/>
                    </a:cubicBezTo>
                    <a:cubicBezTo>
                      <a:pt x="166" y="12"/>
                      <a:pt x="11" y="166"/>
                      <a:pt x="11" y="356"/>
                    </a:cubicBezTo>
                    <a:cubicBezTo>
                      <a:pt x="11" y="545"/>
                      <a:pt x="166" y="700"/>
                      <a:pt x="355" y="70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cs"/>
                </a:endParaRPr>
              </a:p>
            </p:txBody>
          </p:sp>
          <p:sp>
            <p:nvSpPr>
              <p:cNvPr id="127" name="Freeform 43"/>
              <p:cNvSpPr>
                <a:spLocks noEditPoints="1"/>
              </p:cNvSpPr>
              <p:nvPr/>
            </p:nvSpPr>
            <p:spPr bwMode="auto">
              <a:xfrm>
                <a:off x="7508990" y="21424332"/>
                <a:ext cx="550543" cy="660652"/>
              </a:xfrm>
              <a:custGeom>
                <a:avLst/>
                <a:gdLst>
                  <a:gd name="T0" fmla="*/ 37 w 79"/>
                  <a:gd name="T1" fmla="*/ 41 h 94"/>
                  <a:gd name="T2" fmla="*/ 21 w 79"/>
                  <a:gd name="T3" fmla="*/ 55 h 94"/>
                  <a:gd name="T4" fmla="*/ 19 w 79"/>
                  <a:gd name="T5" fmla="*/ 62 h 94"/>
                  <a:gd name="T6" fmla="*/ 20 w 79"/>
                  <a:gd name="T7" fmla="*/ 66 h 94"/>
                  <a:gd name="T8" fmla="*/ 0 w 79"/>
                  <a:gd name="T9" fmla="*/ 40 h 94"/>
                  <a:gd name="T10" fmla="*/ 3 w 79"/>
                  <a:gd name="T11" fmla="*/ 42 h 94"/>
                  <a:gd name="T12" fmla="*/ 12 w 79"/>
                  <a:gd name="T13" fmla="*/ 42 h 94"/>
                  <a:gd name="T14" fmla="*/ 48 w 79"/>
                  <a:gd name="T15" fmla="*/ 12 h 94"/>
                  <a:gd name="T16" fmla="*/ 50 w 79"/>
                  <a:gd name="T17" fmla="*/ 2 h 94"/>
                  <a:gd name="T18" fmla="*/ 50 w 79"/>
                  <a:gd name="T19" fmla="*/ 0 h 94"/>
                  <a:gd name="T20" fmla="*/ 52 w 79"/>
                  <a:gd name="T21" fmla="*/ 2 h 94"/>
                  <a:gd name="T22" fmla="*/ 70 w 79"/>
                  <a:gd name="T23" fmla="*/ 26 h 94"/>
                  <a:gd name="T24" fmla="*/ 77 w 79"/>
                  <a:gd name="T25" fmla="*/ 40 h 94"/>
                  <a:gd name="T26" fmla="*/ 75 w 79"/>
                  <a:gd name="T27" fmla="*/ 54 h 94"/>
                  <a:gd name="T28" fmla="*/ 57 w 79"/>
                  <a:gd name="T29" fmla="*/ 59 h 94"/>
                  <a:gd name="T30" fmla="*/ 50 w 79"/>
                  <a:gd name="T31" fmla="*/ 56 h 94"/>
                  <a:gd name="T32" fmla="*/ 40 w 79"/>
                  <a:gd name="T33" fmla="*/ 94 h 94"/>
                  <a:gd name="T34" fmla="*/ 38 w 79"/>
                  <a:gd name="T35" fmla="*/ 92 h 94"/>
                  <a:gd name="T36" fmla="*/ 31 w 79"/>
                  <a:gd name="T37" fmla="*/ 82 h 94"/>
                  <a:gd name="T38" fmla="*/ 29 w 79"/>
                  <a:gd name="T39" fmla="*/ 75 h 94"/>
                  <a:gd name="T40" fmla="*/ 38 w 79"/>
                  <a:gd name="T41" fmla="*/ 47 h 94"/>
                  <a:gd name="T42" fmla="*/ 37 w 79"/>
                  <a:gd name="T43" fmla="*/ 41 h 94"/>
                  <a:gd name="T44" fmla="*/ 40 w 79"/>
                  <a:gd name="T45" fmla="*/ 39 h 94"/>
                  <a:gd name="T46" fmla="*/ 45 w 79"/>
                  <a:gd name="T47" fmla="*/ 45 h 94"/>
                  <a:gd name="T48" fmla="*/ 61 w 79"/>
                  <a:gd name="T49" fmla="*/ 45 h 94"/>
                  <a:gd name="T50" fmla="*/ 65 w 79"/>
                  <a:gd name="T51" fmla="*/ 43 h 94"/>
                  <a:gd name="T52" fmla="*/ 65 w 79"/>
                  <a:gd name="T53" fmla="*/ 24 h 94"/>
                  <a:gd name="T54" fmla="*/ 59 w 79"/>
                  <a:gd name="T55" fmla="*/ 24 h 94"/>
                  <a:gd name="T56" fmla="*/ 45 w 79"/>
                  <a:gd name="T57" fmla="*/ 35 h 94"/>
                  <a:gd name="T58" fmla="*/ 40 w 79"/>
                  <a:gd name="T59" fmla="*/ 39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9" h="94">
                    <a:moveTo>
                      <a:pt x="37" y="41"/>
                    </a:moveTo>
                    <a:cubicBezTo>
                      <a:pt x="32" y="46"/>
                      <a:pt x="26" y="50"/>
                      <a:pt x="21" y="55"/>
                    </a:cubicBezTo>
                    <a:cubicBezTo>
                      <a:pt x="18" y="57"/>
                      <a:pt x="18" y="60"/>
                      <a:pt x="19" y="62"/>
                    </a:cubicBezTo>
                    <a:cubicBezTo>
                      <a:pt x="20" y="64"/>
                      <a:pt x="20" y="65"/>
                      <a:pt x="20" y="66"/>
                    </a:cubicBezTo>
                    <a:cubicBezTo>
                      <a:pt x="17" y="65"/>
                      <a:pt x="3" y="47"/>
                      <a:pt x="0" y="40"/>
                    </a:cubicBezTo>
                    <a:cubicBezTo>
                      <a:pt x="2" y="41"/>
                      <a:pt x="2" y="41"/>
                      <a:pt x="3" y="42"/>
                    </a:cubicBezTo>
                    <a:cubicBezTo>
                      <a:pt x="7" y="44"/>
                      <a:pt x="9" y="44"/>
                      <a:pt x="12" y="42"/>
                    </a:cubicBezTo>
                    <a:cubicBezTo>
                      <a:pt x="24" y="32"/>
                      <a:pt x="36" y="22"/>
                      <a:pt x="48" y="12"/>
                    </a:cubicBezTo>
                    <a:cubicBezTo>
                      <a:pt x="52" y="9"/>
                      <a:pt x="52" y="7"/>
                      <a:pt x="50" y="2"/>
                    </a:cubicBezTo>
                    <a:cubicBezTo>
                      <a:pt x="50" y="1"/>
                      <a:pt x="50" y="1"/>
                      <a:pt x="50" y="0"/>
                    </a:cubicBezTo>
                    <a:cubicBezTo>
                      <a:pt x="51" y="1"/>
                      <a:pt x="52" y="1"/>
                      <a:pt x="52" y="2"/>
                    </a:cubicBezTo>
                    <a:cubicBezTo>
                      <a:pt x="58" y="10"/>
                      <a:pt x="64" y="18"/>
                      <a:pt x="70" y="26"/>
                    </a:cubicBezTo>
                    <a:cubicBezTo>
                      <a:pt x="73" y="30"/>
                      <a:pt x="75" y="35"/>
                      <a:pt x="77" y="40"/>
                    </a:cubicBezTo>
                    <a:cubicBezTo>
                      <a:pt x="79" y="45"/>
                      <a:pt x="79" y="50"/>
                      <a:pt x="75" y="54"/>
                    </a:cubicBezTo>
                    <a:cubicBezTo>
                      <a:pt x="71" y="60"/>
                      <a:pt x="64" y="62"/>
                      <a:pt x="57" y="59"/>
                    </a:cubicBezTo>
                    <a:cubicBezTo>
                      <a:pt x="55" y="58"/>
                      <a:pt x="53" y="57"/>
                      <a:pt x="50" y="56"/>
                    </a:cubicBezTo>
                    <a:cubicBezTo>
                      <a:pt x="47" y="69"/>
                      <a:pt x="42" y="81"/>
                      <a:pt x="40" y="94"/>
                    </a:cubicBezTo>
                    <a:cubicBezTo>
                      <a:pt x="40" y="94"/>
                      <a:pt x="39" y="93"/>
                      <a:pt x="38" y="92"/>
                    </a:cubicBezTo>
                    <a:cubicBezTo>
                      <a:pt x="36" y="89"/>
                      <a:pt x="33" y="85"/>
                      <a:pt x="31" y="82"/>
                    </a:cubicBezTo>
                    <a:cubicBezTo>
                      <a:pt x="29" y="80"/>
                      <a:pt x="29" y="78"/>
                      <a:pt x="29" y="75"/>
                    </a:cubicBezTo>
                    <a:cubicBezTo>
                      <a:pt x="33" y="66"/>
                      <a:pt x="36" y="56"/>
                      <a:pt x="38" y="47"/>
                    </a:cubicBezTo>
                    <a:cubicBezTo>
                      <a:pt x="39" y="45"/>
                      <a:pt x="40" y="43"/>
                      <a:pt x="37" y="41"/>
                    </a:cubicBezTo>
                    <a:close/>
                    <a:moveTo>
                      <a:pt x="40" y="39"/>
                    </a:moveTo>
                    <a:cubicBezTo>
                      <a:pt x="42" y="41"/>
                      <a:pt x="43" y="43"/>
                      <a:pt x="45" y="45"/>
                    </a:cubicBezTo>
                    <a:cubicBezTo>
                      <a:pt x="50" y="50"/>
                      <a:pt x="55" y="50"/>
                      <a:pt x="61" y="45"/>
                    </a:cubicBezTo>
                    <a:cubicBezTo>
                      <a:pt x="63" y="45"/>
                      <a:pt x="64" y="44"/>
                      <a:pt x="65" y="43"/>
                    </a:cubicBezTo>
                    <a:cubicBezTo>
                      <a:pt x="71" y="37"/>
                      <a:pt x="71" y="31"/>
                      <a:pt x="65" y="24"/>
                    </a:cubicBezTo>
                    <a:cubicBezTo>
                      <a:pt x="63" y="22"/>
                      <a:pt x="62" y="21"/>
                      <a:pt x="59" y="24"/>
                    </a:cubicBezTo>
                    <a:cubicBezTo>
                      <a:pt x="54" y="27"/>
                      <a:pt x="50" y="31"/>
                      <a:pt x="45" y="35"/>
                    </a:cubicBezTo>
                    <a:cubicBezTo>
                      <a:pt x="44" y="36"/>
                      <a:pt x="42" y="38"/>
                      <a:pt x="40" y="39"/>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cs"/>
                </a:endParaRPr>
              </a:p>
            </p:txBody>
          </p:sp>
          <p:sp>
            <p:nvSpPr>
              <p:cNvPr id="128" name="Freeform 44"/>
              <p:cNvSpPr/>
              <p:nvPr/>
            </p:nvSpPr>
            <p:spPr bwMode="auto">
              <a:xfrm>
                <a:off x="2373206" y="22674853"/>
                <a:ext cx="526949" cy="566274"/>
              </a:xfrm>
              <a:custGeom>
                <a:avLst/>
                <a:gdLst>
                  <a:gd name="T0" fmla="*/ 0 w 76"/>
                  <a:gd name="T1" fmla="*/ 68 h 80"/>
                  <a:gd name="T2" fmla="*/ 5 w 76"/>
                  <a:gd name="T3" fmla="*/ 36 h 80"/>
                  <a:gd name="T4" fmla="*/ 7 w 76"/>
                  <a:gd name="T5" fmla="*/ 36 h 80"/>
                  <a:gd name="T6" fmla="*/ 7 w 76"/>
                  <a:gd name="T7" fmla="*/ 39 h 80"/>
                  <a:gd name="T8" fmla="*/ 13 w 76"/>
                  <a:gd name="T9" fmla="*/ 46 h 80"/>
                  <a:gd name="T10" fmla="*/ 35 w 76"/>
                  <a:gd name="T11" fmla="*/ 50 h 80"/>
                  <a:gd name="T12" fmla="*/ 33 w 76"/>
                  <a:gd name="T13" fmla="*/ 47 h 80"/>
                  <a:gd name="T14" fmla="*/ 18 w 76"/>
                  <a:gd name="T15" fmla="*/ 24 h 80"/>
                  <a:gd name="T16" fmla="*/ 17 w 76"/>
                  <a:gd name="T17" fmla="*/ 22 h 80"/>
                  <a:gd name="T18" fmla="*/ 10 w 76"/>
                  <a:gd name="T19" fmla="*/ 23 h 80"/>
                  <a:gd name="T20" fmla="*/ 8 w 76"/>
                  <a:gd name="T21" fmla="*/ 29 h 80"/>
                  <a:gd name="T22" fmla="*/ 12 w 76"/>
                  <a:gd name="T23" fmla="*/ 0 h 80"/>
                  <a:gd name="T24" fmla="*/ 13 w 76"/>
                  <a:gd name="T25" fmla="*/ 1 h 80"/>
                  <a:gd name="T26" fmla="*/ 19 w 76"/>
                  <a:gd name="T27" fmla="*/ 19 h 80"/>
                  <a:gd name="T28" fmla="*/ 29 w 76"/>
                  <a:gd name="T29" fmla="*/ 35 h 80"/>
                  <a:gd name="T30" fmla="*/ 33 w 76"/>
                  <a:gd name="T31" fmla="*/ 34 h 80"/>
                  <a:gd name="T32" fmla="*/ 69 w 76"/>
                  <a:gd name="T33" fmla="*/ 13 h 80"/>
                  <a:gd name="T34" fmla="*/ 75 w 76"/>
                  <a:gd name="T35" fmla="*/ 8 h 80"/>
                  <a:gd name="T36" fmla="*/ 74 w 76"/>
                  <a:gd name="T37" fmla="*/ 18 h 80"/>
                  <a:gd name="T38" fmla="*/ 72 w 76"/>
                  <a:gd name="T39" fmla="*/ 30 h 80"/>
                  <a:gd name="T40" fmla="*/ 70 w 76"/>
                  <a:gd name="T41" fmla="*/ 40 h 80"/>
                  <a:gd name="T42" fmla="*/ 69 w 76"/>
                  <a:gd name="T43" fmla="*/ 40 h 80"/>
                  <a:gd name="T44" fmla="*/ 68 w 76"/>
                  <a:gd name="T45" fmla="*/ 32 h 80"/>
                  <a:gd name="T46" fmla="*/ 64 w 76"/>
                  <a:gd name="T47" fmla="*/ 33 h 80"/>
                  <a:gd name="T48" fmla="*/ 39 w 76"/>
                  <a:gd name="T49" fmla="*/ 48 h 80"/>
                  <a:gd name="T50" fmla="*/ 42 w 76"/>
                  <a:gd name="T51" fmla="*/ 51 h 80"/>
                  <a:gd name="T52" fmla="*/ 60 w 76"/>
                  <a:gd name="T53" fmla="*/ 55 h 80"/>
                  <a:gd name="T54" fmla="*/ 66 w 76"/>
                  <a:gd name="T55" fmla="*/ 51 h 80"/>
                  <a:gd name="T56" fmla="*/ 68 w 76"/>
                  <a:gd name="T57" fmla="*/ 48 h 80"/>
                  <a:gd name="T58" fmla="*/ 63 w 76"/>
                  <a:gd name="T59" fmla="*/ 80 h 80"/>
                  <a:gd name="T60" fmla="*/ 62 w 76"/>
                  <a:gd name="T61" fmla="*/ 80 h 80"/>
                  <a:gd name="T62" fmla="*/ 62 w 76"/>
                  <a:gd name="T63" fmla="*/ 77 h 80"/>
                  <a:gd name="T64" fmla="*/ 55 w 76"/>
                  <a:gd name="T65" fmla="*/ 70 h 80"/>
                  <a:gd name="T66" fmla="*/ 11 w 76"/>
                  <a:gd name="T67" fmla="*/ 62 h 80"/>
                  <a:gd name="T68" fmla="*/ 3 w 76"/>
                  <a:gd name="T69" fmla="*/ 66 h 80"/>
                  <a:gd name="T70" fmla="*/ 1 w 76"/>
                  <a:gd name="T71" fmla="*/ 68 h 80"/>
                  <a:gd name="T72" fmla="*/ 0 w 76"/>
                  <a:gd name="T73" fmla="*/ 68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6" h="80">
                    <a:moveTo>
                      <a:pt x="0" y="68"/>
                    </a:moveTo>
                    <a:cubicBezTo>
                      <a:pt x="2" y="57"/>
                      <a:pt x="4" y="47"/>
                      <a:pt x="5" y="36"/>
                    </a:cubicBezTo>
                    <a:cubicBezTo>
                      <a:pt x="6" y="36"/>
                      <a:pt x="6" y="36"/>
                      <a:pt x="7" y="36"/>
                    </a:cubicBezTo>
                    <a:cubicBezTo>
                      <a:pt x="7" y="37"/>
                      <a:pt x="7" y="38"/>
                      <a:pt x="7" y="39"/>
                    </a:cubicBezTo>
                    <a:cubicBezTo>
                      <a:pt x="8" y="43"/>
                      <a:pt x="9" y="45"/>
                      <a:pt x="13" y="46"/>
                    </a:cubicBezTo>
                    <a:cubicBezTo>
                      <a:pt x="20" y="48"/>
                      <a:pt x="27" y="49"/>
                      <a:pt x="35" y="50"/>
                    </a:cubicBezTo>
                    <a:cubicBezTo>
                      <a:pt x="34" y="49"/>
                      <a:pt x="34" y="48"/>
                      <a:pt x="33" y="47"/>
                    </a:cubicBezTo>
                    <a:cubicBezTo>
                      <a:pt x="28" y="39"/>
                      <a:pt x="23" y="32"/>
                      <a:pt x="18" y="24"/>
                    </a:cubicBezTo>
                    <a:cubicBezTo>
                      <a:pt x="18" y="24"/>
                      <a:pt x="17" y="23"/>
                      <a:pt x="17" y="22"/>
                    </a:cubicBezTo>
                    <a:cubicBezTo>
                      <a:pt x="14" y="19"/>
                      <a:pt x="12" y="20"/>
                      <a:pt x="10" y="23"/>
                    </a:cubicBezTo>
                    <a:cubicBezTo>
                      <a:pt x="10" y="25"/>
                      <a:pt x="9" y="26"/>
                      <a:pt x="8" y="29"/>
                    </a:cubicBezTo>
                    <a:cubicBezTo>
                      <a:pt x="7" y="24"/>
                      <a:pt x="10" y="4"/>
                      <a:pt x="12" y="0"/>
                    </a:cubicBezTo>
                    <a:cubicBezTo>
                      <a:pt x="13" y="0"/>
                      <a:pt x="13" y="1"/>
                      <a:pt x="13" y="1"/>
                    </a:cubicBezTo>
                    <a:cubicBezTo>
                      <a:pt x="13" y="8"/>
                      <a:pt x="16" y="14"/>
                      <a:pt x="19" y="19"/>
                    </a:cubicBezTo>
                    <a:cubicBezTo>
                      <a:pt x="22" y="25"/>
                      <a:pt x="26" y="30"/>
                      <a:pt x="29" y="35"/>
                    </a:cubicBezTo>
                    <a:cubicBezTo>
                      <a:pt x="31" y="35"/>
                      <a:pt x="32" y="34"/>
                      <a:pt x="33" y="34"/>
                    </a:cubicBezTo>
                    <a:cubicBezTo>
                      <a:pt x="45" y="27"/>
                      <a:pt x="57" y="20"/>
                      <a:pt x="69" y="13"/>
                    </a:cubicBezTo>
                    <a:cubicBezTo>
                      <a:pt x="71" y="12"/>
                      <a:pt x="73" y="10"/>
                      <a:pt x="75" y="8"/>
                    </a:cubicBezTo>
                    <a:cubicBezTo>
                      <a:pt x="76" y="12"/>
                      <a:pt x="74" y="15"/>
                      <a:pt x="74" y="18"/>
                    </a:cubicBezTo>
                    <a:cubicBezTo>
                      <a:pt x="73" y="22"/>
                      <a:pt x="73" y="26"/>
                      <a:pt x="72" y="30"/>
                    </a:cubicBezTo>
                    <a:cubicBezTo>
                      <a:pt x="71" y="33"/>
                      <a:pt x="71" y="37"/>
                      <a:pt x="70" y="40"/>
                    </a:cubicBezTo>
                    <a:cubicBezTo>
                      <a:pt x="69" y="40"/>
                      <a:pt x="69" y="40"/>
                      <a:pt x="69" y="40"/>
                    </a:cubicBezTo>
                    <a:cubicBezTo>
                      <a:pt x="68" y="38"/>
                      <a:pt x="68" y="35"/>
                      <a:pt x="68" y="32"/>
                    </a:cubicBezTo>
                    <a:cubicBezTo>
                      <a:pt x="66" y="32"/>
                      <a:pt x="65" y="33"/>
                      <a:pt x="64" y="33"/>
                    </a:cubicBezTo>
                    <a:cubicBezTo>
                      <a:pt x="55" y="38"/>
                      <a:pt x="47" y="43"/>
                      <a:pt x="39" y="48"/>
                    </a:cubicBezTo>
                    <a:cubicBezTo>
                      <a:pt x="39" y="50"/>
                      <a:pt x="40" y="51"/>
                      <a:pt x="42" y="51"/>
                    </a:cubicBezTo>
                    <a:cubicBezTo>
                      <a:pt x="48" y="53"/>
                      <a:pt x="54" y="54"/>
                      <a:pt x="60" y="55"/>
                    </a:cubicBezTo>
                    <a:cubicBezTo>
                      <a:pt x="63" y="55"/>
                      <a:pt x="64" y="54"/>
                      <a:pt x="66" y="51"/>
                    </a:cubicBezTo>
                    <a:cubicBezTo>
                      <a:pt x="66" y="50"/>
                      <a:pt x="67" y="49"/>
                      <a:pt x="68" y="48"/>
                    </a:cubicBezTo>
                    <a:cubicBezTo>
                      <a:pt x="67" y="58"/>
                      <a:pt x="65" y="69"/>
                      <a:pt x="63" y="80"/>
                    </a:cubicBezTo>
                    <a:cubicBezTo>
                      <a:pt x="63" y="80"/>
                      <a:pt x="63" y="80"/>
                      <a:pt x="62" y="80"/>
                    </a:cubicBezTo>
                    <a:cubicBezTo>
                      <a:pt x="62" y="79"/>
                      <a:pt x="62" y="78"/>
                      <a:pt x="62" y="77"/>
                    </a:cubicBezTo>
                    <a:cubicBezTo>
                      <a:pt x="61" y="72"/>
                      <a:pt x="60" y="71"/>
                      <a:pt x="55" y="70"/>
                    </a:cubicBezTo>
                    <a:cubicBezTo>
                      <a:pt x="40" y="67"/>
                      <a:pt x="26" y="64"/>
                      <a:pt x="11" y="62"/>
                    </a:cubicBezTo>
                    <a:cubicBezTo>
                      <a:pt x="6" y="61"/>
                      <a:pt x="5" y="62"/>
                      <a:pt x="3" y="66"/>
                    </a:cubicBezTo>
                    <a:cubicBezTo>
                      <a:pt x="2" y="67"/>
                      <a:pt x="2" y="68"/>
                      <a:pt x="1" y="68"/>
                    </a:cubicBezTo>
                    <a:cubicBezTo>
                      <a:pt x="1" y="68"/>
                      <a:pt x="1" y="68"/>
                      <a:pt x="0" y="68"/>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cs"/>
                </a:endParaRPr>
              </a:p>
            </p:txBody>
          </p:sp>
          <p:sp>
            <p:nvSpPr>
              <p:cNvPr id="129" name="Freeform 45"/>
              <p:cNvSpPr/>
              <p:nvPr/>
            </p:nvSpPr>
            <p:spPr bwMode="auto">
              <a:xfrm>
                <a:off x="6989906" y="20865924"/>
                <a:ext cx="574138" cy="613463"/>
              </a:xfrm>
              <a:custGeom>
                <a:avLst/>
                <a:gdLst>
                  <a:gd name="T0" fmla="*/ 61 w 82"/>
                  <a:gd name="T1" fmla="*/ 37 h 87"/>
                  <a:gd name="T2" fmla="*/ 42 w 82"/>
                  <a:gd name="T3" fmla="*/ 65 h 87"/>
                  <a:gd name="T4" fmla="*/ 44 w 82"/>
                  <a:gd name="T5" fmla="*/ 59 h 87"/>
                  <a:gd name="T6" fmla="*/ 37 w 82"/>
                  <a:gd name="T7" fmla="*/ 42 h 87"/>
                  <a:gd name="T8" fmla="*/ 36 w 82"/>
                  <a:gd name="T9" fmla="*/ 44 h 87"/>
                  <a:gd name="T10" fmla="*/ 24 w 82"/>
                  <a:gd name="T11" fmla="*/ 61 h 87"/>
                  <a:gd name="T12" fmla="*/ 25 w 82"/>
                  <a:gd name="T13" fmla="*/ 68 h 87"/>
                  <a:gd name="T14" fmla="*/ 54 w 82"/>
                  <a:gd name="T15" fmla="*/ 74 h 87"/>
                  <a:gd name="T16" fmla="*/ 59 w 82"/>
                  <a:gd name="T17" fmla="*/ 73 h 87"/>
                  <a:gd name="T18" fmla="*/ 45 w 82"/>
                  <a:gd name="T19" fmla="*/ 87 h 87"/>
                  <a:gd name="T20" fmla="*/ 0 w 82"/>
                  <a:gd name="T21" fmla="*/ 52 h 87"/>
                  <a:gd name="T22" fmla="*/ 4 w 82"/>
                  <a:gd name="T23" fmla="*/ 54 h 87"/>
                  <a:gd name="T24" fmla="*/ 12 w 82"/>
                  <a:gd name="T25" fmla="*/ 51 h 87"/>
                  <a:gd name="T26" fmla="*/ 39 w 82"/>
                  <a:gd name="T27" fmla="*/ 12 h 87"/>
                  <a:gd name="T28" fmla="*/ 39 w 82"/>
                  <a:gd name="T29" fmla="*/ 3 h 87"/>
                  <a:gd name="T30" fmla="*/ 37 w 82"/>
                  <a:gd name="T31" fmla="*/ 0 h 87"/>
                  <a:gd name="T32" fmla="*/ 82 w 82"/>
                  <a:gd name="T33" fmla="*/ 33 h 87"/>
                  <a:gd name="T34" fmla="*/ 70 w 82"/>
                  <a:gd name="T35" fmla="*/ 48 h 87"/>
                  <a:gd name="T36" fmla="*/ 70 w 82"/>
                  <a:gd name="T37" fmla="*/ 46 h 87"/>
                  <a:gd name="T38" fmla="*/ 65 w 82"/>
                  <a:gd name="T39" fmla="*/ 24 h 87"/>
                  <a:gd name="T40" fmla="*/ 58 w 82"/>
                  <a:gd name="T41" fmla="*/ 19 h 87"/>
                  <a:gd name="T42" fmla="*/ 53 w 82"/>
                  <a:gd name="T43" fmla="*/ 20 h 87"/>
                  <a:gd name="T44" fmla="*/ 41 w 82"/>
                  <a:gd name="T45" fmla="*/ 36 h 87"/>
                  <a:gd name="T46" fmla="*/ 40 w 82"/>
                  <a:gd name="T47" fmla="*/ 39 h 87"/>
                  <a:gd name="T48" fmla="*/ 51 w 82"/>
                  <a:gd name="T49" fmla="*/ 43 h 87"/>
                  <a:gd name="T50" fmla="*/ 61 w 82"/>
                  <a:gd name="T51" fmla="*/ 3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2" h="87">
                    <a:moveTo>
                      <a:pt x="61" y="37"/>
                    </a:moveTo>
                    <a:cubicBezTo>
                      <a:pt x="60" y="41"/>
                      <a:pt x="46" y="62"/>
                      <a:pt x="42" y="65"/>
                    </a:cubicBezTo>
                    <a:cubicBezTo>
                      <a:pt x="43" y="62"/>
                      <a:pt x="43" y="60"/>
                      <a:pt x="44" y="59"/>
                    </a:cubicBezTo>
                    <a:cubicBezTo>
                      <a:pt x="46" y="52"/>
                      <a:pt x="44" y="46"/>
                      <a:pt x="37" y="42"/>
                    </a:cubicBezTo>
                    <a:cubicBezTo>
                      <a:pt x="37" y="42"/>
                      <a:pt x="36" y="43"/>
                      <a:pt x="36" y="44"/>
                    </a:cubicBezTo>
                    <a:cubicBezTo>
                      <a:pt x="32" y="50"/>
                      <a:pt x="28" y="55"/>
                      <a:pt x="24" y="61"/>
                    </a:cubicBezTo>
                    <a:cubicBezTo>
                      <a:pt x="22" y="64"/>
                      <a:pt x="22" y="66"/>
                      <a:pt x="25" y="68"/>
                    </a:cubicBezTo>
                    <a:cubicBezTo>
                      <a:pt x="33" y="76"/>
                      <a:pt x="42" y="80"/>
                      <a:pt x="54" y="74"/>
                    </a:cubicBezTo>
                    <a:cubicBezTo>
                      <a:pt x="56" y="73"/>
                      <a:pt x="56" y="73"/>
                      <a:pt x="59" y="73"/>
                    </a:cubicBezTo>
                    <a:cubicBezTo>
                      <a:pt x="57" y="76"/>
                      <a:pt x="50" y="84"/>
                      <a:pt x="45" y="87"/>
                    </a:cubicBezTo>
                    <a:cubicBezTo>
                      <a:pt x="36" y="82"/>
                      <a:pt x="2" y="56"/>
                      <a:pt x="0" y="52"/>
                    </a:cubicBezTo>
                    <a:cubicBezTo>
                      <a:pt x="2" y="53"/>
                      <a:pt x="3" y="53"/>
                      <a:pt x="4" y="54"/>
                    </a:cubicBezTo>
                    <a:cubicBezTo>
                      <a:pt x="8" y="55"/>
                      <a:pt x="10" y="54"/>
                      <a:pt x="12" y="51"/>
                    </a:cubicBezTo>
                    <a:cubicBezTo>
                      <a:pt x="21" y="38"/>
                      <a:pt x="30" y="25"/>
                      <a:pt x="39" y="12"/>
                    </a:cubicBezTo>
                    <a:cubicBezTo>
                      <a:pt x="42" y="8"/>
                      <a:pt x="41" y="6"/>
                      <a:pt x="39" y="3"/>
                    </a:cubicBezTo>
                    <a:cubicBezTo>
                      <a:pt x="38" y="2"/>
                      <a:pt x="38" y="1"/>
                      <a:pt x="37" y="0"/>
                    </a:cubicBezTo>
                    <a:cubicBezTo>
                      <a:pt x="40" y="1"/>
                      <a:pt x="76" y="27"/>
                      <a:pt x="82" y="33"/>
                    </a:cubicBezTo>
                    <a:cubicBezTo>
                      <a:pt x="79" y="38"/>
                      <a:pt x="73" y="46"/>
                      <a:pt x="70" y="48"/>
                    </a:cubicBezTo>
                    <a:cubicBezTo>
                      <a:pt x="70" y="47"/>
                      <a:pt x="70" y="46"/>
                      <a:pt x="70" y="46"/>
                    </a:cubicBezTo>
                    <a:cubicBezTo>
                      <a:pt x="74" y="36"/>
                      <a:pt x="72" y="30"/>
                      <a:pt x="65" y="24"/>
                    </a:cubicBezTo>
                    <a:cubicBezTo>
                      <a:pt x="63" y="22"/>
                      <a:pt x="61" y="20"/>
                      <a:pt x="58" y="19"/>
                    </a:cubicBezTo>
                    <a:cubicBezTo>
                      <a:pt x="56" y="17"/>
                      <a:pt x="54" y="18"/>
                      <a:pt x="53" y="20"/>
                    </a:cubicBezTo>
                    <a:cubicBezTo>
                      <a:pt x="49" y="25"/>
                      <a:pt x="45" y="30"/>
                      <a:pt x="41" y="36"/>
                    </a:cubicBezTo>
                    <a:cubicBezTo>
                      <a:pt x="41" y="37"/>
                      <a:pt x="40" y="38"/>
                      <a:pt x="40" y="39"/>
                    </a:cubicBezTo>
                    <a:cubicBezTo>
                      <a:pt x="43" y="42"/>
                      <a:pt x="46" y="44"/>
                      <a:pt x="51" y="43"/>
                    </a:cubicBezTo>
                    <a:cubicBezTo>
                      <a:pt x="54" y="42"/>
                      <a:pt x="58" y="39"/>
                      <a:pt x="61" y="3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cs"/>
                </a:endParaRPr>
              </a:p>
            </p:txBody>
          </p:sp>
          <p:sp>
            <p:nvSpPr>
              <p:cNvPr id="130" name="Freeform 46"/>
              <p:cNvSpPr/>
              <p:nvPr/>
            </p:nvSpPr>
            <p:spPr bwMode="auto">
              <a:xfrm>
                <a:off x="2373206" y="23555723"/>
                <a:ext cx="495489" cy="471895"/>
              </a:xfrm>
              <a:custGeom>
                <a:avLst/>
                <a:gdLst>
                  <a:gd name="T0" fmla="*/ 49 w 71"/>
                  <a:gd name="T1" fmla="*/ 20 h 68"/>
                  <a:gd name="T2" fmla="*/ 37 w 71"/>
                  <a:gd name="T3" fmla="*/ 29 h 68"/>
                  <a:gd name="T4" fmla="*/ 38 w 71"/>
                  <a:gd name="T5" fmla="*/ 39 h 68"/>
                  <a:gd name="T6" fmla="*/ 44 w 71"/>
                  <a:gd name="T7" fmla="*/ 38 h 68"/>
                  <a:gd name="T8" fmla="*/ 60 w 71"/>
                  <a:gd name="T9" fmla="*/ 36 h 68"/>
                  <a:gd name="T10" fmla="*/ 65 w 71"/>
                  <a:gd name="T11" fmla="*/ 30 h 68"/>
                  <a:gd name="T12" fmla="*/ 48 w 71"/>
                  <a:gd name="T13" fmla="*/ 4 h 68"/>
                  <a:gd name="T14" fmla="*/ 44 w 71"/>
                  <a:gd name="T15" fmla="*/ 0 h 68"/>
                  <a:gd name="T16" fmla="*/ 63 w 71"/>
                  <a:gd name="T17" fmla="*/ 1 h 68"/>
                  <a:gd name="T18" fmla="*/ 70 w 71"/>
                  <a:gd name="T19" fmla="*/ 59 h 68"/>
                  <a:gd name="T20" fmla="*/ 68 w 71"/>
                  <a:gd name="T21" fmla="*/ 55 h 68"/>
                  <a:gd name="T22" fmla="*/ 62 w 71"/>
                  <a:gd name="T23" fmla="*/ 51 h 68"/>
                  <a:gd name="T24" fmla="*/ 16 w 71"/>
                  <a:gd name="T25" fmla="*/ 58 h 68"/>
                  <a:gd name="T26" fmla="*/ 9 w 71"/>
                  <a:gd name="T27" fmla="*/ 65 h 68"/>
                  <a:gd name="T28" fmla="*/ 9 w 71"/>
                  <a:gd name="T29" fmla="*/ 68 h 68"/>
                  <a:gd name="T30" fmla="*/ 1 w 71"/>
                  <a:gd name="T31" fmla="*/ 11 h 68"/>
                  <a:gd name="T32" fmla="*/ 18 w 71"/>
                  <a:gd name="T33" fmla="*/ 9 h 68"/>
                  <a:gd name="T34" fmla="*/ 19 w 71"/>
                  <a:gd name="T35" fmla="*/ 10 h 68"/>
                  <a:gd name="T36" fmla="*/ 17 w 71"/>
                  <a:gd name="T37" fmla="*/ 11 h 68"/>
                  <a:gd name="T38" fmla="*/ 6 w 71"/>
                  <a:gd name="T39" fmla="*/ 30 h 68"/>
                  <a:gd name="T40" fmla="*/ 7 w 71"/>
                  <a:gd name="T41" fmla="*/ 38 h 68"/>
                  <a:gd name="T42" fmla="*/ 13 w 71"/>
                  <a:gd name="T43" fmla="*/ 42 h 68"/>
                  <a:gd name="T44" fmla="*/ 33 w 71"/>
                  <a:gd name="T45" fmla="*/ 39 h 68"/>
                  <a:gd name="T46" fmla="*/ 29 w 71"/>
                  <a:gd name="T47" fmla="*/ 28 h 68"/>
                  <a:gd name="T48" fmla="*/ 18 w 71"/>
                  <a:gd name="T49" fmla="*/ 24 h 68"/>
                  <a:gd name="T50" fmla="*/ 19 w 71"/>
                  <a:gd name="T51" fmla="*/ 22 h 68"/>
                  <a:gd name="T52" fmla="*/ 49 w 71"/>
                  <a:gd name="T53" fmla="*/ 18 h 68"/>
                  <a:gd name="T54" fmla="*/ 49 w 71"/>
                  <a:gd name="T55" fmla="*/ 2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1" h="68">
                    <a:moveTo>
                      <a:pt x="49" y="20"/>
                    </a:moveTo>
                    <a:cubicBezTo>
                      <a:pt x="44" y="22"/>
                      <a:pt x="39" y="24"/>
                      <a:pt x="37" y="29"/>
                    </a:cubicBezTo>
                    <a:cubicBezTo>
                      <a:pt x="36" y="32"/>
                      <a:pt x="36" y="35"/>
                      <a:pt x="38" y="39"/>
                    </a:cubicBezTo>
                    <a:cubicBezTo>
                      <a:pt x="40" y="38"/>
                      <a:pt x="42" y="38"/>
                      <a:pt x="44" y="38"/>
                    </a:cubicBezTo>
                    <a:cubicBezTo>
                      <a:pt x="49" y="37"/>
                      <a:pt x="54" y="36"/>
                      <a:pt x="60" y="36"/>
                    </a:cubicBezTo>
                    <a:cubicBezTo>
                      <a:pt x="63" y="35"/>
                      <a:pt x="64" y="34"/>
                      <a:pt x="65" y="30"/>
                    </a:cubicBezTo>
                    <a:cubicBezTo>
                      <a:pt x="65" y="18"/>
                      <a:pt x="59" y="8"/>
                      <a:pt x="48" y="4"/>
                    </a:cubicBezTo>
                    <a:cubicBezTo>
                      <a:pt x="47" y="3"/>
                      <a:pt x="45" y="3"/>
                      <a:pt x="44" y="0"/>
                    </a:cubicBezTo>
                    <a:cubicBezTo>
                      <a:pt x="51" y="0"/>
                      <a:pt x="57" y="1"/>
                      <a:pt x="63" y="1"/>
                    </a:cubicBezTo>
                    <a:cubicBezTo>
                      <a:pt x="65" y="5"/>
                      <a:pt x="71" y="54"/>
                      <a:pt x="70" y="59"/>
                    </a:cubicBezTo>
                    <a:cubicBezTo>
                      <a:pt x="69" y="57"/>
                      <a:pt x="69" y="56"/>
                      <a:pt x="68" y="55"/>
                    </a:cubicBezTo>
                    <a:cubicBezTo>
                      <a:pt x="67" y="52"/>
                      <a:pt x="65" y="51"/>
                      <a:pt x="62" y="51"/>
                    </a:cubicBezTo>
                    <a:cubicBezTo>
                      <a:pt x="46" y="53"/>
                      <a:pt x="31" y="55"/>
                      <a:pt x="16" y="58"/>
                    </a:cubicBezTo>
                    <a:cubicBezTo>
                      <a:pt x="12" y="58"/>
                      <a:pt x="10" y="60"/>
                      <a:pt x="9" y="65"/>
                    </a:cubicBezTo>
                    <a:cubicBezTo>
                      <a:pt x="9" y="66"/>
                      <a:pt x="9" y="67"/>
                      <a:pt x="9" y="68"/>
                    </a:cubicBezTo>
                    <a:cubicBezTo>
                      <a:pt x="7" y="65"/>
                      <a:pt x="0" y="17"/>
                      <a:pt x="1" y="11"/>
                    </a:cubicBezTo>
                    <a:cubicBezTo>
                      <a:pt x="7" y="10"/>
                      <a:pt x="12" y="9"/>
                      <a:pt x="18" y="9"/>
                    </a:cubicBezTo>
                    <a:cubicBezTo>
                      <a:pt x="18" y="9"/>
                      <a:pt x="19" y="9"/>
                      <a:pt x="19" y="10"/>
                    </a:cubicBezTo>
                    <a:cubicBezTo>
                      <a:pt x="18" y="10"/>
                      <a:pt x="18" y="11"/>
                      <a:pt x="17" y="11"/>
                    </a:cubicBezTo>
                    <a:cubicBezTo>
                      <a:pt x="8" y="14"/>
                      <a:pt x="5" y="21"/>
                      <a:pt x="6" y="30"/>
                    </a:cubicBezTo>
                    <a:cubicBezTo>
                      <a:pt x="6" y="32"/>
                      <a:pt x="6" y="35"/>
                      <a:pt x="7" y="38"/>
                    </a:cubicBezTo>
                    <a:cubicBezTo>
                      <a:pt x="7" y="42"/>
                      <a:pt x="8" y="43"/>
                      <a:pt x="13" y="42"/>
                    </a:cubicBezTo>
                    <a:cubicBezTo>
                      <a:pt x="20" y="41"/>
                      <a:pt x="26" y="40"/>
                      <a:pt x="33" y="39"/>
                    </a:cubicBezTo>
                    <a:cubicBezTo>
                      <a:pt x="34" y="34"/>
                      <a:pt x="33" y="30"/>
                      <a:pt x="29" y="28"/>
                    </a:cubicBezTo>
                    <a:cubicBezTo>
                      <a:pt x="26" y="26"/>
                      <a:pt x="22" y="25"/>
                      <a:pt x="18" y="24"/>
                    </a:cubicBezTo>
                    <a:cubicBezTo>
                      <a:pt x="18" y="23"/>
                      <a:pt x="19" y="23"/>
                      <a:pt x="19" y="22"/>
                    </a:cubicBezTo>
                    <a:cubicBezTo>
                      <a:pt x="29" y="21"/>
                      <a:pt x="39" y="20"/>
                      <a:pt x="49" y="18"/>
                    </a:cubicBezTo>
                    <a:cubicBezTo>
                      <a:pt x="49" y="19"/>
                      <a:pt x="49" y="19"/>
                      <a:pt x="49" y="2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cs"/>
                </a:endParaRPr>
              </a:p>
            </p:txBody>
          </p:sp>
          <p:sp>
            <p:nvSpPr>
              <p:cNvPr id="131" name="Freeform 47"/>
              <p:cNvSpPr>
                <a:spLocks noEditPoints="1"/>
              </p:cNvSpPr>
              <p:nvPr/>
            </p:nvSpPr>
            <p:spPr bwMode="auto">
              <a:xfrm>
                <a:off x="4897841" y="26009575"/>
                <a:ext cx="346056" cy="495489"/>
              </a:xfrm>
              <a:custGeom>
                <a:avLst/>
                <a:gdLst>
                  <a:gd name="T0" fmla="*/ 17 w 50"/>
                  <a:gd name="T1" fmla="*/ 35 h 70"/>
                  <a:gd name="T2" fmla="*/ 10 w 50"/>
                  <a:gd name="T3" fmla="*/ 27 h 70"/>
                  <a:gd name="T4" fmla="*/ 8 w 50"/>
                  <a:gd name="T5" fmla="*/ 11 h 70"/>
                  <a:gd name="T6" fmla="*/ 19 w 50"/>
                  <a:gd name="T7" fmla="*/ 1 h 70"/>
                  <a:gd name="T8" fmla="*/ 39 w 50"/>
                  <a:gd name="T9" fmla="*/ 3 h 70"/>
                  <a:gd name="T10" fmla="*/ 48 w 50"/>
                  <a:gd name="T11" fmla="*/ 12 h 70"/>
                  <a:gd name="T12" fmla="*/ 42 w 50"/>
                  <a:gd name="T13" fmla="*/ 27 h 70"/>
                  <a:gd name="T14" fmla="*/ 34 w 50"/>
                  <a:gd name="T15" fmla="*/ 30 h 70"/>
                  <a:gd name="T16" fmla="*/ 37 w 50"/>
                  <a:gd name="T17" fmla="*/ 33 h 70"/>
                  <a:gd name="T18" fmla="*/ 44 w 50"/>
                  <a:gd name="T19" fmla="*/ 44 h 70"/>
                  <a:gd name="T20" fmla="*/ 30 w 50"/>
                  <a:gd name="T21" fmla="*/ 69 h 70"/>
                  <a:gd name="T22" fmla="*/ 9 w 50"/>
                  <a:gd name="T23" fmla="*/ 65 h 70"/>
                  <a:gd name="T24" fmla="*/ 1 w 50"/>
                  <a:gd name="T25" fmla="*/ 51 h 70"/>
                  <a:gd name="T26" fmla="*/ 11 w 50"/>
                  <a:gd name="T27" fmla="*/ 38 h 70"/>
                  <a:gd name="T28" fmla="*/ 17 w 50"/>
                  <a:gd name="T29" fmla="*/ 35 h 70"/>
                  <a:gd name="T30" fmla="*/ 20 w 50"/>
                  <a:gd name="T31" fmla="*/ 38 h 70"/>
                  <a:gd name="T32" fmla="*/ 14 w 50"/>
                  <a:gd name="T33" fmla="*/ 61 h 70"/>
                  <a:gd name="T34" fmla="*/ 22 w 50"/>
                  <a:gd name="T35" fmla="*/ 67 h 70"/>
                  <a:gd name="T36" fmla="*/ 30 w 50"/>
                  <a:gd name="T37" fmla="*/ 61 h 70"/>
                  <a:gd name="T38" fmla="*/ 20 w 50"/>
                  <a:gd name="T39" fmla="*/ 38 h 70"/>
                  <a:gd name="T40" fmla="*/ 31 w 50"/>
                  <a:gd name="T41" fmla="*/ 27 h 70"/>
                  <a:gd name="T42" fmla="*/ 36 w 50"/>
                  <a:gd name="T43" fmla="*/ 8 h 70"/>
                  <a:gd name="T44" fmla="*/ 28 w 50"/>
                  <a:gd name="T45" fmla="*/ 3 h 70"/>
                  <a:gd name="T46" fmla="*/ 21 w 50"/>
                  <a:gd name="T47" fmla="*/ 8 h 70"/>
                  <a:gd name="T48" fmla="*/ 22 w 50"/>
                  <a:gd name="T49" fmla="*/ 18 h 70"/>
                  <a:gd name="T50" fmla="*/ 31 w 50"/>
                  <a:gd name="T51" fmla="*/ 2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 h="70">
                    <a:moveTo>
                      <a:pt x="17" y="35"/>
                    </a:moveTo>
                    <a:cubicBezTo>
                      <a:pt x="15" y="33"/>
                      <a:pt x="12" y="30"/>
                      <a:pt x="10" y="27"/>
                    </a:cubicBezTo>
                    <a:cubicBezTo>
                      <a:pt x="7" y="22"/>
                      <a:pt x="6" y="17"/>
                      <a:pt x="8" y="11"/>
                    </a:cubicBezTo>
                    <a:cubicBezTo>
                      <a:pt x="10" y="6"/>
                      <a:pt x="14" y="3"/>
                      <a:pt x="19" y="1"/>
                    </a:cubicBezTo>
                    <a:cubicBezTo>
                      <a:pt x="26" y="0"/>
                      <a:pt x="33" y="0"/>
                      <a:pt x="39" y="3"/>
                    </a:cubicBezTo>
                    <a:cubicBezTo>
                      <a:pt x="43" y="5"/>
                      <a:pt x="46" y="8"/>
                      <a:pt x="48" y="12"/>
                    </a:cubicBezTo>
                    <a:cubicBezTo>
                      <a:pt x="50" y="18"/>
                      <a:pt x="48" y="24"/>
                      <a:pt x="42" y="27"/>
                    </a:cubicBezTo>
                    <a:cubicBezTo>
                      <a:pt x="39" y="28"/>
                      <a:pt x="37" y="29"/>
                      <a:pt x="34" y="30"/>
                    </a:cubicBezTo>
                    <a:cubicBezTo>
                      <a:pt x="35" y="31"/>
                      <a:pt x="36" y="32"/>
                      <a:pt x="37" y="33"/>
                    </a:cubicBezTo>
                    <a:cubicBezTo>
                      <a:pt x="40" y="37"/>
                      <a:pt x="43" y="40"/>
                      <a:pt x="44" y="44"/>
                    </a:cubicBezTo>
                    <a:cubicBezTo>
                      <a:pt x="48" y="55"/>
                      <a:pt x="42" y="66"/>
                      <a:pt x="30" y="69"/>
                    </a:cubicBezTo>
                    <a:cubicBezTo>
                      <a:pt x="23" y="70"/>
                      <a:pt x="16" y="69"/>
                      <a:pt x="9" y="65"/>
                    </a:cubicBezTo>
                    <a:cubicBezTo>
                      <a:pt x="3" y="62"/>
                      <a:pt x="0" y="57"/>
                      <a:pt x="1" y="51"/>
                    </a:cubicBezTo>
                    <a:cubicBezTo>
                      <a:pt x="1" y="44"/>
                      <a:pt x="5" y="40"/>
                      <a:pt x="11" y="38"/>
                    </a:cubicBezTo>
                    <a:cubicBezTo>
                      <a:pt x="13" y="37"/>
                      <a:pt x="15" y="36"/>
                      <a:pt x="17" y="35"/>
                    </a:cubicBezTo>
                    <a:close/>
                    <a:moveTo>
                      <a:pt x="20" y="38"/>
                    </a:moveTo>
                    <a:cubicBezTo>
                      <a:pt x="13" y="44"/>
                      <a:pt x="10" y="54"/>
                      <a:pt x="14" y="61"/>
                    </a:cubicBezTo>
                    <a:cubicBezTo>
                      <a:pt x="15" y="65"/>
                      <a:pt x="18" y="67"/>
                      <a:pt x="22" y="67"/>
                    </a:cubicBezTo>
                    <a:cubicBezTo>
                      <a:pt x="26" y="67"/>
                      <a:pt x="28" y="64"/>
                      <a:pt x="30" y="61"/>
                    </a:cubicBezTo>
                    <a:cubicBezTo>
                      <a:pt x="33" y="53"/>
                      <a:pt x="29" y="44"/>
                      <a:pt x="20" y="38"/>
                    </a:cubicBezTo>
                    <a:close/>
                    <a:moveTo>
                      <a:pt x="31" y="27"/>
                    </a:moveTo>
                    <a:cubicBezTo>
                      <a:pt x="37" y="23"/>
                      <a:pt x="39" y="14"/>
                      <a:pt x="36" y="8"/>
                    </a:cubicBezTo>
                    <a:cubicBezTo>
                      <a:pt x="35" y="4"/>
                      <a:pt x="32" y="3"/>
                      <a:pt x="28" y="3"/>
                    </a:cubicBezTo>
                    <a:cubicBezTo>
                      <a:pt x="25" y="3"/>
                      <a:pt x="23" y="5"/>
                      <a:pt x="21" y="8"/>
                    </a:cubicBezTo>
                    <a:cubicBezTo>
                      <a:pt x="20" y="11"/>
                      <a:pt x="20" y="15"/>
                      <a:pt x="22" y="18"/>
                    </a:cubicBezTo>
                    <a:cubicBezTo>
                      <a:pt x="24" y="22"/>
                      <a:pt x="27" y="25"/>
                      <a:pt x="31" y="2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cs"/>
                </a:endParaRPr>
              </a:p>
            </p:txBody>
          </p:sp>
          <p:sp>
            <p:nvSpPr>
              <p:cNvPr id="132" name="Freeform 48"/>
              <p:cNvSpPr>
                <a:spLocks noEditPoints="1"/>
              </p:cNvSpPr>
              <p:nvPr/>
            </p:nvSpPr>
            <p:spPr bwMode="auto">
              <a:xfrm>
                <a:off x="2569829" y="24342214"/>
                <a:ext cx="511219" cy="440435"/>
              </a:xfrm>
              <a:custGeom>
                <a:avLst/>
                <a:gdLst>
                  <a:gd name="T0" fmla="*/ 16 w 74"/>
                  <a:gd name="T1" fmla="*/ 63 h 63"/>
                  <a:gd name="T2" fmla="*/ 14 w 74"/>
                  <a:gd name="T3" fmla="*/ 60 h 63"/>
                  <a:gd name="T4" fmla="*/ 3 w 74"/>
                  <a:gd name="T5" fmla="*/ 34 h 63"/>
                  <a:gd name="T6" fmla="*/ 0 w 74"/>
                  <a:gd name="T7" fmla="*/ 18 h 63"/>
                  <a:gd name="T8" fmla="*/ 8 w 74"/>
                  <a:gd name="T9" fmla="*/ 3 h 63"/>
                  <a:gd name="T10" fmla="*/ 25 w 74"/>
                  <a:gd name="T11" fmla="*/ 4 h 63"/>
                  <a:gd name="T12" fmla="*/ 33 w 74"/>
                  <a:gd name="T13" fmla="*/ 13 h 63"/>
                  <a:gd name="T14" fmla="*/ 38 w 74"/>
                  <a:gd name="T15" fmla="*/ 26 h 63"/>
                  <a:gd name="T16" fmla="*/ 42 w 74"/>
                  <a:gd name="T17" fmla="*/ 25 h 63"/>
                  <a:gd name="T18" fmla="*/ 55 w 74"/>
                  <a:gd name="T19" fmla="*/ 19 h 63"/>
                  <a:gd name="T20" fmla="*/ 61 w 74"/>
                  <a:gd name="T21" fmla="*/ 9 h 63"/>
                  <a:gd name="T22" fmla="*/ 61 w 74"/>
                  <a:gd name="T23" fmla="*/ 6 h 63"/>
                  <a:gd name="T24" fmla="*/ 66 w 74"/>
                  <a:gd name="T25" fmla="*/ 16 h 63"/>
                  <a:gd name="T26" fmla="*/ 70 w 74"/>
                  <a:gd name="T27" fmla="*/ 27 h 63"/>
                  <a:gd name="T28" fmla="*/ 73 w 74"/>
                  <a:gd name="T29" fmla="*/ 38 h 63"/>
                  <a:gd name="T30" fmla="*/ 70 w 74"/>
                  <a:gd name="T31" fmla="*/ 34 h 63"/>
                  <a:gd name="T32" fmla="*/ 64 w 74"/>
                  <a:gd name="T33" fmla="*/ 32 h 63"/>
                  <a:gd name="T34" fmla="*/ 58 w 74"/>
                  <a:gd name="T35" fmla="*/ 35 h 63"/>
                  <a:gd name="T36" fmla="*/ 22 w 74"/>
                  <a:gd name="T37" fmla="*/ 50 h 63"/>
                  <a:gd name="T38" fmla="*/ 16 w 74"/>
                  <a:gd name="T39" fmla="*/ 61 h 63"/>
                  <a:gd name="T40" fmla="*/ 16 w 74"/>
                  <a:gd name="T41" fmla="*/ 63 h 63"/>
                  <a:gd name="T42" fmla="*/ 36 w 74"/>
                  <a:gd name="T43" fmla="*/ 27 h 63"/>
                  <a:gd name="T44" fmla="*/ 32 w 74"/>
                  <a:gd name="T45" fmla="*/ 20 h 63"/>
                  <a:gd name="T46" fmla="*/ 21 w 74"/>
                  <a:gd name="T47" fmla="*/ 16 h 63"/>
                  <a:gd name="T48" fmla="*/ 10 w 74"/>
                  <a:gd name="T49" fmla="*/ 21 h 63"/>
                  <a:gd name="T50" fmla="*/ 7 w 74"/>
                  <a:gd name="T51" fmla="*/ 35 h 63"/>
                  <a:gd name="T52" fmla="*/ 13 w 74"/>
                  <a:gd name="T53" fmla="*/ 38 h 63"/>
                  <a:gd name="T54" fmla="*/ 36 w 74"/>
                  <a:gd name="T55" fmla="*/ 27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4" h="63">
                    <a:moveTo>
                      <a:pt x="16" y="63"/>
                    </a:moveTo>
                    <a:cubicBezTo>
                      <a:pt x="15" y="62"/>
                      <a:pt x="14" y="61"/>
                      <a:pt x="14" y="60"/>
                    </a:cubicBezTo>
                    <a:cubicBezTo>
                      <a:pt x="10" y="51"/>
                      <a:pt x="7" y="42"/>
                      <a:pt x="3" y="34"/>
                    </a:cubicBezTo>
                    <a:cubicBezTo>
                      <a:pt x="1" y="29"/>
                      <a:pt x="0" y="23"/>
                      <a:pt x="0" y="18"/>
                    </a:cubicBezTo>
                    <a:cubicBezTo>
                      <a:pt x="0" y="11"/>
                      <a:pt x="2" y="6"/>
                      <a:pt x="8" y="3"/>
                    </a:cubicBezTo>
                    <a:cubicBezTo>
                      <a:pt x="14" y="0"/>
                      <a:pt x="19" y="1"/>
                      <a:pt x="25" y="4"/>
                    </a:cubicBezTo>
                    <a:cubicBezTo>
                      <a:pt x="28" y="6"/>
                      <a:pt x="31" y="10"/>
                      <a:pt x="33" y="13"/>
                    </a:cubicBezTo>
                    <a:cubicBezTo>
                      <a:pt x="35" y="17"/>
                      <a:pt x="36" y="22"/>
                      <a:pt x="38" y="26"/>
                    </a:cubicBezTo>
                    <a:cubicBezTo>
                      <a:pt x="40" y="25"/>
                      <a:pt x="41" y="25"/>
                      <a:pt x="42" y="25"/>
                    </a:cubicBezTo>
                    <a:cubicBezTo>
                      <a:pt x="46" y="23"/>
                      <a:pt x="51" y="21"/>
                      <a:pt x="55" y="19"/>
                    </a:cubicBezTo>
                    <a:cubicBezTo>
                      <a:pt x="61" y="16"/>
                      <a:pt x="62" y="15"/>
                      <a:pt x="61" y="9"/>
                    </a:cubicBezTo>
                    <a:cubicBezTo>
                      <a:pt x="61" y="8"/>
                      <a:pt x="61" y="7"/>
                      <a:pt x="61" y="6"/>
                    </a:cubicBezTo>
                    <a:cubicBezTo>
                      <a:pt x="64" y="9"/>
                      <a:pt x="64" y="13"/>
                      <a:pt x="66" y="16"/>
                    </a:cubicBezTo>
                    <a:cubicBezTo>
                      <a:pt x="67" y="20"/>
                      <a:pt x="69" y="23"/>
                      <a:pt x="70" y="27"/>
                    </a:cubicBezTo>
                    <a:cubicBezTo>
                      <a:pt x="71" y="30"/>
                      <a:pt x="74" y="33"/>
                      <a:pt x="73" y="38"/>
                    </a:cubicBezTo>
                    <a:cubicBezTo>
                      <a:pt x="72" y="36"/>
                      <a:pt x="71" y="35"/>
                      <a:pt x="70" y="34"/>
                    </a:cubicBezTo>
                    <a:cubicBezTo>
                      <a:pt x="68" y="32"/>
                      <a:pt x="66" y="31"/>
                      <a:pt x="64" y="32"/>
                    </a:cubicBezTo>
                    <a:cubicBezTo>
                      <a:pt x="62" y="33"/>
                      <a:pt x="60" y="34"/>
                      <a:pt x="58" y="35"/>
                    </a:cubicBezTo>
                    <a:cubicBezTo>
                      <a:pt x="46" y="40"/>
                      <a:pt x="34" y="45"/>
                      <a:pt x="22" y="50"/>
                    </a:cubicBezTo>
                    <a:cubicBezTo>
                      <a:pt x="16" y="53"/>
                      <a:pt x="16" y="54"/>
                      <a:pt x="16" y="61"/>
                    </a:cubicBezTo>
                    <a:cubicBezTo>
                      <a:pt x="16" y="62"/>
                      <a:pt x="16" y="62"/>
                      <a:pt x="16" y="63"/>
                    </a:cubicBezTo>
                    <a:close/>
                    <a:moveTo>
                      <a:pt x="36" y="27"/>
                    </a:moveTo>
                    <a:cubicBezTo>
                      <a:pt x="34" y="25"/>
                      <a:pt x="34" y="22"/>
                      <a:pt x="32" y="20"/>
                    </a:cubicBezTo>
                    <a:cubicBezTo>
                      <a:pt x="29" y="16"/>
                      <a:pt x="25" y="14"/>
                      <a:pt x="21" y="16"/>
                    </a:cubicBezTo>
                    <a:cubicBezTo>
                      <a:pt x="17" y="17"/>
                      <a:pt x="13" y="19"/>
                      <a:pt x="10" y="21"/>
                    </a:cubicBezTo>
                    <a:cubicBezTo>
                      <a:pt x="5" y="24"/>
                      <a:pt x="4" y="30"/>
                      <a:pt x="7" y="35"/>
                    </a:cubicBezTo>
                    <a:cubicBezTo>
                      <a:pt x="9" y="38"/>
                      <a:pt x="10" y="39"/>
                      <a:pt x="13" y="38"/>
                    </a:cubicBezTo>
                    <a:cubicBezTo>
                      <a:pt x="20" y="34"/>
                      <a:pt x="28" y="31"/>
                      <a:pt x="36" y="2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cs"/>
                </a:endParaRPr>
              </a:p>
            </p:txBody>
          </p:sp>
          <p:sp>
            <p:nvSpPr>
              <p:cNvPr id="133" name="Freeform 49"/>
              <p:cNvSpPr/>
              <p:nvPr/>
            </p:nvSpPr>
            <p:spPr bwMode="auto">
              <a:xfrm>
                <a:off x="2868695" y="21353548"/>
                <a:ext cx="605598" cy="660652"/>
              </a:xfrm>
              <a:custGeom>
                <a:avLst/>
                <a:gdLst>
                  <a:gd name="T0" fmla="*/ 0 w 87"/>
                  <a:gd name="T1" fmla="*/ 51 h 95"/>
                  <a:gd name="T2" fmla="*/ 6 w 87"/>
                  <a:gd name="T3" fmla="*/ 43 h 95"/>
                  <a:gd name="T4" fmla="*/ 22 w 87"/>
                  <a:gd name="T5" fmla="*/ 36 h 95"/>
                  <a:gd name="T6" fmla="*/ 59 w 87"/>
                  <a:gd name="T7" fmla="*/ 36 h 95"/>
                  <a:gd name="T8" fmla="*/ 64 w 87"/>
                  <a:gd name="T9" fmla="*/ 36 h 95"/>
                  <a:gd name="T10" fmla="*/ 62 w 87"/>
                  <a:gd name="T11" fmla="*/ 33 h 95"/>
                  <a:gd name="T12" fmla="*/ 44 w 87"/>
                  <a:gd name="T13" fmla="*/ 18 h 95"/>
                  <a:gd name="T14" fmla="*/ 30 w 87"/>
                  <a:gd name="T15" fmla="*/ 16 h 95"/>
                  <a:gd name="T16" fmla="*/ 29 w 87"/>
                  <a:gd name="T17" fmla="*/ 16 h 95"/>
                  <a:gd name="T18" fmla="*/ 42 w 87"/>
                  <a:gd name="T19" fmla="*/ 0 h 95"/>
                  <a:gd name="T20" fmla="*/ 42 w 87"/>
                  <a:gd name="T21" fmla="*/ 3 h 95"/>
                  <a:gd name="T22" fmla="*/ 44 w 87"/>
                  <a:gd name="T23" fmla="*/ 13 h 95"/>
                  <a:gd name="T24" fmla="*/ 74 w 87"/>
                  <a:gd name="T25" fmla="*/ 38 h 95"/>
                  <a:gd name="T26" fmla="*/ 87 w 87"/>
                  <a:gd name="T27" fmla="*/ 50 h 95"/>
                  <a:gd name="T28" fmla="*/ 83 w 87"/>
                  <a:gd name="T29" fmla="*/ 52 h 95"/>
                  <a:gd name="T30" fmla="*/ 77 w 87"/>
                  <a:gd name="T31" fmla="*/ 52 h 95"/>
                  <a:gd name="T32" fmla="*/ 25 w 87"/>
                  <a:gd name="T33" fmla="*/ 51 h 95"/>
                  <a:gd name="T34" fmla="*/ 19 w 87"/>
                  <a:gd name="T35" fmla="*/ 51 h 95"/>
                  <a:gd name="T36" fmla="*/ 22 w 87"/>
                  <a:gd name="T37" fmla="*/ 55 h 95"/>
                  <a:gd name="T38" fmla="*/ 47 w 87"/>
                  <a:gd name="T39" fmla="*/ 77 h 95"/>
                  <a:gd name="T40" fmla="*/ 61 w 87"/>
                  <a:gd name="T41" fmla="*/ 78 h 95"/>
                  <a:gd name="T42" fmla="*/ 61 w 87"/>
                  <a:gd name="T43" fmla="*/ 77 h 95"/>
                  <a:gd name="T44" fmla="*/ 48 w 87"/>
                  <a:gd name="T45" fmla="*/ 95 h 95"/>
                  <a:gd name="T46" fmla="*/ 49 w 87"/>
                  <a:gd name="T47" fmla="*/ 91 h 95"/>
                  <a:gd name="T48" fmla="*/ 47 w 87"/>
                  <a:gd name="T49" fmla="*/ 82 h 95"/>
                  <a:gd name="T50" fmla="*/ 30 w 87"/>
                  <a:gd name="T51" fmla="*/ 67 h 95"/>
                  <a:gd name="T52" fmla="*/ 15 w 87"/>
                  <a:gd name="T53" fmla="*/ 54 h 95"/>
                  <a:gd name="T54" fmla="*/ 7 w 87"/>
                  <a:gd name="T55" fmla="*/ 51 h 95"/>
                  <a:gd name="T56" fmla="*/ 1 w 87"/>
                  <a:gd name="T57" fmla="*/ 52 h 95"/>
                  <a:gd name="T58" fmla="*/ 0 w 87"/>
                  <a:gd name="T59" fmla="*/ 51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7" h="95">
                    <a:moveTo>
                      <a:pt x="0" y="51"/>
                    </a:moveTo>
                    <a:cubicBezTo>
                      <a:pt x="2" y="49"/>
                      <a:pt x="5" y="46"/>
                      <a:pt x="6" y="43"/>
                    </a:cubicBezTo>
                    <a:cubicBezTo>
                      <a:pt x="10" y="37"/>
                      <a:pt x="15" y="35"/>
                      <a:pt x="22" y="36"/>
                    </a:cubicBezTo>
                    <a:cubicBezTo>
                      <a:pt x="34" y="36"/>
                      <a:pt x="47" y="36"/>
                      <a:pt x="59" y="36"/>
                    </a:cubicBezTo>
                    <a:cubicBezTo>
                      <a:pt x="61" y="36"/>
                      <a:pt x="62" y="36"/>
                      <a:pt x="64" y="36"/>
                    </a:cubicBezTo>
                    <a:cubicBezTo>
                      <a:pt x="63" y="35"/>
                      <a:pt x="63" y="34"/>
                      <a:pt x="62" y="33"/>
                    </a:cubicBezTo>
                    <a:cubicBezTo>
                      <a:pt x="56" y="28"/>
                      <a:pt x="50" y="23"/>
                      <a:pt x="44" y="18"/>
                    </a:cubicBezTo>
                    <a:cubicBezTo>
                      <a:pt x="38" y="12"/>
                      <a:pt x="37" y="12"/>
                      <a:pt x="30" y="16"/>
                    </a:cubicBezTo>
                    <a:cubicBezTo>
                      <a:pt x="30" y="17"/>
                      <a:pt x="30" y="16"/>
                      <a:pt x="29" y="16"/>
                    </a:cubicBezTo>
                    <a:cubicBezTo>
                      <a:pt x="30" y="13"/>
                      <a:pt x="38" y="3"/>
                      <a:pt x="42" y="0"/>
                    </a:cubicBezTo>
                    <a:cubicBezTo>
                      <a:pt x="42" y="2"/>
                      <a:pt x="42" y="2"/>
                      <a:pt x="42" y="3"/>
                    </a:cubicBezTo>
                    <a:cubicBezTo>
                      <a:pt x="40" y="7"/>
                      <a:pt x="41" y="10"/>
                      <a:pt x="44" y="13"/>
                    </a:cubicBezTo>
                    <a:cubicBezTo>
                      <a:pt x="54" y="21"/>
                      <a:pt x="64" y="30"/>
                      <a:pt x="74" y="38"/>
                    </a:cubicBezTo>
                    <a:cubicBezTo>
                      <a:pt x="78" y="42"/>
                      <a:pt x="82" y="46"/>
                      <a:pt x="87" y="50"/>
                    </a:cubicBezTo>
                    <a:cubicBezTo>
                      <a:pt x="85" y="51"/>
                      <a:pt x="84" y="52"/>
                      <a:pt x="83" y="52"/>
                    </a:cubicBezTo>
                    <a:cubicBezTo>
                      <a:pt x="81" y="52"/>
                      <a:pt x="79" y="52"/>
                      <a:pt x="77" y="52"/>
                    </a:cubicBezTo>
                    <a:cubicBezTo>
                      <a:pt x="60" y="52"/>
                      <a:pt x="42" y="52"/>
                      <a:pt x="25" y="51"/>
                    </a:cubicBezTo>
                    <a:cubicBezTo>
                      <a:pt x="23" y="51"/>
                      <a:pt x="22" y="51"/>
                      <a:pt x="19" y="51"/>
                    </a:cubicBezTo>
                    <a:cubicBezTo>
                      <a:pt x="20" y="53"/>
                      <a:pt x="21" y="54"/>
                      <a:pt x="22" y="55"/>
                    </a:cubicBezTo>
                    <a:cubicBezTo>
                      <a:pt x="30" y="62"/>
                      <a:pt x="39" y="69"/>
                      <a:pt x="47" y="77"/>
                    </a:cubicBezTo>
                    <a:cubicBezTo>
                      <a:pt x="51" y="81"/>
                      <a:pt x="55" y="83"/>
                      <a:pt x="61" y="78"/>
                    </a:cubicBezTo>
                    <a:cubicBezTo>
                      <a:pt x="61" y="77"/>
                      <a:pt x="61" y="77"/>
                      <a:pt x="61" y="77"/>
                    </a:cubicBezTo>
                    <a:cubicBezTo>
                      <a:pt x="61" y="80"/>
                      <a:pt x="52" y="92"/>
                      <a:pt x="48" y="95"/>
                    </a:cubicBezTo>
                    <a:cubicBezTo>
                      <a:pt x="48" y="93"/>
                      <a:pt x="48" y="92"/>
                      <a:pt x="49" y="91"/>
                    </a:cubicBezTo>
                    <a:cubicBezTo>
                      <a:pt x="51" y="87"/>
                      <a:pt x="50" y="85"/>
                      <a:pt x="47" y="82"/>
                    </a:cubicBezTo>
                    <a:cubicBezTo>
                      <a:pt x="41" y="77"/>
                      <a:pt x="35" y="72"/>
                      <a:pt x="30" y="67"/>
                    </a:cubicBezTo>
                    <a:cubicBezTo>
                      <a:pt x="25" y="62"/>
                      <a:pt x="20" y="58"/>
                      <a:pt x="15" y="54"/>
                    </a:cubicBezTo>
                    <a:cubicBezTo>
                      <a:pt x="12" y="51"/>
                      <a:pt x="10" y="51"/>
                      <a:pt x="7" y="51"/>
                    </a:cubicBezTo>
                    <a:cubicBezTo>
                      <a:pt x="5" y="52"/>
                      <a:pt x="3" y="52"/>
                      <a:pt x="1" y="52"/>
                    </a:cubicBezTo>
                    <a:cubicBezTo>
                      <a:pt x="0" y="52"/>
                      <a:pt x="0" y="52"/>
                      <a:pt x="0" y="51"/>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cs"/>
                </a:endParaRPr>
              </a:p>
            </p:txBody>
          </p:sp>
          <p:sp>
            <p:nvSpPr>
              <p:cNvPr id="134" name="Freeform 50"/>
              <p:cNvSpPr>
                <a:spLocks noEditPoints="1"/>
              </p:cNvSpPr>
              <p:nvPr/>
            </p:nvSpPr>
            <p:spPr bwMode="auto">
              <a:xfrm>
                <a:off x="6423633" y="25797222"/>
                <a:ext cx="424705" cy="487624"/>
              </a:xfrm>
              <a:custGeom>
                <a:avLst/>
                <a:gdLst>
                  <a:gd name="T0" fmla="*/ 36 w 61"/>
                  <a:gd name="T1" fmla="*/ 26 h 70"/>
                  <a:gd name="T2" fmla="*/ 46 w 61"/>
                  <a:gd name="T3" fmla="*/ 29 h 70"/>
                  <a:gd name="T4" fmla="*/ 60 w 61"/>
                  <a:gd name="T5" fmla="*/ 45 h 70"/>
                  <a:gd name="T6" fmla="*/ 55 w 61"/>
                  <a:gd name="T7" fmla="*/ 59 h 70"/>
                  <a:gd name="T8" fmla="*/ 34 w 61"/>
                  <a:gd name="T9" fmla="*/ 69 h 70"/>
                  <a:gd name="T10" fmla="*/ 21 w 61"/>
                  <a:gd name="T11" fmla="*/ 62 h 70"/>
                  <a:gd name="T12" fmla="*/ 21 w 61"/>
                  <a:gd name="T13" fmla="*/ 46 h 70"/>
                  <a:gd name="T14" fmla="*/ 26 w 61"/>
                  <a:gd name="T15" fmla="*/ 39 h 70"/>
                  <a:gd name="T16" fmla="*/ 17 w 61"/>
                  <a:gd name="T17" fmla="*/ 37 h 70"/>
                  <a:gd name="T18" fmla="*/ 11 w 61"/>
                  <a:gd name="T19" fmla="*/ 8 h 70"/>
                  <a:gd name="T20" fmla="*/ 28 w 61"/>
                  <a:gd name="T21" fmla="*/ 0 h 70"/>
                  <a:gd name="T22" fmla="*/ 42 w 61"/>
                  <a:gd name="T23" fmla="*/ 7 h 70"/>
                  <a:gd name="T24" fmla="*/ 40 w 61"/>
                  <a:gd name="T25" fmla="*/ 21 h 70"/>
                  <a:gd name="T26" fmla="*/ 36 w 61"/>
                  <a:gd name="T27" fmla="*/ 26 h 70"/>
                  <a:gd name="T28" fmla="*/ 29 w 61"/>
                  <a:gd name="T29" fmla="*/ 40 h 70"/>
                  <a:gd name="T30" fmla="*/ 28 w 61"/>
                  <a:gd name="T31" fmla="*/ 48 h 70"/>
                  <a:gd name="T32" fmla="*/ 37 w 61"/>
                  <a:gd name="T33" fmla="*/ 63 h 70"/>
                  <a:gd name="T34" fmla="*/ 46 w 61"/>
                  <a:gd name="T35" fmla="*/ 64 h 70"/>
                  <a:gd name="T36" fmla="*/ 50 w 61"/>
                  <a:gd name="T37" fmla="*/ 55 h 70"/>
                  <a:gd name="T38" fmla="*/ 41 w 61"/>
                  <a:gd name="T39" fmla="*/ 43 h 70"/>
                  <a:gd name="T40" fmla="*/ 29 w 61"/>
                  <a:gd name="T41" fmla="*/ 40 h 70"/>
                  <a:gd name="T42" fmla="*/ 33 w 61"/>
                  <a:gd name="T43" fmla="*/ 26 h 70"/>
                  <a:gd name="T44" fmla="*/ 28 w 61"/>
                  <a:gd name="T45" fmla="*/ 7 h 70"/>
                  <a:gd name="T46" fmla="*/ 22 w 61"/>
                  <a:gd name="T47" fmla="*/ 5 h 70"/>
                  <a:gd name="T48" fmla="*/ 14 w 61"/>
                  <a:gd name="T49" fmla="*/ 10 h 70"/>
                  <a:gd name="T50" fmla="*/ 16 w 61"/>
                  <a:gd name="T51" fmla="*/ 19 h 70"/>
                  <a:gd name="T52" fmla="*/ 33 w 61"/>
                  <a:gd name="T53" fmla="*/ 26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1" h="70">
                    <a:moveTo>
                      <a:pt x="36" y="26"/>
                    </a:moveTo>
                    <a:cubicBezTo>
                      <a:pt x="40" y="27"/>
                      <a:pt x="43" y="28"/>
                      <a:pt x="46" y="29"/>
                    </a:cubicBezTo>
                    <a:cubicBezTo>
                      <a:pt x="54" y="31"/>
                      <a:pt x="59" y="37"/>
                      <a:pt x="60" y="45"/>
                    </a:cubicBezTo>
                    <a:cubicBezTo>
                      <a:pt x="61" y="51"/>
                      <a:pt x="59" y="55"/>
                      <a:pt x="55" y="59"/>
                    </a:cubicBezTo>
                    <a:cubicBezTo>
                      <a:pt x="50" y="65"/>
                      <a:pt x="42" y="69"/>
                      <a:pt x="34" y="69"/>
                    </a:cubicBezTo>
                    <a:cubicBezTo>
                      <a:pt x="28" y="70"/>
                      <a:pt x="24" y="67"/>
                      <a:pt x="21" y="62"/>
                    </a:cubicBezTo>
                    <a:cubicBezTo>
                      <a:pt x="17" y="57"/>
                      <a:pt x="17" y="51"/>
                      <a:pt x="21" y="46"/>
                    </a:cubicBezTo>
                    <a:cubicBezTo>
                      <a:pt x="22" y="44"/>
                      <a:pt x="24" y="42"/>
                      <a:pt x="26" y="39"/>
                    </a:cubicBezTo>
                    <a:cubicBezTo>
                      <a:pt x="23" y="39"/>
                      <a:pt x="20" y="38"/>
                      <a:pt x="17" y="37"/>
                    </a:cubicBezTo>
                    <a:cubicBezTo>
                      <a:pt x="3" y="32"/>
                      <a:pt x="0" y="17"/>
                      <a:pt x="11" y="8"/>
                    </a:cubicBezTo>
                    <a:cubicBezTo>
                      <a:pt x="16" y="4"/>
                      <a:pt x="22" y="1"/>
                      <a:pt x="28" y="0"/>
                    </a:cubicBezTo>
                    <a:cubicBezTo>
                      <a:pt x="34" y="0"/>
                      <a:pt x="39" y="2"/>
                      <a:pt x="42" y="7"/>
                    </a:cubicBezTo>
                    <a:cubicBezTo>
                      <a:pt x="45" y="12"/>
                      <a:pt x="43" y="17"/>
                      <a:pt x="40" y="21"/>
                    </a:cubicBezTo>
                    <a:cubicBezTo>
                      <a:pt x="39" y="23"/>
                      <a:pt x="38" y="24"/>
                      <a:pt x="36" y="26"/>
                    </a:cubicBezTo>
                    <a:close/>
                    <a:moveTo>
                      <a:pt x="29" y="40"/>
                    </a:moveTo>
                    <a:cubicBezTo>
                      <a:pt x="29" y="43"/>
                      <a:pt x="28" y="46"/>
                      <a:pt x="28" y="48"/>
                    </a:cubicBezTo>
                    <a:cubicBezTo>
                      <a:pt x="29" y="54"/>
                      <a:pt x="32" y="59"/>
                      <a:pt x="37" y="63"/>
                    </a:cubicBezTo>
                    <a:cubicBezTo>
                      <a:pt x="40" y="65"/>
                      <a:pt x="43" y="66"/>
                      <a:pt x="46" y="64"/>
                    </a:cubicBezTo>
                    <a:cubicBezTo>
                      <a:pt x="50" y="62"/>
                      <a:pt x="51" y="58"/>
                      <a:pt x="50" y="55"/>
                    </a:cubicBezTo>
                    <a:cubicBezTo>
                      <a:pt x="49" y="49"/>
                      <a:pt x="46" y="45"/>
                      <a:pt x="41" y="43"/>
                    </a:cubicBezTo>
                    <a:cubicBezTo>
                      <a:pt x="37" y="41"/>
                      <a:pt x="34" y="41"/>
                      <a:pt x="29" y="40"/>
                    </a:cubicBezTo>
                    <a:close/>
                    <a:moveTo>
                      <a:pt x="33" y="26"/>
                    </a:moveTo>
                    <a:cubicBezTo>
                      <a:pt x="35" y="18"/>
                      <a:pt x="33" y="12"/>
                      <a:pt x="28" y="7"/>
                    </a:cubicBezTo>
                    <a:cubicBezTo>
                      <a:pt x="26" y="5"/>
                      <a:pt x="24" y="5"/>
                      <a:pt x="22" y="5"/>
                    </a:cubicBezTo>
                    <a:cubicBezTo>
                      <a:pt x="18" y="5"/>
                      <a:pt x="16" y="7"/>
                      <a:pt x="14" y="10"/>
                    </a:cubicBezTo>
                    <a:cubicBezTo>
                      <a:pt x="13" y="13"/>
                      <a:pt x="14" y="16"/>
                      <a:pt x="16" y="19"/>
                    </a:cubicBezTo>
                    <a:cubicBezTo>
                      <a:pt x="21" y="24"/>
                      <a:pt x="26" y="25"/>
                      <a:pt x="33" y="26"/>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cs"/>
                </a:endParaRPr>
              </a:p>
            </p:txBody>
          </p:sp>
          <p:sp>
            <p:nvSpPr>
              <p:cNvPr id="135" name="Freeform 51"/>
              <p:cNvSpPr/>
              <p:nvPr/>
            </p:nvSpPr>
            <p:spPr bwMode="auto">
              <a:xfrm>
                <a:off x="3442833" y="20803004"/>
                <a:ext cx="574138" cy="558409"/>
              </a:xfrm>
              <a:custGeom>
                <a:avLst/>
                <a:gdLst>
                  <a:gd name="T0" fmla="*/ 44 w 82"/>
                  <a:gd name="T1" fmla="*/ 0 h 80"/>
                  <a:gd name="T2" fmla="*/ 57 w 82"/>
                  <a:gd name="T3" fmla="*/ 19 h 80"/>
                  <a:gd name="T4" fmla="*/ 53 w 82"/>
                  <a:gd name="T5" fmla="*/ 18 h 80"/>
                  <a:gd name="T6" fmla="*/ 38 w 82"/>
                  <a:gd name="T7" fmla="*/ 14 h 80"/>
                  <a:gd name="T8" fmla="*/ 21 w 82"/>
                  <a:gd name="T9" fmla="*/ 35 h 80"/>
                  <a:gd name="T10" fmla="*/ 44 w 82"/>
                  <a:gd name="T11" fmla="*/ 68 h 80"/>
                  <a:gd name="T12" fmla="*/ 67 w 82"/>
                  <a:gd name="T13" fmla="*/ 66 h 80"/>
                  <a:gd name="T14" fmla="*/ 68 w 82"/>
                  <a:gd name="T15" fmla="*/ 56 h 80"/>
                  <a:gd name="T16" fmla="*/ 62 w 82"/>
                  <a:gd name="T17" fmla="*/ 48 h 80"/>
                  <a:gd name="T18" fmla="*/ 53 w 82"/>
                  <a:gd name="T19" fmla="*/ 46 h 80"/>
                  <a:gd name="T20" fmla="*/ 50 w 82"/>
                  <a:gd name="T21" fmla="*/ 47 h 80"/>
                  <a:gd name="T22" fmla="*/ 58 w 82"/>
                  <a:gd name="T23" fmla="*/ 40 h 80"/>
                  <a:gd name="T24" fmla="*/ 67 w 82"/>
                  <a:gd name="T25" fmla="*/ 33 h 80"/>
                  <a:gd name="T26" fmla="*/ 75 w 82"/>
                  <a:gd name="T27" fmla="*/ 27 h 80"/>
                  <a:gd name="T28" fmla="*/ 76 w 82"/>
                  <a:gd name="T29" fmla="*/ 28 h 80"/>
                  <a:gd name="T30" fmla="*/ 75 w 82"/>
                  <a:gd name="T31" fmla="*/ 29 h 80"/>
                  <a:gd name="T32" fmla="*/ 75 w 82"/>
                  <a:gd name="T33" fmla="*/ 40 h 80"/>
                  <a:gd name="T34" fmla="*/ 82 w 82"/>
                  <a:gd name="T35" fmla="*/ 50 h 80"/>
                  <a:gd name="T36" fmla="*/ 82 w 82"/>
                  <a:gd name="T37" fmla="*/ 52 h 80"/>
                  <a:gd name="T38" fmla="*/ 49 w 82"/>
                  <a:gd name="T39" fmla="*/ 78 h 80"/>
                  <a:gd name="T40" fmla="*/ 31 w 82"/>
                  <a:gd name="T41" fmla="*/ 76 h 80"/>
                  <a:gd name="T42" fmla="*/ 24 w 82"/>
                  <a:gd name="T43" fmla="*/ 15 h 80"/>
                  <a:gd name="T44" fmla="*/ 36 w 82"/>
                  <a:gd name="T45" fmla="*/ 10 h 80"/>
                  <a:gd name="T46" fmla="*/ 39 w 82"/>
                  <a:gd name="T47" fmla="*/ 9 h 80"/>
                  <a:gd name="T48" fmla="*/ 44 w 82"/>
                  <a:gd name="T49" fmla="*/ 2 h 80"/>
                  <a:gd name="T50" fmla="*/ 44 w 82"/>
                  <a:gd name="T51" fmla="*/ 1 h 80"/>
                  <a:gd name="T52" fmla="*/ 44 w 82"/>
                  <a:gd name="T53"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2" h="80">
                    <a:moveTo>
                      <a:pt x="44" y="0"/>
                    </a:moveTo>
                    <a:cubicBezTo>
                      <a:pt x="47" y="2"/>
                      <a:pt x="56" y="14"/>
                      <a:pt x="57" y="19"/>
                    </a:cubicBezTo>
                    <a:cubicBezTo>
                      <a:pt x="56" y="20"/>
                      <a:pt x="55" y="18"/>
                      <a:pt x="53" y="18"/>
                    </a:cubicBezTo>
                    <a:cubicBezTo>
                      <a:pt x="48" y="15"/>
                      <a:pt x="43" y="14"/>
                      <a:pt x="38" y="14"/>
                    </a:cubicBezTo>
                    <a:cubicBezTo>
                      <a:pt x="26" y="14"/>
                      <a:pt x="18" y="23"/>
                      <a:pt x="21" y="35"/>
                    </a:cubicBezTo>
                    <a:cubicBezTo>
                      <a:pt x="25" y="48"/>
                      <a:pt x="33" y="60"/>
                      <a:pt x="44" y="68"/>
                    </a:cubicBezTo>
                    <a:cubicBezTo>
                      <a:pt x="52" y="74"/>
                      <a:pt x="60" y="73"/>
                      <a:pt x="67" y="66"/>
                    </a:cubicBezTo>
                    <a:cubicBezTo>
                      <a:pt x="70" y="63"/>
                      <a:pt x="71" y="60"/>
                      <a:pt x="68" y="56"/>
                    </a:cubicBezTo>
                    <a:cubicBezTo>
                      <a:pt x="66" y="54"/>
                      <a:pt x="64" y="51"/>
                      <a:pt x="62" y="48"/>
                    </a:cubicBezTo>
                    <a:cubicBezTo>
                      <a:pt x="59" y="44"/>
                      <a:pt x="58" y="44"/>
                      <a:pt x="53" y="46"/>
                    </a:cubicBezTo>
                    <a:cubicBezTo>
                      <a:pt x="52" y="47"/>
                      <a:pt x="51" y="47"/>
                      <a:pt x="50" y="47"/>
                    </a:cubicBezTo>
                    <a:cubicBezTo>
                      <a:pt x="52" y="44"/>
                      <a:pt x="55" y="42"/>
                      <a:pt x="58" y="40"/>
                    </a:cubicBezTo>
                    <a:cubicBezTo>
                      <a:pt x="61" y="38"/>
                      <a:pt x="64" y="35"/>
                      <a:pt x="67" y="33"/>
                    </a:cubicBezTo>
                    <a:cubicBezTo>
                      <a:pt x="70" y="31"/>
                      <a:pt x="72" y="29"/>
                      <a:pt x="75" y="27"/>
                    </a:cubicBezTo>
                    <a:cubicBezTo>
                      <a:pt x="76" y="27"/>
                      <a:pt x="76" y="27"/>
                      <a:pt x="76" y="28"/>
                    </a:cubicBezTo>
                    <a:cubicBezTo>
                      <a:pt x="76" y="28"/>
                      <a:pt x="75" y="29"/>
                      <a:pt x="75" y="29"/>
                    </a:cubicBezTo>
                    <a:cubicBezTo>
                      <a:pt x="72" y="34"/>
                      <a:pt x="71" y="36"/>
                      <a:pt x="75" y="40"/>
                    </a:cubicBezTo>
                    <a:cubicBezTo>
                      <a:pt x="77" y="44"/>
                      <a:pt x="80" y="47"/>
                      <a:pt x="82" y="50"/>
                    </a:cubicBezTo>
                    <a:cubicBezTo>
                      <a:pt x="82" y="51"/>
                      <a:pt x="82" y="51"/>
                      <a:pt x="82" y="52"/>
                    </a:cubicBezTo>
                    <a:cubicBezTo>
                      <a:pt x="74" y="64"/>
                      <a:pt x="64" y="74"/>
                      <a:pt x="49" y="78"/>
                    </a:cubicBezTo>
                    <a:cubicBezTo>
                      <a:pt x="43" y="80"/>
                      <a:pt x="37" y="79"/>
                      <a:pt x="31" y="76"/>
                    </a:cubicBezTo>
                    <a:cubicBezTo>
                      <a:pt x="11" y="66"/>
                      <a:pt x="0" y="35"/>
                      <a:pt x="24" y="15"/>
                    </a:cubicBezTo>
                    <a:cubicBezTo>
                      <a:pt x="27" y="13"/>
                      <a:pt x="32" y="12"/>
                      <a:pt x="36" y="10"/>
                    </a:cubicBezTo>
                    <a:cubicBezTo>
                      <a:pt x="37" y="9"/>
                      <a:pt x="38" y="9"/>
                      <a:pt x="39" y="9"/>
                    </a:cubicBezTo>
                    <a:cubicBezTo>
                      <a:pt x="44" y="7"/>
                      <a:pt x="44" y="7"/>
                      <a:pt x="44" y="2"/>
                    </a:cubicBezTo>
                    <a:cubicBezTo>
                      <a:pt x="44" y="2"/>
                      <a:pt x="44" y="2"/>
                      <a:pt x="44" y="1"/>
                    </a:cubicBezTo>
                    <a:cubicBezTo>
                      <a:pt x="44" y="1"/>
                      <a:pt x="44" y="1"/>
                      <a:pt x="44" y="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cs"/>
                </a:endParaRPr>
              </a:p>
            </p:txBody>
          </p:sp>
          <p:sp>
            <p:nvSpPr>
              <p:cNvPr id="136" name="Freeform 52"/>
              <p:cNvSpPr/>
              <p:nvPr/>
            </p:nvSpPr>
            <p:spPr bwMode="auto">
              <a:xfrm>
                <a:off x="5141653" y="20291785"/>
                <a:ext cx="456165" cy="495489"/>
              </a:xfrm>
              <a:custGeom>
                <a:avLst/>
                <a:gdLst>
                  <a:gd name="T0" fmla="*/ 58 w 65"/>
                  <a:gd name="T1" fmla="*/ 69 h 70"/>
                  <a:gd name="T2" fmla="*/ 53 w 65"/>
                  <a:gd name="T3" fmla="*/ 66 h 70"/>
                  <a:gd name="T4" fmla="*/ 25 w 65"/>
                  <a:gd name="T5" fmla="*/ 31 h 70"/>
                  <a:gd name="T6" fmla="*/ 13 w 65"/>
                  <a:gd name="T7" fmla="*/ 17 h 70"/>
                  <a:gd name="T8" fmla="*/ 12 w 65"/>
                  <a:gd name="T9" fmla="*/ 21 h 70"/>
                  <a:gd name="T10" fmla="*/ 12 w 65"/>
                  <a:gd name="T11" fmla="*/ 56 h 70"/>
                  <a:gd name="T12" fmla="*/ 20 w 65"/>
                  <a:gd name="T13" fmla="*/ 66 h 70"/>
                  <a:gd name="T14" fmla="*/ 21 w 65"/>
                  <a:gd name="T15" fmla="*/ 68 h 70"/>
                  <a:gd name="T16" fmla="*/ 0 w 65"/>
                  <a:gd name="T17" fmla="*/ 68 h 70"/>
                  <a:gd name="T18" fmla="*/ 3 w 65"/>
                  <a:gd name="T19" fmla="*/ 66 h 70"/>
                  <a:gd name="T20" fmla="*/ 9 w 65"/>
                  <a:gd name="T21" fmla="*/ 58 h 70"/>
                  <a:gd name="T22" fmla="*/ 9 w 65"/>
                  <a:gd name="T23" fmla="*/ 14 h 70"/>
                  <a:gd name="T24" fmla="*/ 6 w 65"/>
                  <a:gd name="T25" fmla="*/ 8 h 70"/>
                  <a:gd name="T26" fmla="*/ 0 w 65"/>
                  <a:gd name="T27" fmla="*/ 2 h 70"/>
                  <a:gd name="T28" fmla="*/ 10 w 65"/>
                  <a:gd name="T29" fmla="*/ 1 h 70"/>
                  <a:gd name="T30" fmla="*/ 27 w 65"/>
                  <a:gd name="T31" fmla="*/ 9 h 70"/>
                  <a:gd name="T32" fmla="*/ 50 w 65"/>
                  <a:gd name="T33" fmla="*/ 39 h 70"/>
                  <a:gd name="T34" fmla="*/ 54 w 65"/>
                  <a:gd name="T35" fmla="*/ 42 h 70"/>
                  <a:gd name="T36" fmla="*/ 54 w 65"/>
                  <a:gd name="T37" fmla="*/ 38 h 70"/>
                  <a:gd name="T38" fmla="*/ 54 w 65"/>
                  <a:gd name="T39" fmla="*/ 15 h 70"/>
                  <a:gd name="T40" fmla="*/ 46 w 65"/>
                  <a:gd name="T41" fmla="*/ 3 h 70"/>
                  <a:gd name="T42" fmla="*/ 45 w 65"/>
                  <a:gd name="T43" fmla="*/ 3 h 70"/>
                  <a:gd name="T44" fmla="*/ 65 w 65"/>
                  <a:gd name="T45" fmla="*/ 2 h 70"/>
                  <a:gd name="T46" fmla="*/ 63 w 65"/>
                  <a:gd name="T47" fmla="*/ 4 h 70"/>
                  <a:gd name="T48" fmla="*/ 58 w 65"/>
                  <a:gd name="T49" fmla="*/ 12 h 70"/>
                  <a:gd name="T50" fmla="*/ 58 w 65"/>
                  <a:gd name="T51" fmla="*/ 26 h 70"/>
                  <a:gd name="T52" fmla="*/ 58 w 65"/>
                  <a:gd name="T53" fmla="*/ 64 h 70"/>
                  <a:gd name="T54" fmla="*/ 58 w 65"/>
                  <a:gd name="T55" fmla="*/ 69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5" h="70">
                    <a:moveTo>
                      <a:pt x="58" y="69"/>
                    </a:moveTo>
                    <a:cubicBezTo>
                      <a:pt x="54" y="70"/>
                      <a:pt x="54" y="68"/>
                      <a:pt x="53" y="66"/>
                    </a:cubicBezTo>
                    <a:cubicBezTo>
                      <a:pt x="43" y="55"/>
                      <a:pt x="34" y="43"/>
                      <a:pt x="25" y="31"/>
                    </a:cubicBezTo>
                    <a:cubicBezTo>
                      <a:pt x="21" y="27"/>
                      <a:pt x="17" y="22"/>
                      <a:pt x="13" y="17"/>
                    </a:cubicBezTo>
                    <a:cubicBezTo>
                      <a:pt x="13" y="19"/>
                      <a:pt x="12" y="20"/>
                      <a:pt x="12" y="21"/>
                    </a:cubicBezTo>
                    <a:cubicBezTo>
                      <a:pt x="12" y="33"/>
                      <a:pt x="12" y="44"/>
                      <a:pt x="12" y="56"/>
                    </a:cubicBezTo>
                    <a:cubicBezTo>
                      <a:pt x="12" y="63"/>
                      <a:pt x="13" y="64"/>
                      <a:pt x="20" y="66"/>
                    </a:cubicBezTo>
                    <a:cubicBezTo>
                      <a:pt x="20" y="67"/>
                      <a:pt x="21" y="67"/>
                      <a:pt x="21" y="68"/>
                    </a:cubicBezTo>
                    <a:cubicBezTo>
                      <a:pt x="18" y="69"/>
                      <a:pt x="5" y="69"/>
                      <a:pt x="0" y="68"/>
                    </a:cubicBezTo>
                    <a:cubicBezTo>
                      <a:pt x="1" y="67"/>
                      <a:pt x="2" y="66"/>
                      <a:pt x="3" y="66"/>
                    </a:cubicBezTo>
                    <a:cubicBezTo>
                      <a:pt x="7" y="65"/>
                      <a:pt x="9" y="63"/>
                      <a:pt x="9" y="58"/>
                    </a:cubicBezTo>
                    <a:cubicBezTo>
                      <a:pt x="9" y="44"/>
                      <a:pt x="9" y="29"/>
                      <a:pt x="9" y="14"/>
                    </a:cubicBezTo>
                    <a:cubicBezTo>
                      <a:pt x="9" y="11"/>
                      <a:pt x="7" y="9"/>
                      <a:pt x="6" y="8"/>
                    </a:cubicBezTo>
                    <a:cubicBezTo>
                      <a:pt x="4" y="6"/>
                      <a:pt x="2" y="4"/>
                      <a:pt x="0" y="2"/>
                    </a:cubicBezTo>
                    <a:cubicBezTo>
                      <a:pt x="4" y="1"/>
                      <a:pt x="7" y="2"/>
                      <a:pt x="10" y="1"/>
                    </a:cubicBezTo>
                    <a:cubicBezTo>
                      <a:pt x="18" y="0"/>
                      <a:pt x="22" y="3"/>
                      <a:pt x="27" y="9"/>
                    </a:cubicBezTo>
                    <a:cubicBezTo>
                      <a:pt x="34" y="19"/>
                      <a:pt x="42" y="29"/>
                      <a:pt x="50" y="39"/>
                    </a:cubicBezTo>
                    <a:cubicBezTo>
                      <a:pt x="51" y="40"/>
                      <a:pt x="52" y="41"/>
                      <a:pt x="54" y="42"/>
                    </a:cubicBezTo>
                    <a:cubicBezTo>
                      <a:pt x="54" y="41"/>
                      <a:pt x="54" y="39"/>
                      <a:pt x="54" y="38"/>
                    </a:cubicBezTo>
                    <a:cubicBezTo>
                      <a:pt x="54" y="30"/>
                      <a:pt x="54" y="23"/>
                      <a:pt x="54" y="15"/>
                    </a:cubicBezTo>
                    <a:cubicBezTo>
                      <a:pt x="54" y="9"/>
                      <a:pt x="53" y="4"/>
                      <a:pt x="46" y="3"/>
                    </a:cubicBezTo>
                    <a:cubicBezTo>
                      <a:pt x="46" y="3"/>
                      <a:pt x="45" y="3"/>
                      <a:pt x="45" y="3"/>
                    </a:cubicBezTo>
                    <a:cubicBezTo>
                      <a:pt x="48" y="1"/>
                      <a:pt x="61" y="1"/>
                      <a:pt x="65" y="2"/>
                    </a:cubicBezTo>
                    <a:cubicBezTo>
                      <a:pt x="64" y="3"/>
                      <a:pt x="64" y="3"/>
                      <a:pt x="63" y="4"/>
                    </a:cubicBezTo>
                    <a:cubicBezTo>
                      <a:pt x="59" y="5"/>
                      <a:pt x="57" y="8"/>
                      <a:pt x="58" y="12"/>
                    </a:cubicBezTo>
                    <a:cubicBezTo>
                      <a:pt x="58" y="17"/>
                      <a:pt x="58" y="22"/>
                      <a:pt x="58" y="26"/>
                    </a:cubicBezTo>
                    <a:cubicBezTo>
                      <a:pt x="58" y="39"/>
                      <a:pt x="58" y="51"/>
                      <a:pt x="58" y="64"/>
                    </a:cubicBezTo>
                    <a:cubicBezTo>
                      <a:pt x="58" y="66"/>
                      <a:pt x="58" y="67"/>
                      <a:pt x="58" y="69"/>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cs"/>
                </a:endParaRPr>
              </a:p>
            </p:txBody>
          </p:sp>
          <p:sp>
            <p:nvSpPr>
              <p:cNvPr id="137" name="Freeform 53"/>
              <p:cNvSpPr>
                <a:spLocks noEditPoints="1"/>
              </p:cNvSpPr>
              <p:nvPr/>
            </p:nvSpPr>
            <p:spPr bwMode="auto">
              <a:xfrm>
                <a:off x="5700062" y="26009575"/>
                <a:ext cx="353921" cy="503354"/>
              </a:xfrm>
              <a:custGeom>
                <a:avLst/>
                <a:gdLst>
                  <a:gd name="T0" fmla="*/ 9 w 50"/>
                  <a:gd name="T1" fmla="*/ 71 h 71"/>
                  <a:gd name="T2" fmla="*/ 31 w 50"/>
                  <a:gd name="T3" fmla="*/ 41 h 71"/>
                  <a:gd name="T4" fmla="*/ 23 w 50"/>
                  <a:gd name="T5" fmla="*/ 44 h 71"/>
                  <a:gd name="T6" fmla="*/ 3 w 50"/>
                  <a:gd name="T7" fmla="*/ 33 h 71"/>
                  <a:gd name="T8" fmla="*/ 3 w 50"/>
                  <a:gd name="T9" fmla="*/ 13 h 71"/>
                  <a:gd name="T10" fmla="*/ 21 w 50"/>
                  <a:gd name="T11" fmla="*/ 1 h 71"/>
                  <a:gd name="T12" fmla="*/ 41 w 50"/>
                  <a:gd name="T13" fmla="*/ 11 h 71"/>
                  <a:gd name="T14" fmla="*/ 34 w 50"/>
                  <a:gd name="T15" fmla="*/ 59 h 71"/>
                  <a:gd name="T16" fmla="*/ 9 w 50"/>
                  <a:gd name="T17" fmla="*/ 71 h 71"/>
                  <a:gd name="T18" fmla="*/ 31 w 50"/>
                  <a:gd name="T19" fmla="*/ 32 h 71"/>
                  <a:gd name="T20" fmla="*/ 32 w 50"/>
                  <a:gd name="T21" fmla="*/ 32 h 71"/>
                  <a:gd name="T22" fmla="*/ 28 w 50"/>
                  <a:gd name="T23" fmla="*/ 12 h 71"/>
                  <a:gd name="T24" fmla="*/ 25 w 50"/>
                  <a:gd name="T25" fmla="*/ 6 h 71"/>
                  <a:gd name="T26" fmla="*/ 19 w 50"/>
                  <a:gd name="T27" fmla="*/ 3 h 71"/>
                  <a:gd name="T28" fmla="*/ 15 w 50"/>
                  <a:gd name="T29" fmla="*/ 8 h 71"/>
                  <a:gd name="T30" fmla="*/ 14 w 50"/>
                  <a:gd name="T31" fmla="*/ 10 h 71"/>
                  <a:gd name="T32" fmla="*/ 18 w 50"/>
                  <a:gd name="T33" fmla="*/ 32 h 71"/>
                  <a:gd name="T34" fmla="*/ 21 w 50"/>
                  <a:gd name="T35" fmla="*/ 37 h 71"/>
                  <a:gd name="T36" fmla="*/ 29 w 50"/>
                  <a:gd name="T37" fmla="*/ 39 h 71"/>
                  <a:gd name="T38" fmla="*/ 31 w 50"/>
                  <a:gd name="T39" fmla="*/ 33 h 71"/>
                  <a:gd name="T40" fmla="*/ 31 w 50"/>
                  <a:gd name="T41" fmla="*/ 3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71">
                    <a:moveTo>
                      <a:pt x="9" y="71"/>
                    </a:moveTo>
                    <a:cubicBezTo>
                      <a:pt x="22" y="66"/>
                      <a:pt x="29" y="55"/>
                      <a:pt x="31" y="41"/>
                    </a:cubicBezTo>
                    <a:cubicBezTo>
                      <a:pt x="28" y="42"/>
                      <a:pt x="26" y="43"/>
                      <a:pt x="23" y="44"/>
                    </a:cubicBezTo>
                    <a:cubicBezTo>
                      <a:pt x="14" y="46"/>
                      <a:pt x="7" y="42"/>
                      <a:pt x="3" y="33"/>
                    </a:cubicBezTo>
                    <a:cubicBezTo>
                      <a:pt x="0" y="26"/>
                      <a:pt x="1" y="19"/>
                      <a:pt x="3" y="13"/>
                    </a:cubicBezTo>
                    <a:cubicBezTo>
                      <a:pt x="7" y="5"/>
                      <a:pt x="13" y="1"/>
                      <a:pt x="21" y="1"/>
                    </a:cubicBezTo>
                    <a:cubicBezTo>
                      <a:pt x="29" y="0"/>
                      <a:pt x="36" y="3"/>
                      <a:pt x="41" y="11"/>
                    </a:cubicBezTo>
                    <a:cubicBezTo>
                      <a:pt x="50" y="26"/>
                      <a:pt x="47" y="47"/>
                      <a:pt x="34" y="59"/>
                    </a:cubicBezTo>
                    <a:cubicBezTo>
                      <a:pt x="28" y="65"/>
                      <a:pt x="17" y="70"/>
                      <a:pt x="9" y="71"/>
                    </a:cubicBezTo>
                    <a:close/>
                    <a:moveTo>
                      <a:pt x="31" y="32"/>
                    </a:moveTo>
                    <a:cubicBezTo>
                      <a:pt x="31" y="32"/>
                      <a:pt x="31" y="32"/>
                      <a:pt x="32" y="32"/>
                    </a:cubicBezTo>
                    <a:cubicBezTo>
                      <a:pt x="30" y="25"/>
                      <a:pt x="29" y="19"/>
                      <a:pt x="28" y="12"/>
                    </a:cubicBezTo>
                    <a:cubicBezTo>
                      <a:pt x="27" y="10"/>
                      <a:pt x="26" y="8"/>
                      <a:pt x="25" y="6"/>
                    </a:cubicBezTo>
                    <a:cubicBezTo>
                      <a:pt x="24" y="4"/>
                      <a:pt x="22" y="3"/>
                      <a:pt x="19" y="3"/>
                    </a:cubicBezTo>
                    <a:cubicBezTo>
                      <a:pt x="17" y="4"/>
                      <a:pt x="15" y="5"/>
                      <a:pt x="15" y="8"/>
                    </a:cubicBezTo>
                    <a:cubicBezTo>
                      <a:pt x="15" y="9"/>
                      <a:pt x="14" y="10"/>
                      <a:pt x="14" y="10"/>
                    </a:cubicBezTo>
                    <a:cubicBezTo>
                      <a:pt x="15" y="18"/>
                      <a:pt x="16" y="25"/>
                      <a:pt x="18" y="32"/>
                    </a:cubicBezTo>
                    <a:cubicBezTo>
                      <a:pt x="19" y="34"/>
                      <a:pt x="20" y="35"/>
                      <a:pt x="21" y="37"/>
                    </a:cubicBezTo>
                    <a:cubicBezTo>
                      <a:pt x="23" y="39"/>
                      <a:pt x="25" y="39"/>
                      <a:pt x="29" y="39"/>
                    </a:cubicBezTo>
                    <a:cubicBezTo>
                      <a:pt x="32" y="38"/>
                      <a:pt x="31" y="35"/>
                      <a:pt x="31" y="33"/>
                    </a:cubicBezTo>
                    <a:cubicBezTo>
                      <a:pt x="31" y="33"/>
                      <a:pt x="31" y="32"/>
                      <a:pt x="31" y="32"/>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cs"/>
                </a:endParaRPr>
              </a:p>
            </p:txBody>
          </p:sp>
          <p:sp>
            <p:nvSpPr>
              <p:cNvPr id="138" name="Freeform 54"/>
              <p:cNvSpPr/>
              <p:nvPr/>
            </p:nvSpPr>
            <p:spPr bwMode="auto">
              <a:xfrm>
                <a:off x="4323703" y="20386164"/>
                <a:ext cx="471894" cy="534814"/>
              </a:xfrm>
              <a:custGeom>
                <a:avLst/>
                <a:gdLst>
                  <a:gd name="T0" fmla="*/ 42 w 68"/>
                  <a:gd name="T1" fmla="*/ 7 h 77"/>
                  <a:gd name="T2" fmla="*/ 62 w 68"/>
                  <a:gd name="T3" fmla="*/ 0 h 77"/>
                  <a:gd name="T4" fmla="*/ 60 w 68"/>
                  <a:gd name="T5" fmla="*/ 3 h 77"/>
                  <a:gd name="T6" fmla="*/ 57 w 68"/>
                  <a:gd name="T7" fmla="*/ 12 h 77"/>
                  <a:gd name="T8" fmla="*/ 65 w 68"/>
                  <a:gd name="T9" fmla="*/ 40 h 77"/>
                  <a:gd name="T10" fmla="*/ 67 w 68"/>
                  <a:gd name="T11" fmla="*/ 55 h 77"/>
                  <a:gd name="T12" fmla="*/ 62 w 68"/>
                  <a:gd name="T13" fmla="*/ 68 h 77"/>
                  <a:gd name="T14" fmla="*/ 34 w 68"/>
                  <a:gd name="T15" fmla="*/ 76 h 77"/>
                  <a:gd name="T16" fmla="*/ 21 w 68"/>
                  <a:gd name="T17" fmla="*/ 66 h 77"/>
                  <a:gd name="T18" fmla="*/ 19 w 68"/>
                  <a:gd name="T19" fmla="*/ 60 h 77"/>
                  <a:gd name="T20" fmla="*/ 10 w 68"/>
                  <a:gd name="T21" fmla="*/ 27 h 77"/>
                  <a:gd name="T22" fmla="*/ 9 w 68"/>
                  <a:gd name="T23" fmla="*/ 25 h 77"/>
                  <a:gd name="T24" fmla="*/ 2 w 68"/>
                  <a:gd name="T25" fmla="*/ 20 h 77"/>
                  <a:gd name="T26" fmla="*/ 0 w 68"/>
                  <a:gd name="T27" fmla="*/ 19 h 77"/>
                  <a:gd name="T28" fmla="*/ 27 w 68"/>
                  <a:gd name="T29" fmla="*/ 10 h 77"/>
                  <a:gd name="T30" fmla="*/ 30 w 68"/>
                  <a:gd name="T31" fmla="*/ 10 h 77"/>
                  <a:gd name="T32" fmla="*/ 30 w 68"/>
                  <a:gd name="T33" fmla="*/ 11 h 77"/>
                  <a:gd name="T34" fmla="*/ 27 w 68"/>
                  <a:gd name="T35" fmla="*/ 12 h 77"/>
                  <a:gd name="T36" fmla="*/ 24 w 68"/>
                  <a:gd name="T37" fmla="*/ 20 h 77"/>
                  <a:gd name="T38" fmla="*/ 34 w 68"/>
                  <a:gd name="T39" fmla="*/ 59 h 77"/>
                  <a:gd name="T40" fmla="*/ 35 w 68"/>
                  <a:gd name="T41" fmla="*/ 61 h 77"/>
                  <a:gd name="T42" fmla="*/ 50 w 68"/>
                  <a:gd name="T43" fmla="*/ 70 h 77"/>
                  <a:gd name="T44" fmla="*/ 64 w 68"/>
                  <a:gd name="T45" fmla="*/ 55 h 77"/>
                  <a:gd name="T46" fmla="*/ 63 w 68"/>
                  <a:gd name="T47" fmla="*/ 45 h 77"/>
                  <a:gd name="T48" fmla="*/ 54 w 68"/>
                  <a:gd name="T49" fmla="*/ 15 h 77"/>
                  <a:gd name="T50" fmla="*/ 44 w 68"/>
                  <a:gd name="T51" fmla="*/ 7 h 77"/>
                  <a:gd name="T52" fmla="*/ 42 w 68"/>
                  <a:gd name="T53" fmla="*/ 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8" h="77">
                    <a:moveTo>
                      <a:pt x="42" y="7"/>
                    </a:moveTo>
                    <a:cubicBezTo>
                      <a:pt x="45" y="4"/>
                      <a:pt x="57" y="1"/>
                      <a:pt x="62" y="0"/>
                    </a:cubicBezTo>
                    <a:cubicBezTo>
                      <a:pt x="61" y="1"/>
                      <a:pt x="61" y="2"/>
                      <a:pt x="60" y="3"/>
                    </a:cubicBezTo>
                    <a:cubicBezTo>
                      <a:pt x="57" y="5"/>
                      <a:pt x="56" y="8"/>
                      <a:pt x="57" y="12"/>
                    </a:cubicBezTo>
                    <a:cubicBezTo>
                      <a:pt x="60" y="21"/>
                      <a:pt x="63" y="31"/>
                      <a:pt x="65" y="40"/>
                    </a:cubicBezTo>
                    <a:cubicBezTo>
                      <a:pt x="66" y="45"/>
                      <a:pt x="67" y="50"/>
                      <a:pt x="67" y="55"/>
                    </a:cubicBezTo>
                    <a:cubicBezTo>
                      <a:pt x="68" y="61"/>
                      <a:pt x="66" y="65"/>
                      <a:pt x="62" y="68"/>
                    </a:cubicBezTo>
                    <a:cubicBezTo>
                      <a:pt x="54" y="74"/>
                      <a:pt x="44" y="77"/>
                      <a:pt x="34" y="76"/>
                    </a:cubicBezTo>
                    <a:cubicBezTo>
                      <a:pt x="28" y="75"/>
                      <a:pt x="24" y="72"/>
                      <a:pt x="21" y="66"/>
                    </a:cubicBezTo>
                    <a:cubicBezTo>
                      <a:pt x="20" y="64"/>
                      <a:pt x="19" y="62"/>
                      <a:pt x="19" y="60"/>
                    </a:cubicBezTo>
                    <a:cubicBezTo>
                      <a:pt x="16" y="49"/>
                      <a:pt x="13" y="38"/>
                      <a:pt x="10" y="27"/>
                    </a:cubicBezTo>
                    <a:cubicBezTo>
                      <a:pt x="10" y="27"/>
                      <a:pt x="9" y="26"/>
                      <a:pt x="9" y="25"/>
                    </a:cubicBezTo>
                    <a:cubicBezTo>
                      <a:pt x="8" y="22"/>
                      <a:pt x="6" y="20"/>
                      <a:pt x="2" y="20"/>
                    </a:cubicBezTo>
                    <a:cubicBezTo>
                      <a:pt x="1" y="20"/>
                      <a:pt x="1" y="20"/>
                      <a:pt x="0" y="19"/>
                    </a:cubicBezTo>
                    <a:cubicBezTo>
                      <a:pt x="8" y="15"/>
                      <a:pt x="18" y="13"/>
                      <a:pt x="27" y="10"/>
                    </a:cubicBezTo>
                    <a:cubicBezTo>
                      <a:pt x="28" y="10"/>
                      <a:pt x="29" y="10"/>
                      <a:pt x="30" y="10"/>
                    </a:cubicBezTo>
                    <a:cubicBezTo>
                      <a:pt x="30" y="10"/>
                      <a:pt x="30" y="10"/>
                      <a:pt x="30" y="11"/>
                    </a:cubicBezTo>
                    <a:cubicBezTo>
                      <a:pt x="29" y="11"/>
                      <a:pt x="28" y="12"/>
                      <a:pt x="27" y="12"/>
                    </a:cubicBezTo>
                    <a:cubicBezTo>
                      <a:pt x="24" y="14"/>
                      <a:pt x="23" y="16"/>
                      <a:pt x="24" y="20"/>
                    </a:cubicBezTo>
                    <a:cubicBezTo>
                      <a:pt x="27" y="33"/>
                      <a:pt x="31" y="46"/>
                      <a:pt x="34" y="59"/>
                    </a:cubicBezTo>
                    <a:cubicBezTo>
                      <a:pt x="35" y="60"/>
                      <a:pt x="35" y="60"/>
                      <a:pt x="35" y="61"/>
                    </a:cubicBezTo>
                    <a:cubicBezTo>
                      <a:pt x="38" y="68"/>
                      <a:pt x="43" y="71"/>
                      <a:pt x="50" y="70"/>
                    </a:cubicBezTo>
                    <a:cubicBezTo>
                      <a:pt x="59" y="68"/>
                      <a:pt x="64" y="63"/>
                      <a:pt x="64" y="55"/>
                    </a:cubicBezTo>
                    <a:cubicBezTo>
                      <a:pt x="64" y="51"/>
                      <a:pt x="63" y="48"/>
                      <a:pt x="63" y="45"/>
                    </a:cubicBezTo>
                    <a:cubicBezTo>
                      <a:pt x="60" y="35"/>
                      <a:pt x="57" y="25"/>
                      <a:pt x="54" y="15"/>
                    </a:cubicBezTo>
                    <a:cubicBezTo>
                      <a:pt x="52" y="8"/>
                      <a:pt x="51" y="7"/>
                      <a:pt x="44" y="7"/>
                    </a:cubicBezTo>
                    <a:cubicBezTo>
                      <a:pt x="43" y="7"/>
                      <a:pt x="43" y="7"/>
                      <a:pt x="42" y="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cs"/>
                </a:endParaRPr>
              </a:p>
            </p:txBody>
          </p:sp>
          <p:sp>
            <p:nvSpPr>
              <p:cNvPr id="139" name="Freeform 55"/>
              <p:cNvSpPr/>
              <p:nvPr/>
            </p:nvSpPr>
            <p:spPr bwMode="auto">
              <a:xfrm>
                <a:off x="7894371" y="22195094"/>
                <a:ext cx="550543" cy="440435"/>
              </a:xfrm>
              <a:custGeom>
                <a:avLst/>
                <a:gdLst>
                  <a:gd name="T0" fmla="*/ 0 w 79"/>
                  <a:gd name="T1" fmla="*/ 22 h 63"/>
                  <a:gd name="T2" fmla="*/ 20 w 79"/>
                  <a:gd name="T3" fmla="*/ 13 h 63"/>
                  <a:gd name="T4" fmla="*/ 20 w 79"/>
                  <a:gd name="T5" fmla="*/ 17 h 63"/>
                  <a:gd name="T6" fmla="*/ 12 w 79"/>
                  <a:gd name="T7" fmla="*/ 26 h 63"/>
                  <a:gd name="T8" fmla="*/ 13 w 79"/>
                  <a:gd name="T9" fmla="*/ 46 h 63"/>
                  <a:gd name="T10" fmla="*/ 24 w 79"/>
                  <a:gd name="T11" fmla="*/ 50 h 63"/>
                  <a:gd name="T12" fmla="*/ 32 w 79"/>
                  <a:gd name="T13" fmla="*/ 42 h 63"/>
                  <a:gd name="T14" fmla="*/ 32 w 79"/>
                  <a:gd name="T15" fmla="*/ 35 h 63"/>
                  <a:gd name="T16" fmla="*/ 35 w 79"/>
                  <a:gd name="T17" fmla="*/ 14 h 63"/>
                  <a:gd name="T18" fmla="*/ 51 w 79"/>
                  <a:gd name="T19" fmla="*/ 1 h 63"/>
                  <a:gd name="T20" fmla="*/ 66 w 79"/>
                  <a:gd name="T21" fmla="*/ 7 h 63"/>
                  <a:gd name="T22" fmla="*/ 73 w 79"/>
                  <a:gd name="T23" fmla="*/ 24 h 63"/>
                  <a:gd name="T24" fmla="*/ 73 w 79"/>
                  <a:gd name="T25" fmla="*/ 28 h 63"/>
                  <a:gd name="T26" fmla="*/ 76 w 79"/>
                  <a:gd name="T27" fmla="*/ 32 h 63"/>
                  <a:gd name="T28" fmla="*/ 79 w 79"/>
                  <a:gd name="T29" fmla="*/ 34 h 63"/>
                  <a:gd name="T30" fmla="*/ 59 w 79"/>
                  <a:gd name="T31" fmla="*/ 42 h 63"/>
                  <a:gd name="T32" fmla="*/ 62 w 79"/>
                  <a:gd name="T33" fmla="*/ 38 h 63"/>
                  <a:gd name="T34" fmla="*/ 69 w 79"/>
                  <a:gd name="T35" fmla="*/ 26 h 63"/>
                  <a:gd name="T36" fmla="*/ 65 w 79"/>
                  <a:gd name="T37" fmla="*/ 12 h 63"/>
                  <a:gd name="T38" fmla="*/ 50 w 79"/>
                  <a:gd name="T39" fmla="*/ 14 h 63"/>
                  <a:gd name="T40" fmla="*/ 49 w 79"/>
                  <a:gd name="T41" fmla="*/ 21 h 63"/>
                  <a:gd name="T42" fmla="*/ 48 w 79"/>
                  <a:gd name="T43" fmla="*/ 39 h 63"/>
                  <a:gd name="T44" fmla="*/ 45 w 79"/>
                  <a:gd name="T45" fmla="*/ 50 h 63"/>
                  <a:gd name="T46" fmla="*/ 15 w 79"/>
                  <a:gd name="T47" fmla="*/ 53 h 63"/>
                  <a:gd name="T48" fmla="*/ 7 w 79"/>
                  <a:gd name="T49" fmla="*/ 34 h 63"/>
                  <a:gd name="T50" fmla="*/ 0 w 79"/>
                  <a:gd name="T51" fmla="*/ 22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9" h="63">
                    <a:moveTo>
                      <a:pt x="0" y="22"/>
                    </a:moveTo>
                    <a:cubicBezTo>
                      <a:pt x="7" y="19"/>
                      <a:pt x="14" y="16"/>
                      <a:pt x="20" y="13"/>
                    </a:cubicBezTo>
                    <a:cubicBezTo>
                      <a:pt x="22" y="15"/>
                      <a:pt x="21" y="16"/>
                      <a:pt x="20" y="17"/>
                    </a:cubicBezTo>
                    <a:cubicBezTo>
                      <a:pt x="17" y="20"/>
                      <a:pt x="14" y="23"/>
                      <a:pt x="12" y="26"/>
                    </a:cubicBezTo>
                    <a:cubicBezTo>
                      <a:pt x="8" y="33"/>
                      <a:pt x="9" y="39"/>
                      <a:pt x="13" y="46"/>
                    </a:cubicBezTo>
                    <a:cubicBezTo>
                      <a:pt x="16" y="50"/>
                      <a:pt x="19" y="51"/>
                      <a:pt x="24" y="50"/>
                    </a:cubicBezTo>
                    <a:cubicBezTo>
                      <a:pt x="28" y="49"/>
                      <a:pt x="31" y="46"/>
                      <a:pt x="32" y="42"/>
                    </a:cubicBezTo>
                    <a:cubicBezTo>
                      <a:pt x="32" y="40"/>
                      <a:pt x="32" y="37"/>
                      <a:pt x="32" y="35"/>
                    </a:cubicBezTo>
                    <a:cubicBezTo>
                      <a:pt x="33" y="28"/>
                      <a:pt x="33" y="21"/>
                      <a:pt x="35" y="14"/>
                    </a:cubicBezTo>
                    <a:cubicBezTo>
                      <a:pt x="37" y="6"/>
                      <a:pt x="43" y="2"/>
                      <a:pt x="51" y="1"/>
                    </a:cubicBezTo>
                    <a:cubicBezTo>
                      <a:pt x="57" y="0"/>
                      <a:pt x="62" y="3"/>
                      <a:pt x="66" y="7"/>
                    </a:cubicBezTo>
                    <a:cubicBezTo>
                      <a:pt x="70" y="12"/>
                      <a:pt x="72" y="18"/>
                      <a:pt x="73" y="24"/>
                    </a:cubicBezTo>
                    <a:cubicBezTo>
                      <a:pt x="73" y="26"/>
                      <a:pt x="73" y="27"/>
                      <a:pt x="73" y="28"/>
                    </a:cubicBezTo>
                    <a:cubicBezTo>
                      <a:pt x="73" y="30"/>
                      <a:pt x="74" y="32"/>
                      <a:pt x="76" y="32"/>
                    </a:cubicBezTo>
                    <a:cubicBezTo>
                      <a:pt x="77" y="32"/>
                      <a:pt x="78" y="33"/>
                      <a:pt x="79" y="34"/>
                    </a:cubicBezTo>
                    <a:cubicBezTo>
                      <a:pt x="75" y="37"/>
                      <a:pt x="63" y="42"/>
                      <a:pt x="59" y="42"/>
                    </a:cubicBezTo>
                    <a:cubicBezTo>
                      <a:pt x="60" y="40"/>
                      <a:pt x="61" y="39"/>
                      <a:pt x="62" y="38"/>
                    </a:cubicBezTo>
                    <a:cubicBezTo>
                      <a:pt x="65" y="34"/>
                      <a:pt x="68" y="31"/>
                      <a:pt x="69" y="26"/>
                    </a:cubicBezTo>
                    <a:cubicBezTo>
                      <a:pt x="70" y="21"/>
                      <a:pt x="69" y="16"/>
                      <a:pt x="65" y="12"/>
                    </a:cubicBezTo>
                    <a:cubicBezTo>
                      <a:pt x="61" y="7"/>
                      <a:pt x="53" y="8"/>
                      <a:pt x="50" y="14"/>
                    </a:cubicBezTo>
                    <a:cubicBezTo>
                      <a:pt x="49" y="16"/>
                      <a:pt x="49" y="19"/>
                      <a:pt x="49" y="21"/>
                    </a:cubicBezTo>
                    <a:cubicBezTo>
                      <a:pt x="48" y="27"/>
                      <a:pt x="49" y="33"/>
                      <a:pt x="48" y="39"/>
                    </a:cubicBezTo>
                    <a:cubicBezTo>
                      <a:pt x="47" y="42"/>
                      <a:pt x="47" y="46"/>
                      <a:pt x="45" y="50"/>
                    </a:cubicBezTo>
                    <a:cubicBezTo>
                      <a:pt x="39" y="60"/>
                      <a:pt x="24" y="63"/>
                      <a:pt x="15" y="53"/>
                    </a:cubicBezTo>
                    <a:cubicBezTo>
                      <a:pt x="11" y="47"/>
                      <a:pt x="8" y="41"/>
                      <a:pt x="7" y="34"/>
                    </a:cubicBezTo>
                    <a:cubicBezTo>
                      <a:pt x="5" y="27"/>
                      <a:pt x="5" y="27"/>
                      <a:pt x="0" y="22"/>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cs"/>
                </a:endParaRPr>
              </a:p>
            </p:txBody>
          </p:sp>
          <p:sp>
            <p:nvSpPr>
              <p:cNvPr id="140" name="Freeform 56"/>
              <p:cNvSpPr/>
              <p:nvPr/>
            </p:nvSpPr>
            <p:spPr bwMode="auto">
              <a:xfrm>
                <a:off x="7902235" y="24263565"/>
                <a:ext cx="542679" cy="503354"/>
              </a:xfrm>
              <a:custGeom>
                <a:avLst/>
                <a:gdLst>
                  <a:gd name="T0" fmla="*/ 64 w 77"/>
                  <a:gd name="T1" fmla="*/ 40 h 72"/>
                  <a:gd name="T2" fmla="*/ 65 w 77"/>
                  <a:gd name="T3" fmla="*/ 37 h 72"/>
                  <a:gd name="T4" fmla="*/ 59 w 77"/>
                  <a:gd name="T5" fmla="*/ 30 h 72"/>
                  <a:gd name="T6" fmla="*/ 45 w 77"/>
                  <a:gd name="T7" fmla="*/ 32 h 72"/>
                  <a:gd name="T8" fmla="*/ 37 w 77"/>
                  <a:gd name="T9" fmla="*/ 32 h 72"/>
                  <a:gd name="T10" fmla="*/ 33 w 77"/>
                  <a:gd name="T11" fmla="*/ 33 h 72"/>
                  <a:gd name="T12" fmla="*/ 39 w 77"/>
                  <a:gd name="T13" fmla="*/ 41 h 72"/>
                  <a:gd name="T14" fmla="*/ 47 w 77"/>
                  <a:gd name="T15" fmla="*/ 52 h 72"/>
                  <a:gd name="T16" fmla="*/ 50 w 77"/>
                  <a:gd name="T17" fmla="*/ 56 h 72"/>
                  <a:gd name="T18" fmla="*/ 57 w 77"/>
                  <a:gd name="T19" fmla="*/ 55 h 72"/>
                  <a:gd name="T20" fmla="*/ 60 w 77"/>
                  <a:gd name="T21" fmla="*/ 51 h 72"/>
                  <a:gd name="T22" fmla="*/ 53 w 77"/>
                  <a:gd name="T23" fmla="*/ 72 h 72"/>
                  <a:gd name="T24" fmla="*/ 52 w 77"/>
                  <a:gd name="T25" fmla="*/ 71 h 72"/>
                  <a:gd name="T26" fmla="*/ 48 w 77"/>
                  <a:gd name="T27" fmla="*/ 60 h 72"/>
                  <a:gd name="T28" fmla="*/ 31 w 77"/>
                  <a:gd name="T29" fmla="*/ 37 h 72"/>
                  <a:gd name="T30" fmla="*/ 26 w 77"/>
                  <a:gd name="T31" fmla="*/ 33 h 72"/>
                  <a:gd name="T32" fmla="*/ 13 w 77"/>
                  <a:gd name="T33" fmla="*/ 27 h 72"/>
                  <a:gd name="T34" fmla="*/ 2 w 77"/>
                  <a:gd name="T35" fmla="*/ 31 h 72"/>
                  <a:gd name="T36" fmla="*/ 1 w 77"/>
                  <a:gd name="T37" fmla="*/ 32 h 72"/>
                  <a:gd name="T38" fmla="*/ 0 w 77"/>
                  <a:gd name="T39" fmla="*/ 30 h 72"/>
                  <a:gd name="T40" fmla="*/ 12 w 77"/>
                  <a:gd name="T41" fmla="*/ 1 h 72"/>
                  <a:gd name="T42" fmla="*/ 13 w 77"/>
                  <a:gd name="T43" fmla="*/ 0 h 72"/>
                  <a:gd name="T44" fmla="*/ 13 w 77"/>
                  <a:gd name="T45" fmla="*/ 3 h 72"/>
                  <a:gd name="T46" fmla="*/ 18 w 77"/>
                  <a:gd name="T47" fmla="*/ 12 h 72"/>
                  <a:gd name="T48" fmla="*/ 30 w 77"/>
                  <a:gd name="T49" fmla="*/ 17 h 72"/>
                  <a:gd name="T50" fmla="*/ 34 w 77"/>
                  <a:gd name="T51" fmla="*/ 18 h 72"/>
                  <a:gd name="T52" fmla="*/ 67 w 77"/>
                  <a:gd name="T53" fmla="*/ 14 h 72"/>
                  <a:gd name="T54" fmla="*/ 76 w 77"/>
                  <a:gd name="T55" fmla="*/ 8 h 72"/>
                  <a:gd name="T56" fmla="*/ 77 w 77"/>
                  <a:gd name="T57" fmla="*/ 10 h 72"/>
                  <a:gd name="T58" fmla="*/ 66 w 77"/>
                  <a:gd name="T59" fmla="*/ 39 h 72"/>
                  <a:gd name="T60" fmla="*/ 64 w 77"/>
                  <a:gd name="T61" fmla="*/ 4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7" h="72">
                    <a:moveTo>
                      <a:pt x="64" y="40"/>
                    </a:moveTo>
                    <a:cubicBezTo>
                      <a:pt x="65" y="39"/>
                      <a:pt x="65" y="38"/>
                      <a:pt x="65" y="37"/>
                    </a:cubicBezTo>
                    <a:cubicBezTo>
                      <a:pt x="67" y="31"/>
                      <a:pt x="66" y="30"/>
                      <a:pt x="59" y="30"/>
                    </a:cubicBezTo>
                    <a:cubicBezTo>
                      <a:pt x="54" y="31"/>
                      <a:pt x="50" y="31"/>
                      <a:pt x="45" y="32"/>
                    </a:cubicBezTo>
                    <a:cubicBezTo>
                      <a:pt x="42" y="32"/>
                      <a:pt x="40" y="32"/>
                      <a:pt x="37" y="32"/>
                    </a:cubicBezTo>
                    <a:cubicBezTo>
                      <a:pt x="36" y="33"/>
                      <a:pt x="35" y="33"/>
                      <a:pt x="33" y="33"/>
                    </a:cubicBezTo>
                    <a:cubicBezTo>
                      <a:pt x="35" y="36"/>
                      <a:pt x="37" y="39"/>
                      <a:pt x="39" y="41"/>
                    </a:cubicBezTo>
                    <a:cubicBezTo>
                      <a:pt x="41" y="45"/>
                      <a:pt x="44" y="48"/>
                      <a:pt x="47" y="52"/>
                    </a:cubicBezTo>
                    <a:cubicBezTo>
                      <a:pt x="48" y="53"/>
                      <a:pt x="49" y="55"/>
                      <a:pt x="50" y="56"/>
                    </a:cubicBezTo>
                    <a:cubicBezTo>
                      <a:pt x="53" y="58"/>
                      <a:pt x="55" y="58"/>
                      <a:pt x="57" y="55"/>
                    </a:cubicBezTo>
                    <a:cubicBezTo>
                      <a:pt x="58" y="54"/>
                      <a:pt x="59" y="53"/>
                      <a:pt x="60" y="51"/>
                    </a:cubicBezTo>
                    <a:cubicBezTo>
                      <a:pt x="60" y="55"/>
                      <a:pt x="56" y="68"/>
                      <a:pt x="53" y="72"/>
                    </a:cubicBezTo>
                    <a:cubicBezTo>
                      <a:pt x="53" y="71"/>
                      <a:pt x="52" y="71"/>
                      <a:pt x="52" y="71"/>
                    </a:cubicBezTo>
                    <a:cubicBezTo>
                      <a:pt x="52" y="67"/>
                      <a:pt x="50" y="64"/>
                      <a:pt x="48" y="60"/>
                    </a:cubicBezTo>
                    <a:cubicBezTo>
                      <a:pt x="42" y="53"/>
                      <a:pt x="37" y="45"/>
                      <a:pt x="31" y="37"/>
                    </a:cubicBezTo>
                    <a:cubicBezTo>
                      <a:pt x="30" y="35"/>
                      <a:pt x="29" y="34"/>
                      <a:pt x="26" y="33"/>
                    </a:cubicBezTo>
                    <a:cubicBezTo>
                      <a:pt x="22" y="31"/>
                      <a:pt x="17" y="29"/>
                      <a:pt x="13" y="27"/>
                    </a:cubicBezTo>
                    <a:cubicBezTo>
                      <a:pt x="7" y="25"/>
                      <a:pt x="6" y="25"/>
                      <a:pt x="2" y="31"/>
                    </a:cubicBezTo>
                    <a:cubicBezTo>
                      <a:pt x="2" y="31"/>
                      <a:pt x="1" y="31"/>
                      <a:pt x="1" y="32"/>
                    </a:cubicBezTo>
                    <a:cubicBezTo>
                      <a:pt x="1" y="31"/>
                      <a:pt x="0" y="31"/>
                      <a:pt x="0" y="30"/>
                    </a:cubicBezTo>
                    <a:cubicBezTo>
                      <a:pt x="4" y="20"/>
                      <a:pt x="8" y="11"/>
                      <a:pt x="12" y="1"/>
                    </a:cubicBezTo>
                    <a:cubicBezTo>
                      <a:pt x="12" y="1"/>
                      <a:pt x="12" y="0"/>
                      <a:pt x="13" y="0"/>
                    </a:cubicBezTo>
                    <a:cubicBezTo>
                      <a:pt x="13" y="1"/>
                      <a:pt x="13" y="2"/>
                      <a:pt x="13" y="3"/>
                    </a:cubicBezTo>
                    <a:cubicBezTo>
                      <a:pt x="12" y="8"/>
                      <a:pt x="13" y="10"/>
                      <a:pt x="18" y="12"/>
                    </a:cubicBezTo>
                    <a:cubicBezTo>
                      <a:pt x="22" y="14"/>
                      <a:pt x="26" y="16"/>
                      <a:pt x="30" y="17"/>
                    </a:cubicBezTo>
                    <a:cubicBezTo>
                      <a:pt x="31" y="18"/>
                      <a:pt x="33" y="18"/>
                      <a:pt x="34" y="18"/>
                    </a:cubicBezTo>
                    <a:cubicBezTo>
                      <a:pt x="45" y="17"/>
                      <a:pt x="56" y="15"/>
                      <a:pt x="67" y="14"/>
                    </a:cubicBezTo>
                    <a:cubicBezTo>
                      <a:pt x="70" y="13"/>
                      <a:pt x="74" y="12"/>
                      <a:pt x="76" y="8"/>
                    </a:cubicBezTo>
                    <a:cubicBezTo>
                      <a:pt x="77" y="9"/>
                      <a:pt x="77" y="10"/>
                      <a:pt x="77" y="10"/>
                    </a:cubicBezTo>
                    <a:cubicBezTo>
                      <a:pt x="74" y="20"/>
                      <a:pt x="70" y="29"/>
                      <a:pt x="66" y="39"/>
                    </a:cubicBezTo>
                    <a:cubicBezTo>
                      <a:pt x="66" y="39"/>
                      <a:pt x="66" y="39"/>
                      <a:pt x="64" y="4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cs"/>
                </a:endParaRPr>
              </a:p>
            </p:txBody>
          </p:sp>
          <p:sp>
            <p:nvSpPr>
              <p:cNvPr id="141" name="Freeform 57"/>
              <p:cNvSpPr/>
              <p:nvPr/>
            </p:nvSpPr>
            <p:spPr bwMode="auto">
              <a:xfrm>
                <a:off x="8098858" y="23484939"/>
                <a:ext cx="479759" cy="424705"/>
              </a:xfrm>
              <a:custGeom>
                <a:avLst/>
                <a:gdLst>
                  <a:gd name="T0" fmla="*/ 5 w 68"/>
                  <a:gd name="T1" fmla="*/ 10 h 61"/>
                  <a:gd name="T2" fmla="*/ 5 w 68"/>
                  <a:gd name="T3" fmla="*/ 13 h 61"/>
                  <a:gd name="T4" fmla="*/ 12 w 68"/>
                  <a:gd name="T5" fmla="*/ 20 h 61"/>
                  <a:gd name="T6" fmla="*/ 37 w 68"/>
                  <a:gd name="T7" fmla="*/ 22 h 61"/>
                  <a:gd name="T8" fmla="*/ 61 w 68"/>
                  <a:gd name="T9" fmla="*/ 23 h 61"/>
                  <a:gd name="T10" fmla="*/ 64 w 68"/>
                  <a:gd name="T11" fmla="*/ 23 h 61"/>
                  <a:gd name="T12" fmla="*/ 63 w 68"/>
                  <a:gd name="T13" fmla="*/ 14 h 61"/>
                  <a:gd name="T14" fmla="*/ 58 w 68"/>
                  <a:gd name="T15" fmla="*/ 6 h 61"/>
                  <a:gd name="T16" fmla="*/ 50 w 68"/>
                  <a:gd name="T17" fmla="*/ 1 h 61"/>
                  <a:gd name="T18" fmla="*/ 68 w 68"/>
                  <a:gd name="T19" fmla="*/ 2 h 61"/>
                  <a:gd name="T20" fmla="*/ 64 w 68"/>
                  <a:gd name="T21" fmla="*/ 61 h 61"/>
                  <a:gd name="T22" fmla="*/ 46 w 68"/>
                  <a:gd name="T23" fmla="*/ 60 h 61"/>
                  <a:gd name="T24" fmla="*/ 47 w 68"/>
                  <a:gd name="T25" fmla="*/ 57 h 61"/>
                  <a:gd name="T26" fmla="*/ 49 w 68"/>
                  <a:gd name="T27" fmla="*/ 57 h 61"/>
                  <a:gd name="T28" fmla="*/ 63 w 68"/>
                  <a:gd name="T29" fmla="*/ 40 h 61"/>
                  <a:gd name="T30" fmla="*/ 60 w 68"/>
                  <a:gd name="T31" fmla="*/ 39 h 61"/>
                  <a:gd name="T32" fmla="*/ 17 w 68"/>
                  <a:gd name="T33" fmla="*/ 36 h 61"/>
                  <a:gd name="T34" fmla="*/ 12 w 68"/>
                  <a:gd name="T35" fmla="*/ 35 h 61"/>
                  <a:gd name="T36" fmla="*/ 3 w 68"/>
                  <a:gd name="T37" fmla="*/ 41 h 61"/>
                  <a:gd name="T38" fmla="*/ 2 w 68"/>
                  <a:gd name="T39" fmla="*/ 45 h 61"/>
                  <a:gd name="T40" fmla="*/ 2 w 68"/>
                  <a:gd name="T41" fmla="*/ 36 h 61"/>
                  <a:gd name="T42" fmla="*/ 2 w 68"/>
                  <a:gd name="T43" fmla="*/ 27 h 61"/>
                  <a:gd name="T44" fmla="*/ 3 w 68"/>
                  <a:gd name="T45" fmla="*/ 18 h 61"/>
                  <a:gd name="T46" fmla="*/ 4 w 68"/>
                  <a:gd name="T47" fmla="*/ 9 h 61"/>
                  <a:gd name="T48" fmla="*/ 5 w 68"/>
                  <a:gd name="T49" fmla="*/ 1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8" h="61">
                    <a:moveTo>
                      <a:pt x="5" y="10"/>
                    </a:moveTo>
                    <a:cubicBezTo>
                      <a:pt x="5" y="11"/>
                      <a:pt x="5" y="12"/>
                      <a:pt x="5" y="13"/>
                    </a:cubicBezTo>
                    <a:cubicBezTo>
                      <a:pt x="6" y="17"/>
                      <a:pt x="8" y="19"/>
                      <a:pt x="12" y="20"/>
                    </a:cubicBezTo>
                    <a:cubicBezTo>
                      <a:pt x="20" y="20"/>
                      <a:pt x="29" y="21"/>
                      <a:pt x="37" y="22"/>
                    </a:cubicBezTo>
                    <a:cubicBezTo>
                      <a:pt x="45" y="22"/>
                      <a:pt x="53" y="23"/>
                      <a:pt x="61" y="23"/>
                    </a:cubicBezTo>
                    <a:cubicBezTo>
                      <a:pt x="62" y="23"/>
                      <a:pt x="63" y="23"/>
                      <a:pt x="64" y="23"/>
                    </a:cubicBezTo>
                    <a:cubicBezTo>
                      <a:pt x="65" y="20"/>
                      <a:pt x="64" y="17"/>
                      <a:pt x="63" y="14"/>
                    </a:cubicBezTo>
                    <a:cubicBezTo>
                      <a:pt x="62" y="10"/>
                      <a:pt x="61" y="8"/>
                      <a:pt x="58" y="6"/>
                    </a:cubicBezTo>
                    <a:cubicBezTo>
                      <a:pt x="55" y="4"/>
                      <a:pt x="52" y="3"/>
                      <a:pt x="50" y="1"/>
                    </a:cubicBezTo>
                    <a:cubicBezTo>
                      <a:pt x="56" y="0"/>
                      <a:pt x="62" y="1"/>
                      <a:pt x="68" y="2"/>
                    </a:cubicBezTo>
                    <a:cubicBezTo>
                      <a:pt x="67" y="21"/>
                      <a:pt x="65" y="41"/>
                      <a:pt x="64" y="61"/>
                    </a:cubicBezTo>
                    <a:cubicBezTo>
                      <a:pt x="58" y="61"/>
                      <a:pt x="52" y="61"/>
                      <a:pt x="46" y="60"/>
                    </a:cubicBezTo>
                    <a:cubicBezTo>
                      <a:pt x="46" y="59"/>
                      <a:pt x="46" y="58"/>
                      <a:pt x="47" y="57"/>
                    </a:cubicBezTo>
                    <a:cubicBezTo>
                      <a:pt x="47" y="57"/>
                      <a:pt x="48" y="57"/>
                      <a:pt x="49" y="57"/>
                    </a:cubicBezTo>
                    <a:cubicBezTo>
                      <a:pt x="58" y="55"/>
                      <a:pt x="63" y="50"/>
                      <a:pt x="63" y="40"/>
                    </a:cubicBezTo>
                    <a:cubicBezTo>
                      <a:pt x="62" y="39"/>
                      <a:pt x="61" y="39"/>
                      <a:pt x="60" y="39"/>
                    </a:cubicBezTo>
                    <a:cubicBezTo>
                      <a:pt x="46" y="38"/>
                      <a:pt x="31" y="37"/>
                      <a:pt x="17" y="36"/>
                    </a:cubicBezTo>
                    <a:cubicBezTo>
                      <a:pt x="15" y="36"/>
                      <a:pt x="13" y="35"/>
                      <a:pt x="12" y="35"/>
                    </a:cubicBezTo>
                    <a:cubicBezTo>
                      <a:pt x="7" y="35"/>
                      <a:pt x="4" y="36"/>
                      <a:pt x="3" y="41"/>
                    </a:cubicBezTo>
                    <a:cubicBezTo>
                      <a:pt x="3" y="42"/>
                      <a:pt x="3" y="43"/>
                      <a:pt x="2" y="45"/>
                    </a:cubicBezTo>
                    <a:cubicBezTo>
                      <a:pt x="0" y="41"/>
                      <a:pt x="2" y="38"/>
                      <a:pt x="2" y="36"/>
                    </a:cubicBezTo>
                    <a:cubicBezTo>
                      <a:pt x="2" y="33"/>
                      <a:pt x="2" y="30"/>
                      <a:pt x="2" y="27"/>
                    </a:cubicBezTo>
                    <a:cubicBezTo>
                      <a:pt x="2" y="24"/>
                      <a:pt x="2" y="21"/>
                      <a:pt x="3" y="18"/>
                    </a:cubicBezTo>
                    <a:cubicBezTo>
                      <a:pt x="3" y="15"/>
                      <a:pt x="2" y="12"/>
                      <a:pt x="4" y="9"/>
                    </a:cubicBezTo>
                    <a:cubicBezTo>
                      <a:pt x="4" y="9"/>
                      <a:pt x="4" y="10"/>
                      <a:pt x="5" y="1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cs"/>
                </a:endParaRPr>
              </a:p>
            </p:txBody>
          </p:sp>
          <p:sp>
            <p:nvSpPr>
              <p:cNvPr id="142" name="Freeform 58"/>
              <p:cNvSpPr/>
              <p:nvPr/>
            </p:nvSpPr>
            <p:spPr bwMode="auto">
              <a:xfrm>
                <a:off x="6510147" y="20480543"/>
                <a:ext cx="432570" cy="542679"/>
              </a:xfrm>
              <a:custGeom>
                <a:avLst/>
                <a:gdLst>
                  <a:gd name="T0" fmla="*/ 6 w 61"/>
                  <a:gd name="T1" fmla="*/ 77 h 77"/>
                  <a:gd name="T2" fmla="*/ 5 w 61"/>
                  <a:gd name="T3" fmla="*/ 71 h 77"/>
                  <a:gd name="T4" fmla="*/ 5 w 61"/>
                  <a:gd name="T5" fmla="*/ 14 h 77"/>
                  <a:gd name="T6" fmla="*/ 0 w 61"/>
                  <a:gd name="T7" fmla="*/ 1 h 77"/>
                  <a:gd name="T8" fmla="*/ 29 w 61"/>
                  <a:gd name="T9" fmla="*/ 14 h 77"/>
                  <a:gd name="T10" fmla="*/ 25 w 61"/>
                  <a:gd name="T11" fmla="*/ 13 h 77"/>
                  <a:gd name="T12" fmla="*/ 20 w 61"/>
                  <a:gd name="T13" fmla="*/ 16 h 77"/>
                  <a:gd name="T14" fmla="*/ 20 w 61"/>
                  <a:gd name="T15" fmla="*/ 19 h 77"/>
                  <a:gd name="T16" fmla="*/ 19 w 61"/>
                  <a:gd name="T17" fmla="*/ 55 h 77"/>
                  <a:gd name="T18" fmla="*/ 20 w 61"/>
                  <a:gd name="T19" fmla="*/ 57 h 77"/>
                  <a:gd name="T20" fmla="*/ 21 w 61"/>
                  <a:gd name="T21" fmla="*/ 57 h 77"/>
                  <a:gd name="T22" fmla="*/ 45 w 61"/>
                  <a:gd name="T23" fmla="*/ 31 h 77"/>
                  <a:gd name="T24" fmla="*/ 45 w 61"/>
                  <a:gd name="T25" fmla="*/ 31 h 77"/>
                  <a:gd name="T26" fmla="*/ 44 w 61"/>
                  <a:gd name="T27" fmla="*/ 21 h 77"/>
                  <a:gd name="T28" fmla="*/ 43 w 61"/>
                  <a:gd name="T29" fmla="*/ 19 h 77"/>
                  <a:gd name="T30" fmla="*/ 61 w 61"/>
                  <a:gd name="T31" fmla="*/ 26 h 77"/>
                  <a:gd name="T32" fmla="*/ 59 w 61"/>
                  <a:gd name="T33" fmla="*/ 27 h 77"/>
                  <a:gd name="T34" fmla="*/ 49 w 61"/>
                  <a:gd name="T35" fmla="*/ 32 h 77"/>
                  <a:gd name="T36" fmla="*/ 10 w 61"/>
                  <a:gd name="T37" fmla="*/ 73 h 77"/>
                  <a:gd name="T38" fmla="*/ 6 w 61"/>
                  <a:gd name="T39"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1" h="77">
                    <a:moveTo>
                      <a:pt x="6" y="77"/>
                    </a:moveTo>
                    <a:cubicBezTo>
                      <a:pt x="5" y="74"/>
                      <a:pt x="5" y="73"/>
                      <a:pt x="5" y="71"/>
                    </a:cubicBezTo>
                    <a:cubicBezTo>
                      <a:pt x="5" y="52"/>
                      <a:pt x="5" y="33"/>
                      <a:pt x="5" y="14"/>
                    </a:cubicBezTo>
                    <a:cubicBezTo>
                      <a:pt x="5" y="9"/>
                      <a:pt x="5" y="4"/>
                      <a:pt x="0" y="1"/>
                    </a:cubicBezTo>
                    <a:cubicBezTo>
                      <a:pt x="4" y="0"/>
                      <a:pt x="26" y="10"/>
                      <a:pt x="29" y="14"/>
                    </a:cubicBezTo>
                    <a:cubicBezTo>
                      <a:pt x="28" y="13"/>
                      <a:pt x="27" y="13"/>
                      <a:pt x="25" y="13"/>
                    </a:cubicBezTo>
                    <a:cubicBezTo>
                      <a:pt x="22" y="12"/>
                      <a:pt x="21" y="13"/>
                      <a:pt x="20" y="16"/>
                    </a:cubicBezTo>
                    <a:cubicBezTo>
                      <a:pt x="20" y="17"/>
                      <a:pt x="20" y="18"/>
                      <a:pt x="20" y="19"/>
                    </a:cubicBezTo>
                    <a:cubicBezTo>
                      <a:pt x="19" y="31"/>
                      <a:pt x="19" y="43"/>
                      <a:pt x="19" y="55"/>
                    </a:cubicBezTo>
                    <a:cubicBezTo>
                      <a:pt x="19" y="55"/>
                      <a:pt x="19" y="56"/>
                      <a:pt x="20" y="57"/>
                    </a:cubicBezTo>
                    <a:cubicBezTo>
                      <a:pt x="20" y="57"/>
                      <a:pt x="21" y="57"/>
                      <a:pt x="21" y="57"/>
                    </a:cubicBezTo>
                    <a:cubicBezTo>
                      <a:pt x="29" y="48"/>
                      <a:pt x="37" y="40"/>
                      <a:pt x="45" y="31"/>
                    </a:cubicBezTo>
                    <a:cubicBezTo>
                      <a:pt x="45" y="31"/>
                      <a:pt x="45" y="31"/>
                      <a:pt x="45" y="31"/>
                    </a:cubicBezTo>
                    <a:cubicBezTo>
                      <a:pt x="49" y="26"/>
                      <a:pt x="49" y="24"/>
                      <a:pt x="44" y="21"/>
                    </a:cubicBezTo>
                    <a:cubicBezTo>
                      <a:pt x="43" y="20"/>
                      <a:pt x="43" y="20"/>
                      <a:pt x="43" y="19"/>
                    </a:cubicBezTo>
                    <a:cubicBezTo>
                      <a:pt x="49" y="20"/>
                      <a:pt x="55" y="23"/>
                      <a:pt x="61" y="26"/>
                    </a:cubicBezTo>
                    <a:cubicBezTo>
                      <a:pt x="60" y="27"/>
                      <a:pt x="60" y="27"/>
                      <a:pt x="59" y="27"/>
                    </a:cubicBezTo>
                    <a:cubicBezTo>
                      <a:pt x="55" y="27"/>
                      <a:pt x="52" y="29"/>
                      <a:pt x="49" y="32"/>
                    </a:cubicBezTo>
                    <a:cubicBezTo>
                      <a:pt x="36" y="46"/>
                      <a:pt x="23" y="60"/>
                      <a:pt x="10" y="73"/>
                    </a:cubicBezTo>
                    <a:cubicBezTo>
                      <a:pt x="9" y="74"/>
                      <a:pt x="8" y="75"/>
                      <a:pt x="6" y="7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cs"/>
                </a:endParaRPr>
              </a:p>
            </p:txBody>
          </p:sp>
          <p:sp>
            <p:nvSpPr>
              <p:cNvPr id="143" name="Freeform 59"/>
              <p:cNvSpPr/>
              <p:nvPr/>
            </p:nvSpPr>
            <p:spPr bwMode="auto">
              <a:xfrm>
                <a:off x="2585558" y="22053525"/>
                <a:ext cx="495489" cy="432570"/>
              </a:xfrm>
              <a:custGeom>
                <a:avLst/>
                <a:gdLst>
                  <a:gd name="T0" fmla="*/ 0 w 71"/>
                  <a:gd name="T1" fmla="*/ 32 h 61"/>
                  <a:gd name="T2" fmla="*/ 15 w 71"/>
                  <a:gd name="T3" fmla="*/ 0 h 61"/>
                  <a:gd name="T4" fmla="*/ 14 w 71"/>
                  <a:gd name="T5" fmla="*/ 3 h 61"/>
                  <a:gd name="T6" fmla="*/ 19 w 71"/>
                  <a:gd name="T7" fmla="*/ 13 h 61"/>
                  <a:gd name="T8" fmla="*/ 58 w 71"/>
                  <a:gd name="T9" fmla="*/ 33 h 61"/>
                  <a:gd name="T10" fmla="*/ 68 w 71"/>
                  <a:gd name="T11" fmla="*/ 31 h 61"/>
                  <a:gd name="T12" fmla="*/ 71 w 71"/>
                  <a:gd name="T13" fmla="*/ 28 h 61"/>
                  <a:gd name="T14" fmla="*/ 56 w 71"/>
                  <a:gd name="T15" fmla="*/ 61 h 61"/>
                  <a:gd name="T16" fmla="*/ 56 w 71"/>
                  <a:gd name="T17" fmla="*/ 57 h 61"/>
                  <a:gd name="T18" fmla="*/ 52 w 71"/>
                  <a:gd name="T19" fmla="*/ 47 h 61"/>
                  <a:gd name="T20" fmla="*/ 13 w 71"/>
                  <a:gd name="T21" fmla="*/ 28 h 61"/>
                  <a:gd name="T22" fmla="*/ 1 w 71"/>
                  <a:gd name="T23" fmla="*/ 30 h 61"/>
                  <a:gd name="T24" fmla="*/ 0 w 71"/>
                  <a:gd name="T25" fmla="*/ 32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1" h="61">
                    <a:moveTo>
                      <a:pt x="0" y="32"/>
                    </a:moveTo>
                    <a:cubicBezTo>
                      <a:pt x="0" y="27"/>
                      <a:pt x="11" y="4"/>
                      <a:pt x="15" y="0"/>
                    </a:cubicBezTo>
                    <a:cubicBezTo>
                      <a:pt x="14" y="1"/>
                      <a:pt x="14" y="2"/>
                      <a:pt x="14" y="3"/>
                    </a:cubicBezTo>
                    <a:cubicBezTo>
                      <a:pt x="13" y="9"/>
                      <a:pt x="14" y="11"/>
                      <a:pt x="19" y="13"/>
                    </a:cubicBezTo>
                    <a:cubicBezTo>
                      <a:pt x="32" y="20"/>
                      <a:pt x="45" y="27"/>
                      <a:pt x="58" y="33"/>
                    </a:cubicBezTo>
                    <a:cubicBezTo>
                      <a:pt x="63" y="36"/>
                      <a:pt x="65" y="35"/>
                      <a:pt x="68" y="31"/>
                    </a:cubicBezTo>
                    <a:cubicBezTo>
                      <a:pt x="69" y="30"/>
                      <a:pt x="70" y="29"/>
                      <a:pt x="71" y="28"/>
                    </a:cubicBezTo>
                    <a:cubicBezTo>
                      <a:pt x="70" y="32"/>
                      <a:pt x="60" y="56"/>
                      <a:pt x="56" y="61"/>
                    </a:cubicBezTo>
                    <a:cubicBezTo>
                      <a:pt x="56" y="59"/>
                      <a:pt x="56" y="58"/>
                      <a:pt x="56" y="57"/>
                    </a:cubicBezTo>
                    <a:cubicBezTo>
                      <a:pt x="57" y="52"/>
                      <a:pt x="56" y="50"/>
                      <a:pt x="52" y="47"/>
                    </a:cubicBezTo>
                    <a:cubicBezTo>
                      <a:pt x="39" y="41"/>
                      <a:pt x="26" y="34"/>
                      <a:pt x="13" y="28"/>
                    </a:cubicBezTo>
                    <a:cubicBezTo>
                      <a:pt x="7" y="25"/>
                      <a:pt x="6" y="25"/>
                      <a:pt x="1" y="30"/>
                    </a:cubicBezTo>
                    <a:cubicBezTo>
                      <a:pt x="1" y="31"/>
                      <a:pt x="1" y="31"/>
                      <a:pt x="0" y="32"/>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cs"/>
                </a:endParaRPr>
              </a:p>
            </p:txBody>
          </p:sp>
          <p:sp>
            <p:nvSpPr>
              <p:cNvPr id="144" name="Freeform 60"/>
              <p:cNvSpPr/>
              <p:nvPr/>
            </p:nvSpPr>
            <p:spPr bwMode="auto">
              <a:xfrm>
                <a:off x="8090993" y="22863611"/>
                <a:ext cx="479759" cy="314596"/>
              </a:xfrm>
              <a:custGeom>
                <a:avLst/>
                <a:gdLst>
                  <a:gd name="T0" fmla="*/ 5 w 69"/>
                  <a:gd name="T1" fmla="*/ 45 h 45"/>
                  <a:gd name="T2" fmla="*/ 0 w 69"/>
                  <a:gd name="T3" fmla="*/ 13 h 45"/>
                  <a:gd name="T4" fmla="*/ 1 w 69"/>
                  <a:gd name="T5" fmla="*/ 11 h 45"/>
                  <a:gd name="T6" fmla="*/ 3 w 69"/>
                  <a:gd name="T7" fmla="*/ 15 h 45"/>
                  <a:gd name="T8" fmla="*/ 11 w 69"/>
                  <a:gd name="T9" fmla="*/ 19 h 45"/>
                  <a:gd name="T10" fmla="*/ 47 w 69"/>
                  <a:gd name="T11" fmla="*/ 13 h 45"/>
                  <a:gd name="T12" fmla="*/ 55 w 69"/>
                  <a:gd name="T13" fmla="*/ 12 h 45"/>
                  <a:gd name="T14" fmla="*/ 62 w 69"/>
                  <a:gd name="T15" fmla="*/ 5 h 45"/>
                  <a:gd name="T16" fmla="*/ 62 w 69"/>
                  <a:gd name="T17" fmla="*/ 0 h 45"/>
                  <a:gd name="T18" fmla="*/ 64 w 69"/>
                  <a:gd name="T19" fmla="*/ 3 h 45"/>
                  <a:gd name="T20" fmla="*/ 69 w 69"/>
                  <a:gd name="T21" fmla="*/ 35 h 45"/>
                  <a:gd name="T22" fmla="*/ 67 w 69"/>
                  <a:gd name="T23" fmla="*/ 35 h 45"/>
                  <a:gd name="T24" fmla="*/ 66 w 69"/>
                  <a:gd name="T25" fmla="*/ 33 h 45"/>
                  <a:gd name="T26" fmla="*/ 57 w 69"/>
                  <a:gd name="T27" fmla="*/ 27 h 45"/>
                  <a:gd name="T28" fmla="*/ 14 w 69"/>
                  <a:gd name="T29" fmla="*/ 35 h 45"/>
                  <a:gd name="T30" fmla="*/ 7 w 69"/>
                  <a:gd name="T31" fmla="*/ 42 h 45"/>
                  <a:gd name="T32" fmla="*/ 6 w 69"/>
                  <a:gd name="T33" fmla="*/ 45 h 45"/>
                  <a:gd name="T34" fmla="*/ 5 w 69"/>
                  <a:gd name="T35"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9" h="45">
                    <a:moveTo>
                      <a:pt x="5" y="45"/>
                    </a:moveTo>
                    <a:cubicBezTo>
                      <a:pt x="3" y="35"/>
                      <a:pt x="2" y="24"/>
                      <a:pt x="0" y="13"/>
                    </a:cubicBezTo>
                    <a:cubicBezTo>
                      <a:pt x="0" y="13"/>
                      <a:pt x="0" y="12"/>
                      <a:pt x="1" y="11"/>
                    </a:cubicBezTo>
                    <a:cubicBezTo>
                      <a:pt x="2" y="13"/>
                      <a:pt x="2" y="14"/>
                      <a:pt x="3" y="15"/>
                    </a:cubicBezTo>
                    <a:cubicBezTo>
                      <a:pt x="5" y="19"/>
                      <a:pt x="6" y="20"/>
                      <a:pt x="11" y="19"/>
                    </a:cubicBezTo>
                    <a:cubicBezTo>
                      <a:pt x="23" y="17"/>
                      <a:pt x="35" y="15"/>
                      <a:pt x="47" y="13"/>
                    </a:cubicBezTo>
                    <a:cubicBezTo>
                      <a:pt x="50" y="13"/>
                      <a:pt x="52" y="12"/>
                      <a:pt x="55" y="12"/>
                    </a:cubicBezTo>
                    <a:cubicBezTo>
                      <a:pt x="60" y="11"/>
                      <a:pt x="61" y="9"/>
                      <a:pt x="62" y="5"/>
                    </a:cubicBezTo>
                    <a:cubicBezTo>
                      <a:pt x="62" y="4"/>
                      <a:pt x="62" y="3"/>
                      <a:pt x="62" y="0"/>
                    </a:cubicBezTo>
                    <a:cubicBezTo>
                      <a:pt x="63" y="2"/>
                      <a:pt x="64" y="3"/>
                      <a:pt x="64" y="3"/>
                    </a:cubicBezTo>
                    <a:cubicBezTo>
                      <a:pt x="65" y="14"/>
                      <a:pt x="67" y="24"/>
                      <a:pt x="69" y="35"/>
                    </a:cubicBezTo>
                    <a:cubicBezTo>
                      <a:pt x="68" y="35"/>
                      <a:pt x="68" y="35"/>
                      <a:pt x="67" y="35"/>
                    </a:cubicBezTo>
                    <a:cubicBezTo>
                      <a:pt x="67" y="35"/>
                      <a:pt x="66" y="34"/>
                      <a:pt x="66" y="33"/>
                    </a:cubicBezTo>
                    <a:cubicBezTo>
                      <a:pt x="64" y="28"/>
                      <a:pt x="62" y="27"/>
                      <a:pt x="57" y="27"/>
                    </a:cubicBezTo>
                    <a:cubicBezTo>
                      <a:pt x="43" y="30"/>
                      <a:pt x="28" y="32"/>
                      <a:pt x="14" y="35"/>
                    </a:cubicBezTo>
                    <a:cubicBezTo>
                      <a:pt x="9" y="35"/>
                      <a:pt x="7" y="37"/>
                      <a:pt x="7" y="42"/>
                    </a:cubicBezTo>
                    <a:cubicBezTo>
                      <a:pt x="7" y="43"/>
                      <a:pt x="6" y="44"/>
                      <a:pt x="6" y="45"/>
                    </a:cubicBezTo>
                    <a:cubicBezTo>
                      <a:pt x="6" y="45"/>
                      <a:pt x="5" y="45"/>
                      <a:pt x="5" y="45"/>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cs"/>
                </a:endParaRPr>
              </a:p>
            </p:txBody>
          </p:sp>
          <p:sp>
            <p:nvSpPr>
              <p:cNvPr id="145" name="Freeform 61"/>
              <p:cNvSpPr/>
              <p:nvPr/>
            </p:nvSpPr>
            <p:spPr bwMode="auto">
              <a:xfrm>
                <a:off x="5865225" y="20346840"/>
                <a:ext cx="291002" cy="487624"/>
              </a:xfrm>
              <a:custGeom>
                <a:avLst/>
                <a:gdLst>
                  <a:gd name="T0" fmla="*/ 1 w 42"/>
                  <a:gd name="T1" fmla="*/ 64 h 70"/>
                  <a:gd name="T2" fmla="*/ 4 w 42"/>
                  <a:gd name="T3" fmla="*/ 64 h 70"/>
                  <a:gd name="T4" fmla="*/ 10 w 42"/>
                  <a:gd name="T5" fmla="*/ 57 h 70"/>
                  <a:gd name="T6" fmla="*/ 13 w 42"/>
                  <a:gd name="T7" fmla="*/ 41 h 70"/>
                  <a:gd name="T8" fmla="*/ 16 w 42"/>
                  <a:gd name="T9" fmla="*/ 14 h 70"/>
                  <a:gd name="T10" fmla="*/ 17 w 42"/>
                  <a:gd name="T11" fmla="*/ 10 h 70"/>
                  <a:gd name="T12" fmla="*/ 11 w 42"/>
                  <a:gd name="T13" fmla="*/ 2 h 70"/>
                  <a:gd name="T14" fmla="*/ 9 w 42"/>
                  <a:gd name="T15" fmla="*/ 0 h 70"/>
                  <a:gd name="T16" fmla="*/ 42 w 42"/>
                  <a:gd name="T17" fmla="*/ 4 h 70"/>
                  <a:gd name="T18" fmla="*/ 42 w 42"/>
                  <a:gd name="T19" fmla="*/ 5 h 70"/>
                  <a:gd name="T20" fmla="*/ 39 w 42"/>
                  <a:gd name="T21" fmla="*/ 6 h 70"/>
                  <a:gd name="T22" fmla="*/ 32 w 42"/>
                  <a:gd name="T23" fmla="*/ 13 h 70"/>
                  <a:gd name="T24" fmla="*/ 27 w 42"/>
                  <a:gd name="T25" fmla="*/ 47 h 70"/>
                  <a:gd name="T26" fmla="*/ 25 w 42"/>
                  <a:gd name="T27" fmla="*/ 58 h 70"/>
                  <a:gd name="T28" fmla="*/ 31 w 42"/>
                  <a:gd name="T29" fmla="*/ 68 h 70"/>
                  <a:gd name="T30" fmla="*/ 33 w 42"/>
                  <a:gd name="T31" fmla="*/ 69 h 70"/>
                  <a:gd name="T32" fmla="*/ 33 w 42"/>
                  <a:gd name="T33" fmla="*/ 70 h 70"/>
                  <a:gd name="T34" fmla="*/ 0 w 42"/>
                  <a:gd name="T35" fmla="*/ 66 h 70"/>
                  <a:gd name="T36" fmla="*/ 1 w 42"/>
                  <a:gd name="T37" fmla="*/ 6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2" h="70">
                    <a:moveTo>
                      <a:pt x="1" y="64"/>
                    </a:moveTo>
                    <a:cubicBezTo>
                      <a:pt x="2" y="64"/>
                      <a:pt x="3" y="64"/>
                      <a:pt x="4" y="64"/>
                    </a:cubicBezTo>
                    <a:cubicBezTo>
                      <a:pt x="8" y="63"/>
                      <a:pt x="10" y="62"/>
                      <a:pt x="10" y="57"/>
                    </a:cubicBezTo>
                    <a:cubicBezTo>
                      <a:pt x="11" y="52"/>
                      <a:pt x="12" y="47"/>
                      <a:pt x="13" y="41"/>
                    </a:cubicBezTo>
                    <a:cubicBezTo>
                      <a:pt x="14" y="32"/>
                      <a:pt x="15" y="23"/>
                      <a:pt x="16" y="14"/>
                    </a:cubicBezTo>
                    <a:cubicBezTo>
                      <a:pt x="16" y="13"/>
                      <a:pt x="17" y="12"/>
                      <a:pt x="17" y="10"/>
                    </a:cubicBezTo>
                    <a:cubicBezTo>
                      <a:pt x="17" y="5"/>
                      <a:pt x="16" y="4"/>
                      <a:pt x="11" y="2"/>
                    </a:cubicBezTo>
                    <a:cubicBezTo>
                      <a:pt x="10" y="1"/>
                      <a:pt x="10" y="1"/>
                      <a:pt x="9" y="0"/>
                    </a:cubicBezTo>
                    <a:cubicBezTo>
                      <a:pt x="20" y="1"/>
                      <a:pt x="31" y="2"/>
                      <a:pt x="42" y="4"/>
                    </a:cubicBezTo>
                    <a:cubicBezTo>
                      <a:pt x="42" y="5"/>
                      <a:pt x="42" y="5"/>
                      <a:pt x="42" y="5"/>
                    </a:cubicBezTo>
                    <a:cubicBezTo>
                      <a:pt x="41" y="5"/>
                      <a:pt x="40" y="6"/>
                      <a:pt x="39" y="6"/>
                    </a:cubicBezTo>
                    <a:cubicBezTo>
                      <a:pt x="34" y="6"/>
                      <a:pt x="32" y="7"/>
                      <a:pt x="32" y="13"/>
                    </a:cubicBezTo>
                    <a:cubicBezTo>
                      <a:pt x="30" y="24"/>
                      <a:pt x="28" y="36"/>
                      <a:pt x="27" y="47"/>
                    </a:cubicBezTo>
                    <a:cubicBezTo>
                      <a:pt x="26" y="51"/>
                      <a:pt x="26" y="55"/>
                      <a:pt x="25" y="58"/>
                    </a:cubicBezTo>
                    <a:cubicBezTo>
                      <a:pt x="25" y="64"/>
                      <a:pt x="26" y="66"/>
                      <a:pt x="31" y="68"/>
                    </a:cubicBezTo>
                    <a:cubicBezTo>
                      <a:pt x="32" y="68"/>
                      <a:pt x="32" y="69"/>
                      <a:pt x="33" y="69"/>
                    </a:cubicBezTo>
                    <a:cubicBezTo>
                      <a:pt x="33" y="69"/>
                      <a:pt x="33" y="69"/>
                      <a:pt x="33" y="70"/>
                    </a:cubicBezTo>
                    <a:cubicBezTo>
                      <a:pt x="22" y="69"/>
                      <a:pt x="11" y="68"/>
                      <a:pt x="0" y="66"/>
                    </a:cubicBezTo>
                    <a:cubicBezTo>
                      <a:pt x="1" y="65"/>
                      <a:pt x="1" y="65"/>
                      <a:pt x="1" y="64"/>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cs"/>
                </a:endParaRPr>
              </a:p>
            </p:txBody>
          </p:sp>
          <p:sp>
            <p:nvSpPr>
              <p:cNvPr id="146" name="Freeform 62"/>
              <p:cNvSpPr/>
              <p:nvPr/>
            </p:nvSpPr>
            <p:spPr bwMode="auto">
              <a:xfrm>
                <a:off x="4087756" y="25828682"/>
                <a:ext cx="361786" cy="471895"/>
              </a:xfrm>
              <a:custGeom>
                <a:avLst/>
                <a:gdLst>
                  <a:gd name="T0" fmla="*/ 1 w 52"/>
                  <a:gd name="T1" fmla="*/ 51 h 67"/>
                  <a:gd name="T2" fmla="*/ 5 w 52"/>
                  <a:gd name="T3" fmla="*/ 52 h 67"/>
                  <a:gd name="T4" fmla="*/ 16 w 52"/>
                  <a:gd name="T5" fmla="*/ 47 h 67"/>
                  <a:gd name="T6" fmla="*/ 32 w 52"/>
                  <a:gd name="T7" fmla="*/ 12 h 67"/>
                  <a:gd name="T8" fmla="*/ 33 w 52"/>
                  <a:gd name="T9" fmla="*/ 9 h 67"/>
                  <a:gd name="T10" fmla="*/ 29 w 52"/>
                  <a:gd name="T11" fmla="*/ 2 h 67"/>
                  <a:gd name="T12" fmla="*/ 23 w 52"/>
                  <a:gd name="T13" fmla="*/ 1 h 67"/>
                  <a:gd name="T14" fmla="*/ 52 w 52"/>
                  <a:gd name="T15" fmla="*/ 1 h 67"/>
                  <a:gd name="T16" fmla="*/ 51 w 52"/>
                  <a:gd name="T17" fmla="*/ 4 h 67"/>
                  <a:gd name="T18" fmla="*/ 29 w 52"/>
                  <a:gd name="T19" fmla="*/ 52 h 67"/>
                  <a:gd name="T20" fmla="*/ 33 w 52"/>
                  <a:gd name="T21" fmla="*/ 65 h 67"/>
                  <a:gd name="T22" fmla="*/ 34 w 52"/>
                  <a:gd name="T23" fmla="*/ 66 h 67"/>
                  <a:gd name="T24" fmla="*/ 34 w 52"/>
                  <a:gd name="T25" fmla="*/ 67 h 67"/>
                  <a:gd name="T26" fmla="*/ 33 w 52"/>
                  <a:gd name="T27" fmla="*/ 67 h 67"/>
                  <a:gd name="T28" fmla="*/ 2 w 52"/>
                  <a:gd name="T29" fmla="*/ 53 h 67"/>
                  <a:gd name="T30" fmla="*/ 0 w 52"/>
                  <a:gd name="T31" fmla="*/ 52 h 67"/>
                  <a:gd name="T32" fmla="*/ 1 w 52"/>
                  <a:gd name="T33" fmla="*/ 5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2" h="67">
                    <a:moveTo>
                      <a:pt x="1" y="51"/>
                    </a:moveTo>
                    <a:cubicBezTo>
                      <a:pt x="2" y="51"/>
                      <a:pt x="4" y="51"/>
                      <a:pt x="5" y="52"/>
                    </a:cubicBezTo>
                    <a:cubicBezTo>
                      <a:pt x="10" y="53"/>
                      <a:pt x="13" y="52"/>
                      <a:pt x="16" y="47"/>
                    </a:cubicBezTo>
                    <a:cubicBezTo>
                      <a:pt x="21" y="35"/>
                      <a:pt x="27" y="23"/>
                      <a:pt x="32" y="12"/>
                    </a:cubicBezTo>
                    <a:cubicBezTo>
                      <a:pt x="33" y="11"/>
                      <a:pt x="33" y="10"/>
                      <a:pt x="33" y="9"/>
                    </a:cubicBezTo>
                    <a:cubicBezTo>
                      <a:pt x="34" y="5"/>
                      <a:pt x="33" y="3"/>
                      <a:pt x="29" y="2"/>
                    </a:cubicBezTo>
                    <a:cubicBezTo>
                      <a:pt x="28" y="2"/>
                      <a:pt x="26" y="2"/>
                      <a:pt x="23" y="1"/>
                    </a:cubicBezTo>
                    <a:cubicBezTo>
                      <a:pt x="27" y="0"/>
                      <a:pt x="44" y="0"/>
                      <a:pt x="52" y="1"/>
                    </a:cubicBezTo>
                    <a:cubicBezTo>
                      <a:pt x="52" y="2"/>
                      <a:pt x="52" y="3"/>
                      <a:pt x="51" y="4"/>
                    </a:cubicBezTo>
                    <a:cubicBezTo>
                      <a:pt x="44" y="20"/>
                      <a:pt x="37" y="36"/>
                      <a:pt x="29" y="52"/>
                    </a:cubicBezTo>
                    <a:cubicBezTo>
                      <a:pt x="26" y="59"/>
                      <a:pt x="26" y="61"/>
                      <a:pt x="33" y="65"/>
                    </a:cubicBezTo>
                    <a:cubicBezTo>
                      <a:pt x="33" y="65"/>
                      <a:pt x="34" y="66"/>
                      <a:pt x="34" y="66"/>
                    </a:cubicBezTo>
                    <a:cubicBezTo>
                      <a:pt x="34" y="66"/>
                      <a:pt x="34" y="67"/>
                      <a:pt x="34" y="67"/>
                    </a:cubicBezTo>
                    <a:cubicBezTo>
                      <a:pt x="34" y="67"/>
                      <a:pt x="33" y="67"/>
                      <a:pt x="33" y="67"/>
                    </a:cubicBezTo>
                    <a:cubicBezTo>
                      <a:pt x="23" y="62"/>
                      <a:pt x="13" y="58"/>
                      <a:pt x="2" y="53"/>
                    </a:cubicBezTo>
                    <a:cubicBezTo>
                      <a:pt x="1" y="53"/>
                      <a:pt x="1" y="52"/>
                      <a:pt x="0" y="52"/>
                    </a:cubicBezTo>
                    <a:cubicBezTo>
                      <a:pt x="1" y="51"/>
                      <a:pt x="1" y="51"/>
                      <a:pt x="1" y="51"/>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cs"/>
                </a:endParaRPr>
              </a:p>
            </p:txBody>
          </p:sp>
          <p:sp>
            <p:nvSpPr>
              <p:cNvPr id="147" name="Freeform 71"/>
              <p:cNvSpPr>
                <a:spLocks noEditPoints="1"/>
              </p:cNvSpPr>
              <p:nvPr/>
            </p:nvSpPr>
            <p:spPr bwMode="auto">
              <a:xfrm>
                <a:off x="3199023" y="21141194"/>
                <a:ext cx="4561646" cy="4553784"/>
              </a:xfrm>
              <a:custGeom>
                <a:avLst/>
                <a:gdLst>
                  <a:gd name="T0" fmla="*/ 326 w 652"/>
                  <a:gd name="T1" fmla="*/ 652 h 652"/>
                  <a:gd name="T2" fmla="*/ 326 w 652"/>
                  <a:gd name="T3" fmla="*/ 0 h 652"/>
                  <a:gd name="T4" fmla="*/ 300 w 652"/>
                  <a:gd name="T5" fmla="*/ 368 h 652"/>
                  <a:gd name="T6" fmla="*/ 300 w 652"/>
                  <a:gd name="T7" fmla="*/ 408 h 652"/>
                  <a:gd name="T8" fmla="*/ 292 w 652"/>
                  <a:gd name="T9" fmla="*/ 425 h 652"/>
                  <a:gd name="T10" fmla="*/ 239 w 652"/>
                  <a:gd name="T11" fmla="*/ 475 h 652"/>
                  <a:gd name="T12" fmla="*/ 208 w 652"/>
                  <a:gd name="T13" fmla="*/ 558 h 652"/>
                  <a:gd name="T14" fmla="*/ 256 w 652"/>
                  <a:gd name="T15" fmla="*/ 566 h 652"/>
                  <a:gd name="T16" fmla="*/ 264 w 652"/>
                  <a:gd name="T17" fmla="*/ 540 h 652"/>
                  <a:gd name="T18" fmla="*/ 312 w 652"/>
                  <a:gd name="T19" fmla="*/ 473 h 652"/>
                  <a:gd name="T20" fmla="*/ 346 w 652"/>
                  <a:gd name="T21" fmla="*/ 477 h 652"/>
                  <a:gd name="T22" fmla="*/ 390 w 652"/>
                  <a:gd name="T23" fmla="*/ 550 h 652"/>
                  <a:gd name="T24" fmla="*/ 410 w 652"/>
                  <a:gd name="T25" fmla="*/ 582 h 652"/>
                  <a:gd name="T26" fmla="*/ 439 w 652"/>
                  <a:gd name="T27" fmla="*/ 536 h 652"/>
                  <a:gd name="T28" fmla="*/ 360 w 652"/>
                  <a:gd name="T29" fmla="*/ 425 h 652"/>
                  <a:gd name="T30" fmla="*/ 351 w 652"/>
                  <a:gd name="T31" fmla="*/ 372 h 652"/>
                  <a:gd name="T32" fmla="*/ 357 w 652"/>
                  <a:gd name="T33" fmla="*/ 369 h 652"/>
                  <a:gd name="T34" fmla="*/ 453 w 652"/>
                  <a:gd name="T35" fmla="*/ 459 h 652"/>
                  <a:gd name="T36" fmla="*/ 489 w 652"/>
                  <a:gd name="T37" fmla="*/ 522 h 652"/>
                  <a:gd name="T38" fmla="*/ 526 w 652"/>
                  <a:gd name="T39" fmla="*/ 508 h 652"/>
                  <a:gd name="T40" fmla="*/ 512 w 652"/>
                  <a:gd name="T41" fmla="*/ 460 h 652"/>
                  <a:gd name="T42" fmla="*/ 373 w 652"/>
                  <a:gd name="T43" fmla="*/ 322 h 652"/>
                  <a:gd name="T44" fmla="*/ 351 w 652"/>
                  <a:gd name="T45" fmla="*/ 304 h 652"/>
                  <a:gd name="T46" fmla="*/ 306 w 652"/>
                  <a:gd name="T47" fmla="*/ 286 h 652"/>
                  <a:gd name="T48" fmla="*/ 300 w 652"/>
                  <a:gd name="T49" fmla="*/ 316 h 652"/>
                  <a:gd name="T50" fmla="*/ 210 w 652"/>
                  <a:gd name="T51" fmla="*/ 361 h 652"/>
                  <a:gd name="T52" fmla="*/ 128 w 652"/>
                  <a:gd name="T53" fmla="*/ 483 h 652"/>
                  <a:gd name="T54" fmla="*/ 140 w 652"/>
                  <a:gd name="T55" fmla="*/ 526 h 652"/>
                  <a:gd name="T56" fmla="*/ 172 w 652"/>
                  <a:gd name="T57" fmla="*/ 509 h 652"/>
                  <a:gd name="T58" fmla="*/ 246 w 652"/>
                  <a:gd name="T59" fmla="*/ 399 h 652"/>
                  <a:gd name="T60" fmla="*/ 300 w 652"/>
                  <a:gd name="T61" fmla="*/ 368 h 652"/>
                  <a:gd name="T62" fmla="*/ 249 w 652"/>
                  <a:gd name="T63" fmla="*/ 114 h 652"/>
                  <a:gd name="T64" fmla="*/ 123 w 652"/>
                  <a:gd name="T65" fmla="*/ 169 h 652"/>
                  <a:gd name="T66" fmla="*/ 75 w 652"/>
                  <a:gd name="T67" fmla="*/ 214 h 652"/>
                  <a:gd name="T68" fmla="*/ 108 w 652"/>
                  <a:gd name="T69" fmla="*/ 242 h 652"/>
                  <a:gd name="T70" fmla="*/ 158 w 652"/>
                  <a:gd name="T71" fmla="*/ 210 h 652"/>
                  <a:gd name="T72" fmla="*/ 253 w 652"/>
                  <a:gd name="T73" fmla="*/ 164 h 652"/>
                  <a:gd name="T74" fmla="*/ 250 w 652"/>
                  <a:gd name="T75" fmla="*/ 222 h 652"/>
                  <a:gd name="T76" fmla="*/ 65 w 652"/>
                  <a:gd name="T77" fmla="*/ 383 h 652"/>
                  <a:gd name="T78" fmla="*/ 80 w 652"/>
                  <a:gd name="T79" fmla="*/ 422 h 652"/>
                  <a:gd name="T80" fmla="*/ 113 w 652"/>
                  <a:gd name="T81" fmla="*/ 400 h 652"/>
                  <a:gd name="T82" fmla="*/ 215 w 652"/>
                  <a:gd name="T83" fmla="*/ 296 h 652"/>
                  <a:gd name="T84" fmla="*/ 304 w 652"/>
                  <a:gd name="T85" fmla="*/ 240 h 652"/>
                  <a:gd name="T86" fmla="*/ 303 w 652"/>
                  <a:gd name="T87" fmla="*/ 78 h 652"/>
                  <a:gd name="T88" fmla="*/ 269 w 652"/>
                  <a:gd name="T89" fmla="*/ 56 h 652"/>
                  <a:gd name="T90" fmla="*/ 253 w 652"/>
                  <a:gd name="T91" fmla="*/ 90 h 652"/>
                  <a:gd name="T92" fmla="*/ 398 w 652"/>
                  <a:gd name="T93" fmla="*/ 112 h 652"/>
                  <a:gd name="T94" fmla="*/ 398 w 652"/>
                  <a:gd name="T95" fmla="*/ 82 h 652"/>
                  <a:gd name="T96" fmla="*/ 368 w 652"/>
                  <a:gd name="T97" fmla="*/ 54 h 652"/>
                  <a:gd name="T98" fmla="*/ 347 w 652"/>
                  <a:gd name="T99" fmla="*/ 85 h 652"/>
                  <a:gd name="T100" fmla="*/ 347 w 652"/>
                  <a:gd name="T101" fmla="*/ 243 h 652"/>
                  <a:gd name="T102" fmla="*/ 369 w 652"/>
                  <a:gd name="T103" fmla="*/ 264 h 652"/>
                  <a:gd name="T104" fmla="*/ 493 w 652"/>
                  <a:gd name="T105" fmla="*/ 344 h 652"/>
                  <a:gd name="T106" fmla="*/ 549 w 652"/>
                  <a:gd name="T107" fmla="*/ 416 h 652"/>
                  <a:gd name="T108" fmla="*/ 587 w 652"/>
                  <a:gd name="T109" fmla="*/ 384 h 652"/>
                  <a:gd name="T110" fmla="*/ 407 w 652"/>
                  <a:gd name="T111" fmla="*/ 224 h 652"/>
                  <a:gd name="T112" fmla="*/ 398 w 652"/>
                  <a:gd name="T113" fmla="*/ 164 h 652"/>
                  <a:gd name="T114" fmla="*/ 403 w 652"/>
                  <a:gd name="T115" fmla="*/ 165 h 652"/>
                  <a:gd name="T116" fmla="*/ 532 w 652"/>
                  <a:gd name="T117" fmla="*/ 236 h 652"/>
                  <a:gd name="T118" fmla="*/ 575 w 652"/>
                  <a:gd name="T119" fmla="*/ 211 h 652"/>
                  <a:gd name="T120" fmla="*/ 509 w 652"/>
                  <a:gd name="T121" fmla="*/ 157 h 652"/>
                  <a:gd name="T122" fmla="*/ 398 w 652"/>
                  <a:gd name="T123" fmla="*/ 11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52" h="652">
                    <a:moveTo>
                      <a:pt x="652" y="326"/>
                    </a:moveTo>
                    <a:cubicBezTo>
                      <a:pt x="652" y="505"/>
                      <a:pt x="506" y="652"/>
                      <a:pt x="326" y="652"/>
                    </a:cubicBezTo>
                    <a:cubicBezTo>
                      <a:pt x="147" y="652"/>
                      <a:pt x="0" y="507"/>
                      <a:pt x="0" y="326"/>
                    </a:cubicBezTo>
                    <a:cubicBezTo>
                      <a:pt x="0" y="146"/>
                      <a:pt x="146" y="0"/>
                      <a:pt x="326" y="0"/>
                    </a:cubicBezTo>
                    <a:cubicBezTo>
                      <a:pt x="506" y="0"/>
                      <a:pt x="652" y="147"/>
                      <a:pt x="652" y="326"/>
                    </a:cubicBezTo>
                    <a:close/>
                    <a:moveTo>
                      <a:pt x="300" y="368"/>
                    </a:moveTo>
                    <a:cubicBezTo>
                      <a:pt x="300" y="370"/>
                      <a:pt x="300" y="371"/>
                      <a:pt x="300" y="373"/>
                    </a:cubicBezTo>
                    <a:cubicBezTo>
                      <a:pt x="300" y="385"/>
                      <a:pt x="300" y="396"/>
                      <a:pt x="300" y="408"/>
                    </a:cubicBezTo>
                    <a:cubicBezTo>
                      <a:pt x="300" y="409"/>
                      <a:pt x="300" y="410"/>
                      <a:pt x="300" y="411"/>
                    </a:cubicBezTo>
                    <a:cubicBezTo>
                      <a:pt x="300" y="417"/>
                      <a:pt x="297" y="422"/>
                      <a:pt x="292" y="425"/>
                    </a:cubicBezTo>
                    <a:cubicBezTo>
                      <a:pt x="290" y="426"/>
                      <a:pt x="288" y="428"/>
                      <a:pt x="285" y="429"/>
                    </a:cubicBezTo>
                    <a:cubicBezTo>
                      <a:pt x="267" y="441"/>
                      <a:pt x="252" y="457"/>
                      <a:pt x="239" y="475"/>
                    </a:cubicBezTo>
                    <a:cubicBezTo>
                      <a:pt x="225" y="496"/>
                      <a:pt x="216" y="520"/>
                      <a:pt x="210" y="544"/>
                    </a:cubicBezTo>
                    <a:cubicBezTo>
                      <a:pt x="209" y="549"/>
                      <a:pt x="208" y="553"/>
                      <a:pt x="208" y="558"/>
                    </a:cubicBezTo>
                    <a:cubicBezTo>
                      <a:pt x="207" y="571"/>
                      <a:pt x="215" y="581"/>
                      <a:pt x="228" y="583"/>
                    </a:cubicBezTo>
                    <a:cubicBezTo>
                      <a:pt x="239" y="585"/>
                      <a:pt x="252" y="581"/>
                      <a:pt x="256" y="566"/>
                    </a:cubicBezTo>
                    <a:cubicBezTo>
                      <a:pt x="256" y="565"/>
                      <a:pt x="257" y="563"/>
                      <a:pt x="257" y="562"/>
                    </a:cubicBezTo>
                    <a:cubicBezTo>
                      <a:pt x="260" y="555"/>
                      <a:pt x="262" y="547"/>
                      <a:pt x="264" y="540"/>
                    </a:cubicBezTo>
                    <a:cubicBezTo>
                      <a:pt x="270" y="523"/>
                      <a:pt x="278" y="508"/>
                      <a:pt x="289" y="493"/>
                    </a:cubicBezTo>
                    <a:cubicBezTo>
                      <a:pt x="295" y="485"/>
                      <a:pt x="303" y="478"/>
                      <a:pt x="312" y="473"/>
                    </a:cubicBezTo>
                    <a:cubicBezTo>
                      <a:pt x="321" y="468"/>
                      <a:pt x="330" y="468"/>
                      <a:pt x="339" y="473"/>
                    </a:cubicBezTo>
                    <a:cubicBezTo>
                      <a:pt x="341" y="474"/>
                      <a:pt x="344" y="475"/>
                      <a:pt x="346" y="477"/>
                    </a:cubicBezTo>
                    <a:cubicBezTo>
                      <a:pt x="355" y="483"/>
                      <a:pt x="362" y="491"/>
                      <a:pt x="368" y="500"/>
                    </a:cubicBezTo>
                    <a:cubicBezTo>
                      <a:pt x="378" y="516"/>
                      <a:pt x="385" y="533"/>
                      <a:pt x="390" y="550"/>
                    </a:cubicBezTo>
                    <a:cubicBezTo>
                      <a:pt x="392" y="556"/>
                      <a:pt x="394" y="563"/>
                      <a:pt x="396" y="569"/>
                    </a:cubicBezTo>
                    <a:cubicBezTo>
                      <a:pt x="399" y="576"/>
                      <a:pt x="403" y="580"/>
                      <a:pt x="410" y="582"/>
                    </a:cubicBezTo>
                    <a:cubicBezTo>
                      <a:pt x="425" y="588"/>
                      <a:pt x="446" y="577"/>
                      <a:pt x="443" y="555"/>
                    </a:cubicBezTo>
                    <a:cubicBezTo>
                      <a:pt x="442" y="548"/>
                      <a:pt x="440" y="542"/>
                      <a:pt x="439" y="536"/>
                    </a:cubicBezTo>
                    <a:cubicBezTo>
                      <a:pt x="433" y="515"/>
                      <a:pt x="426" y="496"/>
                      <a:pt x="414" y="478"/>
                    </a:cubicBezTo>
                    <a:cubicBezTo>
                      <a:pt x="400" y="456"/>
                      <a:pt x="382" y="439"/>
                      <a:pt x="360" y="425"/>
                    </a:cubicBezTo>
                    <a:cubicBezTo>
                      <a:pt x="354" y="422"/>
                      <a:pt x="351" y="417"/>
                      <a:pt x="351" y="410"/>
                    </a:cubicBezTo>
                    <a:cubicBezTo>
                      <a:pt x="351" y="397"/>
                      <a:pt x="351" y="385"/>
                      <a:pt x="351" y="372"/>
                    </a:cubicBezTo>
                    <a:cubicBezTo>
                      <a:pt x="351" y="371"/>
                      <a:pt x="351" y="370"/>
                      <a:pt x="352" y="368"/>
                    </a:cubicBezTo>
                    <a:cubicBezTo>
                      <a:pt x="354" y="368"/>
                      <a:pt x="355" y="369"/>
                      <a:pt x="357" y="369"/>
                    </a:cubicBezTo>
                    <a:cubicBezTo>
                      <a:pt x="376" y="376"/>
                      <a:pt x="392" y="386"/>
                      <a:pt x="406" y="400"/>
                    </a:cubicBezTo>
                    <a:cubicBezTo>
                      <a:pt x="425" y="417"/>
                      <a:pt x="439" y="437"/>
                      <a:pt x="453" y="459"/>
                    </a:cubicBezTo>
                    <a:cubicBezTo>
                      <a:pt x="462" y="475"/>
                      <a:pt x="471" y="492"/>
                      <a:pt x="479" y="509"/>
                    </a:cubicBezTo>
                    <a:cubicBezTo>
                      <a:pt x="481" y="514"/>
                      <a:pt x="484" y="518"/>
                      <a:pt x="489" y="522"/>
                    </a:cubicBezTo>
                    <a:cubicBezTo>
                      <a:pt x="494" y="526"/>
                      <a:pt x="501" y="529"/>
                      <a:pt x="508" y="527"/>
                    </a:cubicBezTo>
                    <a:cubicBezTo>
                      <a:pt x="518" y="524"/>
                      <a:pt x="524" y="518"/>
                      <a:pt x="526" y="508"/>
                    </a:cubicBezTo>
                    <a:cubicBezTo>
                      <a:pt x="528" y="500"/>
                      <a:pt x="527" y="493"/>
                      <a:pt x="524" y="486"/>
                    </a:cubicBezTo>
                    <a:cubicBezTo>
                      <a:pt x="520" y="477"/>
                      <a:pt x="516" y="469"/>
                      <a:pt x="512" y="460"/>
                    </a:cubicBezTo>
                    <a:cubicBezTo>
                      <a:pt x="498" y="429"/>
                      <a:pt x="480" y="400"/>
                      <a:pt x="456" y="375"/>
                    </a:cubicBezTo>
                    <a:cubicBezTo>
                      <a:pt x="432" y="351"/>
                      <a:pt x="405" y="333"/>
                      <a:pt x="373" y="322"/>
                    </a:cubicBezTo>
                    <a:cubicBezTo>
                      <a:pt x="366" y="320"/>
                      <a:pt x="359" y="318"/>
                      <a:pt x="351" y="316"/>
                    </a:cubicBezTo>
                    <a:cubicBezTo>
                      <a:pt x="351" y="312"/>
                      <a:pt x="351" y="308"/>
                      <a:pt x="351" y="304"/>
                    </a:cubicBezTo>
                    <a:cubicBezTo>
                      <a:pt x="350" y="298"/>
                      <a:pt x="349" y="291"/>
                      <a:pt x="345" y="286"/>
                    </a:cubicBezTo>
                    <a:cubicBezTo>
                      <a:pt x="335" y="271"/>
                      <a:pt x="316" y="271"/>
                      <a:pt x="306" y="286"/>
                    </a:cubicBezTo>
                    <a:cubicBezTo>
                      <a:pt x="302" y="292"/>
                      <a:pt x="301" y="299"/>
                      <a:pt x="301" y="305"/>
                    </a:cubicBezTo>
                    <a:cubicBezTo>
                      <a:pt x="300" y="309"/>
                      <a:pt x="300" y="312"/>
                      <a:pt x="300" y="316"/>
                    </a:cubicBezTo>
                    <a:cubicBezTo>
                      <a:pt x="299" y="317"/>
                      <a:pt x="298" y="317"/>
                      <a:pt x="296" y="317"/>
                    </a:cubicBezTo>
                    <a:cubicBezTo>
                      <a:pt x="264" y="325"/>
                      <a:pt x="235" y="339"/>
                      <a:pt x="210" y="361"/>
                    </a:cubicBezTo>
                    <a:cubicBezTo>
                      <a:pt x="191" y="378"/>
                      <a:pt x="175" y="398"/>
                      <a:pt x="161" y="420"/>
                    </a:cubicBezTo>
                    <a:cubicBezTo>
                      <a:pt x="148" y="440"/>
                      <a:pt x="138" y="462"/>
                      <a:pt x="128" y="483"/>
                    </a:cubicBezTo>
                    <a:cubicBezTo>
                      <a:pt x="126" y="490"/>
                      <a:pt x="124" y="497"/>
                      <a:pt x="125" y="504"/>
                    </a:cubicBezTo>
                    <a:cubicBezTo>
                      <a:pt x="126" y="515"/>
                      <a:pt x="130" y="522"/>
                      <a:pt x="140" y="526"/>
                    </a:cubicBezTo>
                    <a:cubicBezTo>
                      <a:pt x="150" y="530"/>
                      <a:pt x="159" y="526"/>
                      <a:pt x="165" y="519"/>
                    </a:cubicBezTo>
                    <a:cubicBezTo>
                      <a:pt x="168" y="516"/>
                      <a:pt x="170" y="512"/>
                      <a:pt x="172" y="509"/>
                    </a:cubicBezTo>
                    <a:cubicBezTo>
                      <a:pt x="181" y="493"/>
                      <a:pt x="189" y="476"/>
                      <a:pt x="198" y="461"/>
                    </a:cubicBezTo>
                    <a:cubicBezTo>
                      <a:pt x="211" y="438"/>
                      <a:pt x="227" y="417"/>
                      <a:pt x="246" y="399"/>
                    </a:cubicBezTo>
                    <a:cubicBezTo>
                      <a:pt x="260" y="386"/>
                      <a:pt x="276" y="376"/>
                      <a:pt x="294" y="370"/>
                    </a:cubicBezTo>
                    <a:cubicBezTo>
                      <a:pt x="296" y="369"/>
                      <a:pt x="298" y="368"/>
                      <a:pt x="300" y="368"/>
                    </a:cubicBezTo>
                    <a:close/>
                    <a:moveTo>
                      <a:pt x="253" y="112"/>
                    </a:moveTo>
                    <a:cubicBezTo>
                      <a:pt x="252" y="113"/>
                      <a:pt x="250" y="113"/>
                      <a:pt x="249" y="114"/>
                    </a:cubicBezTo>
                    <a:cubicBezTo>
                      <a:pt x="240" y="117"/>
                      <a:pt x="231" y="119"/>
                      <a:pt x="222" y="122"/>
                    </a:cubicBezTo>
                    <a:cubicBezTo>
                      <a:pt x="187" y="134"/>
                      <a:pt x="154" y="149"/>
                      <a:pt x="123" y="169"/>
                    </a:cubicBezTo>
                    <a:cubicBezTo>
                      <a:pt x="110" y="178"/>
                      <a:pt x="97" y="188"/>
                      <a:pt x="85" y="200"/>
                    </a:cubicBezTo>
                    <a:cubicBezTo>
                      <a:pt x="81" y="204"/>
                      <a:pt x="77" y="208"/>
                      <a:pt x="75" y="214"/>
                    </a:cubicBezTo>
                    <a:cubicBezTo>
                      <a:pt x="71" y="225"/>
                      <a:pt x="76" y="237"/>
                      <a:pt x="87" y="241"/>
                    </a:cubicBezTo>
                    <a:cubicBezTo>
                      <a:pt x="94" y="244"/>
                      <a:pt x="101" y="244"/>
                      <a:pt x="108" y="242"/>
                    </a:cubicBezTo>
                    <a:cubicBezTo>
                      <a:pt x="114" y="240"/>
                      <a:pt x="118" y="237"/>
                      <a:pt x="123" y="234"/>
                    </a:cubicBezTo>
                    <a:cubicBezTo>
                      <a:pt x="134" y="226"/>
                      <a:pt x="146" y="217"/>
                      <a:pt x="158" y="210"/>
                    </a:cubicBezTo>
                    <a:cubicBezTo>
                      <a:pt x="186" y="191"/>
                      <a:pt x="216" y="176"/>
                      <a:pt x="249" y="165"/>
                    </a:cubicBezTo>
                    <a:cubicBezTo>
                      <a:pt x="250" y="165"/>
                      <a:pt x="252" y="164"/>
                      <a:pt x="253" y="164"/>
                    </a:cubicBezTo>
                    <a:cubicBezTo>
                      <a:pt x="253" y="183"/>
                      <a:pt x="253" y="202"/>
                      <a:pt x="253" y="220"/>
                    </a:cubicBezTo>
                    <a:cubicBezTo>
                      <a:pt x="252" y="221"/>
                      <a:pt x="251" y="221"/>
                      <a:pt x="250" y="222"/>
                    </a:cubicBezTo>
                    <a:cubicBezTo>
                      <a:pt x="185" y="247"/>
                      <a:pt x="131" y="288"/>
                      <a:pt x="90" y="345"/>
                    </a:cubicBezTo>
                    <a:cubicBezTo>
                      <a:pt x="81" y="357"/>
                      <a:pt x="73" y="370"/>
                      <a:pt x="65" y="383"/>
                    </a:cubicBezTo>
                    <a:cubicBezTo>
                      <a:pt x="62" y="387"/>
                      <a:pt x="60" y="391"/>
                      <a:pt x="60" y="395"/>
                    </a:cubicBezTo>
                    <a:cubicBezTo>
                      <a:pt x="60" y="408"/>
                      <a:pt x="68" y="419"/>
                      <a:pt x="80" y="422"/>
                    </a:cubicBezTo>
                    <a:cubicBezTo>
                      <a:pt x="90" y="425"/>
                      <a:pt x="98" y="422"/>
                      <a:pt x="104" y="413"/>
                    </a:cubicBezTo>
                    <a:cubicBezTo>
                      <a:pt x="107" y="409"/>
                      <a:pt x="110" y="404"/>
                      <a:pt x="113" y="400"/>
                    </a:cubicBezTo>
                    <a:cubicBezTo>
                      <a:pt x="127" y="380"/>
                      <a:pt x="143" y="361"/>
                      <a:pt x="160" y="343"/>
                    </a:cubicBezTo>
                    <a:cubicBezTo>
                      <a:pt x="177" y="325"/>
                      <a:pt x="195" y="309"/>
                      <a:pt x="215" y="296"/>
                    </a:cubicBezTo>
                    <a:cubicBezTo>
                      <a:pt x="237" y="282"/>
                      <a:pt x="261" y="271"/>
                      <a:pt x="286" y="264"/>
                    </a:cubicBezTo>
                    <a:cubicBezTo>
                      <a:pt x="300" y="260"/>
                      <a:pt x="304" y="253"/>
                      <a:pt x="304" y="240"/>
                    </a:cubicBezTo>
                    <a:cubicBezTo>
                      <a:pt x="304" y="189"/>
                      <a:pt x="304" y="138"/>
                      <a:pt x="304" y="88"/>
                    </a:cubicBezTo>
                    <a:cubicBezTo>
                      <a:pt x="304" y="84"/>
                      <a:pt x="304" y="81"/>
                      <a:pt x="303" y="78"/>
                    </a:cubicBezTo>
                    <a:cubicBezTo>
                      <a:pt x="303" y="74"/>
                      <a:pt x="302" y="69"/>
                      <a:pt x="299" y="65"/>
                    </a:cubicBezTo>
                    <a:cubicBezTo>
                      <a:pt x="293" y="55"/>
                      <a:pt x="280" y="51"/>
                      <a:pt x="269" y="56"/>
                    </a:cubicBezTo>
                    <a:cubicBezTo>
                      <a:pt x="261" y="61"/>
                      <a:pt x="256" y="68"/>
                      <a:pt x="254" y="77"/>
                    </a:cubicBezTo>
                    <a:cubicBezTo>
                      <a:pt x="254" y="81"/>
                      <a:pt x="254" y="85"/>
                      <a:pt x="253" y="90"/>
                    </a:cubicBezTo>
                    <a:cubicBezTo>
                      <a:pt x="253" y="97"/>
                      <a:pt x="253" y="105"/>
                      <a:pt x="253" y="112"/>
                    </a:cubicBezTo>
                    <a:close/>
                    <a:moveTo>
                      <a:pt x="398" y="112"/>
                    </a:moveTo>
                    <a:cubicBezTo>
                      <a:pt x="398" y="110"/>
                      <a:pt x="398" y="108"/>
                      <a:pt x="398" y="106"/>
                    </a:cubicBezTo>
                    <a:cubicBezTo>
                      <a:pt x="398" y="98"/>
                      <a:pt x="398" y="90"/>
                      <a:pt x="398" y="82"/>
                    </a:cubicBezTo>
                    <a:cubicBezTo>
                      <a:pt x="397" y="76"/>
                      <a:pt x="396" y="70"/>
                      <a:pt x="392" y="65"/>
                    </a:cubicBezTo>
                    <a:cubicBezTo>
                      <a:pt x="386" y="57"/>
                      <a:pt x="378" y="53"/>
                      <a:pt x="368" y="54"/>
                    </a:cubicBezTo>
                    <a:cubicBezTo>
                      <a:pt x="358" y="56"/>
                      <a:pt x="352" y="62"/>
                      <a:pt x="349" y="71"/>
                    </a:cubicBezTo>
                    <a:cubicBezTo>
                      <a:pt x="348" y="75"/>
                      <a:pt x="347" y="80"/>
                      <a:pt x="347" y="85"/>
                    </a:cubicBezTo>
                    <a:cubicBezTo>
                      <a:pt x="347" y="137"/>
                      <a:pt x="347" y="189"/>
                      <a:pt x="347" y="242"/>
                    </a:cubicBezTo>
                    <a:cubicBezTo>
                      <a:pt x="347" y="242"/>
                      <a:pt x="347" y="243"/>
                      <a:pt x="347" y="243"/>
                    </a:cubicBezTo>
                    <a:cubicBezTo>
                      <a:pt x="347" y="251"/>
                      <a:pt x="351" y="257"/>
                      <a:pt x="358" y="260"/>
                    </a:cubicBezTo>
                    <a:cubicBezTo>
                      <a:pt x="361" y="262"/>
                      <a:pt x="365" y="263"/>
                      <a:pt x="369" y="264"/>
                    </a:cubicBezTo>
                    <a:cubicBezTo>
                      <a:pt x="387" y="270"/>
                      <a:pt x="405" y="277"/>
                      <a:pt x="421" y="286"/>
                    </a:cubicBezTo>
                    <a:cubicBezTo>
                      <a:pt x="449" y="301"/>
                      <a:pt x="473" y="321"/>
                      <a:pt x="493" y="344"/>
                    </a:cubicBezTo>
                    <a:cubicBezTo>
                      <a:pt x="513" y="365"/>
                      <a:pt x="530" y="388"/>
                      <a:pt x="546" y="412"/>
                    </a:cubicBezTo>
                    <a:cubicBezTo>
                      <a:pt x="547" y="413"/>
                      <a:pt x="548" y="415"/>
                      <a:pt x="549" y="416"/>
                    </a:cubicBezTo>
                    <a:cubicBezTo>
                      <a:pt x="553" y="421"/>
                      <a:pt x="558" y="423"/>
                      <a:pt x="564" y="423"/>
                    </a:cubicBezTo>
                    <a:cubicBezTo>
                      <a:pt x="584" y="423"/>
                      <a:pt x="598" y="402"/>
                      <a:pt x="587" y="384"/>
                    </a:cubicBezTo>
                    <a:cubicBezTo>
                      <a:pt x="581" y="374"/>
                      <a:pt x="576" y="365"/>
                      <a:pt x="569" y="355"/>
                    </a:cubicBezTo>
                    <a:cubicBezTo>
                      <a:pt x="528" y="296"/>
                      <a:pt x="474" y="251"/>
                      <a:pt x="407" y="224"/>
                    </a:cubicBezTo>
                    <a:cubicBezTo>
                      <a:pt x="404" y="223"/>
                      <a:pt x="401" y="222"/>
                      <a:pt x="398" y="220"/>
                    </a:cubicBezTo>
                    <a:cubicBezTo>
                      <a:pt x="398" y="201"/>
                      <a:pt x="398" y="183"/>
                      <a:pt x="398" y="164"/>
                    </a:cubicBezTo>
                    <a:cubicBezTo>
                      <a:pt x="399" y="164"/>
                      <a:pt x="399" y="164"/>
                      <a:pt x="399" y="164"/>
                    </a:cubicBezTo>
                    <a:cubicBezTo>
                      <a:pt x="401" y="165"/>
                      <a:pt x="402" y="165"/>
                      <a:pt x="403" y="165"/>
                    </a:cubicBezTo>
                    <a:cubicBezTo>
                      <a:pt x="439" y="177"/>
                      <a:pt x="473" y="195"/>
                      <a:pt x="504" y="217"/>
                    </a:cubicBezTo>
                    <a:cubicBezTo>
                      <a:pt x="513" y="223"/>
                      <a:pt x="522" y="230"/>
                      <a:pt x="532" y="236"/>
                    </a:cubicBezTo>
                    <a:cubicBezTo>
                      <a:pt x="539" y="242"/>
                      <a:pt x="547" y="244"/>
                      <a:pt x="556" y="243"/>
                    </a:cubicBezTo>
                    <a:cubicBezTo>
                      <a:pt x="573" y="242"/>
                      <a:pt x="582" y="226"/>
                      <a:pt x="575" y="211"/>
                    </a:cubicBezTo>
                    <a:cubicBezTo>
                      <a:pt x="572" y="206"/>
                      <a:pt x="569" y="202"/>
                      <a:pt x="566" y="199"/>
                    </a:cubicBezTo>
                    <a:cubicBezTo>
                      <a:pt x="549" y="182"/>
                      <a:pt x="529" y="169"/>
                      <a:pt x="509" y="157"/>
                    </a:cubicBezTo>
                    <a:cubicBezTo>
                      <a:pt x="480" y="141"/>
                      <a:pt x="450" y="129"/>
                      <a:pt x="418" y="119"/>
                    </a:cubicBezTo>
                    <a:cubicBezTo>
                      <a:pt x="412" y="116"/>
                      <a:pt x="405" y="114"/>
                      <a:pt x="398" y="112"/>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cs"/>
                </a:endParaRPr>
              </a:p>
            </p:txBody>
          </p:sp>
        </p:grpSp>
      </p:grpSp>
      <p:sp>
        <p:nvSpPr>
          <p:cNvPr id="176" name="标题 1"/>
          <p:cNvSpPr>
            <a:spLocks noGrp="1"/>
          </p:cNvSpPr>
          <p:nvPr>
            <p:ph type="title" hasCustomPrompt="1"/>
          </p:nvPr>
        </p:nvSpPr>
        <p:spPr>
          <a:xfrm>
            <a:off x="442913" y="243569"/>
            <a:ext cx="9056851" cy="617518"/>
          </a:xfrm>
        </p:spPr>
        <p:txBody>
          <a:bodyPr>
            <a:normAutofit/>
          </a:bodyPr>
          <a:lstStyle>
            <a:lvl1pPr algn="l" defTabSz="914400" rtl="0" eaLnBrk="1" latinLnBrk="0" hangingPunct="1">
              <a:lnSpc>
                <a:spcPct val="90000"/>
              </a:lnSpc>
              <a:spcBef>
                <a:spcPct val="0"/>
              </a:spcBef>
              <a:buNone/>
              <a:defRPr lang="zh-CN" altLang="en-US" sz="2400" b="1" kern="1200" baseline="0" dirty="0">
                <a:solidFill>
                  <a:schemeClr val="accent1"/>
                </a:solidFill>
                <a:latin typeface="Arial" panose="020B0604020202090204" pitchFamily="34" charset="0"/>
                <a:ea typeface="微软雅黑" panose="020B0503020204020204" pitchFamily="34" charset="-122"/>
                <a:cs typeface="+mn-ea"/>
              </a:defRPr>
            </a:lvl1pPr>
          </a:lstStyle>
          <a:p>
            <a:r>
              <a:rPr lang="en-US" altLang="zh-CN" dirty="0"/>
              <a:t>X.X  </a:t>
            </a:r>
            <a:r>
              <a:rPr lang="zh-CN" altLang="en-US" dirty="0"/>
              <a:t>单击此处输入标题</a:t>
            </a:r>
            <a:endParaRPr lang="zh-CN" altLang="en-US" dirty="0"/>
          </a:p>
        </p:txBody>
      </p:sp>
      <p:grpSp>
        <p:nvGrpSpPr>
          <p:cNvPr id="177" name="组合 176"/>
          <p:cNvGrpSpPr/>
          <p:nvPr userDrawn="1"/>
        </p:nvGrpSpPr>
        <p:grpSpPr>
          <a:xfrm>
            <a:off x="528706" y="867990"/>
            <a:ext cx="2433027" cy="0"/>
            <a:chOff x="7460343" y="1311756"/>
            <a:chExt cx="2433027" cy="0"/>
          </a:xfrm>
        </p:grpSpPr>
        <p:cxnSp>
          <p:nvCxnSpPr>
            <p:cNvPr id="178" name="直接连接符 177"/>
            <p:cNvCxnSpPr/>
            <p:nvPr/>
          </p:nvCxnSpPr>
          <p:spPr>
            <a:xfrm>
              <a:off x="7460343" y="1311756"/>
              <a:ext cx="2433027"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79" name="直接连接符 178"/>
            <p:cNvCxnSpPr/>
            <p:nvPr/>
          </p:nvCxnSpPr>
          <p:spPr>
            <a:xfrm>
              <a:off x="7460343" y="1311756"/>
              <a:ext cx="589713"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61" name="灯片编号占位符 8"/>
          <p:cNvSpPr>
            <a:spLocks noGrp="1"/>
          </p:cNvSpPr>
          <p:nvPr>
            <p:ph type="sldNum" sz="quarter" idx="4"/>
          </p:nvPr>
        </p:nvSpPr>
        <p:spPr>
          <a:xfrm>
            <a:off x="9005791" y="6394353"/>
            <a:ext cx="2743200" cy="292196"/>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r>
              <a:rPr lang="en-US" altLang="zh-CN"/>
              <a:t>&lt; </a:t>
            </a:r>
            <a:fld id="{A548B57D-AE10-4CF7-A9DF-59FEFA91B28E}" type="slidenum">
              <a:rPr lang="zh-CN" altLang="en-US" smtClean="0"/>
            </a:fld>
            <a:r>
              <a:rPr lang="zh-CN" altLang="en-US"/>
              <a:t> </a:t>
            </a:r>
            <a:r>
              <a:rPr lang="en-US" altLang="zh-CN"/>
              <a:t>&gt;</a:t>
            </a:r>
            <a:endParaRPr lang="zh-CN" altLang="en-US" dirty="0"/>
          </a:p>
        </p:txBody>
      </p:sp>
      <p:sp>
        <p:nvSpPr>
          <p:cNvPr id="2" name="图片占位符 1"/>
          <p:cNvSpPr>
            <a:spLocks noGrp="1"/>
          </p:cNvSpPr>
          <p:nvPr>
            <p:ph type="pic" idx="10" hasCustomPrompt="1"/>
          </p:nvPr>
        </p:nvSpPr>
        <p:spPr>
          <a:xfrm>
            <a:off x="0" y="1196753"/>
            <a:ext cx="12192000" cy="3121152"/>
          </a:xfrm>
        </p:spPr>
        <p:txBody>
          <a:bodyPr anchor="ctr"/>
          <a:lstStyle>
            <a:lvl1pPr algn="ctr">
              <a:defRPr/>
            </a:lvl1pPr>
          </a:lstStyle>
          <a:p>
            <a:r>
              <a:rPr lang="zh-CN" altLang="en-US" dirty="0"/>
              <a:t>单击此处修改图片</a:t>
            </a:r>
            <a:endParaRPr lang="zh-CN" altLang="en-US" dirty="0"/>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图片占位3">
    <p:spTree>
      <p:nvGrpSpPr>
        <p:cNvPr id="1" name=""/>
        <p:cNvGrpSpPr/>
        <p:nvPr/>
      </p:nvGrpSpPr>
      <p:grpSpPr>
        <a:xfrm>
          <a:off x="0" y="0"/>
          <a:ext cx="0" cy="0"/>
          <a:chOff x="0" y="0"/>
          <a:chExt cx="0" cy="0"/>
        </a:xfrm>
      </p:grpSpPr>
      <p:grpSp>
        <p:nvGrpSpPr>
          <p:cNvPr id="121" name="组合 120"/>
          <p:cNvGrpSpPr/>
          <p:nvPr userDrawn="1"/>
        </p:nvGrpSpPr>
        <p:grpSpPr>
          <a:xfrm>
            <a:off x="10177780" y="329882"/>
            <a:ext cx="1512002" cy="444892"/>
            <a:chOff x="9556201" y="498129"/>
            <a:chExt cx="1993881" cy="586680"/>
          </a:xfrm>
        </p:grpSpPr>
        <p:grpSp>
          <p:nvGrpSpPr>
            <p:cNvPr id="122" name="组合 121"/>
            <p:cNvGrpSpPr/>
            <p:nvPr userDrawn="1"/>
          </p:nvGrpSpPr>
          <p:grpSpPr>
            <a:xfrm>
              <a:off x="10239376" y="968937"/>
              <a:ext cx="1307697" cy="96254"/>
              <a:chOff x="4616246" y="3878362"/>
              <a:chExt cx="5571416" cy="410087"/>
            </a:xfrm>
            <a:solidFill>
              <a:schemeClr val="tx1">
                <a:alpha val="80000"/>
              </a:schemeClr>
            </a:solidFill>
          </p:grpSpPr>
          <p:sp>
            <p:nvSpPr>
              <p:cNvPr id="160" name="Freeform 17"/>
              <p:cNvSpPr>
                <a:spLocks noEditPoints="1"/>
              </p:cNvSpPr>
              <p:nvPr/>
            </p:nvSpPr>
            <p:spPr bwMode="auto">
              <a:xfrm>
                <a:off x="8617798" y="3887973"/>
                <a:ext cx="362030" cy="387660"/>
              </a:xfrm>
              <a:custGeom>
                <a:avLst/>
                <a:gdLst>
                  <a:gd name="T0" fmla="*/ 34 w 127"/>
                  <a:gd name="T1" fmla="*/ 71 h 136"/>
                  <a:gd name="T2" fmla="*/ 34 w 127"/>
                  <a:gd name="T3" fmla="*/ 81 h 136"/>
                  <a:gd name="T4" fmla="*/ 34 w 127"/>
                  <a:gd name="T5" fmla="*/ 114 h 136"/>
                  <a:gd name="T6" fmla="*/ 35 w 127"/>
                  <a:gd name="T7" fmla="*/ 122 h 136"/>
                  <a:gd name="T8" fmla="*/ 40 w 127"/>
                  <a:gd name="T9" fmla="*/ 127 h 136"/>
                  <a:gd name="T10" fmla="*/ 49 w 127"/>
                  <a:gd name="T11" fmla="*/ 128 h 136"/>
                  <a:gd name="T12" fmla="*/ 49 w 127"/>
                  <a:gd name="T13" fmla="*/ 135 h 136"/>
                  <a:gd name="T14" fmla="*/ 1 w 127"/>
                  <a:gd name="T15" fmla="*/ 135 h 136"/>
                  <a:gd name="T16" fmla="*/ 0 w 127"/>
                  <a:gd name="T17" fmla="*/ 132 h 136"/>
                  <a:gd name="T18" fmla="*/ 0 w 127"/>
                  <a:gd name="T19" fmla="*/ 128 h 136"/>
                  <a:gd name="T20" fmla="*/ 9 w 127"/>
                  <a:gd name="T21" fmla="*/ 127 h 136"/>
                  <a:gd name="T22" fmla="*/ 16 w 127"/>
                  <a:gd name="T23" fmla="*/ 120 h 136"/>
                  <a:gd name="T24" fmla="*/ 17 w 127"/>
                  <a:gd name="T25" fmla="*/ 111 h 136"/>
                  <a:gd name="T26" fmla="*/ 17 w 127"/>
                  <a:gd name="T27" fmla="*/ 22 h 136"/>
                  <a:gd name="T28" fmla="*/ 16 w 127"/>
                  <a:gd name="T29" fmla="*/ 15 h 136"/>
                  <a:gd name="T30" fmla="*/ 9 w 127"/>
                  <a:gd name="T31" fmla="*/ 9 h 136"/>
                  <a:gd name="T32" fmla="*/ 0 w 127"/>
                  <a:gd name="T33" fmla="*/ 8 h 136"/>
                  <a:gd name="T34" fmla="*/ 0 w 127"/>
                  <a:gd name="T35" fmla="*/ 1 h 136"/>
                  <a:gd name="T36" fmla="*/ 4 w 127"/>
                  <a:gd name="T37" fmla="*/ 0 h 136"/>
                  <a:gd name="T38" fmla="*/ 71 w 127"/>
                  <a:gd name="T39" fmla="*/ 0 h 136"/>
                  <a:gd name="T40" fmla="*/ 94 w 127"/>
                  <a:gd name="T41" fmla="*/ 4 h 136"/>
                  <a:gd name="T42" fmla="*/ 116 w 127"/>
                  <a:gd name="T43" fmla="*/ 32 h 136"/>
                  <a:gd name="T44" fmla="*/ 97 w 127"/>
                  <a:gd name="T45" fmla="*/ 66 h 136"/>
                  <a:gd name="T46" fmla="*/ 80 w 127"/>
                  <a:gd name="T47" fmla="*/ 70 h 136"/>
                  <a:gd name="T48" fmla="*/ 71 w 127"/>
                  <a:gd name="T49" fmla="*/ 71 h 136"/>
                  <a:gd name="T50" fmla="*/ 73 w 127"/>
                  <a:gd name="T51" fmla="*/ 75 h 136"/>
                  <a:gd name="T52" fmla="*/ 104 w 127"/>
                  <a:gd name="T53" fmla="*/ 114 h 136"/>
                  <a:gd name="T54" fmla="*/ 105 w 127"/>
                  <a:gd name="T55" fmla="*/ 116 h 136"/>
                  <a:gd name="T56" fmla="*/ 127 w 127"/>
                  <a:gd name="T57" fmla="*/ 128 h 136"/>
                  <a:gd name="T58" fmla="*/ 127 w 127"/>
                  <a:gd name="T59" fmla="*/ 135 h 136"/>
                  <a:gd name="T60" fmla="*/ 116 w 127"/>
                  <a:gd name="T61" fmla="*/ 135 h 136"/>
                  <a:gd name="T62" fmla="*/ 102 w 127"/>
                  <a:gd name="T63" fmla="*/ 136 h 136"/>
                  <a:gd name="T64" fmla="*/ 96 w 127"/>
                  <a:gd name="T65" fmla="*/ 132 h 136"/>
                  <a:gd name="T66" fmla="*/ 59 w 127"/>
                  <a:gd name="T67" fmla="*/ 82 h 136"/>
                  <a:gd name="T68" fmla="*/ 52 w 127"/>
                  <a:gd name="T69" fmla="*/ 73 h 136"/>
                  <a:gd name="T70" fmla="*/ 49 w 127"/>
                  <a:gd name="T71" fmla="*/ 71 h 136"/>
                  <a:gd name="T72" fmla="*/ 34 w 127"/>
                  <a:gd name="T73" fmla="*/ 71 h 136"/>
                  <a:gd name="T74" fmla="*/ 34 w 127"/>
                  <a:gd name="T75" fmla="*/ 61 h 136"/>
                  <a:gd name="T76" fmla="*/ 36 w 127"/>
                  <a:gd name="T77" fmla="*/ 62 h 136"/>
                  <a:gd name="T78" fmla="*/ 66 w 127"/>
                  <a:gd name="T79" fmla="*/ 62 h 136"/>
                  <a:gd name="T80" fmla="*/ 82 w 127"/>
                  <a:gd name="T81" fmla="*/ 59 h 136"/>
                  <a:gd name="T82" fmla="*/ 96 w 127"/>
                  <a:gd name="T83" fmla="*/ 44 h 136"/>
                  <a:gd name="T84" fmla="*/ 96 w 127"/>
                  <a:gd name="T85" fmla="*/ 29 h 136"/>
                  <a:gd name="T86" fmla="*/ 81 w 127"/>
                  <a:gd name="T87" fmla="*/ 12 h 136"/>
                  <a:gd name="T88" fmla="*/ 70 w 127"/>
                  <a:gd name="T89" fmla="*/ 11 h 136"/>
                  <a:gd name="T90" fmla="*/ 37 w 127"/>
                  <a:gd name="T91" fmla="*/ 11 h 136"/>
                  <a:gd name="T92" fmla="*/ 34 w 127"/>
                  <a:gd name="T93" fmla="*/ 11 h 136"/>
                  <a:gd name="T94" fmla="*/ 34 w 127"/>
                  <a:gd name="T95" fmla="*/ 61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27" h="136">
                    <a:moveTo>
                      <a:pt x="34" y="71"/>
                    </a:moveTo>
                    <a:cubicBezTo>
                      <a:pt x="34" y="75"/>
                      <a:pt x="34" y="78"/>
                      <a:pt x="34" y="81"/>
                    </a:cubicBezTo>
                    <a:cubicBezTo>
                      <a:pt x="34" y="92"/>
                      <a:pt x="34" y="103"/>
                      <a:pt x="34" y="114"/>
                    </a:cubicBezTo>
                    <a:cubicBezTo>
                      <a:pt x="34" y="117"/>
                      <a:pt x="34" y="119"/>
                      <a:pt x="35" y="122"/>
                    </a:cubicBezTo>
                    <a:cubicBezTo>
                      <a:pt x="35" y="125"/>
                      <a:pt x="37" y="127"/>
                      <a:pt x="40" y="127"/>
                    </a:cubicBezTo>
                    <a:cubicBezTo>
                      <a:pt x="43" y="127"/>
                      <a:pt x="46" y="128"/>
                      <a:pt x="49" y="128"/>
                    </a:cubicBezTo>
                    <a:cubicBezTo>
                      <a:pt x="49" y="130"/>
                      <a:pt x="49" y="133"/>
                      <a:pt x="49" y="135"/>
                    </a:cubicBezTo>
                    <a:cubicBezTo>
                      <a:pt x="33" y="135"/>
                      <a:pt x="17" y="135"/>
                      <a:pt x="1" y="135"/>
                    </a:cubicBezTo>
                    <a:cubicBezTo>
                      <a:pt x="0" y="134"/>
                      <a:pt x="0" y="133"/>
                      <a:pt x="0" y="132"/>
                    </a:cubicBezTo>
                    <a:cubicBezTo>
                      <a:pt x="0" y="131"/>
                      <a:pt x="0" y="130"/>
                      <a:pt x="0" y="128"/>
                    </a:cubicBezTo>
                    <a:cubicBezTo>
                      <a:pt x="3" y="128"/>
                      <a:pt x="6" y="128"/>
                      <a:pt x="9" y="127"/>
                    </a:cubicBezTo>
                    <a:cubicBezTo>
                      <a:pt x="14" y="126"/>
                      <a:pt x="15" y="125"/>
                      <a:pt x="16" y="120"/>
                    </a:cubicBezTo>
                    <a:cubicBezTo>
                      <a:pt x="16" y="117"/>
                      <a:pt x="17" y="114"/>
                      <a:pt x="17" y="111"/>
                    </a:cubicBezTo>
                    <a:cubicBezTo>
                      <a:pt x="17" y="81"/>
                      <a:pt x="17" y="52"/>
                      <a:pt x="17" y="22"/>
                    </a:cubicBezTo>
                    <a:cubicBezTo>
                      <a:pt x="17" y="20"/>
                      <a:pt x="16" y="17"/>
                      <a:pt x="16" y="15"/>
                    </a:cubicBezTo>
                    <a:cubicBezTo>
                      <a:pt x="15" y="11"/>
                      <a:pt x="13" y="9"/>
                      <a:pt x="9" y="9"/>
                    </a:cubicBezTo>
                    <a:cubicBezTo>
                      <a:pt x="6" y="8"/>
                      <a:pt x="3" y="8"/>
                      <a:pt x="0" y="8"/>
                    </a:cubicBezTo>
                    <a:cubicBezTo>
                      <a:pt x="0" y="5"/>
                      <a:pt x="0" y="3"/>
                      <a:pt x="0" y="1"/>
                    </a:cubicBezTo>
                    <a:cubicBezTo>
                      <a:pt x="2" y="1"/>
                      <a:pt x="3" y="0"/>
                      <a:pt x="4" y="0"/>
                    </a:cubicBezTo>
                    <a:cubicBezTo>
                      <a:pt x="26" y="0"/>
                      <a:pt x="49" y="0"/>
                      <a:pt x="71" y="0"/>
                    </a:cubicBezTo>
                    <a:cubicBezTo>
                      <a:pt x="79" y="0"/>
                      <a:pt x="86" y="1"/>
                      <a:pt x="94" y="4"/>
                    </a:cubicBezTo>
                    <a:cubicBezTo>
                      <a:pt x="108" y="9"/>
                      <a:pt x="115" y="18"/>
                      <a:pt x="116" y="32"/>
                    </a:cubicBezTo>
                    <a:cubicBezTo>
                      <a:pt x="117" y="48"/>
                      <a:pt x="110" y="60"/>
                      <a:pt x="97" y="66"/>
                    </a:cubicBezTo>
                    <a:cubicBezTo>
                      <a:pt x="91" y="68"/>
                      <a:pt x="86" y="70"/>
                      <a:pt x="80" y="70"/>
                    </a:cubicBezTo>
                    <a:cubicBezTo>
                      <a:pt x="77" y="70"/>
                      <a:pt x="74" y="71"/>
                      <a:pt x="71" y="71"/>
                    </a:cubicBezTo>
                    <a:cubicBezTo>
                      <a:pt x="72" y="73"/>
                      <a:pt x="73" y="74"/>
                      <a:pt x="73" y="75"/>
                    </a:cubicBezTo>
                    <a:cubicBezTo>
                      <a:pt x="84" y="88"/>
                      <a:pt x="94" y="101"/>
                      <a:pt x="104" y="114"/>
                    </a:cubicBezTo>
                    <a:cubicBezTo>
                      <a:pt x="105" y="115"/>
                      <a:pt x="105" y="115"/>
                      <a:pt x="105" y="116"/>
                    </a:cubicBezTo>
                    <a:cubicBezTo>
                      <a:pt x="111" y="122"/>
                      <a:pt x="117" y="128"/>
                      <a:pt x="127" y="128"/>
                    </a:cubicBezTo>
                    <a:cubicBezTo>
                      <a:pt x="127" y="130"/>
                      <a:pt x="127" y="133"/>
                      <a:pt x="127" y="135"/>
                    </a:cubicBezTo>
                    <a:cubicBezTo>
                      <a:pt x="124" y="135"/>
                      <a:pt x="120" y="135"/>
                      <a:pt x="116" y="135"/>
                    </a:cubicBezTo>
                    <a:cubicBezTo>
                      <a:pt x="111" y="135"/>
                      <a:pt x="107" y="135"/>
                      <a:pt x="102" y="136"/>
                    </a:cubicBezTo>
                    <a:cubicBezTo>
                      <a:pt x="99" y="136"/>
                      <a:pt x="97" y="134"/>
                      <a:pt x="96" y="132"/>
                    </a:cubicBezTo>
                    <a:cubicBezTo>
                      <a:pt x="83" y="115"/>
                      <a:pt x="71" y="99"/>
                      <a:pt x="59" y="82"/>
                    </a:cubicBezTo>
                    <a:cubicBezTo>
                      <a:pt x="57" y="79"/>
                      <a:pt x="54" y="76"/>
                      <a:pt x="52" y="73"/>
                    </a:cubicBezTo>
                    <a:cubicBezTo>
                      <a:pt x="51" y="72"/>
                      <a:pt x="50" y="71"/>
                      <a:pt x="49" y="71"/>
                    </a:cubicBezTo>
                    <a:cubicBezTo>
                      <a:pt x="44" y="71"/>
                      <a:pt x="39" y="71"/>
                      <a:pt x="34" y="71"/>
                    </a:cubicBezTo>
                    <a:close/>
                    <a:moveTo>
                      <a:pt x="34" y="61"/>
                    </a:moveTo>
                    <a:cubicBezTo>
                      <a:pt x="35" y="62"/>
                      <a:pt x="36" y="62"/>
                      <a:pt x="36" y="62"/>
                    </a:cubicBezTo>
                    <a:cubicBezTo>
                      <a:pt x="46" y="62"/>
                      <a:pt x="56" y="62"/>
                      <a:pt x="66" y="62"/>
                    </a:cubicBezTo>
                    <a:cubicBezTo>
                      <a:pt x="72" y="61"/>
                      <a:pt x="77" y="60"/>
                      <a:pt x="82" y="59"/>
                    </a:cubicBezTo>
                    <a:cubicBezTo>
                      <a:pt x="90" y="56"/>
                      <a:pt x="94" y="51"/>
                      <a:pt x="96" y="44"/>
                    </a:cubicBezTo>
                    <a:cubicBezTo>
                      <a:pt x="96" y="39"/>
                      <a:pt x="97" y="34"/>
                      <a:pt x="96" y="29"/>
                    </a:cubicBezTo>
                    <a:cubicBezTo>
                      <a:pt x="95" y="20"/>
                      <a:pt x="90" y="15"/>
                      <a:pt x="81" y="12"/>
                    </a:cubicBezTo>
                    <a:cubicBezTo>
                      <a:pt x="77" y="11"/>
                      <a:pt x="74" y="11"/>
                      <a:pt x="70" y="11"/>
                    </a:cubicBezTo>
                    <a:cubicBezTo>
                      <a:pt x="59" y="10"/>
                      <a:pt x="48" y="11"/>
                      <a:pt x="37" y="11"/>
                    </a:cubicBezTo>
                    <a:cubicBezTo>
                      <a:pt x="36" y="11"/>
                      <a:pt x="35" y="11"/>
                      <a:pt x="34" y="11"/>
                    </a:cubicBezTo>
                    <a:cubicBezTo>
                      <a:pt x="34" y="28"/>
                      <a:pt x="34" y="44"/>
                      <a:pt x="34" y="61"/>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161" name="Freeform 18"/>
              <p:cNvSpPr/>
              <p:nvPr/>
            </p:nvSpPr>
            <p:spPr bwMode="auto">
              <a:xfrm>
                <a:off x="5333898" y="3887973"/>
                <a:ext cx="362030" cy="384457"/>
              </a:xfrm>
              <a:custGeom>
                <a:avLst/>
                <a:gdLst>
                  <a:gd name="T0" fmla="*/ 50 w 127"/>
                  <a:gd name="T1" fmla="*/ 70 h 135"/>
                  <a:gd name="T2" fmla="*/ 34 w 127"/>
                  <a:gd name="T3" fmla="*/ 87 h 135"/>
                  <a:gd name="T4" fmla="*/ 33 w 127"/>
                  <a:gd name="T5" fmla="*/ 90 h 135"/>
                  <a:gd name="T6" fmla="*/ 33 w 127"/>
                  <a:gd name="T7" fmla="*/ 116 h 135"/>
                  <a:gd name="T8" fmla="*/ 34 w 127"/>
                  <a:gd name="T9" fmla="*/ 120 h 135"/>
                  <a:gd name="T10" fmla="*/ 41 w 127"/>
                  <a:gd name="T11" fmla="*/ 127 h 135"/>
                  <a:gd name="T12" fmla="*/ 49 w 127"/>
                  <a:gd name="T13" fmla="*/ 128 h 135"/>
                  <a:gd name="T14" fmla="*/ 49 w 127"/>
                  <a:gd name="T15" fmla="*/ 135 h 135"/>
                  <a:gd name="T16" fmla="*/ 0 w 127"/>
                  <a:gd name="T17" fmla="*/ 135 h 135"/>
                  <a:gd name="T18" fmla="*/ 0 w 127"/>
                  <a:gd name="T19" fmla="*/ 128 h 135"/>
                  <a:gd name="T20" fmla="*/ 7 w 127"/>
                  <a:gd name="T21" fmla="*/ 128 h 135"/>
                  <a:gd name="T22" fmla="*/ 16 w 127"/>
                  <a:gd name="T23" fmla="*/ 118 h 135"/>
                  <a:gd name="T24" fmla="*/ 16 w 127"/>
                  <a:gd name="T25" fmla="*/ 111 h 135"/>
                  <a:gd name="T26" fmla="*/ 16 w 127"/>
                  <a:gd name="T27" fmla="*/ 24 h 135"/>
                  <a:gd name="T28" fmla="*/ 16 w 127"/>
                  <a:gd name="T29" fmla="*/ 16 h 135"/>
                  <a:gd name="T30" fmla="*/ 8 w 127"/>
                  <a:gd name="T31" fmla="*/ 9 h 135"/>
                  <a:gd name="T32" fmla="*/ 0 w 127"/>
                  <a:gd name="T33" fmla="*/ 8 h 135"/>
                  <a:gd name="T34" fmla="*/ 0 w 127"/>
                  <a:gd name="T35" fmla="*/ 1 h 135"/>
                  <a:gd name="T36" fmla="*/ 49 w 127"/>
                  <a:gd name="T37" fmla="*/ 1 h 135"/>
                  <a:gd name="T38" fmla="*/ 50 w 127"/>
                  <a:gd name="T39" fmla="*/ 8 h 135"/>
                  <a:gd name="T40" fmla="*/ 41 w 127"/>
                  <a:gd name="T41" fmla="*/ 9 h 135"/>
                  <a:gd name="T42" fmla="*/ 34 w 127"/>
                  <a:gd name="T43" fmla="*/ 16 h 135"/>
                  <a:gd name="T44" fmla="*/ 33 w 127"/>
                  <a:gd name="T45" fmla="*/ 23 h 135"/>
                  <a:gd name="T46" fmla="*/ 33 w 127"/>
                  <a:gd name="T47" fmla="*/ 70 h 135"/>
                  <a:gd name="T48" fmla="*/ 33 w 127"/>
                  <a:gd name="T49" fmla="*/ 73 h 135"/>
                  <a:gd name="T50" fmla="*/ 36 w 127"/>
                  <a:gd name="T51" fmla="*/ 71 h 135"/>
                  <a:gd name="T52" fmla="*/ 83 w 127"/>
                  <a:gd name="T53" fmla="*/ 19 h 135"/>
                  <a:gd name="T54" fmla="*/ 86 w 127"/>
                  <a:gd name="T55" fmla="*/ 14 h 135"/>
                  <a:gd name="T56" fmla="*/ 84 w 127"/>
                  <a:gd name="T57" fmla="*/ 9 h 135"/>
                  <a:gd name="T58" fmla="*/ 76 w 127"/>
                  <a:gd name="T59" fmla="*/ 8 h 135"/>
                  <a:gd name="T60" fmla="*/ 76 w 127"/>
                  <a:gd name="T61" fmla="*/ 1 h 135"/>
                  <a:gd name="T62" fmla="*/ 122 w 127"/>
                  <a:gd name="T63" fmla="*/ 1 h 135"/>
                  <a:gd name="T64" fmla="*/ 122 w 127"/>
                  <a:gd name="T65" fmla="*/ 8 h 135"/>
                  <a:gd name="T66" fmla="*/ 118 w 127"/>
                  <a:gd name="T67" fmla="*/ 8 h 135"/>
                  <a:gd name="T68" fmla="*/ 99 w 127"/>
                  <a:gd name="T69" fmla="*/ 18 h 135"/>
                  <a:gd name="T70" fmla="*/ 77 w 127"/>
                  <a:gd name="T71" fmla="*/ 41 h 135"/>
                  <a:gd name="T72" fmla="*/ 62 w 127"/>
                  <a:gd name="T73" fmla="*/ 57 h 135"/>
                  <a:gd name="T74" fmla="*/ 64 w 127"/>
                  <a:gd name="T75" fmla="*/ 61 h 135"/>
                  <a:gd name="T76" fmla="*/ 102 w 127"/>
                  <a:gd name="T77" fmla="*/ 113 h 135"/>
                  <a:gd name="T78" fmla="*/ 108 w 127"/>
                  <a:gd name="T79" fmla="*/ 120 h 135"/>
                  <a:gd name="T80" fmla="*/ 123 w 127"/>
                  <a:gd name="T81" fmla="*/ 127 h 135"/>
                  <a:gd name="T82" fmla="*/ 127 w 127"/>
                  <a:gd name="T83" fmla="*/ 128 h 135"/>
                  <a:gd name="T84" fmla="*/ 127 w 127"/>
                  <a:gd name="T85" fmla="*/ 135 h 135"/>
                  <a:gd name="T86" fmla="*/ 73 w 127"/>
                  <a:gd name="T87" fmla="*/ 135 h 135"/>
                  <a:gd name="T88" fmla="*/ 73 w 127"/>
                  <a:gd name="T89" fmla="*/ 128 h 135"/>
                  <a:gd name="T90" fmla="*/ 80 w 127"/>
                  <a:gd name="T91" fmla="*/ 127 h 135"/>
                  <a:gd name="T92" fmla="*/ 84 w 127"/>
                  <a:gd name="T93" fmla="*/ 120 h 135"/>
                  <a:gd name="T94" fmla="*/ 82 w 127"/>
                  <a:gd name="T95" fmla="*/ 115 h 135"/>
                  <a:gd name="T96" fmla="*/ 51 w 127"/>
                  <a:gd name="T97" fmla="*/ 72 h 135"/>
                  <a:gd name="T98" fmla="*/ 50 w 127"/>
                  <a:gd name="T99" fmla="*/ 70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7" h="135">
                    <a:moveTo>
                      <a:pt x="50" y="70"/>
                    </a:moveTo>
                    <a:cubicBezTo>
                      <a:pt x="44" y="76"/>
                      <a:pt x="39" y="81"/>
                      <a:pt x="34" y="87"/>
                    </a:cubicBezTo>
                    <a:cubicBezTo>
                      <a:pt x="33" y="88"/>
                      <a:pt x="33" y="89"/>
                      <a:pt x="33" y="90"/>
                    </a:cubicBezTo>
                    <a:cubicBezTo>
                      <a:pt x="33" y="99"/>
                      <a:pt x="33" y="107"/>
                      <a:pt x="33" y="116"/>
                    </a:cubicBezTo>
                    <a:cubicBezTo>
                      <a:pt x="33" y="117"/>
                      <a:pt x="33" y="118"/>
                      <a:pt x="34" y="120"/>
                    </a:cubicBezTo>
                    <a:cubicBezTo>
                      <a:pt x="35" y="125"/>
                      <a:pt x="36" y="126"/>
                      <a:pt x="41" y="127"/>
                    </a:cubicBezTo>
                    <a:cubicBezTo>
                      <a:pt x="44" y="127"/>
                      <a:pt x="46" y="128"/>
                      <a:pt x="49" y="128"/>
                    </a:cubicBezTo>
                    <a:cubicBezTo>
                      <a:pt x="49" y="130"/>
                      <a:pt x="49" y="133"/>
                      <a:pt x="49" y="135"/>
                    </a:cubicBezTo>
                    <a:cubicBezTo>
                      <a:pt x="33" y="135"/>
                      <a:pt x="17" y="135"/>
                      <a:pt x="0" y="135"/>
                    </a:cubicBezTo>
                    <a:cubicBezTo>
                      <a:pt x="0" y="133"/>
                      <a:pt x="0" y="131"/>
                      <a:pt x="0" y="128"/>
                    </a:cubicBezTo>
                    <a:cubicBezTo>
                      <a:pt x="2" y="128"/>
                      <a:pt x="5" y="128"/>
                      <a:pt x="7" y="128"/>
                    </a:cubicBezTo>
                    <a:cubicBezTo>
                      <a:pt x="14" y="127"/>
                      <a:pt x="16" y="125"/>
                      <a:pt x="16" y="118"/>
                    </a:cubicBezTo>
                    <a:cubicBezTo>
                      <a:pt x="16" y="115"/>
                      <a:pt x="16" y="113"/>
                      <a:pt x="16" y="111"/>
                    </a:cubicBezTo>
                    <a:cubicBezTo>
                      <a:pt x="16" y="82"/>
                      <a:pt x="16" y="53"/>
                      <a:pt x="16" y="24"/>
                    </a:cubicBezTo>
                    <a:cubicBezTo>
                      <a:pt x="16" y="21"/>
                      <a:pt x="16" y="18"/>
                      <a:pt x="16" y="16"/>
                    </a:cubicBezTo>
                    <a:cubicBezTo>
                      <a:pt x="15" y="11"/>
                      <a:pt x="13" y="9"/>
                      <a:pt x="8" y="9"/>
                    </a:cubicBezTo>
                    <a:cubicBezTo>
                      <a:pt x="5" y="8"/>
                      <a:pt x="3" y="8"/>
                      <a:pt x="0" y="8"/>
                    </a:cubicBezTo>
                    <a:cubicBezTo>
                      <a:pt x="0" y="5"/>
                      <a:pt x="0" y="3"/>
                      <a:pt x="0" y="1"/>
                    </a:cubicBezTo>
                    <a:cubicBezTo>
                      <a:pt x="4" y="0"/>
                      <a:pt x="40" y="0"/>
                      <a:pt x="49" y="1"/>
                    </a:cubicBezTo>
                    <a:cubicBezTo>
                      <a:pt x="49" y="3"/>
                      <a:pt x="50" y="5"/>
                      <a:pt x="50" y="8"/>
                    </a:cubicBezTo>
                    <a:cubicBezTo>
                      <a:pt x="47" y="8"/>
                      <a:pt x="44" y="8"/>
                      <a:pt x="41" y="9"/>
                    </a:cubicBezTo>
                    <a:cubicBezTo>
                      <a:pt x="37" y="9"/>
                      <a:pt x="34" y="11"/>
                      <a:pt x="34" y="16"/>
                    </a:cubicBezTo>
                    <a:cubicBezTo>
                      <a:pt x="33" y="18"/>
                      <a:pt x="33" y="20"/>
                      <a:pt x="33" y="23"/>
                    </a:cubicBezTo>
                    <a:cubicBezTo>
                      <a:pt x="33" y="39"/>
                      <a:pt x="33" y="54"/>
                      <a:pt x="33" y="70"/>
                    </a:cubicBezTo>
                    <a:cubicBezTo>
                      <a:pt x="33" y="71"/>
                      <a:pt x="33" y="72"/>
                      <a:pt x="33" y="73"/>
                    </a:cubicBezTo>
                    <a:cubicBezTo>
                      <a:pt x="35" y="72"/>
                      <a:pt x="36" y="72"/>
                      <a:pt x="36" y="71"/>
                    </a:cubicBezTo>
                    <a:cubicBezTo>
                      <a:pt x="52" y="54"/>
                      <a:pt x="67" y="37"/>
                      <a:pt x="83" y="19"/>
                    </a:cubicBezTo>
                    <a:cubicBezTo>
                      <a:pt x="84" y="18"/>
                      <a:pt x="85" y="16"/>
                      <a:pt x="86" y="14"/>
                    </a:cubicBezTo>
                    <a:cubicBezTo>
                      <a:pt x="88" y="12"/>
                      <a:pt x="87" y="10"/>
                      <a:pt x="84" y="9"/>
                    </a:cubicBezTo>
                    <a:cubicBezTo>
                      <a:pt x="81" y="8"/>
                      <a:pt x="79" y="8"/>
                      <a:pt x="76" y="8"/>
                    </a:cubicBezTo>
                    <a:cubicBezTo>
                      <a:pt x="76" y="5"/>
                      <a:pt x="76" y="3"/>
                      <a:pt x="76" y="1"/>
                    </a:cubicBezTo>
                    <a:cubicBezTo>
                      <a:pt x="79" y="0"/>
                      <a:pt x="114" y="0"/>
                      <a:pt x="122" y="1"/>
                    </a:cubicBezTo>
                    <a:cubicBezTo>
                      <a:pt x="122" y="3"/>
                      <a:pt x="122" y="5"/>
                      <a:pt x="122" y="8"/>
                    </a:cubicBezTo>
                    <a:cubicBezTo>
                      <a:pt x="121" y="8"/>
                      <a:pt x="120" y="8"/>
                      <a:pt x="118" y="8"/>
                    </a:cubicBezTo>
                    <a:cubicBezTo>
                      <a:pt x="111" y="9"/>
                      <a:pt x="104" y="12"/>
                      <a:pt x="99" y="18"/>
                    </a:cubicBezTo>
                    <a:cubicBezTo>
                      <a:pt x="92" y="25"/>
                      <a:pt x="85" y="33"/>
                      <a:pt x="77" y="41"/>
                    </a:cubicBezTo>
                    <a:cubicBezTo>
                      <a:pt x="72" y="46"/>
                      <a:pt x="67" y="52"/>
                      <a:pt x="62" y="57"/>
                    </a:cubicBezTo>
                    <a:cubicBezTo>
                      <a:pt x="63" y="58"/>
                      <a:pt x="64" y="59"/>
                      <a:pt x="64" y="61"/>
                    </a:cubicBezTo>
                    <a:cubicBezTo>
                      <a:pt x="77" y="78"/>
                      <a:pt x="90" y="95"/>
                      <a:pt x="102" y="113"/>
                    </a:cubicBezTo>
                    <a:cubicBezTo>
                      <a:pt x="104" y="115"/>
                      <a:pt x="106" y="118"/>
                      <a:pt x="108" y="120"/>
                    </a:cubicBezTo>
                    <a:cubicBezTo>
                      <a:pt x="112" y="124"/>
                      <a:pt x="117" y="127"/>
                      <a:pt x="123" y="127"/>
                    </a:cubicBezTo>
                    <a:cubicBezTo>
                      <a:pt x="124" y="128"/>
                      <a:pt x="125" y="128"/>
                      <a:pt x="127" y="128"/>
                    </a:cubicBezTo>
                    <a:cubicBezTo>
                      <a:pt x="127" y="130"/>
                      <a:pt x="127" y="133"/>
                      <a:pt x="127" y="135"/>
                    </a:cubicBezTo>
                    <a:cubicBezTo>
                      <a:pt x="109" y="135"/>
                      <a:pt x="91" y="135"/>
                      <a:pt x="73" y="135"/>
                    </a:cubicBezTo>
                    <a:cubicBezTo>
                      <a:pt x="73" y="133"/>
                      <a:pt x="73" y="131"/>
                      <a:pt x="73" y="128"/>
                    </a:cubicBezTo>
                    <a:cubicBezTo>
                      <a:pt x="75" y="128"/>
                      <a:pt x="78" y="128"/>
                      <a:pt x="80" y="127"/>
                    </a:cubicBezTo>
                    <a:cubicBezTo>
                      <a:pt x="85" y="127"/>
                      <a:pt x="86" y="125"/>
                      <a:pt x="84" y="120"/>
                    </a:cubicBezTo>
                    <a:cubicBezTo>
                      <a:pt x="84" y="118"/>
                      <a:pt x="83" y="117"/>
                      <a:pt x="82" y="115"/>
                    </a:cubicBezTo>
                    <a:cubicBezTo>
                      <a:pt x="72" y="101"/>
                      <a:pt x="61" y="86"/>
                      <a:pt x="51" y="72"/>
                    </a:cubicBezTo>
                    <a:cubicBezTo>
                      <a:pt x="51" y="71"/>
                      <a:pt x="50" y="71"/>
                      <a:pt x="50" y="7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162" name="Freeform 19"/>
              <p:cNvSpPr/>
              <p:nvPr/>
            </p:nvSpPr>
            <p:spPr bwMode="auto">
              <a:xfrm>
                <a:off x="7278607" y="3887973"/>
                <a:ext cx="358826" cy="384457"/>
              </a:xfrm>
              <a:custGeom>
                <a:avLst/>
                <a:gdLst>
                  <a:gd name="T0" fmla="*/ 28 w 126"/>
                  <a:gd name="T1" fmla="*/ 16 h 135"/>
                  <a:gd name="T2" fmla="*/ 28 w 126"/>
                  <a:gd name="T3" fmla="*/ 20 h 135"/>
                  <a:gd name="T4" fmla="*/ 28 w 126"/>
                  <a:gd name="T5" fmla="*/ 109 h 135"/>
                  <a:gd name="T6" fmla="*/ 28 w 126"/>
                  <a:gd name="T7" fmla="*/ 119 h 135"/>
                  <a:gd name="T8" fmla="*/ 37 w 126"/>
                  <a:gd name="T9" fmla="*/ 127 h 135"/>
                  <a:gd name="T10" fmla="*/ 44 w 126"/>
                  <a:gd name="T11" fmla="*/ 128 h 135"/>
                  <a:gd name="T12" fmla="*/ 44 w 126"/>
                  <a:gd name="T13" fmla="*/ 135 h 135"/>
                  <a:gd name="T14" fmla="*/ 0 w 126"/>
                  <a:gd name="T15" fmla="*/ 135 h 135"/>
                  <a:gd name="T16" fmla="*/ 0 w 126"/>
                  <a:gd name="T17" fmla="*/ 128 h 135"/>
                  <a:gd name="T18" fmla="*/ 8 w 126"/>
                  <a:gd name="T19" fmla="*/ 127 h 135"/>
                  <a:gd name="T20" fmla="*/ 16 w 126"/>
                  <a:gd name="T21" fmla="*/ 120 h 135"/>
                  <a:gd name="T22" fmla="*/ 16 w 126"/>
                  <a:gd name="T23" fmla="*/ 113 h 135"/>
                  <a:gd name="T24" fmla="*/ 16 w 126"/>
                  <a:gd name="T25" fmla="*/ 19 h 135"/>
                  <a:gd name="T26" fmla="*/ 16 w 126"/>
                  <a:gd name="T27" fmla="*/ 15 h 135"/>
                  <a:gd name="T28" fmla="*/ 9 w 126"/>
                  <a:gd name="T29" fmla="*/ 9 h 135"/>
                  <a:gd name="T30" fmla="*/ 5 w 126"/>
                  <a:gd name="T31" fmla="*/ 8 h 135"/>
                  <a:gd name="T32" fmla="*/ 1 w 126"/>
                  <a:gd name="T33" fmla="*/ 8 h 135"/>
                  <a:gd name="T34" fmla="*/ 1 w 126"/>
                  <a:gd name="T35" fmla="*/ 1 h 135"/>
                  <a:gd name="T36" fmla="*/ 40 w 126"/>
                  <a:gd name="T37" fmla="*/ 1 h 135"/>
                  <a:gd name="T38" fmla="*/ 98 w 126"/>
                  <a:gd name="T39" fmla="*/ 100 h 135"/>
                  <a:gd name="T40" fmla="*/ 99 w 126"/>
                  <a:gd name="T41" fmla="*/ 100 h 135"/>
                  <a:gd name="T42" fmla="*/ 99 w 126"/>
                  <a:gd name="T43" fmla="*/ 96 h 135"/>
                  <a:gd name="T44" fmla="*/ 99 w 126"/>
                  <a:gd name="T45" fmla="*/ 24 h 135"/>
                  <a:gd name="T46" fmla="*/ 98 w 126"/>
                  <a:gd name="T47" fmla="*/ 16 h 135"/>
                  <a:gd name="T48" fmla="*/ 90 w 126"/>
                  <a:gd name="T49" fmla="*/ 9 h 135"/>
                  <a:gd name="T50" fmla="*/ 83 w 126"/>
                  <a:gd name="T51" fmla="*/ 8 h 135"/>
                  <a:gd name="T52" fmla="*/ 83 w 126"/>
                  <a:gd name="T53" fmla="*/ 1 h 135"/>
                  <a:gd name="T54" fmla="*/ 126 w 126"/>
                  <a:gd name="T55" fmla="*/ 1 h 135"/>
                  <a:gd name="T56" fmla="*/ 126 w 126"/>
                  <a:gd name="T57" fmla="*/ 8 h 135"/>
                  <a:gd name="T58" fmla="*/ 119 w 126"/>
                  <a:gd name="T59" fmla="*/ 9 h 135"/>
                  <a:gd name="T60" fmla="*/ 111 w 126"/>
                  <a:gd name="T61" fmla="*/ 16 h 135"/>
                  <a:gd name="T62" fmla="*/ 110 w 126"/>
                  <a:gd name="T63" fmla="*/ 27 h 135"/>
                  <a:gd name="T64" fmla="*/ 110 w 126"/>
                  <a:gd name="T65" fmla="*/ 129 h 135"/>
                  <a:gd name="T66" fmla="*/ 110 w 126"/>
                  <a:gd name="T67" fmla="*/ 135 h 135"/>
                  <a:gd name="T68" fmla="*/ 99 w 126"/>
                  <a:gd name="T69" fmla="*/ 135 h 135"/>
                  <a:gd name="T70" fmla="*/ 29 w 126"/>
                  <a:gd name="T71" fmla="*/ 15 h 135"/>
                  <a:gd name="T72" fmla="*/ 28 w 126"/>
                  <a:gd name="T73" fmla="*/ 16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6" h="135">
                    <a:moveTo>
                      <a:pt x="28" y="16"/>
                    </a:moveTo>
                    <a:cubicBezTo>
                      <a:pt x="28" y="17"/>
                      <a:pt x="28" y="19"/>
                      <a:pt x="28" y="20"/>
                    </a:cubicBezTo>
                    <a:cubicBezTo>
                      <a:pt x="28" y="50"/>
                      <a:pt x="28" y="79"/>
                      <a:pt x="28" y="109"/>
                    </a:cubicBezTo>
                    <a:cubicBezTo>
                      <a:pt x="28" y="112"/>
                      <a:pt x="28" y="115"/>
                      <a:pt x="28" y="119"/>
                    </a:cubicBezTo>
                    <a:cubicBezTo>
                      <a:pt x="29" y="124"/>
                      <a:pt x="31" y="126"/>
                      <a:pt x="37" y="127"/>
                    </a:cubicBezTo>
                    <a:cubicBezTo>
                      <a:pt x="39" y="127"/>
                      <a:pt x="41" y="128"/>
                      <a:pt x="44" y="128"/>
                    </a:cubicBezTo>
                    <a:cubicBezTo>
                      <a:pt x="44" y="130"/>
                      <a:pt x="44" y="133"/>
                      <a:pt x="44" y="135"/>
                    </a:cubicBezTo>
                    <a:cubicBezTo>
                      <a:pt x="29" y="135"/>
                      <a:pt x="15" y="135"/>
                      <a:pt x="0" y="135"/>
                    </a:cubicBezTo>
                    <a:cubicBezTo>
                      <a:pt x="0" y="133"/>
                      <a:pt x="0" y="131"/>
                      <a:pt x="0" y="128"/>
                    </a:cubicBezTo>
                    <a:cubicBezTo>
                      <a:pt x="3" y="128"/>
                      <a:pt x="5" y="127"/>
                      <a:pt x="8" y="127"/>
                    </a:cubicBezTo>
                    <a:cubicBezTo>
                      <a:pt x="12" y="127"/>
                      <a:pt x="15" y="124"/>
                      <a:pt x="16" y="120"/>
                    </a:cubicBezTo>
                    <a:cubicBezTo>
                      <a:pt x="16" y="118"/>
                      <a:pt x="16" y="115"/>
                      <a:pt x="16" y="113"/>
                    </a:cubicBezTo>
                    <a:cubicBezTo>
                      <a:pt x="16" y="82"/>
                      <a:pt x="16" y="50"/>
                      <a:pt x="16" y="19"/>
                    </a:cubicBezTo>
                    <a:cubicBezTo>
                      <a:pt x="16" y="18"/>
                      <a:pt x="16" y="17"/>
                      <a:pt x="16" y="15"/>
                    </a:cubicBezTo>
                    <a:cubicBezTo>
                      <a:pt x="16" y="11"/>
                      <a:pt x="14" y="9"/>
                      <a:pt x="9" y="9"/>
                    </a:cubicBezTo>
                    <a:cubicBezTo>
                      <a:pt x="8" y="8"/>
                      <a:pt x="7" y="8"/>
                      <a:pt x="5" y="8"/>
                    </a:cubicBezTo>
                    <a:cubicBezTo>
                      <a:pt x="4" y="8"/>
                      <a:pt x="2" y="8"/>
                      <a:pt x="1" y="8"/>
                    </a:cubicBezTo>
                    <a:cubicBezTo>
                      <a:pt x="1" y="5"/>
                      <a:pt x="1" y="3"/>
                      <a:pt x="1" y="1"/>
                    </a:cubicBezTo>
                    <a:cubicBezTo>
                      <a:pt x="14" y="1"/>
                      <a:pt x="27" y="1"/>
                      <a:pt x="40" y="1"/>
                    </a:cubicBezTo>
                    <a:cubicBezTo>
                      <a:pt x="59" y="34"/>
                      <a:pt x="79" y="67"/>
                      <a:pt x="98" y="100"/>
                    </a:cubicBezTo>
                    <a:cubicBezTo>
                      <a:pt x="98" y="100"/>
                      <a:pt x="99" y="100"/>
                      <a:pt x="99" y="100"/>
                    </a:cubicBezTo>
                    <a:cubicBezTo>
                      <a:pt x="99" y="99"/>
                      <a:pt x="99" y="97"/>
                      <a:pt x="99" y="96"/>
                    </a:cubicBezTo>
                    <a:cubicBezTo>
                      <a:pt x="99" y="72"/>
                      <a:pt x="99" y="48"/>
                      <a:pt x="99" y="24"/>
                    </a:cubicBezTo>
                    <a:cubicBezTo>
                      <a:pt x="99" y="21"/>
                      <a:pt x="99" y="19"/>
                      <a:pt x="98" y="16"/>
                    </a:cubicBezTo>
                    <a:cubicBezTo>
                      <a:pt x="97" y="12"/>
                      <a:pt x="94" y="9"/>
                      <a:pt x="90" y="9"/>
                    </a:cubicBezTo>
                    <a:cubicBezTo>
                      <a:pt x="88" y="8"/>
                      <a:pt x="86" y="8"/>
                      <a:pt x="83" y="8"/>
                    </a:cubicBezTo>
                    <a:cubicBezTo>
                      <a:pt x="83" y="5"/>
                      <a:pt x="83" y="3"/>
                      <a:pt x="83" y="1"/>
                    </a:cubicBezTo>
                    <a:cubicBezTo>
                      <a:pt x="87" y="0"/>
                      <a:pt x="115" y="0"/>
                      <a:pt x="126" y="1"/>
                    </a:cubicBezTo>
                    <a:cubicBezTo>
                      <a:pt x="126" y="3"/>
                      <a:pt x="126" y="5"/>
                      <a:pt x="126" y="8"/>
                    </a:cubicBezTo>
                    <a:cubicBezTo>
                      <a:pt x="124" y="8"/>
                      <a:pt x="122" y="8"/>
                      <a:pt x="119" y="9"/>
                    </a:cubicBezTo>
                    <a:cubicBezTo>
                      <a:pt x="115" y="9"/>
                      <a:pt x="112" y="12"/>
                      <a:pt x="111" y="16"/>
                    </a:cubicBezTo>
                    <a:cubicBezTo>
                      <a:pt x="111" y="20"/>
                      <a:pt x="110" y="23"/>
                      <a:pt x="110" y="27"/>
                    </a:cubicBezTo>
                    <a:cubicBezTo>
                      <a:pt x="110" y="61"/>
                      <a:pt x="110" y="95"/>
                      <a:pt x="110" y="129"/>
                    </a:cubicBezTo>
                    <a:cubicBezTo>
                      <a:pt x="110" y="131"/>
                      <a:pt x="110" y="133"/>
                      <a:pt x="110" y="135"/>
                    </a:cubicBezTo>
                    <a:cubicBezTo>
                      <a:pt x="106" y="135"/>
                      <a:pt x="103" y="135"/>
                      <a:pt x="99" y="135"/>
                    </a:cubicBezTo>
                    <a:cubicBezTo>
                      <a:pt x="76" y="95"/>
                      <a:pt x="52" y="55"/>
                      <a:pt x="29" y="15"/>
                    </a:cubicBezTo>
                    <a:cubicBezTo>
                      <a:pt x="28" y="15"/>
                      <a:pt x="28" y="15"/>
                      <a:pt x="28" y="16"/>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163" name="Freeform 20"/>
              <p:cNvSpPr/>
              <p:nvPr/>
            </p:nvSpPr>
            <p:spPr bwMode="auto">
              <a:xfrm>
                <a:off x="8233341" y="3887973"/>
                <a:ext cx="352419" cy="384457"/>
              </a:xfrm>
              <a:custGeom>
                <a:avLst/>
                <a:gdLst>
                  <a:gd name="T0" fmla="*/ 0 w 124"/>
                  <a:gd name="T1" fmla="*/ 8 h 135"/>
                  <a:gd name="T2" fmla="*/ 0 w 124"/>
                  <a:gd name="T3" fmla="*/ 1 h 135"/>
                  <a:gd name="T4" fmla="*/ 105 w 124"/>
                  <a:gd name="T5" fmla="*/ 1 h 135"/>
                  <a:gd name="T6" fmla="*/ 117 w 124"/>
                  <a:gd name="T7" fmla="*/ 35 h 135"/>
                  <a:gd name="T8" fmla="*/ 110 w 124"/>
                  <a:gd name="T9" fmla="*/ 39 h 135"/>
                  <a:gd name="T10" fmla="*/ 107 w 124"/>
                  <a:gd name="T11" fmla="*/ 33 h 135"/>
                  <a:gd name="T12" fmla="*/ 78 w 124"/>
                  <a:gd name="T13" fmla="*/ 11 h 135"/>
                  <a:gd name="T14" fmla="*/ 34 w 124"/>
                  <a:gd name="T15" fmla="*/ 11 h 135"/>
                  <a:gd name="T16" fmla="*/ 34 w 124"/>
                  <a:gd name="T17" fmla="*/ 61 h 135"/>
                  <a:gd name="T18" fmla="*/ 55 w 124"/>
                  <a:gd name="T19" fmla="*/ 60 h 135"/>
                  <a:gd name="T20" fmla="*/ 69 w 124"/>
                  <a:gd name="T21" fmla="*/ 45 h 135"/>
                  <a:gd name="T22" fmla="*/ 70 w 124"/>
                  <a:gd name="T23" fmla="*/ 36 h 135"/>
                  <a:gd name="T24" fmla="*/ 78 w 124"/>
                  <a:gd name="T25" fmla="*/ 36 h 135"/>
                  <a:gd name="T26" fmla="*/ 78 w 124"/>
                  <a:gd name="T27" fmla="*/ 95 h 135"/>
                  <a:gd name="T28" fmla="*/ 74 w 124"/>
                  <a:gd name="T29" fmla="*/ 95 h 135"/>
                  <a:gd name="T30" fmla="*/ 70 w 124"/>
                  <a:gd name="T31" fmla="*/ 95 h 135"/>
                  <a:gd name="T32" fmla="*/ 70 w 124"/>
                  <a:gd name="T33" fmla="*/ 88 h 135"/>
                  <a:gd name="T34" fmla="*/ 68 w 124"/>
                  <a:gd name="T35" fmla="*/ 81 h 135"/>
                  <a:gd name="T36" fmla="*/ 58 w 124"/>
                  <a:gd name="T37" fmla="*/ 71 h 135"/>
                  <a:gd name="T38" fmla="*/ 34 w 124"/>
                  <a:gd name="T39" fmla="*/ 70 h 135"/>
                  <a:gd name="T40" fmla="*/ 33 w 124"/>
                  <a:gd name="T41" fmla="*/ 74 h 135"/>
                  <a:gd name="T42" fmla="*/ 33 w 124"/>
                  <a:gd name="T43" fmla="*/ 115 h 135"/>
                  <a:gd name="T44" fmla="*/ 43 w 124"/>
                  <a:gd name="T45" fmla="*/ 125 h 135"/>
                  <a:gd name="T46" fmla="*/ 69 w 124"/>
                  <a:gd name="T47" fmla="*/ 125 h 135"/>
                  <a:gd name="T48" fmla="*/ 112 w 124"/>
                  <a:gd name="T49" fmla="*/ 97 h 135"/>
                  <a:gd name="T50" fmla="*/ 115 w 124"/>
                  <a:gd name="T51" fmla="*/ 90 h 135"/>
                  <a:gd name="T52" fmla="*/ 124 w 124"/>
                  <a:gd name="T53" fmla="*/ 93 h 135"/>
                  <a:gd name="T54" fmla="*/ 109 w 124"/>
                  <a:gd name="T55" fmla="*/ 135 h 135"/>
                  <a:gd name="T56" fmla="*/ 0 w 124"/>
                  <a:gd name="T57" fmla="*/ 135 h 135"/>
                  <a:gd name="T58" fmla="*/ 0 w 124"/>
                  <a:gd name="T59" fmla="*/ 128 h 135"/>
                  <a:gd name="T60" fmla="*/ 8 w 124"/>
                  <a:gd name="T61" fmla="*/ 127 h 135"/>
                  <a:gd name="T62" fmla="*/ 15 w 124"/>
                  <a:gd name="T63" fmla="*/ 120 h 135"/>
                  <a:gd name="T64" fmla="*/ 16 w 124"/>
                  <a:gd name="T65" fmla="*/ 113 h 135"/>
                  <a:gd name="T66" fmla="*/ 16 w 124"/>
                  <a:gd name="T67" fmla="*/ 21 h 135"/>
                  <a:gd name="T68" fmla="*/ 16 w 124"/>
                  <a:gd name="T69" fmla="*/ 16 h 135"/>
                  <a:gd name="T70" fmla="*/ 8 w 124"/>
                  <a:gd name="T71" fmla="*/ 9 h 135"/>
                  <a:gd name="T72" fmla="*/ 4 w 124"/>
                  <a:gd name="T73" fmla="*/ 8 h 135"/>
                  <a:gd name="T74" fmla="*/ 0 w 124"/>
                  <a:gd name="T75" fmla="*/ 8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4" h="135">
                    <a:moveTo>
                      <a:pt x="0" y="8"/>
                    </a:moveTo>
                    <a:cubicBezTo>
                      <a:pt x="0" y="5"/>
                      <a:pt x="0" y="3"/>
                      <a:pt x="0" y="1"/>
                    </a:cubicBezTo>
                    <a:cubicBezTo>
                      <a:pt x="3" y="0"/>
                      <a:pt x="98" y="0"/>
                      <a:pt x="105" y="1"/>
                    </a:cubicBezTo>
                    <a:cubicBezTo>
                      <a:pt x="109" y="12"/>
                      <a:pt x="113" y="24"/>
                      <a:pt x="117" y="35"/>
                    </a:cubicBezTo>
                    <a:cubicBezTo>
                      <a:pt x="115" y="37"/>
                      <a:pt x="112" y="38"/>
                      <a:pt x="110" y="39"/>
                    </a:cubicBezTo>
                    <a:cubicBezTo>
                      <a:pt x="109" y="36"/>
                      <a:pt x="108" y="35"/>
                      <a:pt x="107" y="33"/>
                    </a:cubicBezTo>
                    <a:cubicBezTo>
                      <a:pt x="101" y="20"/>
                      <a:pt x="92" y="13"/>
                      <a:pt x="78" y="11"/>
                    </a:cubicBezTo>
                    <a:cubicBezTo>
                      <a:pt x="63" y="10"/>
                      <a:pt x="48" y="11"/>
                      <a:pt x="34" y="11"/>
                    </a:cubicBezTo>
                    <a:cubicBezTo>
                      <a:pt x="33" y="15"/>
                      <a:pt x="33" y="55"/>
                      <a:pt x="34" y="61"/>
                    </a:cubicBezTo>
                    <a:cubicBezTo>
                      <a:pt x="41" y="61"/>
                      <a:pt x="48" y="61"/>
                      <a:pt x="55" y="60"/>
                    </a:cubicBezTo>
                    <a:cubicBezTo>
                      <a:pt x="64" y="59"/>
                      <a:pt x="68" y="54"/>
                      <a:pt x="69" y="45"/>
                    </a:cubicBezTo>
                    <a:cubicBezTo>
                      <a:pt x="70" y="42"/>
                      <a:pt x="70" y="39"/>
                      <a:pt x="70" y="36"/>
                    </a:cubicBezTo>
                    <a:cubicBezTo>
                      <a:pt x="73" y="36"/>
                      <a:pt x="75" y="36"/>
                      <a:pt x="78" y="36"/>
                    </a:cubicBezTo>
                    <a:cubicBezTo>
                      <a:pt x="78" y="56"/>
                      <a:pt x="78" y="75"/>
                      <a:pt x="78" y="95"/>
                    </a:cubicBezTo>
                    <a:cubicBezTo>
                      <a:pt x="77" y="95"/>
                      <a:pt x="76" y="95"/>
                      <a:pt x="74" y="95"/>
                    </a:cubicBezTo>
                    <a:cubicBezTo>
                      <a:pt x="73" y="95"/>
                      <a:pt x="72" y="95"/>
                      <a:pt x="70" y="95"/>
                    </a:cubicBezTo>
                    <a:cubicBezTo>
                      <a:pt x="70" y="93"/>
                      <a:pt x="70" y="90"/>
                      <a:pt x="70" y="88"/>
                    </a:cubicBezTo>
                    <a:cubicBezTo>
                      <a:pt x="69" y="86"/>
                      <a:pt x="69" y="83"/>
                      <a:pt x="68" y="81"/>
                    </a:cubicBezTo>
                    <a:cubicBezTo>
                      <a:pt x="67" y="75"/>
                      <a:pt x="64" y="72"/>
                      <a:pt x="58" y="71"/>
                    </a:cubicBezTo>
                    <a:cubicBezTo>
                      <a:pt x="50" y="69"/>
                      <a:pt x="42" y="70"/>
                      <a:pt x="34" y="70"/>
                    </a:cubicBezTo>
                    <a:cubicBezTo>
                      <a:pt x="33" y="72"/>
                      <a:pt x="33" y="73"/>
                      <a:pt x="33" y="74"/>
                    </a:cubicBezTo>
                    <a:cubicBezTo>
                      <a:pt x="33" y="88"/>
                      <a:pt x="33" y="102"/>
                      <a:pt x="33" y="115"/>
                    </a:cubicBezTo>
                    <a:cubicBezTo>
                      <a:pt x="33" y="124"/>
                      <a:pt x="34" y="125"/>
                      <a:pt x="43" y="125"/>
                    </a:cubicBezTo>
                    <a:cubicBezTo>
                      <a:pt x="52" y="125"/>
                      <a:pt x="60" y="125"/>
                      <a:pt x="69" y="125"/>
                    </a:cubicBezTo>
                    <a:cubicBezTo>
                      <a:pt x="89" y="125"/>
                      <a:pt x="104" y="115"/>
                      <a:pt x="112" y="97"/>
                    </a:cubicBezTo>
                    <a:cubicBezTo>
                      <a:pt x="113" y="95"/>
                      <a:pt x="114" y="93"/>
                      <a:pt x="115" y="90"/>
                    </a:cubicBezTo>
                    <a:cubicBezTo>
                      <a:pt x="118" y="91"/>
                      <a:pt x="121" y="92"/>
                      <a:pt x="124" y="93"/>
                    </a:cubicBezTo>
                    <a:cubicBezTo>
                      <a:pt x="119" y="108"/>
                      <a:pt x="114" y="121"/>
                      <a:pt x="109" y="135"/>
                    </a:cubicBezTo>
                    <a:cubicBezTo>
                      <a:pt x="73" y="135"/>
                      <a:pt x="37" y="135"/>
                      <a:pt x="0" y="135"/>
                    </a:cubicBezTo>
                    <a:cubicBezTo>
                      <a:pt x="0" y="133"/>
                      <a:pt x="0" y="131"/>
                      <a:pt x="0" y="128"/>
                    </a:cubicBezTo>
                    <a:cubicBezTo>
                      <a:pt x="3" y="128"/>
                      <a:pt x="6" y="128"/>
                      <a:pt x="8" y="127"/>
                    </a:cubicBezTo>
                    <a:cubicBezTo>
                      <a:pt x="13" y="126"/>
                      <a:pt x="15" y="125"/>
                      <a:pt x="15" y="120"/>
                    </a:cubicBezTo>
                    <a:cubicBezTo>
                      <a:pt x="16" y="118"/>
                      <a:pt x="16" y="115"/>
                      <a:pt x="16" y="113"/>
                    </a:cubicBezTo>
                    <a:cubicBezTo>
                      <a:pt x="16" y="82"/>
                      <a:pt x="16" y="52"/>
                      <a:pt x="16" y="21"/>
                    </a:cubicBezTo>
                    <a:cubicBezTo>
                      <a:pt x="16" y="20"/>
                      <a:pt x="16" y="18"/>
                      <a:pt x="16" y="16"/>
                    </a:cubicBezTo>
                    <a:cubicBezTo>
                      <a:pt x="15" y="11"/>
                      <a:pt x="13" y="9"/>
                      <a:pt x="8" y="9"/>
                    </a:cubicBezTo>
                    <a:cubicBezTo>
                      <a:pt x="7" y="9"/>
                      <a:pt x="6" y="8"/>
                      <a:pt x="4" y="8"/>
                    </a:cubicBezTo>
                    <a:cubicBezTo>
                      <a:pt x="3" y="8"/>
                      <a:pt x="2" y="8"/>
                      <a:pt x="0" y="8"/>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164" name="Freeform 21"/>
              <p:cNvSpPr/>
              <p:nvPr/>
            </p:nvSpPr>
            <p:spPr bwMode="auto">
              <a:xfrm>
                <a:off x="4949441" y="3891177"/>
                <a:ext cx="352419" cy="381253"/>
              </a:xfrm>
              <a:custGeom>
                <a:avLst/>
                <a:gdLst>
                  <a:gd name="T0" fmla="*/ 33 w 123"/>
                  <a:gd name="T1" fmla="*/ 60 h 134"/>
                  <a:gd name="T2" fmla="*/ 55 w 123"/>
                  <a:gd name="T3" fmla="*/ 59 h 134"/>
                  <a:gd name="T4" fmla="*/ 68 w 123"/>
                  <a:gd name="T5" fmla="*/ 45 h 134"/>
                  <a:gd name="T6" fmla="*/ 70 w 123"/>
                  <a:gd name="T7" fmla="*/ 35 h 134"/>
                  <a:gd name="T8" fmla="*/ 77 w 123"/>
                  <a:gd name="T9" fmla="*/ 35 h 134"/>
                  <a:gd name="T10" fmla="*/ 77 w 123"/>
                  <a:gd name="T11" fmla="*/ 94 h 134"/>
                  <a:gd name="T12" fmla="*/ 75 w 123"/>
                  <a:gd name="T13" fmla="*/ 94 h 134"/>
                  <a:gd name="T14" fmla="*/ 70 w 123"/>
                  <a:gd name="T15" fmla="*/ 94 h 134"/>
                  <a:gd name="T16" fmla="*/ 69 w 123"/>
                  <a:gd name="T17" fmla="*/ 83 h 134"/>
                  <a:gd name="T18" fmla="*/ 54 w 123"/>
                  <a:gd name="T19" fmla="*/ 69 h 134"/>
                  <a:gd name="T20" fmla="*/ 33 w 123"/>
                  <a:gd name="T21" fmla="*/ 69 h 134"/>
                  <a:gd name="T22" fmla="*/ 33 w 123"/>
                  <a:gd name="T23" fmla="*/ 73 h 134"/>
                  <a:gd name="T24" fmla="*/ 33 w 123"/>
                  <a:gd name="T25" fmla="*/ 114 h 134"/>
                  <a:gd name="T26" fmla="*/ 43 w 123"/>
                  <a:gd name="T27" fmla="*/ 124 h 134"/>
                  <a:gd name="T28" fmla="*/ 68 w 123"/>
                  <a:gd name="T29" fmla="*/ 124 h 134"/>
                  <a:gd name="T30" fmla="*/ 112 w 123"/>
                  <a:gd name="T31" fmla="*/ 96 h 134"/>
                  <a:gd name="T32" fmla="*/ 115 w 123"/>
                  <a:gd name="T33" fmla="*/ 90 h 134"/>
                  <a:gd name="T34" fmla="*/ 115 w 123"/>
                  <a:gd name="T35" fmla="*/ 90 h 134"/>
                  <a:gd name="T36" fmla="*/ 123 w 123"/>
                  <a:gd name="T37" fmla="*/ 92 h 134"/>
                  <a:gd name="T38" fmla="*/ 109 w 123"/>
                  <a:gd name="T39" fmla="*/ 134 h 134"/>
                  <a:gd name="T40" fmla="*/ 0 w 123"/>
                  <a:gd name="T41" fmla="*/ 134 h 134"/>
                  <a:gd name="T42" fmla="*/ 0 w 123"/>
                  <a:gd name="T43" fmla="*/ 127 h 134"/>
                  <a:gd name="T44" fmla="*/ 8 w 123"/>
                  <a:gd name="T45" fmla="*/ 126 h 134"/>
                  <a:gd name="T46" fmla="*/ 15 w 123"/>
                  <a:gd name="T47" fmla="*/ 120 h 134"/>
                  <a:gd name="T48" fmla="*/ 16 w 123"/>
                  <a:gd name="T49" fmla="*/ 113 h 134"/>
                  <a:gd name="T50" fmla="*/ 16 w 123"/>
                  <a:gd name="T51" fmla="*/ 20 h 134"/>
                  <a:gd name="T52" fmla="*/ 5 w 123"/>
                  <a:gd name="T53" fmla="*/ 7 h 134"/>
                  <a:gd name="T54" fmla="*/ 0 w 123"/>
                  <a:gd name="T55" fmla="*/ 7 h 134"/>
                  <a:gd name="T56" fmla="*/ 0 w 123"/>
                  <a:gd name="T57" fmla="*/ 0 h 134"/>
                  <a:gd name="T58" fmla="*/ 105 w 123"/>
                  <a:gd name="T59" fmla="*/ 0 h 134"/>
                  <a:gd name="T60" fmla="*/ 117 w 123"/>
                  <a:gd name="T61" fmla="*/ 35 h 134"/>
                  <a:gd name="T62" fmla="*/ 109 w 123"/>
                  <a:gd name="T63" fmla="*/ 38 h 134"/>
                  <a:gd name="T64" fmla="*/ 107 w 123"/>
                  <a:gd name="T65" fmla="*/ 34 h 134"/>
                  <a:gd name="T66" fmla="*/ 105 w 123"/>
                  <a:gd name="T67" fmla="*/ 29 h 134"/>
                  <a:gd name="T68" fmla="*/ 78 w 123"/>
                  <a:gd name="T69" fmla="*/ 11 h 134"/>
                  <a:gd name="T70" fmla="*/ 42 w 123"/>
                  <a:gd name="T71" fmla="*/ 10 h 134"/>
                  <a:gd name="T72" fmla="*/ 33 w 123"/>
                  <a:gd name="T73" fmla="*/ 10 h 134"/>
                  <a:gd name="T74" fmla="*/ 33 w 123"/>
                  <a:gd name="T75" fmla="*/ 60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3" h="134">
                    <a:moveTo>
                      <a:pt x="33" y="60"/>
                    </a:moveTo>
                    <a:cubicBezTo>
                      <a:pt x="41" y="60"/>
                      <a:pt x="48" y="61"/>
                      <a:pt x="55" y="59"/>
                    </a:cubicBezTo>
                    <a:cubicBezTo>
                      <a:pt x="63" y="57"/>
                      <a:pt x="67" y="53"/>
                      <a:pt x="68" y="45"/>
                    </a:cubicBezTo>
                    <a:cubicBezTo>
                      <a:pt x="69" y="42"/>
                      <a:pt x="69" y="39"/>
                      <a:pt x="70" y="35"/>
                    </a:cubicBezTo>
                    <a:cubicBezTo>
                      <a:pt x="72" y="35"/>
                      <a:pt x="75" y="35"/>
                      <a:pt x="77" y="35"/>
                    </a:cubicBezTo>
                    <a:cubicBezTo>
                      <a:pt x="77" y="55"/>
                      <a:pt x="77" y="74"/>
                      <a:pt x="77" y="94"/>
                    </a:cubicBezTo>
                    <a:cubicBezTo>
                      <a:pt x="76" y="94"/>
                      <a:pt x="75" y="94"/>
                      <a:pt x="75" y="94"/>
                    </a:cubicBezTo>
                    <a:cubicBezTo>
                      <a:pt x="73" y="94"/>
                      <a:pt x="71" y="94"/>
                      <a:pt x="70" y="94"/>
                    </a:cubicBezTo>
                    <a:cubicBezTo>
                      <a:pt x="69" y="90"/>
                      <a:pt x="69" y="86"/>
                      <a:pt x="69" y="83"/>
                    </a:cubicBezTo>
                    <a:cubicBezTo>
                      <a:pt x="67" y="74"/>
                      <a:pt x="63" y="70"/>
                      <a:pt x="54" y="69"/>
                    </a:cubicBezTo>
                    <a:cubicBezTo>
                      <a:pt x="47" y="69"/>
                      <a:pt x="40" y="69"/>
                      <a:pt x="33" y="69"/>
                    </a:cubicBezTo>
                    <a:cubicBezTo>
                      <a:pt x="33" y="71"/>
                      <a:pt x="33" y="72"/>
                      <a:pt x="33" y="73"/>
                    </a:cubicBezTo>
                    <a:cubicBezTo>
                      <a:pt x="33" y="87"/>
                      <a:pt x="33" y="101"/>
                      <a:pt x="33" y="114"/>
                    </a:cubicBezTo>
                    <a:cubicBezTo>
                      <a:pt x="33" y="123"/>
                      <a:pt x="34" y="124"/>
                      <a:pt x="43" y="124"/>
                    </a:cubicBezTo>
                    <a:cubicBezTo>
                      <a:pt x="51" y="124"/>
                      <a:pt x="60" y="124"/>
                      <a:pt x="68" y="124"/>
                    </a:cubicBezTo>
                    <a:cubicBezTo>
                      <a:pt x="89" y="124"/>
                      <a:pt x="103" y="114"/>
                      <a:pt x="112" y="96"/>
                    </a:cubicBezTo>
                    <a:cubicBezTo>
                      <a:pt x="113" y="94"/>
                      <a:pt x="114" y="92"/>
                      <a:pt x="115" y="90"/>
                    </a:cubicBezTo>
                    <a:cubicBezTo>
                      <a:pt x="115" y="90"/>
                      <a:pt x="115" y="90"/>
                      <a:pt x="115" y="90"/>
                    </a:cubicBezTo>
                    <a:cubicBezTo>
                      <a:pt x="118" y="90"/>
                      <a:pt x="120" y="91"/>
                      <a:pt x="123" y="92"/>
                    </a:cubicBezTo>
                    <a:cubicBezTo>
                      <a:pt x="118" y="107"/>
                      <a:pt x="113" y="120"/>
                      <a:pt x="109" y="134"/>
                    </a:cubicBezTo>
                    <a:cubicBezTo>
                      <a:pt x="72" y="134"/>
                      <a:pt x="36" y="134"/>
                      <a:pt x="0" y="134"/>
                    </a:cubicBezTo>
                    <a:cubicBezTo>
                      <a:pt x="0" y="132"/>
                      <a:pt x="0" y="130"/>
                      <a:pt x="0" y="127"/>
                    </a:cubicBezTo>
                    <a:cubicBezTo>
                      <a:pt x="2" y="127"/>
                      <a:pt x="5" y="126"/>
                      <a:pt x="8" y="126"/>
                    </a:cubicBezTo>
                    <a:cubicBezTo>
                      <a:pt x="12" y="126"/>
                      <a:pt x="14" y="124"/>
                      <a:pt x="15" y="120"/>
                    </a:cubicBezTo>
                    <a:cubicBezTo>
                      <a:pt x="15" y="118"/>
                      <a:pt x="16" y="115"/>
                      <a:pt x="16" y="113"/>
                    </a:cubicBezTo>
                    <a:cubicBezTo>
                      <a:pt x="16" y="82"/>
                      <a:pt x="16" y="51"/>
                      <a:pt x="16" y="20"/>
                    </a:cubicBezTo>
                    <a:cubicBezTo>
                      <a:pt x="16" y="10"/>
                      <a:pt x="14" y="8"/>
                      <a:pt x="5" y="7"/>
                    </a:cubicBezTo>
                    <a:cubicBezTo>
                      <a:pt x="3" y="7"/>
                      <a:pt x="1" y="7"/>
                      <a:pt x="0" y="7"/>
                    </a:cubicBezTo>
                    <a:cubicBezTo>
                      <a:pt x="0" y="4"/>
                      <a:pt x="0" y="2"/>
                      <a:pt x="0" y="0"/>
                    </a:cubicBezTo>
                    <a:cubicBezTo>
                      <a:pt x="34" y="0"/>
                      <a:pt x="69" y="0"/>
                      <a:pt x="105" y="0"/>
                    </a:cubicBezTo>
                    <a:cubicBezTo>
                      <a:pt x="109" y="11"/>
                      <a:pt x="112" y="22"/>
                      <a:pt x="117" y="35"/>
                    </a:cubicBezTo>
                    <a:cubicBezTo>
                      <a:pt x="114" y="36"/>
                      <a:pt x="112" y="37"/>
                      <a:pt x="109" y="38"/>
                    </a:cubicBezTo>
                    <a:cubicBezTo>
                      <a:pt x="108" y="36"/>
                      <a:pt x="108" y="35"/>
                      <a:pt x="107" y="34"/>
                    </a:cubicBezTo>
                    <a:cubicBezTo>
                      <a:pt x="107" y="32"/>
                      <a:pt x="106" y="31"/>
                      <a:pt x="105" y="29"/>
                    </a:cubicBezTo>
                    <a:cubicBezTo>
                      <a:pt x="100" y="18"/>
                      <a:pt x="90" y="11"/>
                      <a:pt x="78" y="11"/>
                    </a:cubicBezTo>
                    <a:cubicBezTo>
                      <a:pt x="66" y="10"/>
                      <a:pt x="54" y="10"/>
                      <a:pt x="42" y="10"/>
                    </a:cubicBezTo>
                    <a:cubicBezTo>
                      <a:pt x="39" y="10"/>
                      <a:pt x="36" y="10"/>
                      <a:pt x="33" y="10"/>
                    </a:cubicBezTo>
                    <a:cubicBezTo>
                      <a:pt x="33" y="26"/>
                      <a:pt x="33" y="43"/>
                      <a:pt x="33" y="6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165" name="Freeform 22"/>
              <p:cNvSpPr/>
              <p:nvPr/>
            </p:nvSpPr>
            <p:spPr bwMode="auto">
              <a:xfrm>
                <a:off x="5897767" y="3891177"/>
                <a:ext cx="358826" cy="381253"/>
              </a:xfrm>
              <a:custGeom>
                <a:avLst/>
                <a:gdLst>
                  <a:gd name="T0" fmla="*/ 43 w 126"/>
                  <a:gd name="T1" fmla="*/ 134 h 134"/>
                  <a:gd name="T2" fmla="*/ 0 w 126"/>
                  <a:gd name="T3" fmla="*/ 134 h 134"/>
                  <a:gd name="T4" fmla="*/ 0 w 126"/>
                  <a:gd name="T5" fmla="*/ 127 h 134"/>
                  <a:gd name="T6" fmla="*/ 7 w 126"/>
                  <a:gd name="T7" fmla="*/ 126 h 134"/>
                  <a:gd name="T8" fmla="*/ 16 w 126"/>
                  <a:gd name="T9" fmla="*/ 118 h 134"/>
                  <a:gd name="T10" fmla="*/ 16 w 126"/>
                  <a:gd name="T11" fmla="*/ 110 h 134"/>
                  <a:gd name="T12" fmla="*/ 16 w 126"/>
                  <a:gd name="T13" fmla="*/ 18 h 134"/>
                  <a:gd name="T14" fmla="*/ 5 w 126"/>
                  <a:gd name="T15" fmla="*/ 7 h 134"/>
                  <a:gd name="T16" fmla="*/ 0 w 126"/>
                  <a:gd name="T17" fmla="*/ 7 h 134"/>
                  <a:gd name="T18" fmla="*/ 0 w 126"/>
                  <a:gd name="T19" fmla="*/ 0 h 134"/>
                  <a:gd name="T20" fmla="*/ 40 w 126"/>
                  <a:gd name="T21" fmla="*/ 0 h 134"/>
                  <a:gd name="T22" fmla="*/ 98 w 126"/>
                  <a:gd name="T23" fmla="*/ 100 h 134"/>
                  <a:gd name="T24" fmla="*/ 99 w 126"/>
                  <a:gd name="T25" fmla="*/ 96 h 134"/>
                  <a:gd name="T26" fmla="*/ 99 w 126"/>
                  <a:gd name="T27" fmla="*/ 24 h 134"/>
                  <a:gd name="T28" fmla="*/ 98 w 126"/>
                  <a:gd name="T29" fmla="*/ 17 h 134"/>
                  <a:gd name="T30" fmla="*/ 89 w 126"/>
                  <a:gd name="T31" fmla="*/ 7 h 134"/>
                  <a:gd name="T32" fmla="*/ 83 w 126"/>
                  <a:gd name="T33" fmla="*/ 7 h 134"/>
                  <a:gd name="T34" fmla="*/ 83 w 126"/>
                  <a:gd name="T35" fmla="*/ 4 h 134"/>
                  <a:gd name="T36" fmla="*/ 83 w 126"/>
                  <a:gd name="T37" fmla="*/ 0 h 134"/>
                  <a:gd name="T38" fmla="*/ 125 w 126"/>
                  <a:gd name="T39" fmla="*/ 0 h 134"/>
                  <a:gd name="T40" fmla="*/ 126 w 126"/>
                  <a:gd name="T41" fmla="*/ 3 h 134"/>
                  <a:gd name="T42" fmla="*/ 126 w 126"/>
                  <a:gd name="T43" fmla="*/ 7 h 134"/>
                  <a:gd name="T44" fmla="*/ 120 w 126"/>
                  <a:gd name="T45" fmla="*/ 7 h 134"/>
                  <a:gd name="T46" fmla="*/ 110 w 126"/>
                  <a:gd name="T47" fmla="*/ 16 h 134"/>
                  <a:gd name="T48" fmla="*/ 110 w 126"/>
                  <a:gd name="T49" fmla="*/ 26 h 134"/>
                  <a:gd name="T50" fmla="*/ 110 w 126"/>
                  <a:gd name="T51" fmla="*/ 128 h 134"/>
                  <a:gd name="T52" fmla="*/ 110 w 126"/>
                  <a:gd name="T53" fmla="*/ 134 h 134"/>
                  <a:gd name="T54" fmla="*/ 98 w 126"/>
                  <a:gd name="T55" fmla="*/ 134 h 134"/>
                  <a:gd name="T56" fmla="*/ 28 w 126"/>
                  <a:gd name="T57" fmla="*/ 14 h 134"/>
                  <a:gd name="T58" fmla="*/ 28 w 126"/>
                  <a:gd name="T59" fmla="*/ 14 h 134"/>
                  <a:gd name="T60" fmla="*/ 27 w 126"/>
                  <a:gd name="T61" fmla="*/ 17 h 134"/>
                  <a:gd name="T62" fmla="*/ 27 w 126"/>
                  <a:gd name="T63" fmla="*/ 110 h 134"/>
                  <a:gd name="T64" fmla="*/ 28 w 126"/>
                  <a:gd name="T65" fmla="*/ 118 h 134"/>
                  <a:gd name="T66" fmla="*/ 36 w 126"/>
                  <a:gd name="T67" fmla="*/ 126 h 134"/>
                  <a:gd name="T68" fmla="*/ 43 w 126"/>
                  <a:gd name="T69" fmla="*/ 127 h 134"/>
                  <a:gd name="T70" fmla="*/ 43 w 126"/>
                  <a:gd name="T71" fmla="*/ 134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26" h="134">
                    <a:moveTo>
                      <a:pt x="43" y="134"/>
                    </a:moveTo>
                    <a:cubicBezTo>
                      <a:pt x="29" y="134"/>
                      <a:pt x="14" y="134"/>
                      <a:pt x="0" y="134"/>
                    </a:cubicBezTo>
                    <a:cubicBezTo>
                      <a:pt x="0" y="132"/>
                      <a:pt x="0" y="130"/>
                      <a:pt x="0" y="127"/>
                    </a:cubicBezTo>
                    <a:cubicBezTo>
                      <a:pt x="2" y="127"/>
                      <a:pt x="5" y="127"/>
                      <a:pt x="7" y="126"/>
                    </a:cubicBezTo>
                    <a:cubicBezTo>
                      <a:pt x="13" y="125"/>
                      <a:pt x="15" y="123"/>
                      <a:pt x="16" y="118"/>
                    </a:cubicBezTo>
                    <a:cubicBezTo>
                      <a:pt x="16" y="115"/>
                      <a:pt x="16" y="113"/>
                      <a:pt x="16" y="110"/>
                    </a:cubicBezTo>
                    <a:cubicBezTo>
                      <a:pt x="16" y="80"/>
                      <a:pt x="16" y="49"/>
                      <a:pt x="16" y="18"/>
                    </a:cubicBezTo>
                    <a:cubicBezTo>
                      <a:pt x="16" y="9"/>
                      <a:pt x="14" y="8"/>
                      <a:pt x="5" y="7"/>
                    </a:cubicBezTo>
                    <a:cubicBezTo>
                      <a:pt x="4" y="7"/>
                      <a:pt x="2" y="7"/>
                      <a:pt x="0" y="7"/>
                    </a:cubicBezTo>
                    <a:cubicBezTo>
                      <a:pt x="0" y="4"/>
                      <a:pt x="0" y="2"/>
                      <a:pt x="0" y="0"/>
                    </a:cubicBezTo>
                    <a:cubicBezTo>
                      <a:pt x="13" y="0"/>
                      <a:pt x="26" y="0"/>
                      <a:pt x="40" y="0"/>
                    </a:cubicBezTo>
                    <a:cubicBezTo>
                      <a:pt x="59" y="33"/>
                      <a:pt x="78" y="66"/>
                      <a:pt x="98" y="100"/>
                    </a:cubicBezTo>
                    <a:cubicBezTo>
                      <a:pt x="98" y="98"/>
                      <a:pt x="99" y="97"/>
                      <a:pt x="99" y="96"/>
                    </a:cubicBezTo>
                    <a:cubicBezTo>
                      <a:pt x="99" y="72"/>
                      <a:pt x="99" y="48"/>
                      <a:pt x="99" y="24"/>
                    </a:cubicBezTo>
                    <a:cubicBezTo>
                      <a:pt x="99" y="22"/>
                      <a:pt x="99" y="19"/>
                      <a:pt x="98" y="17"/>
                    </a:cubicBezTo>
                    <a:cubicBezTo>
                      <a:pt x="97" y="11"/>
                      <a:pt x="95" y="8"/>
                      <a:pt x="89" y="7"/>
                    </a:cubicBezTo>
                    <a:cubicBezTo>
                      <a:pt x="87" y="7"/>
                      <a:pt x="85" y="7"/>
                      <a:pt x="83" y="7"/>
                    </a:cubicBezTo>
                    <a:cubicBezTo>
                      <a:pt x="83" y="6"/>
                      <a:pt x="83" y="5"/>
                      <a:pt x="83" y="4"/>
                    </a:cubicBezTo>
                    <a:cubicBezTo>
                      <a:pt x="83" y="2"/>
                      <a:pt x="83" y="1"/>
                      <a:pt x="83" y="0"/>
                    </a:cubicBezTo>
                    <a:cubicBezTo>
                      <a:pt x="97" y="0"/>
                      <a:pt x="111" y="0"/>
                      <a:pt x="125" y="0"/>
                    </a:cubicBezTo>
                    <a:cubicBezTo>
                      <a:pt x="125" y="1"/>
                      <a:pt x="126" y="2"/>
                      <a:pt x="126" y="3"/>
                    </a:cubicBezTo>
                    <a:cubicBezTo>
                      <a:pt x="126" y="4"/>
                      <a:pt x="126" y="5"/>
                      <a:pt x="126" y="7"/>
                    </a:cubicBezTo>
                    <a:cubicBezTo>
                      <a:pt x="124" y="7"/>
                      <a:pt x="122" y="7"/>
                      <a:pt x="120" y="7"/>
                    </a:cubicBezTo>
                    <a:cubicBezTo>
                      <a:pt x="114" y="8"/>
                      <a:pt x="111" y="11"/>
                      <a:pt x="110" y="16"/>
                    </a:cubicBezTo>
                    <a:cubicBezTo>
                      <a:pt x="110" y="20"/>
                      <a:pt x="110" y="23"/>
                      <a:pt x="110" y="26"/>
                    </a:cubicBezTo>
                    <a:cubicBezTo>
                      <a:pt x="110" y="60"/>
                      <a:pt x="110" y="94"/>
                      <a:pt x="110" y="128"/>
                    </a:cubicBezTo>
                    <a:cubicBezTo>
                      <a:pt x="110" y="130"/>
                      <a:pt x="110" y="132"/>
                      <a:pt x="110" y="134"/>
                    </a:cubicBezTo>
                    <a:cubicBezTo>
                      <a:pt x="106" y="134"/>
                      <a:pt x="102" y="134"/>
                      <a:pt x="98" y="134"/>
                    </a:cubicBezTo>
                    <a:cubicBezTo>
                      <a:pt x="75" y="94"/>
                      <a:pt x="52" y="54"/>
                      <a:pt x="28" y="14"/>
                    </a:cubicBezTo>
                    <a:cubicBezTo>
                      <a:pt x="28" y="14"/>
                      <a:pt x="28" y="14"/>
                      <a:pt x="28" y="14"/>
                    </a:cubicBezTo>
                    <a:cubicBezTo>
                      <a:pt x="27" y="15"/>
                      <a:pt x="27" y="16"/>
                      <a:pt x="27" y="17"/>
                    </a:cubicBezTo>
                    <a:cubicBezTo>
                      <a:pt x="27" y="48"/>
                      <a:pt x="27" y="79"/>
                      <a:pt x="27" y="110"/>
                    </a:cubicBezTo>
                    <a:cubicBezTo>
                      <a:pt x="27" y="113"/>
                      <a:pt x="27" y="116"/>
                      <a:pt x="28" y="118"/>
                    </a:cubicBezTo>
                    <a:cubicBezTo>
                      <a:pt x="29" y="123"/>
                      <a:pt x="31" y="125"/>
                      <a:pt x="36" y="126"/>
                    </a:cubicBezTo>
                    <a:cubicBezTo>
                      <a:pt x="38" y="126"/>
                      <a:pt x="41" y="127"/>
                      <a:pt x="43" y="127"/>
                    </a:cubicBezTo>
                    <a:cubicBezTo>
                      <a:pt x="43" y="129"/>
                      <a:pt x="43" y="132"/>
                      <a:pt x="43" y="134"/>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166" name="Freeform 23"/>
              <p:cNvSpPr/>
              <p:nvPr/>
            </p:nvSpPr>
            <p:spPr bwMode="auto">
              <a:xfrm>
                <a:off x="6285428" y="3878362"/>
                <a:ext cx="397272" cy="410087"/>
              </a:xfrm>
              <a:custGeom>
                <a:avLst/>
                <a:gdLst>
                  <a:gd name="T0" fmla="*/ 87 w 139"/>
                  <a:gd name="T1" fmla="*/ 79 h 144"/>
                  <a:gd name="T2" fmla="*/ 87 w 139"/>
                  <a:gd name="T3" fmla="*/ 71 h 144"/>
                  <a:gd name="T4" fmla="*/ 139 w 139"/>
                  <a:gd name="T5" fmla="*/ 71 h 144"/>
                  <a:gd name="T6" fmla="*/ 139 w 139"/>
                  <a:gd name="T7" fmla="*/ 79 h 144"/>
                  <a:gd name="T8" fmla="*/ 133 w 139"/>
                  <a:gd name="T9" fmla="*/ 79 h 144"/>
                  <a:gd name="T10" fmla="*/ 124 w 139"/>
                  <a:gd name="T11" fmla="*/ 88 h 144"/>
                  <a:gd name="T12" fmla="*/ 124 w 139"/>
                  <a:gd name="T13" fmla="*/ 95 h 144"/>
                  <a:gd name="T14" fmla="*/ 124 w 139"/>
                  <a:gd name="T15" fmla="*/ 134 h 144"/>
                  <a:gd name="T16" fmla="*/ 124 w 139"/>
                  <a:gd name="T17" fmla="*/ 139 h 144"/>
                  <a:gd name="T18" fmla="*/ 115 w 139"/>
                  <a:gd name="T19" fmla="*/ 139 h 144"/>
                  <a:gd name="T20" fmla="*/ 110 w 139"/>
                  <a:gd name="T21" fmla="*/ 128 h 144"/>
                  <a:gd name="T22" fmla="*/ 105 w 139"/>
                  <a:gd name="T23" fmla="*/ 131 h 144"/>
                  <a:gd name="T24" fmla="*/ 56 w 139"/>
                  <a:gd name="T25" fmla="*/ 141 h 144"/>
                  <a:gd name="T26" fmla="*/ 10 w 139"/>
                  <a:gd name="T27" fmla="*/ 103 h 144"/>
                  <a:gd name="T28" fmla="*/ 15 w 139"/>
                  <a:gd name="T29" fmla="*/ 33 h 144"/>
                  <a:gd name="T30" fmla="*/ 56 w 139"/>
                  <a:gd name="T31" fmla="*/ 3 h 144"/>
                  <a:gd name="T32" fmla="*/ 99 w 139"/>
                  <a:gd name="T33" fmla="*/ 11 h 144"/>
                  <a:gd name="T34" fmla="*/ 102 w 139"/>
                  <a:gd name="T35" fmla="*/ 13 h 144"/>
                  <a:gd name="T36" fmla="*/ 105 w 139"/>
                  <a:gd name="T37" fmla="*/ 5 h 144"/>
                  <a:gd name="T38" fmla="*/ 112 w 139"/>
                  <a:gd name="T39" fmla="*/ 5 h 144"/>
                  <a:gd name="T40" fmla="*/ 122 w 139"/>
                  <a:gd name="T41" fmla="*/ 46 h 144"/>
                  <a:gd name="T42" fmla="*/ 114 w 139"/>
                  <a:gd name="T43" fmla="*/ 49 h 144"/>
                  <a:gd name="T44" fmla="*/ 112 w 139"/>
                  <a:gd name="T45" fmla="*/ 44 h 144"/>
                  <a:gd name="T46" fmla="*/ 100 w 139"/>
                  <a:gd name="T47" fmla="*/ 25 h 144"/>
                  <a:gd name="T48" fmla="*/ 42 w 139"/>
                  <a:gd name="T49" fmla="*/ 23 h 144"/>
                  <a:gd name="T50" fmla="*/ 24 w 139"/>
                  <a:gd name="T51" fmla="*/ 62 h 144"/>
                  <a:gd name="T52" fmla="*/ 34 w 139"/>
                  <a:gd name="T53" fmla="*/ 109 h 144"/>
                  <a:gd name="T54" fmla="*/ 77 w 139"/>
                  <a:gd name="T55" fmla="*/ 131 h 144"/>
                  <a:gd name="T56" fmla="*/ 101 w 139"/>
                  <a:gd name="T57" fmla="*/ 120 h 144"/>
                  <a:gd name="T58" fmla="*/ 106 w 139"/>
                  <a:gd name="T59" fmla="*/ 109 h 144"/>
                  <a:gd name="T60" fmla="*/ 106 w 139"/>
                  <a:gd name="T61" fmla="*/ 90 h 144"/>
                  <a:gd name="T62" fmla="*/ 96 w 139"/>
                  <a:gd name="T63" fmla="*/ 79 h 144"/>
                  <a:gd name="T64" fmla="*/ 87 w 139"/>
                  <a:gd name="T65" fmla="*/ 7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9" h="144">
                    <a:moveTo>
                      <a:pt x="87" y="79"/>
                    </a:moveTo>
                    <a:cubicBezTo>
                      <a:pt x="87" y="76"/>
                      <a:pt x="87" y="74"/>
                      <a:pt x="87" y="71"/>
                    </a:cubicBezTo>
                    <a:cubicBezTo>
                      <a:pt x="105" y="71"/>
                      <a:pt x="122" y="71"/>
                      <a:pt x="139" y="71"/>
                    </a:cubicBezTo>
                    <a:cubicBezTo>
                      <a:pt x="139" y="74"/>
                      <a:pt x="139" y="76"/>
                      <a:pt x="139" y="79"/>
                    </a:cubicBezTo>
                    <a:cubicBezTo>
                      <a:pt x="137" y="79"/>
                      <a:pt x="135" y="79"/>
                      <a:pt x="133" y="79"/>
                    </a:cubicBezTo>
                    <a:cubicBezTo>
                      <a:pt x="127" y="79"/>
                      <a:pt x="125" y="81"/>
                      <a:pt x="124" y="88"/>
                    </a:cubicBezTo>
                    <a:cubicBezTo>
                      <a:pt x="124" y="90"/>
                      <a:pt x="124" y="93"/>
                      <a:pt x="124" y="95"/>
                    </a:cubicBezTo>
                    <a:cubicBezTo>
                      <a:pt x="124" y="108"/>
                      <a:pt x="124" y="121"/>
                      <a:pt x="124" y="134"/>
                    </a:cubicBezTo>
                    <a:cubicBezTo>
                      <a:pt x="124" y="135"/>
                      <a:pt x="124" y="137"/>
                      <a:pt x="124" y="139"/>
                    </a:cubicBezTo>
                    <a:cubicBezTo>
                      <a:pt x="121" y="139"/>
                      <a:pt x="118" y="139"/>
                      <a:pt x="115" y="139"/>
                    </a:cubicBezTo>
                    <a:cubicBezTo>
                      <a:pt x="113" y="136"/>
                      <a:pt x="112" y="132"/>
                      <a:pt x="110" y="128"/>
                    </a:cubicBezTo>
                    <a:cubicBezTo>
                      <a:pt x="108" y="129"/>
                      <a:pt x="107" y="130"/>
                      <a:pt x="105" y="131"/>
                    </a:cubicBezTo>
                    <a:cubicBezTo>
                      <a:pt x="90" y="140"/>
                      <a:pt x="74" y="144"/>
                      <a:pt x="56" y="141"/>
                    </a:cubicBezTo>
                    <a:cubicBezTo>
                      <a:pt x="34" y="137"/>
                      <a:pt x="18" y="124"/>
                      <a:pt x="10" y="103"/>
                    </a:cubicBezTo>
                    <a:cubicBezTo>
                      <a:pt x="0" y="79"/>
                      <a:pt x="1" y="55"/>
                      <a:pt x="15" y="33"/>
                    </a:cubicBezTo>
                    <a:cubicBezTo>
                      <a:pt x="24" y="17"/>
                      <a:pt x="38" y="6"/>
                      <a:pt x="56" y="3"/>
                    </a:cubicBezTo>
                    <a:cubicBezTo>
                      <a:pt x="71" y="0"/>
                      <a:pt x="86" y="2"/>
                      <a:pt x="99" y="11"/>
                    </a:cubicBezTo>
                    <a:cubicBezTo>
                      <a:pt x="100" y="12"/>
                      <a:pt x="101" y="12"/>
                      <a:pt x="102" y="13"/>
                    </a:cubicBezTo>
                    <a:cubicBezTo>
                      <a:pt x="103" y="10"/>
                      <a:pt x="104" y="7"/>
                      <a:pt x="105" y="5"/>
                    </a:cubicBezTo>
                    <a:cubicBezTo>
                      <a:pt x="107" y="5"/>
                      <a:pt x="109" y="5"/>
                      <a:pt x="112" y="5"/>
                    </a:cubicBezTo>
                    <a:cubicBezTo>
                      <a:pt x="115" y="18"/>
                      <a:pt x="119" y="32"/>
                      <a:pt x="122" y="46"/>
                    </a:cubicBezTo>
                    <a:cubicBezTo>
                      <a:pt x="120" y="47"/>
                      <a:pt x="117" y="48"/>
                      <a:pt x="114" y="49"/>
                    </a:cubicBezTo>
                    <a:cubicBezTo>
                      <a:pt x="114" y="47"/>
                      <a:pt x="113" y="45"/>
                      <a:pt x="112" y="44"/>
                    </a:cubicBezTo>
                    <a:cubicBezTo>
                      <a:pt x="109" y="37"/>
                      <a:pt x="105" y="30"/>
                      <a:pt x="100" y="25"/>
                    </a:cubicBezTo>
                    <a:cubicBezTo>
                      <a:pt x="84" y="8"/>
                      <a:pt x="59" y="7"/>
                      <a:pt x="42" y="23"/>
                    </a:cubicBezTo>
                    <a:cubicBezTo>
                      <a:pt x="31" y="34"/>
                      <a:pt x="25" y="47"/>
                      <a:pt x="24" y="62"/>
                    </a:cubicBezTo>
                    <a:cubicBezTo>
                      <a:pt x="22" y="79"/>
                      <a:pt x="25" y="95"/>
                      <a:pt x="34" y="109"/>
                    </a:cubicBezTo>
                    <a:cubicBezTo>
                      <a:pt x="44" y="125"/>
                      <a:pt x="59" y="132"/>
                      <a:pt x="77" y="131"/>
                    </a:cubicBezTo>
                    <a:cubicBezTo>
                      <a:pt x="86" y="130"/>
                      <a:pt x="94" y="127"/>
                      <a:pt x="101" y="120"/>
                    </a:cubicBezTo>
                    <a:cubicBezTo>
                      <a:pt x="104" y="117"/>
                      <a:pt x="106" y="114"/>
                      <a:pt x="106" y="109"/>
                    </a:cubicBezTo>
                    <a:cubicBezTo>
                      <a:pt x="106" y="103"/>
                      <a:pt x="107" y="96"/>
                      <a:pt x="106" y="90"/>
                    </a:cubicBezTo>
                    <a:cubicBezTo>
                      <a:pt x="106" y="82"/>
                      <a:pt x="104" y="81"/>
                      <a:pt x="96" y="79"/>
                    </a:cubicBezTo>
                    <a:cubicBezTo>
                      <a:pt x="94" y="79"/>
                      <a:pt x="91" y="79"/>
                      <a:pt x="87" y="79"/>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167" name="Freeform 25"/>
              <p:cNvSpPr/>
              <p:nvPr/>
            </p:nvSpPr>
            <p:spPr bwMode="auto">
              <a:xfrm>
                <a:off x="9005458" y="3884769"/>
                <a:ext cx="323584" cy="397272"/>
              </a:xfrm>
              <a:custGeom>
                <a:avLst/>
                <a:gdLst>
                  <a:gd name="T0" fmla="*/ 103 w 113"/>
                  <a:gd name="T1" fmla="*/ 44 h 140"/>
                  <a:gd name="T2" fmla="*/ 95 w 113"/>
                  <a:gd name="T3" fmla="*/ 46 h 140"/>
                  <a:gd name="T4" fmla="*/ 92 w 113"/>
                  <a:gd name="T5" fmla="*/ 41 h 140"/>
                  <a:gd name="T6" fmla="*/ 72 w 113"/>
                  <a:gd name="T7" fmla="*/ 18 h 140"/>
                  <a:gd name="T8" fmla="*/ 38 w 113"/>
                  <a:gd name="T9" fmla="*/ 12 h 140"/>
                  <a:gd name="T10" fmla="*/ 25 w 113"/>
                  <a:gd name="T11" fmla="*/ 19 h 140"/>
                  <a:gd name="T12" fmla="*/ 26 w 113"/>
                  <a:gd name="T13" fmla="*/ 44 h 140"/>
                  <a:gd name="T14" fmla="*/ 42 w 113"/>
                  <a:gd name="T15" fmla="*/ 53 h 140"/>
                  <a:gd name="T16" fmla="*/ 70 w 113"/>
                  <a:gd name="T17" fmla="*/ 62 h 140"/>
                  <a:gd name="T18" fmla="*/ 90 w 113"/>
                  <a:gd name="T19" fmla="*/ 70 h 140"/>
                  <a:gd name="T20" fmla="*/ 97 w 113"/>
                  <a:gd name="T21" fmla="*/ 125 h 140"/>
                  <a:gd name="T22" fmla="*/ 56 w 113"/>
                  <a:gd name="T23" fmla="*/ 140 h 140"/>
                  <a:gd name="T24" fmla="*/ 25 w 113"/>
                  <a:gd name="T25" fmla="*/ 128 h 140"/>
                  <a:gd name="T26" fmla="*/ 21 w 113"/>
                  <a:gd name="T27" fmla="*/ 125 h 140"/>
                  <a:gd name="T28" fmla="*/ 16 w 113"/>
                  <a:gd name="T29" fmla="*/ 137 h 140"/>
                  <a:gd name="T30" fmla="*/ 10 w 113"/>
                  <a:gd name="T31" fmla="*/ 137 h 140"/>
                  <a:gd name="T32" fmla="*/ 1 w 113"/>
                  <a:gd name="T33" fmla="*/ 89 h 140"/>
                  <a:gd name="T34" fmla="*/ 10 w 113"/>
                  <a:gd name="T35" fmla="*/ 87 h 140"/>
                  <a:gd name="T36" fmla="*/ 13 w 113"/>
                  <a:gd name="T37" fmla="*/ 95 h 140"/>
                  <a:gd name="T38" fmla="*/ 36 w 113"/>
                  <a:gd name="T39" fmla="*/ 122 h 140"/>
                  <a:gd name="T40" fmla="*/ 69 w 113"/>
                  <a:gd name="T41" fmla="*/ 128 h 140"/>
                  <a:gd name="T42" fmla="*/ 85 w 113"/>
                  <a:gd name="T43" fmla="*/ 119 h 140"/>
                  <a:gd name="T44" fmla="*/ 81 w 113"/>
                  <a:gd name="T45" fmla="*/ 86 h 140"/>
                  <a:gd name="T46" fmla="*/ 63 w 113"/>
                  <a:gd name="T47" fmla="*/ 79 h 140"/>
                  <a:gd name="T48" fmla="*/ 38 w 113"/>
                  <a:gd name="T49" fmla="*/ 71 h 140"/>
                  <a:gd name="T50" fmla="*/ 19 w 113"/>
                  <a:gd name="T51" fmla="*/ 62 h 140"/>
                  <a:gd name="T52" fmla="*/ 15 w 113"/>
                  <a:gd name="T53" fmla="*/ 13 h 140"/>
                  <a:gd name="T54" fmla="*/ 51 w 113"/>
                  <a:gd name="T55" fmla="*/ 0 h 140"/>
                  <a:gd name="T56" fmla="*/ 81 w 113"/>
                  <a:gd name="T57" fmla="*/ 10 h 140"/>
                  <a:gd name="T58" fmla="*/ 82 w 113"/>
                  <a:gd name="T59" fmla="*/ 11 h 140"/>
                  <a:gd name="T60" fmla="*/ 83 w 113"/>
                  <a:gd name="T61" fmla="*/ 11 h 140"/>
                  <a:gd name="T62" fmla="*/ 87 w 113"/>
                  <a:gd name="T63" fmla="*/ 2 h 140"/>
                  <a:gd name="T64" fmla="*/ 93 w 113"/>
                  <a:gd name="T65" fmla="*/ 2 h 140"/>
                  <a:gd name="T66" fmla="*/ 103 w 113"/>
                  <a:gd name="T67" fmla="*/ 44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3" h="140">
                    <a:moveTo>
                      <a:pt x="103" y="44"/>
                    </a:moveTo>
                    <a:cubicBezTo>
                      <a:pt x="100" y="45"/>
                      <a:pt x="98" y="45"/>
                      <a:pt x="95" y="46"/>
                    </a:cubicBezTo>
                    <a:cubicBezTo>
                      <a:pt x="94" y="44"/>
                      <a:pt x="93" y="43"/>
                      <a:pt x="92" y="41"/>
                    </a:cubicBezTo>
                    <a:cubicBezTo>
                      <a:pt x="87" y="32"/>
                      <a:pt x="81" y="24"/>
                      <a:pt x="72" y="18"/>
                    </a:cubicBezTo>
                    <a:cubicBezTo>
                      <a:pt x="61" y="11"/>
                      <a:pt x="50" y="9"/>
                      <a:pt x="38" y="12"/>
                    </a:cubicBezTo>
                    <a:cubicBezTo>
                      <a:pt x="33" y="13"/>
                      <a:pt x="28" y="16"/>
                      <a:pt x="25" y="19"/>
                    </a:cubicBezTo>
                    <a:cubicBezTo>
                      <a:pt x="18" y="27"/>
                      <a:pt x="19" y="38"/>
                      <a:pt x="26" y="44"/>
                    </a:cubicBezTo>
                    <a:cubicBezTo>
                      <a:pt x="31" y="49"/>
                      <a:pt x="36" y="51"/>
                      <a:pt x="42" y="53"/>
                    </a:cubicBezTo>
                    <a:cubicBezTo>
                      <a:pt x="51" y="56"/>
                      <a:pt x="61" y="59"/>
                      <a:pt x="70" y="62"/>
                    </a:cubicBezTo>
                    <a:cubicBezTo>
                      <a:pt x="77" y="64"/>
                      <a:pt x="84" y="67"/>
                      <a:pt x="90" y="70"/>
                    </a:cubicBezTo>
                    <a:cubicBezTo>
                      <a:pt x="113" y="83"/>
                      <a:pt x="112" y="111"/>
                      <a:pt x="97" y="125"/>
                    </a:cubicBezTo>
                    <a:cubicBezTo>
                      <a:pt x="85" y="137"/>
                      <a:pt x="71" y="140"/>
                      <a:pt x="56" y="140"/>
                    </a:cubicBezTo>
                    <a:cubicBezTo>
                      <a:pt x="44" y="139"/>
                      <a:pt x="34" y="135"/>
                      <a:pt x="25" y="128"/>
                    </a:cubicBezTo>
                    <a:cubicBezTo>
                      <a:pt x="24" y="127"/>
                      <a:pt x="23" y="126"/>
                      <a:pt x="21" y="125"/>
                    </a:cubicBezTo>
                    <a:cubicBezTo>
                      <a:pt x="19" y="129"/>
                      <a:pt x="18" y="133"/>
                      <a:pt x="16" y="137"/>
                    </a:cubicBezTo>
                    <a:cubicBezTo>
                      <a:pt x="14" y="137"/>
                      <a:pt x="12" y="137"/>
                      <a:pt x="10" y="137"/>
                    </a:cubicBezTo>
                    <a:cubicBezTo>
                      <a:pt x="7" y="121"/>
                      <a:pt x="4" y="105"/>
                      <a:pt x="1" y="89"/>
                    </a:cubicBezTo>
                    <a:cubicBezTo>
                      <a:pt x="4" y="88"/>
                      <a:pt x="7" y="88"/>
                      <a:pt x="10" y="87"/>
                    </a:cubicBezTo>
                    <a:cubicBezTo>
                      <a:pt x="11" y="90"/>
                      <a:pt x="12" y="93"/>
                      <a:pt x="13" y="95"/>
                    </a:cubicBezTo>
                    <a:cubicBezTo>
                      <a:pt x="18" y="106"/>
                      <a:pt x="26" y="116"/>
                      <a:pt x="36" y="122"/>
                    </a:cubicBezTo>
                    <a:cubicBezTo>
                      <a:pt x="46" y="129"/>
                      <a:pt x="57" y="131"/>
                      <a:pt x="69" y="128"/>
                    </a:cubicBezTo>
                    <a:cubicBezTo>
                      <a:pt x="75" y="127"/>
                      <a:pt x="80" y="123"/>
                      <a:pt x="85" y="119"/>
                    </a:cubicBezTo>
                    <a:cubicBezTo>
                      <a:pt x="94" y="110"/>
                      <a:pt x="94" y="93"/>
                      <a:pt x="81" y="86"/>
                    </a:cubicBezTo>
                    <a:cubicBezTo>
                      <a:pt x="75" y="83"/>
                      <a:pt x="69" y="81"/>
                      <a:pt x="63" y="79"/>
                    </a:cubicBezTo>
                    <a:cubicBezTo>
                      <a:pt x="55" y="76"/>
                      <a:pt x="46" y="74"/>
                      <a:pt x="38" y="71"/>
                    </a:cubicBezTo>
                    <a:cubicBezTo>
                      <a:pt x="31" y="69"/>
                      <a:pt x="25" y="66"/>
                      <a:pt x="19" y="62"/>
                    </a:cubicBezTo>
                    <a:cubicBezTo>
                      <a:pt x="1" y="51"/>
                      <a:pt x="0" y="27"/>
                      <a:pt x="15" y="13"/>
                    </a:cubicBezTo>
                    <a:cubicBezTo>
                      <a:pt x="25" y="3"/>
                      <a:pt x="37" y="0"/>
                      <a:pt x="51" y="0"/>
                    </a:cubicBezTo>
                    <a:cubicBezTo>
                      <a:pt x="62" y="0"/>
                      <a:pt x="72" y="3"/>
                      <a:pt x="81" y="10"/>
                    </a:cubicBezTo>
                    <a:cubicBezTo>
                      <a:pt x="81" y="10"/>
                      <a:pt x="81" y="11"/>
                      <a:pt x="82" y="11"/>
                    </a:cubicBezTo>
                    <a:cubicBezTo>
                      <a:pt x="82" y="11"/>
                      <a:pt x="82" y="11"/>
                      <a:pt x="83" y="11"/>
                    </a:cubicBezTo>
                    <a:cubicBezTo>
                      <a:pt x="84" y="8"/>
                      <a:pt x="85" y="5"/>
                      <a:pt x="87" y="2"/>
                    </a:cubicBezTo>
                    <a:cubicBezTo>
                      <a:pt x="89" y="2"/>
                      <a:pt x="91" y="2"/>
                      <a:pt x="93" y="2"/>
                    </a:cubicBezTo>
                    <a:cubicBezTo>
                      <a:pt x="96" y="16"/>
                      <a:pt x="100" y="30"/>
                      <a:pt x="103" y="44"/>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168" name="Freeform 27"/>
              <p:cNvSpPr>
                <a:spLocks noEditPoints="1"/>
              </p:cNvSpPr>
              <p:nvPr/>
            </p:nvSpPr>
            <p:spPr bwMode="auto">
              <a:xfrm>
                <a:off x="4616246" y="3887973"/>
                <a:ext cx="323584" cy="384457"/>
              </a:xfrm>
              <a:custGeom>
                <a:avLst/>
                <a:gdLst>
                  <a:gd name="T0" fmla="*/ 33 w 113"/>
                  <a:gd name="T1" fmla="*/ 78 h 135"/>
                  <a:gd name="T2" fmla="*/ 33 w 113"/>
                  <a:gd name="T3" fmla="*/ 82 h 135"/>
                  <a:gd name="T4" fmla="*/ 33 w 113"/>
                  <a:gd name="T5" fmla="*/ 114 h 135"/>
                  <a:gd name="T6" fmla="*/ 33 w 113"/>
                  <a:gd name="T7" fmla="*/ 118 h 135"/>
                  <a:gd name="T8" fmla="*/ 43 w 113"/>
                  <a:gd name="T9" fmla="*/ 128 h 135"/>
                  <a:gd name="T10" fmla="*/ 49 w 113"/>
                  <a:gd name="T11" fmla="*/ 128 h 135"/>
                  <a:gd name="T12" fmla="*/ 49 w 113"/>
                  <a:gd name="T13" fmla="*/ 135 h 135"/>
                  <a:gd name="T14" fmla="*/ 0 w 113"/>
                  <a:gd name="T15" fmla="*/ 135 h 135"/>
                  <a:gd name="T16" fmla="*/ 0 w 113"/>
                  <a:gd name="T17" fmla="*/ 128 h 135"/>
                  <a:gd name="T18" fmla="*/ 8 w 113"/>
                  <a:gd name="T19" fmla="*/ 127 h 135"/>
                  <a:gd name="T20" fmla="*/ 15 w 113"/>
                  <a:gd name="T21" fmla="*/ 120 h 135"/>
                  <a:gd name="T22" fmla="*/ 15 w 113"/>
                  <a:gd name="T23" fmla="*/ 114 h 135"/>
                  <a:gd name="T24" fmla="*/ 15 w 113"/>
                  <a:gd name="T25" fmla="*/ 21 h 135"/>
                  <a:gd name="T26" fmla="*/ 15 w 113"/>
                  <a:gd name="T27" fmla="*/ 14 h 135"/>
                  <a:gd name="T28" fmla="*/ 9 w 113"/>
                  <a:gd name="T29" fmla="*/ 9 h 135"/>
                  <a:gd name="T30" fmla="*/ 0 w 113"/>
                  <a:gd name="T31" fmla="*/ 8 h 135"/>
                  <a:gd name="T32" fmla="*/ 0 w 113"/>
                  <a:gd name="T33" fmla="*/ 1 h 135"/>
                  <a:gd name="T34" fmla="*/ 4 w 113"/>
                  <a:gd name="T35" fmla="*/ 0 h 135"/>
                  <a:gd name="T36" fmla="*/ 56 w 113"/>
                  <a:gd name="T37" fmla="*/ 0 h 135"/>
                  <a:gd name="T38" fmla="*/ 73 w 113"/>
                  <a:gd name="T39" fmla="*/ 1 h 135"/>
                  <a:gd name="T40" fmla="*/ 106 w 113"/>
                  <a:gd name="T41" fmla="*/ 50 h 135"/>
                  <a:gd name="T42" fmla="*/ 78 w 113"/>
                  <a:gd name="T43" fmla="*/ 76 h 135"/>
                  <a:gd name="T44" fmla="*/ 55 w 113"/>
                  <a:gd name="T45" fmla="*/ 78 h 135"/>
                  <a:gd name="T46" fmla="*/ 33 w 113"/>
                  <a:gd name="T47" fmla="*/ 78 h 135"/>
                  <a:gd name="T48" fmla="*/ 33 w 113"/>
                  <a:gd name="T49" fmla="*/ 68 h 135"/>
                  <a:gd name="T50" fmla="*/ 67 w 113"/>
                  <a:gd name="T51" fmla="*/ 67 h 135"/>
                  <a:gd name="T52" fmla="*/ 85 w 113"/>
                  <a:gd name="T53" fmla="*/ 52 h 135"/>
                  <a:gd name="T54" fmla="*/ 87 w 113"/>
                  <a:gd name="T55" fmla="*/ 29 h 135"/>
                  <a:gd name="T56" fmla="*/ 66 w 113"/>
                  <a:gd name="T57" fmla="*/ 11 h 135"/>
                  <a:gd name="T58" fmla="*/ 34 w 113"/>
                  <a:gd name="T59" fmla="*/ 11 h 135"/>
                  <a:gd name="T60" fmla="*/ 33 w 113"/>
                  <a:gd name="T61" fmla="*/ 11 h 135"/>
                  <a:gd name="T62" fmla="*/ 33 w 113"/>
                  <a:gd name="T63" fmla="*/ 68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13" h="135">
                    <a:moveTo>
                      <a:pt x="33" y="78"/>
                    </a:moveTo>
                    <a:cubicBezTo>
                      <a:pt x="33" y="80"/>
                      <a:pt x="33" y="81"/>
                      <a:pt x="33" y="82"/>
                    </a:cubicBezTo>
                    <a:cubicBezTo>
                      <a:pt x="33" y="93"/>
                      <a:pt x="33" y="103"/>
                      <a:pt x="33" y="114"/>
                    </a:cubicBezTo>
                    <a:cubicBezTo>
                      <a:pt x="33" y="115"/>
                      <a:pt x="33" y="117"/>
                      <a:pt x="33" y="118"/>
                    </a:cubicBezTo>
                    <a:cubicBezTo>
                      <a:pt x="34" y="125"/>
                      <a:pt x="35" y="127"/>
                      <a:pt x="43" y="128"/>
                    </a:cubicBezTo>
                    <a:cubicBezTo>
                      <a:pt x="45" y="128"/>
                      <a:pt x="47" y="128"/>
                      <a:pt x="49" y="128"/>
                    </a:cubicBezTo>
                    <a:cubicBezTo>
                      <a:pt x="49" y="130"/>
                      <a:pt x="49" y="133"/>
                      <a:pt x="49" y="135"/>
                    </a:cubicBezTo>
                    <a:cubicBezTo>
                      <a:pt x="33" y="135"/>
                      <a:pt x="16" y="135"/>
                      <a:pt x="0" y="135"/>
                    </a:cubicBezTo>
                    <a:cubicBezTo>
                      <a:pt x="0" y="133"/>
                      <a:pt x="0" y="131"/>
                      <a:pt x="0" y="128"/>
                    </a:cubicBezTo>
                    <a:cubicBezTo>
                      <a:pt x="2" y="128"/>
                      <a:pt x="5" y="128"/>
                      <a:pt x="8" y="127"/>
                    </a:cubicBezTo>
                    <a:cubicBezTo>
                      <a:pt x="13" y="126"/>
                      <a:pt x="14" y="125"/>
                      <a:pt x="15" y="120"/>
                    </a:cubicBezTo>
                    <a:cubicBezTo>
                      <a:pt x="15" y="118"/>
                      <a:pt x="15" y="116"/>
                      <a:pt x="15" y="114"/>
                    </a:cubicBezTo>
                    <a:cubicBezTo>
                      <a:pt x="16" y="83"/>
                      <a:pt x="16" y="52"/>
                      <a:pt x="15" y="21"/>
                    </a:cubicBezTo>
                    <a:cubicBezTo>
                      <a:pt x="15" y="19"/>
                      <a:pt x="15" y="16"/>
                      <a:pt x="15" y="14"/>
                    </a:cubicBezTo>
                    <a:cubicBezTo>
                      <a:pt x="14" y="11"/>
                      <a:pt x="12" y="9"/>
                      <a:pt x="9" y="9"/>
                    </a:cubicBezTo>
                    <a:cubicBezTo>
                      <a:pt x="6" y="8"/>
                      <a:pt x="3" y="8"/>
                      <a:pt x="0" y="8"/>
                    </a:cubicBezTo>
                    <a:cubicBezTo>
                      <a:pt x="0" y="5"/>
                      <a:pt x="0" y="3"/>
                      <a:pt x="0" y="1"/>
                    </a:cubicBezTo>
                    <a:cubicBezTo>
                      <a:pt x="1" y="0"/>
                      <a:pt x="3" y="0"/>
                      <a:pt x="4" y="0"/>
                    </a:cubicBezTo>
                    <a:cubicBezTo>
                      <a:pt x="21" y="0"/>
                      <a:pt x="39" y="0"/>
                      <a:pt x="56" y="0"/>
                    </a:cubicBezTo>
                    <a:cubicBezTo>
                      <a:pt x="62" y="0"/>
                      <a:pt x="68" y="1"/>
                      <a:pt x="73" y="1"/>
                    </a:cubicBezTo>
                    <a:cubicBezTo>
                      <a:pt x="98" y="4"/>
                      <a:pt x="113" y="26"/>
                      <a:pt x="106" y="50"/>
                    </a:cubicBezTo>
                    <a:cubicBezTo>
                      <a:pt x="102" y="64"/>
                      <a:pt x="93" y="73"/>
                      <a:pt x="78" y="76"/>
                    </a:cubicBezTo>
                    <a:cubicBezTo>
                      <a:pt x="70" y="77"/>
                      <a:pt x="63" y="77"/>
                      <a:pt x="55" y="78"/>
                    </a:cubicBezTo>
                    <a:cubicBezTo>
                      <a:pt x="48" y="78"/>
                      <a:pt x="41" y="78"/>
                      <a:pt x="33" y="78"/>
                    </a:cubicBezTo>
                    <a:close/>
                    <a:moveTo>
                      <a:pt x="33" y="68"/>
                    </a:moveTo>
                    <a:cubicBezTo>
                      <a:pt x="45" y="67"/>
                      <a:pt x="56" y="68"/>
                      <a:pt x="67" y="67"/>
                    </a:cubicBezTo>
                    <a:cubicBezTo>
                      <a:pt x="76" y="66"/>
                      <a:pt x="82" y="60"/>
                      <a:pt x="85" y="52"/>
                    </a:cubicBezTo>
                    <a:cubicBezTo>
                      <a:pt x="89" y="45"/>
                      <a:pt x="89" y="37"/>
                      <a:pt x="87" y="29"/>
                    </a:cubicBezTo>
                    <a:cubicBezTo>
                      <a:pt x="84" y="19"/>
                      <a:pt x="78" y="12"/>
                      <a:pt x="66" y="11"/>
                    </a:cubicBezTo>
                    <a:cubicBezTo>
                      <a:pt x="56" y="11"/>
                      <a:pt x="45" y="11"/>
                      <a:pt x="34" y="11"/>
                    </a:cubicBezTo>
                    <a:cubicBezTo>
                      <a:pt x="34" y="11"/>
                      <a:pt x="34" y="11"/>
                      <a:pt x="33" y="11"/>
                    </a:cubicBezTo>
                    <a:cubicBezTo>
                      <a:pt x="33" y="30"/>
                      <a:pt x="33" y="48"/>
                      <a:pt x="33" y="68"/>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169" name="Freeform 29"/>
              <p:cNvSpPr/>
              <p:nvPr/>
            </p:nvSpPr>
            <p:spPr bwMode="auto">
              <a:xfrm>
                <a:off x="6858909" y="3891177"/>
                <a:ext cx="381253" cy="394068"/>
              </a:xfrm>
              <a:custGeom>
                <a:avLst/>
                <a:gdLst>
                  <a:gd name="T0" fmla="*/ 49 w 133"/>
                  <a:gd name="T1" fmla="*/ 0 h 138"/>
                  <a:gd name="T2" fmla="*/ 49 w 133"/>
                  <a:gd name="T3" fmla="*/ 7 h 138"/>
                  <a:gd name="T4" fmla="*/ 41 w 133"/>
                  <a:gd name="T5" fmla="*/ 8 h 138"/>
                  <a:gd name="T6" fmla="*/ 34 w 133"/>
                  <a:gd name="T7" fmla="*/ 15 h 138"/>
                  <a:gd name="T8" fmla="*/ 33 w 133"/>
                  <a:gd name="T9" fmla="*/ 23 h 138"/>
                  <a:gd name="T10" fmla="*/ 33 w 133"/>
                  <a:gd name="T11" fmla="*/ 83 h 138"/>
                  <a:gd name="T12" fmla="*/ 34 w 133"/>
                  <a:gd name="T13" fmla="*/ 96 h 138"/>
                  <a:gd name="T14" fmla="*/ 60 w 133"/>
                  <a:gd name="T15" fmla="*/ 124 h 138"/>
                  <a:gd name="T16" fmla="*/ 100 w 133"/>
                  <a:gd name="T17" fmla="*/ 110 h 138"/>
                  <a:gd name="T18" fmla="*/ 106 w 133"/>
                  <a:gd name="T19" fmla="*/ 94 h 138"/>
                  <a:gd name="T20" fmla="*/ 107 w 133"/>
                  <a:gd name="T21" fmla="*/ 80 h 138"/>
                  <a:gd name="T22" fmla="*/ 107 w 133"/>
                  <a:gd name="T23" fmla="*/ 24 h 138"/>
                  <a:gd name="T24" fmla="*/ 106 w 133"/>
                  <a:gd name="T25" fmla="*/ 15 h 138"/>
                  <a:gd name="T26" fmla="*/ 97 w 133"/>
                  <a:gd name="T27" fmla="*/ 8 h 138"/>
                  <a:gd name="T28" fmla="*/ 91 w 133"/>
                  <a:gd name="T29" fmla="*/ 7 h 138"/>
                  <a:gd name="T30" fmla="*/ 91 w 133"/>
                  <a:gd name="T31" fmla="*/ 0 h 138"/>
                  <a:gd name="T32" fmla="*/ 133 w 133"/>
                  <a:gd name="T33" fmla="*/ 0 h 138"/>
                  <a:gd name="T34" fmla="*/ 133 w 133"/>
                  <a:gd name="T35" fmla="*/ 7 h 138"/>
                  <a:gd name="T36" fmla="*/ 126 w 133"/>
                  <a:gd name="T37" fmla="*/ 8 h 138"/>
                  <a:gd name="T38" fmla="*/ 118 w 133"/>
                  <a:gd name="T39" fmla="*/ 15 h 138"/>
                  <a:gd name="T40" fmla="*/ 118 w 133"/>
                  <a:gd name="T41" fmla="*/ 25 h 138"/>
                  <a:gd name="T42" fmla="*/ 117 w 133"/>
                  <a:gd name="T43" fmla="*/ 88 h 138"/>
                  <a:gd name="T44" fmla="*/ 114 w 133"/>
                  <a:gd name="T45" fmla="*/ 105 h 138"/>
                  <a:gd name="T46" fmla="*/ 74 w 133"/>
                  <a:gd name="T47" fmla="*/ 136 h 138"/>
                  <a:gd name="T48" fmla="*/ 35 w 133"/>
                  <a:gd name="T49" fmla="*/ 127 h 138"/>
                  <a:gd name="T50" fmla="*/ 17 w 133"/>
                  <a:gd name="T51" fmla="*/ 96 h 138"/>
                  <a:gd name="T52" fmla="*/ 16 w 133"/>
                  <a:gd name="T53" fmla="*/ 83 h 138"/>
                  <a:gd name="T54" fmla="*/ 16 w 133"/>
                  <a:gd name="T55" fmla="*/ 25 h 138"/>
                  <a:gd name="T56" fmla="*/ 16 w 133"/>
                  <a:gd name="T57" fmla="*/ 15 h 138"/>
                  <a:gd name="T58" fmla="*/ 8 w 133"/>
                  <a:gd name="T59" fmla="*/ 8 h 138"/>
                  <a:gd name="T60" fmla="*/ 0 w 133"/>
                  <a:gd name="T61" fmla="*/ 7 h 138"/>
                  <a:gd name="T62" fmla="*/ 0 w 133"/>
                  <a:gd name="T63" fmla="*/ 0 h 138"/>
                  <a:gd name="T64" fmla="*/ 49 w 133"/>
                  <a:gd name="T65"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3" h="138">
                    <a:moveTo>
                      <a:pt x="49" y="0"/>
                    </a:moveTo>
                    <a:cubicBezTo>
                      <a:pt x="49" y="2"/>
                      <a:pt x="49" y="4"/>
                      <a:pt x="49" y="7"/>
                    </a:cubicBezTo>
                    <a:cubicBezTo>
                      <a:pt x="46" y="7"/>
                      <a:pt x="44" y="7"/>
                      <a:pt x="41" y="8"/>
                    </a:cubicBezTo>
                    <a:cubicBezTo>
                      <a:pt x="36" y="8"/>
                      <a:pt x="34" y="10"/>
                      <a:pt x="34" y="15"/>
                    </a:cubicBezTo>
                    <a:cubicBezTo>
                      <a:pt x="33" y="17"/>
                      <a:pt x="33" y="20"/>
                      <a:pt x="33" y="23"/>
                    </a:cubicBezTo>
                    <a:cubicBezTo>
                      <a:pt x="33" y="43"/>
                      <a:pt x="33" y="63"/>
                      <a:pt x="33" y="83"/>
                    </a:cubicBezTo>
                    <a:cubicBezTo>
                      <a:pt x="33" y="87"/>
                      <a:pt x="33" y="92"/>
                      <a:pt x="34" y="96"/>
                    </a:cubicBezTo>
                    <a:cubicBezTo>
                      <a:pt x="36" y="112"/>
                      <a:pt x="46" y="120"/>
                      <a:pt x="60" y="124"/>
                    </a:cubicBezTo>
                    <a:cubicBezTo>
                      <a:pt x="76" y="128"/>
                      <a:pt x="89" y="123"/>
                      <a:pt x="100" y="110"/>
                    </a:cubicBezTo>
                    <a:cubicBezTo>
                      <a:pt x="104" y="106"/>
                      <a:pt x="105" y="100"/>
                      <a:pt x="106" y="94"/>
                    </a:cubicBezTo>
                    <a:cubicBezTo>
                      <a:pt x="106" y="90"/>
                      <a:pt x="106" y="85"/>
                      <a:pt x="107" y="80"/>
                    </a:cubicBezTo>
                    <a:cubicBezTo>
                      <a:pt x="107" y="62"/>
                      <a:pt x="107" y="43"/>
                      <a:pt x="107" y="24"/>
                    </a:cubicBezTo>
                    <a:cubicBezTo>
                      <a:pt x="107" y="21"/>
                      <a:pt x="106" y="18"/>
                      <a:pt x="106" y="15"/>
                    </a:cubicBezTo>
                    <a:cubicBezTo>
                      <a:pt x="105" y="10"/>
                      <a:pt x="103" y="8"/>
                      <a:pt x="97" y="8"/>
                    </a:cubicBezTo>
                    <a:cubicBezTo>
                      <a:pt x="95" y="7"/>
                      <a:pt x="93" y="7"/>
                      <a:pt x="91" y="7"/>
                    </a:cubicBezTo>
                    <a:cubicBezTo>
                      <a:pt x="91" y="4"/>
                      <a:pt x="91" y="2"/>
                      <a:pt x="91" y="0"/>
                    </a:cubicBezTo>
                    <a:cubicBezTo>
                      <a:pt x="105" y="0"/>
                      <a:pt x="119" y="0"/>
                      <a:pt x="133" y="0"/>
                    </a:cubicBezTo>
                    <a:cubicBezTo>
                      <a:pt x="133" y="2"/>
                      <a:pt x="133" y="4"/>
                      <a:pt x="133" y="7"/>
                    </a:cubicBezTo>
                    <a:cubicBezTo>
                      <a:pt x="131" y="7"/>
                      <a:pt x="128" y="7"/>
                      <a:pt x="126" y="8"/>
                    </a:cubicBezTo>
                    <a:cubicBezTo>
                      <a:pt x="121" y="8"/>
                      <a:pt x="119" y="11"/>
                      <a:pt x="118" y="15"/>
                    </a:cubicBezTo>
                    <a:cubicBezTo>
                      <a:pt x="118" y="18"/>
                      <a:pt x="118" y="22"/>
                      <a:pt x="118" y="25"/>
                    </a:cubicBezTo>
                    <a:cubicBezTo>
                      <a:pt x="117" y="46"/>
                      <a:pt x="118" y="67"/>
                      <a:pt x="117" y="88"/>
                    </a:cubicBezTo>
                    <a:cubicBezTo>
                      <a:pt x="117" y="94"/>
                      <a:pt x="116" y="99"/>
                      <a:pt x="114" y="105"/>
                    </a:cubicBezTo>
                    <a:cubicBezTo>
                      <a:pt x="108" y="124"/>
                      <a:pt x="94" y="134"/>
                      <a:pt x="74" y="136"/>
                    </a:cubicBezTo>
                    <a:cubicBezTo>
                      <a:pt x="60" y="138"/>
                      <a:pt x="47" y="135"/>
                      <a:pt x="35" y="127"/>
                    </a:cubicBezTo>
                    <a:cubicBezTo>
                      <a:pt x="24" y="120"/>
                      <a:pt x="18" y="109"/>
                      <a:pt x="17" y="96"/>
                    </a:cubicBezTo>
                    <a:cubicBezTo>
                      <a:pt x="16" y="92"/>
                      <a:pt x="16" y="87"/>
                      <a:pt x="16" y="83"/>
                    </a:cubicBezTo>
                    <a:cubicBezTo>
                      <a:pt x="16" y="64"/>
                      <a:pt x="16" y="45"/>
                      <a:pt x="16" y="25"/>
                    </a:cubicBezTo>
                    <a:cubicBezTo>
                      <a:pt x="16" y="22"/>
                      <a:pt x="16" y="18"/>
                      <a:pt x="16" y="15"/>
                    </a:cubicBezTo>
                    <a:cubicBezTo>
                      <a:pt x="15" y="10"/>
                      <a:pt x="13" y="8"/>
                      <a:pt x="8" y="8"/>
                    </a:cubicBezTo>
                    <a:cubicBezTo>
                      <a:pt x="5" y="7"/>
                      <a:pt x="3" y="7"/>
                      <a:pt x="0" y="7"/>
                    </a:cubicBezTo>
                    <a:cubicBezTo>
                      <a:pt x="0" y="4"/>
                      <a:pt x="0" y="2"/>
                      <a:pt x="0" y="0"/>
                    </a:cubicBezTo>
                    <a:cubicBezTo>
                      <a:pt x="16" y="0"/>
                      <a:pt x="32" y="0"/>
                      <a:pt x="49" y="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170" name="Freeform 30"/>
              <p:cNvSpPr/>
              <p:nvPr/>
            </p:nvSpPr>
            <p:spPr bwMode="auto">
              <a:xfrm>
                <a:off x="7832866" y="3891177"/>
                <a:ext cx="378049" cy="390864"/>
              </a:xfrm>
              <a:custGeom>
                <a:avLst/>
                <a:gdLst>
                  <a:gd name="T0" fmla="*/ 73 w 133"/>
                  <a:gd name="T1" fmla="*/ 137 h 137"/>
                  <a:gd name="T2" fmla="*/ 64 w 133"/>
                  <a:gd name="T3" fmla="*/ 137 h 137"/>
                  <a:gd name="T4" fmla="*/ 58 w 133"/>
                  <a:gd name="T5" fmla="*/ 133 h 137"/>
                  <a:gd name="T6" fmla="*/ 39 w 133"/>
                  <a:gd name="T7" fmla="*/ 80 h 137"/>
                  <a:gd name="T8" fmla="*/ 17 w 133"/>
                  <a:gd name="T9" fmla="*/ 23 h 137"/>
                  <a:gd name="T10" fmla="*/ 13 w 133"/>
                  <a:gd name="T11" fmla="*/ 14 h 137"/>
                  <a:gd name="T12" fmla="*/ 4 w 133"/>
                  <a:gd name="T13" fmla="*/ 7 h 137"/>
                  <a:gd name="T14" fmla="*/ 0 w 133"/>
                  <a:gd name="T15" fmla="*/ 7 h 137"/>
                  <a:gd name="T16" fmla="*/ 0 w 133"/>
                  <a:gd name="T17" fmla="*/ 0 h 137"/>
                  <a:gd name="T18" fmla="*/ 47 w 133"/>
                  <a:gd name="T19" fmla="*/ 0 h 137"/>
                  <a:gd name="T20" fmla="*/ 47 w 133"/>
                  <a:gd name="T21" fmla="*/ 7 h 137"/>
                  <a:gd name="T22" fmla="*/ 39 w 133"/>
                  <a:gd name="T23" fmla="*/ 8 h 137"/>
                  <a:gd name="T24" fmla="*/ 34 w 133"/>
                  <a:gd name="T25" fmla="*/ 15 h 137"/>
                  <a:gd name="T26" fmla="*/ 35 w 133"/>
                  <a:gd name="T27" fmla="*/ 20 h 137"/>
                  <a:gd name="T28" fmla="*/ 68 w 133"/>
                  <a:gd name="T29" fmla="*/ 112 h 137"/>
                  <a:gd name="T30" fmla="*/ 70 w 133"/>
                  <a:gd name="T31" fmla="*/ 116 h 137"/>
                  <a:gd name="T32" fmla="*/ 72 w 133"/>
                  <a:gd name="T33" fmla="*/ 113 h 137"/>
                  <a:gd name="T34" fmla="*/ 106 w 133"/>
                  <a:gd name="T35" fmla="*/ 18 h 137"/>
                  <a:gd name="T36" fmla="*/ 106 w 133"/>
                  <a:gd name="T37" fmla="*/ 16 h 137"/>
                  <a:gd name="T38" fmla="*/ 101 w 133"/>
                  <a:gd name="T39" fmla="*/ 7 h 137"/>
                  <a:gd name="T40" fmla="*/ 94 w 133"/>
                  <a:gd name="T41" fmla="*/ 7 h 137"/>
                  <a:gd name="T42" fmla="*/ 94 w 133"/>
                  <a:gd name="T43" fmla="*/ 0 h 137"/>
                  <a:gd name="T44" fmla="*/ 133 w 133"/>
                  <a:gd name="T45" fmla="*/ 0 h 137"/>
                  <a:gd name="T46" fmla="*/ 133 w 133"/>
                  <a:gd name="T47" fmla="*/ 7 h 137"/>
                  <a:gd name="T48" fmla="*/ 130 w 133"/>
                  <a:gd name="T49" fmla="*/ 7 h 137"/>
                  <a:gd name="T50" fmla="*/ 119 w 133"/>
                  <a:gd name="T51" fmla="*/ 16 h 137"/>
                  <a:gd name="T52" fmla="*/ 110 w 133"/>
                  <a:gd name="T53" fmla="*/ 38 h 137"/>
                  <a:gd name="T54" fmla="*/ 74 w 133"/>
                  <a:gd name="T55" fmla="*/ 133 h 137"/>
                  <a:gd name="T56" fmla="*/ 73 w 133"/>
                  <a:gd name="T57" fmla="*/ 137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33" h="137">
                    <a:moveTo>
                      <a:pt x="73" y="137"/>
                    </a:moveTo>
                    <a:cubicBezTo>
                      <a:pt x="69" y="137"/>
                      <a:pt x="66" y="137"/>
                      <a:pt x="64" y="137"/>
                    </a:cubicBezTo>
                    <a:cubicBezTo>
                      <a:pt x="61" y="137"/>
                      <a:pt x="59" y="136"/>
                      <a:pt x="58" y="133"/>
                    </a:cubicBezTo>
                    <a:cubicBezTo>
                      <a:pt x="52" y="115"/>
                      <a:pt x="45" y="98"/>
                      <a:pt x="39" y="80"/>
                    </a:cubicBezTo>
                    <a:cubicBezTo>
                      <a:pt x="31" y="61"/>
                      <a:pt x="24" y="42"/>
                      <a:pt x="17" y="23"/>
                    </a:cubicBezTo>
                    <a:cubicBezTo>
                      <a:pt x="16" y="20"/>
                      <a:pt x="15" y="17"/>
                      <a:pt x="13" y="14"/>
                    </a:cubicBezTo>
                    <a:cubicBezTo>
                      <a:pt x="11" y="10"/>
                      <a:pt x="8" y="8"/>
                      <a:pt x="4" y="7"/>
                    </a:cubicBezTo>
                    <a:cubicBezTo>
                      <a:pt x="3" y="7"/>
                      <a:pt x="2" y="7"/>
                      <a:pt x="0" y="7"/>
                    </a:cubicBezTo>
                    <a:cubicBezTo>
                      <a:pt x="0" y="4"/>
                      <a:pt x="0" y="2"/>
                      <a:pt x="0" y="0"/>
                    </a:cubicBezTo>
                    <a:cubicBezTo>
                      <a:pt x="16" y="0"/>
                      <a:pt x="31" y="0"/>
                      <a:pt x="47" y="0"/>
                    </a:cubicBezTo>
                    <a:cubicBezTo>
                      <a:pt x="47" y="2"/>
                      <a:pt x="47" y="4"/>
                      <a:pt x="47" y="7"/>
                    </a:cubicBezTo>
                    <a:cubicBezTo>
                      <a:pt x="44" y="7"/>
                      <a:pt x="42" y="7"/>
                      <a:pt x="39" y="8"/>
                    </a:cubicBezTo>
                    <a:cubicBezTo>
                      <a:pt x="34" y="8"/>
                      <a:pt x="33" y="10"/>
                      <a:pt x="34" y="15"/>
                    </a:cubicBezTo>
                    <a:cubicBezTo>
                      <a:pt x="34" y="17"/>
                      <a:pt x="35" y="19"/>
                      <a:pt x="35" y="20"/>
                    </a:cubicBezTo>
                    <a:cubicBezTo>
                      <a:pt x="46" y="51"/>
                      <a:pt x="57" y="81"/>
                      <a:pt x="68" y="112"/>
                    </a:cubicBezTo>
                    <a:cubicBezTo>
                      <a:pt x="69" y="113"/>
                      <a:pt x="69" y="114"/>
                      <a:pt x="70" y="116"/>
                    </a:cubicBezTo>
                    <a:cubicBezTo>
                      <a:pt x="71" y="114"/>
                      <a:pt x="71" y="113"/>
                      <a:pt x="72" y="113"/>
                    </a:cubicBezTo>
                    <a:cubicBezTo>
                      <a:pt x="83" y="81"/>
                      <a:pt x="94" y="50"/>
                      <a:pt x="106" y="18"/>
                    </a:cubicBezTo>
                    <a:cubicBezTo>
                      <a:pt x="106" y="17"/>
                      <a:pt x="106" y="17"/>
                      <a:pt x="106" y="16"/>
                    </a:cubicBezTo>
                    <a:cubicBezTo>
                      <a:pt x="107" y="10"/>
                      <a:pt x="106" y="8"/>
                      <a:pt x="101" y="7"/>
                    </a:cubicBezTo>
                    <a:cubicBezTo>
                      <a:pt x="98" y="7"/>
                      <a:pt x="96" y="7"/>
                      <a:pt x="94" y="7"/>
                    </a:cubicBezTo>
                    <a:cubicBezTo>
                      <a:pt x="94" y="4"/>
                      <a:pt x="94" y="2"/>
                      <a:pt x="94" y="0"/>
                    </a:cubicBezTo>
                    <a:cubicBezTo>
                      <a:pt x="106" y="0"/>
                      <a:pt x="119" y="0"/>
                      <a:pt x="133" y="0"/>
                    </a:cubicBezTo>
                    <a:cubicBezTo>
                      <a:pt x="133" y="2"/>
                      <a:pt x="133" y="4"/>
                      <a:pt x="133" y="7"/>
                    </a:cubicBezTo>
                    <a:cubicBezTo>
                      <a:pt x="132" y="7"/>
                      <a:pt x="131" y="7"/>
                      <a:pt x="130" y="7"/>
                    </a:cubicBezTo>
                    <a:cubicBezTo>
                      <a:pt x="124" y="8"/>
                      <a:pt x="121" y="11"/>
                      <a:pt x="119" y="16"/>
                    </a:cubicBezTo>
                    <a:cubicBezTo>
                      <a:pt x="116" y="24"/>
                      <a:pt x="113" y="31"/>
                      <a:pt x="110" y="38"/>
                    </a:cubicBezTo>
                    <a:cubicBezTo>
                      <a:pt x="98" y="70"/>
                      <a:pt x="86" y="101"/>
                      <a:pt x="74" y="133"/>
                    </a:cubicBezTo>
                    <a:cubicBezTo>
                      <a:pt x="74" y="134"/>
                      <a:pt x="73" y="135"/>
                      <a:pt x="73" y="13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171" name="Freeform 31"/>
              <p:cNvSpPr/>
              <p:nvPr/>
            </p:nvSpPr>
            <p:spPr bwMode="auto">
              <a:xfrm>
                <a:off x="9844855" y="3891177"/>
                <a:ext cx="342807" cy="384457"/>
              </a:xfrm>
              <a:custGeom>
                <a:avLst/>
                <a:gdLst>
                  <a:gd name="T0" fmla="*/ 85 w 120"/>
                  <a:gd name="T1" fmla="*/ 127 h 135"/>
                  <a:gd name="T2" fmla="*/ 85 w 120"/>
                  <a:gd name="T3" fmla="*/ 134 h 135"/>
                  <a:gd name="T4" fmla="*/ 35 w 120"/>
                  <a:gd name="T5" fmla="*/ 134 h 135"/>
                  <a:gd name="T6" fmla="*/ 35 w 120"/>
                  <a:gd name="T7" fmla="*/ 127 h 135"/>
                  <a:gd name="T8" fmla="*/ 44 w 120"/>
                  <a:gd name="T9" fmla="*/ 126 h 135"/>
                  <a:gd name="T10" fmla="*/ 50 w 120"/>
                  <a:gd name="T11" fmla="*/ 120 h 135"/>
                  <a:gd name="T12" fmla="*/ 51 w 120"/>
                  <a:gd name="T13" fmla="*/ 113 h 135"/>
                  <a:gd name="T14" fmla="*/ 51 w 120"/>
                  <a:gd name="T15" fmla="*/ 85 h 135"/>
                  <a:gd name="T16" fmla="*/ 50 w 120"/>
                  <a:gd name="T17" fmla="*/ 79 h 135"/>
                  <a:gd name="T18" fmla="*/ 17 w 120"/>
                  <a:gd name="T19" fmla="*/ 19 h 135"/>
                  <a:gd name="T20" fmla="*/ 15 w 120"/>
                  <a:gd name="T21" fmla="*/ 15 h 135"/>
                  <a:gd name="T22" fmla="*/ 3 w 120"/>
                  <a:gd name="T23" fmla="*/ 7 h 135"/>
                  <a:gd name="T24" fmla="*/ 0 w 120"/>
                  <a:gd name="T25" fmla="*/ 7 h 135"/>
                  <a:gd name="T26" fmla="*/ 0 w 120"/>
                  <a:gd name="T27" fmla="*/ 0 h 135"/>
                  <a:gd name="T28" fmla="*/ 48 w 120"/>
                  <a:gd name="T29" fmla="*/ 0 h 135"/>
                  <a:gd name="T30" fmla="*/ 48 w 120"/>
                  <a:gd name="T31" fmla="*/ 7 h 135"/>
                  <a:gd name="T32" fmla="*/ 40 w 120"/>
                  <a:gd name="T33" fmla="*/ 7 h 135"/>
                  <a:gd name="T34" fmla="*/ 36 w 120"/>
                  <a:gd name="T35" fmla="*/ 14 h 135"/>
                  <a:gd name="T36" fmla="*/ 37 w 120"/>
                  <a:gd name="T37" fmla="*/ 18 h 135"/>
                  <a:gd name="T38" fmla="*/ 61 w 120"/>
                  <a:gd name="T39" fmla="*/ 64 h 135"/>
                  <a:gd name="T40" fmla="*/ 63 w 120"/>
                  <a:gd name="T41" fmla="*/ 68 h 135"/>
                  <a:gd name="T42" fmla="*/ 66 w 120"/>
                  <a:gd name="T43" fmla="*/ 64 h 135"/>
                  <a:gd name="T44" fmla="*/ 91 w 120"/>
                  <a:gd name="T45" fmla="*/ 18 h 135"/>
                  <a:gd name="T46" fmla="*/ 93 w 120"/>
                  <a:gd name="T47" fmla="*/ 12 h 135"/>
                  <a:gd name="T48" fmla="*/ 90 w 120"/>
                  <a:gd name="T49" fmla="*/ 8 h 135"/>
                  <a:gd name="T50" fmla="*/ 81 w 120"/>
                  <a:gd name="T51" fmla="*/ 7 h 135"/>
                  <a:gd name="T52" fmla="*/ 81 w 120"/>
                  <a:gd name="T53" fmla="*/ 0 h 135"/>
                  <a:gd name="T54" fmla="*/ 120 w 120"/>
                  <a:gd name="T55" fmla="*/ 0 h 135"/>
                  <a:gd name="T56" fmla="*/ 120 w 120"/>
                  <a:gd name="T57" fmla="*/ 7 h 135"/>
                  <a:gd name="T58" fmla="*/ 115 w 120"/>
                  <a:gd name="T59" fmla="*/ 8 h 135"/>
                  <a:gd name="T60" fmla="*/ 108 w 120"/>
                  <a:gd name="T61" fmla="*/ 12 h 135"/>
                  <a:gd name="T62" fmla="*/ 103 w 120"/>
                  <a:gd name="T63" fmla="*/ 19 h 135"/>
                  <a:gd name="T64" fmla="*/ 71 w 120"/>
                  <a:gd name="T65" fmla="*/ 75 h 135"/>
                  <a:gd name="T66" fmla="*/ 69 w 120"/>
                  <a:gd name="T67" fmla="*/ 82 h 135"/>
                  <a:gd name="T68" fmla="*/ 69 w 120"/>
                  <a:gd name="T69" fmla="*/ 111 h 135"/>
                  <a:gd name="T70" fmla="*/ 69 w 120"/>
                  <a:gd name="T71" fmla="*/ 118 h 135"/>
                  <a:gd name="T72" fmla="*/ 77 w 120"/>
                  <a:gd name="T73" fmla="*/ 126 h 135"/>
                  <a:gd name="T74" fmla="*/ 85 w 120"/>
                  <a:gd name="T75" fmla="*/ 127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0" h="135">
                    <a:moveTo>
                      <a:pt x="85" y="127"/>
                    </a:moveTo>
                    <a:cubicBezTo>
                      <a:pt x="85" y="130"/>
                      <a:pt x="85" y="132"/>
                      <a:pt x="85" y="134"/>
                    </a:cubicBezTo>
                    <a:cubicBezTo>
                      <a:pt x="81" y="135"/>
                      <a:pt x="44" y="135"/>
                      <a:pt x="35" y="134"/>
                    </a:cubicBezTo>
                    <a:cubicBezTo>
                      <a:pt x="35" y="132"/>
                      <a:pt x="35" y="130"/>
                      <a:pt x="35" y="127"/>
                    </a:cubicBezTo>
                    <a:cubicBezTo>
                      <a:pt x="38" y="127"/>
                      <a:pt x="41" y="126"/>
                      <a:pt x="44" y="126"/>
                    </a:cubicBezTo>
                    <a:cubicBezTo>
                      <a:pt x="48" y="126"/>
                      <a:pt x="50" y="124"/>
                      <a:pt x="50" y="120"/>
                    </a:cubicBezTo>
                    <a:cubicBezTo>
                      <a:pt x="51" y="118"/>
                      <a:pt x="51" y="115"/>
                      <a:pt x="51" y="113"/>
                    </a:cubicBezTo>
                    <a:cubicBezTo>
                      <a:pt x="51" y="104"/>
                      <a:pt x="51" y="95"/>
                      <a:pt x="51" y="85"/>
                    </a:cubicBezTo>
                    <a:cubicBezTo>
                      <a:pt x="51" y="83"/>
                      <a:pt x="51" y="81"/>
                      <a:pt x="50" y="79"/>
                    </a:cubicBezTo>
                    <a:cubicBezTo>
                      <a:pt x="39" y="59"/>
                      <a:pt x="28" y="39"/>
                      <a:pt x="17" y="19"/>
                    </a:cubicBezTo>
                    <a:cubicBezTo>
                      <a:pt x="16" y="17"/>
                      <a:pt x="15" y="16"/>
                      <a:pt x="15" y="15"/>
                    </a:cubicBezTo>
                    <a:cubicBezTo>
                      <a:pt x="12" y="10"/>
                      <a:pt x="9" y="7"/>
                      <a:pt x="3" y="7"/>
                    </a:cubicBezTo>
                    <a:cubicBezTo>
                      <a:pt x="2" y="7"/>
                      <a:pt x="1" y="7"/>
                      <a:pt x="0" y="7"/>
                    </a:cubicBezTo>
                    <a:cubicBezTo>
                      <a:pt x="0" y="4"/>
                      <a:pt x="0" y="2"/>
                      <a:pt x="0" y="0"/>
                    </a:cubicBezTo>
                    <a:cubicBezTo>
                      <a:pt x="16" y="0"/>
                      <a:pt x="31" y="0"/>
                      <a:pt x="48" y="0"/>
                    </a:cubicBezTo>
                    <a:cubicBezTo>
                      <a:pt x="48" y="2"/>
                      <a:pt x="48" y="4"/>
                      <a:pt x="48" y="7"/>
                    </a:cubicBezTo>
                    <a:cubicBezTo>
                      <a:pt x="45" y="7"/>
                      <a:pt x="42" y="7"/>
                      <a:pt x="40" y="7"/>
                    </a:cubicBezTo>
                    <a:cubicBezTo>
                      <a:pt x="35" y="8"/>
                      <a:pt x="34" y="10"/>
                      <a:pt x="36" y="14"/>
                    </a:cubicBezTo>
                    <a:cubicBezTo>
                      <a:pt x="36" y="15"/>
                      <a:pt x="37" y="17"/>
                      <a:pt x="37" y="18"/>
                    </a:cubicBezTo>
                    <a:cubicBezTo>
                      <a:pt x="45" y="33"/>
                      <a:pt x="53" y="49"/>
                      <a:pt x="61" y="64"/>
                    </a:cubicBezTo>
                    <a:cubicBezTo>
                      <a:pt x="61" y="65"/>
                      <a:pt x="62" y="66"/>
                      <a:pt x="63" y="68"/>
                    </a:cubicBezTo>
                    <a:cubicBezTo>
                      <a:pt x="64" y="66"/>
                      <a:pt x="65" y="65"/>
                      <a:pt x="66" y="64"/>
                    </a:cubicBezTo>
                    <a:cubicBezTo>
                      <a:pt x="74" y="49"/>
                      <a:pt x="82" y="34"/>
                      <a:pt x="91" y="18"/>
                    </a:cubicBezTo>
                    <a:cubicBezTo>
                      <a:pt x="92" y="16"/>
                      <a:pt x="93" y="14"/>
                      <a:pt x="93" y="12"/>
                    </a:cubicBezTo>
                    <a:cubicBezTo>
                      <a:pt x="94" y="9"/>
                      <a:pt x="93" y="8"/>
                      <a:pt x="90" y="8"/>
                    </a:cubicBezTo>
                    <a:cubicBezTo>
                      <a:pt x="87" y="7"/>
                      <a:pt x="85" y="7"/>
                      <a:pt x="81" y="7"/>
                    </a:cubicBezTo>
                    <a:cubicBezTo>
                      <a:pt x="81" y="4"/>
                      <a:pt x="81" y="2"/>
                      <a:pt x="81" y="0"/>
                    </a:cubicBezTo>
                    <a:cubicBezTo>
                      <a:pt x="94" y="0"/>
                      <a:pt x="107" y="0"/>
                      <a:pt x="120" y="0"/>
                    </a:cubicBezTo>
                    <a:cubicBezTo>
                      <a:pt x="120" y="2"/>
                      <a:pt x="120" y="4"/>
                      <a:pt x="120" y="7"/>
                    </a:cubicBezTo>
                    <a:cubicBezTo>
                      <a:pt x="119" y="7"/>
                      <a:pt x="117" y="7"/>
                      <a:pt x="115" y="8"/>
                    </a:cubicBezTo>
                    <a:cubicBezTo>
                      <a:pt x="112" y="8"/>
                      <a:pt x="109" y="9"/>
                      <a:pt x="108" y="12"/>
                    </a:cubicBezTo>
                    <a:cubicBezTo>
                      <a:pt x="106" y="14"/>
                      <a:pt x="104" y="17"/>
                      <a:pt x="103" y="19"/>
                    </a:cubicBezTo>
                    <a:cubicBezTo>
                      <a:pt x="92" y="38"/>
                      <a:pt x="81" y="56"/>
                      <a:pt x="71" y="75"/>
                    </a:cubicBezTo>
                    <a:cubicBezTo>
                      <a:pt x="69" y="77"/>
                      <a:pt x="68" y="80"/>
                      <a:pt x="69" y="82"/>
                    </a:cubicBezTo>
                    <a:cubicBezTo>
                      <a:pt x="69" y="92"/>
                      <a:pt x="69" y="102"/>
                      <a:pt x="69" y="111"/>
                    </a:cubicBezTo>
                    <a:cubicBezTo>
                      <a:pt x="69" y="114"/>
                      <a:pt x="69" y="116"/>
                      <a:pt x="69" y="118"/>
                    </a:cubicBezTo>
                    <a:cubicBezTo>
                      <a:pt x="70" y="124"/>
                      <a:pt x="71" y="125"/>
                      <a:pt x="77" y="126"/>
                    </a:cubicBezTo>
                    <a:cubicBezTo>
                      <a:pt x="80" y="126"/>
                      <a:pt x="82" y="127"/>
                      <a:pt x="85" y="12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172" name="Freeform 32"/>
              <p:cNvSpPr/>
              <p:nvPr/>
            </p:nvSpPr>
            <p:spPr bwMode="auto">
              <a:xfrm>
                <a:off x="9514863" y="3878362"/>
                <a:ext cx="329992" cy="394068"/>
              </a:xfrm>
              <a:custGeom>
                <a:avLst/>
                <a:gdLst>
                  <a:gd name="T0" fmla="*/ 108 w 116"/>
                  <a:gd name="T1" fmla="*/ 42 h 139"/>
                  <a:gd name="T2" fmla="*/ 102 w 116"/>
                  <a:gd name="T3" fmla="*/ 29 h 139"/>
                  <a:gd name="T4" fmla="*/ 72 w 116"/>
                  <a:gd name="T5" fmla="*/ 14 h 139"/>
                  <a:gd name="T6" fmla="*/ 67 w 116"/>
                  <a:gd name="T7" fmla="*/ 18 h 139"/>
                  <a:gd name="T8" fmla="*/ 66 w 116"/>
                  <a:gd name="T9" fmla="*/ 24 h 139"/>
                  <a:gd name="T10" fmla="*/ 66 w 116"/>
                  <a:gd name="T11" fmla="*/ 115 h 139"/>
                  <a:gd name="T12" fmla="*/ 67 w 116"/>
                  <a:gd name="T13" fmla="*/ 123 h 139"/>
                  <a:gd name="T14" fmla="*/ 75 w 116"/>
                  <a:gd name="T15" fmla="*/ 131 h 139"/>
                  <a:gd name="T16" fmla="*/ 83 w 116"/>
                  <a:gd name="T17" fmla="*/ 132 h 139"/>
                  <a:gd name="T18" fmla="*/ 83 w 116"/>
                  <a:gd name="T19" fmla="*/ 139 h 139"/>
                  <a:gd name="T20" fmla="*/ 33 w 116"/>
                  <a:gd name="T21" fmla="*/ 139 h 139"/>
                  <a:gd name="T22" fmla="*/ 33 w 116"/>
                  <a:gd name="T23" fmla="*/ 132 h 139"/>
                  <a:gd name="T24" fmla="*/ 41 w 116"/>
                  <a:gd name="T25" fmla="*/ 131 h 139"/>
                  <a:gd name="T26" fmla="*/ 49 w 116"/>
                  <a:gd name="T27" fmla="*/ 123 h 139"/>
                  <a:gd name="T28" fmla="*/ 49 w 116"/>
                  <a:gd name="T29" fmla="*/ 118 h 139"/>
                  <a:gd name="T30" fmla="*/ 49 w 116"/>
                  <a:gd name="T31" fmla="*/ 22 h 139"/>
                  <a:gd name="T32" fmla="*/ 41 w 116"/>
                  <a:gd name="T33" fmla="*/ 14 h 139"/>
                  <a:gd name="T34" fmla="*/ 32 w 116"/>
                  <a:gd name="T35" fmla="*/ 15 h 139"/>
                  <a:gd name="T36" fmla="*/ 18 w 116"/>
                  <a:gd name="T37" fmla="*/ 23 h 139"/>
                  <a:gd name="T38" fmla="*/ 11 w 116"/>
                  <a:gd name="T39" fmla="*/ 36 h 139"/>
                  <a:gd name="T40" fmla="*/ 8 w 116"/>
                  <a:gd name="T41" fmla="*/ 42 h 139"/>
                  <a:gd name="T42" fmla="*/ 0 w 116"/>
                  <a:gd name="T43" fmla="*/ 39 h 139"/>
                  <a:gd name="T44" fmla="*/ 13 w 116"/>
                  <a:gd name="T45" fmla="*/ 0 h 139"/>
                  <a:gd name="T46" fmla="*/ 19 w 116"/>
                  <a:gd name="T47" fmla="*/ 0 h 139"/>
                  <a:gd name="T48" fmla="*/ 21 w 116"/>
                  <a:gd name="T49" fmla="*/ 4 h 139"/>
                  <a:gd name="T50" fmla="*/ 95 w 116"/>
                  <a:gd name="T51" fmla="*/ 4 h 139"/>
                  <a:gd name="T52" fmla="*/ 97 w 116"/>
                  <a:gd name="T53" fmla="*/ 0 h 139"/>
                  <a:gd name="T54" fmla="*/ 103 w 116"/>
                  <a:gd name="T55" fmla="*/ 0 h 139"/>
                  <a:gd name="T56" fmla="*/ 116 w 116"/>
                  <a:gd name="T57" fmla="*/ 39 h 139"/>
                  <a:gd name="T58" fmla="*/ 108 w 116"/>
                  <a:gd name="T59" fmla="*/ 42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16" h="139">
                    <a:moveTo>
                      <a:pt x="108" y="42"/>
                    </a:moveTo>
                    <a:cubicBezTo>
                      <a:pt x="106" y="37"/>
                      <a:pt x="104" y="33"/>
                      <a:pt x="102" y="29"/>
                    </a:cubicBezTo>
                    <a:cubicBezTo>
                      <a:pt x="96" y="17"/>
                      <a:pt x="85" y="13"/>
                      <a:pt x="72" y="14"/>
                    </a:cubicBezTo>
                    <a:cubicBezTo>
                      <a:pt x="68" y="14"/>
                      <a:pt x="67" y="15"/>
                      <a:pt x="67" y="18"/>
                    </a:cubicBezTo>
                    <a:cubicBezTo>
                      <a:pt x="66" y="20"/>
                      <a:pt x="66" y="22"/>
                      <a:pt x="66" y="24"/>
                    </a:cubicBezTo>
                    <a:cubicBezTo>
                      <a:pt x="66" y="54"/>
                      <a:pt x="66" y="85"/>
                      <a:pt x="66" y="115"/>
                    </a:cubicBezTo>
                    <a:cubicBezTo>
                      <a:pt x="66" y="118"/>
                      <a:pt x="67" y="120"/>
                      <a:pt x="67" y="123"/>
                    </a:cubicBezTo>
                    <a:cubicBezTo>
                      <a:pt x="68" y="128"/>
                      <a:pt x="70" y="130"/>
                      <a:pt x="75" y="131"/>
                    </a:cubicBezTo>
                    <a:cubicBezTo>
                      <a:pt x="78" y="131"/>
                      <a:pt x="80" y="132"/>
                      <a:pt x="83" y="132"/>
                    </a:cubicBezTo>
                    <a:cubicBezTo>
                      <a:pt x="83" y="134"/>
                      <a:pt x="83" y="137"/>
                      <a:pt x="83" y="139"/>
                    </a:cubicBezTo>
                    <a:cubicBezTo>
                      <a:pt x="66" y="139"/>
                      <a:pt x="50" y="139"/>
                      <a:pt x="33" y="139"/>
                    </a:cubicBezTo>
                    <a:cubicBezTo>
                      <a:pt x="33" y="137"/>
                      <a:pt x="33" y="135"/>
                      <a:pt x="33" y="132"/>
                    </a:cubicBezTo>
                    <a:cubicBezTo>
                      <a:pt x="36" y="132"/>
                      <a:pt x="39" y="131"/>
                      <a:pt x="41" y="131"/>
                    </a:cubicBezTo>
                    <a:cubicBezTo>
                      <a:pt x="47" y="130"/>
                      <a:pt x="49" y="128"/>
                      <a:pt x="49" y="123"/>
                    </a:cubicBezTo>
                    <a:cubicBezTo>
                      <a:pt x="49" y="121"/>
                      <a:pt x="49" y="120"/>
                      <a:pt x="49" y="118"/>
                    </a:cubicBezTo>
                    <a:cubicBezTo>
                      <a:pt x="49" y="86"/>
                      <a:pt x="49" y="54"/>
                      <a:pt x="49" y="22"/>
                    </a:cubicBezTo>
                    <a:cubicBezTo>
                      <a:pt x="49" y="14"/>
                      <a:pt x="49" y="13"/>
                      <a:pt x="41" y="14"/>
                    </a:cubicBezTo>
                    <a:cubicBezTo>
                      <a:pt x="38" y="14"/>
                      <a:pt x="35" y="14"/>
                      <a:pt x="32" y="15"/>
                    </a:cubicBezTo>
                    <a:cubicBezTo>
                      <a:pt x="26" y="16"/>
                      <a:pt x="21" y="18"/>
                      <a:pt x="18" y="23"/>
                    </a:cubicBezTo>
                    <a:cubicBezTo>
                      <a:pt x="15" y="27"/>
                      <a:pt x="13" y="32"/>
                      <a:pt x="11" y="36"/>
                    </a:cubicBezTo>
                    <a:cubicBezTo>
                      <a:pt x="10" y="38"/>
                      <a:pt x="9" y="40"/>
                      <a:pt x="8" y="42"/>
                    </a:cubicBezTo>
                    <a:cubicBezTo>
                      <a:pt x="5" y="41"/>
                      <a:pt x="3" y="40"/>
                      <a:pt x="0" y="39"/>
                    </a:cubicBezTo>
                    <a:cubicBezTo>
                      <a:pt x="5" y="26"/>
                      <a:pt x="9" y="13"/>
                      <a:pt x="13" y="0"/>
                    </a:cubicBezTo>
                    <a:cubicBezTo>
                      <a:pt x="15" y="0"/>
                      <a:pt x="17" y="0"/>
                      <a:pt x="19" y="0"/>
                    </a:cubicBezTo>
                    <a:cubicBezTo>
                      <a:pt x="20" y="1"/>
                      <a:pt x="20" y="3"/>
                      <a:pt x="21" y="4"/>
                    </a:cubicBezTo>
                    <a:cubicBezTo>
                      <a:pt x="46" y="4"/>
                      <a:pt x="70" y="4"/>
                      <a:pt x="95" y="4"/>
                    </a:cubicBezTo>
                    <a:cubicBezTo>
                      <a:pt x="95" y="3"/>
                      <a:pt x="96" y="1"/>
                      <a:pt x="97" y="0"/>
                    </a:cubicBezTo>
                    <a:cubicBezTo>
                      <a:pt x="98" y="0"/>
                      <a:pt x="100" y="0"/>
                      <a:pt x="103" y="0"/>
                    </a:cubicBezTo>
                    <a:cubicBezTo>
                      <a:pt x="107" y="13"/>
                      <a:pt x="112" y="26"/>
                      <a:pt x="116" y="39"/>
                    </a:cubicBezTo>
                    <a:cubicBezTo>
                      <a:pt x="113" y="40"/>
                      <a:pt x="111" y="41"/>
                      <a:pt x="108" y="42"/>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173" name="Freeform 33"/>
              <p:cNvSpPr/>
              <p:nvPr/>
            </p:nvSpPr>
            <p:spPr bwMode="auto">
              <a:xfrm>
                <a:off x="5715150" y="3891177"/>
                <a:ext cx="140967" cy="381253"/>
              </a:xfrm>
              <a:custGeom>
                <a:avLst/>
                <a:gdLst>
                  <a:gd name="T0" fmla="*/ 0 w 50"/>
                  <a:gd name="T1" fmla="*/ 134 h 134"/>
                  <a:gd name="T2" fmla="*/ 0 w 50"/>
                  <a:gd name="T3" fmla="*/ 127 h 134"/>
                  <a:gd name="T4" fmla="*/ 9 w 50"/>
                  <a:gd name="T5" fmla="*/ 126 h 134"/>
                  <a:gd name="T6" fmla="*/ 16 w 50"/>
                  <a:gd name="T7" fmla="*/ 119 h 134"/>
                  <a:gd name="T8" fmla="*/ 16 w 50"/>
                  <a:gd name="T9" fmla="*/ 113 h 134"/>
                  <a:gd name="T10" fmla="*/ 16 w 50"/>
                  <a:gd name="T11" fmla="*/ 21 h 134"/>
                  <a:gd name="T12" fmla="*/ 16 w 50"/>
                  <a:gd name="T13" fmla="*/ 13 h 134"/>
                  <a:gd name="T14" fmla="*/ 9 w 50"/>
                  <a:gd name="T15" fmla="*/ 8 h 134"/>
                  <a:gd name="T16" fmla="*/ 1 w 50"/>
                  <a:gd name="T17" fmla="*/ 7 h 134"/>
                  <a:gd name="T18" fmla="*/ 1 w 50"/>
                  <a:gd name="T19" fmla="*/ 0 h 134"/>
                  <a:gd name="T20" fmla="*/ 49 w 50"/>
                  <a:gd name="T21" fmla="*/ 0 h 134"/>
                  <a:gd name="T22" fmla="*/ 49 w 50"/>
                  <a:gd name="T23" fmla="*/ 7 h 134"/>
                  <a:gd name="T24" fmla="*/ 42 w 50"/>
                  <a:gd name="T25" fmla="*/ 8 h 134"/>
                  <a:gd name="T26" fmla="*/ 34 w 50"/>
                  <a:gd name="T27" fmla="*/ 15 h 134"/>
                  <a:gd name="T28" fmla="*/ 33 w 50"/>
                  <a:gd name="T29" fmla="*/ 23 h 134"/>
                  <a:gd name="T30" fmla="*/ 33 w 50"/>
                  <a:gd name="T31" fmla="*/ 113 h 134"/>
                  <a:gd name="T32" fmla="*/ 46 w 50"/>
                  <a:gd name="T33" fmla="*/ 127 h 134"/>
                  <a:gd name="T34" fmla="*/ 49 w 50"/>
                  <a:gd name="T35" fmla="*/ 127 h 134"/>
                  <a:gd name="T36" fmla="*/ 50 w 50"/>
                  <a:gd name="T37" fmla="*/ 131 h 134"/>
                  <a:gd name="T38" fmla="*/ 49 w 50"/>
                  <a:gd name="T39" fmla="*/ 134 h 134"/>
                  <a:gd name="T40" fmla="*/ 0 w 50"/>
                  <a:gd name="T41" fmla="*/ 134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134">
                    <a:moveTo>
                      <a:pt x="0" y="134"/>
                    </a:moveTo>
                    <a:cubicBezTo>
                      <a:pt x="0" y="132"/>
                      <a:pt x="0" y="130"/>
                      <a:pt x="0" y="127"/>
                    </a:cubicBezTo>
                    <a:cubicBezTo>
                      <a:pt x="3" y="127"/>
                      <a:pt x="6" y="127"/>
                      <a:pt x="9" y="126"/>
                    </a:cubicBezTo>
                    <a:cubicBezTo>
                      <a:pt x="13" y="125"/>
                      <a:pt x="15" y="124"/>
                      <a:pt x="16" y="119"/>
                    </a:cubicBezTo>
                    <a:cubicBezTo>
                      <a:pt x="16" y="117"/>
                      <a:pt x="16" y="115"/>
                      <a:pt x="16" y="113"/>
                    </a:cubicBezTo>
                    <a:cubicBezTo>
                      <a:pt x="16" y="82"/>
                      <a:pt x="16" y="52"/>
                      <a:pt x="16" y="21"/>
                    </a:cubicBezTo>
                    <a:cubicBezTo>
                      <a:pt x="16" y="18"/>
                      <a:pt x="16" y="16"/>
                      <a:pt x="16" y="13"/>
                    </a:cubicBezTo>
                    <a:cubicBezTo>
                      <a:pt x="15" y="10"/>
                      <a:pt x="13" y="8"/>
                      <a:pt x="9" y="8"/>
                    </a:cubicBezTo>
                    <a:cubicBezTo>
                      <a:pt x="6" y="7"/>
                      <a:pt x="4" y="7"/>
                      <a:pt x="1" y="7"/>
                    </a:cubicBezTo>
                    <a:cubicBezTo>
                      <a:pt x="1" y="4"/>
                      <a:pt x="1" y="2"/>
                      <a:pt x="1" y="0"/>
                    </a:cubicBezTo>
                    <a:cubicBezTo>
                      <a:pt x="17" y="0"/>
                      <a:pt x="33" y="0"/>
                      <a:pt x="49" y="0"/>
                    </a:cubicBezTo>
                    <a:cubicBezTo>
                      <a:pt x="49" y="2"/>
                      <a:pt x="49" y="4"/>
                      <a:pt x="49" y="7"/>
                    </a:cubicBezTo>
                    <a:cubicBezTo>
                      <a:pt x="47" y="7"/>
                      <a:pt x="44" y="7"/>
                      <a:pt x="42" y="8"/>
                    </a:cubicBezTo>
                    <a:cubicBezTo>
                      <a:pt x="38" y="8"/>
                      <a:pt x="35" y="10"/>
                      <a:pt x="34" y="15"/>
                    </a:cubicBezTo>
                    <a:cubicBezTo>
                      <a:pt x="34" y="17"/>
                      <a:pt x="33" y="20"/>
                      <a:pt x="33" y="23"/>
                    </a:cubicBezTo>
                    <a:cubicBezTo>
                      <a:pt x="33" y="53"/>
                      <a:pt x="33" y="83"/>
                      <a:pt x="33" y="113"/>
                    </a:cubicBezTo>
                    <a:cubicBezTo>
                      <a:pt x="33" y="124"/>
                      <a:pt x="36" y="126"/>
                      <a:pt x="46" y="127"/>
                    </a:cubicBezTo>
                    <a:cubicBezTo>
                      <a:pt x="47" y="127"/>
                      <a:pt x="48" y="127"/>
                      <a:pt x="49" y="127"/>
                    </a:cubicBezTo>
                    <a:cubicBezTo>
                      <a:pt x="49" y="128"/>
                      <a:pt x="50" y="129"/>
                      <a:pt x="50" y="131"/>
                    </a:cubicBezTo>
                    <a:cubicBezTo>
                      <a:pt x="50" y="132"/>
                      <a:pt x="49" y="133"/>
                      <a:pt x="49" y="134"/>
                    </a:cubicBezTo>
                    <a:cubicBezTo>
                      <a:pt x="33" y="134"/>
                      <a:pt x="17" y="134"/>
                      <a:pt x="0" y="134"/>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174" name="Freeform 34"/>
              <p:cNvSpPr/>
              <p:nvPr/>
            </p:nvSpPr>
            <p:spPr bwMode="auto">
              <a:xfrm>
                <a:off x="9354673" y="3891177"/>
                <a:ext cx="137764" cy="384457"/>
              </a:xfrm>
              <a:custGeom>
                <a:avLst/>
                <a:gdLst>
                  <a:gd name="T0" fmla="*/ 0 w 49"/>
                  <a:gd name="T1" fmla="*/ 7 h 135"/>
                  <a:gd name="T2" fmla="*/ 0 w 49"/>
                  <a:gd name="T3" fmla="*/ 0 h 135"/>
                  <a:gd name="T4" fmla="*/ 49 w 49"/>
                  <a:gd name="T5" fmla="*/ 0 h 135"/>
                  <a:gd name="T6" fmla="*/ 49 w 49"/>
                  <a:gd name="T7" fmla="*/ 7 h 135"/>
                  <a:gd name="T8" fmla="*/ 42 w 49"/>
                  <a:gd name="T9" fmla="*/ 8 h 135"/>
                  <a:gd name="T10" fmla="*/ 34 w 49"/>
                  <a:gd name="T11" fmla="*/ 15 h 135"/>
                  <a:gd name="T12" fmla="*/ 33 w 49"/>
                  <a:gd name="T13" fmla="*/ 23 h 135"/>
                  <a:gd name="T14" fmla="*/ 33 w 49"/>
                  <a:gd name="T15" fmla="*/ 113 h 135"/>
                  <a:gd name="T16" fmla="*/ 46 w 49"/>
                  <a:gd name="T17" fmla="*/ 127 h 135"/>
                  <a:gd name="T18" fmla="*/ 49 w 49"/>
                  <a:gd name="T19" fmla="*/ 127 h 135"/>
                  <a:gd name="T20" fmla="*/ 49 w 49"/>
                  <a:gd name="T21" fmla="*/ 134 h 135"/>
                  <a:gd name="T22" fmla="*/ 0 w 49"/>
                  <a:gd name="T23" fmla="*/ 134 h 135"/>
                  <a:gd name="T24" fmla="*/ 0 w 49"/>
                  <a:gd name="T25" fmla="*/ 127 h 135"/>
                  <a:gd name="T26" fmla="*/ 7 w 49"/>
                  <a:gd name="T27" fmla="*/ 126 h 135"/>
                  <a:gd name="T28" fmla="*/ 16 w 49"/>
                  <a:gd name="T29" fmla="*/ 118 h 135"/>
                  <a:gd name="T30" fmla="*/ 16 w 49"/>
                  <a:gd name="T31" fmla="*/ 113 h 135"/>
                  <a:gd name="T32" fmla="*/ 16 w 49"/>
                  <a:gd name="T33" fmla="*/ 20 h 135"/>
                  <a:gd name="T34" fmla="*/ 15 w 49"/>
                  <a:gd name="T35" fmla="*/ 13 h 135"/>
                  <a:gd name="T36" fmla="*/ 9 w 49"/>
                  <a:gd name="T37" fmla="*/ 8 h 135"/>
                  <a:gd name="T38" fmla="*/ 0 w 49"/>
                  <a:gd name="T39" fmla="*/ 7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9" h="135">
                    <a:moveTo>
                      <a:pt x="0" y="7"/>
                    </a:moveTo>
                    <a:cubicBezTo>
                      <a:pt x="0" y="4"/>
                      <a:pt x="0" y="2"/>
                      <a:pt x="0" y="0"/>
                    </a:cubicBezTo>
                    <a:cubicBezTo>
                      <a:pt x="16" y="0"/>
                      <a:pt x="32" y="0"/>
                      <a:pt x="49" y="0"/>
                    </a:cubicBezTo>
                    <a:cubicBezTo>
                      <a:pt x="49" y="2"/>
                      <a:pt x="49" y="4"/>
                      <a:pt x="49" y="7"/>
                    </a:cubicBezTo>
                    <a:cubicBezTo>
                      <a:pt x="46" y="7"/>
                      <a:pt x="44" y="7"/>
                      <a:pt x="42" y="8"/>
                    </a:cubicBezTo>
                    <a:cubicBezTo>
                      <a:pt x="37" y="8"/>
                      <a:pt x="35" y="10"/>
                      <a:pt x="34" y="15"/>
                    </a:cubicBezTo>
                    <a:cubicBezTo>
                      <a:pt x="33" y="18"/>
                      <a:pt x="33" y="20"/>
                      <a:pt x="33" y="23"/>
                    </a:cubicBezTo>
                    <a:cubicBezTo>
                      <a:pt x="33" y="53"/>
                      <a:pt x="33" y="83"/>
                      <a:pt x="33" y="113"/>
                    </a:cubicBezTo>
                    <a:cubicBezTo>
                      <a:pt x="33" y="124"/>
                      <a:pt x="35" y="126"/>
                      <a:pt x="46" y="127"/>
                    </a:cubicBezTo>
                    <a:cubicBezTo>
                      <a:pt x="47" y="127"/>
                      <a:pt x="48" y="127"/>
                      <a:pt x="49" y="127"/>
                    </a:cubicBezTo>
                    <a:cubicBezTo>
                      <a:pt x="49" y="129"/>
                      <a:pt x="49" y="132"/>
                      <a:pt x="49" y="134"/>
                    </a:cubicBezTo>
                    <a:cubicBezTo>
                      <a:pt x="45" y="135"/>
                      <a:pt x="9" y="135"/>
                      <a:pt x="0" y="134"/>
                    </a:cubicBezTo>
                    <a:cubicBezTo>
                      <a:pt x="0" y="132"/>
                      <a:pt x="0" y="130"/>
                      <a:pt x="0" y="127"/>
                    </a:cubicBezTo>
                    <a:cubicBezTo>
                      <a:pt x="3" y="127"/>
                      <a:pt x="5" y="127"/>
                      <a:pt x="7" y="126"/>
                    </a:cubicBezTo>
                    <a:cubicBezTo>
                      <a:pt x="13" y="126"/>
                      <a:pt x="15" y="124"/>
                      <a:pt x="16" y="118"/>
                    </a:cubicBezTo>
                    <a:cubicBezTo>
                      <a:pt x="16" y="117"/>
                      <a:pt x="16" y="115"/>
                      <a:pt x="16" y="113"/>
                    </a:cubicBezTo>
                    <a:cubicBezTo>
                      <a:pt x="16" y="82"/>
                      <a:pt x="16" y="51"/>
                      <a:pt x="16" y="20"/>
                    </a:cubicBezTo>
                    <a:cubicBezTo>
                      <a:pt x="16" y="18"/>
                      <a:pt x="15" y="16"/>
                      <a:pt x="15" y="13"/>
                    </a:cubicBezTo>
                    <a:cubicBezTo>
                      <a:pt x="14" y="10"/>
                      <a:pt x="12" y="8"/>
                      <a:pt x="9" y="8"/>
                    </a:cubicBezTo>
                    <a:cubicBezTo>
                      <a:pt x="6" y="7"/>
                      <a:pt x="3" y="7"/>
                      <a:pt x="0" y="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175" name="Freeform 35"/>
              <p:cNvSpPr/>
              <p:nvPr/>
            </p:nvSpPr>
            <p:spPr bwMode="auto">
              <a:xfrm>
                <a:off x="7675879" y="3891177"/>
                <a:ext cx="137764" cy="381253"/>
              </a:xfrm>
              <a:custGeom>
                <a:avLst/>
                <a:gdLst>
                  <a:gd name="T0" fmla="*/ 0 w 49"/>
                  <a:gd name="T1" fmla="*/ 7 h 134"/>
                  <a:gd name="T2" fmla="*/ 0 w 49"/>
                  <a:gd name="T3" fmla="*/ 0 h 134"/>
                  <a:gd name="T4" fmla="*/ 49 w 49"/>
                  <a:gd name="T5" fmla="*/ 0 h 134"/>
                  <a:gd name="T6" fmla="*/ 49 w 49"/>
                  <a:gd name="T7" fmla="*/ 7 h 134"/>
                  <a:gd name="T8" fmla="*/ 42 w 49"/>
                  <a:gd name="T9" fmla="*/ 8 h 134"/>
                  <a:gd name="T10" fmla="*/ 34 w 49"/>
                  <a:gd name="T11" fmla="*/ 15 h 134"/>
                  <a:gd name="T12" fmla="*/ 33 w 49"/>
                  <a:gd name="T13" fmla="*/ 23 h 134"/>
                  <a:gd name="T14" fmla="*/ 33 w 49"/>
                  <a:gd name="T15" fmla="*/ 112 h 134"/>
                  <a:gd name="T16" fmla="*/ 34 w 49"/>
                  <a:gd name="T17" fmla="*/ 120 h 134"/>
                  <a:gd name="T18" fmla="*/ 40 w 49"/>
                  <a:gd name="T19" fmla="*/ 126 h 134"/>
                  <a:gd name="T20" fmla="*/ 49 w 49"/>
                  <a:gd name="T21" fmla="*/ 127 h 134"/>
                  <a:gd name="T22" fmla="*/ 49 w 49"/>
                  <a:gd name="T23" fmla="*/ 134 h 134"/>
                  <a:gd name="T24" fmla="*/ 0 w 49"/>
                  <a:gd name="T25" fmla="*/ 134 h 134"/>
                  <a:gd name="T26" fmla="*/ 0 w 49"/>
                  <a:gd name="T27" fmla="*/ 127 h 134"/>
                  <a:gd name="T28" fmla="*/ 8 w 49"/>
                  <a:gd name="T29" fmla="*/ 126 h 134"/>
                  <a:gd name="T30" fmla="*/ 15 w 49"/>
                  <a:gd name="T31" fmla="*/ 119 h 134"/>
                  <a:gd name="T32" fmla="*/ 16 w 49"/>
                  <a:gd name="T33" fmla="*/ 110 h 134"/>
                  <a:gd name="T34" fmla="*/ 16 w 49"/>
                  <a:gd name="T35" fmla="*/ 25 h 134"/>
                  <a:gd name="T36" fmla="*/ 15 w 49"/>
                  <a:gd name="T37" fmla="*/ 15 h 134"/>
                  <a:gd name="T38" fmla="*/ 8 w 49"/>
                  <a:gd name="T39" fmla="*/ 8 h 134"/>
                  <a:gd name="T40" fmla="*/ 0 w 49"/>
                  <a:gd name="T41" fmla="*/ 7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9" h="134">
                    <a:moveTo>
                      <a:pt x="0" y="7"/>
                    </a:moveTo>
                    <a:cubicBezTo>
                      <a:pt x="0" y="4"/>
                      <a:pt x="0" y="2"/>
                      <a:pt x="0" y="0"/>
                    </a:cubicBezTo>
                    <a:cubicBezTo>
                      <a:pt x="16" y="0"/>
                      <a:pt x="32" y="0"/>
                      <a:pt x="49" y="0"/>
                    </a:cubicBezTo>
                    <a:cubicBezTo>
                      <a:pt x="49" y="2"/>
                      <a:pt x="49" y="4"/>
                      <a:pt x="49" y="7"/>
                    </a:cubicBezTo>
                    <a:cubicBezTo>
                      <a:pt x="46" y="7"/>
                      <a:pt x="44" y="7"/>
                      <a:pt x="42" y="8"/>
                    </a:cubicBezTo>
                    <a:cubicBezTo>
                      <a:pt x="37" y="8"/>
                      <a:pt x="34" y="10"/>
                      <a:pt x="34" y="15"/>
                    </a:cubicBezTo>
                    <a:cubicBezTo>
                      <a:pt x="33" y="18"/>
                      <a:pt x="33" y="21"/>
                      <a:pt x="33" y="23"/>
                    </a:cubicBezTo>
                    <a:cubicBezTo>
                      <a:pt x="33" y="53"/>
                      <a:pt x="33" y="83"/>
                      <a:pt x="33" y="112"/>
                    </a:cubicBezTo>
                    <a:cubicBezTo>
                      <a:pt x="33" y="115"/>
                      <a:pt x="33" y="118"/>
                      <a:pt x="34" y="120"/>
                    </a:cubicBezTo>
                    <a:cubicBezTo>
                      <a:pt x="34" y="124"/>
                      <a:pt x="36" y="126"/>
                      <a:pt x="40" y="126"/>
                    </a:cubicBezTo>
                    <a:cubicBezTo>
                      <a:pt x="43" y="126"/>
                      <a:pt x="45" y="127"/>
                      <a:pt x="49" y="127"/>
                    </a:cubicBezTo>
                    <a:cubicBezTo>
                      <a:pt x="49" y="129"/>
                      <a:pt x="49" y="132"/>
                      <a:pt x="49" y="134"/>
                    </a:cubicBezTo>
                    <a:cubicBezTo>
                      <a:pt x="33" y="134"/>
                      <a:pt x="16" y="134"/>
                      <a:pt x="0" y="134"/>
                    </a:cubicBezTo>
                    <a:cubicBezTo>
                      <a:pt x="0" y="132"/>
                      <a:pt x="0" y="130"/>
                      <a:pt x="0" y="127"/>
                    </a:cubicBezTo>
                    <a:cubicBezTo>
                      <a:pt x="3" y="127"/>
                      <a:pt x="6" y="127"/>
                      <a:pt x="8" y="126"/>
                    </a:cubicBezTo>
                    <a:cubicBezTo>
                      <a:pt x="13" y="125"/>
                      <a:pt x="15" y="123"/>
                      <a:pt x="15" y="119"/>
                    </a:cubicBezTo>
                    <a:cubicBezTo>
                      <a:pt x="16" y="116"/>
                      <a:pt x="16" y="113"/>
                      <a:pt x="16" y="110"/>
                    </a:cubicBezTo>
                    <a:cubicBezTo>
                      <a:pt x="16" y="81"/>
                      <a:pt x="16" y="53"/>
                      <a:pt x="16" y="25"/>
                    </a:cubicBezTo>
                    <a:cubicBezTo>
                      <a:pt x="16" y="21"/>
                      <a:pt x="16" y="18"/>
                      <a:pt x="15" y="15"/>
                    </a:cubicBezTo>
                    <a:cubicBezTo>
                      <a:pt x="15" y="10"/>
                      <a:pt x="13" y="8"/>
                      <a:pt x="8" y="8"/>
                    </a:cubicBezTo>
                    <a:cubicBezTo>
                      <a:pt x="5" y="7"/>
                      <a:pt x="3" y="7"/>
                      <a:pt x="0" y="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grpSp>
        <p:grpSp>
          <p:nvGrpSpPr>
            <p:cNvPr id="123" name="组合 122"/>
            <p:cNvGrpSpPr/>
            <p:nvPr userDrawn="1"/>
          </p:nvGrpSpPr>
          <p:grpSpPr>
            <a:xfrm>
              <a:off x="10237120" y="539555"/>
              <a:ext cx="1312962" cy="375239"/>
              <a:chOff x="4606634" y="2048989"/>
              <a:chExt cx="5593843" cy="1598699"/>
            </a:xfrm>
            <a:solidFill>
              <a:schemeClr val="accent1">
                <a:alpha val="80000"/>
              </a:schemeClr>
            </a:solidFill>
          </p:grpSpPr>
          <p:sp>
            <p:nvSpPr>
              <p:cNvPr id="148" name="Freeform 9"/>
              <p:cNvSpPr>
                <a:spLocks noEditPoints="1"/>
              </p:cNvSpPr>
              <p:nvPr/>
            </p:nvSpPr>
            <p:spPr bwMode="auto">
              <a:xfrm>
                <a:off x="9274578" y="2071415"/>
                <a:ext cx="925899" cy="1034829"/>
              </a:xfrm>
              <a:custGeom>
                <a:avLst/>
                <a:gdLst>
                  <a:gd name="T0" fmla="*/ 324 w 325"/>
                  <a:gd name="T1" fmla="*/ 106 h 363"/>
                  <a:gd name="T2" fmla="*/ 283 w 325"/>
                  <a:gd name="T3" fmla="*/ 179 h 363"/>
                  <a:gd name="T4" fmla="*/ 247 w 325"/>
                  <a:gd name="T5" fmla="*/ 214 h 363"/>
                  <a:gd name="T6" fmla="*/ 241 w 325"/>
                  <a:gd name="T7" fmla="*/ 228 h 363"/>
                  <a:gd name="T8" fmla="*/ 271 w 325"/>
                  <a:gd name="T9" fmla="*/ 230 h 363"/>
                  <a:gd name="T10" fmla="*/ 282 w 325"/>
                  <a:gd name="T11" fmla="*/ 240 h 363"/>
                  <a:gd name="T12" fmla="*/ 269 w 325"/>
                  <a:gd name="T13" fmla="*/ 277 h 363"/>
                  <a:gd name="T14" fmla="*/ 223 w 325"/>
                  <a:gd name="T15" fmla="*/ 316 h 363"/>
                  <a:gd name="T16" fmla="*/ 176 w 325"/>
                  <a:gd name="T17" fmla="*/ 340 h 363"/>
                  <a:gd name="T18" fmla="*/ 160 w 325"/>
                  <a:gd name="T19" fmla="*/ 339 h 363"/>
                  <a:gd name="T20" fmla="*/ 165 w 325"/>
                  <a:gd name="T21" fmla="*/ 329 h 363"/>
                  <a:gd name="T22" fmla="*/ 195 w 325"/>
                  <a:gd name="T23" fmla="*/ 302 h 363"/>
                  <a:gd name="T24" fmla="*/ 214 w 325"/>
                  <a:gd name="T25" fmla="*/ 282 h 363"/>
                  <a:gd name="T26" fmla="*/ 223 w 325"/>
                  <a:gd name="T27" fmla="*/ 265 h 363"/>
                  <a:gd name="T28" fmla="*/ 220 w 325"/>
                  <a:gd name="T29" fmla="*/ 257 h 363"/>
                  <a:gd name="T30" fmla="*/ 179 w 325"/>
                  <a:gd name="T31" fmla="*/ 289 h 363"/>
                  <a:gd name="T32" fmla="*/ 106 w 325"/>
                  <a:gd name="T33" fmla="*/ 335 h 363"/>
                  <a:gd name="T34" fmla="*/ 20 w 325"/>
                  <a:gd name="T35" fmla="*/ 363 h 363"/>
                  <a:gd name="T36" fmla="*/ 4 w 325"/>
                  <a:gd name="T37" fmla="*/ 360 h 363"/>
                  <a:gd name="T38" fmla="*/ 78 w 325"/>
                  <a:gd name="T39" fmla="*/ 306 h 363"/>
                  <a:gd name="T40" fmla="*/ 102 w 325"/>
                  <a:gd name="T41" fmla="*/ 295 h 363"/>
                  <a:gd name="T42" fmla="*/ 208 w 325"/>
                  <a:gd name="T43" fmla="*/ 238 h 363"/>
                  <a:gd name="T44" fmla="*/ 207 w 325"/>
                  <a:gd name="T45" fmla="*/ 232 h 363"/>
                  <a:gd name="T46" fmla="*/ 171 w 325"/>
                  <a:gd name="T47" fmla="*/ 243 h 363"/>
                  <a:gd name="T48" fmla="*/ 163 w 325"/>
                  <a:gd name="T49" fmla="*/ 239 h 363"/>
                  <a:gd name="T50" fmla="*/ 170 w 325"/>
                  <a:gd name="T51" fmla="*/ 226 h 363"/>
                  <a:gd name="T52" fmla="*/ 154 w 325"/>
                  <a:gd name="T53" fmla="*/ 206 h 363"/>
                  <a:gd name="T54" fmla="*/ 122 w 325"/>
                  <a:gd name="T55" fmla="*/ 224 h 363"/>
                  <a:gd name="T56" fmla="*/ 99 w 325"/>
                  <a:gd name="T57" fmla="*/ 236 h 363"/>
                  <a:gd name="T58" fmla="*/ 100 w 325"/>
                  <a:gd name="T59" fmla="*/ 222 h 363"/>
                  <a:gd name="T60" fmla="*/ 116 w 325"/>
                  <a:gd name="T61" fmla="*/ 204 h 363"/>
                  <a:gd name="T62" fmla="*/ 118 w 325"/>
                  <a:gd name="T63" fmla="*/ 183 h 363"/>
                  <a:gd name="T64" fmla="*/ 116 w 325"/>
                  <a:gd name="T65" fmla="*/ 174 h 363"/>
                  <a:gd name="T66" fmla="*/ 143 w 325"/>
                  <a:gd name="T67" fmla="*/ 167 h 363"/>
                  <a:gd name="T68" fmla="*/ 158 w 325"/>
                  <a:gd name="T69" fmla="*/ 145 h 363"/>
                  <a:gd name="T70" fmla="*/ 147 w 325"/>
                  <a:gd name="T71" fmla="*/ 144 h 363"/>
                  <a:gd name="T72" fmla="*/ 132 w 325"/>
                  <a:gd name="T73" fmla="*/ 141 h 363"/>
                  <a:gd name="T74" fmla="*/ 141 w 325"/>
                  <a:gd name="T75" fmla="*/ 129 h 363"/>
                  <a:gd name="T76" fmla="*/ 140 w 325"/>
                  <a:gd name="T77" fmla="*/ 115 h 363"/>
                  <a:gd name="T78" fmla="*/ 112 w 325"/>
                  <a:gd name="T79" fmla="*/ 96 h 363"/>
                  <a:gd name="T80" fmla="*/ 127 w 325"/>
                  <a:gd name="T81" fmla="*/ 92 h 363"/>
                  <a:gd name="T82" fmla="*/ 167 w 325"/>
                  <a:gd name="T83" fmla="*/ 81 h 363"/>
                  <a:gd name="T84" fmla="*/ 203 w 325"/>
                  <a:gd name="T85" fmla="*/ 36 h 363"/>
                  <a:gd name="T86" fmla="*/ 204 w 325"/>
                  <a:gd name="T87" fmla="*/ 10 h 363"/>
                  <a:gd name="T88" fmla="*/ 216 w 325"/>
                  <a:gd name="T89" fmla="*/ 3 h 363"/>
                  <a:gd name="T90" fmla="*/ 224 w 325"/>
                  <a:gd name="T91" fmla="*/ 56 h 363"/>
                  <a:gd name="T92" fmla="*/ 205 w 325"/>
                  <a:gd name="T93" fmla="*/ 91 h 363"/>
                  <a:gd name="T94" fmla="*/ 208 w 325"/>
                  <a:gd name="T95" fmla="*/ 105 h 363"/>
                  <a:gd name="T96" fmla="*/ 267 w 325"/>
                  <a:gd name="T97" fmla="*/ 87 h 363"/>
                  <a:gd name="T98" fmla="*/ 297 w 325"/>
                  <a:gd name="T99" fmla="*/ 85 h 363"/>
                  <a:gd name="T100" fmla="*/ 309 w 325"/>
                  <a:gd name="T101" fmla="*/ 86 h 363"/>
                  <a:gd name="T102" fmla="*/ 325 w 325"/>
                  <a:gd name="T103" fmla="*/ 104 h 363"/>
                  <a:gd name="T104" fmla="*/ 198 w 325"/>
                  <a:gd name="T105" fmla="*/ 126 h 363"/>
                  <a:gd name="T106" fmla="*/ 164 w 325"/>
                  <a:gd name="T107" fmla="*/ 175 h 363"/>
                  <a:gd name="T108" fmla="*/ 181 w 325"/>
                  <a:gd name="T109" fmla="*/ 191 h 363"/>
                  <a:gd name="T110" fmla="*/ 186 w 325"/>
                  <a:gd name="T111" fmla="*/ 173 h 363"/>
                  <a:gd name="T112" fmla="*/ 199 w 325"/>
                  <a:gd name="T113" fmla="*/ 170 h 363"/>
                  <a:gd name="T114" fmla="*/ 206 w 325"/>
                  <a:gd name="T115" fmla="*/ 204 h 363"/>
                  <a:gd name="T116" fmla="*/ 217 w 325"/>
                  <a:gd name="T117" fmla="*/ 206 h 363"/>
                  <a:gd name="T118" fmla="*/ 229 w 325"/>
                  <a:gd name="T119" fmla="*/ 188 h 363"/>
                  <a:gd name="T120" fmla="*/ 261 w 325"/>
                  <a:gd name="T121" fmla="*/ 141 h 363"/>
                  <a:gd name="T122" fmla="*/ 250 w 325"/>
                  <a:gd name="T123" fmla="*/ 134 h 363"/>
                  <a:gd name="T124" fmla="*/ 206 w 325"/>
                  <a:gd name="T125" fmla="*/ 122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25" h="363">
                    <a:moveTo>
                      <a:pt x="325" y="104"/>
                    </a:moveTo>
                    <a:cubicBezTo>
                      <a:pt x="325" y="104"/>
                      <a:pt x="324" y="105"/>
                      <a:pt x="324" y="106"/>
                    </a:cubicBezTo>
                    <a:cubicBezTo>
                      <a:pt x="323" y="108"/>
                      <a:pt x="323" y="111"/>
                      <a:pt x="322" y="114"/>
                    </a:cubicBezTo>
                    <a:cubicBezTo>
                      <a:pt x="312" y="138"/>
                      <a:pt x="300" y="160"/>
                      <a:pt x="283" y="179"/>
                    </a:cubicBezTo>
                    <a:cubicBezTo>
                      <a:pt x="275" y="188"/>
                      <a:pt x="267" y="197"/>
                      <a:pt x="259" y="205"/>
                    </a:cubicBezTo>
                    <a:cubicBezTo>
                      <a:pt x="255" y="209"/>
                      <a:pt x="251" y="211"/>
                      <a:pt x="247" y="214"/>
                    </a:cubicBezTo>
                    <a:cubicBezTo>
                      <a:pt x="244" y="217"/>
                      <a:pt x="241" y="219"/>
                      <a:pt x="239" y="223"/>
                    </a:cubicBezTo>
                    <a:cubicBezTo>
                      <a:pt x="237" y="226"/>
                      <a:pt x="238" y="227"/>
                      <a:pt x="241" y="228"/>
                    </a:cubicBezTo>
                    <a:cubicBezTo>
                      <a:pt x="243" y="228"/>
                      <a:pt x="245" y="228"/>
                      <a:pt x="246" y="228"/>
                    </a:cubicBezTo>
                    <a:cubicBezTo>
                      <a:pt x="255" y="229"/>
                      <a:pt x="263" y="230"/>
                      <a:pt x="271" y="230"/>
                    </a:cubicBezTo>
                    <a:cubicBezTo>
                      <a:pt x="272" y="230"/>
                      <a:pt x="274" y="231"/>
                      <a:pt x="275" y="231"/>
                    </a:cubicBezTo>
                    <a:cubicBezTo>
                      <a:pt x="280" y="233"/>
                      <a:pt x="282" y="235"/>
                      <a:pt x="282" y="240"/>
                    </a:cubicBezTo>
                    <a:cubicBezTo>
                      <a:pt x="283" y="247"/>
                      <a:pt x="282" y="253"/>
                      <a:pt x="279" y="259"/>
                    </a:cubicBezTo>
                    <a:cubicBezTo>
                      <a:pt x="277" y="265"/>
                      <a:pt x="273" y="271"/>
                      <a:pt x="269" y="277"/>
                    </a:cubicBezTo>
                    <a:cubicBezTo>
                      <a:pt x="260" y="289"/>
                      <a:pt x="248" y="298"/>
                      <a:pt x="237" y="307"/>
                    </a:cubicBezTo>
                    <a:cubicBezTo>
                      <a:pt x="233" y="311"/>
                      <a:pt x="228" y="314"/>
                      <a:pt x="223" y="316"/>
                    </a:cubicBezTo>
                    <a:cubicBezTo>
                      <a:pt x="213" y="321"/>
                      <a:pt x="203" y="327"/>
                      <a:pt x="193" y="332"/>
                    </a:cubicBezTo>
                    <a:cubicBezTo>
                      <a:pt x="187" y="334"/>
                      <a:pt x="182" y="337"/>
                      <a:pt x="176" y="340"/>
                    </a:cubicBezTo>
                    <a:cubicBezTo>
                      <a:pt x="173" y="341"/>
                      <a:pt x="169" y="341"/>
                      <a:pt x="166" y="342"/>
                    </a:cubicBezTo>
                    <a:cubicBezTo>
                      <a:pt x="164" y="342"/>
                      <a:pt x="161" y="341"/>
                      <a:pt x="160" y="339"/>
                    </a:cubicBezTo>
                    <a:cubicBezTo>
                      <a:pt x="159" y="337"/>
                      <a:pt x="160" y="335"/>
                      <a:pt x="162" y="333"/>
                    </a:cubicBezTo>
                    <a:cubicBezTo>
                      <a:pt x="163" y="332"/>
                      <a:pt x="164" y="330"/>
                      <a:pt x="165" y="329"/>
                    </a:cubicBezTo>
                    <a:cubicBezTo>
                      <a:pt x="173" y="323"/>
                      <a:pt x="181" y="316"/>
                      <a:pt x="189" y="310"/>
                    </a:cubicBezTo>
                    <a:cubicBezTo>
                      <a:pt x="192" y="307"/>
                      <a:pt x="194" y="305"/>
                      <a:pt x="195" y="302"/>
                    </a:cubicBezTo>
                    <a:cubicBezTo>
                      <a:pt x="196" y="300"/>
                      <a:pt x="198" y="297"/>
                      <a:pt x="200" y="295"/>
                    </a:cubicBezTo>
                    <a:cubicBezTo>
                      <a:pt x="205" y="291"/>
                      <a:pt x="210" y="287"/>
                      <a:pt x="214" y="282"/>
                    </a:cubicBezTo>
                    <a:cubicBezTo>
                      <a:pt x="217" y="280"/>
                      <a:pt x="218" y="278"/>
                      <a:pt x="219" y="275"/>
                    </a:cubicBezTo>
                    <a:cubicBezTo>
                      <a:pt x="219" y="271"/>
                      <a:pt x="221" y="268"/>
                      <a:pt x="223" y="265"/>
                    </a:cubicBezTo>
                    <a:cubicBezTo>
                      <a:pt x="225" y="263"/>
                      <a:pt x="227" y="261"/>
                      <a:pt x="229" y="259"/>
                    </a:cubicBezTo>
                    <a:cubicBezTo>
                      <a:pt x="227" y="256"/>
                      <a:pt x="224" y="256"/>
                      <a:pt x="220" y="257"/>
                    </a:cubicBezTo>
                    <a:cubicBezTo>
                      <a:pt x="212" y="260"/>
                      <a:pt x="205" y="264"/>
                      <a:pt x="199" y="270"/>
                    </a:cubicBezTo>
                    <a:cubicBezTo>
                      <a:pt x="192" y="276"/>
                      <a:pt x="186" y="282"/>
                      <a:pt x="179" y="289"/>
                    </a:cubicBezTo>
                    <a:cubicBezTo>
                      <a:pt x="169" y="299"/>
                      <a:pt x="157" y="307"/>
                      <a:pt x="144" y="314"/>
                    </a:cubicBezTo>
                    <a:cubicBezTo>
                      <a:pt x="131" y="320"/>
                      <a:pt x="119" y="328"/>
                      <a:pt x="106" y="335"/>
                    </a:cubicBezTo>
                    <a:cubicBezTo>
                      <a:pt x="89" y="344"/>
                      <a:pt x="72" y="352"/>
                      <a:pt x="53" y="357"/>
                    </a:cubicBezTo>
                    <a:cubicBezTo>
                      <a:pt x="43" y="361"/>
                      <a:pt x="32" y="363"/>
                      <a:pt x="20" y="363"/>
                    </a:cubicBezTo>
                    <a:cubicBezTo>
                      <a:pt x="16" y="362"/>
                      <a:pt x="12" y="361"/>
                      <a:pt x="7" y="361"/>
                    </a:cubicBezTo>
                    <a:cubicBezTo>
                      <a:pt x="6" y="361"/>
                      <a:pt x="5" y="360"/>
                      <a:pt x="4" y="360"/>
                    </a:cubicBezTo>
                    <a:cubicBezTo>
                      <a:pt x="0" y="358"/>
                      <a:pt x="0" y="355"/>
                      <a:pt x="4" y="352"/>
                    </a:cubicBezTo>
                    <a:cubicBezTo>
                      <a:pt x="28" y="337"/>
                      <a:pt x="53" y="321"/>
                      <a:pt x="78" y="306"/>
                    </a:cubicBezTo>
                    <a:cubicBezTo>
                      <a:pt x="84" y="302"/>
                      <a:pt x="91" y="298"/>
                      <a:pt x="98" y="297"/>
                    </a:cubicBezTo>
                    <a:cubicBezTo>
                      <a:pt x="100" y="296"/>
                      <a:pt x="101" y="295"/>
                      <a:pt x="102" y="295"/>
                    </a:cubicBezTo>
                    <a:cubicBezTo>
                      <a:pt x="135" y="275"/>
                      <a:pt x="169" y="257"/>
                      <a:pt x="204" y="241"/>
                    </a:cubicBezTo>
                    <a:cubicBezTo>
                      <a:pt x="205" y="240"/>
                      <a:pt x="207" y="239"/>
                      <a:pt x="208" y="238"/>
                    </a:cubicBezTo>
                    <a:cubicBezTo>
                      <a:pt x="209" y="237"/>
                      <a:pt x="210" y="235"/>
                      <a:pt x="210" y="234"/>
                    </a:cubicBezTo>
                    <a:cubicBezTo>
                      <a:pt x="210" y="233"/>
                      <a:pt x="208" y="232"/>
                      <a:pt x="207" y="232"/>
                    </a:cubicBezTo>
                    <a:cubicBezTo>
                      <a:pt x="201" y="231"/>
                      <a:pt x="196" y="233"/>
                      <a:pt x="190" y="235"/>
                    </a:cubicBezTo>
                    <a:cubicBezTo>
                      <a:pt x="184" y="238"/>
                      <a:pt x="178" y="240"/>
                      <a:pt x="171" y="243"/>
                    </a:cubicBezTo>
                    <a:cubicBezTo>
                      <a:pt x="170" y="243"/>
                      <a:pt x="169" y="244"/>
                      <a:pt x="168" y="244"/>
                    </a:cubicBezTo>
                    <a:cubicBezTo>
                      <a:pt x="164" y="244"/>
                      <a:pt x="163" y="244"/>
                      <a:pt x="163" y="239"/>
                    </a:cubicBezTo>
                    <a:cubicBezTo>
                      <a:pt x="163" y="236"/>
                      <a:pt x="164" y="233"/>
                      <a:pt x="166" y="231"/>
                    </a:cubicBezTo>
                    <a:cubicBezTo>
                      <a:pt x="167" y="229"/>
                      <a:pt x="169" y="228"/>
                      <a:pt x="170" y="226"/>
                    </a:cubicBezTo>
                    <a:cubicBezTo>
                      <a:pt x="172" y="222"/>
                      <a:pt x="172" y="218"/>
                      <a:pt x="168" y="215"/>
                    </a:cubicBezTo>
                    <a:cubicBezTo>
                      <a:pt x="164" y="212"/>
                      <a:pt x="159" y="209"/>
                      <a:pt x="154" y="206"/>
                    </a:cubicBezTo>
                    <a:cubicBezTo>
                      <a:pt x="148" y="203"/>
                      <a:pt x="143" y="205"/>
                      <a:pt x="138" y="210"/>
                    </a:cubicBezTo>
                    <a:cubicBezTo>
                      <a:pt x="133" y="215"/>
                      <a:pt x="128" y="219"/>
                      <a:pt x="122" y="224"/>
                    </a:cubicBezTo>
                    <a:cubicBezTo>
                      <a:pt x="118" y="228"/>
                      <a:pt x="112" y="231"/>
                      <a:pt x="107" y="235"/>
                    </a:cubicBezTo>
                    <a:cubicBezTo>
                      <a:pt x="105" y="236"/>
                      <a:pt x="102" y="238"/>
                      <a:pt x="99" y="236"/>
                    </a:cubicBezTo>
                    <a:cubicBezTo>
                      <a:pt x="97" y="234"/>
                      <a:pt x="97" y="231"/>
                      <a:pt x="98" y="229"/>
                    </a:cubicBezTo>
                    <a:cubicBezTo>
                      <a:pt x="98" y="226"/>
                      <a:pt x="99" y="224"/>
                      <a:pt x="100" y="222"/>
                    </a:cubicBezTo>
                    <a:cubicBezTo>
                      <a:pt x="102" y="219"/>
                      <a:pt x="105" y="217"/>
                      <a:pt x="107" y="214"/>
                    </a:cubicBezTo>
                    <a:cubicBezTo>
                      <a:pt x="110" y="211"/>
                      <a:pt x="113" y="208"/>
                      <a:pt x="116" y="204"/>
                    </a:cubicBezTo>
                    <a:cubicBezTo>
                      <a:pt x="118" y="202"/>
                      <a:pt x="119" y="198"/>
                      <a:pt x="120" y="195"/>
                    </a:cubicBezTo>
                    <a:cubicBezTo>
                      <a:pt x="122" y="191"/>
                      <a:pt x="122" y="187"/>
                      <a:pt x="118" y="183"/>
                    </a:cubicBezTo>
                    <a:cubicBezTo>
                      <a:pt x="116" y="182"/>
                      <a:pt x="115" y="181"/>
                      <a:pt x="115" y="179"/>
                    </a:cubicBezTo>
                    <a:cubicBezTo>
                      <a:pt x="113" y="177"/>
                      <a:pt x="113" y="175"/>
                      <a:pt x="116" y="174"/>
                    </a:cubicBezTo>
                    <a:cubicBezTo>
                      <a:pt x="123" y="173"/>
                      <a:pt x="130" y="171"/>
                      <a:pt x="137" y="170"/>
                    </a:cubicBezTo>
                    <a:cubicBezTo>
                      <a:pt x="140" y="170"/>
                      <a:pt x="141" y="169"/>
                      <a:pt x="143" y="167"/>
                    </a:cubicBezTo>
                    <a:cubicBezTo>
                      <a:pt x="146" y="163"/>
                      <a:pt x="150" y="159"/>
                      <a:pt x="153" y="155"/>
                    </a:cubicBezTo>
                    <a:cubicBezTo>
                      <a:pt x="155" y="152"/>
                      <a:pt x="157" y="149"/>
                      <a:pt x="158" y="145"/>
                    </a:cubicBezTo>
                    <a:cubicBezTo>
                      <a:pt x="159" y="141"/>
                      <a:pt x="157" y="140"/>
                      <a:pt x="154" y="141"/>
                    </a:cubicBezTo>
                    <a:cubicBezTo>
                      <a:pt x="151" y="141"/>
                      <a:pt x="149" y="142"/>
                      <a:pt x="147" y="144"/>
                    </a:cubicBezTo>
                    <a:cubicBezTo>
                      <a:pt x="144" y="146"/>
                      <a:pt x="140" y="146"/>
                      <a:pt x="137" y="145"/>
                    </a:cubicBezTo>
                    <a:cubicBezTo>
                      <a:pt x="134" y="145"/>
                      <a:pt x="133" y="144"/>
                      <a:pt x="132" y="141"/>
                    </a:cubicBezTo>
                    <a:cubicBezTo>
                      <a:pt x="132" y="139"/>
                      <a:pt x="132" y="137"/>
                      <a:pt x="134" y="135"/>
                    </a:cubicBezTo>
                    <a:cubicBezTo>
                      <a:pt x="137" y="133"/>
                      <a:pt x="139" y="131"/>
                      <a:pt x="141" y="129"/>
                    </a:cubicBezTo>
                    <a:cubicBezTo>
                      <a:pt x="143" y="126"/>
                      <a:pt x="144" y="123"/>
                      <a:pt x="144" y="119"/>
                    </a:cubicBezTo>
                    <a:cubicBezTo>
                      <a:pt x="144" y="116"/>
                      <a:pt x="143" y="115"/>
                      <a:pt x="140" y="115"/>
                    </a:cubicBezTo>
                    <a:cubicBezTo>
                      <a:pt x="136" y="115"/>
                      <a:pt x="132" y="115"/>
                      <a:pt x="129" y="114"/>
                    </a:cubicBezTo>
                    <a:cubicBezTo>
                      <a:pt x="119" y="112"/>
                      <a:pt x="114" y="106"/>
                      <a:pt x="112" y="96"/>
                    </a:cubicBezTo>
                    <a:cubicBezTo>
                      <a:pt x="112" y="91"/>
                      <a:pt x="113" y="90"/>
                      <a:pt x="118" y="91"/>
                    </a:cubicBezTo>
                    <a:cubicBezTo>
                      <a:pt x="121" y="91"/>
                      <a:pt x="124" y="91"/>
                      <a:pt x="127" y="92"/>
                    </a:cubicBezTo>
                    <a:cubicBezTo>
                      <a:pt x="137" y="93"/>
                      <a:pt x="146" y="92"/>
                      <a:pt x="155" y="86"/>
                    </a:cubicBezTo>
                    <a:cubicBezTo>
                      <a:pt x="158" y="83"/>
                      <a:pt x="163" y="82"/>
                      <a:pt x="167" y="81"/>
                    </a:cubicBezTo>
                    <a:cubicBezTo>
                      <a:pt x="174" y="79"/>
                      <a:pt x="180" y="76"/>
                      <a:pt x="184" y="70"/>
                    </a:cubicBezTo>
                    <a:cubicBezTo>
                      <a:pt x="193" y="60"/>
                      <a:pt x="200" y="49"/>
                      <a:pt x="203" y="36"/>
                    </a:cubicBezTo>
                    <a:cubicBezTo>
                      <a:pt x="204" y="30"/>
                      <a:pt x="205" y="23"/>
                      <a:pt x="205" y="17"/>
                    </a:cubicBezTo>
                    <a:cubicBezTo>
                      <a:pt x="204" y="15"/>
                      <a:pt x="204" y="13"/>
                      <a:pt x="204" y="10"/>
                    </a:cubicBezTo>
                    <a:cubicBezTo>
                      <a:pt x="204" y="7"/>
                      <a:pt x="204" y="4"/>
                      <a:pt x="207" y="2"/>
                    </a:cubicBezTo>
                    <a:cubicBezTo>
                      <a:pt x="211" y="0"/>
                      <a:pt x="213" y="2"/>
                      <a:pt x="216" y="3"/>
                    </a:cubicBezTo>
                    <a:cubicBezTo>
                      <a:pt x="230" y="11"/>
                      <a:pt x="236" y="28"/>
                      <a:pt x="230" y="43"/>
                    </a:cubicBezTo>
                    <a:cubicBezTo>
                      <a:pt x="229" y="48"/>
                      <a:pt x="226" y="52"/>
                      <a:pt x="224" y="56"/>
                    </a:cubicBezTo>
                    <a:cubicBezTo>
                      <a:pt x="219" y="64"/>
                      <a:pt x="214" y="72"/>
                      <a:pt x="209" y="80"/>
                    </a:cubicBezTo>
                    <a:cubicBezTo>
                      <a:pt x="207" y="83"/>
                      <a:pt x="206" y="87"/>
                      <a:pt x="205" y="91"/>
                    </a:cubicBezTo>
                    <a:cubicBezTo>
                      <a:pt x="204" y="93"/>
                      <a:pt x="203" y="95"/>
                      <a:pt x="203" y="98"/>
                    </a:cubicBezTo>
                    <a:cubicBezTo>
                      <a:pt x="203" y="102"/>
                      <a:pt x="205" y="104"/>
                      <a:pt x="208" y="105"/>
                    </a:cubicBezTo>
                    <a:cubicBezTo>
                      <a:pt x="213" y="106"/>
                      <a:pt x="217" y="105"/>
                      <a:pt x="221" y="104"/>
                    </a:cubicBezTo>
                    <a:cubicBezTo>
                      <a:pt x="236" y="97"/>
                      <a:pt x="251" y="91"/>
                      <a:pt x="267" y="87"/>
                    </a:cubicBezTo>
                    <a:cubicBezTo>
                      <a:pt x="274" y="85"/>
                      <a:pt x="280" y="84"/>
                      <a:pt x="287" y="82"/>
                    </a:cubicBezTo>
                    <a:cubicBezTo>
                      <a:pt x="290" y="82"/>
                      <a:pt x="294" y="82"/>
                      <a:pt x="297" y="85"/>
                    </a:cubicBezTo>
                    <a:cubicBezTo>
                      <a:pt x="299" y="86"/>
                      <a:pt x="301" y="86"/>
                      <a:pt x="304" y="86"/>
                    </a:cubicBezTo>
                    <a:cubicBezTo>
                      <a:pt x="305" y="87"/>
                      <a:pt x="307" y="86"/>
                      <a:pt x="309" y="86"/>
                    </a:cubicBezTo>
                    <a:cubicBezTo>
                      <a:pt x="317" y="86"/>
                      <a:pt x="323" y="89"/>
                      <a:pt x="325" y="97"/>
                    </a:cubicBezTo>
                    <a:cubicBezTo>
                      <a:pt x="325" y="99"/>
                      <a:pt x="325" y="101"/>
                      <a:pt x="325" y="104"/>
                    </a:cubicBezTo>
                    <a:close/>
                    <a:moveTo>
                      <a:pt x="206" y="122"/>
                    </a:moveTo>
                    <a:cubicBezTo>
                      <a:pt x="203" y="122"/>
                      <a:pt x="200" y="123"/>
                      <a:pt x="198" y="126"/>
                    </a:cubicBezTo>
                    <a:cubicBezTo>
                      <a:pt x="189" y="138"/>
                      <a:pt x="179" y="150"/>
                      <a:pt x="169" y="162"/>
                    </a:cubicBezTo>
                    <a:cubicBezTo>
                      <a:pt x="166" y="166"/>
                      <a:pt x="164" y="170"/>
                      <a:pt x="164" y="175"/>
                    </a:cubicBezTo>
                    <a:cubicBezTo>
                      <a:pt x="162" y="184"/>
                      <a:pt x="165" y="188"/>
                      <a:pt x="173" y="193"/>
                    </a:cubicBezTo>
                    <a:cubicBezTo>
                      <a:pt x="176" y="195"/>
                      <a:pt x="179" y="194"/>
                      <a:pt x="181" y="191"/>
                    </a:cubicBezTo>
                    <a:cubicBezTo>
                      <a:pt x="183" y="188"/>
                      <a:pt x="183" y="186"/>
                      <a:pt x="184" y="183"/>
                    </a:cubicBezTo>
                    <a:cubicBezTo>
                      <a:pt x="185" y="180"/>
                      <a:pt x="185" y="176"/>
                      <a:pt x="186" y="173"/>
                    </a:cubicBezTo>
                    <a:cubicBezTo>
                      <a:pt x="187" y="171"/>
                      <a:pt x="188" y="168"/>
                      <a:pt x="190" y="167"/>
                    </a:cubicBezTo>
                    <a:cubicBezTo>
                      <a:pt x="194" y="164"/>
                      <a:pt x="197" y="165"/>
                      <a:pt x="199" y="170"/>
                    </a:cubicBezTo>
                    <a:cubicBezTo>
                      <a:pt x="199" y="171"/>
                      <a:pt x="199" y="171"/>
                      <a:pt x="199" y="172"/>
                    </a:cubicBezTo>
                    <a:cubicBezTo>
                      <a:pt x="202" y="183"/>
                      <a:pt x="205" y="193"/>
                      <a:pt x="206" y="204"/>
                    </a:cubicBezTo>
                    <a:cubicBezTo>
                      <a:pt x="206" y="206"/>
                      <a:pt x="207" y="209"/>
                      <a:pt x="210" y="210"/>
                    </a:cubicBezTo>
                    <a:cubicBezTo>
                      <a:pt x="214" y="210"/>
                      <a:pt x="215" y="208"/>
                      <a:pt x="217" y="206"/>
                    </a:cubicBezTo>
                    <a:cubicBezTo>
                      <a:pt x="217" y="205"/>
                      <a:pt x="217" y="205"/>
                      <a:pt x="218" y="204"/>
                    </a:cubicBezTo>
                    <a:cubicBezTo>
                      <a:pt x="221" y="199"/>
                      <a:pt x="225" y="193"/>
                      <a:pt x="229" y="188"/>
                    </a:cubicBezTo>
                    <a:cubicBezTo>
                      <a:pt x="237" y="177"/>
                      <a:pt x="246" y="167"/>
                      <a:pt x="255" y="157"/>
                    </a:cubicBezTo>
                    <a:cubicBezTo>
                      <a:pt x="259" y="152"/>
                      <a:pt x="261" y="147"/>
                      <a:pt x="261" y="141"/>
                    </a:cubicBezTo>
                    <a:cubicBezTo>
                      <a:pt x="261" y="137"/>
                      <a:pt x="259" y="135"/>
                      <a:pt x="255" y="134"/>
                    </a:cubicBezTo>
                    <a:cubicBezTo>
                      <a:pt x="253" y="134"/>
                      <a:pt x="251" y="134"/>
                      <a:pt x="250" y="134"/>
                    </a:cubicBezTo>
                    <a:cubicBezTo>
                      <a:pt x="240" y="131"/>
                      <a:pt x="231" y="129"/>
                      <a:pt x="221" y="126"/>
                    </a:cubicBezTo>
                    <a:cubicBezTo>
                      <a:pt x="216" y="125"/>
                      <a:pt x="211" y="123"/>
                      <a:pt x="206" y="1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149" name="Freeform 10"/>
              <p:cNvSpPr/>
              <p:nvPr/>
            </p:nvSpPr>
            <p:spPr bwMode="auto">
              <a:xfrm>
                <a:off x="7550931" y="2257236"/>
                <a:ext cx="1089293" cy="1169389"/>
              </a:xfrm>
              <a:custGeom>
                <a:avLst/>
                <a:gdLst>
                  <a:gd name="T0" fmla="*/ 83 w 383"/>
                  <a:gd name="T1" fmla="*/ 410 h 411"/>
                  <a:gd name="T2" fmla="*/ 111 w 383"/>
                  <a:gd name="T3" fmla="*/ 380 h 411"/>
                  <a:gd name="T4" fmla="*/ 136 w 383"/>
                  <a:gd name="T5" fmla="*/ 371 h 411"/>
                  <a:gd name="T6" fmla="*/ 198 w 383"/>
                  <a:gd name="T7" fmla="*/ 294 h 411"/>
                  <a:gd name="T8" fmla="*/ 201 w 383"/>
                  <a:gd name="T9" fmla="*/ 280 h 411"/>
                  <a:gd name="T10" fmla="*/ 197 w 383"/>
                  <a:gd name="T11" fmla="*/ 274 h 411"/>
                  <a:gd name="T12" fmla="*/ 166 w 383"/>
                  <a:gd name="T13" fmla="*/ 283 h 411"/>
                  <a:gd name="T14" fmla="*/ 144 w 383"/>
                  <a:gd name="T15" fmla="*/ 291 h 411"/>
                  <a:gd name="T16" fmla="*/ 123 w 383"/>
                  <a:gd name="T17" fmla="*/ 305 h 411"/>
                  <a:gd name="T18" fmla="*/ 62 w 383"/>
                  <a:gd name="T19" fmla="*/ 344 h 411"/>
                  <a:gd name="T20" fmla="*/ 34 w 383"/>
                  <a:gd name="T21" fmla="*/ 353 h 411"/>
                  <a:gd name="T22" fmla="*/ 9 w 383"/>
                  <a:gd name="T23" fmla="*/ 344 h 411"/>
                  <a:gd name="T24" fmla="*/ 1 w 383"/>
                  <a:gd name="T25" fmla="*/ 322 h 411"/>
                  <a:gd name="T26" fmla="*/ 0 w 383"/>
                  <a:gd name="T27" fmla="*/ 288 h 411"/>
                  <a:gd name="T28" fmla="*/ 1 w 383"/>
                  <a:gd name="T29" fmla="*/ 283 h 411"/>
                  <a:gd name="T30" fmla="*/ 6 w 383"/>
                  <a:gd name="T31" fmla="*/ 282 h 411"/>
                  <a:gd name="T32" fmla="*/ 8 w 383"/>
                  <a:gd name="T33" fmla="*/ 285 h 411"/>
                  <a:gd name="T34" fmla="*/ 10 w 383"/>
                  <a:gd name="T35" fmla="*/ 290 h 411"/>
                  <a:gd name="T36" fmla="*/ 32 w 383"/>
                  <a:gd name="T37" fmla="*/ 298 h 411"/>
                  <a:gd name="T38" fmla="*/ 46 w 383"/>
                  <a:gd name="T39" fmla="*/ 293 h 411"/>
                  <a:gd name="T40" fmla="*/ 53 w 383"/>
                  <a:gd name="T41" fmla="*/ 291 h 411"/>
                  <a:gd name="T42" fmla="*/ 65 w 383"/>
                  <a:gd name="T43" fmla="*/ 288 h 411"/>
                  <a:gd name="T44" fmla="*/ 100 w 383"/>
                  <a:gd name="T45" fmla="*/ 268 h 411"/>
                  <a:gd name="T46" fmla="*/ 156 w 383"/>
                  <a:gd name="T47" fmla="*/ 244 h 411"/>
                  <a:gd name="T48" fmla="*/ 197 w 383"/>
                  <a:gd name="T49" fmla="*/ 229 h 411"/>
                  <a:gd name="T50" fmla="*/ 203 w 383"/>
                  <a:gd name="T51" fmla="*/ 226 h 411"/>
                  <a:gd name="T52" fmla="*/ 219 w 383"/>
                  <a:gd name="T53" fmla="*/ 204 h 411"/>
                  <a:gd name="T54" fmla="*/ 222 w 383"/>
                  <a:gd name="T55" fmla="*/ 124 h 411"/>
                  <a:gd name="T56" fmla="*/ 210 w 383"/>
                  <a:gd name="T57" fmla="*/ 69 h 411"/>
                  <a:gd name="T58" fmla="*/ 197 w 383"/>
                  <a:gd name="T59" fmla="*/ 36 h 411"/>
                  <a:gd name="T60" fmla="*/ 194 w 383"/>
                  <a:gd name="T61" fmla="*/ 10 h 411"/>
                  <a:gd name="T62" fmla="*/ 205 w 383"/>
                  <a:gd name="T63" fmla="*/ 2 h 411"/>
                  <a:gd name="T64" fmla="*/ 230 w 383"/>
                  <a:gd name="T65" fmla="*/ 7 h 411"/>
                  <a:gd name="T66" fmla="*/ 237 w 383"/>
                  <a:gd name="T67" fmla="*/ 10 h 411"/>
                  <a:gd name="T68" fmla="*/ 248 w 383"/>
                  <a:gd name="T69" fmla="*/ 19 h 411"/>
                  <a:gd name="T70" fmla="*/ 265 w 383"/>
                  <a:gd name="T71" fmla="*/ 29 h 411"/>
                  <a:gd name="T72" fmla="*/ 280 w 383"/>
                  <a:gd name="T73" fmla="*/ 49 h 411"/>
                  <a:gd name="T74" fmla="*/ 278 w 383"/>
                  <a:gd name="T75" fmla="*/ 66 h 411"/>
                  <a:gd name="T76" fmla="*/ 273 w 383"/>
                  <a:gd name="T77" fmla="*/ 72 h 411"/>
                  <a:gd name="T78" fmla="*/ 270 w 383"/>
                  <a:gd name="T79" fmla="*/ 77 h 411"/>
                  <a:gd name="T80" fmla="*/ 271 w 383"/>
                  <a:gd name="T81" fmla="*/ 158 h 411"/>
                  <a:gd name="T82" fmla="*/ 273 w 383"/>
                  <a:gd name="T83" fmla="*/ 179 h 411"/>
                  <a:gd name="T84" fmla="*/ 278 w 383"/>
                  <a:gd name="T85" fmla="*/ 182 h 411"/>
                  <a:gd name="T86" fmla="*/ 313 w 383"/>
                  <a:gd name="T87" fmla="*/ 160 h 411"/>
                  <a:gd name="T88" fmla="*/ 325 w 383"/>
                  <a:gd name="T89" fmla="*/ 144 h 411"/>
                  <a:gd name="T90" fmla="*/ 341 w 383"/>
                  <a:gd name="T91" fmla="*/ 128 h 411"/>
                  <a:gd name="T92" fmla="*/ 369 w 383"/>
                  <a:gd name="T93" fmla="*/ 122 h 411"/>
                  <a:gd name="T94" fmla="*/ 380 w 383"/>
                  <a:gd name="T95" fmla="*/ 141 h 411"/>
                  <a:gd name="T96" fmla="*/ 372 w 383"/>
                  <a:gd name="T97" fmla="*/ 154 h 411"/>
                  <a:gd name="T98" fmla="*/ 355 w 383"/>
                  <a:gd name="T99" fmla="*/ 169 h 411"/>
                  <a:gd name="T100" fmla="*/ 314 w 383"/>
                  <a:gd name="T101" fmla="*/ 199 h 411"/>
                  <a:gd name="T102" fmla="*/ 275 w 383"/>
                  <a:gd name="T103" fmla="*/ 229 h 411"/>
                  <a:gd name="T104" fmla="*/ 271 w 383"/>
                  <a:gd name="T105" fmla="*/ 238 h 411"/>
                  <a:gd name="T106" fmla="*/ 254 w 383"/>
                  <a:gd name="T107" fmla="*/ 310 h 411"/>
                  <a:gd name="T108" fmla="*/ 250 w 383"/>
                  <a:gd name="T109" fmla="*/ 320 h 411"/>
                  <a:gd name="T110" fmla="*/ 247 w 383"/>
                  <a:gd name="T111" fmla="*/ 325 h 411"/>
                  <a:gd name="T112" fmla="*/ 173 w 383"/>
                  <a:gd name="T113" fmla="*/ 386 h 411"/>
                  <a:gd name="T114" fmla="*/ 95 w 383"/>
                  <a:gd name="T115" fmla="*/ 410 h 411"/>
                  <a:gd name="T116" fmla="*/ 88 w 383"/>
                  <a:gd name="T117" fmla="*/ 411 h 411"/>
                  <a:gd name="T118" fmla="*/ 83 w 383"/>
                  <a:gd name="T119" fmla="*/ 410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83" h="411">
                    <a:moveTo>
                      <a:pt x="83" y="410"/>
                    </a:moveTo>
                    <a:cubicBezTo>
                      <a:pt x="89" y="396"/>
                      <a:pt x="96" y="385"/>
                      <a:pt x="111" y="380"/>
                    </a:cubicBezTo>
                    <a:cubicBezTo>
                      <a:pt x="120" y="378"/>
                      <a:pt x="128" y="375"/>
                      <a:pt x="136" y="371"/>
                    </a:cubicBezTo>
                    <a:cubicBezTo>
                      <a:pt x="168" y="355"/>
                      <a:pt x="188" y="328"/>
                      <a:pt x="198" y="294"/>
                    </a:cubicBezTo>
                    <a:cubicBezTo>
                      <a:pt x="199" y="289"/>
                      <a:pt x="200" y="284"/>
                      <a:pt x="201" y="280"/>
                    </a:cubicBezTo>
                    <a:cubicBezTo>
                      <a:pt x="202" y="275"/>
                      <a:pt x="201" y="274"/>
                      <a:pt x="197" y="274"/>
                    </a:cubicBezTo>
                    <a:cubicBezTo>
                      <a:pt x="186" y="275"/>
                      <a:pt x="176" y="278"/>
                      <a:pt x="166" y="283"/>
                    </a:cubicBezTo>
                    <a:cubicBezTo>
                      <a:pt x="159" y="286"/>
                      <a:pt x="152" y="289"/>
                      <a:pt x="144" y="291"/>
                    </a:cubicBezTo>
                    <a:cubicBezTo>
                      <a:pt x="136" y="294"/>
                      <a:pt x="130" y="300"/>
                      <a:pt x="123" y="305"/>
                    </a:cubicBezTo>
                    <a:cubicBezTo>
                      <a:pt x="105" y="321"/>
                      <a:pt x="84" y="334"/>
                      <a:pt x="62" y="344"/>
                    </a:cubicBezTo>
                    <a:cubicBezTo>
                      <a:pt x="53" y="348"/>
                      <a:pt x="43" y="351"/>
                      <a:pt x="34" y="353"/>
                    </a:cubicBezTo>
                    <a:cubicBezTo>
                      <a:pt x="24" y="356"/>
                      <a:pt x="15" y="352"/>
                      <a:pt x="9" y="344"/>
                    </a:cubicBezTo>
                    <a:cubicBezTo>
                      <a:pt x="4" y="338"/>
                      <a:pt x="1" y="330"/>
                      <a:pt x="1" y="322"/>
                    </a:cubicBezTo>
                    <a:cubicBezTo>
                      <a:pt x="1" y="310"/>
                      <a:pt x="0" y="299"/>
                      <a:pt x="0" y="288"/>
                    </a:cubicBezTo>
                    <a:cubicBezTo>
                      <a:pt x="0" y="286"/>
                      <a:pt x="0" y="284"/>
                      <a:pt x="1" y="283"/>
                    </a:cubicBezTo>
                    <a:cubicBezTo>
                      <a:pt x="1" y="280"/>
                      <a:pt x="4" y="279"/>
                      <a:pt x="6" y="282"/>
                    </a:cubicBezTo>
                    <a:cubicBezTo>
                      <a:pt x="7" y="283"/>
                      <a:pt x="7" y="284"/>
                      <a:pt x="8" y="285"/>
                    </a:cubicBezTo>
                    <a:cubicBezTo>
                      <a:pt x="9" y="286"/>
                      <a:pt x="9" y="288"/>
                      <a:pt x="10" y="290"/>
                    </a:cubicBezTo>
                    <a:cubicBezTo>
                      <a:pt x="16" y="297"/>
                      <a:pt x="23" y="301"/>
                      <a:pt x="32" y="298"/>
                    </a:cubicBezTo>
                    <a:cubicBezTo>
                      <a:pt x="37" y="297"/>
                      <a:pt x="41" y="295"/>
                      <a:pt x="46" y="293"/>
                    </a:cubicBezTo>
                    <a:cubicBezTo>
                      <a:pt x="48" y="292"/>
                      <a:pt x="51" y="291"/>
                      <a:pt x="53" y="291"/>
                    </a:cubicBezTo>
                    <a:cubicBezTo>
                      <a:pt x="58" y="292"/>
                      <a:pt x="61" y="290"/>
                      <a:pt x="65" y="288"/>
                    </a:cubicBezTo>
                    <a:cubicBezTo>
                      <a:pt x="77" y="282"/>
                      <a:pt x="89" y="275"/>
                      <a:pt x="100" y="268"/>
                    </a:cubicBezTo>
                    <a:cubicBezTo>
                      <a:pt x="118" y="258"/>
                      <a:pt x="137" y="251"/>
                      <a:pt x="156" y="244"/>
                    </a:cubicBezTo>
                    <a:cubicBezTo>
                      <a:pt x="169" y="239"/>
                      <a:pt x="183" y="234"/>
                      <a:pt x="197" y="229"/>
                    </a:cubicBezTo>
                    <a:cubicBezTo>
                      <a:pt x="199" y="228"/>
                      <a:pt x="201" y="227"/>
                      <a:pt x="203" y="226"/>
                    </a:cubicBezTo>
                    <a:cubicBezTo>
                      <a:pt x="212" y="222"/>
                      <a:pt x="218" y="215"/>
                      <a:pt x="219" y="204"/>
                    </a:cubicBezTo>
                    <a:cubicBezTo>
                      <a:pt x="221" y="178"/>
                      <a:pt x="223" y="151"/>
                      <a:pt x="222" y="124"/>
                    </a:cubicBezTo>
                    <a:cubicBezTo>
                      <a:pt x="221" y="105"/>
                      <a:pt x="218" y="87"/>
                      <a:pt x="210" y="69"/>
                    </a:cubicBezTo>
                    <a:cubicBezTo>
                      <a:pt x="205" y="58"/>
                      <a:pt x="201" y="47"/>
                      <a:pt x="197" y="36"/>
                    </a:cubicBezTo>
                    <a:cubicBezTo>
                      <a:pt x="194" y="28"/>
                      <a:pt x="193" y="19"/>
                      <a:pt x="194" y="10"/>
                    </a:cubicBezTo>
                    <a:cubicBezTo>
                      <a:pt x="194" y="4"/>
                      <a:pt x="199" y="0"/>
                      <a:pt x="205" y="2"/>
                    </a:cubicBezTo>
                    <a:cubicBezTo>
                      <a:pt x="213" y="4"/>
                      <a:pt x="222" y="5"/>
                      <a:pt x="230" y="7"/>
                    </a:cubicBezTo>
                    <a:cubicBezTo>
                      <a:pt x="233" y="7"/>
                      <a:pt x="235" y="9"/>
                      <a:pt x="237" y="10"/>
                    </a:cubicBezTo>
                    <a:cubicBezTo>
                      <a:pt x="241" y="13"/>
                      <a:pt x="244" y="16"/>
                      <a:pt x="248" y="19"/>
                    </a:cubicBezTo>
                    <a:cubicBezTo>
                      <a:pt x="253" y="23"/>
                      <a:pt x="259" y="26"/>
                      <a:pt x="265" y="29"/>
                    </a:cubicBezTo>
                    <a:cubicBezTo>
                      <a:pt x="274" y="33"/>
                      <a:pt x="279" y="40"/>
                      <a:pt x="280" y="49"/>
                    </a:cubicBezTo>
                    <a:cubicBezTo>
                      <a:pt x="280" y="55"/>
                      <a:pt x="280" y="60"/>
                      <a:pt x="278" y="66"/>
                    </a:cubicBezTo>
                    <a:cubicBezTo>
                      <a:pt x="277" y="68"/>
                      <a:pt x="275" y="70"/>
                      <a:pt x="273" y="72"/>
                    </a:cubicBezTo>
                    <a:cubicBezTo>
                      <a:pt x="271" y="74"/>
                      <a:pt x="270" y="75"/>
                      <a:pt x="270" y="77"/>
                    </a:cubicBezTo>
                    <a:cubicBezTo>
                      <a:pt x="271" y="104"/>
                      <a:pt x="271" y="131"/>
                      <a:pt x="271" y="158"/>
                    </a:cubicBezTo>
                    <a:cubicBezTo>
                      <a:pt x="272" y="165"/>
                      <a:pt x="272" y="172"/>
                      <a:pt x="273" y="179"/>
                    </a:cubicBezTo>
                    <a:cubicBezTo>
                      <a:pt x="274" y="183"/>
                      <a:pt x="275" y="184"/>
                      <a:pt x="278" y="182"/>
                    </a:cubicBezTo>
                    <a:cubicBezTo>
                      <a:pt x="291" y="176"/>
                      <a:pt x="303" y="170"/>
                      <a:pt x="313" y="160"/>
                    </a:cubicBezTo>
                    <a:cubicBezTo>
                      <a:pt x="317" y="155"/>
                      <a:pt x="321" y="150"/>
                      <a:pt x="325" y="144"/>
                    </a:cubicBezTo>
                    <a:cubicBezTo>
                      <a:pt x="330" y="138"/>
                      <a:pt x="335" y="132"/>
                      <a:pt x="341" y="128"/>
                    </a:cubicBezTo>
                    <a:cubicBezTo>
                      <a:pt x="350" y="122"/>
                      <a:pt x="359" y="120"/>
                      <a:pt x="369" y="122"/>
                    </a:cubicBezTo>
                    <a:cubicBezTo>
                      <a:pt x="379" y="124"/>
                      <a:pt x="383" y="131"/>
                      <a:pt x="380" y="141"/>
                    </a:cubicBezTo>
                    <a:cubicBezTo>
                      <a:pt x="379" y="146"/>
                      <a:pt x="376" y="151"/>
                      <a:pt x="372" y="154"/>
                    </a:cubicBezTo>
                    <a:cubicBezTo>
                      <a:pt x="367" y="160"/>
                      <a:pt x="361" y="165"/>
                      <a:pt x="355" y="169"/>
                    </a:cubicBezTo>
                    <a:cubicBezTo>
                      <a:pt x="341" y="178"/>
                      <a:pt x="328" y="189"/>
                      <a:pt x="314" y="199"/>
                    </a:cubicBezTo>
                    <a:cubicBezTo>
                      <a:pt x="301" y="209"/>
                      <a:pt x="289" y="219"/>
                      <a:pt x="275" y="229"/>
                    </a:cubicBezTo>
                    <a:cubicBezTo>
                      <a:pt x="272" y="232"/>
                      <a:pt x="271" y="234"/>
                      <a:pt x="271" y="238"/>
                    </a:cubicBezTo>
                    <a:cubicBezTo>
                      <a:pt x="267" y="263"/>
                      <a:pt x="262" y="287"/>
                      <a:pt x="254" y="310"/>
                    </a:cubicBezTo>
                    <a:cubicBezTo>
                      <a:pt x="253" y="314"/>
                      <a:pt x="251" y="317"/>
                      <a:pt x="250" y="320"/>
                    </a:cubicBezTo>
                    <a:cubicBezTo>
                      <a:pt x="249" y="322"/>
                      <a:pt x="249" y="324"/>
                      <a:pt x="247" y="325"/>
                    </a:cubicBezTo>
                    <a:cubicBezTo>
                      <a:pt x="226" y="349"/>
                      <a:pt x="202" y="371"/>
                      <a:pt x="173" y="386"/>
                    </a:cubicBezTo>
                    <a:cubicBezTo>
                      <a:pt x="149" y="400"/>
                      <a:pt x="123" y="408"/>
                      <a:pt x="95" y="410"/>
                    </a:cubicBezTo>
                    <a:cubicBezTo>
                      <a:pt x="93" y="410"/>
                      <a:pt x="90" y="411"/>
                      <a:pt x="88" y="411"/>
                    </a:cubicBezTo>
                    <a:cubicBezTo>
                      <a:pt x="87" y="411"/>
                      <a:pt x="85" y="411"/>
                      <a:pt x="83" y="4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150" name="Freeform 11"/>
              <p:cNvSpPr>
                <a:spLocks noEditPoints="1"/>
              </p:cNvSpPr>
              <p:nvPr/>
            </p:nvSpPr>
            <p:spPr bwMode="auto">
              <a:xfrm>
                <a:off x="4606634" y="2270052"/>
                <a:ext cx="551054" cy="1278318"/>
              </a:xfrm>
              <a:custGeom>
                <a:avLst/>
                <a:gdLst>
                  <a:gd name="T0" fmla="*/ 127 w 193"/>
                  <a:gd name="T1" fmla="*/ 371 h 449"/>
                  <a:gd name="T2" fmla="*/ 63 w 193"/>
                  <a:gd name="T3" fmla="*/ 417 h 449"/>
                  <a:gd name="T4" fmla="*/ 47 w 193"/>
                  <a:gd name="T5" fmla="*/ 433 h 449"/>
                  <a:gd name="T6" fmla="*/ 7 w 193"/>
                  <a:gd name="T7" fmla="*/ 434 h 449"/>
                  <a:gd name="T8" fmla="*/ 1 w 193"/>
                  <a:gd name="T9" fmla="*/ 383 h 449"/>
                  <a:gd name="T10" fmla="*/ 33 w 193"/>
                  <a:gd name="T11" fmla="*/ 331 h 449"/>
                  <a:gd name="T12" fmla="*/ 49 w 193"/>
                  <a:gd name="T13" fmla="*/ 286 h 449"/>
                  <a:gd name="T14" fmla="*/ 50 w 193"/>
                  <a:gd name="T15" fmla="*/ 233 h 449"/>
                  <a:gd name="T16" fmla="*/ 38 w 193"/>
                  <a:gd name="T17" fmla="*/ 207 h 449"/>
                  <a:gd name="T18" fmla="*/ 54 w 193"/>
                  <a:gd name="T19" fmla="*/ 201 h 449"/>
                  <a:gd name="T20" fmla="*/ 75 w 193"/>
                  <a:gd name="T21" fmla="*/ 209 h 449"/>
                  <a:gd name="T22" fmla="*/ 107 w 193"/>
                  <a:gd name="T23" fmla="*/ 223 h 449"/>
                  <a:gd name="T24" fmla="*/ 126 w 193"/>
                  <a:gd name="T25" fmla="*/ 233 h 449"/>
                  <a:gd name="T26" fmla="*/ 133 w 193"/>
                  <a:gd name="T27" fmla="*/ 231 h 449"/>
                  <a:gd name="T28" fmla="*/ 135 w 193"/>
                  <a:gd name="T29" fmla="*/ 200 h 449"/>
                  <a:gd name="T30" fmla="*/ 133 w 193"/>
                  <a:gd name="T31" fmla="*/ 99 h 449"/>
                  <a:gd name="T32" fmla="*/ 105 w 193"/>
                  <a:gd name="T33" fmla="*/ 55 h 449"/>
                  <a:gd name="T34" fmla="*/ 77 w 193"/>
                  <a:gd name="T35" fmla="*/ 9 h 449"/>
                  <a:gd name="T36" fmla="*/ 95 w 193"/>
                  <a:gd name="T37" fmla="*/ 6 h 449"/>
                  <a:gd name="T38" fmla="*/ 165 w 193"/>
                  <a:gd name="T39" fmla="*/ 52 h 449"/>
                  <a:gd name="T40" fmla="*/ 189 w 193"/>
                  <a:gd name="T41" fmla="*/ 83 h 449"/>
                  <a:gd name="T42" fmla="*/ 189 w 193"/>
                  <a:gd name="T43" fmla="*/ 292 h 449"/>
                  <a:gd name="T44" fmla="*/ 165 w 193"/>
                  <a:gd name="T45" fmla="*/ 409 h 449"/>
                  <a:gd name="T46" fmla="*/ 145 w 193"/>
                  <a:gd name="T47" fmla="*/ 428 h 449"/>
                  <a:gd name="T48" fmla="*/ 134 w 193"/>
                  <a:gd name="T49" fmla="*/ 415 h 449"/>
                  <a:gd name="T50" fmla="*/ 131 w 193"/>
                  <a:gd name="T51" fmla="*/ 367 h 449"/>
                  <a:gd name="T52" fmla="*/ 124 w 193"/>
                  <a:gd name="T53" fmla="*/ 264 h 449"/>
                  <a:gd name="T54" fmla="*/ 102 w 193"/>
                  <a:gd name="T55" fmla="*/ 280 h 449"/>
                  <a:gd name="T56" fmla="*/ 81 w 193"/>
                  <a:gd name="T57" fmla="*/ 296 h 449"/>
                  <a:gd name="T58" fmla="*/ 59 w 193"/>
                  <a:gd name="T59" fmla="*/ 331 h 449"/>
                  <a:gd name="T60" fmla="*/ 31 w 193"/>
                  <a:gd name="T61" fmla="*/ 373 h 449"/>
                  <a:gd name="T62" fmla="*/ 46 w 193"/>
                  <a:gd name="T63" fmla="*/ 382 h 449"/>
                  <a:gd name="T64" fmla="*/ 78 w 193"/>
                  <a:gd name="T65" fmla="*/ 363 h 449"/>
                  <a:gd name="T66" fmla="*/ 114 w 193"/>
                  <a:gd name="T67" fmla="*/ 346 h 449"/>
                  <a:gd name="T68" fmla="*/ 133 w 193"/>
                  <a:gd name="T69" fmla="*/ 325 h 449"/>
                  <a:gd name="T70" fmla="*/ 132 w 193"/>
                  <a:gd name="T71" fmla="*/ 255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93" h="449">
                    <a:moveTo>
                      <a:pt x="131" y="367"/>
                    </a:moveTo>
                    <a:cubicBezTo>
                      <a:pt x="129" y="369"/>
                      <a:pt x="128" y="370"/>
                      <a:pt x="127" y="371"/>
                    </a:cubicBezTo>
                    <a:cubicBezTo>
                      <a:pt x="112" y="385"/>
                      <a:pt x="97" y="397"/>
                      <a:pt x="80" y="408"/>
                    </a:cubicBezTo>
                    <a:cubicBezTo>
                      <a:pt x="74" y="411"/>
                      <a:pt x="69" y="414"/>
                      <a:pt x="63" y="417"/>
                    </a:cubicBezTo>
                    <a:cubicBezTo>
                      <a:pt x="61" y="419"/>
                      <a:pt x="59" y="420"/>
                      <a:pt x="57" y="422"/>
                    </a:cubicBezTo>
                    <a:cubicBezTo>
                      <a:pt x="54" y="426"/>
                      <a:pt x="50" y="430"/>
                      <a:pt x="47" y="433"/>
                    </a:cubicBezTo>
                    <a:cubicBezTo>
                      <a:pt x="44" y="436"/>
                      <a:pt x="41" y="439"/>
                      <a:pt x="38" y="441"/>
                    </a:cubicBezTo>
                    <a:cubicBezTo>
                      <a:pt x="27" y="449"/>
                      <a:pt x="13" y="446"/>
                      <a:pt x="7" y="434"/>
                    </a:cubicBezTo>
                    <a:cubicBezTo>
                      <a:pt x="4" y="428"/>
                      <a:pt x="2" y="421"/>
                      <a:pt x="1" y="415"/>
                    </a:cubicBezTo>
                    <a:cubicBezTo>
                      <a:pt x="0" y="404"/>
                      <a:pt x="0" y="394"/>
                      <a:pt x="1" y="383"/>
                    </a:cubicBezTo>
                    <a:cubicBezTo>
                      <a:pt x="2" y="379"/>
                      <a:pt x="3" y="374"/>
                      <a:pt x="7" y="372"/>
                    </a:cubicBezTo>
                    <a:cubicBezTo>
                      <a:pt x="20" y="361"/>
                      <a:pt x="28" y="346"/>
                      <a:pt x="33" y="331"/>
                    </a:cubicBezTo>
                    <a:cubicBezTo>
                      <a:pt x="36" y="325"/>
                      <a:pt x="37" y="319"/>
                      <a:pt x="39" y="313"/>
                    </a:cubicBezTo>
                    <a:cubicBezTo>
                      <a:pt x="42" y="304"/>
                      <a:pt x="45" y="294"/>
                      <a:pt x="49" y="286"/>
                    </a:cubicBezTo>
                    <a:cubicBezTo>
                      <a:pt x="56" y="272"/>
                      <a:pt x="56" y="258"/>
                      <a:pt x="53" y="244"/>
                    </a:cubicBezTo>
                    <a:cubicBezTo>
                      <a:pt x="52" y="240"/>
                      <a:pt x="51" y="237"/>
                      <a:pt x="50" y="233"/>
                    </a:cubicBezTo>
                    <a:cubicBezTo>
                      <a:pt x="49" y="229"/>
                      <a:pt x="47" y="225"/>
                      <a:pt x="44" y="221"/>
                    </a:cubicBezTo>
                    <a:cubicBezTo>
                      <a:pt x="42" y="217"/>
                      <a:pt x="39" y="212"/>
                      <a:pt x="38" y="207"/>
                    </a:cubicBezTo>
                    <a:cubicBezTo>
                      <a:pt x="36" y="202"/>
                      <a:pt x="38" y="199"/>
                      <a:pt x="44" y="199"/>
                    </a:cubicBezTo>
                    <a:cubicBezTo>
                      <a:pt x="48" y="199"/>
                      <a:pt x="51" y="199"/>
                      <a:pt x="54" y="201"/>
                    </a:cubicBezTo>
                    <a:cubicBezTo>
                      <a:pt x="55" y="202"/>
                      <a:pt x="56" y="203"/>
                      <a:pt x="57" y="203"/>
                    </a:cubicBezTo>
                    <a:cubicBezTo>
                      <a:pt x="62" y="208"/>
                      <a:pt x="68" y="209"/>
                      <a:pt x="75" y="209"/>
                    </a:cubicBezTo>
                    <a:cubicBezTo>
                      <a:pt x="83" y="209"/>
                      <a:pt x="90" y="212"/>
                      <a:pt x="96" y="218"/>
                    </a:cubicBezTo>
                    <a:cubicBezTo>
                      <a:pt x="99" y="221"/>
                      <a:pt x="103" y="223"/>
                      <a:pt x="107" y="223"/>
                    </a:cubicBezTo>
                    <a:cubicBezTo>
                      <a:pt x="110" y="223"/>
                      <a:pt x="112" y="224"/>
                      <a:pt x="115" y="225"/>
                    </a:cubicBezTo>
                    <a:cubicBezTo>
                      <a:pt x="120" y="226"/>
                      <a:pt x="124" y="229"/>
                      <a:pt x="126" y="233"/>
                    </a:cubicBezTo>
                    <a:cubicBezTo>
                      <a:pt x="126" y="234"/>
                      <a:pt x="127" y="235"/>
                      <a:pt x="128" y="236"/>
                    </a:cubicBezTo>
                    <a:cubicBezTo>
                      <a:pt x="131" y="236"/>
                      <a:pt x="132" y="234"/>
                      <a:pt x="133" y="231"/>
                    </a:cubicBezTo>
                    <a:cubicBezTo>
                      <a:pt x="134" y="229"/>
                      <a:pt x="134" y="227"/>
                      <a:pt x="134" y="225"/>
                    </a:cubicBezTo>
                    <a:cubicBezTo>
                      <a:pt x="134" y="217"/>
                      <a:pt x="134" y="208"/>
                      <a:pt x="135" y="200"/>
                    </a:cubicBezTo>
                    <a:cubicBezTo>
                      <a:pt x="137" y="176"/>
                      <a:pt x="139" y="151"/>
                      <a:pt x="137" y="127"/>
                    </a:cubicBezTo>
                    <a:cubicBezTo>
                      <a:pt x="137" y="118"/>
                      <a:pt x="135" y="109"/>
                      <a:pt x="133" y="99"/>
                    </a:cubicBezTo>
                    <a:cubicBezTo>
                      <a:pt x="132" y="90"/>
                      <a:pt x="127" y="81"/>
                      <a:pt x="121" y="74"/>
                    </a:cubicBezTo>
                    <a:cubicBezTo>
                      <a:pt x="116" y="67"/>
                      <a:pt x="111" y="61"/>
                      <a:pt x="105" y="55"/>
                    </a:cubicBezTo>
                    <a:cubicBezTo>
                      <a:pt x="98" y="46"/>
                      <a:pt x="90" y="36"/>
                      <a:pt x="83" y="27"/>
                    </a:cubicBezTo>
                    <a:cubicBezTo>
                      <a:pt x="79" y="22"/>
                      <a:pt x="77" y="15"/>
                      <a:pt x="77" y="9"/>
                    </a:cubicBezTo>
                    <a:cubicBezTo>
                      <a:pt x="77" y="3"/>
                      <a:pt x="80" y="0"/>
                      <a:pt x="86" y="2"/>
                    </a:cubicBezTo>
                    <a:cubicBezTo>
                      <a:pt x="89" y="2"/>
                      <a:pt x="92" y="4"/>
                      <a:pt x="95" y="6"/>
                    </a:cubicBezTo>
                    <a:cubicBezTo>
                      <a:pt x="105" y="15"/>
                      <a:pt x="116" y="22"/>
                      <a:pt x="128" y="28"/>
                    </a:cubicBezTo>
                    <a:cubicBezTo>
                      <a:pt x="141" y="35"/>
                      <a:pt x="154" y="43"/>
                      <a:pt x="165" y="52"/>
                    </a:cubicBezTo>
                    <a:cubicBezTo>
                      <a:pt x="172" y="58"/>
                      <a:pt x="179" y="64"/>
                      <a:pt x="184" y="72"/>
                    </a:cubicBezTo>
                    <a:cubicBezTo>
                      <a:pt x="186" y="75"/>
                      <a:pt x="188" y="78"/>
                      <a:pt x="189" y="83"/>
                    </a:cubicBezTo>
                    <a:cubicBezTo>
                      <a:pt x="192" y="122"/>
                      <a:pt x="193" y="162"/>
                      <a:pt x="193" y="202"/>
                    </a:cubicBezTo>
                    <a:cubicBezTo>
                      <a:pt x="193" y="232"/>
                      <a:pt x="192" y="262"/>
                      <a:pt x="189" y="292"/>
                    </a:cubicBezTo>
                    <a:cubicBezTo>
                      <a:pt x="186" y="321"/>
                      <a:pt x="183" y="350"/>
                      <a:pt x="176" y="378"/>
                    </a:cubicBezTo>
                    <a:cubicBezTo>
                      <a:pt x="173" y="388"/>
                      <a:pt x="170" y="399"/>
                      <a:pt x="165" y="409"/>
                    </a:cubicBezTo>
                    <a:cubicBezTo>
                      <a:pt x="162" y="414"/>
                      <a:pt x="159" y="419"/>
                      <a:pt x="155" y="423"/>
                    </a:cubicBezTo>
                    <a:cubicBezTo>
                      <a:pt x="152" y="426"/>
                      <a:pt x="149" y="428"/>
                      <a:pt x="145" y="428"/>
                    </a:cubicBezTo>
                    <a:cubicBezTo>
                      <a:pt x="140" y="429"/>
                      <a:pt x="136" y="427"/>
                      <a:pt x="135" y="422"/>
                    </a:cubicBezTo>
                    <a:cubicBezTo>
                      <a:pt x="135" y="420"/>
                      <a:pt x="135" y="418"/>
                      <a:pt x="134" y="415"/>
                    </a:cubicBezTo>
                    <a:cubicBezTo>
                      <a:pt x="134" y="407"/>
                      <a:pt x="135" y="399"/>
                      <a:pt x="135" y="391"/>
                    </a:cubicBezTo>
                    <a:cubicBezTo>
                      <a:pt x="134" y="383"/>
                      <a:pt x="134" y="375"/>
                      <a:pt x="131" y="367"/>
                    </a:cubicBezTo>
                    <a:close/>
                    <a:moveTo>
                      <a:pt x="132" y="255"/>
                    </a:moveTo>
                    <a:cubicBezTo>
                      <a:pt x="127" y="257"/>
                      <a:pt x="125" y="260"/>
                      <a:pt x="124" y="264"/>
                    </a:cubicBezTo>
                    <a:cubicBezTo>
                      <a:pt x="123" y="267"/>
                      <a:pt x="122" y="271"/>
                      <a:pt x="119" y="273"/>
                    </a:cubicBezTo>
                    <a:cubicBezTo>
                      <a:pt x="114" y="277"/>
                      <a:pt x="108" y="280"/>
                      <a:pt x="102" y="280"/>
                    </a:cubicBezTo>
                    <a:cubicBezTo>
                      <a:pt x="97" y="280"/>
                      <a:pt x="94" y="282"/>
                      <a:pt x="91" y="285"/>
                    </a:cubicBezTo>
                    <a:cubicBezTo>
                      <a:pt x="87" y="289"/>
                      <a:pt x="84" y="292"/>
                      <a:pt x="81" y="296"/>
                    </a:cubicBezTo>
                    <a:cubicBezTo>
                      <a:pt x="78" y="299"/>
                      <a:pt x="76" y="302"/>
                      <a:pt x="75" y="305"/>
                    </a:cubicBezTo>
                    <a:cubicBezTo>
                      <a:pt x="71" y="315"/>
                      <a:pt x="66" y="323"/>
                      <a:pt x="59" y="331"/>
                    </a:cubicBezTo>
                    <a:cubicBezTo>
                      <a:pt x="54" y="337"/>
                      <a:pt x="50" y="343"/>
                      <a:pt x="45" y="349"/>
                    </a:cubicBezTo>
                    <a:cubicBezTo>
                      <a:pt x="39" y="356"/>
                      <a:pt x="34" y="364"/>
                      <a:pt x="31" y="373"/>
                    </a:cubicBezTo>
                    <a:cubicBezTo>
                      <a:pt x="29" y="377"/>
                      <a:pt x="29" y="379"/>
                      <a:pt x="34" y="381"/>
                    </a:cubicBezTo>
                    <a:cubicBezTo>
                      <a:pt x="38" y="382"/>
                      <a:pt x="42" y="383"/>
                      <a:pt x="46" y="382"/>
                    </a:cubicBezTo>
                    <a:cubicBezTo>
                      <a:pt x="53" y="381"/>
                      <a:pt x="59" y="378"/>
                      <a:pt x="64" y="374"/>
                    </a:cubicBezTo>
                    <a:cubicBezTo>
                      <a:pt x="69" y="371"/>
                      <a:pt x="73" y="367"/>
                      <a:pt x="78" y="363"/>
                    </a:cubicBezTo>
                    <a:cubicBezTo>
                      <a:pt x="81" y="361"/>
                      <a:pt x="83" y="359"/>
                      <a:pt x="87" y="358"/>
                    </a:cubicBezTo>
                    <a:cubicBezTo>
                      <a:pt x="97" y="356"/>
                      <a:pt x="106" y="351"/>
                      <a:pt x="114" y="346"/>
                    </a:cubicBezTo>
                    <a:cubicBezTo>
                      <a:pt x="119" y="343"/>
                      <a:pt x="123" y="340"/>
                      <a:pt x="127" y="338"/>
                    </a:cubicBezTo>
                    <a:cubicBezTo>
                      <a:pt x="131" y="335"/>
                      <a:pt x="133" y="331"/>
                      <a:pt x="133" y="325"/>
                    </a:cubicBezTo>
                    <a:cubicBezTo>
                      <a:pt x="132" y="304"/>
                      <a:pt x="132" y="282"/>
                      <a:pt x="132" y="260"/>
                    </a:cubicBezTo>
                    <a:cubicBezTo>
                      <a:pt x="132" y="259"/>
                      <a:pt x="132" y="257"/>
                      <a:pt x="132" y="25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151" name="Freeform 12"/>
              <p:cNvSpPr/>
              <p:nvPr/>
            </p:nvSpPr>
            <p:spPr bwMode="auto">
              <a:xfrm>
                <a:off x="5375547" y="2443057"/>
                <a:ext cx="650372" cy="900269"/>
              </a:xfrm>
              <a:custGeom>
                <a:avLst/>
                <a:gdLst>
                  <a:gd name="T0" fmla="*/ 34 w 229"/>
                  <a:gd name="T1" fmla="*/ 0 h 316"/>
                  <a:gd name="T2" fmla="*/ 37 w 229"/>
                  <a:gd name="T3" fmla="*/ 2 h 316"/>
                  <a:gd name="T4" fmla="*/ 69 w 229"/>
                  <a:gd name="T5" fmla="*/ 32 h 316"/>
                  <a:gd name="T6" fmla="*/ 73 w 229"/>
                  <a:gd name="T7" fmla="*/ 38 h 316"/>
                  <a:gd name="T8" fmla="*/ 99 w 229"/>
                  <a:gd name="T9" fmla="*/ 117 h 316"/>
                  <a:gd name="T10" fmla="*/ 101 w 229"/>
                  <a:gd name="T11" fmla="*/ 128 h 316"/>
                  <a:gd name="T12" fmla="*/ 112 w 229"/>
                  <a:gd name="T13" fmla="*/ 132 h 316"/>
                  <a:gd name="T14" fmla="*/ 120 w 229"/>
                  <a:gd name="T15" fmla="*/ 127 h 316"/>
                  <a:gd name="T16" fmla="*/ 145 w 229"/>
                  <a:gd name="T17" fmla="*/ 109 h 316"/>
                  <a:gd name="T18" fmla="*/ 148 w 229"/>
                  <a:gd name="T19" fmla="*/ 103 h 316"/>
                  <a:gd name="T20" fmla="*/ 148 w 229"/>
                  <a:gd name="T21" fmla="*/ 80 h 316"/>
                  <a:gd name="T22" fmla="*/ 159 w 229"/>
                  <a:gd name="T23" fmla="*/ 69 h 316"/>
                  <a:gd name="T24" fmla="*/ 162 w 229"/>
                  <a:gd name="T25" fmla="*/ 71 h 316"/>
                  <a:gd name="T26" fmla="*/ 164 w 229"/>
                  <a:gd name="T27" fmla="*/ 75 h 316"/>
                  <a:gd name="T28" fmla="*/ 171 w 229"/>
                  <a:gd name="T29" fmla="*/ 86 h 316"/>
                  <a:gd name="T30" fmla="*/ 204 w 229"/>
                  <a:gd name="T31" fmla="*/ 104 h 316"/>
                  <a:gd name="T32" fmla="*/ 209 w 229"/>
                  <a:gd name="T33" fmla="*/ 112 h 316"/>
                  <a:gd name="T34" fmla="*/ 169 w 229"/>
                  <a:gd name="T35" fmla="*/ 170 h 316"/>
                  <a:gd name="T36" fmla="*/ 128 w 229"/>
                  <a:gd name="T37" fmla="*/ 175 h 316"/>
                  <a:gd name="T38" fmla="*/ 114 w 229"/>
                  <a:gd name="T39" fmla="*/ 190 h 316"/>
                  <a:gd name="T40" fmla="*/ 115 w 229"/>
                  <a:gd name="T41" fmla="*/ 196 h 316"/>
                  <a:gd name="T42" fmla="*/ 115 w 229"/>
                  <a:gd name="T43" fmla="*/ 219 h 316"/>
                  <a:gd name="T44" fmla="*/ 109 w 229"/>
                  <a:gd name="T45" fmla="*/ 226 h 316"/>
                  <a:gd name="T46" fmla="*/ 89 w 229"/>
                  <a:gd name="T47" fmla="*/ 246 h 316"/>
                  <a:gd name="T48" fmla="*/ 95 w 229"/>
                  <a:gd name="T49" fmla="*/ 260 h 316"/>
                  <a:gd name="T50" fmla="*/ 113 w 229"/>
                  <a:gd name="T51" fmla="*/ 259 h 316"/>
                  <a:gd name="T52" fmla="*/ 148 w 229"/>
                  <a:gd name="T53" fmla="*/ 248 h 316"/>
                  <a:gd name="T54" fmla="*/ 170 w 229"/>
                  <a:gd name="T55" fmla="*/ 243 h 316"/>
                  <a:gd name="T56" fmla="*/ 187 w 229"/>
                  <a:gd name="T57" fmla="*/ 237 h 316"/>
                  <a:gd name="T58" fmla="*/ 212 w 229"/>
                  <a:gd name="T59" fmla="*/ 229 h 316"/>
                  <a:gd name="T60" fmla="*/ 220 w 229"/>
                  <a:gd name="T61" fmla="*/ 229 h 316"/>
                  <a:gd name="T62" fmla="*/ 227 w 229"/>
                  <a:gd name="T63" fmla="*/ 241 h 316"/>
                  <a:gd name="T64" fmla="*/ 214 w 229"/>
                  <a:gd name="T65" fmla="*/ 267 h 316"/>
                  <a:gd name="T66" fmla="*/ 203 w 229"/>
                  <a:gd name="T67" fmla="*/ 277 h 316"/>
                  <a:gd name="T68" fmla="*/ 174 w 229"/>
                  <a:gd name="T69" fmla="*/ 289 h 316"/>
                  <a:gd name="T70" fmla="*/ 140 w 229"/>
                  <a:gd name="T71" fmla="*/ 298 h 316"/>
                  <a:gd name="T72" fmla="*/ 127 w 229"/>
                  <a:gd name="T73" fmla="*/ 298 h 316"/>
                  <a:gd name="T74" fmla="*/ 116 w 229"/>
                  <a:gd name="T75" fmla="*/ 301 h 316"/>
                  <a:gd name="T76" fmla="*/ 55 w 229"/>
                  <a:gd name="T77" fmla="*/ 304 h 316"/>
                  <a:gd name="T78" fmla="*/ 44 w 229"/>
                  <a:gd name="T79" fmla="*/ 292 h 316"/>
                  <a:gd name="T80" fmla="*/ 27 w 229"/>
                  <a:gd name="T81" fmla="*/ 257 h 316"/>
                  <a:gd name="T82" fmla="*/ 25 w 229"/>
                  <a:gd name="T83" fmla="*/ 252 h 316"/>
                  <a:gd name="T84" fmla="*/ 18 w 229"/>
                  <a:gd name="T85" fmla="*/ 217 h 316"/>
                  <a:gd name="T86" fmla="*/ 18 w 229"/>
                  <a:gd name="T87" fmla="*/ 210 h 316"/>
                  <a:gd name="T88" fmla="*/ 1 w 229"/>
                  <a:gd name="T89" fmla="*/ 140 h 316"/>
                  <a:gd name="T90" fmla="*/ 0 w 229"/>
                  <a:gd name="T91" fmla="*/ 134 h 316"/>
                  <a:gd name="T92" fmla="*/ 18 w 229"/>
                  <a:gd name="T93" fmla="*/ 50 h 316"/>
                  <a:gd name="T94" fmla="*/ 32 w 229"/>
                  <a:gd name="T95" fmla="*/ 4 h 316"/>
                  <a:gd name="T96" fmla="*/ 34 w 229"/>
                  <a:gd name="T97" fmla="*/ 0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29" h="316">
                    <a:moveTo>
                      <a:pt x="34" y="0"/>
                    </a:moveTo>
                    <a:cubicBezTo>
                      <a:pt x="35" y="1"/>
                      <a:pt x="36" y="2"/>
                      <a:pt x="37" y="2"/>
                    </a:cubicBezTo>
                    <a:cubicBezTo>
                      <a:pt x="48" y="12"/>
                      <a:pt x="58" y="22"/>
                      <a:pt x="69" y="32"/>
                    </a:cubicBezTo>
                    <a:cubicBezTo>
                      <a:pt x="71" y="34"/>
                      <a:pt x="72" y="36"/>
                      <a:pt x="73" y="38"/>
                    </a:cubicBezTo>
                    <a:cubicBezTo>
                      <a:pt x="86" y="63"/>
                      <a:pt x="94" y="89"/>
                      <a:pt x="99" y="117"/>
                    </a:cubicBezTo>
                    <a:cubicBezTo>
                      <a:pt x="99" y="120"/>
                      <a:pt x="100" y="124"/>
                      <a:pt x="101" y="128"/>
                    </a:cubicBezTo>
                    <a:cubicBezTo>
                      <a:pt x="103" y="133"/>
                      <a:pt x="107" y="134"/>
                      <a:pt x="112" y="132"/>
                    </a:cubicBezTo>
                    <a:cubicBezTo>
                      <a:pt x="115" y="130"/>
                      <a:pt x="117" y="129"/>
                      <a:pt x="120" y="127"/>
                    </a:cubicBezTo>
                    <a:cubicBezTo>
                      <a:pt x="128" y="121"/>
                      <a:pt x="136" y="115"/>
                      <a:pt x="145" y="109"/>
                    </a:cubicBezTo>
                    <a:cubicBezTo>
                      <a:pt x="147" y="108"/>
                      <a:pt x="148" y="106"/>
                      <a:pt x="148" y="103"/>
                    </a:cubicBezTo>
                    <a:cubicBezTo>
                      <a:pt x="148" y="95"/>
                      <a:pt x="148" y="88"/>
                      <a:pt x="148" y="80"/>
                    </a:cubicBezTo>
                    <a:cubicBezTo>
                      <a:pt x="148" y="75"/>
                      <a:pt x="153" y="69"/>
                      <a:pt x="159" y="69"/>
                    </a:cubicBezTo>
                    <a:cubicBezTo>
                      <a:pt x="160" y="69"/>
                      <a:pt x="162" y="70"/>
                      <a:pt x="162" y="71"/>
                    </a:cubicBezTo>
                    <a:cubicBezTo>
                      <a:pt x="163" y="72"/>
                      <a:pt x="164" y="73"/>
                      <a:pt x="164" y="75"/>
                    </a:cubicBezTo>
                    <a:cubicBezTo>
                      <a:pt x="164" y="79"/>
                      <a:pt x="167" y="83"/>
                      <a:pt x="171" y="86"/>
                    </a:cubicBezTo>
                    <a:cubicBezTo>
                      <a:pt x="181" y="94"/>
                      <a:pt x="192" y="100"/>
                      <a:pt x="204" y="104"/>
                    </a:cubicBezTo>
                    <a:cubicBezTo>
                      <a:pt x="208" y="106"/>
                      <a:pt x="209" y="108"/>
                      <a:pt x="209" y="112"/>
                    </a:cubicBezTo>
                    <a:cubicBezTo>
                      <a:pt x="210" y="140"/>
                      <a:pt x="196" y="160"/>
                      <a:pt x="169" y="170"/>
                    </a:cubicBezTo>
                    <a:cubicBezTo>
                      <a:pt x="156" y="175"/>
                      <a:pt x="142" y="177"/>
                      <a:pt x="128" y="175"/>
                    </a:cubicBezTo>
                    <a:cubicBezTo>
                      <a:pt x="119" y="173"/>
                      <a:pt x="112" y="182"/>
                      <a:pt x="114" y="190"/>
                    </a:cubicBezTo>
                    <a:cubicBezTo>
                      <a:pt x="114" y="192"/>
                      <a:pt x="115" y="194"/>
                      <a:pt x="115" y="196"/>
                    </a:cubicBezTo>
                    <a:cubicBezTo>
                      <a:pt x="118" y="203"/>
                      <a:pt x="118" y="211"/>
                      <a:pt x="115" y="219"/>
                    </a:cubicBezTo>
                    <a:cubicBezTo>
                      <a:pt x="114" y="222"/>
                      <a:pt x="112" y="224"/>
                      <a:pt x="109" y="226"/>
                    </a:cubicBezTo>
                    <a:cubicBezTo>
                      <a:pt x="101" y="231"/>
                      <a:pt x="95" y="238"/>
                      <a:pt x="89" y="246"/>
                    </a:cubicBezTo>
                    <a:cubicBezTo>
                      <a:pt x="84" y="254"/>
                      <a:pt x="85" y="258"/>
                      <a:pt x="95" y="260"/>
                    </a:cubicBezTo>
                    <a:cubicBezTo>
                      <a:pt x="101" y="261"/>
                      <a:pt x="107" y="261"/>
                      <a:pt x="113" y="259"/>
                    </a:cubicBezTo>
                    <a:cubicBezTo>
                      <a:pt x="125" y="256"/>
                      <a:pt x="137" y="252"/>
                      <a:pt x="148" y="248"/>
                    </a:cubicBezTo>
                    <a:cubicBezTo>
                      <a:pt x="155" y="245"/>
                      <a:pt x="162" y="243"/>
                      <a:pt x="170" y="243"/>
                    </a:cubicBezTo>
                    <a:cubicBezTo>
                      <a:pt x="176" y="242"/>
                      <a:pt x="182" y="240"/>
                      <a:pt x="187" y="237"/>
                    </a:cubicBezTo>
                    <a:cubicBezTo>
                      <a:pt x="195" y="234"/>
                      <a:pt x="203" y="230"/>
                      <a:pt x="212" y="229"/>
                    </a:cubicBezTo>
                    <a:cubicBezTo>
                      <a:pt x="214" y="229"/>
                      <a:pt x="217" y="229"/>
                      <a:pt x="220" y="229"/>
                    </a:cubicBezTo>
                    <a:cubicBezTo>
                      <a:pt x="226" y="230"/>
                      <a:pt x="229" y="236"/>
                      <a:pt x="227" y="241"/>
                    </a:cubicBezTo>
                    <a:cubicBezTo>
                      <a:pt x="223" y="250"/>
                      <a:pt x="218" y="259"/>
                      <a:pt x="214" y="267"/>
                    </a:cubicBezTo>
                    <a:cubicBezTo>
                      <a:pt x="211" y="271"/>
                      <a:pt x="207" y="274"/>
                      <a:pt x="203" y="277"/>
                    </a:cubicBezTo>
                    <a:cubicBezTo>
                      <a:pt x="194" y="282"/>
                      <a:pt x="184" y="286"/>
                      <a:pt x="174" y="289"/>
                    </a:cubicBezTo>
                    <a:cubicBezTo>
                      <a:pt x="163" y="292"/>
                      <a:pt x="151" y="295"/>
                      <a:pt x="140" y="298"/>
                    </a:cubicBezTo>
                    <a:cubicBezTo>
                      <a:pt x="136" y="299"/>
                      <a:pt x="131" y="298"/>
                      <a:pt x="127" y="298"/>
                    </a:cubicBezTo>
                    <a:cubicBezTo>
                      <a:pt x="122" y="298"/>
                      <a:pt x="119" y="299"/>
                      <a:pt x="116" y="301"/>
                    </a:cubicBezTo>
                    <a:cubicBezTo>
                      <a:pt x="97" y="315"/>
                      <a:pt x="74" y="316"/>
                      <a:pt x="55" y="304"/>
                    </a:cubicBezTo>
                    <a:cubicBezTo>
                      <a:pt x="51" y="301"/>
                      <a:pt x="47" y="297"/>
                      <a:pt x="44" y="292"/>
                    </a:cubicBezTo>
                    <a:cubicBezTo>
                      <a:pt x="37" y="281"/>
                      <a:pt x="32" y="269"/>
                      <a:pt x="27" y="257"/>
                    </a:cubicBezTo>
                    <a:cubicBezTo>
                      <a:pt x="26" y="255"/>
                      <a:pt x="26" y="254"/>
                      <a:pt x="25" y="252"/>
                    </a:cubicBezTo>
                    <a:cubicBezTo>
                      <a:pt x="20" y="241"/>
                      <a:pt x="17" y="230"/>
                      <a:pt x="18" y="217"/>
                    </a:cubicBezTo>
                    <a:cubicBezTo>
                      <a:pt x="19" y="215"/>
                      <a:pt x="18" y="213"/>
                      <a:pt x="18" y="210"/>
                    </a:cubicBezTo>
                    <a:cubicBezTo>
                      <a:pt x="12" y="187"/>
                      <a:pt x="6" y="163"/>
                      <a:pt x="1" y="140"/>
                    </a:cubicBezTo>
                    <a:cubicBezTo>
                      <a:pt x="0" y="138"/>
                      <a:pt x="0" y="136"/>
                      <a:pt x="0" y="134"/>
                    </a:cubicBezTo>
                    <a:cubicBezTo>
                      <a:pt x="6" y="106"/>
                      <a:pt x="12" y="78"/>
                      <a:pt x="18" y="50"/>
                    </a:cubicBezTo>
                    <a:cubicBezTo>
                      <a:pt x="22" y="35"/>
                      <a:pt x="26" y="19"/>
                      <a:pt x="32" y="4"/>
                    </a:cubicBezTo>
                    <a:cubicBezTo>
                      <a:pt x="33" y="2"/>
                      <a:pt x="33" y="1"/>
                      <a:pt x="3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152" name="Freeform 13"/>
              <p:cNvSpPr/>
              <p:nvPr/>
            </p:nvSpPr>
            <p:spPr bwMode="auto">
              <a:xfrm>
                <a:off x="6355912" y="2792272"/>
                <a:ext cx="772117" cy="855416"/>
              </a:xfrm>
              <a:custGeom>
                <a:avLst/>
                <a:gdLst>
                  <a:gd name="T0" fmla="*/ 194 w 271"/>
                  <a:gd name="T1" fmla="*/ 98 h 300"/>
                  <a:gd name="T2" fmla="*/ 236 w 271"/>
                  <a:gd name="T3" fmla="*/ 96 h 300"/>
                  <a:gd name="T4" fmla="*/ 237 w 271"/>
                  <a:gd name="T5" fmla="*/ 111 h 300"/>
                  <a:gd name="T6" fmla="*/ 175 w 271"/>
                  <a:gd name="T7" fmla="*/ 150 h 300"/>
                  <a:gd name="T8" fmla="*/ 169 w 271"/>
                  <a:gd name="T9" fmla="*/ 195 h 300"/>
                  <a:gd name="T10" fmla="*/ 177 w 271"/>
                  <a:gd name="T11" fmla="*/ 299 h 300"/>
                  <a:gd name="T12" fmla="*/ 159 w 271"/>
                  <a:gd name="T13" fmla="*/ 285 h 300"/>
                  <a:gd name="T14" fmla="*/ 150 w 271"/>
                  <a:gd name="T15" fmla="*/ 266 h 300"/>
                  <a:gd name="T16" fmla="*/ 133 w 271"/>
                  <a:gd name="T17" fmla="*/ 260 h 300"/>
                  <a:gd name="T18" fmla="*/ 132 w 271"/>
                  <a:gd name="T19" fmla="*/ 243 h 300"/>
                  <a:gd name="T20" fmla="*/ 149 w 271"/>
                  <a:gd name="T21" fmla="*/ 232 h 300"/>
                  <a:gd name="T22" fmla="*/ 139 w 271"/>
                  <a:gd name="T23" fmla="*/ 197 h 300"/>
                  <a:gd name="T24" fmla="*/ 117 w 271"/>
                  <a:gd name="T25" fmla="*/ 216 h 300"/>
                  <a:gd name="T26" fmla="*/ 101 w 271"/>
                  <a:gd name="T27" fmla="*/ 235 h 300"/>
                  <a:gd name="T28" fmla="*/ 26 w 271"/>
                  <a:gd name="T29" fmla="*/ 293 h 300"/>
                  <a:gd name="T30" fmla="*/ 0 w 271"/>
                  <a:gd name="T31" fmla="*/ 243 h 300"/>
                  <a:gd name="T32" fmla="*/ 9 w 271"/>
                  <a:gd name="T33" fmla="*/ 237 h 300"/>
                  <a:gd name="T34" fmla="*/ 32 w 271"/>
                  <a:gd name="T35" fmla="*/ 234 h 300"/>
                  <a:gd name="T36" fmla="*/ 59 w 271"/>
                  <a:gd name="T37" fmla="*/ 219 h 300"/>
                  <a:gd name="T38" fmla="*/ 116 w 271"/>
                  <a:gd name="T39" fmla="*/ 185 h 300"/>
                  <a:gd name="T40" fmla="*/ 145 w 271"/>
                  <a:gd name="T41" fmla="*/ 155 h 300"/>
                  <a:gd name="T42" fmla="*/ 133 w 271"/>
                  <a:gd name="T43" fmla="*/ 142 h 300"/>
                  <a:gd name="T44" fmla="*/ 145 w 271"/>
                  <a:gd name="T45" fmla="*/ 112 h 300"/>
                  <a:gd name="T46" fmla="*/ 143 w 271"/>
                  <a:gd name="T47" fmla="*/ 104 h 300"/>
                  <a:gd name="T48" fmla="*/ 124 w 271"/>
                  <a:gd name="T49" fmla="*/ 108 h 300"/>
                  <a:gd name="T50" fmla="*/ 121 w 271"/>
                  <a:gd name="T51" fmla="*/ 140 h 300"/>
                  <a:gd name="T52" fmla="*/ 87 w 271"/>
                  <a:gd name="T53" fmla="*/ 188 h 300"/>
                  <a:gd name="T54" fmla="*/ 73 w 271"/>
                  <a:gd name="T55" fmla="*/ 176 h 300"/>
                  <a:gd name="T56" fmla="*/ 67 w 271"/>
                  <a:gd name="T57" fmla="*/ 159 h 300"/>
                  <a:gd name="T58" fmla="*/ 66 w 271"/>
                  <a:gd name="T59" fmla="*/ 63 h 300"/>
                  <a:gd name="T60" fmla="*/ 72 w 271"/>
                  <a:gd name="T61" fmla="*/ 47 h 300"/>
                  <a:gd name="T62" fmla="*/ 88 w 271"/>
                  <a:gd name="T63" fmla="*/ 55 h 300"/>
                  <a:gd name="T64" fmla="*/ 109 w 271"/>
                  <a:gd name="T65" fmla="*/ 63 h 300"/>
                  <a:gd name="T66" fmla="*/ 160 w 271"/>
                  <a:gd name="T67" fmla="*/ 28 h 300"/>
                  <a:gd name="T68" fmla="*/ 187 w 271"/>
                  <a:gd name="T69" fmla="*/ 16 h 300"/>
                  <a:gd name="T70" fmla="*/ 258 w 271"/>
                  <a:gd name="T71" fmla="*/ 4 h 300"/>
                  <a:gd name="T72" fmla="*/ 271 w 271"/>
                  <a:gd name="T73" fmla="*/ 16 h 300"/>
                  <a:gd name="T74" fmla="*/ 248 w 271"/>
                  <a:gd name="T75" fmla="*/ 37 h 300"/>
                  <a:gd name="T76" fmla="*/ 215 w 271"/>
                  <a:gd name="T77" fmla="*/ 67 h 300"/>
                  <a:gd name="T78" fmla="*/ 186 w 271"/>
                  <a:gd name="T79" fmla="*/ 95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71" h="300">
                    <a:moveTo>
                      <a:pt x="185" y="102"/>
                    </a:moveTo>
                    <a:cubicBezTo>
                      <a:pt x="188" y="101"/>
                      <a:pt x="191" y="99"/>
                      <a:pt x="194" y="98"/>
                    </a:cubicBezTo>
                    <a:cubicBezTo>
                      <a:pt x="200" y="94"/>
                      <a:pt x="206" y="91"/>
                      <a:pt x="213" y="90"/>
                    </a:cubicBezTo>
                    <a:cubicBezTo>
                      <a:pt x="221" y="89"/>
                      <a:pt x="229" y="92"/>
                      <a:pt x="236" y="96"/>
                    </a:cubicBezTo>
                    <a:cubicBezTo>
                      <a:pt x="237" y="97"/>
                      <a:pt x="238" y="98"/>
                      <a:pt x="239" y="99"/>
                    </a:cubicBezTo>
                    <a:cubicBezTo>
                      <a:pt x="242" y="103"/>
                      <a:pt x="242" y="108"/>
                      <a:pt x="237" y="111"/>
                    </a:cubicBezTo>
                    <a:cubicBezTo>
                      <a:pt x="220" y="127"/>
                      <a:pt x="200" y="139"/>
                      <a:pt x="179" y="148"/>
                    </a:cubicBezTo>
                    <a:cubicBezTo>
                      <a:pt x="178" y="149"/>
                      <a:pt x="176" y="149"/>
                      <a:pt x="175" y="150"/>
                    </a:cubicBezTo>
                    <a:cubicBezTo>
                      <a:pt x="167" y="153"/>
                      <a:pt x="164" y="159"/>
                      <a:pt x="163" y="168"/>
                    </a:cubicBezTo>
                    <a:cubicBezTo>
                      <a:pt x="163" y="177"/>
                      <a:pt x="165" y="187"/>
                      <a:pt x="169" y="195"/>
                    </a:cubicBezTo>
                    <a:cubicBezTo>
                      <a:pt x="182" y="226"/>
                      <a:pt x="186" y="259"/>
                      <a:pt x="185" y="292"/>
                    </a:cubicBezTo>
                    <a:cubicBezTo>
                      <a:pt x="185" y="298"/>
                      <a:pt x="183" y="300"/>
                      <a:pt x="177" y="299"/>
                    </a:cubicBezTo>
                    <a:cubicBezTo>
                      <a:pt x="171" y="299"/>
                      <a:pt x="165" y="297"/>
                      <a:pt x="161" y="292"/>
                    </a:cubicBezTo>
                    <a:cubicBezTo>
                      <a:pt x="159" y="290"/>
                      <a:pt x="159" y="287"/>
                      <a:pt x="159" y="285"/>
                    </a:cubicBezTo>
                    <a:cubicBezTo>
                      <a:pt x="159" y="284"/>
                      <a:pt x="159" y="282"/>
                      <a:pt x="159" y="281"/>
                    </a:cubicBezTo>
                    <a:cubicBezTo>
                      <a:pt x="159" y="274"/>
                      <a:pt x="156" y="269"/>
                      <a:pt x="150" y="266"/>
                    </a:cubicBezTo>
                    <a:cubicBezTo>
                      <a:pt x="146" y="263"/>
                      <a:pt x="141" y="262"/>
                      <a:pt x="136" y="260"/>
                    </a:cubicBezTo>
                    <a:cubicBezTo>
                      <a:pt x="135" y="260"/>
                      <a:pt x="134" y="260"/>
                      <a:pt x="133" y="260"/>
                    </a:cubicBezTo>
                    <a:cubicBezTo>
                      <a:pt x="129" y="258"/>
                      <a:pt x="126" y="255"/>
                      <a:pt x="126" y="252"/>
                    </a:cubicBezTo>
                    <a:cubicBezTo>
                      <a:pt x="125" y="248"/>
                      <a:pt x="128" y="244"/>
                      <a:pt x="132" y="243"/>
                    </a:cubicBezTo>
                    <a:cubicBezTo>
                      <a:pt x="134" y="242"/>
                      <a:pt x="136" y="242"/>
                      <a:pt x="138" y="242"/>
                    </a:cubicBezTo>
                    <a:cubicBezTo>
                      <a:pt x="144" y="241"/>
                      <a:pt x="147" y="238"/>
                      <a:pt x="149" y="232"/>
                    </a:cubicBezTo>
                    <a:cubicBezTo>
                      <a:pt x="153" y="220"/>
                      <a:pt x="151" y="208"/>
                      <a:pt x="144" y="197"/>
                    </a:cubicBezTo>
                    <a:cubicBezTo>
                      <a:pt x="142" y="195"/>
                      <a:pt x="141" y="195"/>
                      <a:pt x="139" y="197"/>
                    </a:cubicBezTo>
                    <a:cubicBezTo>
                      <a:pt x="138" y="197"/>
                      <a:pt x="137" y="198"/>
                      <a:pt x="136" y="199"/>
                    </a:cubicBezTo>
                    <a:cubicBezTo>
                      <a:pt x="129" y="205"/>
                      <a:pt x="123" y="210"/>
                      <a:pt x="117" y="216"/>
                    </a:cubicBezTo>
                    <a:cubicBezTo>
                      <a:pt x="112" y="220"/>
                      <a:pt x="108" y="225"/>
                      <a:pt x="105" y="231"/>
                    </a:cubicBezTo>
                    <a:cubicBezTo>
                      <a:pt x="104" y="232"/>
                      <a:pt x="103" y="233"/>
                      <a:pt x="101" y="235"/>
                    </a:cubicBezTo>
                    <a:cubicBezTo>
                      <a:pt x="84" y="253"/>
                      <a:pt x="66" y="270"/>
                      <a:pt x="48" y="288"/>
                    </a:cubicBezTo>
                    <a:cubicBezTo>
                      <a:pt x="41" y="296"/>
                      <a:pt x="35" y="297"/>
                      <a:pt x="26" y="293"/>
                    </a:cubicBezTo>
                    <a:cubicBezTo>
                      <a:pt x="20" y="291"/>
                      <a:pt x="16" y="287"/>
                      <a:pt x="13" y="282"/>
                    </a:cubicBezTo>
                    <a:cubicBezTo>
                      <a:pt x="4" y="271"/>
                      <a:pt x="1" y="257"/>
                      <a:pt x="0" y="243"/>
                    </a:cubicBezTo>
                    <a:cubicBezTo>
                      <a:pt x="0" y="240"/>
                      <a:pt x="1" y="239"/>
                      <a:pt x="3" y="239"/>
                    </a:cubicBezTo>
                    <a:cubicBezTo>
                      <a:pt x="5" y="238"/>
                      <a:pt x="7" y="237"/>
                      <a:pt x="9" y="237"/>
                    </a:cubicBezTo>
                    <a:cubicBezTo>
                      <a:pt x="13" y="235"/>
                      <a:pt x="16" y="235"/>
                      <a:pt x="20" y="237"/>
                    </a:cubicBezTo>
                    <a:cubicBezTo>
                      <a:pt x="24" y="239"/>
                      <a:pt x="28" y="238"/>
                      <a:pt x="32" y="234"/>
                    </a:cubicBezTo>
                    <a:cubicBezTo>
                      <a:pt x="34" y="233"/>
                      <a:pt x="37" y="231"/>
                      <a:pt x="39" y="230"/>
                    </a:cubicBezTo>
                    <a:cubicBezTo>
                      <a:pt x="46" y="226"/>
                      <a:pt x="52" y="222"/>
                      <a:pt x="59" y="219"/>
                    </a:cubicBezTo>
                    <a:cubicBezTo>
                      <a:pt x="60" y="218"/>
                      <a:pt x="62" y="217"/>
                      <a:pt x="63" y="216"/>
                    </a:cubicBezTo>
                    <a:cubicBezTo>
                      <a:pt x="81" y="206"/>
                      <a:pt x="98" y="195"/>
                      <a:pt x="116" y="185"/>
                    </a:cubicBezTo>
                    <a:cubicBezTo>
                      <a:pt x="122" y="181"/>
                      <a:pt x="128" y="177"/>
                      <a:pt x="134" y="172"/>
                    </a:cubicBezTo>
                    <a:cubicBezTo>
                      <a:pt x="139" y="168"/>
                      <a:pt x="143" y="163"/>
                      <a:pt x="145" y="155"/>
                    </a:cubicBezTo>
                    <a:cubicBezTo>
                      <a:pt x="143" y="155"/>
                      <a:pt x="142" y="154"/>
                      <a:pt x="140" y="154"/>
                    </a:cubicBezTo>
                    <a:cubicBezTo>
                      <a:pt x="134" y="152"/>
                      <a:pt x="132" y="148"/>
                      <a:pt x="133" y="142"/>
                    </a:cubicBezTo>
                    <a:cubicBezTo>
                      <a:pt x="134" y="140"/>
                      <a:pt x="135" y="137"/>
                      <a:pt x="136" y="135"/>
                    </a:cubicBezTo>
                    <a:cubicBezTo>
                      <a:pt x="139" y="127"/>
                      <a:pt x="142" y="119"/>
                      <a:pt x="145" y="112"/>
                    </a:cubicBezTo>
                    <a:cubicBezTo>
                      <a:pt x="145" y="111"/>
                      <a:pt x="146" y="110"/>
                      <a:pt x="146" y="109"/>
                    </a:cubicBezTo>
                    <a:cubicBezTo>
                      <a:pt x="147" y="105"/>
                      <a:pt x="146" y="104"/>
                      <a:pt x="143" y="104"/>
                    </a:cubicBezTo>
                    <a:cubicBezTo>
                      <a:pt x="140" y="104"/>
                      <a:pt x="138" y="104"/>
                      <a:pt x="135" y="105"/>
                    </a:cubicBezTo>
                    <a:cubicBezTo>
                      <a:pt x="132" y="106"/>
                      <a:pt x="128" y="107"/>
                      <a:pt x="124" y="108"/>
                    </a:cubicBezTo>
                    <a:cubicBezTo>
                      <a:pt x="122" y="109"/>
                      <a:pt x="121" y="111"/>
                      <a:pt x="121" y="113"/>
                    </a:cubicBezTo>
                    <a:cubicBezTo>
                      <a:pt x="121" y="122"/>
                      <a:pt x="121" y="131"/>
                      <a:pt x="121" y="140"/>
                    </a:cubicBezTo>
                    <a:cubicBezTo>
                      <a:pt x="121" y="142"/>
                      <a:pt x="120" y="144"/>
                      <a:pt x="119" y="146"/>
                    </a:cubicBezTo>
                    <a:cubicBezTo>
                      <a:pt x="108" y="160"/>
                      <a:pt x="98" y="174"/>
                      <a:pt x="87" y="188"/>
                    </a:cubicBezTo>
                    <a:cubicBezTo>
                      <a:pt x="87" y="189"/>
                      <a:pt x="86" y="189"/>
                      <a:pt x="86" y="190"/>
                    </a:cubicBezTo>
                    <a:cubicBezTo>
                      <a:pt x="81" y="185"/>
                      <a:pt x="77" y="181"/>
                      <a:pt x="73" y="176"/>
                    </a:cubicBezTo>
                    <a:cubicBezTo>
                      <a:pt x="70" y="173"/>
                      <a:pt x="69" y="170"/>
                      <a:pt x="69" y="166"/>
                    </a:cubicBezTo>
                    <a:cubicBezTo>
                      <a:pt x="68" y="164"/>
                      <a:pt x="68" y="161"/>
                      <a:pt x="67" y="159"/>
                    </a:cubicBezTo>
                    <a:cubicBezTo>
                      <a:pt x="58" y="138"/>
                      <a:pt x="57" y="117"/>
                      <a:pt x="63" y="95"/>
                    </a:cubicBezTo>
                    <a:cubicBezTo>
                      <a:pt x="67" y="84"/>
                      <a:pt x="67" y="74"/>
                      <a:pt x="66" y="63"/>
                    </a:cubicBezTo>
                    <a:cubicBezTo>
                      <a:pt x="66" y="60"/>
                      <a:pt x="66" y="57"/>
                      <a:pt x="66" y="54"/>
                    </a:cubicBezTo>
                    <a:cubicBezTo>
                      <a:pt x="66" y="50"/>
                      <a:pt x="68" y="47"/>
                      <a:pt x="72" y="47"/>
                    </a:cubicBezTo>
                    <a:cubicBezTo>
                      <a:pt x="75" y="46"/>
                      <a:pt x="78" y="47"/>
                      <a:pt x="80" y="48"/>
                    </a:cubicBezTo>
                    <a:cubicBezTo>
                      <a:pt x="83" y="50"/>
                      <a:pt x="85" y="52"/>
                      <a:pt x="88" y="55"/>
                    </a:cubicBezTo>
                    <a:cubicBezTo>
                      <a:pt x="90" y="57"/>
                      <a:pt x="91" y="59"/>
                      <a:pt x="93" y="61"/>
                    </a:cubicBezTo>
                    <a:cubicBezTo>
                      <a:pt x="99" y="66"/>
                      <a:pt x="103" y="67"/>
                      <a:pt x="109" y="63"/>
                    </a:cubicBezTo>
                    <a:cubicBezTo>
                      <a:pt x="117" y="58"/>
                      <a:pt x="125" y="53"/>
                      <a:pt x="133" y="48"/>
                    </a:cubicBezTo>
                    <a:cubicBezTo>
                      <a:pt x="142" y="41"/>
                      <a:pt x="151" y="35"/>
                      <a:pt x="160" y="28"/>
                    </a:cubicBezTo>
                    <a:cubicBezTo>
                      <a:pt x="163" y="25"/>
                      <a:pt x="167" y="24"/>
                      <a:pt x="171" y="23"/>
                    </a:cubicBezTo>
                    <a:cubicBezTo>
                      <a:pt x="177" y="23"/>
                      <a:pt x="182" y="20"/>
                      <a:pt x="187" y="16"/>
                    </a:cubicBezTo>
                    <a:cubicBezTo>
                      <a:pt x="196" y="6"/>
                      <a:pt x="208" y="2"/>
                      <a:pt x="221" y="1"/>
                    </a:cubicBezTo>
                    <a:cubicBezTo>
                      <a:pt x="233" y="0"/>
                      <a:pt x="246" y="0"/>
                      <a:pt x="258" y="4"/>
                    </a:cubicBezTo>
                    <a:cubicBezTo>
                      <a:pt x="261" y="5"/>
                      <a:pt x="264" y="7"/>
                      <a:pt x="267" y="9"/>
                    </a:cubicBezTo>
                    <a:cubicBezTo>
                      <a:pt x="270" y="10"/>
                      <a:pt x="271" y="13"/>
                      <a:pt x="271" y="16"/>
                    </a:cubicBezTo>
                    <a:cubicBezTo>
                      <a:pt x="271" y="18"/>
                      <a:pt x="271" y="19"/>
                      <a:pt x="269" y="21"/>
                    </a:cubicBezTo>
                    <a:cubicBezTo>
                      <a:pt x="262" y="26"/>
                      <a:pt x="255" y="31"/>
                      <a:pt x="248" y="37"/>
                    </a:cubicBezTo>
                    <a:cubicBezTo>
                      <a:pt x="240" y="43"/>
                      <a:pt x="232" y="50"/>
                      <a:pt x="226" y="58"/>
                    </a:cubicBezTo>
                    <a:cubicBezTo>
                      <a:pt x="223" y="62"/>
                      <a:pt x="219" y="65"/>
                      <a:pt x="215" y="67"/>
                    </a:cubicBezTo>
                    <a:cubicBezTo>
                      <a:pt x="213" y="68"/>
                      <a:pt x="212" y="69"/>
                      <a:pt x="211" y="70"/>
                    </a:cubicBezTo>
                    <a:cubicBezTo>
                      <a:pt x="202" y="79"/>
                      <a:pt x="194" y="87"/>
                      <a:pt x="186" y="95"/>
                    </a:cubicBezTo>
                    <a:cubicBezTo>
                      <a:pt x="184" y="97"/>
                      <a:pt x="183" y="99"/>
                      <a:pt x="185" y="10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153" name="Freeform 14"/>
              <p:cNvSpPr/>
              <p:nvPr/>
            </p:nvSpPr>
            <p:spPr bwMode="auto">
              <a:xfrm>
                <a:off x="9143222" y="3099837"/>
                <a:ext cx="797747" cy="506201"/>
              </a:xfrm>
              <a:custGeom>
                <a:avLst/>
                <a:gdLst>
                  <a:gd name="T0" fmla="*/ 16 w 280"/>
                  <a:gd name="T1" fmla="*/ 133 h 178"/>
                  <a:gd name="T2" fmla="*/ 14 w 280"/>
                  <a:gd name="T3" fmla="*/ 124 h 178"/>
                  <a:gd name="T4" fmla="*/ 2 w 280"/>
                  <a:gd name="T5" fmla="*/ 103 h 178"/>
                  <a:gd name="T6" fmla="*/ 6 w 280"/>
                  <a:gd name="T7" fmla="*/ 81 h 178"/>
                  <a:gd name="T8" fmla="*/ 16 w 280"/>
                  <a:gd name="T9" fmla="*/ 77 h 178"/>
                  <a:gd name="T10" fmla="*/ 22 w 280"/>
                  <a:gd name="T11" fmla="*/ 77 h 178"/>
                  <a:gd name="T12" fmla="*/ 40 w 280"/>
                  <a:gd name="T13" fmla="*/ 71 h 178"/>
                  <a:gd name="T14" fmla="*/ 54 w 280"/>
                  <a:gd name="T15" fmla="*/ 64 h 178"/>
                  <a:gd name="T16" fmla="*/ 63 w 280"/>
                  <a:gd name="T17" fmla="*/ 61 h 178"/>
                  <a:gd name="T18" fmla="*/ 144 w 280"/>
                  <a:gd name="T19" fmla="*/ 25 h 178"/>
                  <a:gd name="T20" fmla="*/ 169 w 280"/>
                  <a:gd name="T21" fmla="*/ 16 h 178"/>
                  <a:gd name="T22" fmla="*/ 186 w 280"/>
                  <a:gd name="T23" fmla="*/ 13 h 178"/>
                  <a:gd name="T24" fmla="*/ 209 w 280"/>
                  <a:gd name="T25" fmla="*/ 9 h 178"/>
                  <a:gd name="T26" fmla="*/ 224 w 280"/>
                  <a:gd name="T27" fmla="*/ 3 h 178"/>
                  <a:gd name="T28" fmla="*/ 233 w 280"/>
                  <a:gd name="T29" fmla="*/ 0 h 178"/>
                  <a:gd name="T30" fmla="*/ 265 w 280"/>
                  <a:gd name="T31" fmla="*/ 5 h 178"/>
                  <a:gd name="T32" fmla="*/ 274 w 280"/>
                  <a:gd name="T33" fmla="*/ 29 h 178"/>
                  <a:gd name="T34" fmla="*/ 256 w 280"/>
                  <a:gd name="T35" fmla="*/ 50 h 178"/>
                  <a:gd name="T36" fmla="*/ 245 w 280"/>
                  <a:gd name="T37" fmla="*/ 53 h 178"/>
                  <a:gd name="T38" fmla="*/ 220 w 280"/>
                  <a:gd name="T39" fmla="*/ 56 h 178"/>
                  <a:gd name="T40" fmla="*/ 213 w 280"/>
                  <a:gd name="T41" fmla="*/ 58 h 178"/>
                  <a:gd name="T42" fmla="*/ 208 w 280"/>
                  <a:gd name="T43" fmla="*/ 67 h 178"/>
                  <a:gd name="T44" fmla="*/ 210 w 280"/>
                  <a:gd name="T45" fmla="*/ 76 h 178"/>
                  <a:gd name="T46" fmla="*/ 218 w 280"/>
                  <a:gd name="T47" fmla="*/ 92 h 178"/>
                  <a:gd name="T48" fmla="*/ 224 w 280"/>
                  <a:gd name="T49" fmla="*/ 115 h 178"/>
                  <a:gd name="T50" fmla="*/ 220 w 280"/>
                  <a:gd name="T51" fmla="*/ 146 h 178"/>
                  <a:gd name="T52" fmla="*/ 197 w 280"/>
                  <a:gd name="T53" fmla="*/ 163 h 178"/>
                  <a:gd name="T54" fmla="*/ 189 w 280"/>
                  <a:gd name="T55" fmla="*/ 163 h 178"/>
                  <a:gd name="T56" fmla="*/ 181 w 280"/>
                  <a:gd name="T57" fmla="*/ 167 h 178"/>
                  <a:gd name="T58" fmla="*/ 178 w 280"/>
                  <a:gd name="T59" fmla="*/ 170 h 178"/>
                  <a:gd name="T60" fmla="*/ 156 w 280"/>
                  <a:gd name="T61" fmla="*/ 175 h 178"/>
                  <a:gd name="T62" fmla="*/ 140 w 280"/>
                  <a:gd name="T63" fmla="*/ 166 h 178"/>
                  <a:gd name="T64" fmla="*/ 126 w 280"/>
                  <a:gd name="T65" fmla="*/ 162 h 178"/>
                  <a:gd name="T66" fmla="*/ 119 w 280"/>
                  <a:gd name="T67" fmla="*/ 160 h 178"/>
                  <a:gd name="T68" fmla="*/ 113 w 280"/>
                  <a:gd name="T69" fmla="*/ 150 h 178"/>
                  <a:gd name="T70" fmla="*/ 115 w 280"/>
                  <a:gd name="T71" fmla="*/ 147 h 178"/>
                  <a:gd name="T72" fmla="*/ 122 w 280"/>
                  <a:gd name="T73" fmla="*/ 147 h 178"/>
                  <a:gd name="T74" fmla="*/ 166 w 280"/>
                  <a:gd name="T75" fmla="*/ 141 h 178"/>
                  <a:gd name="T76" fmla="*/ 185 w 280"/>
                  <a:gd name="T77" fmla="*/ 129 h 178"/>
                  <a:gd name="T78" fmla="*/ 188 w 280"/>
                  <a:gd name="T79" fmla="*/ 120 h 178"/>
                  <a:gd name="T80" fmla="*/ 185 w 280"/>
                  <a:gd name="T81" fmla="*/ 92 h 178"/>
                  <a:gd name="T82" fmla="*/ 184 w 280"/>
                  <a:gd name="T83" fmla="*/ 77 h 178"/>
                  <a:gd name="T84" fmla="*/ 179 w 280"/>
                  <a:gd name="T85" fmla="*/ 71 h 178"/>
                  <a:gd name="T86" fmla="*/ 163 w 280"/>
                  <a:gd name="T87" fmla="*/ 75 h 178"/>
                  <a:gd name="T88" fmla="*/ 158 w 280"/>
                  <a:gd name="T89" fmla="*/ 79 h 178"/>
                  <a:gd name="T90" fmla="*/ 145 w 280"/>
                  <a:gd name="T91" fmla="*/ 82 h 178"/>
                  <a:gd name="T92" fmla="*/ 116 w 280"/>
                  <a:gd name="T93" fmla="*/ 91 h 178"/>
                  <a:gd name="T94" fmla="*/ 80 w 280"/>
                  <a:gd name="T95" fmla="*/ 118 h 178"/>
                  <a:gd name="T96" fmla="*/ 52 w 280"/>
                  <a:gd name="T97" fmla="*/ 135 h 178"/>
                  <a:gd name="T98" fmla="*/ 22 w 280"/>
                  <a:gd name="T99" fmla="*/ 136 h 178"/>
                  <a:gd name="T100" fmla="*/ 18 w 280"/>
                  <a:gd name="T101" fmla="*/ 134 h 178"/>
                  <a:gd name="T102" fmla="*/ 16 w 280"/>
                  <a:gd name="T103" fmla="*/ 133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80" h="178">
                    <a:moveTo>
                      <a:pt x="16" y="133"/>
                    </a:moveTo>
                    <a:cubicBezTo>
                      <a:pt x="18" y="129"/>
                      <a:pt x="16" y="127"/>
                      <a:pt x="14" y="124"/>
                    </a:cubicBezTo>
                    <a:cubicBezTo>
                      <a:pt x="9" y="118"/>
                      <a:pt x="5" y="111"/>
                      <a:pt x="2" y="103"/>
                    </a:cubicBezTo>
                    <a:cubicBezTo>
                      <a:pt x="0" y="95"/>
                      <a:pt x="1" y="88"/>
                      <a:pt x="6" y="81"/>
                    </a:cubicBezTo>
                    <a:cubicBezTo>
                      <a:pt x="9" y="78"/>
                      <a:pt x="12" y="76"/>
                      <a:pt x="16" y="77"/>
                    </a:cubicBezTo>
                    <a:cubicBezTo>
                      <a:pt x="18" y="77"/>
                      <a:pt x="20" y="76"/>
                      <a:pt x="22" y="77"/>
                    </a:cubicBezTo>
                    <a:cubicBezTo>
                      <a:pt x="29" y="79"/>
                      <a:pt x="36" y="76"/>
                      <a:pt x="40" y="71"/>
                    </a:cubicBezTo>
                    <a:cubicBezTo>
                      <a:pt x="44" y="67"/>
                      <a:pt x="49" y="65"/>
                      <a:pt x="54" y="64"/>
                    </a:cubicBezTo>
                    <a:cubicBezTo>
                      <a:pt x="57" y="64"/>
                      <a:pt x="60" y="62"/>
                      <a:pt x="63" y="61"/>
                    </a:cubicBezTo>
                    <a:cubicBezTo>
                      <a:pt x="89" y="47"/>
                      <a:pt x="116" y="35"/>
                      <a:pt x="144" y="25"/>
                    </a:cubicBezTo>
                    <a:cubicBezTo>
                      <a:pt x="152" y="22"/>
                      <a:pt x="161" y="19"/>
                      <a:pt x="169" y="16"/>
                    </a:cubicBezTo>
                    <a:cubicBezTo>
                      <a:pt x="174" y="14"/>
                      <a:pt x="180" y="14"/>
                      <a:pt x="186" y="13"/>
                    </a:cubicBezTo>
                    <a:cubicBezTo>
                      <a:pt x="194" y="12"/>
                      <a:pt x="201" y="11"/>
                      <a:pt x="209" y="9"/>
                    </a:cubicBezTo>
                    <a:cubicBezTo>
                      <a:pt x="214" y="8"/>
                      <a:pt x="219" y="5"/>
                      <a:pt x="224" y="3"/>
                    </a:cubicBezTo>
                    <a:cubicBezTo>
                      <a:pt x="227" y="1"/>
                      <a:pt x="230" y="0"/>
                      <a:pt x="233" y="0"/>
                    </a:cubicBezTo>
                    <a:cubicBezTo>
                      <a:pt x="244" y="0"/>
                      <a:pt x="255" y="1"/>
                      <a:pt x="265" y="5"/>
                    </a:cubicBezTo>
                    <a:cubicBezTo>
                      <a:pt x="276" y="9"/>
                      <a:pt x="280" y="19"/>
                      <a:pt x="274" y="29"/>
                    </a:cubicBezTo>
                    <a:cubicBezTo>
                      <a:pt x="270" y="38"/>
                      <a:pt x="263" y="45"/>
                      <a:pt x="256" y="50"/>
                    </a:cubicBezTo>
                    <a:cubicBezTo>
                      <a:pt x="252" y="53"/>
                      <a:pt x="249" y="53"/>
                      <a:pt x="245" y="53"/>
                    </a:cubicBezTo>
                    <a:cubicBezTo>
                      <a:pt x="236" y="54"/>
                      <a:pt x="228" y="55"/>
                      <a:pt x="220" y="56"/>
                    </a:cubicBezTo>
                    <a:cubicBezTo>
                      <a:pt x="218" y="57"/>
                      <a:pt x="215" y="57"/>
                      <a:pt x="213" y="58"/>
                    </a:cubicBezTo>
                    <a:cubicBezTo>
                      <a:pt x="209" y="60"/>
                      <a:pt x="208" y="63"/>
                      <a:pt x="208" y="67"/>
                    </a:cubicBezTo>
                    <a:cubicBezTo>
                      <a:pt x="208" y="70"/>
                      <a:pt x="209" y="73"/>
                      <a:pt x="210" y="76"/>
                    </a:cubicBezTo>
                    <a:cubicBezTo>
                      <a:pt x="213" y="82"/>
                      <a:pt x="215" y="87"/>
                      <a:pt x="218" y="92"/>
                    </a:cubicBezTo>
                    <a:cubicBezTo>
                      <a:pt x="221" y="100"/>
                      <a:pt x="224" y="107"/>
                      <a:pt x="224" y="115"/>
                    </a:cubicBezTo>
                    <a:cubicBezTo>
                      <a:pt x="224" y="126"/>
                      <a:pt x="223" y="136"/>
                      <a:pt x="220" y="146"/>
                    </a:cubicBezTo>
                    <a:cubicBezTo>
                      <a:pt x="216" y="157"/>
                      <a:pt x="209" y="162"/>
                      <a:pt x="197" y="163"/>
                    </a:cubicBezTo>
                    <a:cubicBezTo>
                      <a:pt x="194" y="163"/>
                      <a:pt x="192" y="163"/>
                      <a:pt x="189" y="163"/>
                    </a:cubicBezTo>
                    <a:cubicBezTo>
                      <a:pt x="186" y="163"/>
                      <a:pt x="183" y="163"/>
                      <a:pt x="181" y="167"/>
                    </a:cubicBezTo>
                    <a:cubicBezTo>
                      <a:pt x="180" y="168"/>
                      <a:pt x="179" y="169"/>
                      <a:pt x="178" y="170"/>
                    </a:cubicBezTo>
                    <a:cubicBezTo>
                      <a:pt x="171" y="176"/>
                      <a:pt x="164" y="178"/>
                      <a:pt x="156" y="175"/>
                    </a:cubicBezTo>
                    <a:cubicBezTo>
                      <a:pt x="151" y="172"/>
                      <a:pt x="145" y="169"/>
                      <a:pt x="140" y="166"/>
                    </a:cubicBezTo>
                    <a:cubicBezTo>
                      <a:pt x="136" y="163"/>
                      <a:pt x="132" y="162"/>
                      <a:pt x="126" y="162"/>
                    </a:cubicBezTo>
                    <a:cubicBezTo>
                      <a:pt x="124" y="162"/>
                      <a:pt x="121" y="163"/>
                      <a:pt x="119" y="160"/>
                    </a:cubicBezTo>
                    <a:cubicBezTo>
                      <a:pt x="116" y="157"/>
                      <a:pt x="114" y="154"/>
                      <a:pt x="113" y="150"/>
                    </a:cubicBezTo>
                    <a:cubicBezTo>
                      <a:pt x="112" y="148"/>
                      <a:pt x="113" y="147"/>
                      <a:pt x="115" y="147"/>
                    </a:cubicBezTo>
                    <a:cubicBezTo>
                      <a:pt x="117" y="147"/>
                      <a:pt x="120" y="147"/>
                      <a:pt x="122" y="147"/>
                    </a:cubicBezTo>
                    <a:cubicBezTo>
                      <a:pt x="137" y="148"/>
                      <a:pt x="152" y="146"/>
                      <a:pt x="166" y="141"/>
                    </a:cubicBezTo>
                    <a:cubicBezTo>
                      <a:pt x="173" y="138"/>
                      <a:pt x="179" y="134"/>
                      <a:pt x="185" y="129"/>
                    </a:cubicBezTo>
                    <a:cubicBezTo>
                      <a:pt x="188" y="126"/>
                      <a:pt x="189" y="123"/>
                      <a:pt x="188" y="120"/>
                    </a:cubicBezTo>
                    <a:cubicBezTo>
                      <a:pt x="187" y="111"/>
                      <a:pt x="186" y="102"/>
                      <a:pt x="185" y="92"/>
                    </a:cubicBezTo>
                    <a:cubicBezTo>
                      <a:pt x="184" y="87"/>
                      <a:pt x="184" y="82"/>
                      <a:pt x="184" y="77"/>
                    </a:cubicBezTo>
                    <a:cubicBezTo>
                      <a:pt x="184" y="73"/>
                      <a:pt x="183" y="71"/>
                      <a:pt x="179" y="71"/>
                    </a:cubicBezTo>
                    <a:cubicBezTo>
                      <a:pt x="173" y="70"/>
                      <a:pt x="168" y="70"/>
                      <a:pt x="163" y="75"/>
                    </a:cubicBezTo>
                    <a:cubicBezTo>
                      <a:pt x="162" y="76"/>
                      <a:pt x="160" y="77"/>
                      <a:pt x="158" y="79"/>
                    </a:cubicBezTo>
                    <a:cubicBezTo>
                      <a:pt x="154" y="81"/>
                      <a:pt x="150" y="83"/>
                      <a:pt x="145" y="82"/>
                    </a:cubicBezTo>
                    <a:cubicBezTo>
                      <a:pt x="134" y="82"/>
                      <a:pt x="124" y="85"/>
                      <a:pt x="116" y="91"/>
                    </a:cubicBezTo>
                    <a:cubicBezTo>
                      <a:pt x="104" y="100"/>
                      <a:pt x="92" y="109"/>
                      <a:pt x="80" y="118"/>
                    </a:cubicBezTo>
                    <a:cubicBezTo>
                      <a:pt x="71" y="124"/>
                      <a:pt x="62" y="131"/>
                      <a:pt x="52" y="135"/>
                    </a:cubicBezTo>
                    <a:cubicBezTo>
                      <a:pt x="42" y="139"/>
                      <a:pt x="32" y="140"/>
                      <a:pt x="22" y="136"/>
                    </a:cubicBezTo>
                    <a:cubicBezTo>
                      <a:pt x="20" y="136"/>
                      <a:pt x="19" y="135"/>
                      <a:pt x="18" y="134"/>
                    </a:cubicBezTo>
                    <a:cubicBezTo>
                      <a:pt x="17" y="134"/>
                      <a:pt x="17" y="134"/>
                      <a:pt x="16" y="1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154" name="Freeform 15"/>
              <p:cNvSpPr/>
              <p:nvPr/>
            </p:nvSpPr>
            <p:spPr bwMode="auto">
              <a:xfrm>
                <a:off x="6548140" y="2449465"/>
                <a:ext cx="605519" cy="323584"/>
              </a:xfrm>
              <a:custGeom>
                <a:avLst/>
                <a:gdLst>
                  <a:gd name="T0" fmla="*/ 197 w 212"/>
                  <a:gd name="T1" fmla="*/ 0 h 114"/>
                  <a:gd name="T2" fmla="*/ 205 w 212"/>
                  <a:gd name="T3" fmla="*/ 0 h 114"/>
                  <a:gd name="T4" fmla="*/ 211 w 212"/>
                  <a:gd name="T5" fmla="*/ 9 h 114"/>
                  <a:gd name="T6" fmla="*/ 191 w 212"/>
                  <a:gd name="T7" fmla="*/ 29 h 114"/>
                  <a:gd name="T8" fmla="*/ 187 w 212"/>
                  <a:gd name="T9" fmla="*/ 29 h 114"/>
                  <a:gd name="T10" fmla="*/ 174 w 212"/>
                  <a:gd name="T11" fmla="*/ 33 h 114"/>
                  <a:gd name="T12" fmla="*/ 132 w 212"/>
                  <a:gd name="T13" fmla="*/ 67 h 114"/>
                  <a:gd name="T14" fmla="*/ 109 w 212"/>
                  <a:gd name="T15" fmla="*/ 91 h 114"/>
                  <a:gd name="T16" fmla="*/ 71 w 212"/>
                  <a:gd name="T17" fmla="*/ 112 h 114"/>
                  <a:gd name="T18" fmla="*/ 40 w 212"/>
                  <a:gd name="T19" fmla="*/ 108 h 114"/>
                  <a:gd name="T20" fmla="*/ 9 w 212"/>
                  <a:gd name="T21" fmla="*/ 90 h 114"/>
                  <a:gd name="T22" fmla="*/ 8 w 212"/>
                  <a:gd name="T23" fmla="*/ 89 h 114"/>
                  <a:gd name="T24" fmla="*/ 11 w 212"/>
                  <a:gd name="T25" fmla="*/ 64 h 114"/>
                  <a:gd name="T26" fmla="*/ 15 w 212"/>
                  <a:gd name="T27" fmla="*/ 62 h 114"/>
                  <a:gd name="T28" fmla="*/ 114 w 212"/>
                  <a:gd name="T29" fmla="*/ 23 h 114"/>
                  <a:gd name="T30" fmla="*/ 130 w 212"/>
                  <a:gd name="T31" fmla="*/ 18 h 114"/>
                  <a:gd name="T32" fmla="*/ 164 w 212"/>
                  <a:gd name="T33" fmla="*/ 7 h 114"/>
                  <a:gd name="T34" fmla="*/ 197 w 212"/>
                  <a:gd name="T35"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2" h="114">
                    <a:moveTo>
                      <a:pt x="197" y="0"/>
                    </a:moveTo>
                    <a:cubicBezTo>
                      <a:pt x="199" y="0"/>
                      <a:pt x="202" y="0"/>
                      <a:pt x="205" y="0"/>
                    </a:cubicBezTo>
                    <a:cubicBezTo>
                      <a:pt x="209" y="1"/>
                      <a:pt x="212" y="5"/>
                      <a:pt x="211" y="9"/>
                    </a:cubicBezTo>
                    <a:cubicBezTo>
                      <a:pt x="207" y="18"/>
                      <a:pt x="200" y="25"/>
                      <a:pt x="191" y="29"/>
                    </a:cubicBezTo>
                    <a:cubicBezTo>
                      <a:pt x="189" y="29"/>
                      <a:pt x="188" y="29"/>
                      <a:pt x="187" y="29"/>
                    </a:cubicBezTo>
                    <a:cubicBezTo>
                      <a:pt x="182" y="28"/>
                      <a:pt x="178" y="30"/>
                      <a:pt x="174" y="33"/>
                    </a:cubicBezTo>
                    <a:cubicBezTo>
                      <a:pt x="158" y="43"/>
                      <a:pt x="144" y="54"/>
                      <a:pt x="132" y="67"/>
                    </a:cubicBezTo>
                    <a:cubicBezTo>
                      <a:pt x="124" y="75"/>
                      <a:pt x="116" y="83"/>
                      <a:pt x="109" y="91"/>
                    </a:cubicBezTo>
                    <a:cubicBezTo>
                      <a:pt x="99" y="102"/>
                      <a:pt x="86" y="110"/>
                      <a:pt x="71" y="112"/>
                    </a:cubicBezTo>
                    <a:cubicBezTo>
                      <a:pt x="61" y="114"/>
                      <a:pt x="50" y="112"/>
                      <a:pt x="40" y="108"/>
                    </a:cubicBezTo>
                    <a:cubicBezTo>
                      <a:pt x="29" y="104"/>
                      <a:pt x="19" y="98"/>
                      <a:pt x="9" y="90"/>
                    </a:cubicBezTo>
                    <a:cubicBezTo>
                      <a:pt x="9" y="90"/>
                      <a:pt x="9" y="89"/>
                      <a:pt x="8" y="89"/>
                    </a:cubicBezTo>
                    <a:cubicBezTo>
                      <a:pt x="0" y="81"/>
                      <a:pt x="2" y="70"/>
                      <a:pt x="11" y="64"/>
                    </a:cubicBezTo>
                    <a:cubicBezTo>
                      <a:pt x="12" y="63"/>
                      <a:pt x="14" y="63"/>
                      <a:pt x="15" y="62"/>
                    </a:cubicBezTo>
                    <a:cubicBezTo>
                      <a:pt x="48" y="49"/>
                      <a:pt x="81" y="36"/>
                      <a:pt x="114" y="23"/>
                    </a:cubicBezTo>
                    <a:cubicBezTo>
                      <a:pt x="119" y="21"/>
                      <a:pt x="125" y="19"/>
                      <a:pt x="130" y="18"/>
                    </a:cubicBezTo>
                    <a:cubicBezTo>
                      <a:pt x="142" y="15"/>
                      <a:pt x="153" y="12"/>
                      <a:pt x="164" y="7"/>
                    </a:cubicBezTo>
                    <a:cubicBezTo>
                      <a:pt x="175" y="2"/>
                      <a:pt x="186" y="0"/>
                      <a:pt x="19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155" name="Freeform 16"/>
              <p:cNvSpPr/>
              <p:nvPr/>
            </p:nvSpPr>
            <p:spPr bwMode="auto">
              <a:xfrm>
                <a:off x="6746776" y="2048989"/>
                <a:ext cx="323584" cy="358826"/>
              </a:xfrm>
              <a:custGeom>
                <a:avLst/>
                <a:gdLst>
                  <a:gd name="T0" fmla="*/ 114 w 114"/>
                  <a:gd name="T1" fmla="*/ 70 h 126"/>
                  <a:gd name="T2" fmla="*/ 101 w 114"/>
                  <a:gd name="T3" fmla="*/ 91 h 126"/>
                  <a:gd name="T4" fmla="*/ 78 w 114"/>
                  <a:gd name="T5" fmla="*/ 97 h 126"/>
                  <a:gd name="T6" fmla="*/ 58 w 114"/>
                  <a:gd name="T7" fmla="*/ 106 h 126"/>
                  <a:gd name="T8" fmla="*/ 40 w 114"/>
                  <a:gd name="T9" fmla="*/ 121 h 126"/>
                  <a:gd name="T10" fmla="*/ 31 w 114"/>
                  <a:gd name="T11" fmla="*/ 125 h 126"/>
                  <a:gd name="T12" fmla="*/ 23 w 114"/>
                  <a:gd name="T13" fmla="*/ 122 h 126"/>
                  <a:gd name="T14" fmla="*/ 23 w 114"/>
                  <a:gd name="T15" fmla="*/ 112 h 126"/>
                  <a:gd name="T16" fmla="*/ 26 w 114"/>
                  <a:gd name="T17" fmla="*/ 68 h 126"/>
                  <a:gd name="T18" fmla="*/ 16 w 114"/>
                  <a:gd name="T19" fmla="*/ 50 h 126"/>
                  <a:gd name="T20" fmla="*/ 11 w 114"/>
                  <a:gd name="T21" fmla="*/ 39 h 126"/>
                  <a:gd name="T22" fmla="*/ 3 w 114"/>
                  <a:gd name="T23" fmla="*/ 21 h 126"/>
                  <a:gd name="T24" fmla="*/ 3 w 114"/>
                  <a:gd name="T25" fmla="*/ 6 h 126"/>
                  <a:gd name="T26" fmla="*/ 12 w 114"/>
                  <a:gd name="T27" fmla="*/ 0 h 126"/>
                  <a:gd name="T28" fmla="*/ 18 w 114"/>
                  <a:gd name="T29" fmla="*/ 1 h 126"/>
                  <a:gd name="T30" fmla="*/ 50 w 114"/>
                  <a:gd name="T31" fmla="*/ 12 h 126"/>
                  <a:gd name="T32" fmla="*/ 86 w 114"/>
                  <a:gd name="T33" fmla="*/ 31 h 126"/>
                  <a:gd name="T34" fmla="*/ 106 w 114"/>
                  <a:gd name="T35" fmla="*/ 48 h 126"/>
                  <a:gd name="T36" fmla="*/ 114 w 114"/>
                  <a:gd name="T37" fmla="*/ 7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4" h="126">
                    <a:moveTo>
                      <a:pt x="114" y="70"/>
                    </a:moveTo>
                    <a:cubicBezTo>
                      <a:pt x="114" y="79"/>
                      <a:pt x="109" y="86"/>
                      <a:pt x="101" y="91"/>
                    </a:cubicBezTo>
                    <a:cubicBezTo>
                      <a:pt x="94" y="95"/>
                      <a:pt x="86" y="97"/>
                      <a:pt x="78" y="97"/>
                    </a:cubicBezTo>
                    <a:cubicBezTo>
                      <a:pt x="64" y="97"/>
                      <a:pt x="66" y="98"/>
                      <a:pt x="58" y="106"/>
                    </a:cubicBezTo>
                    <a:cubicBezTo>
                      <a:pt x="52" y="111"/>
                      <a:pt x="46" y="116"/>
                      <a:pt x="40" y="121"/>
                    </a:cubicBezTo>
                    <a:cubicBezTo>
                      <a:pt x="38" y="123"/>
                      <a:pt x="35" y="124"/>
                      <a:pt x="31" y="125"/>
                    </a:cubicBezTo>
                    <a:cubicBezTo>
                      <a:pt x="28" y="126"/>
                      <a:pt x="25" y="125"/>
                      <a:pt x="23" y="122"/>
                    </a:cubicBezTo>
                    <a:cubicBezTo>
                      <a:pt x="22" y="118"/>
                      <a:pt x="21" y="115"/>
                      <a:pt x="23" y="112"/>
                    </a:cubicBezTo>
                    <a:cubicBezTo>
                      <a:pt x="33" y="98"/>
                      <a:pt x="33" y="83"/>
                      <a:pt x="26" y="68"/>
                    </a:cubicBezTo>
                    <a:cubicBezTo>
                      <a:pt x="23" y="61"/>
                      <a:pt x="19" y="56"/>
                      <a:pt x="16" y="50"/>
                    </a:cubicBezTo>
                    <a:cubicBezTo>
                      <a:pt x="14" y="46"/>
                      <a:pt x="12" y="43"/>
                      <a:pt x="11" y="39"/>
                    </a:cubicBezTo>
                    <a:cubicBezTo>
                      <a:pt x="9" y="33"/>
                      <a:pt x="7" y="27"/>
                      <a:pt x="3" y="21"/>
                    </a:cubicBezTo>
                    <a:cubicBezTo>
                      <a:pt x="0" y="17"/>
                      <a:pt x="0" y="12"/>
                      <a:pt x="3" y="6"/>
                    </a:cubicBezTo>
                    <a:cubicBezTo>
                      <a:pt x="5" y="2"/>
                      <a:pt x="8" y="0"/>
                      <a:pt x="12" y="0"/>
                    </a:cubicBezTo>
                    <a:cubicBezTo>
                      <a:pt x="14" y="0"/>
                      <a:pt x="16" y="1"/>
                      <a:pt x="18" y="1"/>
                    </a:cubicBezTo>
                    <a:cubicBezTo>
                      <a:pt x="29" y="3"/>
                      <a:pt x="40" y="7"/>
                      <a:pt x="50" y="12"/>
                    </a:cubicBezTo>
                    <a:cubicBezTo>
                      <a:pt x="62" y="19"/>
                      <a:pt x="74" y="25"/>
                      <a:pt x="86" y="31"/>
                    </a:cubicBezTo>
                    <a:cubicBezTo>
                      <a:pt x="94" y="36"/>
                      <a:pt x="101" y="41"/>
                      <a:pt x="106" y="48"/>
                    </a:cubicBezTo>
                    <a:cubicBezTo>
                      <a:pt x="111" y="54"/>
                      <a:pt x="114" y="61"/>
                      <a:pt x="114" y="7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156" name="Freeform 24"/>
              <p:cNvSpPr/>
              <p:nvPr/>
            </p:nvSpPr>
            <p:spPr bwMode="auto">
              <a:xfrm>
                <a:off x="9216909" y="2378981"/>
                <a:ext cx="317177" cy="429310"/>
              </a:xfrm>
              <a:custGeom>
                <a:avLst/>
                <a:gdLst>
                  <a:gd name="T0" fmla="*/ 111 w 111"/>
                  <a:gd name="T1" fmla="*/ 118 h 150"/>
                  <a:gd name="T2" fmla="*/ 108 w 111"/>
                  <a:gd name="T3" fmla="*/ 125 h 150"/>
                  <a:gd name="T4" fmla="*/ 94 w 111"/>
                  <a:gd name="T5" fmla="*/ 142 h 150"/>
                  <a:gd name="T6" fmla="*/ 80 w 111"/>
                  <a:gd name="T7" fmla="*/ 149 h 150"/>
                  <a:gd name="T8" fmla="*/ 72 w 111"/>
                  <a:gd name="T9" fmla="*/ 144 h 150"/>
                  <a:gd name="T10" fmla="*/ 66 w 111"/>
                  <a:gd name="T11" fmla="*/ 117 h 150"/>
                  <a:gd name="T12" fmla="*/ 59 w 111"/>
                  <a:gd name="T13" fmla="*/ 90 h 150"/>
                  <a:gd name="T14" fmla="*/ 50 w 111"/>
                  <a:gd name="T15" fmla="*/ 75 h 150"/>
                  <a:gd name="T16" fmla="*/ 19 w 111"/>
                  <a:gd name="T17" fmla="*/ 40 h 150"/>
                  <a:gd name="T18" fmla="*/ 6 w 111"/>
                  <a:gd name="T19" fmla="*/ 27 h 150"/>
                  <a:gd name="T20" fmla="*/ 0 w 111"/>
                  <a:gd name="T21" fmla="*/ 10 h 150"/>
                  <a:gd name="T22" fmla="*/ 0 w 111"/>
                  <a:gd name="T23" fmla="*/ 8 h 150"/>
                  <a:gd name="T24" fmla="*/ 9 w 111"/>
                  <a:gd name="T25" fmla="*/ 2 h 150"/>
                  <a:gd name="T26" fmla="*/ 18 w 111"/>
                  <a:gd name="T27" fmla="*/ 7 h 150"/>
                  <a:gd name="T28" fmla="*/ 27 w 111"/>
                  <a:gd name="T29" fmla="*/ 15 h 150"/>
                  <a:gd name="T30" fmla="*/ 44 w 111"/>
                  <a:gd name="T31" fmla="*/ 26 h 150"/>
                  <a:gd name="T32" fmla="*/ 85 w 111"/>
                  <a:gd name="T33" fmla="*/ 57 h 150"/>
                  <a:gd name="T34" fmla="*/ 110 w 111"/>
                  <a:gd name="T35" fmla="*/ 114 h 150"/>
                  <a:gd name="T36" fmla="*/ 110 w 111"/>
                  <a:gd name="T37" fmla="*/ 117 h 150"/>
                  <a:gd name="T38" fmla="*/ 111 w 111"/>
                  <a:gd name="T39" fmla="*/ 118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1" h="150">
                    <a:moveTo>
                      <a:pt x="111" y="118"/>
                    </a:moveTo>
                    <a:cubicBezTo>
                      <a:pt x="110" y="120"/>
                      <a:pt x="109" y="123"/>
                      <a:pt x="108" y="125"/>
                    </a:cubicBezTo>
                    <a:cubicBezTo>
                      <a:pt x="103" y="131"/>
                      <a:pt x="99" y="136"/>
                      <a:pt x="94" y="142"/>
                    </a:cubicBezTo>
                    <a:cubicBezTo>
                      <a:pt x="90" y="146"/>
                      <a:pt x="86" y="148"/>
                      <a:pt x="80" y="149"/>
                    </a:cubicBezTo>
                    <a:cubicBezTo>
                      <a:pt x="75" y="150"/>
                      <a:pt x="73" y="149"/>
                      <a:pt x="72" y="144"/>
                    </a:cubicBezTo>
                    <a:cubicBezTo>
                      <a:pt x="70" y="135"/>
                      <a:pt x="68" y="126"/>
                      <a:pt x="66" y="117"/>
                    </a:cubicBezTo>
                    <a:cubicBezTo>
                      <a:pt x="64" y="108"/>
                      <a:pt x="63" y="99"/>
                      <a:pt x="59" y="90"/>
                    </a:cubicBezTo>
                    <a:cubicBezTo>
                      <a:pt x="57" y="85"/>
                      <a:pt x="54" y="80"/>
                      <a:pt x="50" y="75"/>
                    </a:cubicBezTo>
                    <a:cubicBezTo>
                      <a:pt x="40" y="63"/>
                      <a:pt x="29" y="51"/>
                      <a:pt x="19" y="40"/>
                    </a:cubicBezTo>
                    <a:cubicBezTo>
                      <a:pt x="15" y="35"/>
                      <a:pt x="11" y="31"/>
                      <a:pt x="6" y="27"/>
                    </a:cubicBezTo>
                    <a:cubicBezTo>
                      <a:pt x="1" y="22"/>
                      <a:pt x="0" y="17"/>
                      <a:pt x="0" y="10"/>
                    </a:cubicBezTo>
                    <a:cubicBezTo>
                      <a:pt x="0" y="9"/>
                      <a:pt x="0" y="9"/>
                      <a:pt x="0" y="8"/>
                    </a:cubicBezTo>
                    <a:cubicBezTo>
                      <a:pt x="2" y="1"/>
                      <a:pt x="3" y="0"/>
                      <a:pt x="9" y="2"/>
                    </a:cubicBezTo>
                    <a:cubicBezTo>
                      <a:pt x="12" y="4"/>
                      <a:pt x="15" y="5"/>
                      <a:pt x="18" y="7"/>
                    </a:cubicBezTo>
                    <a:cubicBezTo>
                      <a:pt x="21" y="10"/>
                      <a:pt x="24" y="12"/>
                      <a:pt x="27" y="15"/>
                    </a:cubicBezTo>
                    <a:cubicBezTo>
                      <a:pt x="32" y="20"/>
                      <a:pt x="38" y="24"/>
                      <a:pt x="44" y="26"/>
                    </a:cubicBezTo>
                    <a:cubicBezTo>
                      <a:pt x="61" y="33"/>
                      <a:pt x="74" y="43"/>
                      <a:pt x="85" y="57"/>
                    </a:cubicBezTo>
                    <a:cubicBezTo>
                      <a:pt x="98" y="73"/>
                      <a:pt x="107" y="92"/>
                      <a:pt x="110" y="114"/>
                    </a:cubicBezTo>
                    <a:cubicBezTo>
                      <a:pt x="110" y="115"/>
                      <a:pt x="110" y="116"/>
                      <a:pt x="110" y="117"/>
                    </a:cubicBezTo>
                    <a:cubicBezTo>
                      <a:pt x="110" y="117"/>
                      <a:pt x="110" y="118"/>
                      <a:pt x="111" y="1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157" name="Freeform 26"/>
              <p:cNvSpPr/>
              <p:nvPr/>
            </p:nvSpPr>
            <p:spPr bwMode="auto">
              <a:xfrm>
                <a:off x="7022303" y="3189544"/>
                <a:ext cx="230674" cy="281935"/>
              </a:xfrm>
              <a:custGeom>
                <a:avLst/>
                <a:gdLst>
                  <a:gd name="T0" fmla="*/ 0 w 81"/>
                  <a:gd name="T1" fmla="*/ 18 h 99"/>
                  <a:gd name="T2" fmla="*/ 1 w 81"/>
                  <a:gd name="T3" fmla="*/ 9 h 99"/>
                  <a:gd name="T4" fmla="*/ 11 w 81"/>
                  <a:gd name="T5" fmla="*/ 1 h 99"/>
                  <a:gd name="T6" fmla="*/ 50 w 81"/>
                  <a:gd name="T7" fmla="*/ 12 h 99"/>
                  <a:gd name="T8" fmla="*/ 78 w 81"/>
                  <a:gd name="T9" fmla="*/ 44 h 99"/>
                  <a:gd name="T10" fmla="*/ 80 w 81"/>
                  <a:gd name="T11" fmla="*/ 51 h 99"/>
                  <a:gd name="T12" fmla="*/ 77 w 81"/>
                  <a:gd name="T13" fmla="*/ 79 h 99"/>
                  <a:gd name="T14" fmla="*/ 43 w 81"/>
                  <a:gd name="T15" fmla="*/ 92 h 99"/>
                  <a:gd name="T16" fmla="*/ 30 w 81"/>
                  <a:gd name="T17" fmla="*/ 81 h 99"/>
                  <a:gd name="T18" fmla="*/ 12 w 81"/>
                  <a:gd name="T19" fmla="*/ 60 h 99"/>
                  <a:gd name="T20" fmla="*/ 1 w 81"/>
                  <a:gd name="T21" fmla="*/ 24 h 99"/>
                  <a:gd name="T22" fmla="*/ 1 w 81"/>
                  <a:gd name="T23" fmla="*/ 18 h 99"/>
                  <a:gd name="T24" fmla="*/ 0 w 81"/>
                  <a:gd name="T25" fmla="*/ 18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1" h="99">
                    <a:moveTo>
                      <a:pt x="0" y="18"/>
                    </a:moveTo>
                    <a:cubicBezTo>
                      <a:pt x="1" y="15"/>
                      <a:pt x="1" y="12"/>
                      <a:pt x="1" y="9"/>
                    </a:cubicBezTo>
                    <a:cubicBezTo>
                      <a:pt x="2" y="4"/>
                      <a:pt x="5" y="1"/>
                      <a:pt x="11" y="1"/>
                    </a:cubicBezTo>
                    <a:cubicBezTo>
                      <a:pt x="25" y="0"/>
                      <a:pt x="39" y="2"/>
                      <a:pt x="50" y="12"/>
                    </a:cubicBezTo>
                    <a:cubicBezTo>
                      <a:pt x="62" y="21"/>
                      <a:pt x="70" y="32"/>
                      <a:pt x="78" y="44"/>
                    </a:cubicBezTo>
                    <a:cubicBezTo>
                      <a:pt x="79" y="46"/>
                      <a:pt x="80" y="49"/>
                      <a:pt x="80" y="51"/>
                    </a:cubicBezTo>
                    <a:cubicBezTo>
                      <a:pt x="81" y="61"/>
                      <a:pt x="80" y="70"/>
                      <a:pt x="77" y="79"/>
                    </a:cubicBezTo>
                    <a:cubicBezTo>
                      <a:pt x="74" y="89"/>
                      <a:pt x="57" y="99"/>
                      <a:pt x="43" y="92"/>
                    </a:cubicBezTo>
                    <a:cubicBezTo>
                      <a:pt x="38" y="89"/>
                      <a:pt x="33" y="86"/>
                      <a:pt x="30" y="81"/>
                    </a:cubicBezTo>
                    <a:cubicBezTo>
                      <a:pt x="24" y="74"/>
                      <a:pt x="18" y="67"/>
                      <a:pt x="12" y="60"/>
                    </a:cubicBezTo>
                    <a:cubicBezTo>
                      <a:pt x="4" y="49"/>
                      <a:pt x="2" y="37"/>
                      <a:pt x="1" y="24"/>
                    </a:cubicBezTo>
                    <a:cubicBezTo>
                      <a:pt x="1" y="22"/>
                      <a:pt x="1" y="20"/>
                      <a:pt x="1" y="18"/>
                    </a:cubicBezTo>
                    <a:cubicBezTo>
                      <a:pt x="1" y="18"/>
                      <a:pt x="1" y="18"/>
                      <a:pt x="0"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158" name="Freeform 28"/>
              <p:cNvSpPr/>
              <p:nvPr/>
            </p:nvSpPr>
            <p:spPr bwMode="auto">
              <a:xfrm>
                <a:off x="8502460" y="3122264"/>
                <a:ext cx="246693" cy="285139"/>
              </a:xfrm>
              <a:custGeom>
                <a:avLst/>
                <a:gdLst>
                  <a:gd name="T0" fmla="*/ 38 w 87"/>
                  <a:gd name="T1" fmla="*/ 100 h 100"/>
                  <a:gd name="T2" fmla="*/ 27 w 87"/>
                  <a:gd name="T3" fmla="*/ 98 h 100"/>
                  <a:gd name="T4" fmla="*/ 22 w 87"/>
                  <a:gd name="T5" fmla="*/ 91 h 100"/>
                  <a:gd name="T6" fmla="*/ 17 w 87"/>
                  <a:gd name="T7" fmla="*/ 65 h 100"/>
                  <a:gd name="T8" fmla="*/ 1 w 87"/>
                  <a:gd name="T9" fmla="*/ 16 h 100"/>
                  <a:gd name="T10" fmla="*/ 0 w 87"/>
                  <a:gd name="T11" fmla="*/ 4 h 100"/>
                  <a:gd name="T12" fmla="*/ 4 w 87"/>
                  <a:gd name="T13" fmla="*/ 0 h 100"/>
                  <a:gd name="T14" fmla="*/ 12 w 87"/>
                  <a:gd name="T15" fmla="*/ 0 h 100"/>
                  <a:gd name="T16" fmla="*/ 20 w 87"/>
                  <a:gd name="T17" fmla="*/ 4 h 100"/>
                  <a:gd name="T18" fmla="*/ 31 w 87"/>
                  <a:gd name="T19" fmla="*/ 12 h 100"/>
                  <a:gd name="T20" fmla="*/ 65 w 87"/>
                  <a:gd name="T21" fmla="*/ 41 h 100"/>
                  <a:gd name="T22" fmla="*/ 78 w 87"/>
                  <a:gd name="T23" fmla="*/ 56 h 100"/>
                  <a:gd name="T24" fmla="*/ 73 w 87"/>
                  <a:gd name="T25" fmla="*/ 87 h 100"/>
                  <a:gd name="T26" fmla="*/ 38 w 87"/>
                  <a:gd name="T27" fmla="*/ 10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7" h="100">
                    <a:moveTo>
                      <a:pt x="38" y="100"/>
                    </a:moveTo>
                    <a:cubicBezTo>
                      <a:pt x="34" y="99"/>
                      <a:pt x="31" y="99"/>
                      <a:pt x="27" y="98"/>
                    </a:cubicBezTo>
                    <a:cubicBezTo>
                      <a:pt x="24" y="97"/>
                      <a:pt x="22" y="94"/>
                      <a:pt x="22" y="91"/>
                    </a:cubicBezTo>
                    <a:cubicBezTo>
                      <a:pt x="23" y="81"/>
                      <a:pt x="20" y="73"/>
                      <a:pt x="17" y="65"/>
                    </a:cubicBezTo>
                    <a:cubicBezTo>
                      <a:pt x="11" y="49"/>
                      <a:pt x="4" y="33"/>
                      <a:pt x="1" y="16"/>
                    </a:cubicBezTo>
                    <a:cubicBezTo>
                      <a:pt x="0" y="12"/>
                      <a:pt x="0" y="8"/>
                      <a:pt x="0" y="4"/>
                    </a:cubicBezTo>
                    <a:cubicBezTo>
                      <a:pt x="0" y="2"/>
                      <a:pt x="2" y="0"/>
                      <a:pt x="4" y="0"/>
                    </a:cubicBezTo>
                    <a:cubicBezTo>
                      <a:pt x="7" y="0"/>
                      <a:pt x="10" y="0"/>
                      <a:pt x="12" y="0"/>
                    </a:cubicBezTo>
                    <a:cubicBezTo>
                      <a:pt x="15" y="1"/>
                      <a:pt x="18" y="2"/>
                      <a:pt x="20" y="4"/>
                    </a:cubicBezTo>
                    <a:cubicBezTo>
                      <a:pt x="24" y="7"/>
                      <a:pt x="28" y="9"/>
                      <a:pt x="31" y="12"/>
                    </a:cubicBezTo>
                    <a:cubicBezTo>
                      <a:pt x="42" y="22"/>
                      <a:pt x="54" y="31"/>
                      <a:pt x="65" y="41"/>
                    </a:cubicBezTo>
                    <a:cubicBezTo>
                      <a:pt x="70" y="45"/>
                      <a:pt x="74" y="51"/>
                      <a:pt x="78" y="56"/>
                    </a:cubicBezTo>
                    <a:cubicBezTo>
                      <a:pt x="87" y="69"/>
                      <a:pt x="85" y="78"/>
                      <a:pt x="73" y="87"/>
                    </a:cubicBezTo>
                    <a:cubicBezTo>
                      <a:pt x="64" y="95"/>
                      <a:pt x="50" y="100"/>
                      <a:pt x="38" y="10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159" name="Freeform 36"/>
              <p:cNvSpPr/>
              <p:nvPr/>
            </p:nvSpPr>
            <p:spPr bwMode="auto">
              <a:xfrm>
                <a:off x="9207298" y="2724992"/>
                <a:ext cx="128152" cy="246693"/>
              </a:xfrm>
              <a:custGeom>
                <a:avLst/>
                <a:gdLst>
                  <a:gd name="T0" fmla="*/ 6 w 44"/>
                  <a:gd name="T1" fmla="*/ 57 h 87"/>
                  <a:gd name="T2" fmla="*/ 2 w 44"/>
                  <a:gd name="T3" fmla="*/ 8 h 87"/>
                  <a:gd name="T4" fmla="*/ 3 w 44"/>
                  <a:gd name="T5" fmla="*/ 2 h 87"/>
                  <a:gd name="T6" fmla="*/ 10 w 44"/>
                  <a:gd name="T7" fmla="*/ 2 h 87"/>
                  <a:gd name="T8" fmla="*/ 15 w 44"/>
                  <a:gd name="T9" fmla="*/ 6 h 87"/>
                  <a:gd name="T10" fmla="*/ 29 w 44"/>
                  <a:gd name="T11" fmla="*/ 22 h 87"/>
                  <a:gd name="T12" fmla="*/ 39 w 44"/>
                  <a:gd name="T13" fmla="*/ 36 h 87"/>
                  <a:gd name="T14" fmla="*/ 43 w 44"/>
                  <a:gd name="T15" fmla="*/ 52 h 87"/>
                  <a:gd name="T16" fmla="*/ 38 w 44"/>
                  <a:gd name="T17" fmla="*/ 74 h 87"/>
                  <a:gd name="T18" fmla="*/ 16 w 44"/>
                  <a:gd name="T19" fmla="*/ 87 h 87"/>
                  <a:gd name="T20" fmla="*/ 8 w 44"/>
                  <a:gd name="T21" fmla="*/ 81 h 87"/>
                  <a:gd name="T22" fmla="*/ 6 w 44"/>
                  <a:gd name="T23" fmla="*/ 65 h 87"/>
                  <a:gd name="T24" fmla="*/ 6 w 44"/>
                  <a:gd name="T25" fmla="*/ 5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87">
                    <a:moveTo>
                      <a:pt x="6" y="57"/>
                    </a:moveTo>
                    <a:cubicBezTo>
                      <a:pt x="7" y="39"/>
                      <a:pt x="5" y="23"/>
                      <a:pt x="2" y="8"/>
                    </a:cubicBezTo>
                    <a:cubicBezTo>
                      <a:pt x="1" y="6"/>
                      <a:pt x="0" y="3"/>
                      <a:pt x="3" y="2"/>
                    </a:cubicBezTo>
                    <a:cubicBezTo>
                      <a:pt x="5" y="0"/>
                      <a:pt x="7" y="0"/>
                      <a:pt x="10" y="2"/>
                    </a:cubicBezTo>
                    <a:cubicBezTo>
                      <a:pt x="12" y="3"/>
                      <a:pt x="14" y="4"/>
                      <a:pt x="15" y="6"/>
                    </a:cubicBezTo>
                    <a:cubicBezTo>
                      <a:pt x="20" y="11"/>
                      <a:pt x="25" y="17"/>
                      <a:pt x="29" y="22"/>
                    </a:cubicBezTo>
                    <a:cubicBezTo>
                      <a:pt x="33" y="27"/>
                      <a:pt x="36" y="32"/>
                      <a:pt x="39" y="36"/>
                    </a:cubicBezTo>
                    <a:cubicBezTo>
                      <a:pt x="42" y="41"/>
                      <a:pt x="44" y="46"/>
                      <a:pt x="43" y="52"/>
                    </a:cubicBezTo>
                    <a:cubicBezTo>
                      <a:pt x="42" y="59"/>
                      <a:pt x="41" y="67"/>
                      <a:pt x="38" y="74"/>
                    </a:cubicBezTo>
                    <a:cubicBezTo>
                      <a:pt x="33" y="83"/>
                      <a:pt x="27" y="87"/>
                      <a:pt x="16" y="87"/>
                    </a:cubicBezTo>
                    <a:cubicBezTo>
                      <a:pt x="12" y="87"/>
                      <a:pt x="10" y="85"/>
                      <a:pt x="8" y="81"/>
                    </a:cubicBezTo>
                    <a:cubicBezTo>
                      <a:pt x="6" y="76"/>
                      <a:pt x="6" y="71"/>
                      <a:pt x="6" y="65"/>
                    </a:cubicBezTo>
                    <a:cubicBezTo>
                      <a:pt x="6" y="62"/>
                      <a:pt x="6" y="59"/>
                      <a:pt x="6" y="5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grpSp>
        <p:grpSp>
          <p:nvGrpSpPr>
            <p:cNvPr id="124" name="组合 123"/>
            <p:cNvGrpSpPr/>
            <p:nvPr userDrawn="1"/>
          </p:nvGrpSpPr>
          <p:grpSpPr>
            <a:xfrm>
              <a:off x="9556201" y="498129"/>
              <a:ext cx="588050" cy="586680"/>
              <a:chOff x="2105799" y="20055838"/>
              <a:chExt cx="6748090" cy="6732363"/>
            </a:xfrm>
            <a:solidFill>
              <a:schemeClr val="accent1">
                <a:alpha val="80000"/>
              </a:schemeClr>
            </a:solidFill>
          </p:grpSpPr>
          <p:sp>
            <p:nvSpPr>
              <p:cNvPr id="125" name="Freeform 8"/>
              <p:cNvSpPr>
                <a:spLocks noEditPoints="1"/>
              </p:cNvSpPr>
              <p:nvPr/>
            </p:nvSpPr>
            <p:spPr bwMode="auto">
              <a:xfrm>
                <a:off x="2105799" y="20055838"/>
                <a:ext cx="6748090" cy="6732363"/>
              </a:xfrm>
              <a:custGeom>
                <a:avLst/>
                <a:gdLst>
                  <a:gd name="T0" fmla="*/ 0 w 965"/>
                  <a:gd name="T1" fmla="*/ 465 h 963"/>
                  <a:gd name="T2" fmla="*/ 1 w 965"/>
                  <a:gd name="T3" fmla="*/ 453 h 963"/>
                  <a:gd name="T4" fmla="*/ 10 w 965"/>
                  <a:gd name="T5" fmla="*/ 384 h 963"/>
                  <a:gd name="T6" fmla="*/ 50 w 965"/>
                  <a:gd name="T7" fmla="*/ 269 h 963"/>
                  <a:gd name="T8" fmla="*/ 220 w 965"/>
                  <a:gd name="T9" fmla="*/ 78 h 963"/>
                  <a:gd name="T10" fmla="*/ 368 w 965"/>
                  <a:gd name="T11" fmla="*/ 14 h 963"/>
                  <a:gd name="T12" fmla="*/ 459 w 965"/>
                  <a:gd name="T13" fmla="*/ 1 h 963"/>
                  <a:gd name="T14" fmla="*/ 465 w 965"/>
                  <a:gd name="T15" fmla="*/ 0 h 963"/>
                  <a:gd name="T16" fmla="*/ 498 w 965"/>
                  <a:gd name="T17" fmla="*/ 0 h 963"/>
                  <a:gd name="T18" fmla="*/ 503 w 965"/>
                  <a:gd name="T19" fmla="*/ 1 h 963"/>
                  <a:gd name="T20" fmla="*/ 746 w 965"/>
                  <a:gd name="T21" fmla="*/ 80 h 963"/>
                  <a:gd name="T22" fmla="*/ 941 w 965"/>
                  <a:gd name="T23" fmla="*/ 338 h 963"/>
                  <a:gd name="T24" fmla="*/ 962 w 965"/>
                  <a:gd name="T25" fmla="*/ 447 h 963"/>
                  <a:gd name="T26" fmla="*/ 945 w 965"/>
                  <a:gd name="T27" fmla="*/ 612 h 963"/>
                  <a:gd name="T28" fmla="*/ 857 w 965"/>
                  <a:gd name="T29" fmla="*/ 782 h 963"/>
                  <a:gd name="T30" fmla="*/ 722 w 965"/>
                  <a:gd name="T31" fmla="*/ 897 h 963"/>
                  <a:gd name="T32" fmla="*/ 584 w 965"/>
                  <a:gd name="T33" fmla="*/ 951 h 963"/>
                  <a:gd name="T34" fmla="*/ 502 w 965"/>
                  <a:gd name="T35" fmla="*/ 962 h 963"/>
                  <a:gd name="T36" fmla="*/ 497 w 965"/>
                  <a:gd name="T37" fmla="*/ 963 h 963"/>
                  <a:gd name="T38" fmla="*/ 466 w 965"/>
                  <a:gd name="T39" fmla="*/ 963 h 963"/>
                  <a:gd name="T40" fmla="*/ 449 w 965"/>
                  <a:gd name="T41" fmla="*/ 961 h 963"/>
                  <a:gd name="T42" fmla="*/ 332 w 965"/>
                  <a:gd name="T43" fmla="*/ 938 h 963"/>
                  <a:gd name="T44" fmla="*/ 51 w 965"/>
                  <a:gd name="T45" fmla="*/ 695 h 963"/>
                  <a:gd name="T46" fmla="*/ 8 w 965"/>
                  <a:gd name="T47" fmla="*/ 564 h 963"/>
                  <a:gd name="T48" fmla="*/ 1 w 965"/>
                  <a:gd name="T49" fmla="*/ 510 h 963"/>
                  <a:gd name="T50" fmla="*/ 0 w 965"/>
                  <a:gd name="T51" fmla="*/ 497 h 963"/>
                  <a:gd name="T52" fmla="*/ 0 w 965"/>
                  <a:gd name="T53" fmla="*/ 465 h 963"/>
                  <a:gd name="T54" fmla="*/ 481 w 965"/>
                  <a:gd name="T55" fmla="*/ 946 h 963"/>
                  <a:gd name="T56" fmla="*/ 946 w 965"/>
                  <a:gd name="T57" fmla="*/ 481 h 963"/>
                  <a:gd name="T58" fmla="*/ 482 w 965"/>
                  <a:gd name="T59" fmla="*/ 17 h 963"/>
                  <a:gd name="T60" fmla="*/ 17 w 965"/>
                  <a:gd name="T61" fmla="*/ 480 h 963"/>
                  <a:gd name="T62" fmla="*/ 481 w 965"/>
                  <a:gd name="T63" fmla="*/ 946 h 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65" h="963">
                    <a:moveTo>
                      <a:pt x="0" y="465"/>
                    </a:moveTo>
                    <a:cubicBezTo>
                      <a:pt x="0" y="461"/>
                      <a:pt x="1" y="457"/>
                      <a:pt x="1" y="453"/>
                    </a:cubicBezTo>
                    <a:cubicBezTo>
                      <a:pt x="3" y="430"/>
                      <a:pt x="6" y="407"/>
                      <a:pt x="10" y="384"/>
                    </a:cubicBezTo>
                    <a:cubicBezTo>
                      <a:pt x="19" y="344"/>
                      <a:pt x="32" y="306"/>
                      <a:pt x="50" y="269"/>
                    </a:cubicBezTo>
                    <a:cubicBezTo>
                      <a:pt x="89" y="190"/>
                      <a:pt x="146" y="127"/>
                      <a:pt x="220" y="78"/>
                    </a:cubicBezTo>
                    <a:cubicBezTo>
                      <a:pt x="265" y="48"/>
                      <a:pt x="315" y="27"/>
                      <a:pt x="368" y="14"/>
                    </a:cubicBezTo>
                    <a:cubicBezTo>
                      <a:pt x="398" y="6"/>
                      <a:pt x="429" y="2"/>
                      <a:pt x="459" y="1"/>
                    </a:cubicBezTo>
                    <a:cubicBezTo>
                      <a:pt x="461" y="1"/>
                      <a:pt x="463" y="0"/>
                      <a:pt x="465" y="0"/>
                    </a:cubicBezTo>
                    <a:cubicBezTo>
                      <a:pt x="476" y="0"/>
                      <a:pt x="487" y="0"/>
                      <a:pt x="498" y="0"/>
                    </a:cubicBezTo>
                    <a:cubicBezTo>
                      <a:pt x="500" y="0"/>
                      <a:pt x="501" y="1"/>
                      <a:pt x="503" y="1"/>
                    </a:cubicBezTo>
                    <a:cubicBezTo>
                      <a:pt x="592" y="5"/>
                      <a:pt x="673" y="31"/>
                      <a:pt x="746" y="80"/>
                    </a:cubicBezTo>
                    <a:cubicBezTo>
                      <a:pt x="841" y="143"/>
                      <a:pt x="906" y="229"/>
                      <a:pt x="941" y="338"/>
                    </a:cubicBezTo>
                    <a:cubicBezTo>
                      <a:pt x="952" y="373"/>
                      <a:pt x="959" y="410"/>
                      <a:pt x="962" y="447"/>
                    </a:cubicBezTo>
                    <a:cubicBezTo>
                      <a:pt x="965" y="503"/>
                      <a:pt x="960" y="558"/>
                      <a:pt x="945" y="612"/>
                    </a:cubicBezTo>
                    <a:cubicBezTo>
                      <a:pt x="927" y="674"/>
                      <a:pt x="897" y="731"/>
                      <a:pt x="857" y="782"/>
                    </a:cubicBezTo>
                    <a:cubicBezTo>
                      <a:pt x="819" y="829"/>
                      <a:pt x="774" y="867"/>
                      <a:pt x="722" y="897"/>
                    </a:cubicBezTo>
                    <a:cubicBezTo>
                      <a:pt x="679" y="923"/>
                      <a:pt x="633" y="940"/>
                      <a:pt x="584" y="951"/>
                    </a:cubicBezTo>
                    <a:cubicBezTo>
                      <a:pt x="557" y="957"/>
                      <a:pt x="530" y="960"/>
                      <a:pt x="502" y="962"/>
                    </a:cubicBezTo>
                    <a:cubicBezTo>
                      <a:pt x="500" y="962"/>
                      <a:pt x="498" y="962"/>
                      <a:pt x="497" y="963"/>
                    </a:cubicBezTo>
                    <a:cubicBezTo>
                      <a:pt x="487" y="963"/>
                      <a:pt x="476" y="963"/>
                      <a:pt x="466" y="963"/>
                    </a:cubicBezTo>
                    <a:cubicBezTo>
                      <a:pt x="460" y="962"/>
                      <a:pt x="455" y="961"/>
                      <a:pt x="449" y="961"/>
                    </a:cubicBezTo>
                    <a:cubicBezTo>
                      <a:pt x="409" y="958"/>
                      <a:pt x="370" y="951"/>
                      <a:pt x="332" y="938"/>
                    </a:cubicBezTo>
                    <a:cubicBezTo>
                      <a:pt x="206" y="895"/>
                      <a:pt x="112" y="814"/>
                      <a:pt x="51" y="695"/>
                    </a:cubicBezTo>
                    <a:cubicBezTo>
                      <a:pt x="30" y="654"/>
                      <a:pt x="16" y="610"/>
                      <a:pt x="8" y="564"/>
                    </a:cubicBezTo>
                    <a:cubicBezTo>
                      <a:pt x="4" y="546"/>
                      <a:pt x="2" y="528"/>
                      <a:pt x="1" y="510"/>
                    </a:cubicBezTo>
                    <a:cubicBezTo>
                      <a:pt x="1" y="506"/>
                      <a:pt x="0" y="501"/>
                      <a:pt x="0" y="497"/>
                    </a:cubicBezTo>
                    <a:cubicBezTo>
                      <a:pt x="0" y="486"/>
                      <a:pt x="0" y="475"/>
                      <a:pt x="0" y="465"/>
                    </a:cubicBezTo>
                    <a:close/>
                    <a:moveTo>
                      <a:pt x="481" y="946"/>
                    </a:moveTo>
                    <a:cubicBezTo>
                      <a:pt x="738" y="946"/>
                      <a:pt x="946" y="736"/>
                      <a:pt x="946" y="481"/>
                    </a:cubicBezTo>
                    <a:cubicBezTo>
                      <a:pt x="947" y="228"/>
                      <a:pt x="740" y="17"/>
                      <a:pt x="482" y="17"/>
                    </a:cubicBezTo>
                    <a:cubicBezTo>
                      <a:pt x="226" y="16"/>
                      <a:pt x="17" y="225"/>
                      <a:pt x="17" y="480"/>
                    </a:cubicBezTo>
                    <a:cubicBezTo>
                      <a:pt x="16" y="736"/>
                      <a:pt x="225" y="945"/>
                      <a:pt x="481" y="946"/>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cs"/>
                </a:endParaRPr>
              </a:p>
            </p:txBody>
          </p:sp>
          <p:sp>
            <p:nvSpPr>
              <p:cNvPr id="126" name="Freeform 42"/>
              <p:cNvSpPr>
                <a:spLocks noEditPoints="1"/>
              </p:cNvSpPr>
              <p:nvPr/>
            </p:nvSpPr>
            <p:spPr bwMode="auto">
              <a:xfrm>
                <a:off x="2986668" y="20928842"/>
                <a:ext cx="4978486" cy="4970622"/>
              </a:xfrm>
              <a:custGeom>
                <a:avLst/>
                <a:gdLst>
                  <a:gd name="T0" fmla="*/ 711 w 711"/>
                  <a:gd name="T1" fmla="*/ 356 h 711"/>
                  <a:gd name="T2" fmla="*/ 355 w 711"/>
                  <a:gd name="T3" fmla="*/ 711 h 711"/>
                  <a:gd name="T4" fmla="*/ 0 w 711"/>
                  <a:gd name="T5" fmla="*/ 357 h 711"/>
                  <a:gd name="T6" fmla="*/ 354 w 711"/>
                  <a:gd name="T7" fmla="*/ 1 h 711"/>
                  <a:gd name="T8" fmla="*/ 711 w 711"/>
                  <a:gd name="T9" fmla="*/ 356 h 711"/>
                  <a:gd name="T10" fmla="*/ 355 w 711"/>
                  <a:gd name="T11" fmla="*/ 700 h 711"/>
                  <a:gd name="T12" fmla="*/ 700 w 711"/>
                  <a:gd name="T13" fmla="*/ 356 h 711"/>
                  <a:gd name="T14" fmla="*/ 355 w 711"/>
                  <a:gd name="T15" fmla="*/ 12 h 711"/>
                  <a:gd name="T16" fmla="*/ 11 w 711"/>
                  <a:gd name="T17" fmla="*/ 356 h 711"/>
                  <a:gd name="T18" fmla="*/ 355 w 711"/>
                  <a:gd name="T19" fmla="*/ 700 h 7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1" h="711">
                    <a:moveTo>
                      <a:pt x="711" y="356"/>
                    </a:moveTo>
                    <a:cubicBezTo>
                      <a:pt x="711" y="552"/>
                      <a:pt x="551" y="711"/>
                      <a:pt x="355" y="711"/>
                    </a:cubicBezTo>
                    <a:cubicBezTo>
                      <a:pt x="159" y="711"/>
                      <a:pt x="1" y="551"/>
                      <a:pt x="0" y="357"/>
                    </a:cubicBezTo>
                    <a:cubicBezTo>
                      <a:pt x="0" y="162"/>
                      <a:pt x="158" y="2"/>
                      <a:pt x="354" y="1"/>
                    </a:cubicBezTo>
                    <a:cubicBezTo>
                      <a:pt x="551" y="0"/>
                      <a:pt x="711" y="159"/>
                      <a:pt x="711" y="356"/>
                    </a:cubicBezTo>
                    <a:close/>
                    <a:moveTo>
                      <a:pt x="355" y="700"/>
                    </a:moveTo>
                    <a:cubicBezTo>
                      <a:pt x="545" y="701"/>
                      <a:pt x="700" y="546"/>
                      <a:pt x="700" y="356"/>
                    </a:cubicBezTo>
                    <a:cubicBezTo>
                      <a:pt x="700" y="166"/>
                      <a:pt x="545" y="12"/>
                      <a:pt x="355" y="12"/>
                    </a:cubicBezTo>
                    <a:cubicBezTo>
                      <a:pt x="166" y="12"/>
                      <a:pt x="11" y="166"/>
                      <a:pt x="11" y="356"/>
                    </a:cubicBezTo>
                    <a:cubicBezTo>
                      <a:pt x="11" y="545"/>
                      <a:pt x="166" y="700"/>
                      <a:pt x="355" y="70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cs"/>
                </a:endParaRPr>
              </a:p>
            </p:txBody>
          </p:sp>
          <p:sp>
            <p:nvSpPr>
              <p:cNvPr id="127" name="Freeform 43"/>
              <p:cNvSpPr>
                <a:spLocks noEditPoints="1"/>
              </p:cNvSpPr>
              <p:nvPr/>
            </p:nvSpPr>
            <p:spPr bwMode="auto">
              <a:xfrm>
                <a:off x="7508990" y="21424332"/>
                <a:ext cx="550543" cy="660652"/>
              </a:xfrm>
              <a:custGeom>
                <a:avLst/>
                <a:gdLst>
                  <a:gd name="T0" fmla="*/ 37 w 79"/>
                  <a:gd name="T1" fmla="*/ 41 h 94"/>
                  <a:gd name="T2" fmla="*/ 21 w 79"/>
                  <a:gd name="T3" fmla="*/ 55 h 94"/>
                  <a:gd name="T4" fmla="*/ 19 w 79"/>
                  <a:gd name="T5" fmla="*/ 62 h 94"/>
                  <a:gd name="T6" fmla="*/ 20 w 79"/>
                  <a:gd name="T7" fmla="*/ 66 h 94"/>
                  <a:gd name="T8" fmla="*/ 0 w 79"/>
                  <a:gd name="T9" fmla="*/ 40 h 94"/>
                  <a:gd name="T10" fmla="*/ 3 w 79"/>
                  <a:gd name="T11" fmla="*/ 42 h 94"/>
                  <a:gd name="T12" fmla="*/ 12 w 79"/>
                  <a:gd name="T13" fmla="*/ 42 h 94"/>
                  <a:gd name="T14" fmla="*/ 48 w 79"/>
                  <a:gd name="T15" fmla="*/ 12 h 94"/>
                  <a:gd name="T16" fmla="*/ 50 w 79"/>
                  <a:gd name="T17" fmla="*/ 2 h 94"/>
                  <a:gd name="T18" fmla="*/ 50 w 79"/>
                  <a:gd name="T19" fmla="*/ 0 h 94"/>
                  <a:gd name="T20" fmla="*/ 52 w 79"/>
                  <a:gd name="T21" fmla="*/ 2 h 94"/>
                  <a:gd name="T22" fmla="*/ 70 w 79"/>
                  <a:gd name="T23" fmla="*/ 26 h 94"/>
                  <a:gd name="T24" fmla="*/ 77 w 79"/>
                  <a:gd name="T25" fmla="*/ 40 h 94"/>
                  <a:gd name="T26" fmla="*/ 75 w 79"/>
                  <a:gd name="T27" fmla="*/ 54 h 94"/>
                  <a:gd name="T28" fmla="*/ 57 w 79"/>
                  <a:gd name="T29" fmla="*/ 59 h 94"/>
                  <a:gd name="T30" fmla="*/ 50 w 79"/>
                  <a:gd name="T31" fmla="*/ 56 h 94"/>
                  <a:gd name="T32" fmla="*/ 40 w 79"/>
                  <a:gd name="T33" fmla="*/ 94 h 94"/>
                  <a:gd name="T34" fmla="*/ 38 w 79"/>
                  <a:gd name="T35" fmla="*/ 92 h 94"/>
                  <a:gd name="T36" fmla="*/ 31 w 79"/>
                  <a:gd name="T37" fmla="*/ 82 h 94"/>
                  <a:gd name="T38" fmla="*/ 29 w 79"/>
                  <a:gd name="T39" fmla="*/ 75 h 94"/>
                  <a:gd name="T40" fmla="*/ 38 w 79"/>
                  <a:gd name="T41" fmla="*/ 47 h 94"/>
                  <a:gd name="T42" fmla="*/ 37 w 79"/>
                  <a:gd name="T43" fmla="*/ 41 h 94"/>
                  <a:gd name="T44" fmla="*/ 40 w 79"/>
                  <a:gd name="T45" fmla="*/ 39 h 94"/>
                  <a:gd name="T46" fmla="*/ 45 w 79"/>
                  <a:gd name="T47" fmla="*/ 45 h 94"/>
                  <a:gd name="T48" fmla="*/ 61 w 79"/>
                  <a:gd name="T49" fmla="*/ 45 h 94"/>
                  <a:gd name="T50" fmla="*/ 65 w 79"/>
                  <a:gd name="T51" fmla="*/ 43 h 94"/>
                  <a:gd name="T52" fmla="*/ 65 w 79"/>
                  <a:gd name="T53" fmla="*/ 24 h 94"/>
                  <a:gd name="T54" fmla="*/ 59 w 79"/>
                  <a:gd name="T55" fmla="*/ 24 h 94"/>
                  <a:gd name="T56" fmla="*/ 45 w 79"/>
                  <a:gd name="T57" fmla="*/ 35 h 94"/>
                  <a:gd name="T58" fmla="*/ 40 w 79"/>
                  <a:gd name="T59" fmla="*/ 39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9" h="94">
                    <a:moveTo>
                      <a:pt x="37" y="41"/>
                    </a:moveTo>
                    <a:cubicBezTo>
                      <a:pt x="32" y="46"/>
                      <a:pt x="26" y="50"/>
                      <a:pt x="21" y="55"/>
                    </a:cubicBezTo>
                    <a:cubicBezTo>
                      <a:pt x="18" y="57"/>
                      <a:pt x="18" y="60"/>
                      <a:pt x="19" y="62"/>
                    </a:cubicBezTo>
                    <a:cubicBezTo>
                      <a:pt x="20" y="64"/>
                      <a:pt x="20" y="65"/>
                      <a:pt x="20" y="66"/>
                    </a:cubicBezTo>
                    <a:cubicBezTo>
                      <a:pt x="17" y="65"/>
                      <a:pt x="3" y="47"/>
                      <a:pt x="0" y="40"/>
                    </a:cubicBezTo>
                    <a:cubicBezTo>
                      <a:pt x="2" y="41"/>
                      <a:pt x="2" y="41"/>
                      <a:pt x="3" y="42"/>
                    </a:cubicBezTo>
                    <a:cubicBezTo>
                      <a:pt x="7" y="44"/>
                      <a:pt x="9" y="44"/>
                      <a:pt x="12" y="42"/>
                    </a:cubicBezTo>
                    <a:cubicBezTo>
                      <a:pt x="24" y="32"/>
                      <a:pt x="36" y="22"/>
                      <a:pt x="48" y="12"/>
                    </a:cubicBezTo>
                    <a:cubicBezTo>
                      <a:pt x="52" y="9"/>
                      <a:pt x="52" y="7"/>
                      <a:pt x="50" y="2"/>
                    </a:cubicBezTo>
                    <a:cubicBezTo>
                      <a:pt x="50" y="1"/>
                      <a:pt x="50" y="1"/>
                      <a:pt x="50" y="0"/>
                    </a:cubicBezTo>
                    <a:cubicBezTo>
                      <a:pt x="51" y="1"/>
                      <a:pt x="52" y="1"/>
                      <a:pt x="52" y="2"/>
                    </a:cubicBezTo>
                    <a:cubicBezTo>
                      <a:pt x="58" y="10"/>
                      <a:pt x="64" y="18"/>
                      <a:pt x="70" y="26"/>
                    </a:cubicBezTo>
                    <a:cubicBezTo>
                      <a:pt x="73" y="30"/>
                      <a:pt x="75" y="35"/>
                      <a:pt x="77" y="40"/>
                    </a:cubicBezTo>
                    <a:cubicBezTo>
                      <a:pt x="79" y="45"/>
                      <a:pt x="79" y="50"/>
                      <a:pt x="75" y="54"/>
                    </a:cubicBezTo>
                    <a:cubicBezTo>
                      <a:pt x="71" y="60"/>
                      <a:pt x="64" y="62"/>
                      <a:pt x="57" y="59"/>
                    </a:cubicBezTo>
                    <a:cubicBezTo>
                      <a:pt x="55" y="58"/>
                      <a:pt x="53" y="57"/>
                      <a:pt x="50" y="56"/>
                    </a:cubicBezTo>
                    <a:cubicBezTo>
                      <a:pt x="47" y="69"/>
                      <a:pt x="42" y="81"/>
                      <a:pt x="40" y="94"/>
                    </a:cubicBezTo>
                    <a:cubicBezTo>
                      <a:pt x="40" y="94"/>
                      <a:pt x="39" y="93"/>
                      <a:pt x="38" y="92"/>
                    </a:cubicBezTo>
                    <a:cubicBezTo>
                      <a:pt x="36" y="89"/>
                      <a:pt x="33" y="85"/>
                      <a:pt x="31" y="82"/>
                    </a:cubicBezTo>
                    <a:cubicBezTo>
                      <a:pt x="29" y="80"/>
                      <a:pt x="29" y="78"/>
                      <a:pt x="29" y="75"/>
                    </a:cubicBezTo>
                    <a:cubicBezTo>
                      <a:pt x="33" y="66"/>
                      <a:pt x="36" y="56"/>
                      <a:pt x="38" y="47"/>
                    </a:cubicBezTo>
                    <a:cubicBezTo>
                      <a:pt x="39" y="45"/>
                      <a:pt x="40" y="43"/>
                      <a:pt x="37" y="41"/>
                    </a:cubicBezTo>
                    <a:close/>
                    <a:moveTo>
                      <a:pt x="40" y="39"/>
                    </a:moveTo>
                    <a:cubicBezTo>
                      <a:pt x="42" y="41"/>
                      <a:pt x="43" y="43"/>
                      <a:pt x="45" y="45"/>
                    </a:cubicBezTo>
                    <a:cubicBezTo>
                      <a:pt x="50" y="50"/>
                      <a:pt x="55" y="50"/>
                      <a:pt x="61" y="45"/>
                    </a:cubicBezTo>
                    <a:cubicBezTo>
                      <a:pt x="63" y="45"/>
                      <a:pt x="64" y="44"/>
                      <a:pt x="65" y="43"/>
                    </a:cubicBezTo>
                    <a:cubicBezTo>
                      <a:pt x="71" y="37"/>
                      <a:pt x="71" y="31"/>
                      <a:pt x="65" y="24"/>
                    </a:cubicBezTo>
                    <a:cubicBezTo>
                      <a:pt x="63" y="22"/>
                      <a:pt x="62" y="21"/>
                      <a:pt x="59" y="24"/>
                    </a:cubicBezTo>
                    <a:cubicBezTo>
                      <a:pt x="54" y="27"/>
                      <a:pt x="50" y="31"/>
                      <a:pt x="45" y="35"/>
                    </a:cubicBezTo>
                    <a:cubicBezTo>
                      <a:pt x="44" y="36"/>
                      <a:pt x="42" y="38"/>
                      <a:pt x="40" y="39"/>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cs"/>
                </a:endParaRPr>
              </a:p>
            </p:txBody>
          </p:sp>
          <p:sp>
            <p:nvSpPr>
              <p:cNvPr id="128" name="Freeform 44"/>
              <p:cNvSpPr/>
              <p:nvPr/>
            </p:nvSpPr>
            <p:spPr bwMode="auto">
              <a:xfrm>
                <a:off x="2373206" y="22674853"/>
                <a:ext cx="526949" cy="566274"/>
              </a:xfrm>
              <a:custGeom>
                <a:avLst/>
                <a:gdLst>
                  <a:gd name="T0" fmla="*/ 0 w 76"/>
                  <a:gd name="T1" fmla="*/ 68 h 80"/>
                  <a:gd name="T2" fmla="*/ 5 w 76"/>
                  <a:gd name="T3" fmla="*/ 36 h 80"/>
                  <a:gd name="T4" fmla="*/ 7 w 76"/>
                  <a:gd name="T5" fmla="*/ 36 h 80"/>
                  <a:gd name="T6" fmla="*/ 7 w 76"/>
                  <a:gd name="T7" fmla="*/ 39 h 80"/>
                  <a:gd name="T8" fmla="*/ 13 w 76"/>
                  <a:gd name="T9" fmla="*/ 46 h 80"/>
                  <a:gd name="T10" fmla="*/ 35 w 76"/>
                  <a:gd name="T11" fmla="*/ 50 h 80"/>
                  <a:gd name="T12" fmla="*/ 33 w 76"/>
                  <a:gd name="T13" fmla="*/ 47 h 80"/>
                  <a:gd name="T14" fmla="*/ 18 w 76"/>
                  <a:gd name="T15" fmla="*/ 24 h 80"/>
                  <a:gd name="T16" fmla="*/ 17 w 76"/>
                  <a:gd name="T17" fmla="*/ 22 h 80"/>
                  <a:gd name="T18" fmla="*/ 10 w 76"/>
                  <a:gd name="T19" fmla="*/ 23 h 80"/>
                  <a:gd name="T20" fmla="*/ 8 w 76"/>
                  <a:gd name="T21" fmla="*/ 29 h 80"/>
                  <a:gd name="T22" fmla="*/ 12 w 76"/>
                  <a:gd name="T23" fmla="*/ 0 h 80"/>
                  <a:gd name="T24" fmla="*/ 13 w 76"/>
                  <a:gd name="T25" fmla="*/ 1 h 80"/>
                  <a:gd name="T26" fmla="*/ 19 w 76"/>
                  <a:gd name="T27" fmla="*/ 19 h 80"/>
                  <a:gd name="T28" fmla="*/ 29 w 76"/>
                  <a:gd name="T29" fmla="*/ 35 h 80"/>
                  <a:gd name="T30" fmla="*/ 33 w 76"/>
                  <a:gd name="T31" fmla="*/ 34 h 80"/>
                  <a:gd name="T32" fmla="*/ 69 w 76"/>
                  <a:gd name="T33" fmla="*/ 13 h 80"/>
                  <a:gd name="T34" fmla="*/ 75 w 76"/>
                  <a:gd name="T35" fmla="*/ 8 h 80"/>
                  <a:gd name="T36" fmla="*/ 74 w 76"/>
                  <a:gd name="T37" fmla="*/ 18 h 80"/>
                  <a:gd name="T38" fmla="*/ 72 w 76"/>
                  <a:gd name="T39" fmla="*/ 30 h 80"/>
                  <a:gd name="T40" fmla="*/ 70 w 76"/>
                  <a:gd name="T41" fmla="*/ 40 h 80"/>
                  <a:gd name="T42" fmla="*/ 69 w 76"/>
                  <a:gd name="T43" fmla="*/ 40 h 80"/>
                  <a:gd name="T44" fmla="*/ 68 w 76"/>
                  <a:gd name="T45" fmla="*/ 32 h 80"/>
                  <a:gd name="T46" fmla="*/ 64 w 76"/>
                  <a:gd name="T47" fmla="*/ 33 h 80"/>
                  <a:gd name="T48" fmla="*/ 39 w 76"/>
                  <a:gd name="T49" fmla="*/ 48 h 80"/>
                  <a:gd name="T50" fmla="*/ 42 w 76"/>
                  <a:gd name="T51" fmla="*/ 51 h 80"/>
                  <a:gd name="T52" fmla="*/ 60 w 76"/>
                  <a:gd name="T53" fmla="*/ 55 h 80"/>
                  <a:gd name="T54" fmla="*/ 66 w 76"/>
                  <a:gd name="T55" fmla="*/ 51 h 80"/>
                  <a:gd name="T56" fmla="*/ 68 w 76"/>
                  <a:gd name="T57" fmla="*/ 48 h 80"/>
                  <a:gd name="T58" fmla="*/ 63 w 76"/>
                  <a:gd name="T59" fmla="*/ 80 h 80"/>
                  <a:gd name="T60" fmla="*/ 62 w 76"/>
                  <a:gd name="T61" fmla="*/ 80 h 80"/>
                  <a:gd name="T62" fmla="*/ 62 w 76"/>
                  <a:gd name="T63" fmla="*/ 77 h 80"/>
                  <a:gd name="T64" fmla="*/ 55 w 76"/>
                  <a:gd name="T65" fmla="*/ 70 h 80"/>
                  <a:gd name="T66" fmla="*/ 11 w 76"/>
                  <a:gd name="T67" fmla="*/ 62 h 80"/>
                  <a:gd name="T68" fmla="*/ 3 w 76"/>
                  <a:gd name="T69" fmla="*/ 66 h 80"/>
                  <a:gd name="T70" fmla="*/ 1 w 76"/>
                  <a:gd name="T71" fmla="*/ 68 h 80"/>
                  <a:gd name="T72" fmla="*/ 0 w 76"/>
                  <a:gd name="T73" fmla="*/ 68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6" h="80">
                    <a:moveTo>
                      <a:pt x="0" y="68"/>
                    </a:moveTo>
                    <a:cubicBezTo>
                      <a:pt x="2" y="57"/>
                      <a:pt x="4" y="47"/>
                      <a:pt x="5" y="36"/>
                    </a:cubicBezTo>
                    <a:cubicBezTo>
                      <a:pt x="6" y="36"/>
                      <a:pt x="6" y="36"/>
                      <a:pt x="7" y="36"/>
                    </a:cubicBezTo>
                    <a:cubicBezTo>
                      <a:pt x="7" y="37"/>
                      <a:pt x="7" y="38"/>
                      <a:pt x="7" y="39"/>
                    </a:cubicBezTo>
                    <a:cubicBezTo>
                      <a:pt x="8" y="43"/>
                      <a:pt x="9" y="45"/>
                      <a:pt x="13" y="46"/>
                    </a:cubicBezTo>
                    <a:cubicBezTo>
                      <a:pt x="20" y="48"/>
                      <a:pt x="27" y="49"/>
                      <a:pt x="35" y="50"/>
                    </a:cubicBezTo>
                    <a:cubicBezTo>
                      <a:pt x="34" y="49"/>
                      <a:pt x="34" y="48"/>
                      <a:pt x="33" y="47"/>
                    </a:cubicBezTo>
                    <a:cubicBezTo>
                      <a:pt x="28" y="39"/>
                      <a:pt x="23" y="32"/>
                      <a:pt x="18" y="24"/>
                    </a:cubicBezTo>
                    <a:cubicBezTo>
                      <a:pt x="18" y="24"/>
                      <a:pt x="17" y="23"/>
                      <a:pt x="17" y="22"/>
                    </a:cubicBezTo>
                    <a:cubicBezTo>
                      <a:pt x="14" y="19"/>
                      <a:pt x="12" y="20"/>
                      <a:pt x="10" y="23"/>
                    </a:cubicBezTo>
                    <a:cubicBezTo>
                      <a:pt x="10" y="25"/>
                      <a:pt x="9" y="26"/>
                      <a:pt x="8" y="29"/>
                    </a:cubicBezTo>
                    <a:cubicBezTo>
                      <a:pt x="7" y="24"/>
                      <a:pt x="10" y="4"/>
                      <a:pt x="12" y="0"/>
                    </a:cubicBezTo>
                    <a:cubicBezTo>
                      <a:pt x="13" y="0"/>
                      <a:pt x="13" y="1"/>
                      <a:pt x="13" y="1"/>
                    </a:cubicBezTo>
                    <a:cubicBezTo>
                      <a:pt x="13" y="8"/>
                      <a:pt x="16" y="14"/>
                      <a:pt x="19" y="19"/>
                    </a:cubicBezTo>
                    <a:cubicBezTo>
                      <a:pt x="22" y="25"/>
                      <a:pt x="26" y="30"/>
                      <a:pt x="29" y="35"/>
                    </a:cubicBezTo>
                    <a:cubicBezTo>
                      <a:pt x="31" y="35"/>
                      <a:pt x="32" y="34"/>
                      <a:pt x="33" y="34"/>
                    </a:cubicBezTo>
                    <a:cubicBezTo>
                      <a:pt x="45" y="27"/>
                      <a:pt x="57" y="20"/>
                      <a:pt x="69" y="13"/>
                    </a:cubicBezTo>
                    <a:cubicBezTo>
                      <a:pt x="71" y="12"/>
                      <a:pt x="73" y="10"/>
                      <a:pt x="75" y="8"/>
                    </a:cubicBezTo>
                    <a:cubicBezTo>
                      <a:pt x="76" y="12"/>
                      <a:pt x="74" y="15"/>
                      <a:pt x="74" y="18"/>
                    </a:cubicBezTo>
                    <a:cubicBezTo>
                      <a:pt x="73" y="22"/>
                      <a:pt x="73" y="26"/>
                      <a:pt x="72" y="30"/>
                    </a:cubicBezTo>
                    <a:cubicBezTo>
                      <a:pt x="71" y="33"/>
                      <a:pt x="71" y="37"/>
                      <a:pt x="70" y="40"/>
                    </a:cubicBezTo>
                    <a:cubicBezTo>
                      <a:pt x="69" y="40"/>
                      <a:pt x="69" y="40"/>
                      <a:pt x="69" y="40"/>
                    </a:cubicBezTo>
                    <a:cubicBezTo>
                      <a:pt x="68" y="38"/>
                      <a:pt x="68" y="35"/>
                      <a:pt x="68" y="32"/>
                    </a:cubicBezTo>
                    <a:cubicBezTo>
                      <a:pt x="66" y="32"/>
                      <a:pt x="65" y="33"/>
                      <a:pt x="64" y="33"/>
                    </a:cubicBezTo>
                    <a:cubicBezTo>
                      <a:pt x="55" y="38"/>
                      <a:pt x="47" y="43"/>
                      <a:pt x="39" y="48"/>
                    </a:cubicBezTo>
                    <a:cubicBezTo>
                      <a:pt x="39" y="50"/>
                      <a:pt x="40" y="51"/>
                      <a:pt x="42" y="51"/>
                    </a:cubicBezTo>
                    <a:cubicBezTo>
                      <a:pt x="48" y="53"/>
                      <a:pt x="54" y="54"/>
                      <a:pt x="60" y="55"/>
                    </a:cubicBezTo>
                    <a:cubicBezTo>
                      <a:pt x="63" y="55"/>
                      <a:pt x="64" y="54"/>
                      <a:pt x="66" y="51"/>
                    </a:cubicBezTo>
                    <a:cubicBezTo>
                      <a:pt x="66" y="50"/>
                      <a:pt x="67" y="49"/>
                      <a:pt x="68" y="48"/>
                    </a:cubicBezTo>
                    <a:cubicBezTo>
                      <a:pt x="67" y="58"/>
                      <a:pt x="65" y="69"/>
                      <a:pt x="63" y="80"/>
                    </a:cubicBezTo>
                    <a:cubicBezTo>
                      <a:pt x="63" y="80"/>
                      <a:pt x="63" y="80"/>
                      <a:pt x="62" y="80"/>
                    </a:cubicBezTo>
                    <a:cubicBezTo>
                      <a:pt x="62" y="79"/>
                      <a:pt x="62" y="78"/>
                      <a:pt x="62" y="77"/>
                    </a:cubicBezTo>
                    <a:cubicBezTo>
                      <a:pt x="61" y="72"/>
                      <a:pt x="60" y="71"/>
                      <a:pt x="55" y="70"/>
                    </a:cubicBezTo>
                    <a:cubicBezTo>
                      <a:pt x="40" y="67"/>
                      <a:pt x="26" y="64"/>
                      <a:pt x="11" y="62"/>
                    </a:cubicBezTo>
                    <a:cubicBezTo>
                      <a:pt x="6" y="61"/>
                      <a:pt x="5" y="62"/>
                      <a:pt x="3" y="66"/>
                    </a:cubicBezTo>
                    <a:cubicBezTo>
                      <a:pt x="2" y="67"/>
                      <a:pt x="2" y="68"/>
                      <a:pt x="1" y="68"/>
                    </a:cubicBezTo>
                    <a:cubicBezTo>
                      <a:pt x="1" y="68"/>
                      <a:pt x="1" y="68"/>
                      <a:pt x="0" y="68"/>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cs"/>
                </a:endParaRPr>
              </a:p>
            </p:txBody>
          </p:sp>
          <p:sp>
            <p:nvSpPr>
              <p:cNvPr id="129" name="Freeform 45"/>
              <p:cNvSpPr/>
              <p:nvPr/>
            </p:nvSpPr>
            <p:spPr bwMode="auto">
              <a:xfrm>
                <a:off x="6989906" y="20865924"/>
                <a:ext cx="574138" cy="613463"/>
              </a:xfrm>
              <a:custGeom>
                <a:avLst/>
                <a:gdLst>
                  <a:gd name="T0" fmla="*/ 61 w 82"/>
                  <a:gd name="T1" fmla="*/ 37 h 87"/>
                  <a:gd name="T2" fmla="*/ 42 w 82"/>
                  <a:gd name="T3" fmla="*/ 65 h 87"/>
                  <a:gd name="T4" fmla="*/ 44 w 82"/>
                  <a:gd name="T5" fmla="*/ 59 h 87"/>
                  <a:gd name="T6" fmla="*/ 37 w 82"/>
                  <a:gd name="T7" fmla="*/ 42 h 87"/>
                  <a:gd name="T8" fmla="*/ 36 w 82"/>
                  <a:gd name="T9" fmla="*/ 44 h 87"/>
                  <a:gd name="T10" fmla="*/ 24 w 82"/>
                  <a:gd name="T11" fmla="*/ 61 h 87"/>
                  <a:gd name="T12" fmla="*/ 25 w 82"/>
                  <a:gd name="T13" fmla="*/ 68 h 87"/>
                  <a:gd name="T14" fmla="*/ 54 w 82"/>
                  <a:gd name="T15" fmla="*/ 74 h 87"/>
                  <a:gd name="T16" fmla="*/ 59 w 82"/>
                  <a:gd name="T17" fmla="*/ 73 h 87"/>
                  <a:gd name="T18" fmla="*/ 45 w 82"/>
                  <a:gd name="T19" fmla="*/ 87 h 87"/>
                  <a:gd name="T20" fmla="*/ 0 w 82"/>
                  <a:gd name="T21" fmla="*/ 52 h 87"/>
                  <a:gd name="T22" fmla="*/ 4 w 82"/>
                  <a:gd name="T23" fmla="*/ 54 h 87"/>
                  <a:gd name="T24" fmla="*/ 12 w 82"/>
                  <a:gd name="T25" fmla="*/ 51 h 87"/>
                  <a:gd name="T26" fmla="*/ 39 w 82"/>
                  <a:gd name="T27" fmla="*/ 12 h 87"/>
                  <a:gd name="T28" fmla="*/ 39 w 82"/>
                  <a:gd name="T29" fmla="*/ 3 h 87"/>
                  <a:gd name="T30" fmla="*/ 37 w 82"/>
                  <a:gd name="T31" fmla="*/ 0 h 87"/>
                  <a:gd name="T32" fmla="*/ 82 w 82"/>
                  <a:gd name="T33" fmla="*/ 33 h 87"/>
                  <a:gd name="T34" fmla="*/ 70 w 82"/>
                  <a:gd name="T35" fmla="*/ 48 h 87"/>
                  <a:gd name="T36" fmla="*/ 70 w 82"/>
                  <a:gd name="T37" fmla="*/ 46 h 87"/>
                  <a:gd name="T38" fmla="*/ 65 w 82"/>
                  <a:gd name="T39" fmla="*/ 24 h 87"/>
                  <a:gd name="T40" fmla="*/ 58 w 82"/>
                  <a:gd name="T41" fmla="*/ 19 h 87"/>
                  <a:gd name="T42" fmla="*/ 53 w 82"/>
                  <a:gd name="T43" fmla="*/ 20 h 87"/>
                  <a:gd name="T44" fmla="*/ 41 w 82"/>
                  <a:gd name="T45" fmla="*/ 36 h 87"/>
                  <a:gd name="T46" fmla="*/ 40 w 82"/>
                  <a:gd name="T47" fmla="*/ 39 h 87"/>
                  <a:gd name="T48" fmla="*/ 51 w 82"/>
                  <a:gd name="T49" fmla="*/ 43 h 87"/>
                  <a:gd name="T50" fmla="*/ 61 w 82"/>
                  <a:gd name="T51" fmla="*/ 3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2" h="87">
                    <a:moveTo>
                      <a:pt x="61" y="37"/>
                    </a:moveTo>
                    <a:cubicBezTo>
                      <a:pt x="60" y="41"/>
                      <a:pt x="46" y="62"/>
                      <a:pt x="42" y="65"/>
                    </a:cubicBezTo>
                    <a:cubicBezTo>
                      <a:pt x="43" y="62"/>
                      <a:pt x="43" y="60"/>
                      <a:pt x="44" y="59"/>
                    </a:cubicBezTo>
                    <a:cubicBezTo>
                      <a:pt x="46" y="52"/>
                      <a:pt x="44" y="46"/>
                      <a:pt x="37" y="42"/>
                    </a:cubicBezTo>
                    <a:cubicBezTo>
                      <a:pt x="37" y="42"/>
                      <a:pt x="36" y="43"/>
                      <a:pt x="36" y="44"/>
                    </a:cubicBezTo>
                    <a:cubicBezTo>
                      <a:pt x="32" y="50"/>
                      <a:pt x="28" y="55"/>
                      <a:pt x="24" y="61"/>
                    </a:cubicBezTo>
                    <a:cubicBezTo>
                      <a:pt x="22" y="64"/>
                      <a:pt x="22" y="66"/>
                      <a:pt x="25" y="68"/>
                    </a:cubicBezTo>
                    <a:cubicBezTo>
                      <a:pt x="33" y="76"/>
                      <a:pt x="42" y="80"/>
                      <a:pt x="54" y="74"/>
                    </a:cubicBezTo>
                    <a:cubicBezTo>
                      <a:pt x="56" y="73"/>
                      <a:pt x="56" y="73"/>
                      <a:pt x="59" y="73"/>
                    </a:cubicBezTo>
                    <a:cubicBezTo>
                      <a:pt x="57" y="76"/>
                      <a:pt x="50" y="84"/>
                      <a:pt x="45" y="87"/>
                    </a:cubicBezTo>
                    <a:cubicBezTo>
                      <a:pt x="36" y="82"/>
                      <a:pt x="2" y="56"/>
                      <a:pt x="0" y="52"/>
                    </a:cubicBezTo>
                    <a:cubicBezTo>
                      <a:pt x="2" y="53"/>
                      <a:pt x="3" y="53"/>
                      <a:pt x="4" y="54"/>
                    </a:cubicBezTo>
                    <a:cubicBezTo>
                      <a:pt x="8" y="55"/>
                      <a:pt x="10" y="54"/>
                      <a:pt x="12" y="51"/>
                    </a:cubicBezTo>
                    <a:cubicBezTo>
                      <a:pt x="21" y="38"/>
                      <a:pt x="30" y="25"/>
                      <a:pt x="39" y="12"/>
                    </a:cubicBezTo>
                    <a:cubicBezTo>
                      <a:pt x="42" y="8"/>
                      <a:pt x="41" y="6"/>
                      <a:pt x="39" y="3"/>
                    </a:cubicBezTo>
                    <a:cubicBezTo>
                      <a:pt x="38" y="2"/>
                      <a:pt x="38" y="1"/>
                      <a:pt x="37" y="0"/>
                    </a:cubicBezTo>
                    <a:cubicBezTo>
                      <a:pt x="40" y="1"/>
                      <a:pt x="76" y="27"/>
                      <a:pt x="82" y="33"/>
                    </a:cubicBezTo>
                    <a:cubicBezTo>
                      <a:pt x="79" y="38"/>
                      <a:pt x="73" y="46"/>
                      <a:pt x="70" y="48"/>
                    </a:cubicBezTo>
                    <a:cubicBezTo>
                      <a:pt x="70" y="47"/>
                      <a:pt x="70" y="46"/>
                      <a:pt x="70" y="46"/>
                    </a:cubicBezTo>
                    <a:cubicBezTo>
                      <a:pt x="74" y="36"/>
                      <a:pt x="72" y="30"/>
                      <a:pt x="65" y="24"/>
                    </a:cubicBezTo>
                    <a:cubicBezTo>
                      <a:pt x="63" y="22"/>
                      <a:pt x="61" y="20"/>
                      <a:pt x="58" y="19"/>
                    </a:cubicBezTo>
                    <a:cubicBezTo>
                      <a:pt x="56" y="17"/>
                      <a:pt x="54" y="18"/>
                      <a:pt x="53" y="20"/>
                    </a:cubicBezTo>
                    <a:cubicBezTo>
                      <a:pt x="49" y="25"/>
                      <a:pt x="45" y="30"/>
                      <a:pt x="41" y="36"/>
                    </a:cubicBezTo>
                    <a:cubicBezTo>
                      <a:pt x="41" y="37"/>
                      <a:pt x="40" y="38"/>
                      <a:pt x="40" y="39"/>
                    </a:cubicBezTo>
                    <a:cubicBezTo>
                      <a:pt x="43" y="42"/>
                      <a:pt x="46" y="44"/>
                      <a:pt x="51" y="43"/>
                    </a:cubicBezTo>
                    <a:cubicBezTo>
                      <a:pt x="54" y="42"/>
                      <a:pt x="58" y="39"/>
                      <a:pt x="61" y="3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cs"/>
                </a:endParaRPr>
              </a:p>
            </p:txBody>
          </p:sp>
          <p:sp>
            <p:nvSpPr>
              <p:cNvPr id="130" name="Freeform 46"/>
              <p:cNvSpPr/>
              <p:nvPr/>
            </p:nvSpPr>
            <p:spPr bwMode="auto">
              <a:xfrm>
                <a:off x="2373206" y="23555723"/>
                <a:ext cx="495489" cy="471895"/>
              </a:xfrm>
              <a:custGeom>
                <a:avLst/>
                <a:gdLst>
                  <a:gd name="T0" fmla="*/ 49 w 71"/>
                  <a:gd name="T1" fmla="*/ 20 h 68"/>
                  <a:gd name="T2" fmla="*/ 37 w 71"/>
                  <a:gd name="T3" fmla="*/ 29 h 68"/>
                  <a:gd name="T4" fmla="*/ 38 w 71"/>
                  <a:gd name="T5" fmla="*/ 39 h 68"/>
                  <a:gd name="T6" fmla="*/ 44 w 71"/>
                  <a:gd name="T7" fmla="*/ 38 h 68"/>
                  <a:gd name="T8" fmla="*/ 60 w 71"/>
                  <a:gd name="T9" fmla="*/ 36 h 68"/>
                  <a:gd name="T10" fmla="*/ 65 w 71"/>
                  <a:gd name="T11" fmla="*/ 30 h 68"/>
                  <a:gd name="T12" fmla="*/ 48 w 71"/>
                  <a:gd name="T13" fmla="*/ 4 h 68"/>
                  <a:gd name="T14" fmla="*/ 44 w 71"/>
                  <a:gd name="T15" fmla="*/ 0 h 68"/>
                  <a:gd name="T16" fmla="*/ 63 w 71"/>
                  <a:gd name="T17" fmla="*/ 1 h 68"/>
                  <a:gd name="T18" fmla="*/ 70 w 71"/>
                  <a:gd name="T19" fmla="*/ 59 h 68"/>
                  <a:gd name="T20" fmla="*/ 68 w 71"/>
                  <a:gd name="T21" fmla="*/ 55 h 68"/>
                  <a:gd name="T22" fmla="*/ 62 w 71"/>
                  <a:gd name="T23" fmla="*/ 51 h 68"/>
                  <a:gd name="T24" fmla="*/ 16 w 71"/>
                  <a:gd name="T25" fmla="*/ 58 h 68"/>
                  <a:gd name="T26" fmla="*/ 9 w 71"/>
                  <a:gd name="T27" fmla="*/ 65 h 68"/>
                  <a:gd name="T28" fmla="*/ 9 w 71"/>
                  <a:gd name="T29" fmla="*/ 68 h 68"/>
                  <a:gd name="T30" fmla="*/ 1 w 71"/>
                  <a:gd name="T31" fmla="*/ 11 h 68"/>
                  <a:gd name="T32" fmla="*/ 18 w 71"/>
                  <a:gd name="T33" fmla="*/ 9 h 68"/>
                  <a:gd name="T34" fmla="*/ 19 w 71"/>
                  <a:gd name="T35" fmla="*/ 10 h 68"/>
                  <a:gd name="T36" fmla="*/ 17 w 71"/>
                  <a:gd name="T37" fmla="*/ 11 h 68"/>
                  <a:gd name="T38" fmla="*/ 6 w 71"/>
                  <a:gd name="T39" fmla="*/ 30 h 68"/>
                  <a:gd name="T40" fmla="*/ 7 w 71"/>
                  <a:gd name="T41" fmla="*/ 38 h 68"/>
                  <a:gd name="T42" fmla="*/ 13 w 71"/>
                  <a:gd name="T43" fmla="*/ 42 h 68"/>
                  <a:gd name="T44" fmla="*/ 33 w 71"/>
                  <a:gd name="T45" fmla="*/ 39 h 68"/>
                  <a:gd name="T46" fmla="*/ 29 w 71"/>
                  <a:gd name="T47" fmla="*/ 28 h 68"/>
                  <a:gd name="T48" fmla="*/ 18 w 71"/>
                  <a:gd name="T49" fmla="*/ 24 h 68"/>
                  <a:gd name="T50" fmla="*/ 19 w 71"/>
                  <a:gd name="T51" fmla="*/ 22 h 68"/>
                  <a:gd name="T52" fmla="*/ 49 w 71"/>
                  <a:gd name="T53" fmla="*/ 18 h 68"/>
                  <a:gd name="T54" fmla="*/ 49 w 71"/>
                  <a:gd name="T55" fmla="*/ 2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1" h="68">
                    <a:moveTo>
                      <a:pt x="49" y="20"/>
                    </a:moveTo>
                    <a:cubicBezTo>
                      <a:pt x="44" y="22"/>
                      <a:pt x="39" y="24"/>
                      <a:pt x="37" y="29"/>
                    </a:cubicBezTo>
                    <a:cubicBezTo>
                      <a:pt x="36" y="32"/>
                      <a:pt x="36" y="35"/>
                      <a:pt x="38" y="39"/>
                    </a:cubicBezTo>
                    <a:cubicBezTo>
                      <a:pt x="40" y="38"/>
                      <a:pt x="42" y="38"/>
                      <a:pt x="44" y="38"/>
                    </a:cubicBezTo>
                    <a:cubicBezTo>
                      <a:pt x="49" y="37"/>
                      <a:pt x="54" y="36"/>
                      <a:pt x="60" y="36"/>
                    </a:cubicBezTo>
                    <a:cubicBezTo>
                      <a:pt x="63" y="35"/>
                      <a:pt x="64" y="34"/>
                      <a:pt x="65" y="30"/>
                    </a:cubicBezTo>
                    <a:cubicBezTo>
                      <a:pt x="65" y="18"/>
                      <a:pt x="59" y="8"/>
                      <a:pt x="48" y="4"/>
                    </a:cubicBezTo>
                    <a:cubicBezTo>
                      <a:pt x="47" y="3"/>
                      <a:pt x="45" y="3"/>
                      <a:pt x="44" y="0"/>
                    </a:cubicBezTo>
                    <a:cubicBezTo>
                      <a:pt x="51" y="0"/>
                      <a:pt x="57" y="1"/>
                      <a:pt x="63" y="1"/>
                    </a:cubicBezTo>
                    <a:cubicBezTo>
                      <a:pt x="65" y="5"/>
                      <a:pt x="71" y="54"/>
                      <a:pt x="70" y="59"/>
                    </a:cubicBezTo>
                    <a:cubicBezTo>
                      <a:pt x="69" y="57"/>
                      <a:pt x="69" y="56"/>
                      <a:pt x="68" y="55"/>
                    </a:cubicBezTo>
                    <a:cubicBezTo>
                      <a:pt x="67" y="52"/>
                      <a:pt x="65" y="51"/>
                      <a:pt x="62" y="51"/>
                    </a:cubicBezTo>
                    <a:cubicBezTo>
                      <a:pt x="46" y="53"/>
                      <a:pt x="31" y="55"/>
                      <a:pt x="16" y="58"/>
                    </a:cubicBezTo>
                    <a:cubicBezTo>
                      <a:pt x="12" y="58"/>
                      <a:pt x="10" y="60"/>
                      <a:pt x="9" y="65"/>
                    </a:cubicBezTo>
                    <a:cubicBezTo>
                      <a:pt x="9" y="66"/>
                      <a:pt x="9" y="67"/>
                      <a:pt x="9" y="68"/>
                    </a:cubicBezTo>
                    <a:cubicBezTo>
                      <a:pt x="7" y="65"/>
                      <a:pt x="0" y="17"/>
                      <a:pt x="1" y="11"/>
                    </a:cubicBezTo>
                    <a:cubicBezTo>
                      <a:pt x="7" y="10"/>
                      <a:pt x="12" y="9"/>
                      <a:pt x="18" y="9"/>
                    </a:cubicBezTo>
                    <a:cubicBezTo>
                      <a:pt x="18" y="9"/>
                      <a:pt x="19" y="9"/>
                      <a:pt x="19" y="10"/>
                    </a:cubicBezTo>
                    <a:cubicBezTo>
                      <a:pt x="18" y="10"/>
                      <a:pt x="18" y="11"/>
                      <a:pt x="17" y="11"/>
                    </a:cubicBezTo>
                    <a:cubicBezTo>
                      <a:pt x="8" y="14"/>
                      <a:pt x="5" y="21"/>
                      <a:pt x="6" y="30"/>
                    </a:cubicBezTo>
                    <a:cubicBezTo>
                      <a:pt x="6" y="32"/>
                      <a:pt x="6" y="35"/>
                      <a:pt x="7" y="38"/>
                    </a:cubicBezTo>
                    <a:cubicBezTo>
                      <a:pt x="7" y="42"/>
                      <a:pt x="8" y="43"/>
                      <a:pt x="13" y="42"/>
                    </a:cubicBezTo>
                    <a:cubicBezTo>
                      <a:pt x="20" y="41"/>
                      <a:pt x="26" y="40"/>
                      <a:pt x="33" y="39"/>
                    </a:cubicBezTo>
                    <a:cubicBezTo>
                      <a:pt x="34" y="34"/>
                      <a:pt x="33" y="30"/>
                      <a:pt x="29" y="28"/>
                    </a:cubicBezTo>
                    <a:cubicBezTo>
                      <a:pt x="26" y="26"/>
                      <a:pt x="22" y="25"/>
                      <a:pt x="18" y="24"/>
                    </a:cubicBezTo>
                    <a:cubicBezTo>
                      <a:pt x="18" y="23"/>
                      <a:pt x="19" y="23"/>
                      <a:pt x="19" y="22"/>
                    </a:cubicBezTo>
                    <a:cubicBezTo>
                      <a:pt x="29" y="21"/>
                      <a:pt x="39" y="20"/>
                      <a:pt x="49" y="18"/>
                    </a:cubicBezTo>
                    <a:cubicBezTo>
                      <a:pt x="49" y="19"/>
                      <a:pt x="49" y="19"/>
                      <a:pt x="49" y="2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cs"/>
                </a:endParaRPr>
              </a:p>
            </p:txBody>
          </p:sp>
          <p:sp>
            <p:nvSpPr>
              <p:cNvPr id="131" name="Freeform 47"/>
              <p:cNvSpPr>
                <a:spLocks noEditPoints="1"/>
              </p:cNvSpPr>
              <p:nvPr/>
            </p:nvSpPr>
            <p:spPr bwMode="auto">
              <a:xfrm>
                <a:off x="4897841" y="26009575"/>
                <a:ext cx="346056" cy="495489"/>
              </a:xfrm>
              <a:custGeom>
                <a:avLst/>
                <a:gdLst>
                  <a:gd name="T0" fmla="*/ 17 w 50"/>
                  <a:gd name="T1" fmla="*/ 35 h 70"/>
                  <a:gd name="T2" fmla="*/ 10 w 50"/>
                  <a:gd name="T3" fmla="*/ 27 h 70"/>
                  <a:gd name="T4" fmla="*/ 8 w 50"/>
                  <a:gd name="T5" fmla="*/ 11 h 70"/>
                  <a:gd name="T6" fmla="*/ 19 w 50"/>
                  <a:gd name="T7" fmla="*/ 1 h 70"/>
                  <a:gd name="T8" fmla="*/ 39 w 50"/>
                  <a:gd name="T9" fmla="*/ 3 h 70"/>
                  <a:gd name="T10" fmla="*/ 48 w 50"/>
                  <a:gd name="T11" fmla="*/ 12 h 70"/>
                  <a:gd name="T12" fmla="*/ 42 w 50"/>
                  <a:gd name="T13" fmla="*/ 27 h 70"/>
                  <a:gd name="T14" fmla="*/ 34 w 50"/>
                  <a:gd name="T15" fmla="*/ 30 h 70"/>
                  <a:gd name="T16" fmla="*/ 37 w 50"/>
                  <a:gd name="T17" fmla="*/ 33 h 70"/>
                  <a:gd name="T18" fmla="*/ 44 w 50"/>
                  <a:gd name="T19" fmla="*/ 44 h 70"/>
                  <a:gd name="T20" fmla="*/ 30 w 50"/>
                  <a:gd name="T21" fmla="*/ 69 h 70"/>
                  <a:gd name="T22" fmla="*/ 9 w 50"/>
                  <a:gd name="T23" fmla="*/ 65 h 70"/>
                  <a:gd name="T24" fmla="*/ 1 w 50"/>
                  <a:gd name="T25" fmla="*/ 51 h 70"/>
                  <a:gd name="T26" fmla="*/ 11 w 50"/>
                  <a:gd name="T27" fmla="*/ 38 h 70"/>
                  <a:gd name="T28" fmla="*/ 17 w 50"/>
                  <a:gd name="T29" fmla="*/ 35 h 70"/>
                  <a:gd name="T30" fmla="*/ 20 w 50"/>
                  <a:gd name="T31" fmla="*/ 38 h 70"/>
                  <a:gd name="T32" fmla="*/ 14 w 50"/>
                  <a:gd name="T33" fmla="*/ 61 h 70"/>
                  <a:gd name="T34" fmla="*/ 22 w 50"/>
                  <a:gd name="T35" fmla="*/ 67 h 70"/>
                  <a:gd name="T36" fmla="*/ 30 w 50"/>
                  <a:gd name="T37" fmla="*/ 61 h 70"/>
                  <a:gd name="T38" fmla="*/ 20 w 50"/>
                  <a:gd name="T39" fmla="*/ 38 h 70"/>
                  <a:gd name="T40" fmla="*/ 31 w 50"/>
                  <a:gd name="T41" fmla="*/ 27 h 70"/>
                  <a:gd name="T42" fmla="*/ 36 w 50"/>
                  <a:gd name="T43" fmla="*/ 8 h 70"/>
                  <a:gd name="T44" fmla="*/ 28 w 50"/>
                  <a:gd name="T45" fmla="*/ 3 h 70"/>
                  <a:gd name="T46" fmla="*/ 21 w 50"/>
                  <a:gd name="T47" fmla="*/ 8 h 70"/>
                  <a:gd name="T48" fmla="*/ 22 w 50"/>
                  <a:gd name="T49" fmla="*/ 18 h 70"/>
                  <a:gd name="T50" fmla="*/ 31 w 50"/>
                  <a:gd name="T51" fmla="*/ 2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 h="70">
                    <a:moveTo>
                      <a:pt x="17" y="35"/>
                    </a:moveTo>
                    <a:cubicBezTo>
                      <a:pt x="15" y="33"/>
                      <a:pt x="12" y="30"/>
                      <a:pt x="10" y="27"/>
                    </a:cubicBezTo>
                    <a:cubicBezTo>
                      <a:pt x="7" y="22"/>
                      <a:pt x="6" y="17"/>
                      <a:pt x="8" y="11"/>
                    </a:cubicBezTo>
                    <a:cubicBezTo>
                      <a:pt x="10" y="6"/>
                      <a:pt x="14" y="3"/>
                      <a:pt x="19" y="1"/>
                    </a:cubicBezTo>
                    <a:cubicBezTo>
                      <a:pt x="26" y="0"/>
                      <a:pt x="33" y="0"/>
                      <a:pt x="39" y="3"/>
                    </a:cubicBezTo>
                    <a:cubicBezTo>
                      <a:pt x="43" y="5"/>
                      <a:pt x="46" y="8"/>
                      <a:pt x="48" y="12"/>
                    </a:cubicBezTo>
                    <a:cubicBezTo>
                      <a:pt x="50" y="18"/>
                      <a:pt x="48" y="24"/>
                      <a:pt x="42" y="27"/>
                    </a:cubicBezTo>
                    <a:cubicBezTo>
                      <a:pt x="39" y="28"/>
                      <a:pt x="37" y="29"/>
                      <a:pt x="34" y="30"/>
                    </a:cubicBezTo>
                    <a:cubicBezTo>
                      <a:pt x="35" y="31"/>
                      <a:pt x="36" y="32"/>
                      <a:pt x="37" y="33"/>
                    </a:cubicBezTo>
                    <a:cubicBezTo>
                      <a:pt x="40" y="37"/>
                      <a:pt x="43" y="40"/>
                      <a:pt x="44" y="44"/>
                    </a:cubicBezTo>
                    <a:cubicBezTo>
                      <a:pt x="48" y="55"/>
                      <a:pt x="42" y="66"/>
                      <a:pt x="30" y="69"/>
                    </a:cubicBezTo>
                    <a:cubicBezTo>
                      <a:pt x="23" y="70"/>
                      <a:pt x="16" y="69"/>
                      <a:pt x="9" y="65"/>
                    </a:cubicBezTo>
                    <a:cubicBezTo>
                      <a:pt x="3" y="62"/>
                      <a:pt x="0" y="57"/>
                      <a:pt x="1" y="51"/>
                    </a:cubicBezTo>
                    <a:cubicBezTo>
                      <a:pt x="1" y="44"/>
                      <a:pt x="5" y="40"/>
                      <a:pt x="11" y="38"/>
                    </a:cubicBezTo>
                    <a:cubicBezTo>
                      <a:pt x="13" y="37"/>
                      <a:pt x="15" y="36"/>
                      <a:pt x="17" y="35"/>
                    </a:cubicBezTo>
                    <a:close/>
                    <a:moveTo>
                      <a:pt x="20" y="38"/>
                    </a:moveTo>
                    <a:cubicBezTo>
                      <a:pt x="13" y="44"/>
                      <a:pt x="10" y="54"/>
                      <a:pt x="14" y="61"/>
                    </a:cubicBezTo>
                    <a:cubicBezTo>
                      <a:pt x="15" y="65"/>
                      <a:pt x="18" y="67"/>
                      <a:pt x="22" y="67"/>
                    </a:cubicBezTo>
                    <a:cubicBezTo>
                      <a:pt x="26" y="67"/>
                      <a:pt x="28" y="64"/>
                      <a:pt x="30" y="61"/>
                    </a:cubicBezTo>
                    <a:cubicBezTo>
                      <a:pt x="33" y="53"/>
                      <a:pt x="29" y="44"/>
                      <a:pt x="20" y="38"/>
                    </a:cubicBezTo>
                    <a:close/>
                    <a:moveTo>
                      <a:pt x="31" y="27"/>
                    </a:moveTo>
                    <a:cubicBezTo>
                      <a:pt x="37" y="23"/>
                      <a:pt x="39" y="14"/>
                      <a:pt x="36" y="8"/>
                    </a:cubicBezTo>
                    <a:cubicBezTo>
                      <a:pt x="35" y="4"/>
                      <a:pt x="32" y="3"/>
                      <a:pt x="28" y="3"/>
                    </a:cubicBezTo>
                    <a:cubicBezTo>
                      <a:pt x="25" y="3"/>
                      <a:pt x="23" y="5"/>
                      <a:pt x="21" y="8"/>
                    </a:cubicBezTo>
                    <a:cubicBezTo>
                      <a:pt x="20" y="11"/>
                      <a:pt x="20" y="15"/>
                      <a:pt x="22" y="18"/>
                    </a:cubicBezTo>
                    <a:cubicBezTo>
                      <a:pt x="24" y="22"/>
                      <a:pt x="27" y="25"/>
                      <a:pt x="31" y="2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cs"/>
                </a:endParaRPr>
              </a:p>
            </p:txBody>
          </p:sp>
          <p:sp>
            <p:nvSpPr>
              <p:cNvPr id="132" name="Freeform 48"/>
              <p:cNvSpPr>
                <a:spLocks noEditPoints="1"/>
              </p:cNvSpPr>
              <p:nvPr/>
            </p:nvSpPr>
            <p:spPr bwMode="auto">
              <a:xfrm>
                <a:off x="2569829" y="24342214"/>
                <a:ext cx="511219" cy="440435"/>
              </a:xfrm>
              <a:custGeom>
                <a:avLst/>
                <a:gdLst>
                  <a:gd name="T0" fmla="*/ 16 w 74"/>
                  <a:gd name="T1" fmla="*/ 63 h 63"/>
                  <a:gd name="T2" fmla="*/ 14 w 74"/>
                  <a:gd name="T3" fmla="*/ 60 h 63"/>
                  <a:gd name="T4" fmla="*/ 3 w 74"/>
                  <a:gd name="T5" fmla="*/ 34 h 63"/>
                  <a:gd name="T6" fmla="*/ 0 w 74"/>
                  <a:gd name="T7" fmla="*/ 18 h 63"/>
                  <a:gd name="T8" fmla="*/ 8 w 74"/>
                  <a:gd name="T9" fmla="*/ 3 h 63"/>
                  <a:gd name="T10" fmla="*/ 25 w 74"/>
                  <a:gd name="T11" fmla="*/ 4 h 63"/>
                  <a:gd name="T12" fmla="*/ 33 w 74"/>
                  <a:gd name="T13" fmla="*/ 13 h 63"/>
                  <a:gd name="T14" fmla="*/ 38 w 74"/>
                  <a:gd name="T15" fmla="*/ 26 h 63"/>
                  <a:gd name="T16" fmla="*/ 42 w 74"/>
                  <a:gd name="T17" fmla="*/ 25 h 63"/>
                  <a:gd name="T18" fmla="*/ 55 w 74"/>
                  <a:gd name="T19" fmla="*/ 19 h 63"/>
                  <a:gd name="T20" fmla="*/ 61 w 74"/>
                  <a:gd name="T21" fmla="*/ 9 h 63"/>
                  <a:gd name="T22" fmla="*/ 61 w 74"/>
                  <a:gd name="T23" fmla="*/ 6 h 63"/>
                  <a:gd name="T24" fmla="*/ 66 w 74"/>
                  <a:gd name="T25" fmla="*/ 16 h 63"/>
                  <a:gd name="T26" fmla="*/ 70 w 74"/>
                  <a:gd name="T27" fmla="*/ 27 h 63"/>
                  <a:gd name="T28" fmla="*/ 73 w 74"/>
                  <a:gd name="T29" fmla="*/ 38 h 63"/>
                  <a:gd name="T30" fmla="*/ 70 w 74"/>
                  <a:gd name="T31" fmla="*/ 34 h 63"/>
                  <a:gd name="T32" fmla="*/ 64 w 74"/>
                  <a:gd name="T33" fmla="*/ 32 h 63"/>
                  <a:gd name="T34" fmla="*/ 58 w 74"/>
                  <a:gd name="T35" fmla="*/ 35 h 63"/>
                  <a:gd name="T36" fmla="*/ 22 w 74"/>
                  <a:gd name="T37" fmla="*/ 50 h 63"/>
                  <a:gd name="T38" fmla="*/ 16 w 74"/>
                  <a:gd name="T39" fmla="*/ 61 h 63"/>
                  <a:gd name="T40" fmla="*/ 16 w 74"/>
                  <a:gd name="T41" fmla="*/ 63 h 63"/>
                  <a:gd name="T42" fmla="*/ 36 w 74"/>
                  <a:gd name="T43" fmla="*/ 27 h 63"/>
                  <a:gd name="T44" fmla="*/ 32 w 74"/>
                  <a:gd name="T45" fmla="*/ 20 h 63"/>
                  <a:gd name="T46" fmla="*/ 21 w 74"/>
                  <a:gd name="T47" fmla="*/ 16 h 63"/>
                  <a:gd name="T48" fmla="*/ 10 w 74"/>
                  <a:gd name="T49" fmla="*/ 21 h 63"/>
                  <a:gd name="T50" fmla="*/ 7 w 74"/>
                  <a:gd name="T51" fmla="*/ 35 h 63"/>
                  <a:gd name="T52" fmla="*/ 13 w 74"/>
                  <a:gd name="T53" fmla="*/ 38 h 63"/>
                  <a:gd name="T54" fmla="*/ 36 w 74"/>
                  <a:gd name="T55" fmla="*/ 27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4" h="63">
                    <a:moveTo>
                      <a:pt x="16" y="63"/>
                    </a:moveTo>
                    <a:cubicBezTo>
                      <a:pt x="15" y="62"/>
                      <a:pt x="14" y="61"/>
                      <a:pt x="14" y="60"/>
                    </a:cubicBezTo>
                    <a:cubicBezTo>
                      <a:pt x="10" y="51"/>
                      <a:pt x="7" y="42"/>
                      <a:pt x="3" y="34"/>
                    </a:cubicBezTo>
                    <a:cubicBezTo>
                      <a:pt x="1" y="29"/>
                      <a:pt x="0" y="23"/>
                      <a:pt x="0" y="18"/>
                    </a:cubicBezTo>
                    <a:cubicBezTo>
                      <a:pt x="0" y="11"/>
                      <a:pt x="2" y="6"/>
                      <a:pt x="8" y="3"/>
                    </a:cubicBezTo>
                    <a:cubicBezTo>
                      <a:pt x="14" y="0"/>
                      <a:pt x="19" y="1"/>
                      <a:pt x="25" y="4"/>
                    </a:cubicBezTo>
                    <a:cubicBezTo>
                      <a:pt x="28" y="6"/>
                      <a:pt x="31" y="10"/>
                      <a:pt x="33" y="13"/>
                    </a:cubicBezTo>
                    <a:cubicBezTo>
                      <a:pt x="35" y="17"/>
                      <a:pt x="36" y="22"/>
                      <a:pt x="38" y="26"/>
                    </a:cubicBezTo>
                    <a:cubicBezTo>
                      <a:pt x="40" y="25"/>
                      <a:pt x="41" y="25"/>
                      <a:pt x="42" y="25"/>
                    </a:cubicBezTo>
                    <a:cubicBezTo>
                      <a:pt x="46" y="23"/>
                      <a:pt x="51" y="21"/>
                      <a:pt x="55" y="19"/>
                    </a:cubicBezTo>
                    <a:cubicBezTo>
                      <a:pt x="61" y="16"/>
                      <a:pt x="62" y="15"/>
                      <a:pt x="61" y="9"/>
                    </a:cubicBezTo>
                    <a:cubicBezTo>
                      <a:pt x="61" y="8"/>
                      <a:pt x="61" y="7"/>
                      <a:pt x="61" y="6"/>
                    </a:cubicBezTo>
                    <a:cubicBezTo>
                      <a:pt x="64" y="9"/>
                      <a:pt x="64" y="13"/>
                      <a:pt x="66" y="16"/>
                    </a:cubicBezTo>
                    <a:cubicBezTo>
                      <a:pt x="67" y="20"/>
                      <a:pt x="69" y="23"/>
                      <a:pt x="70" y="27"/>
                    </a:cubicBezTo>
                    <a:cubicBezTo>
                      <a:pt x="71" y="30"/>
                      <a:pt x="74" y="33"/>
                      <a:pt x="73" y="38"/>
                    </a:cubicBezTo>
                    <a:cubicBezTo>
                      <a:pt x="72" y="36"/>
                      <a:pt x="71" y="35"/>
                      <a:pt x="70" y="34"/>
                    </a:cubicBezTo>
                    <a:cubicBezTo>
                      <a:pt x="68" y="32"/>
                      <a:pt x="66" y="31"/>
                      <a:pt x="64" y="32"/>
                    </a:cubicBezTo>
                    <a:cubicBezTo>
                      <a:pt x="62" y="33"/>
                      <a:pt x="60" y="34"/>
                      <a:pt x="58" y="35"/>
                    </a:cubicBezTo>
                    <a:cubicBezTo>
                      <a:pt x="46" y="40"/>
                      <a:pt x="34" y="45"/>
                      <a:pt x="22" y="50"/>
                    </a:cubicBezTo>
                    <a:cubicBezTo>
                      <a:pt x="16" y="53"/>
                      <a:pt x="16" y="54"/>
                      <a:pt x="16" y="61"/>
                    </a:cubicBezTo>
                    <a:cubicBezTo>
                      <a:pt x="16" y="62"/>
                      <a:pt x="16" y="62"/>
                      <a:pt x="16" y="63"/>
                    </a:cubicBezTo>
                    <a:close/>
                    <a:moveTo>
                      <a:pt x="36" y="27"/>
                    </a:moveTo>
                    <a:cubicBezTo>
                      <a:pt x="34" y="25"/>
                      <a:pt x="34" y="22"/>
                      <a:pt x="32" y="20"/>
                    </a:cubicBezTo>
                    <a:cubicBezTo>
                      <a:pt x="29" y="16"/>
                      <a:pt x="25" y="14"/>
                      <a:pt x="21" y="16"/>
                    </a:cubicBezTo>
                    <a:cubicBezTo>
                      <a:pt x="17" y="17"/>
                      <a:pt x="13" y="19"/>
                      <a:pt x="10" y="21"/>
                    </a:cubicBezTo>
                    <a:cubicBezTo>
                      <a:pt x="5" y="24"/>
                      <a:pt x="4" y="30"/>
                      <a:pt x="7" y="35"/>
                    </a:cubicBezTo>
                    <a:cubicBezTo>
                      <a:pt x="9" y="38"/>
                      <a:pt x="10" y="39"/>
                      <a:pt x="13" y="38"/>
                    </a:cubicBezTo>
                    <a:cubicBezTo>
                      <a:pt x="20" y="34"/>
                      <a:pt x="28" y="31"/>
                      <a:pt x="36" y="2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cs"/>
                </a:endParaRPr>
              </a:p>
            </p:txBody>
          </p:sp>
          <p:sp>
            <p:nvSpPr>
              <p:cNvPr id="133" name="Freeform 49"/>
              <p:cNvSpPr/>
              <p:nvPr/>
            </p:nvSpPr>
            <p:spPr bwMode="auto">
              <a:xfrm>
                <a:off x="2868695" y="21353548"/>
                <a:ext cx="605598" cy="660652"/>
              </a:xfrm>
              <a:custGeom>
                <a:avLst/>
                <a:gdLst>
                  <a:gd name="T0" fmla="*/ 0 w 87"/>
                  <a:gd name="T1" fmla="*/ 51 h 95"/>
                  <a:gd name="T2" fmla="*/ 6 w 87"/>
                  <a:gd name="T3" fmla="*/ 43 h 95"/>
                  <a:gd name="T4" fmla="*/ 22 w 87"/>
                  <a:gd name="T5" fmla="*/ 36 h 95"/>
                  <a:gd name="T6" fmla="*/ 59 w 87"/>
                  <a:gd name="T7" fmla="*/ 36 h 95"/>
                  <a:gd name="T8" fmla="*/ 64 w 87"/>
                  <a:gd name="T9" fmla="*/ 36 h 95"/>
                  <a:gd name="T10" fmla="*/ 62 w 87"/>
                  <a:gd name="T11" fmla="*/ 33 h 95"/>
                  <a:gd name="T12" fmla="*/ 44 w 87"/>
                  <a:gd name="T13" fmla="*/ 18 h 95"/>
                  <a:gd name="T14" fmla="*/ 30 w 87"/>
                  <a:gd name="T15" fmla="*/ 16 h 95"/>
                  <a:gd name="T16" fmla="*/ 29 w 87"/>
                  <a:gd name="T17" fmla="*/ 16 h 95"/>
                  <a:gd name="T18" fmla="*/ 42 w 87"/>
                  <a:gd name="T19" fmla="*/ 0 h 95"/>
                  <a:gd name="T20" fmla="*/ 42 w 87"/>
                  <a:gd name="T21" fmla="*/ 3 h 95"/>
                  <a:gd name="T22" fmla="*/ 44 w 87"/>
                  <a:gd name="T23" fmla="*/ 13 h 95"/>
                  <a:gd name="T24" fmla="*/ 74 w 87"/>
                  <a:gd name="T25" fmla="*/ 38 h 95"/>
                  <a:gd name="T26" fmla="*/ 87 w 87"/>
                  <a:gd name="T27" fmla="*/ 50 h 95"/>
                  <a:gd name="T28" fmla="*/ 83 w 87"/>
                  <a:gd name="T29" fmla="*/ 52 h 95"/>
                  <a:gd name="T30" fmla="*/ 77 w 87"/>
                  <a:gd name="T31" fmla="*/ 52 h 95"/>
                  <a:gd name="T32" fmla="*/ 25 w 87"/>
                  <a:gd name="T33" fmla="*/ 51 h 95"/>
                  <a:gd name="T34" fmla="*/ 19 w 87"/>
                  <a:gd name="T35" fmla="*/ 51 h 95"/>
                  <a:gd name="T36" fmla="*/ 22 w 87"/>
                  <a:gd name="T37" fmla="*/ 55 h 95"/>
                  <a:gd name="T38" fmla="*/ 47 w 87"/>
                  <a:gd name="T39" fmla="*/ 77 h 95"/>
                  <a:gd name="T40" fmla="*/ 61 w 87"/>
                  <a:gd name="T41" fmla="*/ 78 h 95"/>
                  <a:gd name="T42" fmla="*/ 61 w 87"/>
                  <a:gd name="T43" fmla="*/ 77 h 95"/>
                  <a:gd name="T44" fmla="*/ 48 w 87"/>
                  <a:gd name="T45" fmla="*/ 95 h 95"/>
                  <a:gd name="T46" fmla="*/ 49 w 87"/>
                  <a:gd name="T47" fmla="*/ 91 h 95"/>
                  <a:gd name="T48" fmla="*/ 47 w 87"/>
                  <a:gd name="T49" fmla="*/ 82 h 95"/>
                  <a:gd name="T50" fmla="*/ 30 w 87"/>
                  <a:gd name="T51" fmla="*/ 67 h 95"/>
                  <a:gd name="T52" fmla="*/ 15 w 87"/>
                  <a:gd name="T53" fmla="*/ 54 h 95"/>
                  <a:gd name="T54" fmla="*/ 7 w 87"/>
                  <a:gd name="T55" fmla="*/ 51 h 95"/>
                  <a:gd name="T56" fmla="*/ 1 w 87"/>
                  <a:gd name="T57" fmla="*/ 52 h 95"/>
                  <a:gd name="T58" fmla="*/ 0 w 87"/>
                  <a:gd name="T59" fmla="*/ 51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7" h="95">
                    <a:moveTo>
                      <a:pt x="0" y="51"/>
                    </a:moveTo>
                    <a:cubicBezTo>
                      <a:pt x="2" y="49"/>
                      <a:pt x="5" y="46"/>
                      <a:pt x="6" y="43"/>
                    </a:cubicBezTo>
                    <a:cubicBezTo>
                      <a:pt x="10" y="37"/>
                      <a:pt x="15" y="35"/>
                      <a:pt x="22" y="36"/>
                    </a:cubicBezTo>
                    <a:cubicBezTo>
                      <a:pt x="34" y="36"/>
                      <a:pt x="47" y="36"/>
                      <a:pt x="59" y="36"/>
                    </a:cubicBezTo>
                    <a:cubicBezTo>
                      <a:pt x="61" y="36"/>
                      <a:pt x="62" y="36"/>
                      <a:pt x="64" y="36"/>
                    </a:cubicBezTo>
                    <a:cubicBezTo>
                      <a:pt x="63" y="35"/>
                      <a:pt x="63" y="34"/>
                      <a:pt x="62" y="33"/>
                    </a:cubicBezTo>
                    <a:cubicBezTo>
                      <a:pt x="56" y="28"/>
                      <a:pt x="50" y="23"/>
                      <a:pt x="44" y="18"/>
                    </a:cubicBezTo>
                    <a:cubicBezTo>
                      <a:pt x="38" y="12"/>
                      <a:pt x="37" y="12"/>
                      <a:pt x="30" y="16"/>
                    </a:cubicBezTo>
                    <a:cubicBezTo>
                      <a:pt x="30" y="17"/>
                      <a:pt x="30" y="16"/>
                      <a:pt x="29" y="16"/>
                    </a:cubicBezTo>
                    <a:cubicBezTo>
                      <a:pt x="30" y="13"/>
                      <a:pt x="38" y="3"/>
                      <a:pt x="42" y="0"/>
                    </a:cubicBezTo>
                    <a:cubicBezTo>
                      <a:pt x="42" y="2"/>
                      <a:pt x="42" y="2"/>
                      <a:pt x="42" y="3"/>
                    </a:cubicBezTo>
                    <a:cubicBezTo>
                      <a:pt x="40" y="7"/>
                      <a:pt x="41" y="10"/>
                      <a:pt x="44" y="13"/>
                    </a:cubicBezTo>
                    <a:cubicBezTo>
                      <a:pt x="54" y="21"/>
                      <a:pt x="64" y="30"/>
                      <a:pt x="74" y="38"/>
                    </a:cubicBezTo>
                    <a:cubicBezTo>
                      <a:pt x="78" y="42"/>
                      <a:pt x="82" y="46"/>
                      <a:pt x="87" y="50"/>
                    </a:cubicBezTo>
                    <a:cubicBezTo>
                      <a:pt x="85" y="51"/>
                      <a:pt x="84" y="52"/>
                      <a:pt x="83" y="52"/>
                    </a:cubicBezTo>
                    <a:cubicBezTo>
                      <a:pt x="81" y="52"/>
                      <a:pt x="79" y="52"/>
                      <a:pt x="77" y="52"/>
                    </a:cubicBezTo>
                    <a:cubicBezTo>
                      <a:pt x="60" y="52"/>
                      <a:pt x="42" y="52"/>
                      <a:pt x="25" y="51"/>
                    </a:cubicBezTo>
                    <a:cubicBezTo>
                      <a:pt x="23" y="51"/>
                      <a:pt x="22" y="51"/>
                      <a:pt x="19" y="51"/>
                    </a:cubicBezTo>
                    <a:cubicBezTo>
                      <a:pt x="20" y="53"/>
                      <a:pt x="21" y="54"/>
                      <a:pt x="22" y="55"/>
                    </a:cubicBezTo>
                    <a:cubicBezTo>
                      <a:pt x="30" y="62"/>
                      <a:pt x="39" y="69"/>
                      <a:pt x="47" y="77"/>
                    </a:cubicBezTo>
                    <a:cubicBezTo>
                      <a:pt x="51" y="81"/>
                      <a:pt x="55" y="83"/>
                      <a:pt x="61" y="78"/>
                    </a:cubicBezTo>
                    <a:cubicBezTo>
                      <a:pt x="61" y="77"/>
                      <a:pt x="61" y="77"/>
                      <a:pt x="61" y="77"/>
                    </a:cubicBezTo>
                    <a:cubicBezTo>
                      <a:pt x="61" y="80"/>
                      <a:pt x="52" y="92"/>
                      <a:pt x="48" y="95"/>
                    </a:cubicBezTo>
                    <a:cubicBezTo>
                      <a:pt x="48" y="93"/>
                      <a:pt x="48" y="92"/>
                      <a:pt x="49" y="91"/>
                    </a:cubicBezTo>
                    <a:cubicBezTo>
                      <a:pt x="51" y="87"/>
                      <a:pt x="50" y="85"/>
                      <a:pt x="47" y="82"/>
                    </a:cubicBezTo>
                    <a:cubicBezTo>
                      <a:pt x="41" y="77"/>
                      <a:pt x="35" y="72"/>
                      <a:pt x="30" y="67"/>
                    </a:cubicBezTo>
                    <a:cubicBezTo>
                      <a:pt x="25" y="62"/>
                      <a:pt x="20" y="58"/>
                      <a:pt x="15" y="54"/>
                    </a:cubicBezTo>
                    <a:cubicBezTo>
                      <a:pt x="12" y="51"/>
                      <a:pt x="10" y="51"/>
                      <a:pt x="7" y="51"/>
                    </a:cubicBezTo>
                    <a:cubicBezTo>
                      <a:pt x="5" y="52"/>
                      <a:pt x="3" y="52"/>
                      <a:pt x="1" y="52"/>
                    </a:cubicBezTo>
                    <a:cubicBezTo>
                      <a:pt x="0" y="52"/>
                      <a:pt x="0" y="52"/>
                      <a:pt x="0" y="51"/>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cs"/>
                </a:endParaRPr>
              </a:p>
            </p:txBody>
          </p:sp>
          <p:sp>
            <p:nvSpPr>
              <p:cNvPr id="134" name="Freeform 50"/>
              <p:cNvSpPr>
                <a:spLocks noEditPoints="1"/>
              </p:cNvSpPr>
              <p:nvPr/>
            </p:nvSpPr>
            <p:spPr bwMode="auto">
              <a:xfrm>
                <a:off x="6423633" y="25797222"/>
                <a:ext cx="424705" cy="487624"/>
              </a:xfrm>
              <a:custGeom>
                <a:avLst/>
                <a:gdLst>
                  <a:gd name="T0" fmla="*/ 36 w 61"/>
                  <a:gd name="T1" fmla="*/ 26 h 70"/>
                  <a:gd name="T2" fmla="*/ 46 w 61"/>
                  <a:gd name="T3" fmla="*/ 29 h 70"/>
                  <a:gd name="T4" fmla="*/ 60 w 61"/>
                  <a:gd name="T5" fmla="*/ 45 h 70"/>
                  <a:gd name="T6" fmla="*/ 55 w 61"/>
                  <a:gd name="T7" fmla="*/ 59 h 70"/>
                  <a:gd name="T8" fmla="*/ 34 w 61"/>
                  <a:gd name="T9" fmla="*/ 69 h 70"/>
                  <a:gd name="T10" fmla="*/ 21 w 61"/>
                  <a:gd name="T11" fmla="*/ 62 h 70"/>
                  <a:gd name="T12" fmla="*/ 21 w 61"/>
                  <a:gd name="T13" fmla="*/ 46 h 70"/>
                  <a:gd name="T14" fmla="*/ 26 w 61"/>
                  <a:gd name="T15" fmla="*/ 39 h 70"/>
                  <a:gd name="T16" fmla="*/ 17 w 61"/>
                  <a:gd name="T17" fmla="*/ 37 h 70"/>
                  <a:gd name="T18" fmla="*/ 11 w 61"/>
                  <a:gd name="T19" fmla="*/ 8 h 70"/>
                  <a:gd name="T20" fmla="*/ 28 w 61"/>
                  <a:gd name="T21" fmla="*/ 0 h 70"/>
                  <a:gd name="T22" fmla="*/ 42 w 61"/>
                  <a:gd name="T23" fmla="*/ 7 h 70"/>
                  <a:gd name="T24" fmla="*/ 40 w 61"/>
                  <a:gd name="T25" fmla="*/ 21 h 70"/>
                  <a:gd name="T26" fmla="*/ 36 w 61"/>
                  <a:gd name="T27" fmla="*/ 26 h 70"/>
                  <a:gd name="T28" fmla="*/ 29 w 61"/>
                  <a:gd name="T29" fmla="*/ 40 h 70"/>
                  <a:gd name="T30" fmla="*/ 28 w 61"/>
                  <a:gd name="T31" fmla="*/ 48 h 70"/>
                  <a:gd name="T32" fmla="*/ 37 w 61"/>
                  <a:gd name="T33" fmla="*/ 63 h 70"/>
                  <a:gd name="T34" fmla="*/ 46 w 61"/>
                  <a:gd name="T35" fmla="*/ 64 h 70"/>
                  <a:gd name="T36" fmla="*/ 50 w 61"/>
                  <a:gd name="T37" fmla="*/ 55 h 70"/>
                  <a:gd name="T38" fmla="*/ 41 w 61"/>
                  <a:gd name="T39" fmla="*/ 43 h 70"/>
                  <a:gd name="T40" fmla="*/ 29 w 61"/>
                  <a:gd name="T41" fmla="*/ 40 h 70"/>
                  <a:gd name="T42" fmla="*/ 33 w 61"/>
                  <a:gd name="T43" fmla="*/ 26 h 70"/>
                  <a:gd name="T44" fmla="*/ 28 w 61"/>
                  <a:gd name="T45" fmla="*/ 7 h 70"/>
                  <a:gd name="T46" fmla="*/ 22 w 61"/>
                  <a:gd name="T47" fmla="*/ 5 h 70"/>
                  <a:gd name="T48" fmla="*/ 14 w 61"/>
                  <a:gd name="T49" fmla="*/ 10 h 70"/>
                  <a:gd name="T50" fmla="*/ 16 w 61"/>
                  <a:gd name="T51" fmla="*/ 19 h 70"/>
                  <a:gd name="T52" fmla="*/ 33 w 61"/>
                  <a:gd name="T53" fmla="*/ 26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1" h="70">
                    <a:moveTo>
                      <a:pt x="36" y="26"/>
                    </a:moveTo>
                    <a:cubicBezTo>
                      <a:pt x="40" y="27"/>
                      <a:pt x="43" y="28"/>
                      <a:pt x="46" y="29"/>
                    </a:cubicBezTo>
                    <a:cubicBezTo>
                      <a:pt x="54" y="31"/>
                      <a:pt x="59" y="37"/>
                      <a:pt x="60" y="45"/>
                    </a:cubicBezTo>
                    <a:cubicBezTo>
                      <a:pt x="61" y="51"/>
                      <a:pt x="59" y="55"/>
                      <a:pt x="55" y="59"/>
                    </a:cubicBezTo>
                    <a:cubicBezTo>
                      <a:pt x="50" y="65"/>
                      <a:pt x="42" y="69"/>
                      <a:pt x="34" y="69"/>
                    </a:cubicBezTo>
                    <a:cubicBezTo>
                      <a:pt x="28" y="70"/>
                      <a:pt x="24" y="67"/>
                      <a:pt x="21" y="62"/>
                    </a:cubicBezTo>
                    <a:cubicBezTo>
                      <a:pt x="17" y="57"/>
                      <a:pt x="17" y="51"/>
                      <a:pt x="21" y="46"/>
                    </a:cubicBezTo>
                    <a:cubicBezTo>
                      <a:pt x="22" y="44"/>
                      <a:pt x="24" y="42"/>
                      <a:pt x="26" y="39"/>
                    </a:cubicBezTo>
                    <a:cubicBezTo>
                      <a:pt x="23" y="39"/>
                      <a:pt x="20" y="38"/>
                      <a:pt x="17" y="37"/>
                    </a:cubicBezTo>
                    <a:cubicBezTo>
                      <a:pt x="3" y="32"/>
                      <a:pt x="0" y="17"/>
                      <a:pt x="11" y="8"/>
                    </a:cubicBezTo>
                    <a:cubicBezTo>
                      <a:pt x="16" y="4"/>
                      <a:pt x="22" y="1"/>
                      <a:pt x="28" y="0"/>
                    </a:cubicBezTo>
                    <a:cubicBezTo>
                      <a:pt x="34" y="0"/>
                      <a:pt x="39" y="2"/>
                      <a:pt x="42" y="7"/>
                    </a:cubicBezTo>
                    <a:cubicBezTo>
                      <a:pt x="45" y="12"/>
                      <a:pt x="43" y="17"/>
                      <a:pt x="40" y="21"/>
                    </a:cubicBezTo>
                    <a:cubicBezTo>
                      <a:pt x="39" y="23"/>
                      <a:pt x="38" y="24"/>
                      <a:pt x="36" y="26"/>
                    </a:cubicBezTo>
                    <a:close/>
                    <a:moveTo>
                      <a:pt x="29" y="40"/>
                    </a:moveTo>
                    <a:cubicBezTo>
                      <a:pt x="29" y="43"/>
                      <a:pt x="28" y="46"/>
                      <a:pt x="28" y="48"/>
                    </a:cubicBezTo>
                    <a:cubicBezTo>
                      <a:pt x="29" y="54"/>
                      <a:pt x="32" y="59"/>
                      <a:pt x="37" y="63"/>
                    </a:cubicBezTo>
                    <a:cubicBezTo>
                      <a:pt x="40" y="65"/>
                      <a:pt x="43" y="66"/>
                      <a:pt x="46" y="64"/>
                    </a:cubicBezTo>
                    <a:cubicBezTo>
                      <a:pt x="50" y="62"/>
                      <a:pt x="51" y="58"/>
                      <a:pt x="50" y="55"/>
                    </a:cubicBezTo>
                    <a:cubicBezTo>
                      <a:pt x="49" y="49"/>
                      <a:pt x="46" y="45"/>
                      <a:pt x="41" y="43"/>
                    </a:cubicBezTo>
                    <a:cubicBezTo>
                      <a:pt x="37" y="41"/>
                      <a:pt x="34" y="41"/>
                      <a:pt x="29" y="40"/>
                    </a:cubicBezTo>
                    <a:close/>
                    <a:moveTo>
                      <a:pt x="33" y="26"/>
                    </a:moveTo>
                    <a:cubicBezTo>
                      <a:pt x="35" y="18"/>
                      <a:pt x="33" y="12"/>
                      <a:pt x="28" y="7"/>
                    </a:cubicBezTo>
                    <a:cubicBezTo>
                      <a:pt x="26" y="5"/>
                      <a:pt x="24" y="5"/>
                      <a:pt x="22" y="5"/>
                    </a:cubicBezTo>
                    <a:cubicBezTo>
                      <a:pt x="18" y="5"/>
                      <a:pt x="16" y="7"/>
                      <a:pt x="14" y="10"/>
                    </a:cubicBezTo>
                    <a:cubicBezTo>
                      <a:pt x="13" y="13"/>
                      <a:pt x="14" y="16"/>
                      <a:pt x="16" y="19"/>
                    </a:cubicBezTo>
                    <a:cubicBezTo>
                      <a:pt x="21" y="24"/>
                      <a:pt x="26" y="25"/>
                      <a:pt x="33" y="26"/>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cs"/>
                </a:endParaRPr>
              </a:p>
            </p:txBody>
          </p:sp>
          <p:sp>
            <p:nvSpPr>
              <p:cNvPr id="135" name="Freeform 51"/>
              <p:cNvSpPr/>
              <p:nvPr/>
            </p:nvSpPr>
            <p:spPr bwMode="auto">
              <a:xfrm>
                <a:off x="3442833" y="20803004"/>
                <a:ext cx="574138" cy="558409"/>
              </a:xfrm>
              <a:custGeom>
                <a:avLst/>
                <a:gdLst>
                  <a:gd name="T0" fmla="*/ 44 w 82"/>
                  <a:gd name="T1" fmla="*/ 0 h 80"/>
                  <a:gd name="T2" fmla="*/ 57 w 82"/>
                  <a:gd name="T3" fmla="*/ 19 h 80"/>
                  <a:gd name="T4" fmla="*/ 53 w 82"/>
                  <a:gd name="T5" fmla="*/ 18 h 80"/>
                  <a:gd name="T6" fmla="*/ 38 w 82"/>
                  <a:gd name="T7" fmla="*/ 14 h 80"/>
                  <a:gd name="T8" fmla="*/ 21 w 82"/>
                  <a:gd name="T9" fmla="*/ 35 h 80"/>
                  <a:gd name="T10" fmla="*/ 44 w 82"/>
                  <a:gd name="T11" fmla="*/ 68 h 80"/>
                  <a:gd name="T12" fmla="*/ 67 w 82"/>
                  <a:gd name="T13" fmla="*/ 66 h 80"/>
                  <a:gd name="T14" fmla="*/ 68 w 82"/>
                  <a:gd name="T15" fmla="*/ 56 h 80"/>
                  <a:gd name="T16" fmla="*/ 62 w 82"/>
                  <a:gd name="T17" fmla="*/ 48 h 80"/>
                  <a:gd name="T18" fmla="*/ 53 w 82"/>
                  <a:gd name="T19" fmla="*/ 46 h 80"/>
                  <a:gd name="T20" fmla="*/ 50 w 82"/>
                  <a:gd name="T21" fmla="*/ 47 h 80"/>
                  <a:gd name="T22" fmla="*/ 58 w 82"/>
                  <a:gd name="T23" fmla="*/ 40 h 80"/>
                  <a:gd name="T24" fmla="*/ 67 w 82"/>
                  <a:gd name="T25" fmla="*/ 33 h 80"/>
                  <a:gd name="T26" fmla="*/ 75 w 82"/>
                  <a:gd name="T27" fmla="*/ 27 h 80"/>
                  <a:gd name="T28" fmla="*/ 76 w 82"/>
                  <a:gd name="T29" fmla="*/ 28 h 80"/>
                  <a:gd name="T30" fmla="*/ 75 w 82"/>
                  <a:gd name="T31" fmla="*/ 29 h 80"/>
                  <a:gd name="T32" fmla="*/ 75 w 82"/>
                  <a:gd name="T33" fmla="*/ 40 h 80"/>
                  <a:gd name="T34" fmla="*/ 82 w 82"/>
                  <a:gd name="T35" fmla="*/ 50 h 80"/>
                  <a:gd name="T36" fmla="*/ 82 w 82"/>
                  <a:gd name="T37" fmla="*/ 52 h 80"/>
                  <a:gd name="T38" fmla="*/ 49 w 82"/>
                  <a:gd name="T39" fmla="*/ 78 h 80"/>
                  <a:gd name="T40" fmla="*/ 31 w 82"/>
                  <a:gd name="T41" fmla="*/ 76 h 80"/>
                  <a:gd name="T42" fmla="*/ 24 w 82"/>
                  <a:gd name="T43" fmla="*/ 15 h 80"/>
                  <a:gd name="T44" fmla="*/ 36 w 82"/>
                  <a:gd name="T45" fmla="*/ 10 h 80"/>
                  <a:gd name="T46" fmla="*/ 39 w 82"/>
                  <a:gd name="T47" fmla="*/ 9 h 80"/>
                  <a:gd name="T48" fmla="*/ 44 w 82"/>
                  <a:gd name="T49" fmla="*/ 2 h 80"/>
                  <a:gd name="T50" fmla="*/ 44 w 82"/>
                  <a:gd name="T51" fmla="*/ 1 h 80"/>
                  <a:gd name="T52" fmla="*/ 44 w 82"/>
                  <a:gd name="T53"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2" h="80">
                    <a:moveTo>
                      <a:pt x="44" y="0"/>
                    </a:moveTo>
                    <a:cubicBezTo>
                      <a:pt x="47" y="2"/>
                      <a:pt x="56" y="14"/>
                      <a:pt x="57" y="19"/>
                    </a:cubicBezTo>
                    <a:cubicBezTo>
                      <a:pt x="56" y="20"/>
                      <a:pt x="55" y="18"/>
                      <a:pt x="53" y="18"/>
                    </a:cubicBezTo>
                    <a:cubicBezTo>
                      <a:pt x="48" y="15"/>
                      <a:pt x="43" y="14"/>
                      <a:pt x="38" y="14"/>
                    </a:cubicBezTo>
                    <a:cubicBezTo>
                      <a:pt x="26" y="14"/>
                      <a:pt x="18" y="23"/>
                      <a:pt x="21" y="35"/>
                    </a:cubicBezTo>
                    <a:cubicBezTo>
                      <a:pt x="25" y="48"/>
                      <a:pt x="33" y="60"/>
                      <a:pt x="44" y="68"/>
                    </a:cubicBezTo>
                    <a:cubicBezTo>
                      <a:pt x="52" y="74"/>
                      <a:pt x="60" y="73"/>
                      <a:pt x="67" y="66"/>
                    </a:cubicBezTo>
                    <a:cubicBezTo>
                      <a:pt x="70" y="63"/>
                      <a:pt x="71" y="60"/>
                      <a:pt x="68" y="56"/>
                    </a:cubicBezTo>
                    <a:cubicBezTo>
                      <a:pt x="66" y="54"/>
                      <a:pt x="64" y="51"/>
                      <a:pt x="62" y="48"/>
                    </a:cubicBezTo>
                    <a:cubicBezTo>
                      <a:pt x="59" y="44"/>
                      <a:pt x="58" y="44"/>
                      <a:pt x="53" y="46"/>
                    </a:cubicBezTo>
                    <a:cubicBezTo>
                      <a:pt x="52" y="47"/>
                      <a:pt x="51" y="47"/>
                      <a:pt x="50" y="47"/>
                    </a:cubicBezTo>
                    <a:cubicBezTo>
                      <a:pt x="52" y="44"/>
                      <a:pt x="55" y="42"/>
                      <a:pt x="58" y="40"/>
                    </a:cubicBezTo>
                    <a:cubicBezTo>
                      <a:pt x="61" y="38"/>
                      <a:pt x="64" y="35"/>
                      <a:pt x="67" y="33"/>
                    </a:cubicBezTo>
                    <a:cubicBezTo>
                      <a:pt x="70" y="31"/>
                      <a:pt x="72" y="29"/>
                      <a:pt x="75" y="27"/>
                    </a:cubicBezTo>
                    <a:cubicBezTo>
                      <a:pt x="76" y="27"/>
                      <a:pt x="76" y="27"/>
                      <a:pt x="76" y="28"/>
                    </a:cubicBezTo>
                    <a:cubicBezTo>
                      <a:pt x="76" y="28"/>
                      <a:pt x="75" y="29"/>
                      <a:pt x="75" y="29"/>
                    </a:cubicBezTo>
                    <a:cubicBezTo>
                      <a:pt x="72" y="34"/>
                      <a:pt x="71" y="36"/>
                      <a:pt x="75" y="40"/>
                    </a:cubicBezTo>
                    <a:cubicBezTo>
                      <a:pt x="77" y="44"/>
                      <a:pt x="80" y="47"/>
                      <a:pt x="82" y="50"/>
                    </a:cubicBezTo>
                    <a:cubicBezTo>
                      <a:pt x="82" y="51"/>
                      <a:pt x="82" y="51"/>
                      <a:pt x="82" y="52"/>
                    </a:cubicBezTo>
                    <a:cubicBezTo>
                      <a:pt x="74" y="64"/>
                      <a:pt x="64" y="74"/>
                      <a:pt x="49" y="78"/>
                    </a:cubicBezTo>
                    <a:cubicBezTo>
                      <a:pt x="43" y="80"/>
                      <a:pt x="37" y="79"/>
                      <a:pt x="31" y="76"/>
                    </a:cubicBezTo>
                    <a:cubicBezTo>
                      <a:pt x="11" y="66"/>
                      <a:pt x="0" y="35"/>
                      <a:pt x="24" y="15"/>
                    </a:cubicBezTo>
                    <a:cubicBezTo>
                      <a:pt x="27" y="13"/>
                      <a:pt x="32" y="12"/>
                      <a:pt x="36" y="10"/>
                    </a:cubicBezTo>
                    <a:cubicBezTo>
                      <a:pt x="37" y="9"/>
                      <a:pt x="38" y="9"/>
                      <a:pt x="39" y="9"/>
                    </a:cubicBezTo>
                    <a:cubicBezTo>
                      <a:pt x="44" y="7"/>
                      <a:pt x="44" y="7"/>
                      <a:pt x="44" y="2"/>
                    </a:cubicBezTo>
                    <a:cubicBezTo>
                      <a:pt x="44" y="2"/>
                      <a:pt x="44" y="2"/>
                      <a:pt x="44" y="1"/>
                    </a:cubicBezTo>
                    <a:cubicBezTo>
                      <a:pt x="44" y="1"/>
                      <a:pt x="44" y="1"/>
                      <a:pt x="44" y="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cs"/>
                </a:endParaRPr>
              </a:p>
            </p:txBody>
          </p:sp>
          <p:sp>
            <p:nvSpPr>
              <p:cNvPr id="136" name="Freeform 52"/>
              <p:cNvSpPr/>
              <p:nvPr/>
            </p:nvSpPr>
            <p:spPr bwMode="auto">
              <a:xfrm>
                <a:off x="5141653" y="20291785"/>
                <a:ext cx="456165" cy="495489"/>
              </a:xfrm>
              <a:custGeom>
                <a:avLst/>
                <a:gdLst>
                  <a:gd name="T0" fmla="*/ 58 w 65"/>
                  <a:gd name="T1" fmla="*/ 69 h 70"/>
                  <a:gd name="T2" fmla="*/ 53 w 65"/>
                  <a:gd name="T3" fmla="*/ 66 h 70"/>
                  <a:gd name="T4" fmla="*/ 25 w 65"/>
                  <a:gd name="T5" fmla="*/ 31 h 70"/>
                  <a:gd name="T6" fmla="*/ 13 w 65"/>
                  <a:gd name="T7" fmla="*/ 17 h 70"/>
                  <a:gd name="T8" fmla="*/ 12 w 65"/>
                  <a:gd name="T9" fmla="*/ 21 h 70"/>
                  <a:gd name="T10" fmla="*/ 12 w 65"/>
                  <a:gd name="T11" fmla="*/ 56 h 70"/>
                  <a:gd name="T12" fmla="*/ 20 w 65"/>
                  <a:gd name="T13" fmla="*/ 66 h 70"/>
                  <a:gd name="T14" fmla="*/ 21 w 65"/>
                  <a:gd name="T15" fmla="*/ 68 h 70"/>
                  <a:gd name="T16" fmla="*/ 0 w 65"/>
                  <a:gd name="T17" fmla="*/ 68 h 70"/>
                  <a:gd name="T18" fmla="*/ 3 w 65"/>
                  <a:gd name="T19" fmla="*/ 66 h 70"/>
                  <a:gd name="T20" fmla="*/ 9 w 65"/>
                  <a:gd name="T21" fmla="*/ 58 h 70"/>
                  <a:gd name="T22" fmla="*/ 9 w 65"/>
                  <a:gd name="T23" fmla="*/ 14 h 70"/>
                  <a:gd name="T24" fmla="*/ 6 w 65"/>
                  <a:gd name="T25" fmla="*/ 8 h 70"/>
                  <a:gd name="T26" fmla="*/ 0 w 65"/>
                  <a:gd name="T27" fmla="*/ 2 h 70"/>
                  <a:gd name="T28" fmla="*/ 10 w 65"/>
                  <a:gd name="T29" fmla="*/ 1 h 70"/>
                  <a:gd name="T30" fmla="*/ 27 w 65"/>
                  <a:gd name="T31" fmla="*/ 9 h 70"/>
                  <a:gd name="T32" fmla="*/ 50 w 65"/>
                  <a:gd name="T33" fmla="*/ 39 h 70"/>
                  <a:gd name="T34" fmla="*/ 54 w 65"/>
                  <a:gd name="T35" fmla="*/ 42 h 70"/>
                  <a:gd name="T36" fmla="*/ 54 w 65"/>
                  <a:gd name="T37" fmla="*/ 38 h 70"/>
                  <a:gd name="T38" fmla="*/ 54 w 65"/>
                  <a:gd name="T39" fmla="*/ 15 h 70"/>
                  <a:gd name="T40" fmla="*/ 46 w 65"/>
                  <a:gd name="T41" fmla="*/ 3 h 70"/>
                  <a:gd name="T42" fmla="*/ 45 w 65"/>
                  <a:gd name="T43" fmla="*/ 3 h 70"/>
                  <a:gd name="T44" fmla="*/ 65 w 65"/>
                  <a:gd name="T45" fmla="*/ 2 h 70"/>
                  <a:gd name="T46" fmla="*/ 63 w 65"/>
                  <a:gd name="T47" fmla="*/ 4 h 70"/>
                  <a:gd name="T48" fmla="*/ 58 w 65"/>
                  <a:gd name="T49" fmla="*/ 12 h 70"/>
                  <a:gd name="T50" fmla="*/ 58 w 65"/>
                  <a:gd name="T51" fmla="*/ 26 h 70"/>
                  <a:gd name="T52" fmla="*/ 58 w 65"/>
                  <a:gd name="T53" fmla="*/ 64 h 70"/>
                  <a:gd name="T54" fmla="*/ 58 w 65"/>
                  <a:gd name="T55" fmla="*/ 69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5" h="70">
                    <a:moveTo>
                      <a:pt x="58" y="69"/>
                    </a:moveTo>
                    <a:cubicBezTo>
                      <a:pt x="54" y="70"/>
                      <a:pt x="54" y="68"/>
                      <a:pt x="53" y="66"/>
                    </a:cubicBezTo>
                    <a:cubicBezTo>
                      <a:pt x="43" y="55"/>
                      <a:pt x="34" y="43"/>
                      <a:pt x="25" y="31"/>
                    </a:cubicBezTo>
                    <a:cubicBezTo>
                      <a:pt x="21" y="27"/>
                      <a:pt x="17" y="22"/>
                      <a:pt x="13" y="17"/>
                    </a:cubicBezTo>
                    <a:cubicBezTo>
                      <a:pt x="13" y="19"/>
                      <a:pt x="12" y="20"/>
                      <a:pt x="12" y="21"/>
                    </a:cubicBezTo>
                    <a:cubicBezTo>
                      <a:pt x="12" y="33"/>
                      <a:pt x="12" y="44"/>
                      <a:pt x="12" y="56"/>
                    </a:cubicBezTo>
                    <a:cubicBezTo>
                      <a:pt x="12" y="63"/>
                      <a:pt x="13" y="64"/>
                      <a:pt x="20" y="66"/>
                    </a:cubicBezTo>
                    <a:cubicBezTo>
                      <a:pt x="20" y="67"/>
                      <a:pt x="21" y="67"/>
                      <a:pt x="21" y="68"/>
                    </a:cubicBezTo>
                    <a:cubicBezTo>
                      <a:pt x="18" y="69"/>
                      <a:pt x="5" y="69"/>
                      <a:pt x="0" y="68"/>
                    </a:cubicBezTo>
                    <a:cubicBezTo>
                      <a:pt x="1" y="67"/>
                      <a:pt x="2" y="66"/>
                      <a:pt x="3" y="66"/>
                    </a:cubicBezTo>
                    <a:cubicBezTo>
                      <a:pt x="7" y="65"/>
                      <a:pt x="9" y="63"/>
                      <a:pt x="9" y="58"/>
                    </a:cubicBezTo>
                    <a:cubicBezTo>
                      <a:pt x="9" y="44"/>
                      <a:pt x="9" y="29"/>
                      <a:pt x="9" y="14"/>
                    </a:cubicBezTo>
                    <a:cubicBezTo>
                      <a:pt x="9" y="11"/>
                      <a:pt x="7" y="9"/>
                      <a:pt x="6" y="8"/>
                    </a:cubicBezTo>
                    <a:cubicBezTo>
                      <a:pt x="4" y="6"/>
                      <a:pt x="2" y="4"/>
                      <a:pt x="0" y="2"/>
                    </a:cubicBezTo>
                    <a:cubicBezTo>
                      <a:pt x="4" y="1"/>
                      <a:pt x="7" y="2"/>
                      <a:pt x="10" y="1"/>
                    </a:cubicBezTo>
                    <a:cubicBezTo>
                      <a:pt x="18" y="0"/>
                      <a:pt x="22" y="3"/>
                      <a:pt x="27" y="9"/>
                    </a:cubicBezTo>
                    <a:cubicBezTo>
                      <a:pt x="34" y="19"/>
                      <a:pt x="42" y="29"/>
                      <a:pt x="50" y="39"/>
                    </a:cubicBezTo>
                    <a:cubicBezTo>
                      <a:pt x="51" y="40"/>
                      <a:pt x="52" y="41"/>
                      <a:pt x="54" y="42"/>
                    </a:cubicBezTo>
                    <a:cubicBezTo>
                      <a:pt x="54" y="41"/>
                      <a:pt x="54" y="39"/>
                      <a:pt x="54" y="38"/>
                    </a:cubicBezTo>
                    <a:cubicBezTo>
                      <a:pt x="54" y="30"/>
                      <a:pt x="54" y="23"/>
                      <a:pt x="54" y="15"/>
                    </a:cubicBezTo>
                    <a:cubicBezTo>
                      <a:pt x="54" y="9"/>
                      <a:pt x="53" y="4"/>
                      <a:pt x="46" y="3"/>
                    </a:cubicBezTo>
                    <a:cubicBezTo>
                      <a:pt x="46" y="3"/>
                      <a:pt x="45" y="3"/>
                      <a:pt x="45" y="3"/>
                    </a:cubicBezTo>
                    <a:cubicBezTo>
                      <a:pt x="48" y="1"/>
                      <a:pt x="61" y="1"/>
                      <a:pt x="65" y="2"/>
                    </a:cubicBezTo>
                    <a:cubicBezTo>
                      <a:pt x="64" y="3"/>
                      <a:pt x="64" y="3"/>
                      <a:pt x="63" y="4"/>
                    </a:cubicBezTo>
                    <a:cubicBezTo>
                      <a:pt x="59" y="5"/>
                      <a:pt x="57" y="8"/>
                      <a:pt x="58" y="12"/>
                    </a:cubicBezTo>
                    <a:cubicBezTo>
                      <a:pt x="58" y="17"/>
                      <a:pt x="58" y="22"/>
                      <a:pt x="58" y="26"/>
                    </a:cubicBezTo>
                    <a:cubicBezTo>
                      <a:pt x="58" y="39"/>
                      <a:pt x="58" y="51"/>
                      <a:pt x="58" y="64"/>
                    </a:cubicBezTo>
                    <a:cubicBezTo>
                      <a:pt x="58" y="66"/>
                      <a:pt x="58" y="67"/>
                      <a:pt x="58" y="69"/>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cs"/>
                </a:endParaRPr>
              </a:p>
            </p:txBody>
          </p:sp>
          <p:sp>
            <p:nvSpPr>
              <p:cNvPr id="137" name="Freeform 53"/>
              <p:cNvSpPr>
                <a:spLocks noEditPoints="1"/>
              </p:cNvSpPr>
              <p:nvPr/>
            </p:nvSpPr>
            <p:spPr bwMode="auto">
              <a:xfrm>
                <a:off x="5700062" y="26009575"/>
                <a:ext cx="353921" cy="503354"/>
              </a:xfrm>
              <a:custGeom>
                <a:avLst/>
                <a:gdLst>
                  <a:gd name="T0" fmla="*/ 9 w 50"/>
                  <a:gd name="T1" fmla="*/ 71 h 71"/>
                  <a:gd name="T2" fmla="*/ 31 w 50"/>
                  <a:gd name="T3" fmla="*/ 41 h 71"/>
                  <a:gd name="T4" fmla="*/ 23 w 50"/>
                  <a:gd name="T5" fmla="*/ 44 h 71"/>
                  <a:gd name="T6" fmla="*/ 3 w 50"/>
                  <a:gd name="T7" fmla="*/ 33 h 71"/>
                  <a:gd name="T8" fmla="*/ 3 w 50"/>
                  <a:gd name="T9" fmla="*/ 13 h 71"/>
                  <a:gd name="T10" fmla="*/ 21 w 50"/>
                  <a:gd name="T11" fmla="*/ 1 h 71"/>
                  <a:gd name="T12" fmla="*/ 41 w 50"/>
                  <a:gd name="T13" fmla="*/ 11 h 71"/>
                  <a:gd name="T14" fmla="*/ 34 w 50"/>
                  <a:gd name="T15" fmla="*/ 59 h 71"/>
                  <a:gd name="T16" fmla="*/ 9 w 50"/>
                  <a:gd name="T17" fmla="*/ 71 h 71"/>
                  <a:gd name="T18" fmla="*/ 31 w 50"/>
                  <a:gd name="T19" fmla="*/ 32 h 71"/>
                  <a:gd name="T20" fmla="*/ 32 w 50"/>
                  <a:gd name="T21" fmla="*/ 32 h 71"/>
                  <a:gd name="T22" fmla="*/ 28 w 50"/>
                  <a:gd name="T23" fmla="*/ 12 h 71"/>
                  <a:gd name="T24" fmla="*/ 25 w 50"/>
                  <a:gd name="T25" fmla="*/ 6 h 71"/>
                  <a:gd name="T26" fmla="*/ 19 w 50"/>
                  <a:gd name="T27" fmla="*/ 3 h 71"/>
                  <a:gd name="T28" fmla="*/ 15 w 50"/>
                  <a:gd name="T29" fmla="*/ 8 h 71"/>
                  <a:gd name="T30" fmla="*/ 14 w 50"/>
                  <a:gd name="T31" fmla="*/ 10 h 71"/>
                  <a:gd name="T32" fmla="*/ 18 w 50"/>
                  <a:gd name="T33" fmla="*/ 32 h 71"/>
                  <a:gd name="T34" fmla="*/ 21 w 50"/>
                  <a:gd name="T35" fmla="*/ 37 h 71"/>
                  <a:gd name="T36" fmla="*/ 29 w 50"/>
                  <a:gd name="T37" fmla="*/ 39 h 71"/>
                  <a:gd name="T38" fmla="*/ 31 w 50"/>
                  <a:gd name="T39" fmla="*/ 33 h 71"/>
                  <a:gd name="T40" fmla="*/ 31 w 50"/>
                  <a:gd name="T41" fmla="*/ 3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71">
                    <a:moveTo>
                      <a:pt x="9" y="71"/>
                    </a:moveTo>
                    <a:cubicBezTo>
                      <a:pt x="22" y="66"/>
                      <a:pt x="29" y="55"/>
                      <a:pt x="31" y="41"/>
                    </a:cubicBezTo>
                    <a:cubicBezTo>
                      <a:pt x="28" y="42"/>
                      <a:pt x="26" y="43"/>
                      <a:pt x="23" y="44"/>
                    </a:cubicBezTo>
                    <a:cubicBezTo>
                      <a:pt x="14" y="46"/>
                      <a:pt x="7" y="42"/>
                      <a:pt x="3" y="33"/>
                    </a:cubicBezTo>
                    <a:cubicBezTo>
                      <a:pt x="0" y="26"/>
                      <a:pt x="1" y="19"/>
                      <a:pt x="3" y="13"/>
                    </a:cubicBezTo>
                    <a:cubicBezTo>
                      <a:pt x="7" y="5"/>
                      <a:pt x="13" y="1"/>
                      <a:pt x="21" y="1"/>
                    </a:cubicBezTo>
                    <a:cubicBezTo>
                      <a:pt x="29" y="0"/>
                      <a:pt x="36" y="3"/>
                      <a:pt x="41" y="11"/>
                    </a:cubicBezTo>
                    <a:cubicBezTo>
                      <a:pt x="50" y="26"/>
                      <a:pt x="47" y="47"/>
                      <a:pt x="34" y="59"/>
                    </a:cubicBezTo>
                    <a:cubicBezTo>
                      <a:pt x="28" y="65"/>
                      <a:pt x="17" y="70"/>
                      <a:pt x="9" y="71"/>
                    </a:cubicBezTo>
                    <a:close/>
                    <a:moveTo>
                      <a:pt x="31" y="32"/>
                    </a:moveTo>
                    <a:cubicBezTo>
                      <a:pt x="31" y="32"/>
                      <a:pt x="31" y="32"/>
                      <a:pt x="32" y="32"/>
                    </a:cubicBezTo>
                    <a:cubicBezTo>
                      <a:pt x="30" y="25"/>
                      <a:pt x="29" y="19"/>
                      <a:pt x="28" y="12"/>
                    </a:cubicBezTo>
                    <a:cubicBezTo>
                      <a:pt x="27" y="10"/>
                      <a:pt x="26" y="8"/>
                      <a:pt x="25" y="6"/>
                    </a:cubicBezTo>
                    <a:cubicBezTo>
                      <a:pt x="24" y="4"/>
                      <a:pt x="22" y="3"/>
                      <a:pt x="19" y="3"/>
                    </a:cubicBezTo>
                    <a:cubicBezTo>
                      <a:pt x="17" y="4"/>
                      <a:pt x="15" y="5"/>
                      <a:pt x="15" y="8"/>
                    </a:cubicBezTo>
                    <a:cubicBezTo>
                      <a:pt x="15" y="9"/>
                      <a:pt x="14" y="10"/>
                      <a:pt x="14" y="10"/>
                    </a:cubicBezTo>
                    <a:cubicBezTo>
                      <a:pt x="15" y="18"/>
                      <a:pt x="16" y="25"/>
                      <a:pt x="18" y="32"/>
                    </a:cubicBezTo>
                    <a:cubicBezTo>
                      <a:pt x="19" y="34"/>
                      <a:pt x="20" y="35"/>
                      <a:pt x="21" y="37"/>
                    </a:cubicBezTo>
                    <a:cubicBezTo>
                      <a:pt x="23" y="39"/>
                      <a:pt x="25" y="39"/>
                      <a:pt x="29" y="39"/>
                    </a:cubicBezTo>
                    <a:cubicBezTo>
                      <a:pt x="32" y="38"/>
                      <a:pt x="31" y="35"/>
                      <a:pt x="31" y="33"/>
                    </a:cubicBezTo>
                    <a:cubicBezTo>
                      <a:pt x="31" y="33"/>
                      <a:pt x="31" y="32"/>
                      <a:pt x="31" y="32"/>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cs"/>
                </a:endParaRPr>
              </a:p>
            </p:txBody>
          </p:sp>
          <p:sp>
            <p:nvSpPr>
              <p:cNvPr id="138" name="Freeform 54"/>
              <p:cNvSpPr/>
              <p:nvPr/>
            </p:nvSpPr>
            <p:spPr bwMode="auto">
              <a:xfrm>
                <a:off x="4323703" y="20386164"/>
                <a:ext cx="471894" cy="534814"/>
              </a:xfrm>
              <a:custGeom>
                <a:avLst/>
                <a:gdLst>
                  <a:gd name="T0" fmla="*/ 42 w 68"/>
                  <a:gd name="T1" fmla="*/ 7 h 77"/>
                  <a:gd name="T2" fmla="*/ 62 w 68"/>
                  <a:gd name="T3" fmla="*/ 0 h 77"/>
                  <a:gd name="T4" fmla="*/ 60 w 68"/>
                  <a:gd name="T5" fmla="*/ 3 h 77"/>
                  <a:gd name="T6" fmla="*/ 57 w 68"/>
                  <a:gd name="T7" fmla="*/ 12 h 77"/>
                  <a:gd name="T8" fmla="*/ 65 w 68"/>
                  <a:gd name="T9" fmla="*/ 40 h 77"/>
                  <a:gd name="T10" fmla="*/ 67 w 68"/>
                  <a:gd name="T11" fmla="*/ 55 h 77"/>
                  <a:gd name="T12" fmla="*/ 62 w 68"/>
                  <a:gd name="T13" fmla="*/ 68 h 77"/>
                  <a:gd name="T14" fmla="*/ 34 w 68"/>
                  <a:gd name="T15" fmla="*/ 76 h 77"/>
                  <a:gd name="T16" fmla="*/ 21 w 68"/>
                  <a:gd name="T17" fmla="*/ 66 h 77"/>
                  <a:gd name="T18" fmla="*/ 19 w 68"/>
                  <a:gd name="T19" fmla="*/ 60 h 77"/>
                  <a:gd name="T20" fmla="*/ 10 w 68"/>
                  <a:gd name="T21" fmla="*/ 27 h 77"/>
                  <a:gd name="T22" fmla="*/ 9 w 68"/>
                  <a:gd name="T23" fmla="*/ 25 h 77"/>
                  <a:gd name="T24" fmla="*/ 2 w 68"/>
                  <a:gd name="T25" fmla="*/ 20 h 77"/>
                  <a:gd name="T26" fmla="*/ 0 w 68"/>
                  <a:gd name="T27" fmla="*/ 19 h 77"/>
                  <a:gd name="T28" fmla="*/ 27 w 68"/>
                  <a:gd name="T29" fmla="*/ 10 h 77"/>
                  <a:gd name="T30" fmla="*/ 30 w 68"/>
                  <a:gd name="T31" fmla="*/ 10 h 77"/>
                  <a:gd name="T32" fmla="*/ 30 w 68"/>
                  <a:gd name="T33" fmla="*/ 11 h 77"/>
                  <a:gd name="T34" fmla="*/ 27 w 68"/>
                  <a:gd name="T35" fmla="*/ 12 h 77"/>
                  <a:gd name="T36" fmla="*/ 24 w 68"/>
                  <a:gd name="T37" fmla="*/ 20 h 77"/>
                  <a:gd name="T38" fmla="*/ 34 w 68"/>
                  <a:gd name="T39" fmla="*/ 59 h 77"/>
                  <a:gd name="T40" fmla="*/ 35 w 68"/>
                  <a:gd name="T41" fmla="*/ 61 h 77"/>
                  <a:gd name="T42" fmla="*/ 50 w 68"/>
                  <a:gd name="T43" fmla="*/ 70 h 77"/>
                  <a:gd name="T44" fmla="*/ 64 w 68"/>
                  <a:gd name="T45" fmla="*/ 55 h 77"/>
                  <a:gd name="T46" fmla="*/ 63 w 68"/>
                  <a:gd name="T47" fmla="*/ 45 h 77"/>
                  <a:gd name="T48" fmla="*/ 54 w 68"/>
                  <a:gd name="T49" fmla="*/ 15 h 77"/>
                  <a:gd name="T50" fmla="*/ 44 w 68"/>
                  <a:gd name="T51" fmla="*/ 7 h 77"/>
                  <a:gd name="T52" fmla="*/ 42 w 68"/>
                  <a:gd name="T53" fmla="*/ 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8" h="77">
                    <a:moveTo>
                      <a:pt x="42" y="7"/>
                    </a:moveTo>
                    <a:cubicBezTo>
                      <a:pt x="45" y="4"/>
                      <a:pt x="57" y="1"/>
                      <a:pt x="62" y="0"/>
                    </a:cubicBezTo>
                    <a:cubicBezTo>
                      <a:pt x="61" y="1"/>
                      <a:pt x="61" y="2"/>
                      <a:pt x="60" y="3"/>
                    </a:cubicBezTo>
                    <a:cubicBezTo>
                      <a:pt x="57" y="5"/>
                      <a:pt x="56" y="8"/>
                      <a:pt x="57" y="12"/>
                    </a:cubicBezTo>
                    <a:cubicBezTo>
                      <a:pt x="60" y="21"/>
                      <a:pt x="63" y="31"/>
                      <a:pt x="65" y="40"/>
                    </a:cubicBezTo>
                    <a:cubicBezTo>
                      <a:pt x="66" y="45"/>
                      <a:pt x="67" y="50"/>
                      <a:pt x="67" y="55"/>
                    </a:cubicBezTo>
                    <a:cubicBezTo>
                      <a:pt x="68" y="61"/>
                      <a:pt x="66" y="65"/>
                      <a:pt x="62" y="68"/>
                    </a:cubicBezTo>
                    <a:cubicBezTo>
                      <a:pt x="54" y="74"/>
                      <a:pt x="44" y="77"/>
                      <a:pt x="34" y="76"/>
                    </a:cubicBezTo>
                    <a:cubicBezTo>
                      <a:pt x="28" y="75"/>
                      <a:pt x="24" y="72"/>
                      <a:pt x="21" y="66"/>
                    </a:cubicBezTo>
                    <a:cubicBezTo>
                      <a:pt x="20" y="64"/>
                      <a:pt x="19" y="62"/>
                      <a:pt x="19" y="60"/>
                    </a:cubicBezTo>
                    <a:cubicBezTo>
                      <a:pt x="16" y="49"/>
                      <a:pt x="13" y="38"/>
                      <a:pt x="10" y="27"/>
                    </a:cubicBezTo>
                    <a:cubicBezTo>
                      <a:pt x="10" y="27"/>
                      <a:pt x="9" y="26"/>
                      <a:pt x="9" y="25"/>
                    </a:cubicBezTo>
                    <a:cubicBezTo>
                      <a:pt x="8" y="22"/>
                      <a:pt x="6" y="20"/>
                      <a:pt x="2" y="20"/>
                    </a:cubicBezTo>
                    <a:cubicBezTo>
                      <a:pt x="1" y="20"/>
                      <a:pt x="1" y="20"/>
                      <a:pt x="0" y="19"/>
                    </a:cubicBezTo>
                    <a:cubicBezTo>
                      <a:pt x="8" y="15"/>
                      <a:pt x="18" y="13"/>
                      <a:pt x="27" y="10"/>
                    </a:cubicBezTo>
                    <a:cubicBezTo>
                      <a:pt x="28" y="10"/>
                      <a:pt x="29" y="10"/>
                      <a:pt x="30" y="10"/>
                    </a:cubicBezTo>
                    <a:cubicBezTo>
                      <a:pt x="30" y="10"/>
                      <a:pt x="30" y="10"/>
                      <a:pt x="30" y="11"/>
                    </a:cubicBezTo>
                    <a:cubicBezTo>
                      <a:pt x="29" y="11"/>
                      <a:pt x="28" y="12"/>
                      <a:pt x="27" y="12"/>
                    </a:cubicBezTo>
                    <a:cubicBezTo>
                      <a:pt x="24" y="14"/>
                      <a:pt x="23" y="16"/>
                      <a:pt x="24" y="20"/>
                    </a:cubicBezTo>
                    <a:cubicBezTo>
                      <a:pt x="27" y="33"/>
                      <a:pt x="31" y="46"/>
                      <a:pt x="34" y="59"/>
                    </a:cubicBezTo>
                    <a:cubicBezTo>
                      <a:pt x="35" y="60"/>
                      <a:pt x="35" y="60"/>
                      <a:pt x="35" y="61"/>
                    </a:cubicBezTo>
                    <a:cubicBezTo>
                      <a:pt x="38" y="68"/>
                      <a:pt x="43" y="71"/>
                      <a:pt x="50" y="70"/>
                    </a:cubicBezTo>
                    <a:cubicBezTo>
                      <a:pt x="59" y="68"/>
                      <a:pt x="64" y="63"/>
                      <a:pt x="64" y="55"/>
                    </a:cubicBezTo>
                    <a:cubicBezTo>
                      <a:pt x="64" y="51"/>
                      <a:pt x="63" y="48"/>
                      <a:pt x="63" y="45"/>
                    </a:cubicBezTo>
                    <a:cubicBezTo>
                      <a:pt x="60" y="35"/>
                      <a:pt x="57" y="25"/>
                      <a:pt x="54" y="15"/>
                    </a:cubicBezTo>
                    <a:cubicBezTo>
                      <a:pt x="52" y="8"/>
                      <a:pt x="51" y="7"/>
                      <a:pt x="44" y="7"/>
                    </a:cubicBezTo>
                    <a:cubicBezTo>
                      <a:pt x="43" y="7"/>
                      <a:pt x="43" y="7"/>
                      <a:pt x="42" y="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cs"/>
                </a:endParaRPr>
              </a:p>
            </p:txBody>
          </p:sp>
          <p:sp>
            <p:nvSpPr>
              <p:cNvPr id="139" name="Freeform 55"/>
              <p:cNvSpPr/>
              <p:nvPr/>
            </p:nvSpPr>
            <p:spPr bwMode="auto">
              <a:xfrm>
                <a:off x="7894371" y="22195094"/>
                <a:ext cx="550543" cy="440435"/>
              </a:xfrm>
              <a:custGeom>
                <a:avLst/>
                <a:gdLst>
                  <a:gd name="T0" fmla="*/ 0 w 79"/>
                  <a:gd name="T1" fmla="*/ 22 h 63"/>
                  <a:gd name="T2" fmla="*/ 20 w 79"/>
                  <a:gd name="T3" fmla="*/ 13 h 63"/>
                  <a:gd name="T4" fmla="*/ 20 w 79"/>
                  <a:gd name="T5" fmla="*/ 17 h 63"/>
                  <a:gd name="T6" fmla="*/ 12 w 79"/>
                  <a:gd name="T7" fmla="*/ 26 h 63"/>
                  <a:gd name="T8" fmla="*/ 13 w 79"/>
                  <a:gd name="T9" fmla="*/ 46 h 63"/>
                  <a:gd name="T10" fmla="*/ 24 w 79"/>
                  <a:gd name="T11" fmla="*/ 50 h 63"/>
                  <a:gd name="T12" fmla="*/ 32 w 79"/>
                  <a:gd name="T13" fmla="*/ 42 h 63"/>
                  <a:gd name="T14" fmla="*/ 32 w 79"/>
                  <a:gd name="T15" fmla="*/ 35 h 63"/>
                  <a:gd name="T16" fmla="*/ 35 w 79"/>
                  <a:gd name="T17" fmla="*/ 14 h 63"/>
                  <a:gd name="T18" fmla="*/ 51 w 79"/>
                  <a:gd name="T19" fmla="*/ 1 h 63"/>
                  <a:gd name="T20" fmla="*/ 66 w 79"/>
                  <a:gd name="T21" fmla="*/ 7 h 63"/>
                  <a:gd name="T22" fmla="*/ 73 w 79"/>
                  <a:gd name="T23" fmla="*/ 24 h 63"/>
                  <a:gd name="T24" fmla="*/ 73 w 79"/>
                  <a:gd name="T25" fmla="*/ 28 h 63"/>
                  <a:gd name="T26" fmla="*/ 76 w 79"/>
                  <a:gd name="T27" fmla="*/ 32 h 63"/>
                  <a:gd name="T28" fmla="*/ 79 w 79"/>
                  <a:gd name="T29" fmla="*/ 34 h 63"/>
                  <a:gd name="T30" fmla="*/ 59 w 79"/>
                  <a:gd name="T31" fmla="*/ 42 h 63"/>
                  <a:gd name="T32" fmla="*/ 62 w 79"/>
                  <a:gd name="T33" fmla="*/ 38 h 63"/>
                  <a:gd name="T34" fmla="*/ 69 w 79"/>
                  <a:gd name="T35" fmla="*/ 26 h 63"/>
                  <a:gd name="T36" fmla="*/ 65 w 79"/>
                  <a:gd name="T37" fmla="*/ 12 h 63"/>
                  <a:gd name="T38" fmla="*/ 50 w 79"/>
                  <a:gd name="T39" fmla="*/ 14 h 63"/>
                  <a:gd name="T40" fmla="*/ 49 w 79"/>
                  <a:gd name="T41" fmla="*/ 21 h 63"/>
                  <a:gd name="T42" fmla="*/ 48 w 79"/>
                  <a:gd name="T43" fmla="*/ 39 h 63"/>
                  <a:gd name="T44" fmla="*/ 45 w 79"/>
                  <a:gd name="T45" fmla="*/ 50 h 63"/>
                  <a:gd name="T46" fmla="*/ 15 w 79"/>
                  <a:gd name="T47" fmla="*/ 53 h 63"/>
                  <a:gd name="T48" fmla="*/ 7 w 79"/>
                  <a:gd name="T49" fmla="*/ 34 h 63"/>
                  <a:gd name="T50" fmla="*/ 0 w 79"/>
                  <a:gd name="T51" fmla="*/ 22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9" h="63">
                    <a:moveTo>
                      <a:pt x="0" y="22"/>
                    </a:moveTo>
                    <a:cubicBezTo>
                      <a:pt x="7" y="19"/>
                      <a:pt x="14" y="16"/>
                      <a:pt x="20" y="13"/>
                    </a:cubicBezTo>
                    <a:cubicBezTo>
                      <a:pt x="22" y="15"/>
                      <a:pt x="21" y="16"/>
                      <a:pt x="20" y="17"/>
                    </a:cubicBezTo>
                    <a:cubicBezTo>
                      <a:pt x="17" y="20"/>
                      <a:pt x="14" y="23"/>
                      <a:pt x="12" y="26"/>
                    </a:cubicBezTo>
                    <a:cubicBezTo>
                      <a:pt x="8" y="33"/>
                      <a:pt x="9" y="39"/>
                      <a:pt x="13" y="46"/>
                    </a:cubicBezTo>
                    <a:cubicBezTo>
                      <a:pt x="16" y="50"/>
                      <a:pt x="19" y="51"/>
                      <a:pt x="24" y="50"/>
                    </a:cubicBezTo>
                    <a:cubicBezTo>
                      <a:pt x="28" y="49"/>
                      <a:pt x="31" y="46"/>
                      <a:pt x="32" y="42"/>
                    </a:cubicBezTo>
                    <a:cubicBezTo>
                      <a:pt x="32" y="40"/>
                      <a:pt x="32" y="37"/>
                      <a:pt x="32" y="35"/>
                    </a:cubicBezTo>
                    <a:cubicBezTo>
                      <a:pt x="33" y="28"/>
                      <a:pt x="33" y="21"/>
                      <a:pt x="35" y="14"/>
                    </a:cubicBezTo>
                    <a:cubicBezTo>
                      <a:pt x="37" y="6"/>
                      <a:pt x="43" y="2"/>
                      <a:pt x="51" y="1"/>
                    </a:cubicBezTo>
                    <a:cubicBezTo>
                      <a:pt x="57" y="0"/>
                      <a:pt x="62" y="3"/>
                      <a:pt x="66" y="7"/>
                    </a:cubicBezTo>
                    <a:cubicBezTo>
                      <a:pt x="70" y="12"/>
                      <a:pt x="72" y="18"/>
                      <a:pt x="73" y="24"/>
                    </a:cubicBezTo>
                    <a:cubicBezTo>
                      <a:pt x="73" y="26"/>
                      <a:pt x="73" y="27"/>
                      <a:pt x="73" y="28"/>
                    </a:cubicBezTo>
                    <a:cubicBezTo>
                      <a:pt x="73" y="30"/>
                      <a:pt x="74" y="32"/>
                      <a:pt x="76" y="32"/>
                    </a:cubicBezTo>
                    <a:cubicBezTo>
                      <a:pt x="77" y="32"/>
                      <a:pt x="78" y="33"/>
                      <a:pt x="79" y="34"/>
                    </a:cubicBezTo>
                    <a:cubicBezTo>
                      <a:pt x="75" y="37"/>
                      <a:pt x="63" y="42"/>
                      <a:pt x="59" y="42"/>
                    </a:cubicBezTo>
                    <a:cubicBezTo>
                      <a:pt x="60" y="40"/>
                      <a:pt x="61" y="39"/>
                      <a:pt x="62" y="38"/>
                    </a:cubicBezTo>
                    <a:cubicBezTo>
                      <a:pt x="65" y="34"/>
                      <a:pt x="68" y="31"/>
                      <a:pt x="69" y="26"/>
                    </a:cubicBezTo>
                    <a:cubicBezTo>
                      <a:pt x="70" y="21"/>
                      <a:pt x="69" y="16"/>
                      <a:pt x="65" y="12"/>
                    </a:cubicBezTo>
                    <a:cubicBezTo>
                      <a:pt x="61" y="7"/>
                      <a:pt x="53" y="8"/>
                      <a:pt x="50" y="14"/>
                    </a:cubicBezTo>
                    <a:cubicBezTo>
                      <a:pt x="49" y="16"/>
                      <a:pt x="49" y="19"/>
                      <a:pt x="49" y="21"/>
                    </a:cubicBezTo>
                    <a:cubicBezTo>
                      <a:pt x="48" y="27"/>
                      <a:pt x="49" y="33"/>
                      <a:pt x="48" y="39"/>
                    </a:cubicBezTo>
                    <a:cubicBezTo>
                      <a:pt x="47" y="42"/>
                      <a:pt x="47" y="46"/>
                      <a:pt x="45" y="50"/>
                    </a:cubicBezTo>
                    <a:cubicBezTo>
                      <a:pt x="39" y="60"/>
                      <a:pt x="24" y="63"/>
                      <a:pt x="15" y="53"/>
                    </a:cubicBezTo>
                    <a:cubicBezTo>
                      <a:pt x="11" y="47"/>
                      <a:pt x="8" y="41"/>
                      <a:pt x="7" y="34"/>
                    </a:cubicBezTo>
                    <a:cubicBezTo>
                      <a:pt x="5" y="27"/>
                      <a:pt x="5" y="27"/>
                      <a:pt x="0" y="22"/>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cs"/>
                </a:endParaRPr>
              </a:p>
            </p:txBody>
          </p:sp>
          <p:sp>
            <p:nvSpPr>
              <p:cNvPr id="140" name="Freeform 56"/>
              <p:cNvSpPr/>
              <p:nvPr/>
            </p:nvSpPr>
            <p:spPr bwMode="auto">
              <a:xfrm>
                <a:off x="7902235" y="24263565"/>
                <a:ext cx="542679" cy="503354"/>
              </a:xfrm>
              <a:custGeom>
                <a:avLst/>
                <a:gdLst>
                  <a:gd name="T0" fmla="*/ 64 w 77"/>
                  <a:gd name="T1" fmla="*/ 40 h 72"/>
                  <a:gd name="T2" fmla="*/ 65 w 77"/>
                  <a:gd name="T3" fmla="*/ 37 h 72"/>
                  <a:gd name="T4" fmla="*/ 59 w 77"/>
                  <a:gd name="T5" fmla="*/ 30 h 72"/>
                  <a:gd name="T6" fmla="*/ 45 w 77"/>
                  <a:gd name="T7" fmla="*/ 32 h 72"/>
                  <a:gd name="T8" fmla="*/ 37 w 77"/>
                  <a:gd name="T9" fmla="*/ 32 h 72"/>
                  <a:gd name="T10" fmla="*/ 33 w 77"/>
                  <a:gd name="T11" fmla="*/ 33 h 72"/>
                  <a:gd name="T12" fmla="*/ 39 w 77"/>
                  <a:gd name="T13" fmla="*/ 41 h 72"/>
                  <a:gd name="T14" fmla="*/ 47 w 77"/>
                  <a:gd name="T15" fmla="*/ 52 h 72"/>
                  <a:gd name="T16" fmla="*/ 50 w 77"/>
                  <a:gd name="T17" fmla="*/ 56 h 72"/>
                  <a:gd name="T18" fmla="*/ 57 w 77"/>
                  <a:gd name="T19" fmla="*/ 55 h 72"/>
                  <a:gd name="T20" fmla="*/ 60 w 77"/>
                  <a:gd name="T21" fmla="*/ 51 h 72"/>
                  <a:gd name="T22" fmla="*/ 53 w 77"/>
                  <a:gd name="T23" fmla="*/ 72 h 72"/>
                  <a:gd name="T24" fmla="*/ 52 w 77"/>
                  <a:gd name="T25" fmla="*/ 71 h 72"/>
                  <a:gd name="T26" fmla="*/ 48 w 77"/>
                  <a:gd name="T27" fmla="*/ 60 h 72"/>
                  <a:gd name="T28" fmla="*/ 31 w 77"/>
                  <a:gd name="T29" fmla="*/ 37 h 72"/>
                  <a:gd name="T30" fmla="*/ 26 w 77"/>
                  <a:gd name="T31" fmla="*/ 33 h 72"/>
                  <a:gd name="T32" fmla="*/ 13 w 77"/>
                  <a:gd name="T33" fmla="*/ 27 h 72"/>
                  <a:gd name="T34" fmla="*/ 2 w 77"/>
                  <a:gd name="T35" fmla="*/ 31 h 72"/>
                  <a:gd name="T36" fmla="*/ 1 w 77"/>
                  <a:gd name="T37" fmla="*/ 32 h 72"/>
                  <a:gd name="T38" fmla="*/ 0 w 77"/>
                  <a:gd name="T39" fmla="*/ 30 h 72"/>
                  <a:gd name="T40" fmla="*/ 12 w 77"/>
                  <a:gd name="T41" fmla="*/ 1 h 72"/>
                  <a:gd name="T42" fmla="*/ 13 w 77"/>
                  <a:gd name="T43" fmla="*/ 0 h 72"/>
                  <a:gd name="T44" fmla="*/ 13 w 77"/>
                  <a:gd name="T45" fmla="*/ 3 h 72"/>
                  <a:gd name="T46" fmla="*/ 18 w 77"/>
                  <a:gd name="T47" fmla="*/ 12 h 72"/>
                  <a:gd name="T48" fmla="*/ 30 w 77"/>
                  <a:gd name="T49" fmla="*/ 17 h 72"/>
                  <a:gd name="T50" fmla="*/ 34 w 77"/>
                  <a:gd name="T51" fmla="*/ 18 h 72"/>
                  <a:gd name="T52" fmla="*/ 67 w 77"/>
                  <a:gd name="T53" fmla="*/ 14 h 72"/>
                  <a:gd name="T54" fmla="*/ 76 w 77"/>
                  <a:gd name="T55" fmla="*/ 8 h 72"/>
                  <a:gd name="T56" fmla="*/ 77 w 77"/>
                  <a:gd name="T57" fmla="*/ 10 h 72"/>
                  <a:gd name="T58" fmla="*/ 66 w 77"/>
                  <a:gd name="T59" fmla="*/ 39 h 72"/>
                  <a:gd name="T60" fmla="*/ 64 w 77"/>
                  <a:gd name="T61" fmla="*/ 4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7" h="72">
                    <a:moveTo>
                      <a:pt x="64" y="40"/>
                    </a:moveTo>
                    <a:cubicBezTo>
                      <a:pt x="65" y="39"/>
                      <a:pt x="65" y="38"/>
                      <a:pt x="65" y="37"/>
                    </a:cubicBezTo>
                    <a:cubicBezTo>
                      <a:pt x="67" y="31"/>
                      <a:pt x="66" y="30"/>
                      <a:pt x="59" y="30"/>
                    </a:cubicBezTo>
                    <a:cubicBezTo>
                      <a:pt x="54" y="31"/>
                      <a:pt x="50" y="31"/>
                      <a:pt x="45" y="32"/>
                    </a:cubicBezTo>
                    <a:cubicBezTo>
                      <a:pt x="42" y="32"/>
                      <a:pt x="40" y="32"/>
                      <a:pt x="37" y="32"/>
                    </a:cubicBezTo>
                    <a:cubicBezTo>
                      <a:pt x="36" y="33"/>
                      <a:pt x="35" y="33"/>
                      <a:pt x="33" y="33"/>
                    </a:cubicBezTo>
                    <a:cubicBezTo>
                      <a:pt x="35" y="36"/>
                      <a:pt x="37" y="39"/>
                      <a:pt x="39" y="41"/>
                    </a:cubicBezTo>
                    <a:cubicBezTo>
                      <a:pt x="41" y="45"/>
                      <a:pt x="44" y="48"/>
                      <a:pt x="47" y="52"/>
                    </a:cubicBezTo>
                    <a:cubicBezTo>
                      <a:pt x="48" y="53"/>
                      <a:pt x="49" y="55"/>
                      <a:pt x="50" y="56"/>
                    </a:cubicBezTo>
                    <a:cubicBezTo>
                      <a:pt x="53" y="58"/>
                      <a:pt x="55" y="58"/>
                      <a:pt x="57" y="55"/>
                    </a:cubicBezTo>
                    <a:cubicBezTo>
                      <a:pt x="58" y="54"/>
                      <a:pt x="59" y="53"/>
                      <a:pt x="60" y="51"/>
                    </a:cubicBezTo>
                    <a:cubicBezTo>
                      <a:pt x="60" y="55"/>
                      <a:pt x="56" y="68"/>
                      <a:pt x="53" y="72"/>
                    </a:cubicBezTo>
                    <a:cubicBezTo>
                      <a:pt x="53" y="71"/>
                      <a:pt x="52" y="71"/>
                      <a:pt x="52" y="71"/>
                    </a:cubicBezTo>
                    <a:cubicBezTo>
                      <a:pt x="52" y="67"/>
                      <a:pt x="50" y="64"/>
                      <a:pt x="48" y="60"/>
                    </a:cubicBezTo>
                    <a:cubicBezTo>
                      <a:pt x="42" y="53"/>
                      <a:pt x="37" y="45"/>
                      <a:pt x="31" y="37"/>
                    </a:cubicBezTo>
                    <a:cubicBezTo>
                      <a:pt x="30" y="35"/>
                      <a:pt x="29" y="34"/>
                      <a:pt x="26" y="33"/>
                    </a:cubicBezTo>
                    <a:cubicBezTo>
                      <a:pt x="22" y="31"/>
                      <a:pt x="17" y="29"/>
                      <a:pt x="13" y="27"/>
                    </a:cubicBezTo>
                    <a:cubicBezTo>
                      <a:pt x="7" y="25"/>
                      <a:pt x="6" y="25"/>
                      <a:pt x="2" y="31"/>
                    </a:cubicBezTo>
                    <a:cubicBezTo>
                      <a:pt x="2" y="31"/>
                      <a:pt x="1" y="31"/>
                      <a:pt x="1" y="32"/>
                    </a:cubicBezTo>
                    <a:cubicBezTo>
                      <a:pt x="1" y="31"/>
                      <a:pt x="0" y="31"/>
                      <a:pt x="0" y="30"/>
                    </a:cubicBezTo>
                    <a:cubicBezTo>
                      <a:pt x="4" y="20"/>
                      <a:pt x="8" y="11"/>
                      <a:pt x="12" y="1"/>
                    </a:cubicBezTo>
                    <a:cubicBezTo>
                      <a:pt x="12" y="1"/>
                      <a:pt x="12" y="0"/>
                      <a:pt x="13" y="0"/>
                    </a:cubicBezTo>
                    <a:cubicBezTo>
                      <a:pt x="13" y="1"/>
                      <a:pt x="13" y="2"/>
                      <a:pt x="13" y="3"/>
                    </a:cubicBezTo>
                    <a:cubicBezTo>
                      <a:pt x="12" y="8"/>
                      <a:pt x="13" y="10"/>
                      <a:pt x="18" y="12"/>
                    </a:cubicBezTo>
                    <a:cubicBezTo>
                      <a:pt x="22" y="14"/>
                      <a:pt x="26" y="16"/>
                      <a:pt x="30" y="17"/>
                    </a:cubicBezTo>
                    <a:cubicBezTo>
                      <a:pt x="31" y="18"/>
                      <a:pt x="33" y="18"/>
                      <a:pt x="34" y="18"/>
                    </a:cubicBezTo>
                    <a:cubicBezTo>
                      <a:pt x="45" y="17"/>
                      <a:pt x="56" y="15"/>
                      <a:pt x="67" y="14"/>
                    </a:cubicBezTo>
                    <a:cubicBezTo>
                      <a:pt x="70" y="13"/>
                      <a:pt x="74" y="12"/>
                      <a:pt x="76" y="8"/>
                    </a:cubicBezTo>
                    <a:cubicBezTo>
                      <a:pt x="77" y="9"/>
                      <a:pt x="77" y="10"/>
                      <a:pt x="77" y="10"/>
                    </a:cubicBezTo>
                    <a:cubicBezTo>
                      <a:pt x="74" y="20"/>
                      <a:pt x="70" y="29"/>
                      <a:pt x="66" y="39"/>
                    </a:cubicBezTo>
                    <a:cubicBezTo>
                      <a:pt x="66" y="39"/>
                      <a:pt x="66" y="39"/>
                      <a:pt x="64" y="4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cs"/>
                </a:endParaRPr>
              </a:p>
            </p:txBody>
          </p:sp>
          <p:sp>
            <p:nvSpPr>
              <p:cNvPr id="141" name="Freeform 57"/>
              <p:cNvSpPr/>
              <p:nvPr/>
            </p:nvSpPr>
            <p:spPr bwMode="auto">
              <a:xfrm>
                <a:off x="8098858" y="23484939"/>
                <a:ext cx="479759" cy="424705"/>
              </a:xfrm>
              <a:custGeom>
                <a:avLst/>
                <a:gdLst>
                  <a:gd name="T0" fmla="*/ 5 w 68"/>
                  <a:gd name="T1" fmla="*/ 10 h 61"/>
                  <a:gd name="T2" fmla="*/ 5 w 68"/>
                  <a:gd name="T3" fmla="*/ 13 h 61"/>
                  <a:gd name="T4" fmla="*/ 12 w 68"/>
                  <a:gd name="T5" fmla="*/ 20 h 61"/>
                  <a:gd name="T6" fmla="*/ 37 w 68"/>
                  <a:gd name="T7" fmla="*/ 22 h 61"/>
                  <a:gd name="T8" fmla="*/ 61 w 68"/>
                  <a:gd name="T9" fmla="*/ 23 h 61"/>
                  <a:gd name="T10" fmla="*/ 64 w 68"/>
                  <a:gd name="T11" fmla="*/ 23 h 61"/>
                  <a:gd name="T12" fmla="*/ 63 w 68"/>
                  <a:gd name="T13" fmla="*/ 14 h 61"/>
                  <a:gd name="T14" fmla="*/ 58 w 68"/>
                  <a:gd name="T15" fmla="*/ 6 h 61"/>
                  <a:gd name="T16" fmla="*/ 50 w 68"/>
                  <a:gd name="T17" fmla="*/ 1 h 61"/>
                  <a:gd name="T18" fmla="*/ 68 w 68"/>
                  <a:gd name="T19" fmla="*/ 2 h 61"/>
                  <a:gd name="T20" fmla="*/ 64 w 68"/>
                  <a:gd name="T21" fmla="*/ 61 h 61"/>
                  <a:gd name="T22" fmla="*/ 46 w 68"/>
                  <a:gd name="T23" fmla="*/ 60 h 61"/>
                  <a:gd name="T24" fmla="*/ 47 w 68"/>
                  <a:gd name="T25" fmla="*/ 57 h 61"/>
                  <a:gd name="T26" fmla="*/ 49 w 68"/>
                  <a:gd name="T27" fmla="*/ 57 h 61"/>
                  <a:gd name="T28" fmla="*/ 63 w 68"/>
                  <a:gd name="T29" fmla="*/ 40 h 61"/>
                  <a:gd name="T30" fmla="*/ 60 w 68"/>
                  <a:gd name="T31" fmla="*/ 39 h 61"/>
                  <a:gd name="T32" fmla="*/ 17 w 68"/>
                  <a:gd name="T33" fmla="*/ 36 h 61"/>
                  <a:gd name="T34" fmla="*/ 12 w 68"/>
                  <a:gd name="T35" fmla="*/ 35 h 61"/>
                  <a:gd name="T36" fmla="*/ 3 w 68"/>
                  <a:gd name="T37" fmla="*/ 41 h 61"/>
                  <a:gd name="T38" fmla="*/ 2 w 68"/>
                  <a:gd name="T39" fmla="*/ 45 h 61"/>
                  <a:gd name="T40" fmla="*/ 2 w 68"/>
                  <a:gd name="T41" fmla="*/ 36 h 61"/>
                  <a:gd name="T42" fmla="*/ 2 w 68"/>
                  <a:gd name="T43" fmla="*/ 27 h 61"/>
                  <a:gd name="T44" fmla="*/ 3 w 68"/>
                  <a:gd name="T45" fmla="*/ 18 h 61"/>
                  <a:gd name="T46" fmla="*/ 4 w 68"/>
                  <a:gd name="T47" fmla="*/ 9 h 61"/>
                  <a:gd name="T48" fmla="*/ 5 w 68"/>
                  <a:gd name="T49" fmla="*/ 1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8" h="61">
                    <a:moveTo>
                      <a:pt x="5" y="10"/>
                    </a:moveTo>
                    <a:cubicBezTo>
                      <a:pt x="5" y="11"/>
                      <a:pt x="5" y="12"/>
                      <a:pt x="5" y="13"/>
                    </a:cubicBezTo>
                    <a:cubicBezTo>
                      <a:pt x="6" y="17"/>
                      <a:pt x="8" y="19"/>
                      <a:pt x="12" y="20"/>
                    </a:cubicBezTo>
                    <a:cubicBezTo>
                      <a:pt x="20" y="20"/>
                      <a:pt x="29" y="21"/>
                      <a:pt x="37" y="22"/>
                    </a:cubicBezTo>
                    <a:cubicBezTo>
                      <a:pt x="45" y="22"/>
                      <a:pt x="53" y="23"/>
                      <a:pt x="61" y="23"/>
                    </a:cubicBezTo>
                    <a:cubicBezTo>
                      <a:pt x="62" y="23"/>
                      <a:pt x="63" y="23"/>
                      <a:pt x="64" y="23"/>
                    </a:cubicBezTo>
                    <a:cubicBezTo>
                      <a:pt x="65" y="20"/>
                      <a:pt x="64" y="17"/>
                      <a:pt x="63" y="14"/>
                    </a:cubicBezTo>
                    <a:cubicBezTo>
                      <a:pt x="62" y="10"/>
                      <a:pt x="61" y="8"/>
                      <a:pt x="58" y="6"/>
                    </a:cubicBezTo>
                    <a:cubicBezTo>
                      <a:pt x="55" y="4"/>
                      <a:pt x="52" y="3"/>
                      <a:pt x="50" y="1"/>
                    </a:cubicBezTo>
                    <a:cubicBezTo>
                      <a:pt x="56" y="0"/>
                      <a:pt x="62" y="1"/>
                      <a:pt x="68" y="2"/>
                    </a:cubicBezTo>
                    <a:cubicBezTo>
                      <a:pt x="67" y="21"/>
                      <a:pt x="65" y="41"/>
                      <a:pt x="64" y="61"/>
                    </a:cubicBezTo>
                    <a:cubicBezTo>
                      <a:pt x="58" y="61"/>
                      <a:pt x="52" y="61"/>
                      <a:pt x="46" y="60"/>
                    </a:cubicBezTo>
                    <a:cubicBezTo>
                      <a:pt x="46" y="59"/>
                      <a:pt x="46" y="58"/>
                      <a:pt x="47" y="57"/>
                    </a:cubicBezTo>
                    <a:cubicBezTo>
                      <a:pt x="47" y="57"/>
                      <a:pt x="48" y="57"/>
                      <a:pt x="49" y="57"/>
                    </a:cubicBezTo>
                    <a:cubicBezTo>
                      <a:pt x="58" y="55"/>
                      <a:pt x="63" y="50"/>
                      <a:pt x="63" y="40"/>
                    </a:cubicBezTo>
                    <a:cubicBezTo>
                      <a:pt x="62" y="39"/>
                      <a:pt x="61" y="39"/>
                      <a:pt x="60" y="39"/>
                    </a:cubicBezTo>
                    <a:cubicBezTo>
                      <a:pt x="46" y="38"/>
                      <a:pt x="31" y="37"/>
                      <a:pt x="17" y="36"/>
                    </a:cubicBezTo>
                    <a:cubicBezTo>
                      <a:pt x="15" y="36"/>
                      <a:pt x="13" y="35"/>
                      <a:pt x="12" y="35"/>
                    </a:cubicBezTo>
                    <a:cubicBezTo>
                      <a:pt x="7" y="35"/>
                      <a:pt x="4" y="36"/>
                      <a:pt x="3" y="41"/>
                    </a:cubicBezTo>
                    <a:cubicBezTo>
                      <a:pt x="3" y="42"/>
                      <a:pt x="3" y="43"/>
                      <a:pt x="2" y="45"/>
                    </a:cubicBezTo>
                    <a:cubicBezTo>
                      <a:pt x="0" y="41"/>
                      <a:pt x="2" y="38"/>
                      <a:pt x="2" y="36"/>
                    </a:cubicBezTo>
                    <a:cubicBezTo>
                      <a:pt x="2" y="33"/>
                      <a:pt x="2" y="30"/>
                      <a:pt x="2" y="27"/>
                    </a:cubicBezTo>
                    <a:cubicBezTo>
                      <a:pt x="2" y="24"/>
                      <a:pt x="2" y="21"/>
                      <a:pt x="3" y="18"/>
                    </a:cubicBezTo>
                    <a:cubicBezTo>
                      <a:pt x="3" y="15"/>
                      <a:pt x="2" y="12"/>
                      <a:pt x="4" y="9"/>
                    </a:cubicBezTo>
                    <a:cubicBezTo>
                      <a:pt x="4" y="9"/>
                      <a:pt x="4" y="10"/>
                      <a:pt x="5" y="1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cs"/>
                </a:endParaRPr>
              </a:p>
            </p:txBody>
          </p:sp>
          <p:sp>
            <p:nvSpPr>
              <p:cNvPr id="142" name="Freeform 58"/>
              <p:cNvSpPr/>
              <p:nvPr/>
            </p:nvSpPr>
            <p:spPr bwMode="auto">
              <a:xfrm>
                <a:off x="6510147" y="20480543"/>
                <a:ext cx="432570" cy="542679"/>
              </a:xfrm>
              <a:custGeom>
                <a:avLst/>
                <a:gdLst>
                  <a:gd name="T0" fmla="*/ 6 w 61"/>
                  <a:gd name="T1" fmla="*/ 77 h 77"/>
                  <a:gd name="T2" fmla="*/ 5 w 61"/>
                  <a:gd name="T3" fmla="*/ 71 h 77"/>
                  <a:gd name="T4" fmla="*/ 5 w 61"/>
                  <a:gd name="T5" fmla="*/ 14 h 77"/>
                  <a:gd name="T6" fmla="*/ 0 w 61"/>
                  <a:gd name="T7" fmla="*/ 1 h 77"/>
                  <a:gd name="T8" fmla="*/ 29 w 61"/>
                  <a:gd name="T9" fmla="*/ 14 h 77"/>
                  <a:gd name="T10" fmla="*/ 25 w 61"/>
                  <a:gd name="T11" fmla="*/ 13 h 77"/>
                  <a:gd name="T12" fmla="*/ 20 w 61"/>
                  <a:gd name="T13" fmla="*/ 16 h 77"/>
                  <a:gd name="T14" fmla="*/ 20 w 61"/>
                  <a:gd name="T15" fmla="*/ 19 h 77"/>
                  <a:gd name="T16" fmla="*/ 19 w 61"/>
                  <a:gd name="T17" fmla="*/ 55 h 77"/>
                  <a:gd name="T18" fmla="*/ 20 w 61"/>
                  <a:gd name="T19" fmla="*/ 57 h 77"/>
                  <a:gd name="T20" fmla="*/ 21 w 61"/>
                  <a:gd name="T21" fmla="*/ 57 h 77"/>
                  <a:gd name="T22" fmla="*/ 45 w 61"/>
                  <a:gd name="T23" fmla="*/ 31 h 77"/>
                  <a:gd name="T24" fmla="*/ 45 w 61"/>
                  <a:gd name="T25" fmla="*/ 31 h 77"/>
                  <a:gd name="T26" fmla="*/ 44 w 61"/>
                  <a:gd name="T27" fmla="*/ 21 h 77"/>
                  <a:gd name="T28" fmla="*/ 43 w 61"/>
                  <a:gd name="T29" fmla="*/ 19 h 77"/>
                  <a:gd name="T30" fmla="*/ 61 w 61"/>
                  <a:gd name="T31" fmla="*/ 26 h 77"/>
                  <a:gd name="T32" fmla="*/ 59 w 61"/>
                  <a:gd name="T33" fmla="*/ 27 h 77"/>
                  <a:gd name="T34" fmla="*/ 49 w 61"/>
                  <a:gd name="T35" fmla="*/ 32 h 77"/>
                  <a:gd name="T36" fmla="*/ 10 w 61"/>
                  <a:gd name="T37" fmla="*/ 73 h 77"/>
                  <a:gd name="T38" fmla="*/ 6 w 61"/>
                  <a:gd name="T39"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1" h="77">
                    <a:moveTo>
                      <a:pt x="6" y="77"/>
                    </a:moveTo>
                    <a:cubicBezTo>
                      <a:pt x="5" y="74"/>
                      <a:pt x="5" y="73"/>
                      <a:pt x="5" y="71"/>
                    </a:cubicBezTo>
                    <a:cubicBezTo>
                      <a:pt x="5" y="52"/>
                      <a:pt x="5" y="33"/>
                      <a:pt x="5" y="14"/>
                    </a:cubicBezTo>
                    <a:cubicBezTo>
                      <a:pt x="5" y="9"/>
                      <a:pt x="5" y="4"/>
                      <a:pt x="0" y="1"/>
                    </a:cubicBezTo>
                    <a:cubicBezTo>
                      <a:pt x="4" y="0"/>
                      <a:pt x="26" y="10"/>
                      <a:pt x="29" y="14"/>
                    </a:cubicBezTo>
                    <a:cubicBezTo>
                      <a:pt x="28" y="13"/>
                      <a:pt x="27" y="13"/>
                      <a:pt x="25" y="13"/>
                    </a:cubicBezTo>
                    <a:cubicBezTo>
                      <a:pt x="22" y="12"/>
                      <a:pt x="21" y="13"/>
                      <a:pt x="20" y="16"/>
                    </a:cubicBezTo>
                    <a:cubicBezTo>
                      <a:pt x="20" y="17"/>
                      <a:pt x="20" y="18"/>
                      <a:pt x="20" y="19"/>
                    </a:cubicBezTo>
                    <a:cubicBezTo>
                      <a:pt x="19" y="31"/>
                      <a:pt x="19" y="43"/>
                      <a:pt x="19" y="55"/>
                    </a:cubicBezTo>
                    <a:cubicBezTo>
                      <a:pt x="19" y="55"/>
                      <a:pt x="19" y="56"/>
                      <a:pt x="20" y="57"/>
                    </a:cubicBezTo>
                    <a:cubicBezTo>
                      <a:pt x="20" y="57"/>
                      <a:pt x="21" y="57"/>
                      <a:pt x="21" y="57"/>
                    </a:cubicBezTo>
                    <a:cubicBezTo>
                      <a:pt x="29" y="48"/>
                      <a:pt x="37" y="40"/>
                      <a:pt x="45" y="31"/>
                    </a:cubicBezTo>
                    <a:cubicBezTo>
                      <a:pt x="45" y="31"/>
                      <a:pt x="45" y="31"/>
                      <a:pt x="45" y="31"/>
                    </a:cubicBezTo>
                    <a:cubicBezTo>
                      <a:pt x="49" y="26"/>
                      <a:pt x="49" y="24"/>
                      <a:pt x="44" y="21"/>
                    </a:cubicBezTo>
                    <a:cubicBezTo>
                      <a:pt x="43" y="20"/>
                      <a:pt x="43" y="20"/>
                      <a:pt x="43" y="19"/>
                    </a:cubicBezTo>
                    <a:cubicBezTo>
                      <a:pt x="49" y="20"/>
                      <a:pt x="55" y="23"/>
                      <a:pt x="61" y="26"/>
                    </a:cubicBezTo>
                    <a:cubicBezTo>
                      <a:pt x="60" y="27"/>
                      <a:pt x="60" y="27"/>
                      <a:pt x="59" y="27"/>
                    </a:cubicBezTo>
                    <a:cubicBezTo>
                      <a:pt x="55" y="27"/>
                      <a:pt x="52" y="29"/>
                      <a:pt x="49" y="32"/>
                    </a:cubicBezTo>
                    <a:cubicBezTo>
                      <a:pt x="36" y="46"/>
                      <a:pt x="23" y="60"/>
                      <a:pt x="10" y="73"/>
                    </a:cubicBezTo>
                    <a:cubicBezTo>
                      <a:pt x="9" y="74"/>
                      <a:pt x="8" y="75"/>
                      <a:pt x="6" y="7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cs"/>
                </a:endParaRPr>
              </a:p>
            </p:txBody>
          </p:sp>
          <p:sp>
            <p:nvSpPr>
              <p:cNvPr id="143" name="Freeform 59"/>
              <p:cNvSpPr/>
              <p:nvPr/>
            </p:nvSpPr>
            <p:spPr bwMode="auto">
              <a:xfrm>
                <a:off x="2585558" y="22053525"/>
                <a:ext cx="495489" cy="432570"/>
              </a:xfrm>
              <a:custGeom>
                <a:avLst/>
                <a:gdLst>
                  <a:gd name="T0" fmla="*/ 0 w 71"/>
                  <a:gd name="T1" fmla="*/ 32 h 61"/>
                  <a:gd name="T2" fmla="*/ 15 w 71"/>
                  <a:gd name="T3" fmla="*/ 0 h 61"/>
                  <a:gd name="T4" fmla="*/ 14 w 71"/>
                  <a:gd name="T5" fmla="*/ 3 h 61"/>
                  <a:gd name="T6" fmla="*/ 19 w 71"/>
                  <a:gd name="T7" fmla="*/ 13 h 61"/>
                  <a:gd name="T8" fmla="*/ 58 w 71"/>
                  <a:gd name="T9" fmla="*/ 33 h 61"/>
                  <a:gd name="T10" fmla="*/ 68 w 71"/>
                  <a:gd name="T11" fmla="*/ 31 h 61"/>
                  <a:gd name="T12" fmla="*/ 71 w 71"/>
                  <a:gd name="T13" fmla="*/ 28 h 61"/>
                  <a:gd name="T14" fmla="*/ 56 w 71"/>
                  <a:gd name="T15" fmla="*/ 61 h 61"/>
                  <a:gd name="T16" fmla="*/ 56 w 71"/>
                  <a:gd name="T17" fmla="*/ 57 h 61"/>
                  <a:gd name="T18" fmla="*/ 52 w 71"/>
                  <a:gd name="T19" fmla="*/ 47 h 61"/>
                  <a:gd name="T20" fmla="*/ 13 w 71"/>
                  <a:gd name="T21" fmla="*/ 28 h 61"/>
                  <a:gd name="T22" fmla="*/ 1 w 71"/>
                  <a:gd name="T23" fmla="*/ 30 h 61"/>
                  <a:gd name="T24" fmla="*/ 0 w 71"/>
                  <a:gd name="T25" fmla="*/ 32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1" h="61">
                    <a:moveTo>
                      <a:pt x="0" y="32"/>
                    </a:moveTo>
                    <a:cubicBezTo>
                      <a:pt x="0" y="27"/>
                      <a:pt x="11" y="4"/>
                      <a:pt x="15" y="0"/>
                    </a:cubicBezTo>
                    <a:cubicBezTo>
                      <a:pt x="14" y="1"/>
                      <a:pt x="14" y="2"/>
                      <a:pt x="14" y="3"/>
                    </a:cubicBezTo>
                    <a:cubicBezTo>
                      <a:pt x="13" y="9"/>
                      <a:pt x="14" y="11"/>
                      <a:pt x="19" y="13"/>
                    </a:cubicBezTo>
                    <a:cubicBezTo>
                      <a:pt x="32" y="20"/>
                      <a:pt x="45" y="27"/>
                      <a:pt x="58" y="33"/>
                    </a:cubicBezTo>
                    <a:cubicBezTo>
                      <a:pt x="63" y="36"/>
                      <a:pt x="65" y="35"/>
                      <a:pt x="68" y="31"/>
                    </a:cubicBezTo>
                    <a:cubicBezTo>
                      <a:pt x="69" y="30"/>
                      <a:pt x="70" y="29"/>
                      <a:pt x="71" y="28"/>
                    </a:cubicBezTo>
                    <a:cubicBezTo>
                      <a:pt x="70" y="32"/>
                      <a:pt x="60" y="56"/>
                      <a:pt x="56" y="61"/>
                    </a:cubicBezTo>
                    <a:cubicBezTo>
                      <a:pt x="56" y="59"/>
                      <a:pt x="56" y="58"/>
                      <a:pt x="56" y="57"/>
                    </a:cubicBezTo>
                    <a:cubicBezTo>
                      <a:pt x="57" y="52"/>
                      <a:pt x="56" y="50"/>
                      <a:pt x="52" y="47"/>
                    </a:cubicBezTo>
                    <a:cubicBezTo>
                      <a:pt x="39" y="41"/>
                      <a:pt x="26" y="34"/>
                      <a:pt x="13" y="28"/>
                    </a:cubicBezTo>
                    <a:cubicBezTo>
                      <a:pt x="7" y="25"/>
                      <a:pt x="6" y="25"/>
                      <a:pt x="1" y="30"/>
                    </a:cubicBezTo>
                    <a:cubicBezTo>
                      <a:pt x="1" y="31"/>
                      <a:pt x="1" y="31"/>
                      <a:pt x="0" y="32"/>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cs"/>
                </a:endParaRPr>
              </a:p>
            </p:txBody>
          </p:sp>
          <p:sp>
            <p:nvSpPr>
              <p:cNvPr id="144" name="Freeform 60"/>
              <p:cNvSpPr/>
              <p:nvPr/>
            </p:nvSpPr>
            <p:spPr bwMode="auto">
              <a:xfrm>
                <a:off x="8090993" y="22863611"/>
                <a:ext cx="479759" cy="314596"/>
              </a:xfrm>
              <a:custGeom>
                <a:avLst/>
                <a:gdLst>
                  <a:gd name="T0" fmla="*/ 5 w 69"/>
                  <a:gd name="T1" fmla="*/ 45 h 45"/>
                  <a:gd name="T2" fmla="*/ 0 w 69"/>
                  <a:gd name="T3" fmla="*/ 13 h 45"/>
                  <a:gd name="T4" fmla="*/ 1 w 69"/>
                  <a:gd name="T5" fmla="*/ 11 h 45"/>
                  <a:gd name="T6" fmla="*/ 3 w 69"/>
                  <a:gd name="T7" fmla="*/ 15 h 45"/>
                  <a:gd name="T8" fmla="*/ 11 w 69"/>
                  <a:gd name="T9" fmla="*/ 19 h 45"/>
                  <a:gd name="T10" fmla="*/ 47 w 69"/>
                  <a:gd name="T11" fmla="*/ 13 h 45"/>
                  <a:gd name="T12" fmla="*/ 55 w 69"/>
                  <a:gd name="T13" fmla="*/ 12 h 45"/>
                  <a:gd name="T14" fmla="*/ 62 w 69"/>
                  <a:gd name="T15" fmla="*/ 5 h 45"/>
                  <a:gd name="T16" fmla="*/ 62 w 69"/>
                  <a:gd name="T17" fmla="*/ 0 h 45"/>
                  <a:gd name="T18" fmla="*/ 64 w 69"/>
                  <a:gd name="T19" fmla="*/ 3 h 45"/>
                  <a:gd name="T20" fmla="*/ 69 w 69"/>
                  <a:gd name="T21" fmla="*/ 35 h 45"/>
                  <a:gd name="T22" fmla="*/ 67 w 69"/>
                  <a:gd name="T23" fmla="*/ 35 h 45"/>
                  <a:gd name="T24" fmla="*/ 66 w 69"/>
                  <a:gd name="T25" fmla="*/ 33 h 45"/>
                  <a:gd name="T26" fmla="*/ 57 w 69"/>
                  <a:gd name="T27" fmla="*/ 27 h 45"/>
                  <a:gd name="T28" fmla="*/ 14 w 69"/>
                  <a:gd name="T29" fmla="*/ 35 h 45"/>
                  <a:gd name="T30" fmla="*/ 7 w 69"/>
                  <a:gd name="T31" fmla="*/ 42 h 45"/>
                  <a:gd name="T32" fmla="*/ 6 w 69"/>
                  <a:gd name="T33" fmla="*/ 45 h 45"/>
                  <a:gd name="T34" fmla="*/ 5 w 69"/>
                  <a:gd name="T35"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9" h="45">
                    <a:moveTo>
                      <a:pt x="5" y="45"/>
                    </a:moveTo>
                    <a:cubicBezTo>
                      <a:pt x="3" y="35"/>
                      <a:pt x="2" y="24"/>
                      <a:pt x="0" y="13"/>
                    </a:cubicBezTo>
                    <a:cubicBezTo>
                      <a:pt x="0" y="13"/>
                      <a:pt x="0" y="12"/>
                      <a:pt x="1" y="11"/>
                    </a:cubicBezTo>
                    <a:cubicBezTo>
                      <a:pt x="2" y="13"/>
                      <a:pt x="2" y="14"/>
                      <a:pt x="3" y="15"/>
                    </a:cubicBezTo>
                    <a:cubicBezTo>
                      <a:pt x="5" y="19"/>
                      <a:pt x="6" y="20"/>
                      <a:pt x="11" y="19"/>
                    </a:cubicBezTo>
                    <a:cubicBezTo>
                      <a:pt x="23" y="17"/>
                      <a:pt x="35" y="15"/>
                      <a:pt x="47" y="13"/>
                    </a:cubicBezTo>
                    <a:cubicBezTo>
                      <a:pt x="50" y="13"/>
                      <a:pt x="52" y="12"/>
                      <a:pt x="55" y="12"/>
                    </a:cubicBezTo>
                    <a:cubicBezTo>
                      <a:pt x="60" y="11"/>
                      <a:pt x="61" y="9"/>
                      <a:pt x="62" y="5"/>
                    </a:cubicBezTo>
                    <a:cubicBezTo>
                      <a:pt x="62" y="4"/>
                      <a:pt x="62" y="3"/>
                      <a:pt x="62" y="0"/>
                    </a:cubicBezTo>
                    <a:cubicBezTo>
                      <a:pt x="63" y="2"/>
                      <a:pt x="64" y="3"/>
                      <a:pt x="64" y="3"/>
                    </a:cubicBezTo>
                    <a:cubicBezTo>
                      <a:pt x="65" y="14"/>
                      <a:pt x="67" y="24"/>
                      <a:pt x="69" y="35"/>
                    </a:cubicBezTo>
                    <a:cubicBezTo>
                      <a:pt x="68" y="35"/>
                      <a:pt x="68" y="35"/>
                      <a:pt x="67" y="35"/>
                    </a:cubicBezTo>
                    <a:cubicBezTo>
                      <a:pt x="67" y="35"/>
                      <a:pt x="66" y="34"/>
                      <a:pt x="66" y="33"/>
                    </a:cubicBezTo>
                    <a:cubicBezTo>
                      <a:pt x="64" y="28"/>
                      <a:pt x="62" y="27"/>
                      <a:pt x="57" y="27"/>
                    </a:cubicBezTo>
                    <a:cubicBezTo>
                      <a:pt x="43" y="30"/>
                      <a:pt x="28" y="32"/>
                      <a:pt x="14" y="35"/>
                    </a:cubicBezTo>
                    <a:cubicBezTo>
                      <a:pt x="9" y="35"/>
                      <a:pt x="7" y="37"/>
                      <a:pt x="7" y="42"/>
                    </a:cubicBezTo>
                    <a:cubicBezTo>
                      <a:pt x="7" y="43"/>
                      <a:pt x="6" y="44"/>
                      <a:pt x="6" y="45"/>
                    </a:cubicBezTo>
                    <a:cubicBezTo>
                      <a:pt x="6" y="45"/>
                      <a:pt x="5" y="45"/>
                      <a:pt x="5" y="45"/>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cs"/>
                </a:endParaRPr>
              </a:p>
            </p:txBody>
          </p:sp>
          <p:sp>
            <p:nvSpPr>
              <p:cNvPr id="145" name="Freeform 61"/>
              <p:cNvSpPr/>
              <p:nvPr/>
            </p:nvSpPr>
            <p:spPr bwMode="auto">
              <a:xfrm>
                <a:off x="5865225" y="20346840"/>
                <a:ext cx="291002" cy="487624"/>
              </a:xfrm>
              <a:custGeom>
                <a:avLst/>
                <a:gdLst>
                  <a:gd name="T0" fmla="*/ 1 w 42"/>
                  <a:gd name="T1" fmla="*/ 64 h 70"/>
                  <a:gd name="T2" fmla="*/ 4 w 42"/>
                  <a:gd name="T3" fmla="*/ 64 h 70"/>
                  <a:gd name="T4" fmla="*/ 10 w 42"/>
                  <a:gd name="T5" fmla="*/ 57 h 70"/>
                  <a:gd name="T6" fmla="*/ 13 w 42"/>
                  <a:gd name="T7" fmla="*/ 41 h 70"/>
                  <a:gd name="T8" fmla="*/ 16 w 42"/>
                  <a:gd name="T9" fmla="*/ 14 h 70"/>
                  <a:gd name="T10" fmla="*/ 17 w 42"/>
                  <a:gd name="T11" fmla="*/ 10 h 70"/>
                  <a:gd name="T12" fmla="*/ 11 w 42"/>
                  <a:gd name="T13" fmla="*/ 2 h 70"/>
                  <a:gd name="T14" fmla="*/ 9 w 42"/>
                  <a:gd name="T15" fmla="*/ 0 h 70"/>
                  <a:gd name="T16" fmla="*/ 42 w 42"/>
                  <a:gd name="T17" fmla="*/ 4 h 70"/>
                  <a:gd name="T18" fmla="*/ 42 w 42"/>
                  <a:gd name="T19" fmla="*/ 5 h 70"/>
                  <a:gd name="T20" fmla="*/ 39 w 42"/>
                  <a:gd name="T21" fmla="*/ 6 h 70"/>
                  <a:gd name="T22" fmla="*/ 32 w 42"/>
                  <a:gd name="T23" fmla="*/ 13 h 70"/>
                  <a:gd name="T24" fmla="*/ 27 w 42"/>
                  <a:gd name="T25" fmla="*/ 47 h 70"/>
                  <a:gd name="T26" fmla="*/ 25 w 42"/>
                  <a:gd name="T27" fmla="*/ 58 h 70"/>
                  <a:gd name="T28" fmla="*/ 31 w 42"/>
                  <a:gd name="T29" fmla="*/ 68 h 70"/>
                  <a:gd name="T30" fmla="*/ 33 w 42"/>
                  <a:gd name="T31" fmla="*/ 69 h 70"/>
                  <a:gd name="T32" fmla="*/ 33 w 42"/>
                  <a:gd name="T33" fmla="*/ 70 h 70"/>
                  <a:gd name="T34" fmla="*/ 0 w 42"/>
                  <a:gd name="T35" fmla="*/ 66 h 70"/>
                  <a:gd name="T36" fmla="*/ 1 w 42"/>
                  <a:gd name="T37" fmla="*/ 6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2" h="70">
                    <a:moveTo>
                      <a:pt x="1" y="64"/>
                    </a:moveTo>
                    <a:cubicBezTo>
                      <a:pt x="2" y="64"/>
                      <a:pt x="3" y="64"/>
                      <a:pt x="4" y="64"/>
                    </a:cubicBezTo>
                    <a:cubicBezTo>
                      <a:pt x="8" y="63"/>
                      <a:pt x="10" y="62"/>
                      <a:pt x="10" y="57"/>
                    </a:cubicBezTo>
                    <a:cubicBezTo>
                      <a:pt x="11" y="52"/>
                      <a:pt x="12" y="47"/>
                      <a:pt x="13" y="41"/>
                    </a:cubicBezTo>
                    <a:cubicBezTo>
                      <a:pt x="14" y="32"/>
                      <a:pt x="15" y="23"/>
                      <a:pt x="16" y="14"/>
                    </a:cubicBezTo>
                    <a:cubicBezTo>
                      <a:pt x="16" y="13"/>
                      <a:pt x="17" y="12"/>
                      <a:pt x="17" y="10"/>
                    </a:cubicBezTo>
                    <a:cubicBezTo>
                      <a:pt x="17" y="5"/>
                      <a:pt x="16" y="4"/>
                      <a:pt x="11" y="2"/>
                    </a:cubicBezTo>
                    <a:cubicBezTo>
                      <a:pt x="10" y="1"/>
                      <a:pt x="10" y="1"/>
                      <a:pt x="9" y="0"/>
                    </a:cubicBezTo>
                    <a:cubicBezTo>
                      <a:pt x="20" y="1"/>
                      <a:pt x="31" y="2"/>
                      <a:pt x="42" y="4"/>
                    </a:cubicBezTo>
                    <a:cubicBezTo>
                      <a:pt x="42" y="5"/>
                      <a:pt x="42" y="5"/>
                      <a:pt x="42" y="5"/>
                    </a:cubicBezTo>
                    <a:cubicBezTo>
                      <a:pt x="41" y="5"/>
                      <a:pt x="40" y="6"/>
                      <a:pt x="39" y="6"/>
                    </a:cubicBezTo>
                    <a:cubicBezTo>
                      <a:pt x="34" y="6"/>
                      <a:pt x="32" y="7"/>
                      <a:pt x="32" y="13"/>
                    </a:cubicBezTo>
                    <a:cubicBezTo>
                      <a:pt x="30" y="24"/>
                      <a:pt x="28" y="36"/>
                      <a:pt x="27" y="47"/>
                    </a:cubicBezTo>
                    <a:cubicBezTo>
                      <a:pt x="26" y="51"/>
                      <a:pt x="26" y="55"/>
                      <a:pt x="25" y="58"/>
                    </a:cubicBezTo>
                    <a:cubicBezTo>
                      <a:pt x="25" y="64"/>
                      <a:pt x="26" y="66"/>
                      <a:pt x="31" y="68"/>
                    </a:cubicBezTo>
                    <a:cubicBezTo>
                      <a:pt x="32" y="68"/>
                      <a:pt x="32" y="69"/>
                      <a:pt x="33" y="69"/>
                    </a:cubicBezTo>
                    <a:cubicBezTo>
                      <a:pt x="33" y="69"/>
                      <a:pt x="33" y="69"/>
                      <a:pt x="33" y="70"/>
                    </a:cubicBezTo>
                    <a:cubicBezTo>
                      <a:pt x="22" y="69"/>
                      <a:pt x="11" y="68"/>
                      <a:pt x="0" y="66"/>
                    </a:cubicBezTo>
                    <a:cubicBezTo>
                      <a:pt x="1" y="65"/>
                      <a:pt x="1" y="65"/>
                      <a:pt x="1" y="64"/>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cs"/>
                </a:endParaRPr>
              </a:p>
            </p:txBody>
          </p:sp>
          <p:sp>
            <p:nvSpPr>
              <p:cNvPr id="146" name="Freeform 62"/>
              <p:cNvSpPr/>
              <p:nvPr/>
            </p:nvSpPr>
            <p:spPr bwMode="auto">
              <a:xfrm>
                <a:off x="4087756" y="25828682"/>
                <a:ext cx="361786" cy="471895"/>
              </a:xfrm>
              <a:custGeom>
                <a:avLst/>
                <a:gdLst>
                  <a:gd name="T0" fmla="*/ 1 w 52"/>
                  <a:gd name="T1" fmla="*/ 51 h 67"/>
                  <a:gd name="T2" fmla="*/ 5 w 52"/>
                  <a:gd name="T3" fmla="*/ 52 h 67"/>
                  <a:gd name="T4" fmla="*/ 16 w 52"/>
                  <a:gd name="T5" fmla="*/ 47 h 67"/>
                  <a:gd name="T6" fmla="*/ 32 w 52"/>
                  <a:gd name="T7" fmla="*/ 12 h 67"/>
                  <a:gd name="T8" fmla="*/ 33 w 52"/>
                  <a:gd name="T9" fmla="*/ 9 h 67"/>
                  <a:gd name="T10" fmla="*/ 29 w 52"/>
                  <a:gd name="T11" fmla="*/ 2 h 67"/>
                  <a:gd name="T12" fmla="*/ 23 w 52"/>
                  <a:gd name="T13" fmla="*/ 1 h 67"/>
                  <a:gd name="T14" fmla="*/ 52 w 52"/>
                  <a:gd name="T15" fmla="*/ 1 h 67"/>
                  <a:gd name="T16" fmla="*/ 51 w 52"/>
                  <a:gd name="T17" fmla="*/ 4 h 67"/>
                  <a:gd name="T18" fmla="*/ 29 w 52"/>
                  <a:gd name="T19" fmla="*/ 52 h 67"/>
                  <a:gd name="T20" fmla="*/ 33 w 52"/>
                  <a:gd name="T21" fmla="*/ 65 h 67"/>
                  <a:gd name="T22" fmla="*/ 34 w 52"/>
                  <a:gd name="T23" fmla="*/ 66 h 67"/>
                  <a:gd name="T24" fmla="*/ 34 w 52"/>
                  <a:gd name="T25" fmla="*/ 67 h 67"/>
                  <a:gd name="T26" fmla="*/ 33 w 52"/>
                  <a:gd name="T27" fmla="*/ 67 h 67"/>
                  <a:gd name="T28" fmla="*/ 2 w 52"/>
                  <a:gd name="T29" fmla="*/ 53 h 67"/>
                  <a:gd name="T30" fmla="*/ 0 w 52"/>
                  <a:gd name="T31" fmla="*/ 52 h 67"/>
                  <a:gd name="T32" fmla="*/ 1 w 52"/>
                  <a:gd name="T33" fmla="*/ 5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2" h="67">
                    <a:moveTo>
                      <a:pt x="1" y="51"/>
                    </a:moveTo>
                    <a:cubicBezTo>
                      <a:pt x="2" y="51"/>
                      <a:pt x="4" y="51"/>
                      <a:pt x="5" y="52"/>
                    </a:cubicBezTo>
                    <a:cubicBezTo>
                      <a:pt x="10" y="53"/>
                      <a:pt x="13" y="52"/>
                      <a:pt x="16" y="47"/>
                    </a:cubicBezTo>
                    <a:cubicBezTo>
                      <a:pt x="21" y="35"/>
                      <a:pt x="27" y="23"/>
                      <a:pt x="32" y="12"/>
                    </a:cubicBezTo>
                    <a:cubicBezTo>
                      <a:pt x="33" y="11"/>
                      <a:pt x="33" y="10"/>
                      <a:pt x="33" y="9"/>
                    </a:cubicBezTo>
                    <a:cubicBezTo>
                      <a:pt x="34" y="5"/>
                      <a:pt x="33" y="3"/>
                      <a:pt x="29" y="2"/>
                    </a:cubicBezTo>
                    <a:cubicBezTo>
                      <a:pt x="28" y="2"/>
                      <a:pt x="26" y="2"/>
                      <a:pt x="23" y="1"/>
                    </a:cubicBezTo>
                    <a:cubicBezTo>
                      <a:pt x="27" y="0"/>
                      <a:pt x="44" y="0"/>
                      <a:pt x="52" y="1"/>
                    </a:cubicBezTo>
                    <a:cubicBezTo>
                      <a:pt x="52" y="2"/>
                      <a:pt x="52" y="3"/>
                      <a:pt x="51" y="4"/>
                    </a:cubicBezTo>
                    <a:cubicBezTo>
                      <a:pt x="44" y="20"/>
                      <a:pt x="37" y="36"/>
                      <a:pt x="29" y="52"/>
                    </a:cubicBezTo>
                    <a:cubicBezTo>
                      <a:pt x="26" y="59"/>
                      <a:pt x="26" y="61"/>
                      <a:pt x="33" y="65"/>
                    </a:cubicBezTo>
                    <a:cubicBezTo>
                      <a:pt x="33" y="65"/>
                      <a:pt x="34" y="66"/>
                      <a:pt x="34" y="66"/>
                    </a:cubicBezTo>
                    <a:cubicBezTo>
                      <a:pt x="34" y="66"/>
                      <a:pt x="34" y="67"/>
                      <a:pt x="34" y="67"/>
                    </a:cubicBezTo>
                    <a:cubicBezTo>
                      <a:pt x="34" y="67"/>
                      <a:pt x="33" y="67"/>
                      <a:pt x="33" y="67"/>
                    </a:cubicBezTo>
                    <a:cubicBezTo>
                      <a:pt x="23" y="62"/>
                      <a:pt x="13" y="58"/>
                      <a:pt x="2" y="53"/>
                    </a:cubicBezTo>
                    <a:cubicBezTo>
                      <a:pt x="1" y="53"/>
                      <a:pt x="1" y="52"/>
                      <a:pt x="0" y="52"/>
                    </a:cubicBezTo>
                    <a:cubicBezTo>
                      <a:pt x="1" y="51"/>
                      <a:pt x="1" y="51"/>
                      <a:pt x="1" y="51"/>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cs"/>
                </a:endParaRPr>
              </a:p>
            </p:txBody>
          </p:sp>
          <p:sp>
            <p:nvSpPr>
              <p:cNvPr id="147" name="Freeform 71"/>
              <p:cNvSpPr>
                <a:spLocks noEditPoints="1"/>
              </p:cNvSpPr>
              <p:nvPr/>
            </p:nvSpPr>
            <p:spPr bwMode="auto">
              <a:xfrm>
                <a:off x="3199023" y="21141194"/>
                <a:ext cx="4561646" cy="4553784"/>
              </a:xfrm>
              <a:custGeom>
                <a:avLst/>
                <a:gdLst>
                  <a:gd name="T0" fmla="*/ 326 w 652"/>
                  <a:gd name="T1" fmla="*/ 652 h 652"/>
                  <a:gd name="T2" fmla="*/ 326 w 652"/>
                  <a:gd name="T3" fmla="*/ 0 h 652"/>
                  <a:gd name="T4" fmla="*/ 300 w 652"/>
                  <a:gd name="T5" fmla="*/ 368 h 652"/>
                  <a:gd name="T6" fmla="*/ 300 w 652"/>
                  <a:gd name="T7" fmla="*/ 408 h 652"/>
                  <a:gd name="T8" fmla="*/ 292 w 652"/>
                  <a:gd name="T9" fmla="*/ 425 h 652"/>
                  <a:gd name="T10" fmla="*/ 239 w 652"/>
                  <a:gd name="T11" fmla="*/ 475 h 652"/>
                  <a:gd name="T12" fmla="*/ 208 w 652"/>
                  <a:gd name="T13" fmla="*/ 558 h 652"/>
                  <a:gd name="T14" fmla="*/ 256 w 652"/>
                  <a:gd name="T15" fmla="*/ 566 h 652"/>
                  <a:gd name="T16" fmla="*/ 264 w 652"/>
                  <a:gd name="T17" fmla="*/ 540 h 652"/>
                  <a:gd name="T18" fmla="*/ 312 w 652"/>
                  <a:gd name="T19" fmla="*/ 473 h 652"/>
                  <a:gd name="T20" fmla="*/ 346 w 652"/>
                  <a:gd name="T21" fmla="*/ 477 h 652"/>
                  <a:gd name="T22" fmla="*/ 390 w 652"/>
                  <a:gd name="T23" fmla="*/ 550 h 652"/>
                  <a:gd name="T24" fmla="*/ 410 w 652"/>
                  <a:gd name="T25" fmla="*/ 582 h 652"/>
                  <a:gd name="T26" fmla="*/ 439 w 652"/>
                  <a:gd name="T27" fmla="*/ 536 h 652"/>
                  <a:gd name="T28" fmla="*/ 360 w 652"/>
                  <a:gd name="T29" fmla="*/ 425 h 652"/>
                  <a:gd name="T30" fmla="*/ 351 w 652"/>
                  <a:gd name="T31" fmla="*/ 372 h 652"/>
                  <a:gd name="T32" fmla="*/ 357 w 652"/>
                  <a:gd name="T33" fmla="*/ 369 h 652"/>
                  <a:gd name="T34" fmla="*/ 453 w 652"/>
                  <a:gd name="T35" fmla="*/ 459 h 652"/>
                  <a:gd name="T36" fmla="*/ 489 w 652"/>
                  <a:gd name="T37" fmla="*/ 522 h 652"/>
                  <a:gd name="T38" fmla="*/ 526 w 652"/>
                  <a:gd name="T39" fmla="*/ 508 h 652"/>
                  <a:gd name="T40" fmla="*/ 512 w 652"/>
                  <a:gd name="T41" fmla="*/ 460 h 652"/>
                  <a:gd name="T42" fmla="*/ 373 w 652"/>
                  <a:gd name="T43" fmla="*/ 322 h 652"/>
                  <a:gd name="T44" fmla="*/ 351 w 652"/>
                  <a:gd name="T45" fmla="*/ 304 h 652"/>
                  <a:gd name="T46" fmla="*/ 306 w 652"/>
                  <a:gd name="T47" fmla="*/ 286 h 652"/>
                  <a:gd name="T48" fmla="*/ 300 w 652"/>
                  <a:gd name="T49" fmla="*/ 316 h 652"/>
                  <a:gd name="T50" fmla="*/ 210 w 652"/>
                  <a:gd name="T51" fmla="*/ 361 h 652"/>
                  <a:gd name="T52" fmla="*/ 128 w 652"/>
                  <a:gd name="T53" fmla="*/ 483 h 652"/>
                  <a:gd name="T54" fmla="*/ 140 w 652"/>
                  <a:gd name="T55" fmla="*/ 526 h 652"/>
                  <a:gd name="T56" fmla="*/ 172 w 652"/>
                  <a:gd name="T57" fmla="*/ 509 h 652"/>
                  <a:gd name="T58" fmla="*/ 246 w 652"/>
                  <a:gd name="T59" fmla="*/ 399 h 652"/>
                  <a:gd name="T60" fmla="*/ 300 w 652"/>
                  <a:gd name="T61" fmla="*/ 368 h 652"/>
                  <a:gd name="T62" fmla="*/ 249 w 652"/>
                  <a:gd name="T63" fmla="*/ 114 h 652"/>
                  <a:gd name="T64" fmla="*/ 123 w 652"/>
                  <a:gd name="T65" fmla="*/ 169 h 652"/>
                  <a:gd name="T66" fmla="*/ 75 w 652"/>
                  <a:gd name="T67" fmla="*/ 214 h 652"/>
                  <a:gd name="T68" fmla="*/ 108 w 652"/>
                  <a:gd name="T69" fmla="*/ 242 h 652"/>
                  <a:gd name="T70" fmla="*/ 158 w 652"/>
                  <a:gd name="T71" fmla="*/ 210 h 652"/>
                  <a:gd name="T72" fmla="*/ 253 w 652"/>
                  <a:gd name="T73" fmla="*/ 164 h 652"/>
                  <a:gd name="T74" fmla="*/ 250 w 652"/>
                  <a:gd name="T75" fmla="*/ 222 h 652"/>
                  <a:gd name="T76" fmla="*/ 65 w 652"/>
                  <a:gd name="T77" fmla="*/ 383 h 652"/>
                  <a:gd name="T78" fmla="*/ 80 w 652"/>
                  <a:gd name="T79" fmla="*/ 422 h 652"/>
                  <a:gd name="T80" fmla="*/ 113 w 652"/>
                  <a:gd name="T81" fmla="*/ 400 h 652"/>
                  <a:gd name="T82" fmla="*/ 215 w 652"/>
                  <a:gd name="T83" fmla="*/ 296 h 652"/>
                  <a:gd name="T84" fmla="*/ 304 w 652"/>
                  <a:gd name="T85" fmla="*/ 240 h 652"/>
                  <a:gd name="T86" fmla="*/ 303 w 652"/>
                  <a:gd name="T87" fmla="*/ 78 h 652"/>
                  <a:gd name="T88" fmla="*/ 269 w 652"/>
                  <a:gd name="T89" fmla="*/ 56 h 652"/>
                  <a:gd name="T90" fmla="*/ 253 w 652"/>
                  <a:gd name="T91" fmla="*/ 90 h 652"/>
                  <a:gd name="T92" fmla="*/ 398 w 652"/>
                  <a:gd name="T93" fmla="*/ 112 h 652"/>
                  <a:gd name="T94" fmla="*/ 398 w 652"/>
                  <a:gd name="T95" fmla="*/ 82 h 652"/>
                  <a:gd name="T96" fmla="*/ 368 w 652"/>
                  <a:gd name="T97" fmla="*/ 54 h 652"/>
                  <a:gd name="T98" fmla="*/ 347 w 652"/>
                  <a:gd name="T99" fmla="*/ 85 h 652"/>
                  <a:gd name="T100" fmla="*/ 347 w 652"/>
                  <a:gd name="T101" fmla="*/ 243 h 652"/>
                  <a:gd name="T102" fmla="*/ 369 w 652"/>
                  <a:gd name="T103" fmla="*/ 264 h 652"/>
                  <a:gd name="T104" fmla="*/ 493 w 652"/>
                  <a:gd name="T105" fmla="*/ 344 h 652"/>
                  <a:gd name="T106" fmla="*/ 549 w 652"/>
                  <a:gd name="T107" fmla="*/ 416 h 652"/>
                  <a:gd name="T108" fmla="*/ 587 w 652"/>
                  <a:gd name="T109" fmla="*/ 384 h 652"/>
                  <a:gd name="T110" fmla="*/ 407 w 652"/>
                  <a:gd name="T111" fmla="*/ 224 h 652"/>
                  <a:gd name="T112" fmla="*/ 398 w 652"/>
                  <a:gd name="T113" fmla="*/ 164 h 652"/>
                  <a:gd name="T114" fmla="*/ 403 w 652"/>
                  <a:gd name="T115" fmla="*/ 165 h 652"/>
                  <a:gd name="T116" fmla="*/ 532 w 652"/>
                  <a:gd name="T117" fmla="*/ 236 h 652"/>
                  <a:gd name="T118" fmla="*/ 575 w 652"/>
                  <a:gd name="T119" fmla="*/ 211 h 652"/>
                  <a:gd name="T120" fmla="*/ 509 w 652"/>
                  <a:gd name="T121" fmla="*/ 157 h 652"/>
                  <a:gd name="T122" fmla="*/ 398 w 652"/>
                  <a:gd name="T123" fmla="*/ 11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52" h="652">
                    <a:moveTo>
                      <a:pt x="652" y="326"/>
                    </a:moveTo>
                    <a:cubicBezTo>
                      <a:pt x="652" y="505"/>
                      <a:pt x="506" y="652"/>
                      <a:pt x="326" y="652"/>
                    </a:cubicBezTo>
                    <a:cubicBezTo>
                      <a:pt x="147" y="652"/>
                      <a:pt x="0" y="507"/>
                      <a:pt x="0" y="326"/>
                    </a:cubicBezTo>
                    <a:cubicBezTo>
                      <a:pt x="0" y="146"/>
                      <a:pt x="146" y="0"/>
                      <a:pt x="326" y="0"/>
                    </a:cubicBezTo>
                    <a:cubicBezTo>
                      <a:pt x="506" y="0"/>
                      <a:pt x="652" y="147"/>
                      <a:pt x="652" y="326"/>
                    </a:cubicBezTo>
                    <a:close/>
                    <a:moveTo>
                      <a:pt x="300" y="368"/>
                    </a:moveTo>
                    <a:cubicBezTo>
                      <a:pt x="300" y="370"/>
                      <a:pt x="300" y="371"/>
                      <a:pt x="300" y="373"/>
                    </a:cubicBezTo>
                    <a:cubicBezTo>
                      <a:pt x="300" y="385"/>
                      <a:pt x="300" y="396"/>
                      <a:pt x="300" y="408"/>
                    </a:cubicBezTo>
                    <a:cubicBezTo>
                      <a:pt x="300" y="409"/>
                      <a:pt x="300" y="410"/>
                      <a:pt x="300" y="411"/>
                    </a:cubicBezTo>
                    <a:cubicBezTo>
                      <a:pt x="300" y="417"/>
                      <a:pt x="297" y="422"/>
                      <a:pt x="292" y="425"/>
                    </a:cubicBezTo>
                    <a:cubicBezTo>
                      <a:pt x="290" y="426"/>
                      <a:pt x="288" y="428"/>
                      <a:pt x="285" y="429"/>
                    </a:cubicBezTo>
                    <a:cubicBezTo>
                      <a:pt x="267" y="441"/>
                      <a:pt x="252" y="457"/>
                      <a:pt x="239" y="475"/>
                    </a:cubicBezTo>
                    <a:cubicBezTo>
                      <a:pt x="225" y="496"/>
                      <a:pt x="216" y="520"/>
                      <a:pt x="210" y="544"/>
                    </a:cubicBezTo>
                    <a:cubicBezTo>
                      <a:pt x="209" y="549"/>
                      <a:pt x="208" y="553"/>
                      <a:pt x="208" y="558"/>
                    </a:cubicBezTo>
                    <a:cubicBezTo>
                      <a:pt x="207" y="571"/>
                      <a:pt x="215" y="581"/>
                      <a:pt x="228" y="583"/>
                    </a:cubicBezTo>
                    <a:cubicBezTo>
                      <a:pt x="239" y="585"/>
                      <a:pt x="252" y="581"/>
                      <a:pt x="256" y="566"/>
                    </a:cubicBezTo>
                    <a:cubicBezTo>
                      <a:pt x="256" y="565"/>
                      <a:pt x="257" y="563"/>
                      <a:pt x="257" y="562"/>
                    </a:cubicBezTo>
                    <a:cubicBezTo>
                      <a:pt x="260" y="555"/>
                      <a:pt x="262" y="547"/>
                      <a:pt x="264" y="540"/>
                    </a:cubicBezTo>
                    <a:cubicBezTo>
                      <a:pt x="270" y="523"/>
                      <a:pt x="278" y="508"/>
                      <a:pt x="289" y="493"/>
                    </a:cubicBezTo>
                    <a:cubicBezTo>
                      <a:pt x="295" y="485"/>
                      <a:pt x="303" y="478"/>
                      <a:pt x="312" y="473"/>
                    </a:cubicBezTo>
                    <a:cubicBezTo>
                      <a:pt x="321" y="468"/>
                      <a:pt x="330" y="468"/>
                      <a:pt x="339" y="473"/>
                    </a:cubicBezTo>
                    <a:cubicBezTo>
                      <a:pt x="341" y="474"/>
                      <a:pt x="344" y="475"/>
                      <a:pt x="346" y="477"/>
                    </a:cubicBezTo>
                    <a:cubicBezTo>
                      <a:pt x="355" y="483"/>
                      <a:pt x="362" y="491"/>
                      <a:pt x="368" y="500"/>
                    </a:cubicBezTo>
                    <a:cubicBezTo>
                      <a:pt x="378" y="516"/>
                      <a:pt x="385" y="533"/>
                      <a:pt x="390" y="550"/>
                    </a:cubicBezTo>
                    <a:cubicBezTo>
                      <a:pt x="392" y="556"/>
                      <a:pt x="394" y="563"/>
                      <a:pt x="396" y="569"/>
                    </a:cubicBezTo>
                    <a:cubicBezTo>
                      <a:pt x="399" y="576"/>
                      <a:pt x="403" y="580"/>
                      <a:pt x="410" y="582"/>
                    </a:cubicBezTo>
                    <a:cubicBezTo>
                      <a:pt x="425" y="588"/>
                      <a:pt x="446" y="577"/>
                      <a:pt x="443" y="555"/>
                    </a:cubicBezTo>
                    <a:cubicBezTo>
                      <a:pt x="442" y="548"/>
                      <a:pt x="440" y="542"/>
                      <a:pt x="439" y="536"/>
                    </a:cubicBezTo>
                    <a:cubicBezTo>
                      <a:pt x="433" y="515"/>
                      <a:pt x="426" y="496"/>
                      <a:pt x="414" y="478"/>
                    </a:cubicBezTo>
                    <a:cubicBezTo>
                      <a:pt x="400" y="456"/>
                      <a:pt x="382" y="439"/>
                      <a:pt x="360" y="425"/>
                    </a:cubicBezTo>
                    <a:cubicBezTo>
                      <a:pt x="354" y="422"/>
                      <a:pt x="351" y="417"/>
                      <a:pt x="351" y="410"/>
                    </a:cubicBezTo>
                    <a:cubicBezTo>
                      <a:pt x="351" y="397"/>
                      <a:pt x="351" y="385"/>
                      <a:pt x="351" y="372"/>
                    </a:cubicBezTo>
                    <a:cubicBezTo>
                      <a:pt x="351" y="371"/>
                      <a:pt x="351" y="370"/>
                      <a:pt x="352" y="368"/>
                    </a:cubicBezTo>
                    <a:cubicBezTo>
                      <a:pt x="354" y="368"/>
                      <a:pt x="355" y="369"/>
                      <a:pt x="357" y="369"/>
                    </a:cubicBezTo>
                    <a:cubicBezTo>
                      <a:pt x="376" y="376"/>
                      <a:pt x="392" y="386"/>
                      <a:pt x="406" y="400"/>
                    </a:cubicBezTo>
                    <a:cubicBezTo>
                      <a:pt x="425" y="417"/>
                      <a:pt x="439" y="437"/>
                      <a:pt x="453" y="459"/>
                    </a:cubicBezTo>
                    <a:cubicBezTo>
                      <a:pt x="462" y="475"/>
                      <a:pt x="471" y="492"/>
                      <a:pt x="479" y="509"/>
                    </a:cubicBezTo>
                    <a:cubicBezTo>
                      <a:pt x="481" y="514"/>
                      <a:pt x="484" y="518"/>
                      <a:pt x="489" y="522"/>
                    </a:cubicBezTo>
                    <a:cubicBezTo>
                      <a:pt x="494" y="526"/>
                      <a:pt x="501" y="529"/>
                      <a:pt x="508" y="527"/>
                    </a:cubicBezTo>
                    <a:cubicBezTo>
                      <a:pt x="518" y="524"/>
                      <a:pt x="524" y="518"/>
                      <a:pt x="526" y="508"/>
                    </a:cubicBezTo>
                    <a:cubicBezTo>
                      <a:pt x="528" y="500"/>
                      <a:pt x="527" y="493"/>
                      <a:pt x="524" y="486"/>
                    </a:cubicBezTo>
                    <a:cubicBezTo>
                      <a:pt x="520" y="477"/>
                      <a:pt x="516" y="469"/>
                      <a:pt x="512" y="460"/>
                    </a:cubicBezTo>
                    <a:cubicBezTo>
                      <a:pt x="498" y="429"/>
                      <a:pt x="480" y="400"/>
                      <a:pt x="456" y="375"/>
                    </a:cubicBezTo>
                    <a:cubicBezTo>
                      <a:pt x="432" y="351"/>
                      <a:pt x="405" y="333"/>
                      <a:pt x="373" y="322"/>
                    </a:cubicBezTo>
                    <a:cubicBezTo>
                      <a:pt x="366" y="320"/>
                      <a:pt x="359" y="318"/>
                      <a:pt x="351" y="316"/>
                    </a:cubicBezTo>
                    <a:cubicBezTo>
                      <a:pt x="351" y="312"/>
                      <a:pt x="351" y="308"/>
                      <a:pt x="351" y="304"/>
                    </a:cubicBezTo>
                    <a:cubicBezTo>
                      <a:pt x="350" y="298"/>
                      <a:pt x="349" y="291"/>
                      <a:pt x="345" y="286"/>
                    </a:cubicBezTo>
                    <a:cubicBezTo>
                      <a:pt x="335" y="271"/>
                      <a:pt x="316" y="271"/>
                      <a:pt x="306" y="286"/>
                    </a:cubicBezTo>
                    <a:cubicBezTo>
                      <a:pt x="302" y="292"/>
                      <a:pt x="301" y="299"/>
                      <a:pt x="301" y="305"/>
                    </a:cubicBezTo>
                    <a:cubicBezTo>
                      <a:pt x="300" y="309"/>
                      <a:pt x="300" y="312"/>
                      <a:pt x="300" y="316"/>
                    </a:cubicBezTo>
                    <a:cubicBezTo>
                      <a:pt x="299" y="317"/>
                      <a:pt x="298" y="317"/>
                      <a:pt x="296" y="317"/>
                    </a:cubicBezTo>
                    <a:cubicBezTo>
                      <a:pt x="264" y="325"/>
                      <a:pt x="235" y="339"/>
                      <a:pt x="210" y="361"/>
                    </a:cubicBezTo>
                    <a:cubicBezTo>
                      <a:pt x="191" y="378"/>
                      <a:pt x="175" y="398"/>
                      <a:pt x="161" y="420"/>
                    </a:cubicBezTo>
                    <a:cubicBezTo>
                      <a:pt x="148" y="440"/>
                      <a:pt x="138" y="462"/>
                      <a:pt x="128" y="483"/>
                    </a:cubicBezTo>
                    <a:cubicBezTo>
                      <a:pt x="126" y="490"/>
                      <a:pt x="124" y="497"/>
                      <a:pt x="125" y="504"/>
                    </a:cubicBezTo>
                    <a:cubicBezTo>
                      <a:pt x="126" y="515"/>
                      <a:pt x="130" y="522"/>
                      <a:pt x="140" y="526"/>
                    </a:cubicBezTo>
                    <a:cubicBezTo>
                      <a:pt x="150" y="530"/>
                      <a:pt x="159" y="526"/>
                      <a:pt x="165" y="519"/>
                    </a:cubicBezTo>
                    <a:cubicBezTo>
                      <a:pt x="168" y="516"/>
                      <a:pt x="170" y="512"/>
                      <a:pt x="172" y="509"/>
                    </a:cubicBezTo>
                    <a:cubicBezTo>
                      <a:pt x="181" y="493"/>
                      <a:pt x="189" y="476"/>
                      <a:pt x="198" y="461"/>
                    </a:cubicBezTo>
                    <a:cubicBezTo>
                      <a:pt x="211" y="438"/>
                      <a:pt x="227" y="417"/>
                      <a:pt x="246" y="399"/>
                    </a:cubicBezTo>
                    <a:cubicBezTo>
                      <a:pt x="260" y="386"/>
                      <a:pt x="276" y="376"/>
                      <a:pt x="294" y="370"/>
                    </a:cubicBezTo>
                    <a:cubicBezTo>
                      <a:pt x="296" y="369"/>
                      <a:pt x="298" y="368"/>
                      <a:pt x="300" y="368"/>
                    </a:cubicBezTo>
                    <a:close/>
                    <a:moveTo>
                      <a:pt x="253" y="112"/>
                    </a:moveTo>
                    <a:cubicBezTo>
                      <a:pt x="252" y="113"/>
                      <a:pt x="250" y="113"/>
                      <a:pt x="249" y="114"/>
                    </a:cubicBezTo>
                    <a:cubicBezTo>
                      <a:pt x="240" y="117"/>
                      <a:pt x="231" y="119"/>
                      <a:pt x="222" y="122"/>
                    </a:cubicBezTo>
                    <a:cubicBezTo>
                      <a:pt x="187" y="134"/>
                      <a:pt x="154" y="149"/>
                      <a:pt x="123" y="169"/>
                    </a:cubicBezTo>
                    <a:cubicBezTo>
                      <a:pt x="110" y="178"/>
                      <a:pt x="97" y="188"/>
                      <a:pt x="85" y="200"/>
                    </a:cubicBezTo>
                    <a:cubicBezTo>
                      <a:pt x="81" y="204"/>
                      <a:pt x="77" y="208"/>
                      <a:pt x="75" y="214"/>
                    </a:cubicBezTo>
                    <a:cubicBezTo>
                      <a:pt x="71" y="225"/>
                      <a:pt x="76" y="237"/>
                      <a:pt x="87" y="241"/>
                    </a:cubicBezTo>
                    <a:cubicBezTo>
                      <a:pt x="94" y="244"/>
                      <a:pt x="101" y="244"/>
                      <a:pt x="108" y="242"/>
                    </a:cubicBezTo>
                    <a:cubicBezTo>
                      <a:pt x="114" y="240"/>
                      <a:pt x="118" y="237"/>
                      <a:pt x="123" y="234"/>
                    </a:cubicBezTo>
                    <a:cubicBezTo>
                      <a:pt x="134" y="226"/>
                      <a:pt x="146" y="217"/>
                      <a:pt x="158" y="210"/>
                    </a:cubicBezTo>
                    <a:cubicBezTo>
                      <a:pt x="186" y="191"/>
                      <a:pt x="216" y="176"/>
                      <a:pt x="249" y="165"/>
                    </a:cubicBezTo>
                    <a:cubicBezTo>
                      <a:pt x="250" y="165"/>
                      <a:pt x="252" y="164"/>
                      <a:pt x="253" y="164"/>
                    </a:cubicBezTo>
                    <a:cubicBezTo>
                      <a:pt x="253" y="183"/>
                      <a:pt x="253" y="202"/>
                      <a:pt x="253" y="220"/>
                    </a:cubicBezTo>
                    <a:cubicBezTo>
                      <a:pt x="252" y="221"/>
                      <a:pt x="251" y="221"/>
                      <a:pt x="250" y="222"/>
                    </a:cubicBezTo>
                    <a:cubicBezTo>
                      <a:pt x="185" y="247"/>
                      <a:pt x="131" y="288"/>
                      <a:pt x="90" y="345"/>
                    </a:cubicBezTo>
                    <a:cubicBezTo>
                      <a:pt x="81" y="357"/>
                      <a:pt x="73" y="370"/>
                      <a:pt x="65" y="383"/>
                    </a:cubicBezTo>
                    <a:cubicBezTo>
                      <a:pt x="62" y="387"/>
                      <a:pt x="60" y="391"/>
                      <a:pt x="60" y="395"/>
                    </a:cubicBezTo>
                    <a:cubicBezTo>
                      <a:pt x="60" y="408"/>
                      <a:pt x="68" y="419"/>
                      <a:pt x="80" y="422"/>
                    </a:cubicBezTo>
                    <a:cubicBezTo>
                      <a:pt x="90" y="425"/>
                      <a:pt x="98" y="422"/>
                      <a:pt x="104" y="413"/>
                    </a:cubicBezTo>
                    <a:cubicBezTo>
                      <a:pt x="107" y="409"/>
                      <a:pt x="110" y="404"/>
                      <a:pt x="113" y="400"/>
                    </a:cubicBezTo>
                    <a:cubicBezTo>
                      <a:pt x="127" y="380"/>
                      <a:pt x="143" y="361"/>
                      <a:pt x="160" y="343"/>
                    </a:cubicBezTo>
                    <a:cubicBezTo>
                      <a:pt x="177" y="325"/>
                      <a:pt x="195" y="309"/>
                      <a:pt x="215" y="296"/>
                    </a:cubicBezTo>
                    <a:cubicBezTo>
                      <a:pt x="237" y="282"/>
                      <a:pt x="261" y="271"/>
                      <a:pt x="286" y="264"/>
                    </a:cubicBezTo>
                    <a:cubicBezTo>
                      <a:pt x="300" y="260"/>
                      <a:pt x="304" y="253"/>
                      <a:pt x="304" y="240"/>
                    </a:cubicBezTo>
                    <a:cubicBezTo>
                      <a:pt x="304" y="189"/>
                      <a:pt x="304" y="138"/>
                      <a:pt x="304" y="88"/>
                    </a:cubicBezTo>
                    <a:cubicBezTo>
                      <a:pt x="304" y="84"/>
                      <a:pt x="304" y="81"/>
                      <a:pt x="303" y="78"/>
                    </a:cubicBezTo>
                    <a:cubicBezTo>
                      <a:pt x="303" y="74"/>
                      <a:pt x="302" y="69"/>
                      <a:pt x="299" y="65"/>
                    </a:cubicBezTo>
                    <a:cubicBezTo>
                      <a:pt x="293" y="55"/>
                      <a:pt x="280" y="51"/>
                      <a:pt x="269" y="56"/>
                    </a:cubicBezTo>
                    <a:cubicBezTo>
                      <a:pt x="261" y="61"/>
                      <a:pt x="256" y="68"/>
                      <a:pt x="254" y="77"/>
                    </a:cubicBezTo>
                    <a:cubicBezTo>
                      <a:pt x="254" y="81"/>
                      <a:pt x="254" y="85"/>
                      <a:pt x="253" y="90"/>
                    </a:cubicBezTo>
                    <a:cubicBezTo>
                      <a:pt x="253" y="97"/>
                      <a:pt x="253" y="105"/>
                      <a:pt x="253" y="112"/>
                    </a:cubicBezTo>
                    <a:close/>
                    <a:moveTo>
                      <a:pt x="398" y="112"/>
                    </a:moveTo>
                    <a:cubicBezTo>
                      <a:pt x="398" y="110"/>
                      <a:pt x="398" y="108"/>
                      <a:pt x="398" y="106"/>
                    </a:cubicBezTo>
                    <a:cubicBezTo>
                      <a:pt x="398" y="98"/>
                      <a:pt x="398" y="90"/>
                      <a:pt x="398" y="82"/>
                    </a:cubicBezTo>
                    <a:cubicBezTo>
                      <a:pt x="397" y="76"/>
                      <a:pt x="396" y="70"/>
                      <a:pt x="392" y="65"/>
                    </a:cubicBezTo>
                    <a:cubicBezTo>
                      <a:pt x="386" y="57"/>
                      <a:pt x="378" y="53"/>
                      <a:pt x="368" y="54"/>
                    </a:cubicBezTo>
                    <a:cubicBezTo>
                      <a:pt x="358" y="56"/>
                      <a:pt x="352" y="62"/>
                      <a:pt x="349" y="71"/>
                    </a:cubicBezTo>
                    <a:cubicBezTo>
                      <a:pt x="348" y="75"/>
                      <a:pt x="347" y="80"/>
                      <a:pt x="347" y="85"/>
                    </a:cubicBezTo>
                    <a:cubicBezTo>
                      <a:pt x="347" y="137"/>
                      <a:pt x="347" y="189"/>
                      <a:pt x="347" y="242"/>
                    </a:cubicBezTo>
                    <a:cubicBezTo>
                      <a:pt x="347" y="242"/>
                      <a:pt x="347" y="243"/>
                      <a:pt x="347" y="243"/>
                    </a:cubicBezTo>
                    <a:cubicBezTo>
                      <a:pt x="347" y="251"/>
                      <a:pt x="351" y="257"/>
                      <a:pt x="358" y="260"/>
                    </a:cubicBezTo>
                    <a:cubicBezTo>
                      <a:pt x="361" y="262"/>
                      <a:pt x="365" y="263"/>
                      <a:pt x="369" y="264"/>
                    </a:cubicBezTo>
                    <a:cubicBezTo>
                      <a:pt x="387" y="270"/>
                      <a:pt x="405" y="277"/>
                      <a:pt x="421" y="286"/>
                    </a:cubicBezTo>
                    <a:cubicBezTo>
                      <a:pt x="449" y="301"/>
                      <a:pt x="473" y="321"/>
                      <a:pt x="493" y="344"/>
                    </a:cubicBezTo>
                    <a:cubicBezTo>
                      <a:pt x="513" y="365"/>
                      <a:pt x="530" y="388"/>
                      <a:pt x="546" y="412"/>
                    </a:cubicBezTo>
                    <a:cubicBezTo>
                      <a:pt x="547" y="413"/>
                      <a:pt x="548" y="415"/>
                      <a:pt x="549" y="416"/>
                    </a:cubicBezTo>
                    <a:cubicBezTo>
                      <a:pt x="553" y="421"/>
                      <a:pt x="558" y="423"/>
                      <a:pt x="564" y="423"/>
                    </a:cubicBezTo>
                    <a:cubicBezTo>
                      <a:pt x="584" y="423"/>
                      <a:pt x="598" y="402"/>
                      <a:pt x="587" y="384"/>
                    </a:cubicBezTo>
                    <a:cubicBezTo>
                      <a:pt x="581" y="374"/>
                      <a:pt x="576" y="365"/>
                      <a:pt x="569" y="355"/>
                    </a:cubicBezTo>
                    <a:cubicBezTo>
                      <a:pt x="528" y="296"/>
                      <a:pt x="474" y="251"/>
                      <a:pt x="407" y="224"/>
                    </a:cubicBezTo>
                    <a:cubicBezTo>
                      <a:pt x="404" y="223"/>
                      <a:pt x="401" y="222"/>
                      <a:pt x="398" y="220"/>
                    </a:cubicBezTo>
                    <a:cubicBezTo>
                      <a:pt x="398" y="201"/>
                      <a:pt x="398" y="183"/>
                      <a:pt x="398" y="164"/>
                    </a:cubicBezTo>
                    <a:cubicBezTo>
                      <a:pt x="399" y="164"/>
                      <a:pt x="399" y="164"/>
                      <a:pt x="399" y="164"/>
                    </a:cubicBezTo>
                    <a:cubicBezTo>
                      <a:pt x="401" y="165"/>
                      <a:pt x="402" y="165"/>
                      <a:pt x="403" y="165"/>
                    </a:cubicBezTo>
                    <a:cubicBezTo>
                      <a:pt x="439" y="177"/>
                      <a:pt x="473" y="195"/>
                      <a:pt x="504" y="217"/>
                    </a:cubicBezTo>
                    <a:cubicBezTo>
                      <a:pt x="513" y="223"/>
                      <a:pt x="522" y="230"/>
                      <a:pt x="532" y="236"/>
                    </a:cubicBezTo>
                    <a:cubicBezTo>
                      <a:pt x="539" y="242"/>
                      <a:pt x="547" y="244"/>
                      <a:pt x="556" y="243"/>
                    </a:cubicBezTo>
                    <a:cubicBezTo>
                      <a:pt x="573" y="242"/>
                      <a:pt x="582" y="226"/>
                      <a:pt x="575" y="211"/>
                    </a:cubicBezTo>
                    <a:cubicBezTo>
                      <a:pt x="572" y="206"/>
                      <a:pt x="569" y="202"/>
                      <a:pt x="566" y="199"/>
                    </a:cubicBezTo>
                    <a:cubicBezTo>
                      <a:pt x="549" y="182"/>
                      <a:pt x="529" y="169"/>
                      <a:pt x="509" y="157"/>
                    </a:cubicBezTo>
                    <a:cubicBezTo>
                      <a:pt x="480" y="141"/>
                      <a:pt x="450" y="129"/>
                      <a:pt x="418" y="119"/>
                    </a:cubicBezTo>
                    <a:cubicBezTo>
                      <a:pt x="412" y="116"/>
                      <a:pt x="405" y="114"/>
                      <a:pt x="398" y="112"/>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cs"/>
                </a:endParaRPr>
              </a:p>
            </p:txBody>
          </p:sp>
        </p:grpSp>
      </p:grpSp>
      <p:grpSp>
        <p:nvGrpSpPr>
          <p:cNvPr id="177" name="组合 176"/>
          <p:cNvGrpSpPr/>
          <p:nvPr userDrawn="1"/>
        </p:nvGrpSpPr>
        <p:grpSpPr>
          <a:xfrm>
            <a:off x="528706" y="867990"/>
            <a:ext cx="2433027" cy="0"/>
            <a:chOff x="7460343" y="1311756"/>
            <a:chExt cx="2433027" cy="0"/>
          </a:xfrm>
        </p:grpSpPr>
        <p:cxnSp>
          <p:nvCxnSpPr>
            <p:cNvPr id="178" name="直接连接符 177"/>
            <p:cNvCxnSpPr/>
            <p:nvPr/>
          </p:nvCxnSpPr>
          <p:spPr>
            <a:xfrm>
              <a:off x="7460343" y="1311756"/>
              <a:ext cx="2433027"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79" name="直接连接符 178"/>
            <p:cNvCxnSpPr/>
            <p:nvPr/>
          </p:nvCxnSpPr>
          <p:spPr>
            <a:xfrm>
              <a:off x="7460343" y="1311756"/>
              <a:ext cx="589713"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61" name="灯片编号占位符 8"/>
          <p:cNvSpPr>
            <a:spLocks noGrp="1"/>
          </p:cNvSpPr>
          <p:nvPr>
            <p:ph type="sldNum" sz="quarter" idx="4"/>
          </p:nvPr>
        </p:nvSpPr>
        <p:spPr>
          <a:xfrm>
            <a:off x="9005791" y="6394353"/>
            <a:ext cx="2743200" cy="292196"/>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r>
              <a:rPr lang="en-US" altLang="zh-CN"/>
              <a:t>&lt; </a:t>
            </a:r>
            <a:fld id="{A548B57D-AE10-4CF7-A9DF-59FEFA91B28E}" type="slidenum">
              <a:rPr lang="zh-CN" altLang="en-US" smtClean="0"/>
            </a:fld>
            <a:r>
              <a:rPr lang="zh-CN" altLang="en-US"/>
              <a:t> </a:t>
            </a:r>
            <a:r>
              <a:rPr lang="en-US" altLang="zh-CN"/>
              <a:t>&gt;</a:t>
            </a:r>
            <a:endParaRPr lang="zh-CN" altLang="en-US" dirty="0"/>
          </a:p>
        </p:txBody>
      </p:sp>
      <p:sp>
        <p:nvSpPr>
          <p:cNvPr id="63" name="标题 1"/>
          <p:cNvSpPr>
            <a:spLocks noGrp="1"/>
          </p:cNvSpPr>
          <p:nvPr>
            <p:ph type="title" hasCustomPrompt="1"/>
          </p:nvPr>
        </p:nvSpPr>
        <p:spPr>
          <a:xfrm>
            <a:off x="442913" y="243569"/>
            <a:ext cx="9056851" cy="617518"/>
          </a:xfrm>
        </p:spPr>
        <p:txBody>
          <a:bodyPr>
            <a:normAutofit/>
          </a:bodyPr>
          <a:lstStyle>
            <a:lvl1pPr algn="l" defTabSz="914400" rtl="0" eaLnBrk="1" latinLnBrk="0" hangingPunct="1">
              <a:lnSpc>
                <a:spcPct val="90000"/>
              </a:lnSpc>
              <a:spcBef>
                <a:spcPct val="0"/>
              </a:spcBef>
              <a:buNone/>
              <a:defRPr lang="zh-CN" altLang="en-US" sz="2400" b="1" kern="1200" baseline="0" dirty="0">
                <a:solidFill>
                  <a:schemeClr val="accent1"/>
                </a:solidFill>
                <a:latin typeface="Arial" panose="020B0604020202090204" pitchFamily="34" charset="0"/>
                <a:ea typeface="微软雅黑" panose="020B0503020204020204" pitchFamily="34" charset="-122"/>
                <a:cs typeface="+mn-ea"/>
              </a:defRPr>
            </a:lvl1pPr>
          </a:lstStyle>
          <a:p>
            <a:r>
              <a:rPr lang="en-US" altLang="zh-CN" dirty="0"/>
              <a:t>X.X  </a:t>
            </a:r>
            <a:r>
              <a:rPr lang="zh-CN" altLang="en-US" dirty="0"/>
              <a:t>单击此处输入标题</a:t>
            </a:r>
            <a:endParaRPr lang="zh-CN" altLang="en-US" dirty="0"/>
          </a:p>
        </p:txBody>
      </p:sp>
      <p:sp>
        <p:nvSpPr>
          <p:cNvPr id="3" name="文本占位符 2"/>
          <p:cNvSpPr>
            <a:spLocks noGrp="1"/>
          </p:cNvSpPr>
          <p:nvPr>
            <p:ph type="body" sz="quarter" idx="10" hasCustomPrompt="1"/>
          </p:nvPr>
        </p:nvSpPr>
        <p:spPr>
          <a:xfrm>
            <a:off x="442913" y="944610"/>
            <a:ext cx="9056687" cy="381629"/>
          </a:xfrm>
        </p:spPr>
        <p:txBody>
          <a:bodyPr vert="horz" lIns="91440" tIns="45720" rIns="91440" bIns="45720" rtlCol="0" anchor="ctr">
            <a:normAutofit/>
          </a:bodyPr>
          <a:lstStyle>
            <a:lvl1pPr>
              <a:defRPr lang="zh-CN" altLang="en-US" sz="2000" b="1" dirty="0" smtClean="0">
                <a:solidFill>
                  <a:schemeClr val="tx1">
                    <a:lumMod val="75000"/>
                    <a:lumOff val="25000"/>
                  </a:schemeClr>
                </a:solidFill>
                <a:cs typeface="+mn-ea"/>
              </a:defRPr>
            </a:lvl1pPr>
          </a:lstStyle>
          <a:p>
            <a:pPr marL="342900" marR="0" lvl="0" indent="-342900" fontAlgn="auto">
              <a:spcBef>
                <a:spcPct val="0"/>
              </a:spcBef>
              <a:spcAft>
                <a:spcPts val="0"/>
              </a:spcAft>
              <a:buClrTx/>
              <a:buSzTx/>
            </a:pPr>
            <a:r>
              <a:rPr lang="zh-CN" altLang="en-US" dirty="0"/>
              <a:t>单击此处输入本页的结论单击此处输入本页的结论单击此处输入本页的结论</a:t>
            </a:r>
            <a:endParaRPr lang="zh-CN" altLang="en-US" dirty="0"/>
          </a:p>
        </p:txBody>
      </p:sp>
      <p:sp>
        <p:nvSpPr>
          <p:cNvPr id="66" name="图片占位符 65"/>
          <p:cNvSpPr>
            <a:spLocks noGrp="1"/>
          </p:cNvSpPr>
          <p:nvPr>
            <p:ph type="pic" sz="quarter" idx="11" hasCustomPrompt="1"/>
          </p:nvPr>
        </p:nvSpPr>
        <p:spPr>
          <a:xfrm>
            <a:off x="4452445" y="1999139"/>
            <a:ext cx="3287111" cy="3287111"/>
          </a:xfrm>
          <a:custGeom>
            <a:avLst/>
            <a:gdLst>
              <a:gd name="connsiteX0" fmla="*/ 1643556 w 3287111"/>
              <a:gd name="connsiteY0" fmla="*/ 0 h 3287111"/>
              <a:gd name="connsiteX1" fmla="*/ 3278627 w 3287111"/>
              <a:gd name="connsiteY1" fmla="*/ 1475512 h 3287111"/>
              <a:gd name="connsiteX2" fmla="*/ 3287111 w 3287111"/>
              <a:gd name="connsiteY2" fmla="*/ 1643536 h 3287111"/>
              <a:gd name="connsiteX3" fmla="*/ 3287111 w 3287111"/>
              <a:gd name="connsiteY3" fmla="*/ 1643576 h 3287111"/>
              <a:gd name="connsiteX4" fmla="*/ 3278627 w 3287111"/>
              <a:gd name="connsiteY4" fmla="*/ 1811600 h 3287111"/>
              <a:gd name="connsiteX5" fmla="*/ 1811600 w 3287111"/>
              <a:gd name="connsiteY5" fmla="*/ 3278627 h 3287111"/>
              <a:gd name="connsiteX6" fmla="*/ 1643576 w 3287111"/>
              <a:gd name="connsiteY6" fmla="*/ 3287111 h 3287111"/>
              <a:gd name="connsiteX7" fmla="*/ 1643537 w 3287111"/>
              <a:gd name="connsiteY7" fmla="*/ 3287111 h 3287111"/>
              <a:gd name="connsiteX8" fmla="*/ 1475512 w 3287111"/>
              <a:gd name="connsiteY8" fmla="*/ 3278627 h 3287111"/>
              <a:gd name="connsiteX9" fmla="*/ 0 w 3287111"/>
              <a:gd name="connsiteY9" fmla="*/ 1643556 h 3287111"/>
              <a:gd name="connsiteX10" fmla="*/ 1643556 w 3287111"/>
              <a:gd name="connsiteY10" fmla="*/ 0 h 3287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87111" h="3287111">
                <a:moveTo>
                  <a:pt x="1643556" y="0"/>
                </a:moveTo>
                <a:cubicBezTo>
                  <a:pt x="2494535" y="0"/>
                  <a:pt x="3194460" y="646739"/>
                  <a:pt x="3278627" y="1475512"/>
                </a:cubicBezTo>
                <a:lnTo>
                  <a:pt x="3287111" y="1643536"/>
                </a:lnTo>
                <a:lnTo>
                  <a:pt x="3287111" y="1643576"/>
                </a:lnTo>
                <a:lnTo>
                  <a:pt x="3278627" y="1811600"/>
                </a:lnTo>
                <a:cubicBezTo>
                  <a:pt x="3200071" y="2585122"/>
                  <a:pt x="2585122" y="3200071"/>
                  <a:pt x="1811600" y="3278627"/>
                </a:cubicBezTo>
                <a:lnTo>
                  <a:pt x="1643576" y="3287111"/>
                </a:lnTo>
                <a:lnTo>
                  <a:pt x="1643537" y="3287111"/>
                </a:lnTo>
                <a:lnTo>
                  <a:pt x="1475512" y="3278627"/>
                </a:lnTo>
                <a:cubicBezTo>
                  <a:pt x="646739" y="3194460"/>
                  <a:pt x="0" y="2494535"/>
                  <a:pt x="0" y="1643556"/>
                </a:cubicBezTo>
                <a:cubicBezTo>
                  <a:pt x="0" y="735845"/>
                  <a:pt x="735845" y="0"/>
                  <a:pt x="1643556" y="0"/>
                </a:cubicBezTo>
                <a:close/>
              </a:path>
            </a:pathLst>
          </a:custGeom>
        </p:spPr>
        <p:txBody>
          <a:bodyPr wrap="square" anchor="ctr">
            <a:noAutofit/>
          </a:bodyPr>
          <a:lstStyle>
            <a:lvl1pPr algn="ctr">
              <a:defRPr/>
            </a:lvl1pPr>
          </a:lstStyle>
          <a:p>
            <a:r>
              <a:rPr lang="zh-CN" altLang="en-US" dirty="0"/>
              <a:t>点击此处修改图片</a:t>
            </a:r>
            <a:endParaRPr lang="zh-CN" altLang="en-US" dirty="0"/>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图片占位4">
    <p:spTree>
      <p:nvGrpSpPr>
        <p:cNvPr id="1" name=""/>
        <p:cNvGrpSpPr/>
        <p:nvPr/>
      </p:nvGrpSpPr>
      <p:grpSpPr>
        <a:xfrm>
          <a:off x="0" y="0"/>
          <a:ext cx="0" cy="0"/>
          <a:chOff x="0" y="0"/>
          <a:chExt cx="0" cy="0"/>
        </a:xfrm>
      </p:grpSpPr>
      <p:grpSp>
        <p:nvGrpSpPr>
          <p:cNvPr id="121" name="组合 120"/>
          <p:cNvGrpSpPr/>
          <p:nvPr userDrawn="1"/>
        </p:nvGrpSpPr>
        <p:grpSpPr>
          <a:xfrm>
            <a:off x="10177780" y="329882"/>
            <a:ext cx="1512002" cy="444892"/>
            <a:chOff x="9556201" y="498129"/>
            <a:chExt cx="1993881" cy="586680"/>
          </a:xfrm>
        </p:grpSpPr>
        <p:grpSp>
          <p:nvGrpSpPr>
            <p:cNvPr id="122" name="组合 121"/>
            <p:cNvGrpSpPr/>
            <p:nvPr userDrawn="1"/>
          </p:nvGrpSpPr>
          <p:grpSpPr>
            <a:xfrm>
              <a:off x="10239376" y="968937"/>
              <a:ext cx="1307697" cy="96254"/>
              <a:chOff x="4616246" y="3878362"/>
              <a:chExt cx="5571416" cy="410087"/>
            </a:xfrm>
            <a:solidFill>
              <a:schemeClr val="tx1">
                <a:alpha val="80000"/>
              </a:schemeClr>
            </a:solidFill>
          </p:grpSpPr>
          <p:sp>
            <p:nvSpPr>
              <p:cNvPr id="160" name="Freeform 17"/>
              <p:cNvSpPr>
                <a:spLocks noEditPoints="1"/>
              </p:cNvSpPr>
              <p:nvPr/>
            </p:nvSpPr>
            <p:spPr bwMode="auto">
              <a:xfrm>
                <a:off x="8617798" y="3887973"/>
                <a:ext cx="362030" cy="387660"/>
              </a:xfrm>
              <a:custGeom>
                <a:avLst/>
                <a:gdLst>
                  <a:gd name="T0" fmla="*/ 34 w 127"/>
                  <a:gd name="T1" fmla="*/ 71 h 136"/>
                  <a:gd name="T2" fmla="*/ 34 w 127"/>
                  <a:gd name="T3" fmla="*/ 81 h 136"/>
                  <a:gd name="T4" fmla="*/ 34 w 127"/>
                  <a:gd name="T5" fmla="*/ 114 h 136"/>
                  <a:gd name="T6" fmla="*/ 35 w 127"/>
                  <a:gd name="T7" fmla="*/ 122 h 136"/>
                  <a:gd name="T8" fmla="*/ 40 w 127"/>
                  <a:gd name="T9" fmla="*/ 127 h 136"/>
                  <a:gd name="T10" fmla="*/ 49 w 127"/>
                  <a:gd name="T11" fmla="*/ 128 h 136"/>
                  <a:gd name="T12" fmla="*/ 49 w 127"/>
                  <a:gd name="T13" fmla="*/ 135 h 136"/>
                  <a:gd name="T14" fmla="*/ 1 w 127"/>
                  <a:gd name="T15" fmla="*/ 135 h 136"/>
                  <a:gd name="T16" fmla="*/ 0 w 127"/>
                  <a:gd name="T17" fmla="*/ 132 h 136"/>
                  <a:gd name="T18" fmla="*/ 0 w 127"/>
                  <a:gd name="T19" fmla="*/ 128 h 136"/>
                  <a:gd name="T20" fmla="*/ 9 w 127"/>
                  <a:gd name="T21" fmla="*/ 127 h 136"/>
                  <a:gd name="T22" fmla="*/ 16 w 127"/>
                  <a:gd name="T23" fmla="*/ 120 h 136"/>
                  <a:gd name="T24" fmla="*/ 17 w 127"/>
                  <a:gd name="T25" fmla="*/ 111 h 136"/>
                  <a:gd name="T26" fmla="*/ 17 w 127"/>
                  <a:gd name="T27" fmla="*/ 22 h 136"/>
                  <a:gd name="T28" fmla="*/ 16 w 127"/>
                  <a:gd name="T29" fmla="*/ 15 h 136"/>
                  <a:gd name="T30" fmla="*/ 9 w 127"/>
                  <a:gd name="T31" fmla="*/ 9 h 136"/>
                  <a:gd name="T32" fmla="*/ 0 w 127"/>
                  <a:gd name="T33" fmla="*/ 8 h 136"/>
                  <a:gd name="T34" fmla="*/ 0 w 127"/>
                  <a:gd name="T35" fmla="*/ 1 h 136"/>
                  <a:gd name="T36" fmla="*/ 4 w 127"/>
                  <a:gd name="T37" fmla="*/ 0 h 136"/>
                  <a:gd name="T38" fmla="*/ 71 w 127"/>
                  <a:gd name="T39" fmla="*/ 0 h 136"/>
                  <a:gd name="T40" fmla="*/ 94 w 127"/>
                  <a:gd name="T41" fmla="*/ 4 h 136"/>
                  <a:gd name="T42" fmla="*/ 116 w 127"/>
                  <a:gd name="T43" fmla="*/ 32 h 136"/>
                  <a:gd name="T44" fmla="*/ 97 w 127"/>
                  <a:gd name="T45" fmla="*/ 66 h 136"/>
                  <a:gd name="T46" fmla="*/ 80 w 127"/>
                  <a:gd name="T47" fmla="*/ 70 h 136"/>
                  <a:gd name="T48" fmla="*/ 71 w 127"/>
                  <a:gd name="T49" fmla="*/ 71 h 136"/>
                  <a:gd name="T50" fmla="*/ 73 w 127"/>
                  <a:gd name="T51" fmla="*/ 75 h 136"/>
                  <a:gd name="T52" fmla="*/ 104 w 127"/>
                  <a:gd name="T53" fmla="*/ 114 h 136"/>
                  <a:gd name="T54" fmla="*/ 105 w 127"/>
                  <a:gd name="T55" fmla="*/ 116 h 136"/>
                  <a:gd name="T56" fmla="*/ 127 w 127"/>
                  <a:gd name="T57" fmla="*/ 128 h 136"/>
                  <a:gd name="T58" fmla="*/ 127 w 127"/>
                  <a:gd name="T59" fmla="*/ 135 h 136"/>
                  <a:gd name="T60" fmla="*/ 116 w 127"/>
                  <a:gd name="T61" fmla="*/ 135 h 136"/>
                  <a:gd name="T62" fmla="*/ 102 w 127"/>
                  <a:gd name="T63" fmla="*/ 136 h 136"/>
                  <a:gd name="T64" fmla="*/ 96 w 127"/>
                  <a:gd name="T65" fmla="*/ 132 h 136"/>
                  <a:gd name="T66" fmla="*/ 59 w 127"/>
                  <a:gd name="T67" fmla="*/ 82 h 136"/>
                  <a:gd name="T68" fmla="*/ 52 w 127"/>
                  <a:gd name="T69" fmla="*/ 73 h 136"/>
                  <a:gd name="T70" fmla="*/ 49 w 127"/>
                  <a:gd name="T71" fmla="*/ 71 h 136"/>
                  <a:gd name="T72" fmla="*/ 34 w 127"/>
                  <a:gd name="T73" fmla="*/ 71 h 136"/>
                  <a:gd name="T74" fmla="*/ 34 w 127"/>
                  <a:gd name="T75" fmla="*/ 61 h 136"/>
                  <a:gd name="T76" fmla="*/ 36 w 127"/>
                  <a:gd name="T77" fmla="*/ 62 h 136"/>
                  <a:gd name="T78" fmla="*/ 66 w 127"/>
                  <a:gd name="T79" fmla="*/ 62 h 136"/>
                  <a:gd name="T80" fmla="*/ 82 w 127"/>
                  <a:gd name="T81" fmla="*/ 59 h 136"/>
                  <a:gd name="T82" fmla="*/ 96 w 127"/>
                  <a:gd name="T83" fmla="*/ 44 h 136"/>
                  <a:gd name="T84" fmla="*/ 96 w 127"/>
                  <a:gd name="T85" fmla="*/ 29 h 136"/>
                  <a:gd name="T86" fmla="*/ 81 w 127"/>
                  <a:gd name="T87" fmla="*/ 12 h 136"/>
                  <a:gd name="T88" fmla="*/ 70 w 127"/>
                  <a:gd name="T89" fmla="*/ 11 h 136"/>
                  <a:gd name="T90" fmla="*/ 37 w 127"/>
                  <a:gd name="T91" fmla="*/ 11 h 136"/>
                  <a:gd name="T92" fmla="*/ 34 w 127"/>
                  <a:gd name="T93" fmla="*/ 11 h 136"/>
                  <a:gd name="T94" fmla="*/ 34 w 127"/>
                  <a:gd name="T95" fmla="*/ 61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27" h="136">
                    <a:moveTo>
                      <a:pt x="34" y="71"/>
                    </a:moveTo>
                    <a:cubicBezTo>
                      <a:pt x="34" y="75"/>
                      <a:pt x="34" y="78"/>
                      <a:pt x="34" y="81"/>
                    </a:cubicBezTo>
                    <a:cubicBezTo>
                      <a:pt x="34" y="92"/>
                      <a:pt x="34" y="103"/>
                      <a:pt x="34" y="114"/>
                    </a:cubicBezTo>
                    <a:cubicBezTo>
                      <a:pt x="34" y="117"/>
                      <a:pt x="34" y="119"/>
                      <a:pt x="35" y="122"/>
                    </a:cubicBezTo>
                    <a:cubicBezTo>
                      <a:pt x="35" y="125"/>
                      <a:pt x="37" y="127"/>
                      <a:pt x="40" y="127"/>
                    </a:cubicBezTo>
                    <a:cubicBezTo>
                      <a:pt x="43" y="127"/>
                      <a:pt x="46" y="128"/>
                      <a:pt x="49" y="128"/>
                    </a:cubicBezTo>
                    <a:cubicBezTo>
                      <a:pt x="49" y="130"/>
                      <a:pt x="49" y="133"/>
                      <a:pt x="49" y="135"/>
                    </a:cubicBezTo>
                    <a:cubicBezTo>
                      <a:pt x="33" y="135"/>
                      <a:pt x="17" y="135"/>
                      <a:pt x="1" y="135"/>
                    </a:cubicBezTo>
                    <a:cubicBezTo>
                      <a:pt x="0" y="134"/>
                      <a:pt x="0" y="133"/>
                      <a:pt x="0" y="132"/>
                    </a:cubicBezTo>
                    <a:cubicBezTo>
                      <a:pt x="0" y="131"/>
                      <a:pt x="0" y="130"/>
                      <a:pt x="0" y="128"/>
                    </a:cubicBezTo>
                    <a:cubicBezTo>
                      <a:pt x="3" y="128"/>
                      <a:pt x="6" y="128"/>
                      <a:pt x="9" y="127"/>
                    </a:cubicBezTo>
                    <a:cubicBezTo>
                      <a:pt x="14" y="126"/>
                      <a:pt x="15" y="125"/>
                      <a:pt x="16" y="120"/>
                    </a:cubicBezTo>
                    <a:cubicBezTo>
                      <a:pt x="16" y="117"/>
                      <a:pt x="17" y="114"/>
                      <a:pt x="17" y="111"/>
                    </a:cubicBezTo>
                    <a:cubicBezTo>
                      <a:pt x="17" y="81"/>
                      <a:pt x="17" y="52"/>
                      <a:pt x="17" y="22"/>
                    </a:cubicBezTo>
                    <a:cubicBezTo>
                      <a:pt x="17" y="20"/>
                      <a:pt x="16" y="17"/>
                      <a:pt x="16" y="15"/>
                    </a:cubicBezTo>
                    <a:cubicBezTo>
                      <a:pt x="15" y="11"/>
                      <a:pt x="13" y="9"/>
                      <a:pt x="9" y="9"/>
                    </a:cubicBezTo>
                    <a:cubicBezTo>
                      <a:pt x="6" y="8"/>
                      <a:pt x="3" y="8"/>
                      <a:pt x="0" y="8"/>
                    </a:cubicBezTo>
                    <a:cubicBezTo>
                      <a:pt x="0" y="5"/>
                      <a:pt x="0" y="3"/>
                      <a:pt x="0" y="1"/>
                    </a:cubicBezTo>
                    <a:cubicBezTo>
                      <a:pt x="2" y="1"/>
                      <a:pt x="3" y="0"/>
                      <a:pt x="4" y="0"/>
                    </a:cubicBezTo>
                    <a:cubicBezTo>
                      <a:pt x="26" y="0"/>
                      <a:pt x="49" y="0"/>
                      <a:pt x="71" y="0"/>
                    </a:cubicBezTo>
                    <a:cubicBezTo>
                      <a:pt x="79" y="0"/>
                      <a:pt x="86" y="1"/>
                      <a:pt x="94" y="4"/>
                    </a:cubicBezTo>
                    <a:cubicBezTo>
                      <a:pt x="108" y="9"/>
                      <a:pt x="115" y="18"/>
                      <a:pt x="116" y="32"/>
                    </a:cubicBezTo>
                    <a:cubicBezTo>
                      <a:pt x="117" y="48"/>
                      <a:pt x="110" y="60"/>
                      <a:pt x="97" y="66"/>
                    </a:cubicBezTo>
                    <a:cubicBezTo>
                      <a:pt x="91" y="68"/>
                      <a:pt x="86" y="70"/>
                      <a:pt x="80" y="70"/>
                    </a:cubicBezTo>
                    <a:cubicBezTo>
                      <a:pt x="77" y="70"/>
                      <a:pt x="74" y="71"/>
                      <a:pt x="71" y="71"/>
                    </a:cubicBezTo>
                    <a:cubicBezTo>
                      <a:pt x="72" y="73"/>
                      <a:pt x="73" y="74"/>
                      <a:pt x="73" y="75"/>
                    </a:cubicBezTo>
                    <a:cubicBezTo>
                      <a:pt x="84" y="88"/>
                      <a:pt x="94" y="101"/>
                      <a:pt x="104" y="114"/>
                    </a:cubicBezTo>
                    <a:cubicBezTo>
                      <a:pt x="105" y="115"/>
                      <a:pt x="105" y="115"/>
                      <a:pt x="105" y="116"/>
                    </a:cubicBezTo>
                    <a:cubicBezTo>
                      <a:pt x="111" y="122"/>
                      <a:pt x="117" y="128"/>
                      <a:pt x="127" y="128"/>
                    </a:cubicBezTo>
                    <a:cubicBezTo>
                      <a:pt x="127" y="130"/>
                      <a:pt x="127" y="133"/>
                      <a:pt x="127" y="135"/>
                    </a:cubicBezTo>
                    <a:cubicBezTo>
                      <a:pt x="124" y="135"/>
                      <a:pt x="120" y="135"/>
                      <a:pt x="116" y="135"/>
                    </a:cubicBezTo>
                    <a:cubicBezTo>
                      <a:pt x="111" y="135"/>
                      <a:pt x="107" y="135"/>
                      <a:pt x="102" y="136"/>
                    </a:cubicBezTo>
                    <a:cubicBezTo>
                      <a:pt x="99" y="136"/>
                      <a:pt x="97" y="134"/>
                      <a:pt x="96" y="132"/>
                    </a:cubicBezTo>
                    <a:cubicBezTo>
                      <a:pt x="83" y="115"/>
                      <a:pt x="71" y="99"/>
                      <a:pt x="59" y="82"/>
                    </a:cubicBezTo>
                    <a:cubicBezTo>
                      <a:pt x="57" y="79"/>
                      <a:pt x="54" y="76"/>
                      <a:pt x="52" y="73"/>
                    </a:cubicBezTo>
                    <a:cubicBezTo>
                      <a:pt x="51" y="72"/>
                      <a:pt x="50" y="71"/>
                      <a:pt x="49" y="71"/>
                    </a:cubicBezTo>
                    <a:cubicBezTo>
                      <a:pt x="44" y="71"/>
                      <a:pt x="39" y="71"/>
                      <a:pt x="34" y="71"/>
                    </a:cubicBezTo>
                    <a:close/>
                    <a:moveTo>
                      <a:pt x="34" y="61"/>
                    </a:moveTo>
                    <a:cubicBezTo>
                      <a:pt x="35" y="62"/>
                      <a:pt x="36" y="62"/>
                      <a:pt x="36" y="62"/>
                    </a:cubicBezTo>
                    <a:cubicBezTo>
                      <a:pt x="46" y="62"/>
                      <a:pt x="56" y="62"/>
                      <a:pt x="66" y="62"/>
                    </a:cubicBezTo>
                    <a:cubicBezTo>
                      <a:pt x="72" y="61"/>
                      <a:pt x="77" y="60"/>
                      <a:pt x="82" y="59"/>
                    </a:cubicBezTo>
                    <a:cubicBezTo>
                      <a:pt x="90" y="56"/>
                      <a:pt x="94" y="51"/>
                      <a:pt x="96" y="44"/>
                    </a:cubicBezTo>
                    <a:cubicBezTo>
                      <a:pt x="96" y="39"/>
                      <a:pt x="97" y="34"/>
                      <a:pt x="96" y="29"/>
                    </a:cubicBezTo>
                    <a:cubicBezTo>
                      <a:pt x="95" y="20"/>
                      <a:pt x="90" y="15"/>
                      <a:pt x="81" y="12"/>
                    </a:cubicBezTo>
                    <a:cubicBezTo>
                      <a:pt x="77" y="11"/>
                      <a:pt x="74" y="11"/>
                      <a:pt x="70" y="11"/>
                    </a:cubicBezTo>
                    <a:cubicBezTo>
                      <a:pt x="59" y="10"/>
                      <a:pt x="48" y="11"/>
                      <a:pt x="37" y="11"/>
                    </a:cubicBezTo>
                    <a:cubicBezTo>
                      <a:pt x="36" y="11"/>
                      <a:pt x="35" y="11"/>
                      <a:pt x="34" y="11"/>
                    </a:cubicBezTo>
                    <a:cubicBezTo>
                      <a:pt x="34" y="28"/>
                      <a:pt x="34" y="44"/>
                      <a:pt x="34" y="61"/>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161" name="Freeform 18"/>
              <p:cNvSpPr/>
              <p:nvPr/>
            </p:nvSpPr>
            <p:spPr bwMode="auto">
              <a:xfrm>
                <a:off x="5333898" y="3887973"/>
                <a:ext cx="362030" cy="384457"/>
              </a:xfrm>
              <a:custGeom>
                <a:avLst/>
                <a:gdLst>
                  <a:gd name="T0" fmla="*/ 50 w 127"/>
                  <a:gd name="T1" fmla="*/ 70 h 135"/>
                  <a:gd name="T2" fmla="*/ 34 w 127"/>
                  <a:gd name="T3" fmla="*/ 87 h 135"/>
                  <a:gd name="T4" fmla="*/ 33 w 127"/>
                  <a:gd name="T5" fmla="*/ 90 h 135"/>
                  <a:gd name="T6" fmla="*/ 33 w 127"/>
                  <a:gd name="T7" fmla="*/ 116 h 135"/>
                  <a:gd name="T8" fmla="*/ 34 w 127"/>
                  <a:gd name="T9" fmla="*/ 120 h 135"/>
                  <a:gd name="T10" fmla="*/ 41 w 127"/>
                  <a:gd name="T11" fmla="*/ 127 h 135"/>
                  <a:gd name="T12" fmla="*/ 49 w 127"/>
                  <a:gd name="T13" fmla="*/ 128 h 135"/>
                  <a:gd name="T14" fmla="*/ 49 w 127"/>
                  <a:gd name="T15" fmla="*/ 135 h 135"/>
                  <a:gd name="T16" fmla="*/ 0 w 127"/>
                  <a:gd name="T17" fmla="*/ 135 h 135"/>
                  <a:gd name="T18" fmla="*/ 0 w 127"/>
                  <a:gd name="T19" fmla="*/ 128 h 135"/>
                  <a:gd name="T20" fmla="*/ 7 w 127"/>
                  <a:gd name="T21" fmla="*/ 128 h 135"/>
                  <a:gd name="T22" fmla="*/ 16 w 127"/>
                  <a:gd name="T23" fmla="*/ 118 h 135"/>
                  <a:gd name="T24" fmla="*/ 16 w 127"/>
                  <a:gd name="T25" fmla="*/ 111 h 135"/>
                  <a:gd name="T26" fmla="*/ 16 w 127"/>
                  <a:gd name="T27" fmla="*/ 24 h 135"/>
                  <a:gd name="T28" fmla="*/ 16 w 127"/>
                  <a:gd name="T29" fmla="*/ 16 h 135"/>
                  <a:gd name="T30" fmla="*/ 8 w 127"/>
                  <a:gd name="T31" fmla="*/ 9 h 135"/>
                  <a:gd name="T32" fmla="*/ 0 w 127"/>
                  <a:gd name="T33" fmla="*/ 8 h 135"/>
                  <a:gd name="T34" fmla="*/ 0 w 127"/>
                  <a:gd name="T35" fmla="*/ 1 h 135"/>
                  <a:gd name="T36" fmla="*/ 49 w 127"/>
                  <a:gd name="T37" fmla="*/ 1 h 135"/>
                  <a:gd name="T38" fmla="*/ 50 w 127"/>
                  <a:gd name="T39" fmla="*/ 8 h 135"/>
                  <a:gd name="T40" fmla="*/ 41 w 127"/>
                  <a:gd name="T41" fmla="*/ 9 h 135"/>
                  <a:gd name="T42" fmla="*/ 34 w 127"/>
                  <a:gd name="T43" fmla="*/ 16 h 135"/>
                  <a:gd name="T44" fmla="*/ 33 w 127"/>
                  <a:gd name="T45" fmla="*/ 23 h 135"/>
                  <a:gd name="T46" fmla="*/ 33 w 127"/>
                  <a:gd name="T47" fmla="*/ 70 h 135"/>
                  <a:gd name="T48" fmla="*/ 33 w 127"/>
                  <a:gd name="T49" fmla="*/ 73 h 135"/>
                  <a:gd name="T50" fmla="*/ 36 w 127"/>
                  <a:gd name="T51" fmla="*/ 71 h 135"/>
                  <a:gd name="T52" fmla="*/ 83 w 127"/>
                  <a:gd name="T53" fmla="*/ 19 h 135"/>
                  <a:gd name="T54" fmla="*/ 86 w 127"/>
                  <a:gd name="T55" fmla="*/ 14 h 135"/>
                  <a:gd name="T56" fmla="*/ 84 w 127"/>
                  <a:gd name="T57" fmla="*/ 9 h 135"/>
                  <a:gd name="T58" fmla="*/ 76 w 127"/>
                  <a:gd name="T59" fmla="*/ 8 h 135"/>
                  <a:gd name="T60" fmla="*/ 76 w 127"/>
                  <a:gd name="T61" fmla="*/ 1 h 135"/>
                  <a:gd name="T62" fmla="*/ 122 w 127"/>
                  <a:gd name="T63" fmla="*/ 1 h 135"/>
                  <a:gd name="T64" fmla="*/ 122 w 127"/>
                  <a:gd name="T65" fmla="*/ 8 h 135"/>
                  <a:gd name="T66" fmla="*/ 118 w 127"/>
                  <a:gd name="T67" fmla="*/ 8 h 135"/>
                  <a:gd name="T68" fmla="*/ 99 w 127"/>
                  <a:gd name="T69" fmla="*/ 18 h 135"/>
                  <a:gd name="T70" fmla="*/ 77 w 127"/>
                  <a:gd name="T71" fmla="*/ 41 h 135"/>
                  <a:gd name="T72" fmla="*/ 62 w 127"/>
                  <a:gd name="T73" fmla="*/ 57 h 135"/>
                  <a:gd name="T74" fmla="*/ 64 w 127"/>
                  <a:gd name="T75" fmla="*/ 61 h 135"/>
                  <a:gd name="T76" fmla="*/ 102 w 127"/>
                  <a:gd name="T77" fmla="*/ 113 h 135"/>
                  <a:gd name="T78" fmla="*/ 108 w 127"/>
                  <a:gd name="T79" fmla="*/ 120 h 135"/>
                  <a:gd name="T80" fmla="*/ 123 w 127"/>
                  <a:gd name="T81" fmla="*/ 127 h 135"/>
                  <a:gd name="T82" fmla="*/ 127 w 127"/>
                  <a:gd name="T83" fmla="*/ 128 h 135"/>
                  <a:gd name="T84" fmla="*/ 127 w 127"/>
                  <a:gd name="T85" fmla="*/ 135 h 135"/>
                  <a:gd name="T86" fmla="*/ 73 w 127"/>
                  <a:gd name="T87" fmla="*/ 135 h 135"/>
                  <a:gd name="T88" fmla="*/ 73 w 127"/>
                  <a:gd name="T89" fmla="*/ 128 h 135"/>
                  <a:gd name="T90" fmla="*/ 80 w 127"/>
                  <a:gd name="T91" fmla="*/ 127 h 135"/>
                  <a:gd name="T92" fmla="*/ 84 w 127"/>
                  <a:gd name="T93" fmla="*/ 120 h 135"/>
                  <a:gd name="T94" fmla="*/ 82 w 127"/>
                  <a:gd name="T95" fmla="*/ 115 h 135"/>
                  <a:gd name="T96" fmla="*/ 51 w 127"/>
                  <a:gd name="T97" fmla="*/ 72 h 135"/>
                  <a:gd name="T98" fmla="*/ 50 w 127"/>
                  <a:gd name="T99" fmla="*/ 70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7" h="135">
                    <a:moveTo>
                      <a:pt x="50" y="70"/>
                    </a:moveTo>
                    <a:cubicBezTo>
                      <a:pt x="44" y="76"/>
                      <a:pt x="39" y="81"/>
                      <a:pt x="34" y="87"/>
                    </a:cubicBezTo>
                    <a:cubicBezTo>
                      <a:pt x="33" y="88"/>
                      <a:pt x="33" y="89"/>
                      <a:pt x="33" y="90"/>
                    </a:cubicBezTo>
                    <a:cubicBezTo>
                      <a:pt x="33" y="99"/>
                      <a:pt x="33" y="107"/>
                      <a:pt x="33" y="116"/>
                    </a:cubicBezTo>
                    <a:cubicBezTo>
                      <a:pt x="33" y="117"/>
                      <a:pt x="33" y="118"/>
                      <a:pt x="34" y="120"/>
                    </a:cubicBezTo>
                    <a:cubicBezTo>
                      <a:pt x="35" y="125"/>
                      <a:pt x="36" y="126"/>
                      <a:pt x="41" y="127"/>
                    </a:cubicBezTo>
                    <a:cubicBezTo>
                      <a:pt x="44" y="127"/>
                      <a:pt x="46" y="128"/>
                      <a:pt x="49" y="128"/>
                    </a:cubicBezTo>
                    <a:cubicBezTo>
                      <a:pt x="49" y="130"/>
                      <a:pt x="49" y="133"/>
                      <a:pt x="49" y="135"/>
                    </a:cubicBezTo>
                    <a:cubicBezTo>
                      <a:pt x="33" y="135"/>
                      <a:pt x="17" y="135"/>
                      <a:pt x="0" y="135"/>
                    </a:cubicBezTo>
                    <a:cubicBezTo>
                      <a:pt x="0" y="133"/>
                      <a:pt x="0" y="131"/>
                      <a:pt x="0" y="128"/>
                    </a:cubicBezTo>
                    <a:cubicBezTo>
                      <a:pt x="2" y="128"/>
                      <a:pt x="5" y="128"/>
                      <a:pt x="7" y="128"/>
                    </a:cubicBezTo>
                    <a:cubicBezTo>
                      <a:pt x="14" y="127"/>
                      <a:pt x="16" y="125"/>
                      <a:pt x="16" y="118"/>
                    </a:cubicBezTo>
                    <a:cubicBezTo>
                      <a:pt x="16" y="115"/>
                      <a:pt x="16" y="113"/>
                      <a:pt x="16" y="111"/>
                    </a:cubicBezTo>
                    <a:cubicBezTo>
                      <a:pt x="16" y="82"/>
                      <a:pt x="16" y="53"/>
                      <a:pt x="16" y="24"/>
                    </a:cubicBezTo>
                    <a:cubicBezTo>
                      <a:pt x="16" y="21"/>
                      <a:pt x="16" y="18"/>
                      <a:pt x="16" y="16"/>
                    </a:cubicBezTo>
                    <a:cubicBezTo>
                      <a:pt x="15" y="11"/>
                      <a:pt x="13" y="9"/>
                      <a:pt x="8" y="9"/>
                    </a:cubicBezTo>
                    <a:cubicBezTo>
                      <a:pt x="5" y="8"/>
                      <a:pt x="3" y="8"/>
                      <a:pt x="0" y="8"/>
                    </a:cubicBezTo>
                    <a:cubicBezTo>
                      <a:pt x="0" y="5"/>
                      <a:pt x="0" y="3"/>
                      <a:pt x="0" y="1"/>
                    </a:cubicBezTo>
                    <a:cubicBezTo>
                      <a:pt x="4" y="0"/>
                      <a:pt x="40" y="0"/>
                      <a:pt x="49" y="1"/>
                    </a:cubicBezTo>
                    <a:cubicBezTo>
                      <a:pt x="49" y="3"/>
                      <a:pt x="50" y="5"/>
                      <a:pt x="50" y="8"/>
                    </a:cubicBezTo>
                    <a:cubicBezTo>
                      <a:pt x="47" y="8"/>
                      <a:pt x="44" y="8"/>
                      <a:pt x="41" y="9"/>
                    </a:cubicBezTo>
                    <a:cubicBezTo>
                      <a:pt x="37" y="9"/>
                      <a:pt x="34" y="11"/>
                      <a:pt x="34" y="16"/>
                    </a:cubicBezTo>
                    <a:cubicBezTo>
                      <a:pt x="33" y="18"/>
                      <a:pt x="33" y="20"/>
                      <a:pt x="33" y="23"/>
                    </a:cubicBezTo>
                    <a:cubicBezTo>
                      <a:pt x="33" y="39"/>
                      <a:pt x="33" y="54"/>
                      <a:pt x="33" y="70"/>
                    </a:cubicBezTo>
                    <a:cubicBezTo>
                      <a:pt x="33" y="71"/>
                      <a:pt x="33" y="72"/>
                      <a:pt x="33" y="73"/>
                    </a:cubicBezTo>
                    <a:cubicBezTo>
                      <a:pt x="35" y="72"/>
                      <a:pt x="36" y="72"/>
                      <a:pt x="36" y="71"/>
                    </a:cubicBezTo>
                    <a:cubicBezTo>
                      <a:pt x="52" y="54"/>
                      <a:pt x="67" y="37"/>
                      <a:pt x="83" y="19"/>
                    </a:cubicBezTo>
                    <a:cubicBezTo>
                      <a:pt x="84" y="18"/>
                      <a:pt x="85" y="16"/>
                      <a:pt x="86" y="14"/>
                    </a:cubicBezTo>
                    <a:cubicBezTo>
                      <a:pt x="88" y="12"/>
                      <a:pt x="87" y="10"/>
                      <a:pt x="84" y="9"/>
                    </a:cubicBezTo>
                    <a:cubicBezTo>
                      <a:pt x="81" y="8"/>
                      <a:pt x="79" y="8"/>
                      <a:pt x="76" y="8"/>
                    </a:cubicBezTo>
                    <a:cubicBezTo>
                      <a:pt x="76" y="5"/>
                      <a:pt x="76" y="3"/>
                      <a:pt x="76" y="1"/>
                    </a:cubicBezTo>
                    <a:cubicBezTo>
                      <a:pt x="79" y="0"/>
                      <a:pt x="114" y="0"/>
                      <a:pt x="122" y="1"/>
                    </a:cubicBezTo>
                    <a:cubicBezTo>
                      <a:pt x="122" y="3"/>
                      <a:pt x="122" y="5"/>
                      <a:pt x="122" y="8"/>
                    </a:cubicBezTo>
                    <a:cubicBezTo>
                      <a:pt x="121" y="8"/>
                      <a:pt x="120" y="8"/>
                      <a:pt x="118" y="8"/>
                    </a:cubicBezTo>
                    <a:cubicBezTo>
                      <a:pt x="111" y="9"/>
                      <a:pt x="104" y="12"/>
                      <a:pt x="99" y="18"/>
                    </a:cubicBezTo>
                    <a:cubicBezTo>
                      <a:pt x="92" y="25"/>
                      <a:pt x="85" y="33"/>
                      <a:pt x="77" y="41"/>
                    </a:cubicBezTo>
                    <a:cubicBezTo>
                      <a:pt x="72" y="46"/>
                      <a:pt x="67" y="52"/>
                      <a:pt x="62" y="57"/>
                    </a:cubicBezTo>
                    <a:cubicBezTo>
                      <a:pt x="63" y="58"/>
                      <a:pt x="64" y="59"/>
                      <a:pt x="64" y="61"/>
                    </a:cubicBezTo>
                    <a:cubicBezTo>
                      <a:pt x="77" y="78"/>
                      <a:pt x="90" y="95"/>
                      <a:pt x="102" y="113"/>
                    </a:cubicBezTo>
                    <a:cubicBezTo>
                      <a:pt x="104" y="115"/>
                      <a:pt x="106" y="118"/>
                      <a:pt x="108" y="120"/>
                    </a:cubicBezTo>
                    <a:cubicBezTo>
                      <a:pt x="112" y="124"/>
                      <a:pt x="117" y="127"/>
                      <a:pt x="123" y="127"/>
                    </a:cubicBezTo>
                    <a:cubicBezTo>
                      <a:pt x="124" y="128"/>
                      <a:pt x="125" y="128"/>
                      <a:pt x="127" y="128"/>
                    </a:cubicBezTo>
                    <a:cubicBezTo>
                      <a:pt x="127" y="130"/>
                      <a:pt x="127" y="133"/>
                      <a:pt x="127" y="135"/>
                    </a:cubicBezTo>
                    <a:cubicBezTo>
                      <a:pt x="109" y="135"/>
                      <a:pt x="91" y="135"/>
                      <a:pt x="73" y="135"/>
                    </a:cubicBezTo>
                    <a:cubicBezTo>
                      <a:pt x="73" y="133"/>
                      <a:pt x="73" y="131"/>
                      <a:pt x="73" y="128"/>
                    </a:cubicBezTo>
                    <a:cubicBezTo>
                      <a:pt x="75" y="128"/>
                      <a:pt x="78" y="128"/>
                      <a:pt x="80" y="127"/>
                    </a:cubicBezTo>
                    <a:cubicBezTo>
                      <a:pt x="85" y="127"/>
                      <a:pt x="86" y="125"/>
                      <a:pt x="84" y="120"/>
                    </a:cubicBezTo>
                    <a:cubicBezTo>
                      <a:pt x="84" y="118"/>
                      <a:pt x="83" y="117"/>
                      <a:pt x="82" y="115"/>
                    </a:cubicBezTo>
                    <a:cubicBezTo>
                      <a:pt x="72" y="101"/>
                      <a:pt x="61" y="86"/>
                      <a:pt x="51" y="72"/>
                    </a:cubicBezTo>
                    <a:cubicBezTo>
                      <a:pt x="51" y="71"/>
                      <a:pt x="50" y="71"/>
                      <a:pt x="50" y="7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162" name="Freeform 19"/>
              <p:cNvSpPr/>
              <p:nvPr/>
            </p:nvSpPr>
            <p:spPr bwMode="auto">
              <a:xfrm>
                <a:off x="7278607" y="3887973"/>
                <a:ext cx="358826" cy="384457"/>
              </a:xfrm>
              <a:custGeom>
                <a:avLst/>
                <a:gdLst>
                  <a:gd name="T0" fmla="*/ 28 w 126"/>
                  <a:gd name="T1" fmla="*/ 16 h 135"/>
                  <a:gd name="T2" fmla="*/ 28 w 126"/>
                  <a:gd name="T3" fmla="*/ 20 h 135"/>
                  <a:gd name="T4" fmla="*/ 28 w 126"/>
                  <a:gd name="T5" fmla="*/ 109 h 135"/>
                  <a:gd name="T6" fmla="*/ 28 w 126"/>
                  <a:gd name="T7" fmla="*/ 119 h 135"/>
                  <a:gd name="T8" fmla="*/ 37 w 126"/>
                  <a:gd name="T9" fmla="*/ 127 h 135"/>
                  <a:gd name="T10" fmla="*/ 44 w 126"/>
                  <a:gd name="T11" fmla="*/ 128 h 135"/>
                  <a:gd name="T12" fmla="*/ 44 w 126"/>
                  <a:gd name="T13" fmla="*/ 135 h 135"/>
                  <a:gd name="T14" fmla="*/ 0 w 126"/>
                  <a:gd name="T15" fmla="*/ 135 h 135"/>
                  <a:gd name="T16" fmla="*/ 0 w 126"/>
                  <a:gd name="T17" fmla="*/ 128 h 135"/>
                  <a:gd name="T18" fmla="*/ 8 w 126"/>
                  <a:gd name="T19" fmla="*/ 127 h 135"/>
                  <a:gd name="T20" fmla="*/ 16 w 126"/>
                  <a:gd name="T21" fmla="*/ 120 h 135"/>
                  <a:gd name="T22" fmla="*/ 16 w 126"/>
                  <a:gd name="T23" fmla="*/ 113 h 135"/>
                  <a:gd name="T24" fmla="*/ 16 w 126"/>
                  <a:gd name="T25" fmla="*/ 19 h 135"/>
                  <a:gd name="T26" fmla="*/ 16 w 126"/>
                  <a:gd name="T27" fmla="*/ 15 h 135"/>
                  <a:gd name="T28" fmla="*/ 9 w 126"/>
                  <a:gd name="T29" fmla="*/ 9 h 135"/>
                  <a:gd name="T30" fmla="*/ 5 w 126"/>
                  <a:gd name="T31" fmla="*/ 8 h 135"/>
                  <a:gd name="T32" fmla="*/ 1 w 126"/>
                  <a:gd name="T33" fmla="*/ 8 h 135"/>
                  <a:gd name="T34" fmla="*/ 1 w 126"/>
                  <a:gd name="T35" fmla="*/ 1 h 135"/>
                  <a:gd name="T36" fmla="*/ 40 w 126"/>
                  <a:gd name="T37" fmla="*/ 1 h 135"/>
                  <a:gd name="T38" fmla="*/ 98 w 126"/>
                  <a:gd name="T39" fmla="*/ 100 h 135"/>
                  <a:gd name="T40" fmla="*/ 99 w 126"/>
                  <a:gd name="T41" fmla="*/ 100 h 135"/>
                  <a:gd name="T42" fmla="*/ 99 w 126"/>
                  <a:gd name="T43" fmla="*/ 96 h 135"/>
                  <a:gd name="T44" fmla="*/ 99 w 126"/>
                  <a:gd name="T45" fmla="*/ 24 h 135"/>
                  <a:gd name="T46" fmla="*/ 98 w 126"/>
                  <a:gd name="T47" fmla="*/ 16 h 135"/>
                  <a:gd name="T48" fmla="*/ 90 w 126"/>
                  <a:gd name="T49" fmla="*/ 9 h 135"/>
                  <a:gd name="T50" fmla="*/ 83 w 126"/>
                  <a:gd name="T51" fmla="*/ 8 h 135"/>
                  <a:gd name="T52" fmla="*/ 83 w 126"/>
                  <a:gd name="T53" fmla="*/ 1 h 135"/>
                  <a:gd name="T54" fmla="*/ 126 w 126"/>
                  <a:gd name="T55" fmla="*/ 1 h 135"/>
                  <a:gd name="T56" fmla="*/ 126 w 126"/>
                  <a:gd name="T57" fmla="*/ 8 h 135"/>
                  <a:gd name="T58" fmla="*/ 119 w 126"/>
                  <a:gd name="T59" fmla="*/ 9 h 135"/>
                  <a:gd name="T60" fmla="*/ 111 w 126"/>
                  <a:gd name="T61" fmla="*/ 16 h 135"/>
                  <a:gd name="T62" fmla="*/ 110 w 126"/>
                  <a:gd name="T63" fmla="*/ 27 h 135"/>
                  <a:gd name="T64" fmla="*/ 110 w 126"/>
                  <a:gd name="T65" fmla="*/ 129 h 135"/>
                  <a:gd name="T66" fmla="*/ 110 w 126"/>
                  <a:gd name="T67" fmla="*/ 135 h 135"/>
                  <a:gd name="T68" fmla="*/ 99 w 126"/>
                  <a:gd name="T69" fmla="*/ 135 h 135"/>
                  <a:gd name="T70" fmla="*/ 29 w 126"/>
                  <a:gd name="T71" fmla="*/ 15 h 135"/>
                  <a:gd name="T72" fmla="*/ 28 w 126"/>
                  <a:gd name="T73" fmla="*/ 16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6" h="135">
                    <a:moveTo>
                      <a:pt x="28" y="16"/>
                    </a:moveTo>
                    <a:cubicBezTo>
                      <a:pt x="28" y="17"/>
                      <a:pt x="28" y="19"/>
                      <a:pt x="28" y="20"/>
                    </a:cubicBezTo>
                    <a:cubicBezTo>
                      <a:pt x="28" y="50"/>
                      <a:pt x="28" y="79"/>
                      <a:pt x="28" y="109"/>
                    </a:cubicBezTo>
                    <a:cubicBezTo>
                      <a:pt x="28" y="112"/>
                      <a:pt x="28" y="115"/>
                      <a:pt x="28" y="119"/>
                    </a:cubicBezTo>
                    <a:cubicBezTo>
                      <a:pt x="29" y="124"/>
                      <a:pt x="31" y="126"/>
                      <a:pt x="37" y="127"/>
                    </a:cubicBezTo>
                    <a:cubicBezTo>
                      <a:pt x="39" y="127"/>
                      <a:pt x="41" y="128"/>
                      <a:pt x="44" y="128"/>
                    </a:cubicBezTo>
                    <a:cubicBezTo>
                      <a:pt x="44" y="130"/>
                      <a:pt x="44" y="133"/>
                      <a:pt x="44" y="135"/>
                    </a:cubicBezTo>
                    <a:cubicBezTo>
                      <a:pt x="29" y="135"/>
                      <a:pt x="15" y="135"/>
                      <a:pt x="0" y="135"/>
                    </a:cubicBezTo>
                    <a:cubicBezTo>
                      <a:pt x="0" y="133"/>
                      <a:pt x="0" y="131"/>
                      <a:pt x="0" y="128"/>
                    </a:cubicBezTo>
                    <a:cubicBezTo>
                      <a:pt x="3" y="128"/>
                      <a:pt x="5" y="127"/>
                      <a:pt x="8" y="127"/>
                    </a:cubicBezTo>
                    <a:cubicBezTo>
                      <a:pt x="12" y="127"/>
                      <a:pt x="15" y="124"/>
                      <a:pt x="16" y="120"/>
                    </a:cubicBezTo>
                    <a:cubicBezTo>
                      <a:pt x="16" y="118"/>
                      <a:pt x="16" y="115"/>
                      <a:pt x="16" y="113"/>
                    </a:cubicBezTo>
                    <a:cubicBezTo>
                      <a:pt x="16" y="82"/>
                      <a:pt x="16" y="50"/>
                      <a:pt x="16" y="19"/>
                    </a:cubicBezTo>
                    <a:cubicBezTo>
                      <a:pt x="16" y="18"/>
                      <a:pt x="16" y="17"/>
                      <a:pt x="16" y="15"/>
                    </a:cubicBezTo>
                    <a:cubicBezTo>
                      <a:pt x="16" y="11"/>
                      <a:pt x="14" y="9"/>
                      <a:pt x="9" y="9"/>
                    </a:cubicBezTo>
                    <a:cubicBezTo>
                      <a:pt x="8" y="8"/>
                      <a:pt x="7" y="8"/>
                      <a:pt x="5" y="8"/>
                    </a:cubicBezTo>
                    <a:cubicBezTo>
                      <a:pt x="4" y="8"/>
                      <a:pt x="2" y="8"/>
                      <a:pt x="1" y="8"/>
                    </a:cubicBezTo>
                    <a:cubicBezTo>
                      <a:pt x="1" y="5"/>
                      <a:pt x="1" y="3"/>
                      <a:pt x="1" y="1"/>
                    </a:cubicBezTo>
                    <a:cubicBezTo>
                      <a:pt x="14" y="1"/>
                      <a:pt x="27" y="1"/>
                      <a:pt x="40" y="1"/>
                    </a:cubicBezTo>
                    <a:cubicBezTo>
                      <a:pt x="59" y="34"/>
                      <a:pt x="79" y="67"/>
                      <a:pt x="98" y="100"/>
                    </a:cubicBezTo>
                    <a:cubicBezTo>
                      <a:pt x="98" y="100"/>
                      <a:pt x="99" y="100"/>
                      <a:pt x="99" y="100"/>
                    </a:cubicBezTo>
                    <a:cubicBezTo>
                      <a:pt x="99" y="99"/>
                      <a:pt x="99" y="97"/>
                      <a:pt x="99" y="96"/>
                    </a:cubicBezTo>
                    <a:cubicBezTo>
                      <a:pt x="99" y="72"/>
                      <a:pt x="99" y="48"/>
                      <a:pt x="99" y="24"/>
                    </a:cubicBezTo>
                    <a:cubicBezTo>
                      <a:pt x="99" y="21"/>
                      <a:pt x="99" y="19"/>
                      <a:pt x="98" y="16"/>
                    </a:cubicBezTo>
                    <a:cubicBezTo>
                      <a:pt x="97" y="12"/>
                      <a:pt x="94" y="9"/>
                      <a:pt x="90" y="9"/>
                    </a:cubicBezTo>
                    <a:cubicBezTo>
                      <a:pt x="88" y="8"/>
                      <a:pt x="86" y="8"/>
                      <a:pt x="83" y="8"/>
                    </a:cubicBezTo>
                    <a:cubicBezTo>
                      <a:pt x="83" y="5"/>
                      <a:pt x="83" y="3"/>
                      <a:pt x="83" y="1"/>
                    </a:cubicBezTo>
                    <a:cubicBezTo>
                      <a:pt x="87" y="0"/>
                      <a:pt x="115" y="0"/>
                      <a:pt x="126" y="1"/>
                    </a:cubicBezTo>
                    <a:cubicBezTo>
                      <a:pt x="126" y="3"/>
                      <a:pt x="126" y="5"/>
                      <a:pt x="126" y="8"/>
                    </a:cubicBezTo>
                    <a:cubicBezTo>
                      <a:pt x="124" y="8"/>
                      <a:pt x="122" y="8"/>
                      <a:pt x="119" y="9"/>
                    </a:cubicBezTo>
                    <a:cubicBezTo>
                      <a:pt x="115" y="9"/>
                      <a:pt x="112" y="12"/>
                      <a:pt x="111" y="16"/>
                    </a:cubicBezTo>
                    <a:cubicBezTo>
                      <a:pt x="111" y="20"/>
                      <a:pt x="110" y="23"/>
                      <a:pt x="110" y="27"/>
                    </a:cubicBezTo>
                    <a:cubicBezTo>
                      <a:pt x="110" y="61"/>
                      <a:pt x="110" y="95"/>
                      <a:pt x="110" y="129"/>
                    </a:cubicBezTo>
                    <a:cubicBezTo>
                      <a:pt x="110" y="131"/>
                      <a:pt x="110" y="133"/>
                      <a:pt x="110" y="135"/>
                    </a:cubicBezTo>
                    <a:cubicBezTo>
                      <a:pt x="106" y="135"/>
                      <a:pt x="103" y="135"/>
                      <a:pt x="99" y="135"/>
                    </a:cubicBezTo>
                    <a:cubicBezTo>
                      <a:pt x="76" y="95"/>
                      <a:pt x="52" y="55"/>
                      <a:pt x="29" y="15"/>
                    </a:cubicBezTo>
                    <a:cubicBezTo>
                      <a:pt x="28" y="15"/>
                      <a:pt x="28" y="15"/>
                      <a:pt x="28" y="16"/>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163" name="Freeform 20"/>
              <p:cNvSpPr/>
              <p:nvPr/>
            </p:nvSpPr>
            <p:spPr bwMode="auto">
              <a:xfrm>
                <a:off x="8233341" y="3887973"/>
                <a:ext cx="352419" cy="384457"/>
              </a:xfrm>
              <a:custGeom>
                <a:avLst/>
                <a:gdLst>
                  <a:gd name="T0" fmla="*/ 0 w 124"/>
                  <a:gd name="T1" fmla="*/ 8 h 135"/>
                  <a:gd name="T2" fmla="*/ 0 w 124"/>
                  <a:gd name="T3" fmla="*/ 1 h 135"/>
                  <a:gd name="T4" fmla="*/ 105 w 124"/>
                  <a:gd name="T5" fmla="*/ 1 h 135"/>
                  <a:gd name="T6" fmla="*/ 117 w 124"/>
                  <a:gd name="T7" fmla="*/ 35 h 135"/>
                  <a:gd name="T8" fmla="*/ 110 w 124"/>
                  <a:gd name="T9" fmla="*/ 39 h 135"/>
                  <a:gd name="T10" fmla="*/ 107 w 124"/>
                  <a:gd name="T11" fmla="*/ 33 h 135"/>
                  <a:gd name="T12" fmla="*/ 78 w 124"/>
                  <a:gd name="T13" fmla="*/ 11 h 135"/>
                  <a:gd name="T14" fmla="*/ 34 w 124"/>
                  <a:gd name="T15" fmla="*/ 11 h 135"/>
                  <a:gd name="T16" fmla="*/ 34 w 124"/>
                  <a:gd name="T17" fmla="*/ 61 h 135"/>
                  <a:gd name="T18" fmla="*/ 55 w 124"/>
                  <a:gd name="T19" fmla="*/ 60 h 135"/>
                  <a:gd name="T20" fmla="*/ 69 w 124"/>
                  <a:gd name="T21" fmla="*/ 45 h 135"/>
                  <a:gd name="T22" fmla="*/ 70 w 124"/>
                  <a:gd name="T23" fmla="*/ 36 h 135"/>
                  <a:gd name="T24" fmla="*/ 78 w 124"/>
                  <a:gd name="T25" fmla="*/ 36 h 135"/>
                  <a:gd name="T26" fmla="*/ 78 w 124"/>
                  <a:gd name="T27" fmla="*/ 95 h 135"/>
                  <a:gd name="T28" fmla="*/ 74 w 124"/>
                  <a:gd name="T29" fmla="*/ 95 h 135"/>
                  <a:gd name="T30" fmla="*/ 70 w 124"/>
                  <a:gd name="T31" fmla="*/ 95 h 135"/>
                  <a:gd name="T32" fmla="*/ 70 w 124"/>
                  <a:gd name="T33" fmla="*/ 88 h 135"/>
                  <a:gd name="T34" fmla="*/ 68 w 124"/>
                  <a:gd name="T35" fmla="*/ 81 h 135"/>
                  <a:gd name="T36" fmla="*/ 58 w 124"/>
                  <a:gd name="T37" fmla="*/ 71 h 135"/>
                  <a:gd name="T38" fmla="*/ 34 w 124"/>
                  <a:gd name="T39" fmla="*/ 70 h 135"/>
                  <a:gd name="T40" fmla="*/ 33 w 124"/>
                  <a:gd name="T41" fmla="*/ 74 h 135"/>
                  <a:gd name="T42" fmla="*/ 33 w 124"/>
                  <a:gd name="T43" fmla="*/ 115 h 135"/>
                  <a:gd name="T44" fmla="*/ 43 w 124"/>
                  <a:gd name="T45" fmla="*/ 125 h 135"/>
                  <a:gd name="T46" fmla="*/ 69 w 124"/>
                  <a:gd name="T47" fmla="*/ 125 h 135"/>
                  <a:gd name="T48" fmla="*/ 112 w 124"/>
                  <a:gd name="T49" fmla="*/ 97 h 135"/>
                  <a:gd name="T50" fmla="*/ 115 w 124"/>
                  <a:gd name="T51" fmla="*/ 90 h 135"/>
                  <a:gd name="T52" fmla="*/ 124 w 124"/>
                  <a:gd name="T53" fmla="*/ 93 h 135"/>
                  <a:gd name="T54" fmla="*/ 109 w 124"/>
                  <a:gd name="T55" fmla="*/ 135 h 135"/>
                  <a:gd name="T56" fmla="*/ 0 w 124"/>
                  <a:gd name="T57" fmla="*/ 135 h 135"/>
                  <a:gd name="T58" fmla="*/ 0 w 124"/>
                  <a:gd name="T59" fmla="*/ 128 h 135"/>
                  <a:gd name="T60" fmla="*/ 8 w 124"/>
                  <a:gd name="T61" fmla="*/ 127 h 135"/>
                  <a:gd name="T62" fmla="*/ 15 w 124"/>
                  <a:gd name="T63" fmla="*/ 120 h 135"/>
                  <a:gd name="T64" fmla="*/ 16 w 124"/>
                  <a:gd name="T65" fmla="*/ 113 h 135"/>
                  <a:gd name="T66" fmla="*/ 16 w 124"/>
                  <a:gd name="T67" fmla="*/ 21 h 135"/>
                  <a:gd name="T68" fmla="*/ 16 w 124"/>
                  <a:gd name="T69" fmla="*/ 16 h 135"/>
                  <a:gd name="T70" fmla="*/ 8 w 124"/>
                  <a:gd name="T71" fmla="*/ 9 h 135"/>
                  <a:gd name="T72" fmla="*/ 4 w 124"/>
                  <a:gd name="T73" fmla="*/ 8 h 135"/>
                  <a:gd name="T74" fmla="*/ 0 w 124"/>
                  <a:gd name="T75" fmla="*/ 8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4" h="135">
                    <a:moveTo>
                      <a:pt x="0" y="8"/>
                    </a:moveTo>
                    <a:cubicBezTo>
                      <a:pt x="0" y="5"/>
                      <a:pt x="0" y="3"/>
                      <a:pt x="0" y="1"/>
                    </a:cubicBezTo>
                    <a:cubicBezTo>
                      <a:pt x="3" y="0"/>
                      <a:pt x="98" y="0"/>
                      <a:pt x="105" y="1"/>
                    </a:cubicBezTo>
                    <a:cubicBezTo>
                      <a:pt x="109" y="12"/>
                      <a:pt x="113" y="24"/>
                      <a:pt x="117" y="35"/>
                    </a:cubicBezTo>
                    <a:cubicBezTo>
                      <a:pt x="115" y="37"/>
                      <a:pt x="112" y="38"/>
                      <a:pt x="110" y="39"/>
                    </a:cubicBezTo>
                    <a:cubicBezTo>
                      <a:pt x="109" y="36"/>
                      <a:pt x="108" y="35"/>
                      <a:pt x="107" y="33"/>
                    </a:cubicBezTo>
                    <a:cubicBezTo>
                      <a:pt x="101" y="20"/>
                      <a:pt x="92" y="13"/>
                      <a:pt x="78" y="11"/>
                    </a:cubicBezTo>
                    <a:cubicBezTo>
                      <a:pt x="63" y="10"/>
                      <a:pt x="48" y="11"/>
                      <a:pt x="34" y="11"/>
                    </a:cubicBezTo>
                    <a:cubicBezTo>
                      <a:pt x="33" y="15"/>
                      <a:pt x="33" y="55"/>
                      <a:pt x="34" y="61"/>
                    </a:cubicBezTo>
                    <a:cubicBezTo>
                      <a:pt x="41" y="61"/>
                      <a:pt x="48" y="61"/>
                      <a:pt x="55" y="60"/>
                    </a:cubicBezTo>
                    <a:cubicBezTo>
                      <a:pt x="64" y="59"/>
                      <a:pt x="68" y="54"/>
                      <a:pt x="69" y="45"/>
                    </a:cubicBezTo>
                    <a:cubicBezTo>
                      <a:pt x="70" y="42"/>
                      <a:pt x="70" y="39"/>
                      <a:pt x="70" y="36"/>
                    </a:cubicBezTo>
                    <a:cubicBezTo>
                      <a:pt x="73" y="36"/>
                      <a:pt x="75" y="36"/>
                      <a:pt x="78" y="36"/>
                    </a:cubicBezTo>
                    <a:cubicBezTo>
                      <a:pt x="78" y="56"/>
                      <a:pt x="78" y="75"/>
                      <a:pt x="78" y="95"/>
                    </a:cubicBezTo>
                    <a:cubicBezTo>
                      <a:pt x="77" y="95"/>
                      <a:pt x="76" y="95"/>
                      <a:pt x="74" y="95"/>
                    </a:cubicBezTo>
                    <a:cubicBezTo>
                      <a:pt x="73" y="95"/>
                      <a:pt x="72" y="95"/>
                      <a:pt x="70" y="95"/>
                    </a:cubicBezTo>
                    <a:cubicBezTo>
                      <a:pt x="70" y="93"/>
                      <a:pt x="70" y="90"/>
                      <a:pt x="70" y="88"/>
                    </a:cubicBezTo>
                    <a:cubicBezTo>
                      <a:pt x="69" y="86"/>
                      <a:pt x="69" y="83"/>
                      <a:pt x="68" y="81"/>
                    </a:cubicBezTo>
                    <a:cubicBezTo>
                      <a:pt x="67" y="75"/>
                      <a:pt x="64" y="72"/>
                      <a:pt x="58" y="71"/>
                    </a:cubicBezTo>
                    <a:cubicBezTo>
                      <a:pt x="50" y="69"/>
                      <a:pt x="42" y="70"/>
                      <a:pt x="34" y="70"/>
                    </a:cubicBezTo>
                    <a:cubicBezTo>
                      <a:pt x="33" y="72"/>
                      <a:pt x="33" y="73"/>
                      <a:pt x="33" y="74"/>
                    </a:cubicBezTo>
                    <a:cubicBezTo>
                      <a:pt x="33" y="88"/>
                      <a:pt x="33" y="102"/>
                      <a:pt x="33" y="115"/>
                    </a:cubicBezTo>
                    <a:cubicBezTo>
                      <a:pt x="33" y="124"/>
                      <a:pt x="34" y="125"/>
                      <a:pt x="43" y="125"/>
                    </a:cubicBezTo>
                    <a:cubicBezTo>
                      <a:pt x="52" y="125"/>
                      <a:pt x="60" y="125"/>
                      <a:pt x="69" y="125"/>
                    </a:cubicBezTo>
                    <a:cubicBezTo>
                      <a:pt x="89" y="125"/>
                      <a:pt x="104" y="115"/>
                      <a:pt x="112" y="97"/>
                    </a:cubicBezTo>
                    <a:cubicBezTo>
                      <a:pt x="113" y="95"/>
                      <a:pt x="114" y="93"/>
                      <a:pt x="115" y="90"/>
                    </a:cubicBezTo>
                    <a:cubicBezTo>
                      <a:pt x="118" y="91"/>
                      <a:pt x="121" y="92"/>
                      <a:pt x="124" y="93"/>
                    </a:cubicBezTo>
                    <a:cubicBezTo>
                      <a:pt x="119" y="108"/>
                      <a:pt x="114" y="121"/>
                      <a:pt x="109" y="135"/>
                    </a:cubicBezTo>
                    <a:cubicBezTo>
                      <a:pt x="73" y="135"/>
                      <a:pt x="37" y="135"/>
                      <a:pt x="0" y="135"/>
                    </a:cubicBezTo>
                    <a:cubicBezTo>
                      <a:pt x="0" y="133"/>
                      <a:pt x="0" y="131"/>
                      <a:pt x="0" y="128"/>
                    </a:cubicBezTo>
                    <a:cubicBezTo>
                      <a:pt x="3" y="128"/>
                      <a:pt x="6" y="128"/>
                      <a:pt x="8" y="127"/>
                    </a:cubicBezTo>
                    <a:cubicBezTo>
                      <a:pt x="13" y="126"/>
                      <a:pt x="15" y="125"/>
                      <a:pt x="15" y="120"/>
                    </a:cubicBezTo>
                    <a:cubicBezTo>
                      <a:pt x="16" y="118"/>
                      <a:pt x="16" y="115"/>
                      <a:pt x="16" y="113"/>
                    </a:cubicBezTo>
                    <a:cubicBezTo>
                      <a:pt x="16" y="82"/>
                      <a:pt x="16" y="52"/>
                      <a:pt x="16" y="21"/>
                    </a:cubicBezTo>
                    <a:cubicBezTo>
                      <a:pt x="16" y="20"/>
                      <a:pt x="16" y="18"/>
                      <a:pt x="16" y="16"/>
                    </a:cubicBezTo>
                    <a:cubicBezTo>
                      <a:pt x="15" y="11"/>
                      <a:pt x="13" y="9"/>
                      <a:pt x="8" y="9"/>
                    </a:cubicBezTo>
                    <a:cubicBezTo>
                      <a:pt x="7" y="9"/>
                      <a:pt x="6" y="8"/>
                      <a:pt x="4" y="8"/>
                    </a:cubicBezTo>
                    <a:cubicBezTo>
                      <a:pt x="3" y="8"/>
                      <a:pt x="2" y="8"/>
                      <a:pt x="0" y="8"/>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164" name="Freeform 21"/>
              <p:cNvSpPr/>
              <p:nvPr/>
            </p:nvSpPr>
            <p:spPr bwMode="auto">
              <a:xfrm>
                <a:off x="4949441" y="3891177"/>
                <a:ext cx="352419" cy="381253"/>
              </a:xfrm>
              <a:custGeom>
                <a:avLst/>
                <a:gdLst>
                  <a:gd name="T0" fmla="*/ 33 w 123"/>
                  <a:gd name="T1" fmla="*/ 60 h 134"/>
                  <a:gd name="T2" fmla="*/ 55 w 123"/>
                  <a:gd name="T3" fmla="*/ 59 h 134"/>
                  <a:gd name="T4" fmla="*/ 68 w 123"/>
                  <a:gd name="T5" fmla="*/ 45 h 134"/>
                  <a:gd name="T6" fmla="*/ 70 w 123"/>
                  <a:gd name="T7" fmla="*/ 35 h 134"/>
                  <a:gd name="T8" fmla="*/ 77 w 123"/>
                  <a:gd name="T9" fmla="*/ 35 h 134"/>
                  <a:gd name="T10" fmla="*/ 77 w 123"/>
                  <a:gd name="T11" fmla="*/ 94 h 134"/>
                  <a:gd name="T12" fmla="*/ 75 w 123"/>
                  <a:gd name="T13" fmla="*/ 94 h 134"/>
                  <a:gd name="T14" fmla="*/ 70 w 123"/>
                  <a:gd name="T15" fmla="*/ 94 h 134"/>
                  <a:gd name="T16" fmla="*/ 69 w 123"/>
                  <a:gd name="T17" fmla="*/ 83 h 134"/>
                  <a:gd name="T18" fmla="*/ 54 w 123"/>
                  <a:gd name="T19" fmla="*/ 69 h 134"/>
                  <a:gd name="T20" fmla="*/ 33 w 123"/>
                  <a:gd name="T21" fmla="*/ 69 h 134"/>
                  <a:gd name="T22" fmla="*/ 33 w 123"/>
                  <a:gd name="T23" fmla="*/ 73 h 134"/>
                  <a:gd name="T24" fmla="*/ 33 w 123"/>
                  <a:gd name="T25" fmla="*/ 114 h 134"/>
                  <a:gd name="T26" fmla="*/ 43 w 123"/>
                  <a:gd name="T27" fmla="*/ 124 h 134"/>
                  <a:gd name="T28" fmla="*/ 68 w 123"/>
                  <a:gd name="T29" fmla="*/ 124 h 134"/>
                  <a:gd name="T30" fmla="*/ 112 w 123"/>
                  <a:gd name="T31" fmla="*/ 96 h 134"/>
                  <a:gd name="T32" fmla="*/ 115 w 123"/>
                  <a:gd name="T33" fmla="*/ 90 h 134"/>
                  <a:gd name="T34" fmla="*/ 115 w 123"/>
                  <a:gd name="T35" fmla="*/ 90 h 134"/>
                  <a:gd name="T36" fmla="*/ 123 w 123"/>
                  <a:gd name="T37" fmla="*/ 92 h 134"/>
                  <a:gd name="T38" fmla="*/ 109 w 123"/>
                  <a:gd name="T39" fmla="*/ 134 h 134"/>
                  <a:gd name="T40" fmla="*/ 0 w 123"/>
                  <a:gd name="T41" fmla="*/ 134 h 134"/>
                  <a:gd name="T42" fmla="*/ 0 w 123"/>
                  <a:gd name="T43" fmla="*/ 127 h 134"/>
                  <a:gd name="T44" fmla="*/ 8 w 123"/>
                  <a:gd name="T45" fmla="*/ 126 h 134"/>
                  <a:gd name="T46" fmla="*/ 15 w 123"/>
                  <a:gd name="T47" fmla="*/ 120 h 134"/>
                  <a:gd name="T48" fmla="*/ 16 w 123"/>
                  <a:gd name="T49" fmla="*/ 113 h 134"/>
                  <a:gd name="T50" fmla="*/ 16 w 123"/>
                  <a:gd name="T51" fmla="*/ 20 h 134"/>
                  <a:gd name="T52" fmla="*/ 5 w 123"/>
                  <a:gd name="T53" fmla="*/ 7 h 134"/>
                  <a:gd name="T54" fmla="*/ 0 w 123"/>
                  <a:gd name="T55" fmla="*/ 7 h 134"/>
                  <a:gd name="T56" fmla="*/ 0 w 123"/>
                  <a:gd name="T57" fmla="*/ 0 h 134"/>
                  <a:gd name="T58" fmla="*/ 105 w 123"/>
                  <a:gd name="T59" fmla="*/ 0 h 134"/>
                  <a:gd name="T60" fmla="*/ 117 w 123"/>
                  <a:gd name="T61" fmla="*/ 35 h 134"/>
                  <a:gd name="T62" fmla="*/ 109 w 123"/>
                  <a:gd name="T63" fmla="*/ 38 h 134"/>
                  <a:gd name="T64" fmla="*/ 107 w 123"/>
                  <a:gd name="T65" fmla="*/ 34 h 134"/>
                  <a:gd name="T66" fmla="*/ 105 w 123"/>
                  <a:gd name="T67" fmla="*/ 29 h 134"/>
                  <a:gd name="T68" fmla="*/ 78 w 123"/>
                  <a:gd name="T69" fmla="*/ 11 h 134"/>
                  <a:gd name="T70" fmla="*/ 42 w 123"/>
                  <a:gd name="T71" fmla="*/ 10 h 134"/>
                  <a:gd name="T72" fmla="*/ 33 w 123"/>
                  <a:gd name="T73" fmla="*/ 10 h 134"/>
                  <a:gd name="T74" fmla="*/ 33 w 123"/>
                  <a:gd name="T75" fmla="*/ 60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3" h="134">
                    <a:moveTo>
                      <a:pt x="33" y="60"/>
                    </a:moveTo>
                    <a:cubicBezTo>
                      <a:pt x="41" y="60"/>
                      <a:pt x="48" y="61"/>
                      <a:pt x="55" y="59"/>
                    </a:cubicBezTo>
                    <a:cubicBezTo>
                      <a:pt x="63" y="57"/>
                      <a:pt x="67" y="53"/>
                      <a:pt x="68" y="45"/>
                    </a:cubicBezTo>
                    <a:cubicBezTo>
                      <a:pt x="69" y="42"/>
                      <a:pt x="69" y="39"/>
                      <a:pt x="70" y="35"/>
                    </a:cubicBezTo>
                    <a:cubicBezTo>
                      <a:pt x="72" y="35"/>
                      <a:pt x="75" y="35"/>
                      <a:pt x="77" y="35"/>
                    </a:cubicBezTo>
                    <a:cubicBezTo>
                      <a:pt x="77" y="55"/>
                      <a:pt x="77" y="74"/>
                      <a:pt x="77" y="94"/>
                    </a:cubicBezTo>
                    <a:cubicBezTo>
                      <a:pt x="76" y="94"/>
                      <a:pt x="75" y="94"/>
                      <a:pt x="75" y="94"/>
                    </a:cubicBezTo>
                    <a:cubicBezTo>
                      <a:pt x="73" y="94"/>
                      <a:pt x="71" y="94"/>
                      <a:pt x="70" y="94"/>
                    </a:cubicBezTo>
                    <a:cubicBezTo>
                      <a:pt x="69" y="90"/>
                      <a:pt x="69" y="86"/>
                      <a:pt x="69" y="83"/>
                    </a:cubicBezTo>
                    <a:cubicBezTo>
                      <a:pt x="67" y="74"/>
                      <a:pt x="63" y="70"/>
                      <a:pt x="54" y="69"/>
                    </a:cubicBezTo>
                    <a:cubicBezTo>
                      <a:pt x="47" y="69"/>
                      <a:pt x="40" y="69"/>
                      <a:pt x="33" y="69"/>
                    </a:cubicBezTo>
                    <a:cubicBezTo>
                      <a:pt x="33" y="71"/>
                      <a:pt x="33" y="72"/>
                      <a:pt x="33" y="73"/>
                    </a:cubicBezTo>
                    <a:cubicBezTo>
                      <a:pt x="33" y="87"/>
                      <a:pt x="33" y="101"/>
                      <a:pt x="33" y="114"/>
                    </a:cubicBezTo>
                    <a:cubicBezTo>
                      <a:pt x="33" y="123"/>
                      <a:pt x="34" y="124"/>
                      <a:pt x="43" y="124"/>
                    </a:cubicBezTo>
                    <a:cubicBezTo>
                      <a:pt x="51" y="124"/>
                      <a:pt x="60" y="124"/>
                      <a:pt x="68" y="124"/>
                    </a:cubicBezTo>
                    <a:cubicBezTo>
                      <a:pt x="89" y="124"/>
                      <a:pt x="103" y="114"/>
                      <a:pt x="112" y="96"/>
                    </a:cubicBezTo>
                    <a:cubicBezTo>
                      <a:pt x="113" y="94"/>
                      <a:pt x="114" y="92"/>
                      <a:pt x="115" y="90"/>
                    </a:cubicBezTo>
                    <a:cubicBezTo>
                      <a:pt x="115" y="90"/>
                      <a:pt x="115" y="90"/>
                      <a:pt x="115" y="90"/>
                    </a:cubicBezTo>
                    <a:cubicBezTo>
                      <a:pt x="118" y="90"/>
                      <a:pt x="120" y="91"/>
                      <a:pt x="123" y="92"/>
                    </a:cubicBezTo>
                    <a:cubicBezTo>
                      <a:pt x="118" y="107"/>
                      <a:pt x="113" y="120"/>
                      <a:pt x="109" y="134"/>
                    </a:cubicBezTo>
                    <a:cubicBezTo>
                      <a:pt x="72" y="134"/>
                      <a:pt x="36" y="134"/>
                      <a:pt x="0" y="134"/>
                    </a:cubicBezTo>
                    <a:cubicBezTo>
                      <a:pt x="0" y="132"/>
                      <a:pt x="0" y="130"/>
                      <a:pt x="0" y="127"/>
                    </a:cubicBezTo>
                    <a:cubicBezTo>
                      <a:pt x="2" y="127"/>
                      <a:pt x="5" y="126"/>
                      <a:pt x="8" y="126"/>
                    </a:cubicBezTo>
                    <a:cubicBezTo>
                      <a:pt x="12" y="126"/>
                      <a:pt x="14" y="124"/>
                      <a:pt x="15" y="120"/>
                    </a:cubicBezTo>
                    <a:cubicBezTo>
                      <a:pt x="15" y="118"/>
                      <a:pt x="16" y="115"/>
                      <a:pt x="16" y="113"/>
                    </a:cubicBezTo>
                    <a:cubicBezTo>
                      <a:pt x="16" y="82"/>
                      <a:pt x="16" y="51"/>
                      <a:pt x="16" y="20"/>
                    </a:cubicBezTo>
                    <a:cubicBezTo>
                      <a:pt x="16" y="10"/>
                      <a:pt x="14" y="8"/>
                      <a:pt x="5" y="7"/>
                    </a:cubicBezTo>
                    <a:cubicBezTo>
                      <a:pt x="3" y="7"/>
                      <a:pt x="1" y="7"/>
                      <a:pt x="0" y="7"/>
                    </a:cubicBezTo>
                    <a:cubicBezTo>
                      <a:pt x="0" y="4"/>
                      <a:pt x="0" y="2"/>
                      <a:pt x="0" y="0"/>
                    </a:cubicBezTo>
                    <a:cubicBezTo>
                      <a:pt x="34" y="0"/>
                      <a:pt x="69" y="0"/>
                      <a:pt x="105" y="0"/>
                    </a:cubicBezTo>
                    <a:cubicBezTo>
                      <a:pt x="109" y="11"/>
                      <a:pt x="112" y="22"/>
                      <a:pt x="117" y="35"/>
                    </a:cubicBezTo>
                    <a:cubicBezTo>
                      <a:pt x="114" y="36"/>
                      <a:pt x="112" y="37"/>
                      <a:pt x="109" y="38"/>
                    </a:cubicBezTo>
                    <a:cubicBezTo>
                      <a:pt x="108" y="36"/>
                      <a:pt x="108" y="35"/>
                      <a:pt x="107" y="34"/>
                    </a:cubicBezTo>
                    <a:cubicBezTo>
                      <a:pt x="107" y="32"/>
                      <a:pt x="106" y="31"/>
                      <a:pt x="105" y="29"/>
                    </a:cubicBezTo>
                    <a:cubicBezTo>
                      <a:pt x="100" y="18"/>
                      <a:pt x="90" y="11"/>
                      <a:pt x="78" y="11"/>
                    </a:cubicBezTo>
                    <a:cubicBezTo>
                      <a:pt x="66" y="10"/>
                      <a:pt x="54" y="10"/>
                      <a:pt x="42" y="10"/>
                    </a:cubicBezTo>
                    <a:cubicBezTo>
                      <a:pt x="39" y="10"/>
                      <a:pt x="36" y="10"/>
                      <a:pt x="33" y="10"/>
                    </a:cubicBezTo>
                    <a:cubicBezTo>
                      <a:pt x="33" y="26"/>
                      <a:pt x="33" y="43"/>
                      <a:pt x="33" y="6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165" name="Freeform 22"/>
              <p:cNvSpPr/>
              <p:nvPr/>
            </p:nvSpPr>
            <p:spPr bwMode="auto">
              <a:xfrm>
                <a:off x="5897767" y="3891177"/>
                <a:ext cx="358826" cy="381253"/>
              </a:xfrm>
              <a:custGeom>
                <a:avLst/>
                <a:gdLst>
                  <a:gd name="T0" fmla="*/ 43 w 126"/>
                  <a:gd name="T1" fmla="*/ 134 h 134"/>
                  <a:gd name="T2" fmla="*/ 0 w 126"/>
                  <a:gd name="T3" fmla="*/ 134 h 134"/>
                  <a:gd name="T4" fmla="*/ 0 w 126"/>
                  <a:gd name="T5" fmla="*/ 127 h 134"/>
                  <a:gd name="T6" fmla="*/ 7 w 126"/>
                  <a:gd name="T7" fmla="*/ 126 h 134"/>
                  <a:gd name="T8" fmla="*/ 16 w 126"/>
                  <a:gd name="T9" fmla="*/ 118 h 134"/>
                  <a:gd name="T10" fmla="*/ 16 w 126"/>
                  <a:gd name="T11" fmla="*/ 110 h 134"/>
                  <a:gd name="T12" fmla="*/ 16 w 126"/>
                  <a:gd name="T13" fmla="*/ 18 h 134"/>
                  <a:gd name="T14" fmla="*/ 5 w 126"/>
                  <a:gd name="T15" fmla="*/ 7 h 134"/>
                  <a:gd name="T16" fmla="*/ 0 w 126"/>
                  <a:gd name="T17" fmla="*/ 7 h 134"/>
                  <a:gd name="T18" fmla="*/ 0 w 126"/>
                  <a:gd name="T19" fmla="*/ 0 h 134"/>
                  <a:gd name="T20" fmla="*/ 40 w 126"/>
                  <a:gd name="T21" fmla="*/ 0 h 134"/>
                  <a:gd name="T22" fmla="*/ 98 w 126"/>
                  <a:gd name="T23" fmla="*/ 100 h 134"/>
                  <a:gd name="T24" fmla="*/ 99 w 126"/>
                  <a:gd name="T25" fmla="*/ 96 h 134"/>
                  <a:gd name="T26" fmla="*/ 99 w 126"/>
                  <a:gd name="T27" fmla="*/ 24 h 134"/>
                  <a:gd name="T28" fmla="*/ 98 w 126"/>
                  <a:gd name="T29" fmla="*/ 17 h 134"/>
                  <a:gd name="T30" fmla="*/ 89 w 126"/>
                  <a:gd name="T31" fmla="*/ 7 h 134"/>
                  <a:gd name="T32" fmla="*/ 83 w 126"/>
                  <a:gd name="T33" fmla="*/ 7 h 134"/>
                  <a:gd name="T34" fmla="*/ 83 w 126"/>
                  <a:gd name="T35" fmla="*/ 4 h 134"/>
                  <a:gd name="T36" fmla="*/ 83 w 126"/>
                  <a:gd name="T37" fmla="*/ 0 h 134"/>
                  <a:gd name="T38" fmla="*/ 125 w 126"/>
                  <a:gd name="T39" fmla="*/ 0 h 134"/>
                  <a:gd name="T40" fmla="*/ 126 w 126"/>
                  <a:gd name="T41" fmla="*/ 3 h 134"/>
                  <a:gd name="T42" fmla="*/ 126 w 126"/>
                  <a:gd name="T43" fmla="*/ 7 h 134"/>
                  <a:gd name="T44" fmla="*/ 120 w 126"/>
                  <a:gd name="T45" fmla="*/ 7 h 134"/>
                  <a:gd name="T46" fmla="*/ 110 w 126"/>
                  <a:gd name="T47" fmla="*/ 16 h 134"/>
                  <a:gd name="T48" fmla="*/ 110 w 126"/>
                  <a:gd name="T49" fmla="*/ 26 h 134"/>
                  <a:gd name="T50" fmla="*/ 110 w 126"/>
                  <a:gd name="T51" fmla="*/ 128 h 134"/>
                  <a:gd name="T52" fmla="*/ 110 w 126"/>
                  <a:gd name="T53" fmla="*/ 134 h 134"/>
                  <a:gd name="T54" fmla="*/ 98 w 126"/>
                  <a:gd name="T55" fmla="*/ 134 h 134"/>
                  <a:gd name="T56" fmla="*/ 28 w 126"/>
                  <a:gd name="T57" fmla="*/ 14 h 134"/>
                  <a:gd name="T58" fmla="*/ 28 w 126"/>
                  <a:gd name="T59" fmla="*/ 14 h 134"/>
                  <a:gd name="T60" fmla="*/ 27 w 126"/>
                  <a:gd name="T61" fmla="*/ 17 h 134"/>
                  <a:gd name="T62" fmla="*/ 27 w 126"/>
                  <a:gd name="T63" fmla="*/ 110 h 134"/>
                  <a:gd name="T64" fmla="*/ 28 w 126"/>
                  <a:gd name="T65" fmla="*/ 118 h 134"/>
                  <a:gd name="T66" fmla="*/ 36 w 126"/>
                  <a:gd name="T67" fmla="*/ 126 h 134"/>
                  <a:gd name="T68" fmla="*/ 43 w 126"/>
                  <a:gd name="T69" fmla="*/ 127 h 134"/>
                  <a:gd name="T70" fmla="*/ 43 w 126"/>
                  <a:gd name="T71" fmla="*/ 134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26" h="134">
                    <a:moveTo>
                      <a:pt x="43" y="134"/>
                    </a:moveTo>
                    <a:cubicBezTo>
                      <a:pt x="29" y="134"/>
                      <a:pt x="14" y="134"/>
                      <a:pt x="0" y="134"/>
                    </a:cubicBezTo>
                    <a:cubicBezTo>
                      <a:pt x="0" y="132"/>
                      <a:pt x="0" y="130"/>
                      <a:pt x="0" y="127"/>
                    </a:cubicBezTo>
                    <a:cubicBezTo>
                      <a:pt x="2" y="127"/>
                      <a:pt x="5" y="127"/>
                      <a:pt x="7" y="126"/>
                    </a:cubicBezTo>
                    <a:cubicBezTo>
                      <a:pt x="13" y="125"/>
                      <a:pt x="15" y="123"/>
                      <a:pt x="16" y="118"/>
                    </a:cubicBezTo>
                    <a:cubicBezTo>
                      <a:pt x="16" y="115"/>
                      <a:pt x="16" y="113"/>
                      <a:pt x="16" y="110"/>
                    </a:cubicBezTo>
                    <a:cubicBezTo>
                      <a:pt x="16" y="80"/>
                      <a:pt x="16" y="49"/>
                      <a:pt x="16" y="18"/>
                    </a:cubicBezTo>
                    <a:cubicBezTo>
                      <a:pt x="16" y="9"/>
                      <a:pt x="14" y="8"/>
                      <a:pt x="5" y="7"/>
                    </a:cubicBezTo>
                    <a:cubicBezTo>
                      <a:pt x="4" y="7"/>
                      <a:pt x="2" y="7"/>
                      <a:pt x="0" y="7"/>
                    </a:cubicBezTo>
                    <a:cubicBezTo>
                      <a:pt x="0" y="4"/>
                      <a:pt x="0" y="2"/>
                      <a:pt x="0" y="0"/>
                    </a:cubicBezTo>
                    <a:cubicBezTo>
                      <a:pt x="13" y="0"/>
                      <a:pt x="26" y="0"/>
                      <a:pt x="40" y="0"/>
                    </a:cubicBezTo>
                    <a:cubicBezTo>
                      <a:pt x="59" y="33"/>
                      <a:pt x="78" y="66"/>
                      <a:pt x="98" y="100"/>
                    </a:cubicBezTo>
                    <a:cubicBezTo>
                      <a:pt x="98" y="98"/>
                      <a:pt x="99" y="97"/>
                      <a:pt x="99" y="96"/>
                    </a:cubicBezTo>
                    <a:cubicBezTo>
                      <a:pt x="99" y="72"/>
                      <a:pt x="99" y="48"/>
                      <a:pt x="99" y="24"/>
                    </a:cubicBezTo>
                    <a:cubicBezTo>
                      <a:pt x="99" y="22"/>
                      <a:pt x="99" y="19"/>
                      <a:pt x="98" y="17"/>
                    </a:cubicBezTo>
                    <a:cubicBezTo>
                      <a:pt x="97" y="11"/>
                      <a:pt x="95" y="8"/>
                      <a:pt x="89" y="7"/>
                    </a:cubicBezTo>
                    <a:cubicBezTo>
                      <a:pt x="87" y="7"/>
                      <a:pt x="85" y="7"/>
                      <a:pt x="83" y="7"/>
                    </a:cubicBezTo>
                    <a:cubicBezTo>
                      <a:pt x="83" y="6"/>
                      <a:pt x="83" y="5"/>
                      <a:pt x="83" y="4"/>
                    </a:cubicBezTo>
                    <a:cubicBezTo>
                      <a:pt x="83" y="2"/>
                      <a:pt x="83" y="1"/>
                      <a:pt x="83" y="0"/>
                    </a:cubicBezTo>
                    <a:cubicBezTo>
                      <a:pt x="97" y="0"/>
                      <a:pt x="111" y="0"/>
                      <a:pt x="125" y="0"/>
                    </a:cubicBezTo>
                    <a:cubicBezTo>
                      <a:pt x="125" y="1"/>
                      <a:pt x="126" y="2"/>
                      <a:pt x="126" y="3"/>
                    </a:cubicBezTo>
                    <a:cubicBezTo>
                      <a:pt x="126" y="4"/>
                      <a:pt x="126" y="5"/>
                      <a:pt x="126" y="7"/>
                    </a:cubicBezTo>
                    <a:cubicBezTo>
                      <a:pt x="124" y="7"/>
                      <a:pt x="122" y="7"/>
                      <a:pt x="120" y="7"/>
                    </a:cubicBezTo>
                    <a:cubicBezTo>
                      <a:pt x="114" y="8"/>
                      <a:pt x="111" y="11"/>
                      <a:pt x="110" y="16"/>
                    </a:cubicBezTo>
                    <a:cubicBezTo>
                      <a:pt x="110" y="20"/>
                      <a:pt x="110" y="23"/>
                      <a:pt x="110" y="26"/>
                    </a:cubicBezTo>
                    <a:cubicBezTo>
                      <a:pt x="110" y="60"/>
                      <a:pt x="110" y="94"/>
                      <a:pt x="110" y="128"/>
                    </a:cubicBezTo>
                    <a:cubicBezTo>
                      <a:pt x="110" y="130"/>
                      <a:pt x="110" y="132"/>
                      <a:pt x="110" y="134"/>
                    </a:cubicBezTo>
                    <a:cubicBezTo>
                      <a:pt x="106" y="134"/>
                      <a:pt x="102" y="134"/>
                      <a:pt x="98" y="134"/>
                    </a:cubicBezTo>
                    <a:cubicBezTo>
                      <a:pt x="75" y="94"/>
                      <a:pt x="52" y="54"/>
                      <a:pt x="28" y="14"/>
                    </a:cubicBezTo>
                    <a:cubicBezTo>
                      <a:pt x="28" y="14"/>
                      <a:pt x="28" y="14"/>
                      <a:pt x="28" y="14"/>
                    </a:cubicBezTo>
                    <a:cubicBezTo>
                      <a:pt x="27" y="15"/>
                      <a:pt x="27" y="16"/>
                      <a:pt x="27" y="17"/>
                    </a:cubicBezTo>
                    <a:cubicBezTo>
                      <a:pt x="27" y="48"/>
                      <a:pt x="27" y="79"/>
                      <a:pt x="27" y="110"/>
                    </a:cubicBezTo>
                    <a:cubicBezTo>
                      <a:pt x="27" y="113"/>
                      <a:pt x="27" y="116"/>
                      <a:pt x="28" y="118"/>
                    </a:cubicBezTo>
                    <a:cubicBezTo>
                      <a:pt x="29" y="123"/>
                      <a:pt x="31" y="125"/>
                      <a:pt x="36" y="126"/>
                    </a:cubicBezTo>
                    <a:cubicBezTo>
                      <a:pt x="38" y="126"/>
                      <a:pt x="41" y="127"/>
                      <a:pt x="43" y="127"/>
                    </a:cubicBezTo>
                    <a:cubicBezTo>
                      <a:pt x="43" y="129"/>
                      <a:pt x="43" y="132"/>
                      <a:pt x="43" y="134"/>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166" name="Freeform 23"/>
              <p:cNvSpPr/>
              <p:nvPr/>
            </p:nvSpPr>
            <p:spPr bwMode="auto">
              <a:xfrm>
                <a:off x="6285428" y="3878362"/>
                <a:ext cx="397272" cy="410087"/>
              </a:xfrm>
              <a:custGeom>
                <a:avLst/>
                <a:gdLst>
                  <a:gd name="T0" fmla="*/ 87 w 139"/>
                  <a:gd name="T1" fmla="*/ 79 h 144"/>
                  <a:gd name="T2" fmla="*/ 87 w 139"/>
                  <a:gd name="T3" fmla="*/ 71 h 144"/>
                  <a:gd name="T4" fmla="*/ 139 w 139"/>
                  <a:gd name="T5" fmla="*/ 71 h 144"/>
                  <a:gd name="T6" fmla="*/ 139 w 139"/>
                  <a:gd name="T7" fmla="*/ 79 h 144"/>
                  <a:gd name="T8" fmla="*/ 133 w 139"/>
                  <a:gd name="T9" fmla="*/ 79 h 144"/>
                  <a:gd name="T10" fmla="*/ 124 w 139"/>
                  <a:gd name="T11" fmla="*/ 88 h 144"/>
                  <a:gd name="T12" fmla="*/ 124 w 139"/>
                  <a:gd name="T13" fmla="*/ 95 h 144"/>
                  <a:gd name="T14" fmla="*/ 124 w 139"/>
                  <a:gd name="T15" fmla="*/ 134 h 144"/>
                  <a:gd name="T16" fmla="*/ 124 w 139"/>
                  <a:gd name="T17" fmla="*/ 139 h 144"/>
                  <a:gd name="T18" fmla="*/ 115 w 139"/>
                  <a:gd name="T19" fmla="*/ 139 h 144"/>
                  <a:gd name="T20" fmla="*/ 110 w 139"/>
                  <a:gd name="T21" fmla="*/ 128 h 144"/>
                  <a:gd name="T22" fmla="*/ 105 w 139"/>
                  <a:gd name="T23" fmla="*/ 131 h 144"/>
                  <a:gd name="T24" fmla="*/ 56 w 139"/>
                  <a:gd name="T25" fmla="*/ 141 h 144"/>
                  <a:gd name="T26" fmla="*/ 10 w 139"/>
                  <a:gd name="T27" fmla="*/ 103 h 144"/>
                  <a:gd name="T28" fmla="*/ 15 w 139"/>
                  <a:gd name="T29" fmla="*/ 33 h 144"/>
                  <a:gd name="T30" fmla="*/ 56 w 139"/>
                  <a:gd name="T31" fmla="*/ 3 h 144"/>
                  <a:gd name="T32" fmla="*/ 99 w 139"/>
                  <a:gd name="T33" fmla="*/ 11 h 144"/>
                  <a:gd name="T34" fmla="*/ 102 w 139"/>
                  <a:gd name="T35" fmla="*/ 13 h 144"/>
                  <a:gd name="T36" fmla="*/ 105 w 139"/>
                  <a:gd name="T37" fmla="*/ 5 h 144"/>
                  <a:gd name="T38" fmla="*/ 112 w 139"/>
                  <a:gd name="T39" fmla="*/ 5 h 144"/>
                  <a:gd name="T40" fmla="*/ 122 w 139"/>
                  <a:gd name="T41" fmla="*/ 46 h 144"/>
                  <a:gd name="T42" fmla="*/ 114 w 139"/>
                  <a:gd name="T43" fmla="*/ 49 h 144"/>
                  <a:gd name="T44" fmla="*/ 112 w 139"/>
                  <a:gd name="T45" fmla="*/ 44 h 144"/>
                  <a:gd name="T46" fmla="*/ 100 w 139"/>
                  <a:gd name="T47" fmla="*/ 25 h 144"/>
                  <a:gd name="T48" fmla="*/ 42 w 139"/>
                  <a:gd name="T49" fmla="*/ 23 h 144"/>
                  <a:gd name="T50" fmla="*/ 24 w 139"/>
                  <a:gd name="T51" fmla="*/ 62 h 144"/>
                  <a:gd name="T52" fmla="*/ 34 w 139"/>
                  <a:gd name="T53" fmla="*/ 109 h 144"/>
                  <a:gd name="T54" fmla="*/ 77 w 139"/>
                  <a:gd name="T55" fmla="*/ 131 h 144"/>
                  <a:gd name="T56" fmla="*/ 101 w 139"/>
                  <a:gd name="T57" fmla="*/ 120 h 144"/>
                  <a:gd name="T58" fmla="*/ 106 w 139"/>
                  <a:gd name="T59" fmla="*/ 109 h 144"/>
                  <a:gd name="T60" fmla="*/ 106 w 139"/>
                  <a:gd name="T61" fmla="*/ 90 h 144"/>
                  <a:gd name="T62" fmla="*/ 96 w 139"/>
                  <a:gd name="T63" fmla="*/ 79 h 144"/>
                  <a:gd name="T64" fmla="*/ 87 w 139"/>
                  <a:gd name="T65" fmla="*/ 7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9" h="144">
                    <a:moveTo>
                      <a:pt x="87" y="79"/>
                    </a:moveTo>
                    <a:cubicBezTo>
                      <a:pt x="87" y="76"/>
                      <a:pt x="87" y="74"/>
                      <a:pt x="87" y="71"/>
                    </a:cubicBezTo>
                    <a:cubicBezTo>
                      <a:pt x="105" y="71"/>
                      <a:pt x="122" y="71"/>
                      <a:pt x="139" y="71"/>
                    </a:cubicBezTo>
                    <a:cubicBezTo>
                      <a:pt x="139" y="74"/>
                      <a:pt x="139" y="76"/>
                      <a:pt x="139" y="79"/>
                    </a:cubicBezTo>
                    <a:cubicBezTo>
                      <a:pt x="137" y="79"/>
                      <a:pt x="135" y="79"/>
                      <a:pt x="133" y="79"/>
                    </a:cubicBezTo>
                    <a:cubicBezTo>
                      <a:pt x="127" y="79"/>
                      <a:pt x="125" y="81"/>
                      <a:pt x="124" y="88"/>
                    </a:cubicBezTo>
                    <a:cubicBezTo>
                      <a:pt x="124" y="90"/>
                      <a:pt x="124" y="93"/>
                      <a:pt x="124" y="95"/>
                    </a:cubicBezTo>
                    <a:cubicBezTo>
                      <a:pt x="124" y="108"/>
                      <a:pt x="124" y="121"/>
                      <a:pt x="124" y="134"/>
                    </a:cubicBezTo>
                    <a:cubicBezTo>
                      <a:pt x="124" y="135"/>
                      <a:pt x="124" y="137"/>
                      <a:pt x="124" y="139"/>
                    </a:cubicBezTo>
                    <a:cubicBezTo>
                      <a:pt x="121" y="139"/>
                      <a:pt x="118" y="139"/>
                      <a:pt x="115" y="139"/>
                    </a:cubicBezTo>
                    <a:cubicBezTo>
                      <a:pt x="113" y="136"/>
                      <a:pt x="112" y="132"/>
                      <a:pt x="110" y="128"/>
                    </a:cubicBezTo>
                    <a:cubicBezTo>
                      <a:pt x="108" y="129"/>
                      <a:pt x="107" y="130"/>
                      <a:pt x="105" y="131"/>
                    </a:cubicBezTo>
                    <a:cubicBezTo>
                      <a:pt x="90" y="140"/>
                      <a:pt x="74" y="144"/>
                      <a:pt x="56" y="141"/>
                    </a:cubicBezTo>
                    <a:cubicBezTo>
                      <a:pt x="34" y="137"/>
                      <a:pt x="18" y="124"/>
                      <a:pt x="10" y="103"/>
                    </a:cubicBezTo>
                    <a:cubicBezTo>
                      <a:pt x="0" y="79"/>
                      <a:pt x="1" y="55"/>
                      <a:pt x="15" y="33"/>
                    </a:cubicBezTo>
                    <a:cubicBezTo>
                      <a:pt x="24" y="17"/>
                      <a:pt x="38" y="6"/>
                      <a:pt x="56" y="3"/>
                    </a:cubicBezTo>
                    <a:cubicBezTo>
                      <a:pt x="71" y="0"/>
                      <a:pt x="86" y="2"/>
                      <a:pt x="99" y="11"/>
                    </a:cubicBezTo>
                    <a:cubicBezTo>
                      <a:pt x="100" y="12"/>
                      <a:pt x="101" y="12"/>
                      <a:pt x="102" y="13"/>
                    </a:cubicBezTo>
                    <a:cubicBezTo>
                      <a:pt x="103" y="10"/>
                      <a:pt x="104" y="7"/>
                      <a:pt x="105" y="5"/>
                    </a:cubicBezTo>
                    <a:cubicBezTo>
                      <a:pt x="107" y="5"/>
                      <a:pt x="109" y="5"/>
                      <a:pt x="112" y="5"/>
                    </a:cubicBezTo>
                    <a:cubicBezTo>
                      <a:pt x="115" y="18"/>
                      <a:pt x="119" y="32"/>
                      <a:pt x="122" y="46"/>
                    </a:cubicBezTo>
                    <a:cubicBezTo>
                      <a:pt x="120" y="47"/>
                      <a:pt x="117" y="48"/>
                      <a:pt x="114" y="49"/>
                    </a:cubicBezTo>
                    <a:cubicBezTo>
                      <a:pt x="114" y="47"/>
                      <a:pt x="113" y="45"/>
                      <a:pt x="112" y="44"/>
                    </a:cubicBezTo>
                    <a:cubicBezTo>
                      <a:pt x="109" y="37"/>
                      <a:pt x="105" y="30"/>
                      <a:pt x="100" y="25"/>
                    </a:cubicBezTo>
                    <a:cubicBezTo>
                      <a:pt x="84" y="8"/>
                      <a:pt x="59" y="7"/>
                      <a:pt x="42" y="23"/>
                    </a:cubicBezTo>
                    <a:cubicBezTo>
                      <a:pt x="31" y="34"/>
                      <a:pt x="25" y="47"/>
                      <a:pt x="24" y="62"/>
                    </a:cubicBezTo>
                    <a:cubicBezTo>
                      <a:pt x="22" y="79"/>
                      <a:pt x="25" y="95"/>
                      <a:pt x="34" y="109"/>
                    </a:cubicBezTo>
                    <a:cubicBezTo>
                      <a:pt x="44" y="125"/>
                      <a:pt x="59" y="132"/>
                      <a:pt x="77" y="131"/>
                    </a:cubicBezTo>
                    <a:cubicBezTo>
                      <a:pt x="86" y="130"/>
                      <a:pt x="94" y="127"/>
                      <a:pt x="101" y="120"/>
                    </a:cubicBezTo>
                    <a:cubicBezTo>
                      <a:pt x="104" y="117"/>
                      <a:pt x="106" y="114"/>
                      <a:pt x="106" y="109"/>
                    </a:cubicBezTo>
                    <a:cubicBezTo>
                      <a:pt x="106" y="103"/>
                      <a:pt x="107" y="96"/>
                      <a:pt x="106" y="90"/>
                    </a:cubicBezTo>
                    <a:cubicBezTo>
                      <a:pt x="106" y="82"/>
                      <a:pt x="104" y="81"/>
                      <a:pt x="96" y="79"/>
                    </a:cubicBezTo>
                    <a:cubicBezTo>
                      <a:pt x="94" y="79"/>
                      <a:pt x="91" y="79"/>
                      <a:pt x="87" y="79"/>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167" name="Freeform 25"/>
              <p:cNvSpPr/>
              <p:nvPr/>
            </p:nvSpPr>
            <p:spPr bwMode="auto">
              <a:xfrm>
                <a:off x="9005458" y="3884769"/>
                <a:ext cx="323584" cy="397272"/>
              </a:xfrm>
              <a:custGeom>
                <a:avLst/>
                <a:gdLst>
                  <a:gd name="T0" fmla="*/ 103 w 113"/>
                  <a:gd name="T1" fmla="*/ 44 h 140"/>
                  <a:gd name="T2" fmla="*/ 95 w 113"/>
                  <a:gd name="T3" fmla="*/ 46 h 140"/>
                  <a:gd name="T4" fmla="*/ 92 w 113"/>
                  <a:gd name="T5" fmla="*/ 41 h 140"/>
                  <a:gd name="T6" fmla="*/ 72 w 113"/>
                  <a:gd name="T7" fmla="*/ 18 h 140"/>
                  <a:gd name="T8" fmla="*/ 38 w 113"/>
                  <a:gd name="T9" fmla="*/ 12 h 140"/>
                  <a:gd name="T10" fmla="*/ 25 w 113"/>
                  <a:gd name="T11" fmla="*/ 19 h 140"/>
                  <a:gd name="T12" fmla="*/ 26 w 113"/>
                  <a:gd name="T13" fmla="*/ 44 h 140"/>
                  <a:gd name="T14" fmla="*/ 42 w 113"/>
                  <a:gd name="T15" fmla="*/ 53 h 140"/>
                  <a:gd name="T16" fmla="*/ 70 w 113"/>
                  <a:gd name="T17" fmla="*/ 62 h 140"/>
                  <a:gd name="T18" fmla="*/ 90 w 113"/>
                  <a:gd name="T19" fmla="*/ 70 h 140"/>
                  <a:gd name="T20" fmla="*/ 97 w 113"/>
                  <a:gd name="T21" fmla="*/ 125 h 140"/>
                  <a:gd name="T22" fmla="*/ 56 w 113"/>
                  <a:gd name="T23" fmla="*/ 140 h 140"/>
                  <a:gd name="T24" fmla="*/ 25 w 113"/>
                  <a:gd name="T25" fmla="*/ 128 h 140"/>
                  <a:gd name="T26" fmla="*/ 21 w 113"/>
                  <a:gd name="T27" fmla="*/ 125 h 140"/>
                  <a:gd name="T28" fmla="*/ 16 w 113"/>
                  <a:gd name="T29" fmla="*/ 137 h 140"/>
                  <a:gd name="T30" fmla="*/ 10 w 113"/>
                  <a:gd name="T31" fmla="*/ 137 h 140"/>
                  <a:gd name="T32" fmla="*/ 1 w 113"/>
                  <a:gd name="T33" fmla="*/ 89 h 140"/>
                  <a:gd name="T34" fmla="*/ 10 w 113"/>
                  <a:gd name="T35" fmla="*/ 87 h 140"/>
                  <a:gd name="T36" fmla="*/ 13 w 113"/>
                  <a:gd name="T37" fmla="*/ 95 h 140"/>
                  <a:gd name="T38" fmla="*/ 36 w 113"/>
                  <a:gd name="T39" fmla="*/ 122 h 140"/>
                  <a:gd name="T40" fmla="*/ 69 w 113"/>
                  <a:gd name="T41" fmla="*/ 128 h 140"/>
                  <a:gd name="T42" fmla="*/ 85 w 113"/>
                  <a:gd name="T43" fmla="*/ 119 h 140"/>
                  <a:gd name="T44" fmla="*/ 81 w 113"/>
                  <a:gd name="T45" fmla="*/ 86 h 140"/>
                  <a:gd name="T46" fmla="*/ 63 w 113"/>
                  <a:gd name="T47" fmla="*/ 79 h 140"/>
                  <a:gd name="T48" fmla="*/ 38 w 113"/>
                  <a:gd name="T49" fmla="*/ 71 h 140"/>
                  <a:gd name="T50" fmla="*/ 19 w 113"/>
                  <a:gd name="T51" fmla="*/ 62 h 140"/>
                  <a:gd name="T52" fmla="*/ 15 w 113"/>
                  <a:gd name="T53" fmla="*/ 13 h 140"/>
                  <a:gd name="T54" fmla="*/ 51 w 113"/>
                  <a:gd name="T55" fmla="*/ 0 h 140"/>
                  <a:gd name="T56" fmla="*/ 81 w 113"/>
                  <a:gd name="T57" fmla="*/ 10 h 140"/>
                  <a:gd name="T58" fmla="*/ 82 w 113"/>
                  <a:gd name="T59" fmla="*/ 11 h 140"/>
                  <a:gd name="T60" fmla="*/ 83 w 113"/>
                  <a:gd name="T61" fmla="*/ 11 h 140"/>
                  <a:gd name="T62" fmla="*/ 87 w 113"/>
                  <a:gd name="T63" fmla="*/ 2 h 140"/>
                  <a:gd name="T64" fmla="*/ 93 w 113"/>
                  <a:gd name="T65" fmla="*/ 2 h 140"/>
                  <a:gd name="T66" fmla="*/ 103 w 113"/>
                  <a:gd name="T67" fmla="*/ 44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3" h="140">
                    <a:moveTo>
                      <a:pt x="103" y="44"/>
                    </a:moveTo>
                    <a:cubicBezTo>
                      <a:pt x="100" y="45"/>
                      <a:pt x="98" y="45"/>
                      <a:pt x="95" y="46"/>
                    </a:cubicBezTo>
                    <a:cubicBezTo>
                      <a:pt x="94" y="44"/>
                      <a:pt x="93" y="43"/>
                      <a:pt x="92" y="41"/>
                    </a:cubicBezTo>
                    <a:cubicBezTo>
                      <a:pt x="87" y="32"/>
                      <a:pt x="81" y="24"/>
                      <a:pt x="72" y="18"/>
                    </a:cubicBezTo>
                    <a:cubicBezTo>
                      <a:pt x="61" y="11"/>
                      <a:pt x="50" y="9"/>
                      <a:pt x="38" y="12"/>
                    </a:cubicBezTo>
                    <a:cubicBezTo>
                      <a:pt x="33" y="13"/>
                      <a:pt x="28" y="16"/>
                      <a:pt x="25" y="19"/>
                    </a:cubicBezTo>
                    <a:cubicBezTo>
                      <a:pt x="18" y="27"/>
                      <a:pt x="19" y="38"/>
                      <a:pt x="26" y="44"/>
                    </a:cubicBezTo>
                    <a:cubicBezTo>
                      <a:pt x="31" y="49"/>
                      <a:pt x="36" y="51"/>
                      <a:pt x="42" y="53"/>
                    </a:cubicBezTo>
                    <a:cubicBezTo>
                      <a:pt x="51" y="56"/>
                      <a:pt x="61" y="59"/>
                      <a:pt x="70" y="62"/>
                    </a:cubicBezTo>
                    <a:cubicBezTo>
                      <a:pt x="77" y="64"/>
                      <a:pt x="84" y="67"/>
                      <a:pt x="90" y="70"/>
                    </a:cubicBezTo>
                    <a:cubicBezTo>
                      <a:pt x="113" y="83"/>
                      <a:pt x="112" y="111"/>
                      <a:pt x="97" y="125"/>
                    </a:cubicBezTo>
                    <a:cubicBezTo>
                      <a:pt x="85" y="137"/>
                      <a:pt x="71" y="140"/>
                      <a:pt x="56" y="140"/>
                    </a:cubicBezTo>
                    <a:cubicBezTo>
                      <a:pt x="44" y="139"/>
                      <a:pt x="34" y="135"/>
                      <a:pt x="25" y="128"/>
                    </a:cubicBezTo>
                    <a:cubicBezTo>
                      <a:pt x="24" y="127"/>
                      <a:pt x="23" y="126"/>
                      <a:pt x="21" y="125"/>
                    </a:cubicBezTo>
                    <a:cubicBezTo>
                      <a:pt x="19" y="129"/>
                      <a:pt x="18" y="133"/>
                      <a:pt x="16" y="137"/>
                    </a:cubicBezTo>
                    <a:cubicBezTo>
                      <a:pt x="14" y="137"/>
                      <a:pt x="12" y="137"/>
                      <a:pt x="10" y="137"/>
                    </a:cubicBezTo>
                    <a:cubicBezTo>
                      <a:pt x="7" y="121"/>
                      <a:pt x="4" y="105"/>
                      <a:pt x="1" y="89"/>
                    </a:cubicBezTo>
                    <a:cubicBezTo>
                      <a:pt x="4" y="88"/>
                      <a:pt x="7" y="88"/>
                      <a:pt x="10" y="87"/>
                    </a:cubicBezTo>
                    <a:cubicBezTo>
                      <a:pt x="11" y="90"/>
                      <a:pt x="12" y="93"/>
                      <a:pt x="13" y="95"/>
                    </a:cubicBezTo>
                    <a:cubicBezTo>
                      <a:pt x="18" y="106"/>
                      <a:pt x="26" y="116"/>
                      <a:pt x="36" y="122"/>
                    </a:cubicBezTo>
                    <a:cubicBezTo>
                      <a:pt x="46" y="129"/>
                      <a:pt x="57" y="131"/>
                      <a:pt x="69" y="128"/>
                    </a:cubicBezTo>
                    <a:cubicBezTo>
                      <a:pt x="75" y="127"/>
                      <a:pt x="80" y="123"/>
                      <a:pt x="85" y="119"/>
                    </a:cubicBezTo>
                    <a:cubicBezTo>
                      <a:pt x="94" y="110"/>
                      <a:pt x="94" y="93"/>
                      <a:pt x="81" y="86"/>
                    </a:cubicBezTo>
                    <a:cubicBezTo>
                      <a:pt x="75" y="83"/>
                      <a:pt x="69" y="81"/>
                      <a:pt x="63" y="79"/>
                    </a:cubicBezTo>
                    <a:cubicBezTo>
                      <a:pt x="55" y="76"/>
                      <a:pt x="46" y="74"/>
                      <a:pt x="38" y="71"/>
                    </a:cubicBezTo>
                    <a:cubicBezTo>
                      <a:pt x="31" y="69"/>
                      <a:pt x="25" y="66"/>
                      <a:pt x="19" y="62"/>
                    </a:cubicBezTo>
                    <a:cubicBezTo>
                      <a:pt x="1" y="51"/>
                      <a:pt x="0" y="27"/>
                      <a:pt x="15" y="13"/>
                    </a:cubicBezTo>
                    <a:cubicBezTo>
                      <a:pt x="25" y="3"/>
                      <a:pt x="37" y="0"/>
                      <a:pt x="51" y="0"/>
                    </a:cubicBezTo>
                    <a:cubicBezTo>
                      <a:pt x="62" y="0"/>
                      <a:pt x="72" y="3"/>
                      <a:pt x="81" y="10"/>
                    </a:cubicBezTo>
                    <a:cubicBezTo>
                      <a:pt x="81" y="10"/>
                      <a:pt x="81" y="11"/>
                      <a:pt x="82" y="11"/>
                    </a:cubicBezTo>
                    <a:cubicBezTo>
                      <a:pt x="82" y="11"/>
                      <a:pt x="82" y="11"/>
                      <a:pt x="83" y="11"/>
                    </a:cubicBezTo>
                    <a:cubicBezTo>
                      <a:pt x="84" y="8"/>
                      <a:pt x="85" y="5"/>
                      <a:pt x="87" y="2"/>
                    </a:cubicBezTo>
                    <a:cubicBezTo>
                      <a:pt x="89" y="2"/>
                      <a:pt x="91" y="2"/>
                      <a:pt x="93" y="2"/>
                    </a:cubicBezTo>
                    <a:cubicBezTo>
                      <a:pt x="96" y="16"/>
                      <a:pt x="100" y="30"/>
                      <a:pt x="103" y="44"/>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168" name="Freeform 27"/>
              <p:cNvSpPr>
                <a:spLocks noEditPoints="1"/>
              </p:cNvSpPr>
              <p:nvPr/>
            </p:nvSpPr>
            <p:spPr bwMode="auto">
              <a:xfrm>
                <a:off x="4616246" y="3887973"/>
                <a:ext cx="323584" cy="384457"/>
              </a:xfrm>
              <a:custGeom>
                <a:avLst/>
                <a:gdLst>
                  <a:gd name="T0" fmla="*/ 33 w 113"/>
                  <a:gd name="T1" fmla="*/ 78 h 135"/>
                  <a:gd name="T2" fmla="*/ 33 w 113"/>
                  <a:gd name="T3" fmla="*/ 82 h 135"/>
                  <a:gd name="T4" fmla="*/ 33 w 113"/>
                  <a:gd name="T5" fmla="*/ 114 h 135"/>
                  <a:gd name="T6" fmla="*/ 33 w 113"/>
                  <a:gd name="T7" fmla="*/ 118 h 135"/>
                  <a:gd name="T8" fmla="*/ 43 w 113"/>
                  <a:gd name="T9" fmla="*/ 128 h 135"/>
                  <a:gd name="T10" fmla="*/ 49 w 113"/>
                  <a:gd name="T11" fmla="*/ 128 h 135"/>
                  <a:gd name="T12" fmla="*/ 49 w 113"/>
                  <a:gd name="T13" fmla="*/ 135 h 135"/>
                  <a:gd name="T14" fmla="*/ 0 w 113"/>
                  <a:gd name="T15" fmla="*/ 135 h 135"/>
                  <a:gd name="T16" fmla="*/ 0 w 113"/>
                  <a:gd name="T17" fmla="*/ 128 h 135"/>
                  <a:gd name="T18" fmla="*/ 8 w 113"/>
                  <a:gd name="T19" fmla="*/ 127 h 135"/>
                  <a:gd name="T20" fmla="*/ 15 w 113"/>
                  <a:gd name="T21" fmla="*/ 120 h 135"/>
                  <a:gd name="T22" fmla="*/ 15 w 113"/>
                  <a:gd name="T23" fmla="*/ 114 h 135"/>
                  <a:gd name="T24" fmla="*/ 15 w 113"/>
                  <a:gd name="T25" fmla="*/ 21 h 135"/>
                  <a:gd name="T26" fmla="*/ 15 w 113"/>
                  <a:gd name="T27" fmla="*/ 14 h 135"/>
                  <a:gd name="T28" fmla="*/ 9 w 113"/>
                  <a:gd name="T29" fmla="*/ 9 h 135"/>
                  <a:gd name="T30" fmla="*/ 0 w 113"/>
                  <a:gd name="T31" fmla="*/ 8 h 135"/>
                  <a:gd name="T32" fmla="*/ 0 w 113"/>
                  <a:gd name="T33" fmla="*/ 1 h 135"/>
                  <a:gd name="T34" fmla="*/ 4 w 113"/>
                  <a:gd name="T35" fmla="*/ 0 h 135"/>
                  <a:gd name="T36" fmla="*/ 56 w 113"/>
                  <a:gd name="T37" fmla="*/ 0 h 135"/>
                  <a:gd name="T38" fmla="*/ 73 w 113"/>
                  <a:gd name="T39" fmla="*/ 1 h 135"/>
                  <a:gd name="T40" fmla="*/ 106 w 113"/>
                  <a:gd name="T41" fmla="*/ 50 h 135"/>
                  <a:gd name="T42" fmla="*/ 78 w 113"/>
                  <a:gd name="T43" fmla="*/ 76 h 135"/>
                  <a:gd name="T44" fmla="*/ 55 w 113"/>
                  <a:gd name="T45" fmla="*/ 78 h 135"/>
                  <a:gd name="T46" fmla="*/ 33 w 113"/>
                  <a:gd name="T47" fmla="*/ 78 h 135"/>
                  <a:gd name="T48" fmla="*/ 33 w 113"/>
                  <a:gd name="T49" fmla="*/ 68 h 135"/>
                  <a:gd name="T50" fmla="*/ 67 w 113"/>
                  <a:gd name="T51" fmla="*/ 67 h 135"/>
                  <a:gd name="T52" fmla="*/ 85 w 113"/>
                  <a:gd name="T53" fmla="*/ 52 h 135"/>
                  <a:gd name="T54" fmla="*/ 87 w 113"/>
                  <a:gd name="T55" fmla="*/ 29 h 135"/>
                  <a:gd name="T56" fmla="*/ 66 w 113"/>
                  <a:gd name="T57" fmla="*/ 11 h 135"/>
                  <a:gd name="T58" fmla="*/ 34 w 113"/>
                  <a:gd name="T59" fmla="*/ 11 h 135"/>
                  <a:gd name="T60" fmla="*/ 33 w 113"/>
                  <a:gd name="T61" fmla="*/ 11 h 135"/>
                  <a:gd name="T62" fmla="*/ 33 w 113"/>
                  <a:gd name="T63" fmla="*/ 68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13" h="135">
                    <a:moveTo>
                      <a:pt x="33" y="78"/>
                    </a:moveTo>
                    <a:cubicBezTo>
                      <a:pt x="33" y="80"/>
                      <a:pt x="33" y="81"/>
                      <a:pt x="33" y="82"/>
                    </a:cubicBezTo>
                    <a:cubicBezTo>
                      <a:pt x="33" y="93"/>
                      <a:pt x="33" y="103"/>
                      <a:pt x="33" y="114"/>
                    </a:cubicBezTo>
                    <a:cubicBezTo>
                      <a:pt x="33" y="115"/>
                      <a:pt x="33" y="117"/>
                      <a:pt x="33" y="118"/>
                    </a:cubicBezTo>
                    <a:cubicBezTo>
                      <a:pt x="34" y="125"/>
                      <a:pt x="35" y="127"/>
                      <a:pt x="43" y="128"/>
                    </a:cubicBezTo>
                    <a:cubicBezTo>
                      <a:pt x="45" y="128"/>
                      <a:pt x="47" y="128"/>
                      <a:pt x="49" y="128"/>
                    </a:cubicBezTo>
                    <a:cubicBezTo>
                      <a:pt x="49" y="130"/>
                      <a:pt x="49" y="133"/>
                      <a:pt x="49" y="135"/>
                    </a:cubicBezTo>
                    <a:cubicBezTo>
                      <a:pt x="33" y="135"/>
                      <a:pt x="16" y="135"/>
                      <a:pt x="0" y="135"/>
                    </a:cubicBezTo>
                    <a:cubicBezTo>
                      <a:pt x="0" y="133"/>
                      <a:pt x="0" y="131"/>
                      <a:pt x="0" y="128"/>
                    </a:cubicBezTo>
                    <a:cubicBezTo>
                      <a:pt x="2" y="128"/>
                      <a:pt x="5" y="128"/>
                      <a:pt x="8" y="127"/>
                    </a:cubicBezTo>
                    <a:cubicBezTo>
                      <a:pt x="13" y="126"/>
                      <a:pt x="14" y="125"/>
                      <a:pt x="15" y="120"/>
                    </a:cubicBezTo>
                    <a:cubicBezTo>
                      <a:pt x="15" y="118"/>
                      <a:pt x="15" y="116"/>
                      <a:pt x="15" y="114"/>
                    </a:cubicBezTo>
                    <a:cubicBezTo>
                      <a:pt x="16" y="83"/>
                      <a:pt x="16" y="52"/>
                      <a:pt x="15" y="21"/>
                    </a:cubicBezTo>
                    <a:cubicBezTo>
                      <a:pt x="15" y="19"/>
                      <a:pt x="15" y="16"/>
                      <a:pt x="15" y="14"/>
                    </a:cubicBezTo>
                    <a:cubicBezTo>
                      <a:pt x="14" y="11"/>
                      <a:pt x="12" y="9"/>
                      <a:pt x="9" y="9"/>
                    </a:cubicBezTo>
                    <a:cubicBezTo>
                      <a:pt x="6" y="8"/>
                      <a:pt x="3" y="8"/>
                      <a:pt x="0" y="8"/>
                    </a:cubicBezTo>
                    <a:cubicBezTo>
                      <a:pt x="0" y="5"/>
                      <a:pt x="0" y="3"/>
                      <a:pt x="0" y="1"/>
                    </a:cubicBezTo>
                    <a:cubicBezTo>
                      <a:pt x="1" y="0"/>
                      <a:pt x="3" y="0"/>
                      <a:pt x="4" y="0"/>
                    </a:cubicBezTo>
                    <a:cubicBezTo>
                      <a:pt x="21" y="0"/>
                      <a:pt x="39" y="0"/>
                      <a:pt x="56" y="0"/>
                    </a:cubicBezTo>
                    <a:cubicBezTo>
                      <a:pt x="62" y="0"/>
                      <a:pt x="68" y="1"/>
                      <a:pt x="73" y="1"/>
                    </a:cubicBezTo>
                    <a:cubicBezTo>
                      <a:pt x="98" y="4"/>
                      <a:pt x="113" y="26"/>
                      <a:pt x="106" y="50"/>
                    </a:cubicBezTo>
                    <a:cubicBezTo>
                      <a:pt x="102" y="64"/>
                      <a:pt x="93" y="73"/>
                      <a:pt x="78" y="76"/>
                    </a:cubicBezTo>
                    <a:cubicBezTo>
                      <a:pt x="70" y="77"/>
                      <a:pt x="63" y="77"/>
                      <a:pt x="55" y="78"/>
                    </a:cubicBezTo>
                    <a:cubicBezTo>
                      <a:pt x="48" y="78"/>
                      <a:pt x="41" y="78"/>
                      <a:pt x="33" y="78"/>
                    </a:cubicBezTo>
                    <a:close/>
                    <a:moveTo>
                      <a:pt x="33" y="68"/>
                    </a:moveTo>
                    <a:cubicBezTo>
                      <a:pt x="45" y="67"/>
                      <a:pt x="56" y="68"/>
                      <a:pt x="67" y="67"/>
                    </a:cubicBezTo>
                    <a:cubicBezTo>
                      <a:pt x="76" y="66"/>
                      <a:pt x="82" y="60"/>
                      <a:pt x="85" y="52"/>
                    </a:cubicBezTo>
                    <a:cubicBezTo>
                      <a:pt x="89" y="45"/>
                      <a:pt x="89" y="37"/>
                      <a:pt x="87" y="29"/>
                    </a:cubicBezTo>
                    <a:cubicBezTo>
                      <a:pt x="84" y="19"/>
                      <a:pt x="78" y="12"/>
                      <a:pt x="66" y="11"/>
                    </a:cubicBezTo>
                    <a:cubicBezTo>
                      <a:pt x="56" y="11"/>
                      <a:pt x="45" y="11"/>
                      <a:pt x="34" y="11"/>
                    </a:cubicBezTo>
                    <a:cubicBezTo>
                      <a:pt x="34" y="11"/>
                      <a:pt x="34" y="11"/>
                      <a:pt x="33" y="11"/>
                    </a:cubicBezTo>
                    <a:cubicBezTo>
                      <a:pt x="33" y="30"/>
                      <a:pt x="33" y="48"/>
                      <a:pt x="33" y="68"/>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169" name="Freeform 29"/>
              <p:cNvSpPr/>
              <p:nvPr/>
            </p:nvSpPr>
            <p:spPr bwMode="auto">
              <a:xfrm>
                <a:off x="6858909" y="3891177"/>
                <a:ext cx="381253" cy="394068"/>
              </a:xfrm>
              <a:custGeom>
                <a:avLst/>
                <a:gdLst>
                  <a:gd name="T0" fmla="*/ 49 w 133"/>
                  <a:gd name="T1" fmla="*/ 0 h 138"/>
                  <a:gd name="T2" fmla="*/ 49 w 133"/>
                  <a:gd name="T3" fmla="*/ 7 h 138"/>
                  <a:gd name="T4" fmla="*/ 41 w 133"/>
                  <a:gd name="T5" fmla="*/ 8 h 138"/>
                  <a:gd name="T6" fmla="*/ 34 w 133"/>
                  <a:gd name="T7" fmla="*/ 15 h 138"/>
                  <a:gd name="T8" fmla="*/ 33 w 133"/>
                  <a:gd name="T9" fmla="*/ 23 h 138"/>
                  <a:gd name="T10" fmla="*/ 33 w 133"/>
                  <a:gd name="T11" fmla="*/ 83 h 138"/>
                  <a:gd name="T12" fmla="*/ 34 w 133"/>
                  <a:gd name="T13" fmla="*/ 96 h 138"/>
                  <a:gd name="T14" fmla="*/ 60 w 133"/>
                  <a:gd name="T15" fmla="*/ 124 h 138"/>
                  <a:gd name="T16" fmla="*/ 100 w 133"/>
                  <a:gd name="T17" fmla="*/ 110 h 138"/>
                  <a:gd name="T18" fmla="*/ 106 w 133"/>
                  <a:gd name="T19" fmla="*/ 94 h 138"/>
                  <a:gd name="T20" fmla="*/ 107 w 133"/>
                  <a:gd name="T21" fmla="*/ 80 h 138"/>
                  <a:gd name="T22" fmla="*/ 107 w 133"/>
                  <a:gd name="T23" fmla="*/ 24 h 138"/>
                  <a:gd name="T24" fmla="*/ 106 w 133"/>
                  <a:gd name="T25" fmla="*/ 15 h 138"/>
                  <a:gd name="T26" fmla="*/ 97 w 133"/>
                  <a:gd name="T27" fmla="*/ 8 h 138"/>
                  <a:gd name="T28" fmla="*/ 91 w 133"/>
                  <a:gd name="T29" fmla="*/ 7 h 138"/>
                  <a:gd name="T30" fmla="*/ 91 w 133"/>
                  <a:gd name="T31" fmla="*/ 0 h 138"/>
                  <a:gd name="T32" fmla="*/ 133 w 133"/>
                  <a:gd name="T33" fmla="*/ 0 h 138"/>
                  <a:gd name="T34" fmla="*/ 133 w 133"/>
                  <a:gd name="T35" fmla="*/ 7 h 138"/>
                  <a:gd name="T36" fmla="*/ 126 w 133"/>
                  <a:gd name="T37" fmla="*/ 8 h 138"/>
                  <a:gd name="T38" fmla="*/ 118 w 133"/>
                  <a:gd name="T39" fmla="*/ 15 h 138"/>
                  <a:gd name="T40" fmla="*/ 118 w 133"/>
                  <a:gd name="T41" fmla="*/ 25 h 138"/>
                  <a:gd name="T42" fmla="*/ 117 w 133"/>
                  <a:gd name="T43" fmla="*/ 88 h 138"/>
                  <a:gd name="T44" fmla="*/ 114 w 133"/>
                  <a:gd name="T45" fmla="*/ 105 h 138"/>
                  <a:gd name="T46" fmla="*/ 74 w 133"/>
                  <a:gd name="T47" fmla="*/ 136 h 138"/>
                  <a:gd name="T48" fmla="*/ 35 w 133"/>
                  <a:gd name="T49" fmla="*/ 127 h 138"/>
                  <a:gd name="T50" fmla="*/ 17 w 133"/>
                  <a:gd name="T51" fmla="*/ 96 h 138"/>
                  <a:gd name="T52" fmla="*/ 16 w 133"/>
                  <a:gd name="T53" fmla="*/ 83 h 138"/>
                  <a:gd name="T54" fmla="*/ 16 w 133"/>
                  <a:gd name="T55" fmla="*/ 25 h 138"/>
                  <a:gd name="T56" fmla="*/ 16 w 133"/>
                  <a:gd name="T57" fmla="*/ 15 h 138"/>
                  <a:gd name="T58" fmla="*/ 8 w 133"/>
                  <a:gd name="T59" fmla="*/ 8 h 138"/>
                  <a:gd name="T60" fmla="*/ 0 w 133"/>
                  <a:gd name="T61" fmla="*/ 7 h 138"/>
                  <a:gd name="T62" fmla="*/ 0 w 133"/>
                  <a:gd name="T63" fmla="*/ 0 h 138"/>
                  <a:gd name="T64" fmla="*/ 49 w 133"/>
                  <a:gd name="T65"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3" h="138">
                    <a:moveTo>
                      <a:pt x="49" y="0"/>
                    </a:moveTo>
                    <a:cubicBezTo>
                      <a:pt x="49" y="2"/>
                      <a:pt x="49" y="4"/>
                      <a:pt x="49" y="7"/>
                    </a:cubicBezTo>
                    <a:cubicBezTo>
                      <a:pt x="46" y="7"/>
                      <a:pt x="44" y="7"/>
                      <a:pt x="41" y="8"/>
                    </a:cubicBezTo>
                    <a:cubicBezTo>
                      <a:pt x="36" y="8"/>
                      <a:pt x="34" y="10"/>
                      <a:pt x="34" y="15"/>
                    </a:cubicBezTo>
                    <a:cubicBezTo>
                      <a:pt x="33" y="17"/>
                      <a:pt x="33" y="20"/>
                      <a:pt x="33" y="23"/>
                    </a:cubicBezTo>
                    <a:cubicBezTo>
                      <a:pt x="33" y="43"/>
                      <a:pt x="33" y="63"/>
                      <a:pt x="33" y="83"/>
                    </a:cubicBezTo>
                    <a:cubicBezTo>
                      <a:pt x="33" y="87"/>
                      <a:pt x="33" y="92"/>
                      <a:pt x="34" y="96"/>
                    </a:cubicBezTo>
                    <a:cubicBezTo>
                      <a:pt x="36" y="112"/>
                      <a:pt x="46" y="120"/>
                      <a:pt x="60" y="124"/>
                    </a:cubicBezTo>
                    <a:cubicBezTo>
                      <a:pt x="76" y="128"/>
                      <a:pt x="89" y="123"/>
                      <a:pt x="100" y="110"/>
                    </a:cubicBezTo>
                    <a:cubicBezTo>
                      <a:pt x="104" y="106"/>
                      <a:pt x="105" y="100"/>
                      <a:pt x="106" y="94"/>
                    </a:cubicBezTo>
                    <a:cubicBezTo>
                      <a:pt x="106" y="90"/>
                      <a:pt x="106" y="85"/>
                      <a:pt x="107" y="80"/>
                    </a:cubicBezTo>
                    <a:cubicBezTo>
                      <a:pt x="107" y="62"/>
                      <a:pt x="107" y="43"/>
                      <a:pt x="107" y="24"/>
                    </a:cubicBezTo>
                    <a:cubicBezTo>
                      <a:pt x="107" y="21"/>
                      <a:pt x="106" y="18"/>
                      <a:pt x="106" y="15"/>
                    </a:cubicBezTo>
                    <a:cubicBezTo>
                      <a:pt x="105" y="10"/>
                      <a:pt x="103" y="8"/>
                      <a:pt x="97" y="8"/>
                    </a:cubicBezTo>
                    <a:cubicBezTo>
                      <a:pt x="95" y="7"/>
                      <a:pt x="93" y="7"/>
                      <a:pt x="91" y="7"/>
                    </a:cubicBezTo>
                    <a:cubicBezTo>
                      <a:pt x="91" y="4"/>
                      <a:pt x="91" y="2"/>
                      <a:pt x="91" y="0"/>
                    </a:cubicBezTo>
                    <a:cubicBezTo>
                      <a:pt x="105" y="0"/>
                      <a:pt x="119" y="0"/>
                      <a:pt x="133" y="0"/>
                    </a:cubicBezTo>
                    <a:cubicBezTo>
                      <a:pt x="133" y="2"/>
                      <a:pt x="133" y="4"/>
                      <a:pt x="133" y="7"/>
                    </a:cubicBezTo>
                    <a:cubicBezTo>
                      <a:pt x="131" y="7"/>
                      <a:pt x="128" y="7"/>
                      <a:pt x="126" y="8"/>
                    </a:cubicBezTo>
                    <a:cubicBezTo>
                      <a:pt x="121" y="8"/>
                      <a:pt x="119" y="11"/>
                      <a:pt x="118" y="15"/>
                    </a:cubicBezTo>
                    <a:cubicBezTo>
                      <a:pt x="118" y="18"/>
                      <a:pt x="118" y="22"/>
                      <a:pt x="118" y="25"/>
                    </a:cubicBezTo>
                    <a:cubicBezTo>
                      <a:pt x="117" y="46"/>
                      <a:pt x="118" y="67"/>
                      <a:pt x="117" y="88"/>
                    </a:cubicBezTo>
                    <a:cubicBezTo>
                      <a:pt x="117" y="94"/>
                      <a:pt x="116" y="99"/>
                      <a:pt x="114" y="105"/>
                    </a:cubicBezTo>
                    <a:cubicBezTo>
                      <a:pt x="108" y="124"/>
                      <a:pt x="94" y="134"/>
                      <a:pt x="74" y="136"/>
                    </a:cubicBezTo>
                    <a:cubicBezTo>
                      <a:pt x="60" y="138"/>
                      <a:pt x="47" y="135"/>
                      <a:pt x="35" y="127"/>
                    </a:cubicBezTo>
                    <a:cubicBezTo>
                      <a:pt x="24" y="120"/>
                      <a:pt x="18" y="109"/>
                      <a:pt x="17" y="96"/>
                    </a:cubicBezTo>
                    <a:cubicBezTo>
                      <a:pt x="16" y="92"/>
                      <a:pt x="16" y="87"/>
                      <a:pt x="16" y="83"/>
                    </a:cubicBezTo>
                    <a:cubicBezTo>
                      <a:pt x="16" y="64"/>
                      <a:pt x="16" y="45"/>
                      <a:pt x="16" y="25"/>
                    </a:cubicBezTo>
                    <a:cubicBezTo>
                      <a:pt x="16" y="22"/>
                      <a:pt x="16" y="18"/>
                      <a:pt x="16" y="15"/>
                    </a:cubicBezTo>
                    <a:cubicBezTo>
                      <a:pt x="15" y="10"/>
                      <a:pt x="13" y="8"/>
                      <a:pt x="8" y="8"/>
                    </a:cubicBezTo>
                    <a:cubicBezTo>
                      <a:pt x="5" y="7"/>
                      <a:pt x="3" y="7"/>
                      <a:pt x="0" y="7"/>
                    </a:cubicBezTo>
                    <a:cubicBezTo>
                      <a:pt x="0" y="4"/>
                      <a:pt x="0" y="2"/>
                      <a:pt x="0" y="0"/>
                    </a:cubicBezTo>
                    <a:cubicBezTo>
                      <a:pt x="16" y="0"/>
                      <a:pt x="32" y="0"/>
                      <a:pt x="49" y="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170" name="Freeform 30"/>
              <p:cNvSpPr/>
              <p:nvPr/>
            </p:nvSpPr>
            <p:spPr bwMode="auto">
              <a:xfrm>
                <a:off x="7832866" y="3891177"/>
                <a:ext cx="378049" cy="390864"/>
              </a:xfrm>
              <a:custGeom>
                <a:avLst/>
                <a:gdLst>
                  <a:gd name="T0" fmla="*/ 73 w 133"/>
                  <a:gd name="T1" fmla="*/ 137 h 137"/>
                  <a:gd name="T2" fmla="*/ 64 w 133"/>
                  <a:gd name="T3" fmla="*/ 137 h 137"/>
                  <a:gd name="T4" fmla="*/ 58 w 133"/>
                  <a:gd name="T5" fmla="*/ 133 h 137"/>
                  <a:gd name="T6" fmla="*/ 39 w 133"/>
                  <a:gd name="T7" fmla="*/ 80 h 137"/>
                  <a:gd name="T8" fmla="*/ 17 w 133"/>
                  <a:gd name="T9" fmla="*/ 23 h 137"/>
                  <a:gd name="T10" fmla="*/ 13 w 133"/>
                  <a:gd name="T11" fmla="*/ 14 h 137"/>
                  <a:gd name="T12" fmla="*/ 4 w 133"/>
                  <a:gd name="T13" fmla="*/ 7 h 137"/>
                  <a:gd name="T14" fmla="*/ 0 w 133"/>
                  <a:gd name="T15" fmla="*/ 7 h 137"/>
                  <a:gd name="T16" fmla="*/ 0 w 133"/>
                  <a:gd name="T17" fmla="*/ 0 h 137"/>
                  <a:gd name="T18" fmla="*/ 47 w 133"/>
                  <a:gd name="T19" fmla="*/ 0 h 137"/>
                  <a:gd name="T20" fmla="*/ 47 w 133"/>
                  <a:gd name="T21" fmla="*/ 7 h 137"/>
                  <a:gd name="T22" fmla="*/ 39 w 133"/>
                  <a:gd name="T23" fmla="*/ 8 h 137"/>
                  <a:gd name="T24" fmla="*/ 34 w 133"/>
                  <a:gd name="T25" fmla="*/ 15 h 137"/>
                  <a:gd name="T26" fmla="*/ 35 w 133"/>
                  <a:gd name="T27" fmla="*/ 20 h 137"/>
                  <a:gd name="T28" fmla="*/ 68 w 133"/>
                  <a:gd name="T29" fmla="*/ 112 h 137"/>
                  <a:gd name="T30" fmla="*/ 70 w 133"/>
                  <a:gd name="T31" fmla="*/ 116 h 137"/>
                  <a:gd name="T32" fmla="*/ 72 w 133"/>
                  <a:gd name="T33" fmla="*/ 113 h 137"/>
                  <a:gd name="T34" fmla="*/ 106 w 133"/>
                  <a:gd name="T35" fmla="*/ 18 h 137"/>
                  <a:gd name="T36" fmla="*/ 106 w 133"/>
                  <a:gd name="T37" fmla="*/ 16 h 137"/>
                  <a:gd name="T38" fmla="*/ 101 w 133"/>
                  <a:gd name="T39" fmla="*/ 7 h 137"/>
                  <a:gd name="T40" fmla="*/ 94 w 133"/>
                  <a:gd name="T41" fmla="*/ 7 h 137"/>
                  <a:gd name="T42" fmla="*/ 94 w 133"/>
                  <a:gd name="T43" fmla="*/ 0 h 137"/>
                  <a:gd name="T44" fmla="*/ 133 w 133"/>
                  <a:gd name="T45" fmla="*/ 0 h 137"/>
                  <a:gd name="T46" fmla="*/ 133 w 133"/>
                  <a:gd name="T47" fmla="*/ 7 h 137"/>
                  <a:gd name="T48" fmla="*/ 130 w 133"/>
                  <a:gd name="T49" fmla="*/ 7 h 137"/>
                  <a:gd name="T50" fmla="*/ 119 w 133"/>
                  <a:gd name="T51" fmla="*/ 16 h 137"/>
                  <a:gd name="T52" fmla="*/ 110 w 133"/>
                  <a:gd name="T53" fmla="*/ 38 h 137"/>
                  <a:gd name="T54" fmla="*/ 74 w 133"/>
                  <a:gd name="T55" fmla="*/ 133 h 137"/>
                  <a:gd name="T56" fmla="*/ 73 w 133"/>
                  <a:gd name="T57" fmla="*/ 137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33" h="137">
                    <a:moveTo>
                      <a:pt x="73" y="137"/>
                    </a:moveTo>
                    <a:cubicBezTo>
                      <a:pt x="69" y="137"/>
                      <a:pt x="66" y="137"/>
                      <a:pt x="64" y="137"/>
                    </a:cubicBezTo>
                    <a:cubicBezTo>
                      <a:pt x="61" y="137"/>
                      <a:pt x="59" y="136"/>
                      <a:pt x="58" y="133"/>
                    </a:cubicBezTo>
                    <a:cubicBezTo>
                      <a:pt x="52" y="115"/>
                      <a:pt x="45" y="98"/>
                      <a:pt x="39" y="80"/>
                    </a:cubicBezTo>
                    <a:cubicBezTo>
                      <a:pt x="31" y="61"/>
                      <a:pt x="24" y="42"/>
                      <a:pt x="17" y="23"/>
                    </a:cubicBezTo>
                    <a:cubicBezTo>
                      <a:pt x="16" y="20"/>
                      <a:pt x="15" y="17"/>
                      <a:pt x="13" y="14"/>
                    </a:cubicBezTo>
                    <a:cubicBezTo>
                      <a:pt x="11" y="10"/>
                      <a:pt x="8" y="8"/>
                      <a:pt x="4" y="7"/>
                    </a:cubicBezTo>
                    <a:cubicBezTo>
                      <a:pt x="3" y="7"/>
                      <a:pt x="2" y="7"/>
                      <a:pt x="0" y="7"/>
                    </a:cubicBezTo>
                    <a:cubicBezTo>
                      <a:pt x="0" y="4"/>
                      <a:pt x="0" y="2"/>
                      <a:pt x="0" y="0"/>
                    </a:cubicBezTo>
                    <a:cubicBezTo>
                      <a:pt x="16" y="0"/>
                      <a:pt x="31" y="0"/>
                      <a:pt x="47" y="0"/>
                    </a:cubicBezTo>
                    <a:cubicBezTo>
                      <a:pt x="47" y="2"/>
                      <a:pt x="47" y="4"/>
                      <a:pt x="47" y="7"/>
                    </a:cubicBezTo>
                    <a:cubicBezTo>
                      <a:pt x="44" y="7"/>
                      <a:pt x="42" y="7"/>
                      <a:pt x="39" y="8"/>
                    </a:cubicBezTo>
                    <a:cubicBezTo>
                      <a:pt x="34" y="8"/>
                      <a:pt x="33" y="10"/>
                      <a:pt x="34" y="15"/>
                    </a:cubicBezTo>
                    <a:cubicBezTo>
                      <a:pt x="34" y="17"/>
                      <a:pt x="35" y="19"/>
                      <a:pt x="35" y="20"/>
                    </a:cubicBezTo>
                    <a:cubicBezTo>
                      <a:pt x="46" y="51"/>
                      <a:pt x="57" y="81"/>
                      <a:pt x="68" y="112"/>
                    </a:cubicBezTo>
                    <a:cubicBezTo>
                      <a:pt x="69" y="113"/>
                      <a:pt x="69" y="114"/>
                      <a:pt x="70" y="116"/>
                    </a:cubicBezTo>
                    <a:cubicBezTo>
                      <a:pt x="71" y="114"/>
                      <a:pt x="71" y="113"/>
                      <a:pt x="72" y="113"/>
                    </a:cubicBezTo>
                    <a:cubicBezTo>
                      <a:pt x="83" y="81"/>
                      <a:pt x="94" y="50"/>
                      <a:pt x="106" y="18"/>
                    </a:cubicBezTo>
                    <a:cubicBezTo>
                      <a:pt x="106" y="17"/>
                      <a:pt x="106" y="17"/>
                      <a:pt x="106" y="16"/>
                    </a:cubicBezTo>
                    <a:cubicBezTo>
                      <a:pt x="107" y="10"/>
                      <a:pt x="106" y="8"/>
                      <a:pt x="101" y="7"/>
                    </a:cubicBezTo>
                    <a:cubicBezTo>
                      <a:pt x="98" y="7"/>
                      <a:pt x="96" y="7"/>
                      <a:pt x="94" y="7"/>
                    </a:cubicBezTo>
                    <a:cubicBezTo>
                      <a:pt x="94" y="4"/>
                      <a:pt x="94" y="2"/>
                      <a:pt x="94" y="0"/>
                    </a:cubicBezTo>
                    <a:cubicBezTo>
                      <a:pt x="106" y="0"/>
                      <a:pt x="119" y="0"/>
                      <a:pt x="133" y="0"/>
                    </a:cubicBezTo>
                    <a:cubicBezTo>
                      <a:pt x="133" y="2"/>
                      <a:pt x="133" y="4"/>
                      <a:pt x="133" y="7"/>
                    </a:cubicBezTo>
                    <a:cubicBezTo>
                      <a:pt x="132" y="7"/>
                      <a:pt x="131" y="7"/>
                      <a:pt x="130" y="7"/>
                    </a:cubicBezTo>
                    <a:cubicBezTo>
                      <a:pt x="124" y="8"/>
                      <a:pt x="121" y="11"/>
                      <a:pt x="119" y="16"/>
                    </a:cubicBezTo>
                    <a:cubicBezTo>
                      <a:pt x="116" y="24"/>
                      <a:pt x="113" y="31"/>
                      <a:pt x="110" y="38"/>
                    </a:cubicBezTo>
                    <a:cubicBezTo>
                      <a:pt x="98" y="70"/>
                      <a:pt x="86" y="101"/>
                      <a:pt x="74" y="133"/>
                    </a:cubicBezTo>
                    <a:cubicBezTo>
                      <a:pt x="74" y="134"/>
                      <a:pt x="73" y="135"/>
                      <a:pt x="73" y="13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171" name="Freeform 31"/>
              <p:cNvSpPr/>
              <p:nvPr/>
            </p:nvSpPr>
            <p:spPr bwMode="auto">
              <a:xfrm>
                <a:off x="9844855" y="3891177"/>
                <a:ext cx="342807" cy="384457"/>
              </a:xfrm>
              <a:custGeom>
                <a:avLst/>
                <a:gdLst>
                  <a:gd name="T0" fmla="*/ 85 w 120"/>
                  <a:gd name="T1" fmla="*/ 127 h 135"/>
                  <a:gd name="T2" fmla="*/ 85 w 120"/>
                  <a:gd name="T3" fmla="*/ 134 h 135"/>
                  <a:gd name="T4" fmla="*/ 35 w 120"/>
                  <a:gd name="T5" fmla="*/ 134 h 135"/>
                  <a:gd name="T6" fmla="*/ 35 w 120"/>
                  <a:gd name="T7" fmla="*/ 127 h 135"/>
                  <a:gd name="T8" fmla="*/ 44 w 120"/>
                  <a:gd name="T9" fmla="*/ 126 h 135"/>
                  <a:gd name="T10" fmla="*/ 50 w 120"/>
                  <a:gd name="T11" fmla="*/ 120 h 135"/>
                  <a:gd name="T12" fmla="*/ 51 w 120"/>
                  <a:gd name="T13" fmla="*/ 113 h 135"/>
                  <a:gd name="T14" fmla="*/ 51 w 120"/>
                  <a:gd name="T15" fmla="*/ 85 h 135"/>
                  <a:gd name="T16" fmla="*/ 50 w 120"/>
                  <a:gd name="T17" fmla="*/ 79 h 135"/>
                  <a:gd name="T18" fmla="*/ 17 w 120"/>
                  <a:gd name="T19" fmla="*/ 19 h 135"/>
                  <a:gd name="T20" fmla="*/ 15 w 120"/>
                  <a:gd name="T21" fmla="*/ 15 h 135"/>
                  <a:gd name="T22" fmla="*/ 3 w 120"/>
                  <a:gd name="T23" fmla="*/ 7 h 135"/>
                  <a:gd name="T24" fmla="*/ 0 w 120"/>
                  <a:gd name="T25" fmla="*/ 7 h 135"/>
                  <a:gd name="T26" fmla="*/ 0 w 120"/>
                  <a:gd name="T27" fmla="*/ 0 h 135"/>
                  <a:gd name="T28" fmla="*/ 48 w 120"/>
                  <a:gd name="T29" fmla="*/ 0 h 135"/>
                  <a:gd name="T30" fmla="*/ 48 w 120"/>
                  <a:gd name="T31" fmla="*/ 7 h 135"/>
                  <a:gd name="T32" fmla="*/ 40 w 120"/>
                  <a:gd name="T33" fmla="*/ 7 h 135"/>
                  <a:gd name="T34" fmla="*/ 36 w 120"/>
                  <a:gd name="T35" fmla="*/ 14 h 135"/>
                  <a:gd name="T36" fmla="*/ 37 w 120"/>
                  <a:gd name="T37" fmla="*/ 18 h 135"/>
                  <a:gd name="T38" fmla="*/ 61 w 120"/>
                  <a:gd name="T39" fmla="*/ 64 h 135"/>
                  <a:gd name="T40" fmla="*/ 63 w 120"/>
                  <a:gd name="T41" fmla="*/ 68 h 135"/>
                  <a:gd name="T42" fmla="*/ 66 w 120"/>
                  <a:gd name="T43" fmla="*/ 64 h 135"/>
                  <a:gd name="T44" fmla="*/ 91 w 120"/>
                  <a:gd name="T45" fmla="*/ 18 h 135"/>
                  <a:gd name="T46" fmla="*/ 93 w 120"/>
                  <a:gd name="T47" fmla="*/ 12 h 135"/>
                  <a:gd name="T48" fmla="*/ 90 w 120"/>
                  <a:gd name="T49" fmla="*/ 8 h 135"/>
                  <a:gd name="T50" fmla="*/ 81 w 120"/>
                  <a:gd name="T51" fmla="*/ 7 h 135"/>
                  <a:gd name="T52" fmla="*/ 81 w 120"/>
                  <a:gd name="T53" fmla="*/ 0 h 135"/>
                  <a:gd name="T54" fmla="*/ 120 w 120"/>
                  <a:gd name="T55" fmla="*/ 0 h 135"/>
                  <a:gd name="T56" fmla="*/ 120 w 120"/>
                  <a:gd name="T57" fmla="*/ 7 h 135"/>
                  <a:gd name="T58" fmla="*/ 115 w 120"/>
                  <a:gd name="T59" fmla="*/ 8 h 135"/>
                  <a:gd name="T60" fmla="*/ 108 w 120"/>
                  <a:gd name="T61" fmla="*/ 12 h 135"/>
                  <a:gd name="T62" fmla="*/ 103 w 120"/>
                  <a:gd name="T63" fmla="*/ 19 h 135"/>
                  <a:gd name="T64" fmla="*/ 71 w 120"/>
                  <a:gd name="T65" fmla="*/ 75 h 135"/>
                  <a:gd name="T66" fmla="*/ 69 w 120"/>
                  <a:gd name="T67" fmla="*/ 82 h 135"/>
                  <a:gd name="T68" fmla="*/ 69 w 120"/>
                  <a:gd name="T69" fmla="*/ 111 h 135"/>
                  <a:gd name="T70" fmla="*/ 69 w 120"/>
                  <a:gd name="T71" fmla="*/ 118 h 135"/>
                  <a:gd name="T72" fmla="*/ 77 w 120"/>
                  <a:gd name="T73" fmla="*/ 126 h 135"/>
                  <a:gd name="T74" fmla="*/ 85 w 120"/>
                  <a:gd name="T75" fmla="*/ 127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0" h="135">
                    <a:moveTo>
                      <a:pt x="85" y="127"/>
                    </a:moveTo>
                    <a:cubicBezTo>
                      <a:pt x="85" y="130"/>
                      <a:pt x="85" y="132"/>
                      <a:pt x="85" y="134"/>
                    </a:cubicBezTo>
                    <a:cubicBezTo>
                      <a:pt x="81" y="135"/>
                      <a:pt x="44" y="135"/>
                      <a:pt x="35" y="134"/>
                    </a:cubicBezTo>
                    <a:cubicBezTo>
                      <a:pt x="35" y="132"/>
                      <a:pt x="35" y="130"/>
                      <a:pt x="35" y="127"/>
                    </a:cubicBezTo>
                    <a:cubicBezTo>
                      <a:pt x="38" y="127"/>
                      <a:pt x="41" y="126"/>
                      <a:pt x="44" y="126"/>
                    </a:cubicBezTo>
                    <a:cubicBezTo>
                      <a:pt x="48" y="126"/>
                      <a:pt x="50" y="124"/>
                      <a:pt x="50" y="120"/>
                    </a:cubicBezTo>
                    <a:cubicBezTo>
                      <a:pt x="51" y="118"/>
                      <a:pt x="51" y="115"/>
                      <a:pt x="51" y="113"/>
                    </a:cubicBezTo>
                    <a:cubicBezTo>
                      <a:pt x="51" y="104"/>
                      <a:pt x="51" y="95"/>
                      <a:pt x="51" y="85"/>
                    </a:cubicBezTo>
                    <a:cubicBezTo>
                      <a:pt x="51" y="83"/>
                      <a:pt x="51" y="81"/>
                      <a:pt x="50" y="79"/>
                    </a:cubicBezTo>
                    <a:cubicBezTo>
                      <a:pt x="39" y="59"/>
                      <a:pt x="28" y="39"/>
                      <a:pt x="17" y="19"/>
                    </a:cubicBezTo>
                    <a:cubicBezTo>
                      <a:pt x="16" y="17"/>
                      <a:pt x="15" y="16"/>
                      <a:pt x="15" y="15"/>
                    </a:cubicBezTo>
                    <a:cubicBezTo>
                      <a:pt x="12" y="10"/>
                      <a:pt x="9" y="7"/>
                      <a:pt x="3" y="7"/>
                    </a:cubicBezTo>
                    <a:cubicBezTo>
                      <a:pt x="2" y="7"/>
                      <a:pt x="1" y="7"/>
                      <a:pt x="0" y="7"/>
                    </a:cubicBezTo>
                    <a:cubicBezTo>
                      <a:pt x="0" y="4"/>
                      <a:pt x="0" y="2"/>
                      <a:pt x="0" y="0"/>
                    </a:cubicBezTo>
                    <a:cubicBezTo>
                      <a:pt x="16" y="0"/>
                      <a:pt x="31" y="0"/>
                      <a:pt x="48" y="0"/>
                    </a:cubicBezTo>
                    <a:cubicBezTo>
                      <a:pt x="48" y="2"/>
                      <a:pt x="48" y="4"/>
                      <a:pt x="48" y="7"/>
                    </a:cubicBezTo>
                    <a:cubicBezTo>
                      <a:pt x="45" y="7"/>
                      <a:pt x="42" y="7"/>
                      <a:pt x="40" y="7"/>
                    </a:cubicBezTo>
                    <a:cubicBezTo>
                      <a:pt x="35" y="8"/>
                      <a:pt x="34" y="10"/>
                      <a:pt x="36" y="14"/>
                    </a:cubicBezTo>
                    <a:cubicBezTo>
                      <a:pt x="36" y="15"/>
                      <a:pt x="37" y="17"/>
                      <a:pt x="37" y="18"/>
                    </a:cubicBezTo>
                    <a:cubicBezTo>
                      <a:pt x="45" y="33"/>
                      <a:pt x="53" y="49"/>
                      <a:pt x="61" y="64"/>
                    </a:cubicBezTo>
                    <a:cubicBezTo>
                      <a:pt x="61" y="65"/>
                      <a:pt x="62" y="66"/>
                      <a:pt x="63" y="68"/>
                    </a:cubicBezTo>
                    <a:cubicBezTo>
                      <a:pt x="64" y="66"/>
                      <a:pt x="65" y="65"/>
                      <a:pt x="66" y="64"/>
                    </a:cubicBezTo>
                    <a:cubicBezTo>
                      <a:pt x="74" y="49"/>
                      <a:pt x="82" y="34"/>
                      <a:pt x="91" y="18"/>
                    </a:cubicBezTo>
                    <a:cubicBezTo>
                      <a:pt x="92" y="16"/>
                      <a:pt x="93" y="14"/>
                      <a:pt x="93" y="12"/>
                    </a:cubicBezTo>
                    <a:cubicBezTo>
                      <a:pt x="94" y="9"/>
                      <a:pt x="93" y="8"/>
                      <a:pt x="90" y="8"/>
                    </a:cubicBezTo>
                    <a:cubicBezTo>
                      <a:pt x="87" y="7"/>
                      <a:pt x="85" y="7"/>
                      <a:pt x="81" y="7"/>
                    </a:cubicBezTo>
                    <a:cubicBezTo>
                      <a:pt x="81" y="4"/>
                      <a:pt x="81" y="2"/>
                      <a:pt x="81" y="0"/>
                    </a:cubicBezTo>
                    <a:cubicBezTo>
                      <a:pt x="94" y="0"/>
                      <a:pt x="107" y="0"/>
                      <a:pt x="120" y="0"/>
                    </a:cubicBezTo>
                    <a:cubicBezTo>
                      <a:pt x="120" y="2"/>
                      <a:pt x="120" y="4"/>
                      <a:pt x="120" y="7"/>
                    </a:cubicBezTo>
                    <a:cubicBezTo>
                      <a:pt x="119" y="7"/>
                      <a:pt x="117" y="7"/>
                      <a:pt x="115" y="8"/>
                    </a:cubicBezTo>
                    <a:cubicBezTo>
                      <a:pt x="112" y="8"/>
                      <a:pt x="109" y="9"/>
                      <a:pt x="108" y="12"/>
                    </a:cubicBezTo>
                    <a:cubicBezTo>
                      <a:pt x="106" y="14"/>
                      <a:pt x="104" y="17"/>
                      <a:pt x="103" y="19"/>
                    </a:cubicBezTo>
                    <a:cubicBezTo>
                      <a:pt x="92" y="38"/>
                      <a:pt x="81" y="56"/>
                      <a:pt x="71" y="75"/>
                    </a:cubicBezTo>
                    <a:cubicBezTo>
                      <a:pt x="69" y="77"/>
                      <a:pt x="68" y="80"/>
                      <a:pt x="69" y="82"/>
                    </a:cubicBezTo>
                    <a:cubicBezTo>
                      <a:pt x="69" y="92"/>
                      <a:pt x="69" y="102"/>
                      <a:pt x="69" y="111"/>
                    </a:cubicBezTo>
                    <a:cubicBezTo>
                      <a:pt x="69" y="114"/>
                      <a:pt x="69" y="116"/>
                      <a:pt x="69" y="118"/>
                    </a:cubicBezTo>
                    <a:cubicBezTo>
                      <a:pt x="70" y="124"/>
                      <a:pt x="71" y="125"/>
                      <a:pt x="77" y="126"/>
                    </a:cubicBezTo>
                    <a:cubicBezTo>
                      <a:pt x="80" y="126"/>
                      <a:pt x="82" y="127"/>
                      <a:pt x="85" y="12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172" name="Freeform 32"/>
              <p:cNvSpPr/>
              <p:nvPr/>
            </p:nvSpPr>
            <p:spPr bwMode="auto">
              <a:xfrm>
                <a:off x="9514863" y="3878362"/>
                <a:ext cx="329992" cy="394068"/>
              </a:xfrm>
              <a:custGeom>
                <a:avLst/>
                <a:gdLst>
                  <a:gd name="T0" fmla="*/ 108 w 116"/>
                  <a:gd name="T1" fmla="*/ 42 h 139"/>
                  <a:gd name="T2" fmla="*/ 102 w 116"/>
                  <a:gd name="T3" fmla="*/ 29 h 139"/>
                  <a:gd name="T4" fmla="*/ 72 w 116"/>
                  <a:gd name="T5" fmla="*/ 14 h 139"/>
                  <a:gd name="T6" fmla="*/ 67 w 116"/>
                  <a:gd name="T7" fmla="*/ 18 h 139"/>
                  <a:gd name="T8" fmla="*/ 66 w 116"/>
                  <a:gd name="T9" fmla="*/ 24 h 139"/>
                  <a:gd name="T10" fmla="*/ 66 w 116"/>
                  <a:gd name="T11" fmla="*/ 115 h 139"/>
                  <a:gd name="T12" fmla="*/ 67 w 116"/>
                  <a:gd name="T13" fmla="*/ 123 h 139"/>
                  <a:gd name="T14" fmla="*/ 75 w 116"/>
                  <a:gd name="T15" fmla="*/ 131 h 139"/>
                  <a:gd name="T16" fmla="*/ 83 w 116"/>
                  <a:gd name="T17" fmla="*/ 132 h 139"/>
                  <a:gd name="T18" fmla="*/ 83 w 116"/>
                  <a:gd name="T19" fmla="*/ 139 h 139"/>
                  <a:gd name="T20" fmla="*/ 33 w 116"/>
                  <a:gd name="T21" fmla="*/ 139 h 139"/>
                  <a:gd name="T22" fmla="*/ 33 w 116"/>
                  <a:gd name="T23" fmla="*/ 132 h 139"/>
                  <a:gd name="T24" fmla="*/ 41 w 116"/>
                  <a:gd name="T25" fmla="*/ 131 h 139"/>
                  <a:gd name="T26" fmla="*/ 49 w 116"/>
                  <a:gd name="T27" fmla="*/ 123 h 139"/>
                  <a:gd name="T28" fmla="*/ 49 w 116"/>
                  <a:gd name="T29" fmla="*/ 118 h 139"/>
                  <a:gd name="T30" fmla="*/ 49 w 116"/>
                  <a:gd name="T31" fmla="*/ 22 h 139"/>
                  <a:gd name="T32" fmla="*/ 41 w 116"/>
                  <a:gd name="T33" fmla="*/ 14 h 139"/>
                  <a:gd name="T34" fmla="*/ 32 w 116"/>
                  <a:gd name="T35" fmla="*/ 15 h 139"/>
                  <a:gd name="T36" fmla="*/ 18 w 116"/>
                  <a:gd name="T37" fmla="*/ 23 h 139"/>
                  <a:gd name="T38" fmla="*/ 11 w 116"/>
                  <a:gd name="T39" fmla="*/ 36 h 139"/>
                  <a:gd name="T40" fmla="*/ 8 w 116"/>
                  <a:gd name="T41" fmla="*/ 42 h 139"/>
                  <a:gd name="T42" fmla="*/ 0 w 116"/>
                  <a:gd name="T43" fmla="*/ 39 h 139"/>
                  <a:gd name="T44" fmla="*/ 13 w 116"/>
                  <a:gd name="T45" fmla="*/ 0 h 139"/>
                  <a:gd name="T46" fmla="*/ 19 w 116"/>
                  <a:gd name="T47" fmla="*/ 0 h 139"/>
                  <a:gd name="T48" fmla="*/ 21 w 116"/>
                  <a:gd name="T49" fmla="*/ 4 h 139"/>
                  <a:gd name="T50" fmla="*/ 95 w 116"/>
                  <a:gd name="T51" fmla="*/ 4 h 139"/>
                  <a:gd name="T52" fmla="*/ 97 w 116"/>
                  <a:gd name="T53" fmla="*/ 0 h 139"/>
                  <a:gd name="T54" fmla="*/ 103 w 116"/>
                  <a:gd name="T55" fmla="*/ 0 h 139"/>
                  <a:gd name="T56" fmla="*/ 116 w 116"/>
                  <a:gd name="T57" fmla="*/ 39 h 139"/>
                  <a:gd name="T58" fmla="*/ 108 w 116"/>
                  <a:gd name="T59" fmla="*/ 42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16" h="139">
                    <a:moveTo>
                      <a:pt x="108" y="42"/>
                    </a:moveTo>
                    <a:cubicBezTo>
                      <a:pt x="106" y="37"/>
                      <a:pt x="104" y="33"/>
                      <a:pt x="102" y="29"/>
                    </a:cubicBezTo>
                    <a:cubicBezTo>
                      <a:pt x="96" y="17"/>
                      <a:pt x="85" y="13"/>
                      <a:pt x="72" y="14"/>
                    </a:cubicBezTo>
                    <a:cubicBezTo>
                      <a:pt x="68" y="14"/>
                      <a:pt x="67" y="15"/>
                      <a:pt x="67" y="18"/>
                    </a:cubicBezTo>
                    <a:cubicBezTo>
                      <a:pt x="66" y="20"/>
                      <a:pt x="66" y="22"/>
                      <a:pt x="66" y="24"/>
                    </a:cubicBezTo>
                    <a:cubicBezTo>
                      <a:pt x="66" y="54"/>
                      <a:pt x="66" y="85"/>
                      <a:pt x="66" y="115"/>
                    </a:cubicBezTo>
                    <a:cubicBezTo>
                      <a:pt x="66" y="118"/>
                      <a:pt x="67" y="120"/>
                      <a:pt x="67" y="123"/>
                    </a:cubicBezTo>
                    <a:cubicBezTo>
                      <a:pt x="68" y="128"/>
                      <a:pt x="70" y="130"/>
                      <a:pt x="75" y="131"/>
                    </a:cubicBezTo>
                    <a:cubicBezTo>
                      <a:pt x="78" y="131"/>
                      <a:pt x="80" y="132"/>
                      <a:pt x="83" y="132"/>
                    </a:cubicBezTo>
                    <a:cubicBezTo>
                      <a:pt x="83" y="134"/>
                      <a:pt x="83" y="137"/>
                      <a:pt x="83" y="139"/>
                    </a:cubicBezTo>
                    <a:cubicBezTo>
                      <a:pt x="66" y="139"/>
                      <a:pt x="50" y="139"/>
                      <a:pt x="33" y="139"/>
                    </a:cubicBezTo>
                    <a:cubicBezTo>
                      <a:pt x="33" y="137"/>
                      <a:pt x="33" y="135"/>
                      <a:pt x="33" y="132"/>
                    </a:cubicBezTo>
                    <a:cubicBezTo>
                      <a:pt x="36" y="132"/>
                      <a:pt x="39" y="131"/>
                      <a:pt x="41" y="131"/>
                    </a:cubicBezTo>
                    <a:cubicBezTo>
                      <a:pt x="47" y="130"/>
                      <a:pt x="49" y="128"/>
                      <a:pt x="49" y="123"/>
                    </a:cubicBezTo>
                    <a:cubicBezTo>
                      <a:pt x="49" y="121"/>
                      <a:pt x="49" y="120"/>
                      <a:pt x="49" y="118"/>
                    </a:cubicBezTo>
                    <a:cubicBezTo>
                      <a:pt x="49" y="86"/>
                      <a:pt x="49" y="54"/>
                      <a:pt x="49" y="22"/>
                    </a:cubicBezTo>
                    <a:cubicBezTo>
                      <a:pt x="49" y="14"/>
                      <a:pt x="49" y="13"/>
                      <a:pt x="41" y="14"/>
                    </a:cubicBezTo>
                    <a:cubicBezTo>
                      <a:pt x="38" y="14"/>
                      <a:pt x="35" y="14"/>
                      <a:pt x="32" y="15"/>
                    </a:cubicBezTo>
                    <a:cubicBezTo>
                      <a:pt x="26" y="16"/>
                      <a:pt x="21" y="18"/>
                      <a:pt x="18" y="23"/>
                    </a:cubicBezTo>
                    <a:cubicBezTo>
                      <a:pt x="15" y="27"/>
                      <a:pt x="13" y="32"/>
                      <a:pt x="11" y="36"/>
                    </a:cubicBezTo>
                    <a:cubicBezTo>
                      <a:pt x="10" y="38"/>
                      <a:pt x="9" y="40"/>
                      <a:pt x="8" y="42"/>
                    </a:cubicBezTo>
                    <a:cubicBezTo>
                      <a:pt x="5" y="41"/>
                      <a:pt x="3" y="40"/>
                      <a:pt x="0" y="39"/>
                    </a:cubicBezTo>
                    <a:cubicBezTo>
                      <a:pt x="5" y="26"/>
                      <a:pt x="9" y="13"/>
                      <a:pt x="13" y="0"/>
                    </a:cubicBezTo>
                    <a:cubicBezTo>
                      <a:pt x="15" y="0"/>
                      <a:pt x="17" y="0"/>
                      <a:pt x="19" y="0"/>
                    </a:cubicBezTo>
                    <a:cubicBezTo>
                      <a:pt x="20" y="1"/>
                      <a:pt x="20" y="3"/>
                      <a:pt x="21" y="4"/>
                    </a:cubicBezTo>
                    <a:cubicBezTo>
                      <a:pt x="46" y="4"/>
                      <a:pt x="70" y="4"/>
                      <a:pt x="95" y="4"/>
                    </a:cubicBezTo>
                    <a:cubicBezTo>
                      <a:pt x="95" y="3"/>
                      <a:pt x="96" y="1"/>
                      <a:pt x="97" y="0"/>
                    </a:cubicBezTo>
                    <a:cubicBezTo>
                      <a:pt x="98" y="0"/>
                      <a:pt x="100" y="0"/>
                      <a:pt x="103" y="0"/>
                    </a:cubicBezTo>
                    <a:cubicBezTo>
                      <a:pt x="107" y="13"/>
                      <a:pt x="112" y="26"/>
                      <a:pt x="116" y="39"/>
                    </a:cubicBezTo>
                    <a:cubicBezTo>
                      <a:pt x="113" y="40"/>
                      <a:pt x="111" y="41"/>
                      <a:pt x="108" y="42"/>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173" name="Freeform 33"/>
              <p:cNvSpPr/>
              <p:nvPr/>
            </p:nvSpPr>
            <p:spPr bwMode="auto">
              <a:xfrm>
                <a:off x="5715150" y="3891177"/>
                <a:ext cx="140967" cy="381253"/>
              </a:xfrm>
              <a:custGeom>
                <a:avLst/>
                <a:gdLst>
                  <a:gd name="T0" fmla="*/ 0 w 50"/>
                  <a:gd name="T1" fmla="*/ 134 h 134"/>
                  <a:gd name="T2" fmla="*/ 0 w 50"/>
                  <a:gd name="T3" fmla="*/ 127 h 134"/>
                  <a:gd name="T4" fmla="*/ 9 w 50"/>
                  <a:gd name="T5" fmla="*/ 126 h 134"/>
                  <a:gd name="T6" fmla="*/ 16 w 50"/>
                  <a:gd name="T7" fmla="*/ 119 h 134"/>
                  <a:gd name="T8" fmla="*/ 16 w 50"/>
                  <a:gd name="T9" fmla="*/ 113 h 134"/>
                  <a:gd name="T10" fmla="*/ 16 w 50"/>
                  <a:gd name="T11" fmla="*/ 21 h 134"/>
                  <a:gd name="T12" fmla="*/ 16 w 50"/>
                  <a:gd name="T13" fmla="*/ 13 h 134"/>
                  <a:gd name="T14" fmla="*/ 9 w 50"/>
                  <a:gd name="T15" fmla="*/ 8 h 134"/>
                  <a:gd name="T16" fmla="*/ 1 w 50"/>
                  <a:gd name="T17" fmla="*/ 7 h 134"/>
                  <a:gd name="T18" fmla="*/ 1 w 50"/>
                  <a:gd name="T19" fmla="*/ 0 h 134"/>
                  <a:gd name="T20" fmla="*/ 49 w 50"/>
                  <a:gd name="T21" fmla="*/ 0 h 134"/>
                  <a:gd name="T22" fmla="*/ 49 w 50"/>
                  <a:gd name="T23" fmla="*/ 7 h 134"/>
                  <a:gd name="T24" fmla="*/ 42 w 50"/>
                  <a:gd name="T25" fmla="*/ 8 h 134"/>
                  <a:gd name="T26" fmla="*/ 34 w 50"/>
                  <a:gd name="T27" fmla="*/ 15 h 134"/>
                  <a:gd name="T28" fmla="*/ 33 w 50"/>
                  <a:gd name="T29" fmla="*/ 23 h 134"/>
                  <a:gd name="T30" fmla="*/ 33 w 50"/>
                  <a:gd name="T31" fmla="*/ 113 h 134"/>
                  <a:gd name="T32" fmla="*/ 46 w 50"/>
                  <a:gd name="T33" fmla="*/ 127 h 134"/>
                  <a:gd name="T34" fmla="*/ 49 w 50"/>
                  <a:gd name="T35" fmla="*/ 127 h 134"/>
                  <a:gd name="T36" fmla="*/ 50 w 50"/>
                  <a:gd name="T37" fmla="*/ 131 h 134"/>
                  <a:gd name="T38" fmla="*/ 49 w 50"/>
                  <a:gd name="T39" fmla="*/ 134 h 134"/>
                  <a:gd name="T40" fmla="*/ 0 w 50"/>
                  <a:gd name="T41" fmla="*/ 134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134">
                    <a:moveTo>
                      <a:pt x="0" y="134"/>
                    </a:moveTo>
                    <a:cubicBezTo>
                      <a:pt x="0" y="132"/>
                      <a:pt x="0" y="130"/>
                      <a:pt x="0" y="127"/>
                    </a:cubicBezTo>
                    <a:cubicBezTo>
                      <a:pt x="3" y="127"/>
                      <a:pt x="6" y="127"/>
                      <a:pt x="9" y="126"/>
                    </a:cubicBezTo>
                    <a:cubicBezTo>
                      <a:pt x="13" y="125"/>
                      <a:pt x="15" y="124"/>
                      <a:pt x="16" y="119"/>
                    </a:cubicBezTo>
                    <a:cubicBezTo>
                      <a:pt x="16" y="117"/>
                      <a:pt x="16" y="115"/>
                      <a:pt x="16" y="113"/>
                    </a:cubicBezTo>
                    <a:cubicBezTo>
                      <a:pt x="16" y="82"/>
                      <a:pt x="16" y="52"/>
                      <a:pt x="16" y="21"/>
                    </a:cubicBezTo>
                    <a:cubicBezTo>
                      <a:pt x="16" y="18"/>
                      <a:pt x="16" y="16"/>
                      <a:pt x="16" y="13"/>
                    </a:cubicBezTo>
                    <a:cubicBezTo>
                      <a:pt x="15" y="10"/>
                      <a:pt x="13" y="8"/>
                      <a:pt x="9" y="8"/>
                    </a:cubicBezTo>
                    <a:cubicBezTo>
                      <a:pt x="6" y="7"/>
                      <a:pt x="4" y="7"/>
                      <a:pt x="1" y="7"/>
                    </a:cubicBezTo>
                    <a:cubicBezTo>
                      <a:pt x="1" y="4"/>
                      <a:pt x="1" y="2"/>
                      <a:pt x="1" y="0"/>
                    </a:cubicBezTo>
                    <a:cubicBezTo>
                      <a:pt x="17" y="0"/>
                      <a:pt x="33" y="0"/>
                      <a:pt x="49" y="0"/>
                    </a:cubicBezTo>
                    <a:cubicBezTo>
                      <a:pt x="49" y="2"/>
                      <a:pt x="49" y="4"/>
                      <a:pt x="49" y="7"/>
                    </a:cubicBezTo>
                    <a:cubicBezTo>
                      <a:pt x="47" y="7"/>
                      <a:pt x="44" y="7"/>
                      <a:pt x="42" y="8"/>
                    </a:cubicBezTo>
                    <a:cubicBezTo>
                      <a:pt x="38" y="8"/>
                      <a:pt x="35" y="10"/>
                      <a:pt x="34" y="15"/>
                    </a:cubicBezTo>
                    <a:cubicBezTo>
                      <a:pt x="34" y="17"/>
                      <a:pt x="33" y="20"/>
                      <a:pt x="33" y="23"/>
                    </a:cubicBezTo>
                    <a:cubicBezTo>
                      <a:pt x="33" y="53"/>
                      <a:pt x="33" y="83"/>
                      <a:pt x="33" y="113"/>
                    </a:cubicBezTo>
                    <a:cubicBezTo>
                      <a:pt x="33" y="124"/>
                      <a:pt x="36" y="126"/>
                      <a:pt x="46" y="127"/>
                    </a:cubicBezTo>
                    <a:cubicBezTo>
                      <a:pt x="47" y="127"/>
                      <a:pt x="48" y="127"/>
                      <a:pt x="49" y="127"/>
                    </a:cubicBezTo>
                    <a:cubicBezTo>
                      <a:pt x="49" y="128"/>
                      <a:pt x="50" y="129"/>
                      <a:pt x="50" y="131"/>
                    </a:cubicBezTo>
                    <a:cubicBezTo>
                      <a:pt x="50" y="132"/>
                      <a:pt x="49" y="133"/>
                      <a:pt x="49" y="134"/>
                    </a:cubicBezTo>
                    <a:cubicBezTo>
                      <a:pt x="33" y="134"/>
                      <a:pt x="17" y="134"/>
                      <a:pt x="0" y="134"/>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174" name="Freeform 34"/>
              <p:cNvSpPr/>
              <p:nvPr/>
            </p:nvSpPr>
            <p:spPr bwMode="auto">
              <a:xfrm>
                <a:off x="9354673" y="3891177"/>
                <a:ext cx="137764" cy="384457"/>
              </a:xfrm>
              <a:custGeom>
                <a:avLst/>
                <a:gdLst>
                  <a:gd name="T0" fmla="*/ 0 w 49"/>
                  <a:gd name="T1" fmla="*/ 7 h 135"/>
                  <a:gd name="T2" fmla="*/ 0 w 49"/>
                  <a:gd name="T3" fmla="*/ 0 h 135"/>
                  <a:gd name="T4" fmla="*/ 49 w 49"/>
                  <a:gd name="T5" fmla="*/ 0 h 135"/>
                  <a:gd name="T6" fmla="*/ 49 w 49"/>
                  <a:gd name="T7" fmla="*/ 7 h 135"/>
                  <a:gd name="T8" fmla="*/ 42 w 49"/>
                  <a:gd name="T9" fmla="*/ 8 h 135"/>
                  <a:gd name="T10" fmla="*/ 34 w 49"/>
                  <a:gd name="T11" fmla="*/ 15 h 135"/>
                  <a:gd name="T12" fmla="*/ 33 w 49"/>
                  <a:gd name="T13" fmla="*/ 23 h 135"/>
                  <a:gd name="T14" fmla="*/ 33 w 49"/>
                  <a:gd name="T15" fmla="*/ 113 h 135"/>
                  <a:gd name="T16" fmla="*/ 46 w 49"/>
                  <a:gd name="T17" fmla="*/ 127 h 135"/>
                  <a:gd name="T18" fmla="*/ 49 w 49"/>
                  <a:gd name="T19" fmla="*/ 127 h 135"/>
                  <a:gd name="T20" fmla="*/ 49 w 49"/>
                  <a:gd name="T21" fmla="*/ 134 h 135"/>
                  <a:gd name="T22" fmla="*/ 0 w 49"/>
                  <a:gd name="T23" fmla="*/ 134 h 135"/>
                  <a:gd name="T24" fmla="*/ 0 w 49"/>
                  <a:gd name="T25" fmla="*/ 127 h 135"/>
                  <a:gd name="T26" fmla="*/ 7 w 49"/>
                  <a:gd name="T27" fmla="*/ 126 h 135"/>
                  <a:gd name="T28" fmla="*/ 16 w 49"/>
                  <a:gd name="T29" fmla="*/ 118 h 135"/>
                  <a:gd name="T30" fmla="*/ 16 w 49"/>
                  <a:gd name="T31" fmla="*/ 113 h 135"/>
                  <a:gd name="T32" fmla="*/ 16 w 49"/>
                  <a:gd name="T33" fmla="*/ 20 h 135"/>
                  <a:gd name="T34" fmla="*/ 15 w 49"/>
                  <a:gd name="T35" fmla="*/ 13 h 135"/>
                  <a:gd name="T36" fmla="*/ 9 w 49"/>
                  <a:gd name="T37" fmla="*/ 8 h 135"/>
                  <a:gd name="T38" fmla="*/ 0 w 49"/>
                  <a:gd name="T39" fmla="*/ 7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9" h="135">
                    <a:moveTo>
                      <a:pt x="0" y="7"/>
                    </a:moveTo>
                    <a:cubicBezTo>
                      <a:pt x="0" y="4"/>
                      <a:pt x="0" y="2"/>
                      <a:pt x="0" y="0"/>
                    </a:cubicBezTo>
                    <a:cubicBezTo>
                      <a:pt x="16" y="0"/>
                      <a:pt x="32" y="0"/>
                      <a:pt x="49" y="0"/>
                    </a:cubicBezTo>
                    <a:cubicBezTo>
                      <a:pt x="49" y="2"/>
                      <a:pt x="49" y="4"/>
                      <a:pt x="49" y="7"/>
                    </a:cubicBezTo>
                    <a:cubicBezTo>
                      <a:pt x="46" y="7"/>
                      <a:pt x="44" y="7"/>
                      <a:pt x="42" y="8"/>
                    </a:cubicBezTo>
                    <a:cubicBezTo>
                      <a:pt x="37" y="8"/>
                      <a:pt x="35" y="10"/>
                      <a:pt x="34" y="15"/>
                    </a:cubicBezTo>
                    <a:cubicBezTo>
                      <a:pt x="33" y="18"/>
                      <a:pt x="33" y="20"/>
                      <a:pt x="33" y="23"/>
                    </a:cubicBezTo>
                    <a:cubicBezTo>
                      <a:pt x="33" y="53"/>
                      <a:pt x="33" y="83"/>
                      <a:pt x="33" y="113"/>
                    </a:cubicBezTo>
                    <a:cubicBezTo>
                      <a:pt x="33" y="124"/>
                      <a:pt x="35" y="126"/>
                      <a:pt x="46" y="127"/>
                    </a:cubicBezTo>
                    <a:cubicBezTo>
                      <a:pt x="47" y="127"/>
                      <a:pt x="48" y="127"/>
                      <a:pt x="49" y="127"/>
                    </a:cubicBezTo>
                    <a:cubicBezTo>
                      <a:pt x="49" y="129"/>
                      <a:pt x="49" y="132"/>
                      <a:pt x="49" y="134"/>
                    </a:cubicBezTo>
                    <a:cubicBezTo>
                      <a:pt x="45" y="135"/>
                      <a:pt x="9" y="135"/>
                      <a:pt x="0" y="134"/>
                    </a:cubicBezTo>
                    <a:cubicBezTo>
                      <a:pt x="0" y="132"/>
                      <a:pt x="0" y="130"/>
                      <a:pt x="0" y="127"/>
                    </a:cubicBezTo>
                    <a:cubicBezTo>
                      <a:pt x="3" y="127"/>
                      <a:pt x="5" y="127"/>
                      <a:pt x="7" y="126"/>
                    </a:cubicBezTo>
                    <a:cubicBezTo>
                      <a:pt x="13" y="126"/>
                      <a:pt x="15" y="124"/>
                      <a:pt x="16" y="118"/>
                    </a:cubicBezTo>
                    <a:cubicBezTo>
                      <a:pt x="16" y="117"/>
                      <a:pt x="16" y="115"/>
                      <a:pt x="16" y="113"/>
                    </a:cubicBezTo>
                    <a:cubicBezTo>
                      <a:pt x="16" y="82"/>
                      <a:pt x="16" y="51"/>
                      <a:pt x="16" y="20"/>
                    </a:cubicBezTo>
                    <a:cubicBezTo>
                      <a:pt x="16" y="18"/>
                      <a:pt x="15" y="16"/>
                      <a:pt x="15" y="13"/>
                    </a:cubicBezTo>
                    <a:cubicBezTo>
                      <a:pt x="14" y="10"/>
                      <a:pt x="12" y="8"/>
                      <a:pt x="9" y="8"/>
                    </a:cubicBezTo>
                    <a:cubicBezTo>
                      <a:pt x="6" y="7"/>
                      <a:pt x="3" y="7"/>
                      <a:pt x="0" y="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175" name="Freeform 35"/>
              <p:cNvSpPr/>
              <p:nvPr/>
            </p:nvSpPr>
            <p:spPr bwMode="auto">
              <a:xfrm>
                <a:off x="7675879" y="3891177"/>
                <a:ext cx="137764" cy="381253"/>
              </a:xfrm>
              <a:custGeom>
                <a:avLst/>
                <a:gdLst>
                  <a:gd name="T0" fmla="*/ 0 w 49"/>
                  <a:gd name="T1" fmla="*/ 7 h 134"/>
                  <a:gd name="T2" fmla="*/ 0 w 49"/>
                  <a:gd name="T3" fmla="*/ 0 h 134"/>
                  <a:gd name="T4" fmla="*/ 49 w 49"/>
                  <a:gd name="T5" fmla="*/ 0 h 134"/>
                  <a:gd name="T6" fmla="*/ 49 w 49"/>
                  <a:gd name="T7" fmla="*/ 7 h 134"/>
                  <a:gd name="T8" fmla="*/ 42 w 49"/>
                  <a:gd name="T9" fmla="*/ 8 h 134"/>
                  <a:gd name="T10" fmla="*/ 34 w 49"/>
                  <a:gd name="T11" fmla="*/ 15 h 134"/>
                  <a:gd name="T12" fmla="*/ 33 w 49"/>
                  <a:gd name="T13" fmla="*/ 23 h 134"/>
                  <a:gd name="T14" fmla="*/ 33 w 49"/>
                  <a:gd name="T15" fmla="*/ 112 h 134"/>
                  <a:gd name="T16" fmla="*/ 34 w 49"/>
                  <a:gd name="T17" fmla="*/ 120 h 134"/>
                  <a:gd name="T18" fmla="*/ 40 w 49"/>
                  <a:gd name="T19" fmla="*/ 126 h 134"/>
                  <a:gd name="T20" fmla="*/ 49 w 49"/>
                  <a:gd name="T21" fmla="*/ 127 h 134"/>
                  <a:gd name="T22" fmla="*/ 49 w 49"/>
                  <a:gd name="T23" fmla="*/ 134 h 134"/>
                  <a:gd name="T24" fmla="*/ 0 w 49"/>
                  <a:gd name="T25" fmla="*/ 134 h 134"/>
                  <a:gd name="T26" fmla="*/ 0 w 49"/>
                  <a:gd name="T27" fmla="*/ 127 h 134"/>
                  <a:gd name="T28" fmla="*/ 8 w 49"/>
                  <a:gd name="T29" fmla="*/ 126 h 134"/>
                  <a:gd name="T30" fmla="*/ 15 w 49"/>
                  <a:gd name="T31" fmla="*/ 119 h 134"/>
                  <a:gd name="T32" fmla="*/ 16 w 49"/>
                  <a:gd name="T33" fmla="*/ 110 h 134"/>
                  <a:gd name="T34" fmla="*/ 16 w 49"/>
                  <a:gd name="T35" fmla="*/ 25 h 134"/>
                  <a:gd name="T36" fmla="*/ 15 w 49"/>
                  <a:gd name="T37" fmla="*/ 15 h 134"/>
                  <a:gd name="T38" fmla="*/ 8 w 49"/>
                  <a:gd name="T39" fmla="*/ 8 h 134"/>
                  <a:gd name="T40" fmla="*/ 0 w 49"/>
                  <a:gd name="T41" fmla="*/ 7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9" h="134">
                    <a:moveTo>
                      <a:pt x="0" y="7"/>
                    </a:moveTo>
                    <a:cubicBezTo>
                      <a:pt x="0" y="4"/>
                      <a:pt x="0" y="2"/>
                      <a:pt x="0" y="0"/>
                    </a:cubicBezTo>
                    <a:cubicBezTo>
                      <a:pt x="16" y="0"/>
                      <a:pt x="32" y="0"/>
                      <a:pt x="49" y="0"/>
                    </a:cubicBezTo>
                    <a:cubicBezTo>
                      <a:pt x="49" y="2"/>
                      <a:pt x="49" y="4"/>
                      <a:pt x="49" y="7"/>
                    </a:cubicBezTo>
                    <a:cubicBezTo>
                      <a:pt x="46" y="7"/>
                      <a:pt x="44" y="7"/>
                      <a:pt x="42" y="8"/>
                    </a:cubicBezTo>
                    <a:cubicBezTo>
                      <a:pt x="37" y="8"/>
                      <a:pt x="34" y="10"/>
                      <a:pt x="34" y="15"/>
                    </a:cubicBezTo>
                    <a:cubicBezTo>
                      <a:pt x="33" y="18"/>
                      <a:pt x="33" y="21"/>
                      <a:pt x="33" y="23"/>
                    </a:cubicBezTo>
                    <a:cubicBezTo>
                      <a:pt x="33" y="53"/>
                      <a:pt x="33" y="83"/>
                      <a:pt x="33" y="112"/>
                    </a:cubicBezTo>
                    <a:cubicBezTo>
                      <a:pt x="33" y="115"/>
                      <a:pt x="33" y="118"/>
                      <a:pt x="34" y="120"/>
                    </a:cubicBezTo>
                    <a:cubicBezTo>
                      <a:pt x="34" y="124"/>
                      <a:pt x="36" y="126"/>
                      <a:pt x="40" y="126"/>
                    </a:cubicBezTo>
                    <a:cubicBezTo>
                      <a:pt x="43" y="126"/>
                      <a:pt x="45" y="127"/>
                      <a:pt x="49" y="127"/>
                    </a:cubicBezTo>
                    <a:cubicBezTo>
                      <a:pt x="49" y="129"/>
                      <a:pt x="49" y="132"/>
                      <a:pt x="49" y="134"/>
                    </a:cubicBezTo>
                    <a:cubicBezTo>
                      <a:pt x="33" y="134"/>
                      <a:pt x="16" y="134"/>
                      <a:pt x="0" y="134"/>
                    </a:cubicBezTo>
                    <a:cubicBezTo>
                      <a:pt x="0" y="132"/>
                      <a:pt x="0" y="130"/>
                      <a:pt x="0" y="127"/>
                    </a:cubicBezTo>
                    <a:cubicBezTo>
                      <a:pt x="3" y="127"/>
                      <a:pt x="6" y="127"/>
                      <a:pt x="8" y="126"/>
                    </a:cubicBezTo>
                    <a:cubicBezTo>
                      <a:pt x="13" y="125"/>
                      <a:pt x="15" y="123"/>
                      <a:pt x="15" y="119"/>
                    </a:cubicBezTo>
                    <a:cubicBezTo>
                      <a:pt x="16" y="116"/>
                      <a:pt x="16" y="113"/>
                      <a:pt x="16" y="110"/>
                    </a:cubicBezTo>
                    <a:cubicBezTo>
                      <a:pt x="16" y="81"/>
                      <a:pt x="16" y="53"/>
                      <a:pt x="16" y="25"/>
                    </a:cubicBezTo>
                    <a:cubicBezTo>
                      <a:pt x="16" y="21"/>
                      <a:pt x="16" y="18"/>
                      <a:pt x="15" y="15"/>
                    </a:cubicBezTo>
                    <a:cubicBezTo>
                      <a:pt x="15" y="10"/>
                      <a:pt x="13" y="8"/>
                      <a:pt x="8" y="8"/>
                    </a:cubicBezTo>
                    <a:cubicBezTo>
                      <a:pt x="5" y="7"/>
                      <a:pt x="3" y="7"/>
                      <a:pt x="0" y="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grpSp>
        <p:grpSp>
          <p:nvGrpSpPr>
            <p:cNvPr id="123" name="组合 122"/>
            <p:cNvGrpSpPr/>
            <p:nvPr userDrawn="1"/>
          </p:nvGrpSpPr>
          <p:grpSpPr>
            <a:xfrm>
              <a:off x="10237120" y="539555"/>
              <a:ext cx="1312962" cy="375239"/>
              <a:chOff x="4606634" y="2048989"/>
              <a:chExt cx="5593843" cy="1598699"/>
            </a:xfrm>
            <a:solidFill>
              <a:schemeClr val="accent1">
                <a:alpha val="80000"/>
              </a:schemeClr>
            </a:solidFill>
          </p:grpSpPr>
          <p:sp>
            <p:nvSpPr>
              <p:cNvPr id="148" name="Freeform 9"/>
              <p:cNvSpPr>
                <a:spLocks noEditPoints="1"/>
              </p:cNvSpPr>
              <p:nvPr/>
            </p:nvSpPr>
            <p:spPr bwMode="auto">
              <a:xfrm>
                <a:off x="9274578" y="2071415"/>
                <a:ext cx="925899" cy="1034829"/>
              </a:xfrm>
              <a:custGeom>
                <a:avLst/>
                <a:gdLst>
                  <a:gd name="T0" fmla="*/ 324 w 325"/>
                  <a:gd name="T1" fmla="*/ 106 h 363"/>
                  <a:gd name="T2" fmla="*/ 283 w 325"/>
                  <a:gd name="T3" fmla="*/ 179 h 363"/>
                  <a:gd name="T4" fmla="*/ 247 w 325"/>
                  <a:gd name="T5" fmla="*/ 214 h 363"/>
                  <a:gd name="T6" fmla="*/ 241 w 325"/>
                  <a:gd name="T7" fmla="*/ 228 h 363"/>
                  <a:gd name="T8" fmla="*/ 271 w 325"/>
                  <a:gd name="T9" fmla="*/ 230 h 363"/>
                  <a:gd name="T10" fmla="*/ 282 w 325"/>
                  <a:gd name="T11" fmla="*/ 240 h 363"/>
                  <a:gd name="T12" fmla="*/ 269 w 325"/>
                  <a:gd name="T13" fmla="*/ 277 h 363"/>
                  <a:gd name="T14" fmla="*/ 223 w 325"/>
                  <a:gd name="T15" fmla="*/ 316 h 363"/>
                  <a:gd name="T16" fmla="*/ 176 w 325"/>
                  <a:gd name="T17" fmla="*/ 340 h 363"/>
                  <a:gd name="T18" fmla="*/ 160 w 325"/>
                  <a:gd name="T19" fmla="*/ 339 h 363"/>
                  <a:gd name="T20" fmla="*/ 165 w 325"/>
                  <a:gd name="T21" fmla="*/ 329 h 363"/>
                  <a:gd name="T22" fmla="*/ 195 w 325"/>
                  <a:gd name="T23" fmla="*/ 302 h 363"/>
                  <a:gd name="T24" fmla="*/ 214 w 325"/>
                  <a:gd name="T25" fmla="*/ 282 h 363"/>
                  <a:gd name="T26" fmla="*/ 223 w 325"/>
                  <a:gd name="T27" fmla="*/ 265 h 363"/>
                  <a:gd name="T28" fmla="*/ 220 w 325"/>
                  <a:gd name="T29" fmla="*/ 257 h 363"/>
                  <a:gd name="T30" fmla="*/ 179 w 325"/>
                  <a:gd name="T31" fmla="*/ 289 h 363"/>
                  <a:gd name="T32" fmla="*/ 106 w 325"/>
                  <a:gd name="T33" fmla="*/ 335 h 363"/>
                  <a:gd name="T34" fmla="*/ 20 w 325"/>
                  <a:gd name="T35" fmla="*/ 363 h 363"/>
                  <a:gd name="T36" fmla="*/ 4 w 325"/>
                  <a:gd name="T37" fmla="*/ 360 h 363"/>
                  <a:gd name="T38" fmla="*/ 78 w 325"/>
                  <a:gd name="T39" fmla="*/ 306 h 363"/>
                  <a:gd name="T40" fmla="*/ 102 w 325"/>
                  <a:gd name="T41" fmla="*/ 295 h 363"/>
                  <a:gd name="T42" fmla="*/ 208 w 325"/>
                  <a:gd name="T43" fmla="*/ 238 h 363"/>
                  <a:gd name="T44" fmla="*/ 207 w 325"/>
                  <a:gd name="T45" fmla="*/ 232 h 363"/>
                  <a:gd name="T46" fmla="*/ 171 w 325"/>
                  <a:gd name="T47" fmla="*/ 243 h 363"/>
                  <a:gd name="T48" fmla="*/ 163 w 325"/>
                  <a:gd name="T49" fmla="*/ 239 h 363"/>
                  <a:gd name="T50" fmla="*/ 170 w 325"/>
                  <a:gd name="T51" fmla="*/ 226 h 363"/>
                  <a:gd name="T52" fmla="*/ 154 w 325"/>
                  <a:gd name="T53" fmla="*/ 206 h 363"/>
                  <a:gd name="T54" fmla="*/ 122 w 325"/>
                  <a:gd name="T55" fmla="*/ 224 h 363"/>
                  <a:gd name="T56" fmla="*/ 99 w 325"/>
                  <a:gd name="T57" fmla="*/ 236 h 363"/>
                  <a:gd name="T58" fmla="*/ 100 w 325"/>
                  <a:gd name="T59" fmla="*/ 222 h 363"/>
                  <a:gd name="T60" fmla="*/ 116 w 325"/>
                  <a:gd name="T61" fmla="*/ 204 h 363"/>
                  <a:gd name="T62" fmla="*/ 118 w 325"/>
                  <a:gd name="T63" fmla="*/ 183 h 363"/>
                  <a:gd name="T64" fmla="*/ 116 w 325"/>
                  <a:gd name="T65" fmla="*/ 174 h 363"/>
                  <a:gd name="T66" fmla="*/ 143 w 325"/>
                  <a:gd name="T67" fmla="*/ 167 h 363"/>
                  <a:gd name="T68" fmla="*/ 158 w 325"/>
                  <a:gd name="T69" fmla="*/ 145 h 363"/>
                  <a:gd name="T70" fmla="*/ 147 w 325"/>
                  <a:gd name="T71" fmla="*/ 144 h 363"/>
                  <a:gd name="T72" fmla="*/ 132 w 325"/>
                  <a:gd name="T73" fmla="*/ 141 h 363"/>
                  <a:gd name="T74" fmla="*/ 141 w 325"/>
                  <a:gd name="T75" fmla="*/ 129 h 363"/>
                  <a:gd name="T76" fmla="*/ 140 w 325"/>
                  <a:gd name="T77" fmla="*/ 115 h 363"/>
                  <a:gd name="T78" fmla="*/ 112 w 325"/>
                  <a:gd name="T79" fmla="*/ 96 h 363"/>
                  <a:gd name="T80" fmla="*/ 127 w 325"/>
                  <a:gd name="T81" fmla="*/ 92 h 363"/>
                  <a:gd name="T82" fmla="*/ 167 w 325"/>
                  <a:gd name="T83" fmla="*/ 81 h 363"/>
                  <a:gd name="T84" fmla="*/ 203 w 325"/>
                  <a:gd name="T85" fmla="*/ 36 h 363"/>
                  <a:gd name="T86" fmla="*/ 204 w 325"/>
                  <a:gd name="T87" fmla="*/ 10 h 363"/>
                  <a:gd name="T88" fmla="*/ 216 w 325"/>
                  <a:gd name="T89" fmla="*/ 3 h 363"/>
                  <a:gd name="T90" fmla="*/ 224 w 325"/>
                  <a:gd name="T91" fmla="*/ 56 h 363"/>
                  <a:gd name="T92" fmla="*/ 205 w 325"/>
                  <a:gd name="T93" fmla="*/ 91 h 363"/>
                  <a:gd name="T94" fmla="*/ 208 w 325"/>
                  <a:gd name="T95" fmla="*/ 105 h 363"/>
                  <a:gd name="T96" fmla="*/ 267 w 325"/>
                  <a:gd name="T97" fmla="*/ 87 h 363"/>
                  <a:gd name="T98" fmla="*/ 297 w 325"/>
                  <a:gd name="T99" fmla="*/ 85 h 363"/>
                  <a:gd name="T100" fmla="*/ 309 w 325"/>
                  <a:gd name="T101" fmla="*/ 86 h 363"/>
                  <a:gd name="T102" fmla="*/ 325 w 325"/>
                  <a:gd name="T103" fmla="*/ 104 h 363"/>
                  <a:gd name="T104" fmla="*/ 198 w 325"/>
                  <a:gd name="T105" fmla="*/ 126 h 363"/>
                  <a:gd name="T106" fmla="*/ 164 w 325"/>
                  <a:gd name="T107" fmla="*/ 175 h 363"/>
                  <a:gd name="T108" fmla="*/ 181 w 325"/>
                  <a:gd name="T109" fmla="*/ 191 h 363"/>
                  <a:gd name="T110" fmla="*/ 186 w 325"/>
                  <a:gd name="T111" fmla="*/ 173 h 363"/>
                  <a:gd name="T112" fmla="*/ 199 w 325"/>
                  <a:gd name="T113" fmla="*/ 170 h 363"/>
                  <a:gd name="T114" fmla="*/ 206 w 325"/>
                  <a:gd name="T115" fmla="*/ 204 h 363"/>
                  <a:gd name="T116" fmla="*/ 217 w 325"/>
                  <a:gd name="T117" fmla="*/ 206 h 363"/>
                  <a:gd name="T118" fmla="*/ 229 w 325"/>
                  <a:gd name="T119" fmla="*/ 188 h 363"/>
                  <a:gd name="T120" fmla="*/ 261 w 325"/>
                  <a:gd name="T121" fmla="*/ 141 h 363"/>
                  <a:gd name="T122" fmla="*/ 250 w 325"/>
                  <a:gd name="T123" fmla="*/ 134 h 363"/>
                  <a:gd name="T124" fmla="*/ 206 w 325"/>
                  <a:gd name="T125" fmla="*/ 122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25" h="363">
                    <a:moveTo>
                      <a:pt x="325" y="104"/>
                    </a:moveTo>
                    <a:cubicBezTo>
                      <a:pt x="325" y="104"/>
                      <a:pt x="324" y="105"/>
                      <a:pt x="324" y="106"/>
                    </a:cubicBezTo>
                    <a:cubicBezTo>
                      <a:pt x="323" y="108"/>
                      <a:pt x="323" y="111"/>
                      <a:pt x="322" y="114"/>
                    </a:cubicBezTo>
                    <a:cubicBezTo>
                      <a:pt x="312" y="138"/>
                      <a:pt x="300" y="160"/>
                      <a:pt x="283" y="179"/>
                    </a:cubicBezTo>
                    <a:cubicBezTo>
                      <a:pt x="275" y="188"/>
                      <a:pt x="267" y="197"/>
                      <a:pt x="259" y="205"/>
                    </a:cubicBezTo>
                    <a:cubicBezTo>
                      <a:pt x="255" y="209"/>
                      <a:pt x="251" y="211"/>
                      <a:pt x="247" y="214"/>
                    </a:cubicBezTo>
                    <a:cubicBezTo>
                      <a:pt x="244" y="217"/>
                      <a:pt x="241" y="219"/>
                      <a:pt x="239" y="223"/>
                    </a:cubicBezTo>
                    <a:cubicBezTo>
                      <a:pt x="237" y="226"/>
                      <a:pt x="238" y="227"/>
                      <a:pt x="241" y="228"/>
                    </a:cubicBezTo>
                    <a:cubicBezTo>
                      <a:pt x="243" y="228"/>
                      <a:pt x="245" y="228"/>
                      <a:pt x="246" y="228"/>
                    </a:cubicBezTo>
                    <a:cubicBezTo>
                      <a:pt x="255" y="229"/>
                      <a:pt x="263" y="230"/>
                      <a:pt x="271" y="230"/>
                    </a:cubicBezTo>
                    <a:cubicBezTo>
                      <a:pt x="272" y="230"/>
                      <a:pt x="274" y="231"/>
                      <a:pt x="275" y="231"/>
                    </a:cubicBezTo>
                    <a:cubicBezTo>
                      <a:pt x="280" y="233"/>
                      <a:pt x="282" y="235"/>
                      <a:pt x="282" y="240"/>
                    </a:cubicBezTo>
                    <a:cubicBezTo>
                      <a:pt x="283" y="247"/>
                      <a:pt x="282" y="253"/>
                      <a:pt x="279" y="259"/>
                    </a:cubicBezTo>
                    <a:cubicBezTo>
                      <a:pt x="277" y="265"/>
                      <a:pt x="273" y="271"/>
                      <a:pt x="269" y="277"/>
                    </a:cubicBezTo>
                    <a:cubicBezTo>
                      <a:pt x="260" y="289"/>
                      <a:pt x="248" y="298"/>
                      <a:pt x="237" y="307"/>
                    </a:cubicBezTo>
                    <a:cubicBezTo>
                      <a:pt x="233" y="311"/>
                      <a:pt x="228" y="314"/>
                      <a:pt x="223" y="316"/>
                    </a:cubicBezTo>
                    <a:cubicBezTo>
                      <a:pt x="213" y="321"/>
                      <a:pt x="203" y="327"/>
                      <a:pt x="193" y="332"/>
                    </a:cubicBezTo>
                    <a:cubicBezTo>
                      <a:pt x="187" y="334"/>
                      <a:pt x="182" y="337"/>
                      <a:pt x="176" y="340"/>
                    </a:cubicBezTo>
                    <a:cubicBezTo>
                      <a:pt x="173" y="341"/>
                      <a:pt x="169" y="341"/>
                      <a:pt x="166" y="342"/>
                    </a:cubicBezTo>
                    <a:cubicBezTo>
                      <a:pt x="164" y="342"/>
                      <a:pt x="161" y="341"/>
                      <a:pt x="160" y="339"/>
                    </a:cubicBezTo>
                    <a:cubicBezTo>
                      <a:pt x="159" y="337"/>
                      <a:pt x="160" y="335"/>
                      <a:pt x="162" y="333"/>
                    </a:cubicBezTo>
                    <a:cubicBezTo>
                      <a:pt x="163" y="332"/>
                      <a:pt x="164" y="330"/>
                      <a:pt x="165" y="329"/>
                    </a:cubicBezTo>
                    <a:cubicBezTo>
                      <a:pt x="173" y="323"/>
                      <a:pt x="181" y="316"/>
                      <a:pt x="189" y="310"/>
                    </a:cubicBezTo>
                    <a:cubicBezTo>
                      <a:pt x="192" y="307"/>
                      <a:pt x="194" y="305"/>
                      <a:pt x="195" y="302"/>
                    </a:cubicBezTo>
                    <a:cubicBezTo>
                      <a:pt x="196" y="300"/>
                      <a:pt x="198" y="297"/>
                      <a:pt x="200" y="295"/>
                    </a:cubicBezTo>
                    <a:cubicBezTo>
                      <a:pt x="205" y="291"/>
                      <a:pt x="210" y="287"/>
                      <a:pt x="214" y="282"/>
                    </a:cubicBezTo>
                    <a:cubicBezTo>
                      <a:pt x="217" y="280"/>
                      <a:pt x="218" y="278"/>
                      <a:pt x="219" y="275"/>
                    </a:cubicBezTo>
                    <a:cubicBezTo>
                      <a:pt x="219" y="271"/>
                      <a:pt x="221" y="268"/>
                      <a:pt x="223" y="265"/>
                    </a:cubicBezTo>
                    <a:cubicBezTo>
                      <a:pt x="225" y="263"/>
                      <a:pt x="227" y="261"/>
                      <a:pt x="229" y="259"/>
                    </a:cubicBezTo>
                    <a:cubicBezTo>
                      <a:pt x="227" y="256"/>
                      <a:pt x="224" y="256"/>
                      <a:pt x="220" y="257"/>
                    </a:cubicBezTo>
                    <a:cubicBezTo>
                      <a:pt x="212" y="260"/>
                      <a:pt x="205" y="264"/>
                      <a:pt x="199" y="270"/>
                    </a:cubicBezTo>
                    <a:cubicBezTo>
                      <a:pt x="192" y="276"/>
                      <a:pt x="186" y="282"/>
                      <a:pt x="179" y="289"/>
                    </a:cubicBezTo>
                    <a:cubicBezTo>
                      <a:pt x="169" y="299"/>
                      <a:pt x="157" y="307"/>
                      <a:pt x="144" y="314"/>
                    </a:cubicBezTo>
                    <a:cubicBezTo>
                      <a:pt x="131" y="320"/>
                      <a:pt x="119" y="328"/>
                      <a:pt x="106" y="335"/>
                    </a:cubicBezTo>
                    <a:cubicBezTo>
                      <a:pt x="89" y="344"/>
                      <a:pt x="72" y="352"/>
                      <a:pt x="53" y="357"/>
                    </a:cubicBezTo>
                    <a:cubicBezTo>
                      <a:pt x="43" y="361"/>
                      <a:pt x="32" y="363"/>
                      <a:pt x="20" y="363"/>
                    </a:cubicBezTo>
                    <a:cubicBezTo>
                      <a:pt x="16" y="362"/>
                      <a:pt x="12" y="361"/>
                      <a:pt x="7" y="361"/>
                    </a:cubicBezTo>
                    <a:cubicBezTo>
                      <a:pt x="6" y="361"/>
                      <a:pt x="5" y="360"/>
                      <a:pt x="4" y="360"/>
                    </a:cubicBezTo>
                    <a:cubicBezTo>
                      <a:pt x="0" y="358"/>
                      <a:pt x="0" y="355"/>
                      <a:pt x="4" y="352"/>
                    </a:cubicBezTo>
                    <a:cubicBezTo>
                      <a:pt x="28" y="337"/>
                      <a:pt x="53" y="321"/>
                      <a:pt x="78" y="306"/>
                    </a:cubicBezTo>
                    <a:cubicBezTo>
                      <a:pt x="84" y="302"/>
                      <a:pt x="91" y="298"/>
                      <a:pt x="98" y="297"/>
                    </a:cubicBezTo>
                    <a:cubicBezTo>
                      <a:pt x="100" y="296"/>
                      <a:pt x="101" y="295"/>
                      <a:pt x="102" y="295"/>
                    </a:cubicBezTo>
                    <a:cubicBezTo>
                      <a:pt x="135" y="275"/>
                      <a:pt x="169" y="257"/>
                      <a:pt x="204" y="241"/>
                    </a:cubicBezTo>
                    <a:cubicBezTo>
                      <a:pt x="205" y="240"/>
                      <a:pt x="207" y="239"/>
                      <a:pt x="208" y="238"/>
                    </a:cubicBezTo>
                    <a:cubicBezTo>
                      <a:pt x="209" y="237"/>
                      <a:pt x="210" y="235"/>
                      <a:pt x="210" y="234"/>
                    </a:cubicBezTo>
                    <a:cubicBezTo>
                      <a:pt x="210" y="233"/>
                      <a:pt x="208" y="232"/>
                      <a:pt x="207" y="232"/>
                    </a:cubicBezTo>
                    <a:cubicBezTo>
                      <a:pt x="201" y="231"/>
                      <a:pt x="196" y="233"/>
                      <a:pt x="190" y="235"/>
                    </a:cubicBezTo>
                    <a:cubicBezTo>
                      <a:pt x="184" y="238"/>
                      <a:pt x="178" y="240"/>
                      <a:pt x="171" y="243"/>
                    </a:cubicBezTo>
                    <a:cubicBezTo>
                      <a:pt x="170" y="243"/>
                      <a:pt x="169" y="244"/>
                      <a:pt x="168" y="244"/>
                    </a:cubicBezTo>
                    <a:cubicBezTo>
                      <a:pt x="164" y="244"/>
                      <a:pt x="163" y="244"/>
                      <a:pt x="163" y="239"/>
                    </a:cubicBezTo>
                    <a:cubicBezTo>
                      <a:pt x="163" y="236"/>
                      <a:pt x="164" y="233"/>
                      <a:pt x="166" y="231"/>
                    </a:cubicBezTo>
                    <a:cubicBezTo>
                      <a:pt x="167" y="229"/>
                      <a:pt x="169" y="228"/>
                      <a:pt x="170" y="226"/>
                    </a:cubicBezTo>
                    <a:cubicBezTo>
                      <a:pt x="172" y="222"/>
                      <a:pt x="172" y="218"/>
                      <a:pt x="168" y="215"/>
                    </a:cubicBezTo>
                    <a:cubicBezTo>
                      <a:pt x="164" y="212"/>
                      <a:pt x="159" y="209"/>
                      <a:pt x="154" y="206"/>
                    </a:cubicBezTo>
                    <a:cubicBezTo>
                      <a:pt x="148" y="203"/>
                      <a:pt x="143" y="205"/>
                      <a:pt x="138" y="210"/>
                    </a:cubicBezTo>
                    <a:cubicBezTo>
                      <a:pt x="133" y="215"/>
                      <a:pt x="128" y="219"/>
                      <a:pt x="122" y="224"/>
                    </a:cubicBezTo>
                    <a:cubicBezTo>
                      <a:pt x="118" y="228"/>
                      <a:pt x="112" y="231"/>
                      <a:pt x="107" y="235"/>
                    </a:cubicBezTo>
                    <a:cubicBezTo>
                      <a:pt x="105" y="236"/>
                      <a:pt x="102" y="238"/>
                      <a:pt x="99" y="236"/>
                    </a:cubicBezTo>
                    <a:cubicBezTo>
                      <a:pt x="97" y="234"/>
                      <a:pt x="97" y="231"/>
                      <a:pt x="98" y="229"/>
                    </a:cubicBezTo>
                    <a:cubicBezTo>
                      <a:pt x="98" y="226"/>
                      <a:pt x="99" y="224"/>
                      <a:pt x="100" y="222"/>
                    </a:cubicBezTo>
                    <a:cubicBezTo>
                      <a:pt x="102" y="219"/>
                      <a:pt x="105" y="217"/>
                      <a:pt x="107" y="214"/>
                    </a:cubicBezTo>
                    <a:cubicBezTo>
                      <a:pt x="110" y="211"/>
                      <a:pt x="113" y="208"/>
                      <a:pt x="116" y="204"/>
                    </a:cubicBezTo>
                    <a:cubicBezTo>
                      <a:pt x="118" y="202"/>
                      <a:pt x="119" y="198"/>
                      <a:pt x="120" y="195"/>
                    </a:cubicBezTo>
                    <a:cubicBezTo>
                      <a:pt x="122" y="191"/>
                      <a:pt x="122" y="187"/>
                      <a:pt x="118" y="183"/>
                    </a:cubicBezTo>
                    <a:cubicBezTo>
                      <a:pt x="116" y="182"/>
                      <a:pt x="115" y="181"/>
                      <a:pt x="115" y="179"/>
                    </a:cubicBezTo>
                    <a:cubicBezTo>
                      <a:pt x="113" y="177"/>
                      <a:pt x="113" y="175"/>
                      <a:pt x="116" y="174"/>
                    </a:cubicBezTo>
                    <a:cubicBezTo>
                      <a:pt x="123" y="173"/>
                      <a:pt x="130" y="171"/>
                      <a:pt x="137" y="170"/>
                    </a:cubicBezTo>
                    <a:cubicBezTo>
                      <a:pt x="140" y="170"/>
                      <a:pt x="141" y="169"/>
                      <a:pt x="143" y="167"/>
                    </a:cubicBezTo>
                    <a:cubicBezTo>
                      <a:pt x="146" y="163"/>
                      <a:pt x="150" y="159"/>
                      <a:pt x="153" y="155"/>
                    </a:cubicBezTo>
                    <a:cubicBezTo>
                      <a:pt x="155" y="152"/>
                      <a:pt x="157" y="149"/>
                      <a:pt x="158" y="145"/>
                    </a:cubicBezTo>
                    <a:cubicBezTo>
                      <a:pt x="159" y="141"/>
                      <a:pt x="157" y="140"/>
                      <a:pt x="154" y="141"/>
                    </a:cubicBezTo>
                    <a:cubicBezTo>
                      <a:pt x="151" y="141"/>
                      <a:pt x="149" y="142"/>
                      <a:pt x="147" y="144"/>
                    </a:cubicBezTo>
                    <a:cubicBezTo>
                      <a:pt x="144" y="146"/>
                      <a:pt x="140" y="146"/>
                      <a:pt x="137" y="145"/>
                    </a:cubicBezTo>
                    <a:cubicBezTo>
                      <a:pt x="134" y="145"/>
                      <a:pt x="133" y="144"/>
                      <a:pt x="132" y="141"/>
                    </a:cubicBezTo>
                    <a:cubicBezTo>
                      <a:pt x="132" y="139"/>
                      <a:pt x="132" y="137"/>
                      <a:pt x="134" y="135"/>
                    </a:cubicBezTo>
                    <a:cubicBezTo>
                      <a:pt x="137" y="133"/>
                      <a:pt x="139" y="131"/>
                      <a:pt x="141" y="129"/>
                    </a:cubicBezTo>
                    <a:cubicBezTo>
                      <a:pt x="143" y="126"/>
                      <a:pt x="144" y="123"/>
                      <a:pt x="144" y="119"/>
                    </a:cubicBezTo>
                    <a:cubicBezTo>
                      <a:pt x="144" y="116"/>
                      <a:pt x="143" y="115"/>
                      <a:pt x="140" y="115"/>
                    </a:cubicBezTo>
                    <a:cubicBezTo>
                      <a:pt x="136" y="115"/>
                      <a:pt x="132" y="115"/>
                      <a:pt x="129" y="114"/>
                    </a:cubicBezTo>
                    <a:cubicBezTo>
                      <a:pt x="119" y="112"/>
                      <a:pt x="114" y="106"/>
                      <a:pt x="112" y="96"/>
                    </a:cubicBezTo>
                    <a:cubicBezTo>
                      <a:pt x="112" y="91"/>
                      <a:pt x="113" y="90"/>
                      <a:pt x="118" y="91"/>
                    </a:cubicBezTo>
                    <a:cubicBezTo>
                      <a:pt x="121" y="91"/>
                      <a:pt x="124" y="91"/>
                      <a:pt x="127" y="92"/>
                    </a:cubicBezTo>
                    <a:cubicBezTo>
                      <a:pt x="137" y="93"/>
                      <a:pt x="146" y="92"/>
                      <a:pt x="155" y="86"/>
                    </a:cubicBezTo>
                    <a:cubicBezTo>
                      <a:pt x="158" y="83"/>
                      <a:pt x="163" y="82"/>
                      <a:pt x="167" y="81"/>
                    </a:cubicBezTo>
                    <a:cubicBezTo>
                      <a:pt x="174" y="79"/>
                      <a:pt x="180" y="76"/>
                      <a:pt x="184" y="70"/>
                    </a:cubicBezTo>
                    <a:cubicBezTo>
                      <a:pt x="193" y="60"/>
                      <a:pt x="200" y="49"/>
                      <a:pt x="203" y="36"/>
                    </a:cubicBezTo>
                    <a:cubicBezTo>
                      <a:pt x="204" y="30"/>
                      <a:pt x="205" y="23"/>
                      <a:pt x="205" y="17"/>
                    </a:cubicBezTo>
                    <a:cubicBezTo>
                      <a:pt x="204" y="15"/>
                      <a:pt x="204" y="13"/>
                      <a:pt x="204" y="10"/>
                    </a:cubicBezTo>
                    <a:cubicBezTo>
                      <a:pt x="204" y="7"/>
                      <a:pt x="204" y="4"/>
                      <a:pt x="207" y="2"/>
                    </a:cubicBezTo>
                    <a:cubicBezTo>
                      <a:pt x="211" y="0"/>
                      <a:pt x="213" y="2"/>
                      <a:pt x="216" y="3"/>
                    </a:cubicBezTo>
                    <a:cubicBezTo>
                      <a:pt x="230" y="11"/>
                      <a:pt x="236" y="28"/>
                      <a:pt x="230" y="43"/>
                    </a:cubicBezTo>
                    <a:cubicBezTo>
                      <a:pt x="229" y="48"/>
                      <a:pt x="226" y="52"/>
                      <a:pt x="224" y="56"/>
                    </a:cubicBezTo>
                    <a:cubicBezTo>
                      <a:pt x="219" y="64"/>
                      <a:pt x="214" y="72"/>
                      <a:pt x="209" y="80"/>
                    </a:cubicBezTo>
                    <a:cubicBezTo>
                      <a:pt x="207" y="83"/>
                      <a:pt x="206" y="87"/>
                      <a:pt x="205" y="91"/>
                    </a:cubicBezTo>
                    <a:cubicBezTo>
                      <a:pt x="204" y="93"/>
                      <a:pt x="203" y="95"/>
                      <a:pt x="203" y="98"/>
                    </a:cubicBezTo>
                    <a:cubicBezTo>
                      <a:pt x="203" y="102"/>
                      <a:pt x="205" y="104"/>
                      <a:pt x="208" y="105"/>
                    </a:cubicBezTo>
                    <a:cubicBezTo>
                      <a:pt x="213" y="106"/>
                      <a:pt x="217" y="105"/>
                      <a:pt x="221" y="104"/>
                    </a:cubicBezTo>
                    <a:cubicBezTo>
                      <a:pt x="236" y="97"/>
                      <a:pt x="251" y="91"/>
                      <a:pt x="267" y="87"/>
                    </a:cubicBezTo>
                    <a:cubicBezTo>
                      <a:pt x="274" y="85"/>
                      <a:pt x="280" y="84"/>
                      <a:pt x="287" y="82"/>
                    </a:cubicBezTo>
                    <a:cubicBezTo>
                      <a:pt x="290" y="82"/>
                      <a:pt x="294" y="82"/>
                      <a:pt x="297" y="85"/>
                    </a:cubicBezTo>
                    <a:cubicBezTo>
                      <a:pt x="299" y="86"/>
                      <a:pt x="301" y="86"/>
                      <a:pt x="304" y="86"/>
                    </a:cubicBezTo>
                    <a:cubicBezTo>
                      <a:pt x="305" y="87"/>
                      <a:pt x="307" y="86"/>
                      <a:pt x="309" y="86"/>
                    </a:cubicBezTo>
                    <a:cubicBezTo>
                      <a:pt x="317" y="86"/>
                      <a:pt x="323" y="89"/>
                      <a:pt x="325" y="97"/>
                    </a:cubicBezTo>
                    <a:cubicBezTo>
                      <a:pt x="325" y="99"/>
                      <a:pt x="325" y="101"/>
                      <a:pt x="325" y="104"/>
                    </a:cubicBezTo>
                    <a:close/>
                    <a:moveTo>
                      <a:pt x="206" y="122"/>
                    </a:moveTo>
                    <a:cubicBezTo>
                      <a:pt x="203" y="122"/>
                      <a:pt x="200" y="123"/>
                      <a:pt x="198" y="126"/>
                    </a:cubicBezTo>
                    <a:cubicBezTo>
                      <a:pt x="189" y="138"/>
                      <a:pt x="179" y="150"/>
                      <a:pt x="169" y="162"/>
                    </a:cubicBezTo>
                    <a:cubicBezTo>
                      <a:pt x="166" y="166"/>
                      <a:pt x="164" y="170"/>
                      <a:pt x="164" y="175"/>
                    </a:cubicBezTo>
                    <a:cubicBezTo>
                      <a:pt x="162" y="184"/>
                      <a:pt x="165" y="188"/>
                      <a:pt x="173" y="193"/>
                    </a:cubicBezTo>
                    <a:cubicBezTo>
                      <a:pt x="176" y="195"/>
                      <a:pt x="179" y="194"/>
                      <a:pt x="181" y="191"/>
                    </a:cubicBezTo>
                    <a:cubicBezTo>
                      <a:pt x="183" y="188"/>
                      <a:pt x="183" y="186"/>
                      <a:pt x="184" y="183"/>
                    </a:cubicBezTo>
                    <a:cubicBezTo>
                      <a:pt x="185" y="180"/>
                      <a:pt x="185" y="176"/>
                      <a:pt x="186" y="173"/>
                    </a:cubicBezTo>
                    <a:cubicBezTo>
                      <a:pt x="187" y="171"/>
                      <a:pt x="188" y="168"/>
                      <a:pt x="190" y="167"/>
                    </a:cubicBezTo>
                    <a:cubicBezTo>
                      <a:pt x="194" y="164"/>
                      <a:pt x="197" y="165"/>
                      <a:pt x="199" y="170"/>
                    </a:cubicBezTo>
                    <a:cubicBezTo>
                      <a:pt x="199" y="171"/>
                      <a:pt x="199" y="171"/>
                      <a:pt x="199" y="172"/>
                    </a:cubicBezTo>
                    <a:cubicBezTo>
                      <a:pt x="202" y="183"/>
                      <a:pt x="205" y="193"/>
                      <a:pt x="206" y="204"/>
                    </a:cubicBezTo>
                    <a:cubicBezTo>
                      <a:pt x="206" y="206"/>
                      <a:pt x="207" y="209"/>
                      <a:pt x="210" y="210"/>
                    </a:cubicBezTo>
                    <a:cubicBezTo>
                      <a:pt x="214" y="210"/>
                      <a:pt x="215" y="208"/>
                      <a:pt x="217" y="206"/>
                    </a:cubicBezTo>
                    <a:cubicBezTo>
                      <a:pt x="217" y="205"/>
                      <a:pt x="217" y="205"/>
                      <a:pt x="218" y="204"/>
                    </a:cubicBezTo>
                    <a:cubicBezTo>
                      <a:pt x="221" y="199"/>
                      <a:pt x="225" y="193"/>
                      <a:pt x="229" y="188"/>
                    </a:cubicBezTo>
                    <a:cubicBezTo>
                      <a:pt x="237" y="177"/>
                      <a:pt x="246" y="167"/>
                      <a:pt x="255" y="157"/>
                    </a:cubicBezTo>
                    <a:cubicBezTo>
                      <a:pt x="259" y="152"/>
                      <a:pt x="261" y="147"/>
                      <a:pt x="261" y="141"/>
                    </a:cubicBezTo>
                    <a:cubicBezTo>
                      <a:pt x="261" y="137"/>
                      <a:pt x="259" y="135"/>
                      <a:pt x="255" y="134"/>
                    </a:cubicBezTo>
                    <a:cubicBezTo>
                      <a:pt x="253" y="134"/>
                      <a:pt x="251" y="134"/>
                      <a:pt x="250" y="134"/>
                    </a:cubicBezTo>
                    <a:cubicBezTo>
                      <a:pt x="240" y="131"/>
                      <a:pt x="231" y="129"/>
                      <a:pt x="221" y="126"/>
                    </a:cubicBezTo>
                    <a:cubicBezTo>
                      <a:pt x="216" y="125"/>
                      <a:pt x="211" y="123"/>
                      <a:pt x="206" y="1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149" name="Freeform 10"/>
              <p:cNvSpPr/>
              <p:nvPr/>
            </p:nvSpPr>
            <p:spPr bwMode="auto">
              <a:xfrm>
                <a:off x="7550931" y="2257236"/>
                <a:ext cx="1089293" cy="1169389"/>
              </a:xfrm>
              <a:custGeom>
                <a:avLst/>
                <a:gdLst>
                  <a:gd name="T0" fmla="*/ 83 w 383"/>
                  <a:gd name="T1" fmla="*/ 410 h 411"/>
                  <a:gd name="T2" fmla="*/ 111 w 383"/>
                  <a:gd name="T3" fmla="*/ 380 h 411"/>
                  <a:gd name="T4" fmla="*/ 136 w 383"/>
                  <a:gd name="T5" fmla="*/ 371 h 411"/>
                  <a:gd name="T6" fmla="*/ 198 w 383"/>
                  <a:gd name="T7" fmla="*/ 294 h 411"/>
                  <a:gd name="T8" fmla="*/ 201 w 383"/>
                  <a:gd name="T9" fmla="*/ 280 h 411"/>
                  <a:gd name="T10" fmla="*/ 197 w 383"/>
                  <a:gd name="T11" fmla="*/ 274 h 411"/>
                  <a:gd name="T12" fmla="*/ 166 w 383"/>
                  <a:gd name="T13" fmla="*/ 283 h 411"/>
                  <a:gd name="T14" fmla="*/ 144 w 383"/>
                  <a:gd name="T15" fmla="*/ 291 h 411"/>
                  <a:gd name="T16" fmla="*/ 123 w 383"/>
                  <a:gd name="T17" fmla="*/ 305 h 411"/>
                  <a:gd name="T18" fmla="*/ 62 w 383"/>
                  <a:gd name="T19" fmla="*/ 344 h 411"/>
                  <a:gd name="T20" fmla="*/ 34 w 383"/>
                  <a:gd name="T21" fmla="*/ 353 h 411"/>
                  <a:gd name="T22" fmla="*/ 9 w 383"/>
                  <a:gd name="T23" fmla="*/ 344 h 411"/>
                  <a:gd name="T24" fmla="*/ 1 w 383"/>
                  <a:gd name="T25" fmla="*/ 322 h 411"/>
                  <a:gd name="T26" fmla="*/ 0 w 383"/>
                  <a:gd name="T27" fmla="*/ 288 h 411"/>
                  <a:gd name="T28" fmla="*/ 1 w 383"/>
                  <a:gd name="T29" fmla="*/ 283 h 411"/>
                  <a:gd name="T30" fmla="*/ 6 w 383"/>
                  <a:gd name="T31" fmla="*/ 282 h 411"/>
                  <a:gd name="T32" fmla="*/ 8 w 383"/>
                  <a:gd name="T33" fmla="*/ 285 h 411"/>
                  <a:gd name="T34" fmla="*/ 10 w 383"/>
                  <a:gd name="T35" fmla="*/ 290 h 411"/>
                  <a:gd name="T36" fmla="*/ 32 w 383"/>
                  <a:gd name="T37" fmla="*/ 298 h 411"/>
                  <a:gd name="T38" fmla="*/ 46 w 383"/>
                  <a:gd name="T39" fmla="*/ 293 h 411"/>
                  <a:gd name="T40" fmla="*/ 53 w 383"/>
                  <a:gd name="T41" fmla="*/ 291 h 411"/>
                  <a:gd name="T42" fmla="*/ 65 w 383"/>
                  <a:gd name="T43" fmla="*/ 288 h 411"/>
                  <a:gd name="T44" fmla="*/ 100 w 383"/>
                  <a:gd name="T45" fmla="*/ 268 h 411"/>
                  <a:gd name="T46" fmla="*/ 156 w 383"/>
                  <a:gd name="T47" fmla="*/ 244 h 411"/>
                  <a:gd name="T48" fmla="*/ 197 w 383"/>
                  <a:gd name="T49" fmla="*/ 229 h 411"/>
                  <a:gd name="T50" fmla="*/ 203 w 383"/>
                  <a:gd name="T51" fmla="*/ 226 h 411"/>
                  <a:gd name="T52" fmla="*/ 219 w 383"/>
                  <a:gd name="T53" fmla="*/ 204 h 411"/>
                  <a:gd name="T54" fmla="*/ 222 w 383"/>
                  <a:gd name="T55" fmla="*/ 124 h 411"/>
                  <a:gd name="T56" fmla="*/ 210 w 383"/>
                  <a:gd name="T57" fmla="*/ 69 h 411"/>
                  <a:gd name="T58" fmla="*/ 197 w 383"/>
                  <a:gd name="T59" fmla="*/ 36 h 411"/>
                  <a:gd name="T60" fmla="*/ 194 w 383"/>
                  <a:gd name="T61" fmla="*/ 10 h 411"/>
                  <a:gd name="T62" fmla="*/ 205 w 383"/>
                  <a:gd name="T63" fmla="*/ 2 h 411"/>
                  <a:gd name="T64" fmla="*/ 230 w 383"/>
                  <a:gd name="T65" fmla="*/ 7 h 411"/>
                  <a:gd name="T66" fmla="*/ 237 w 383"/>
                  <a:gd name="T67" fmla="*/ 10 h 411"/>
                  <a:gd name="T68" fmla="*/ 248 w 383"/>
                  <a:gd name="T69" fmla="*/ 19 h 411"/>
                  <a:gd name="T70" fmla="*/ 265 w 383"/>
                  <a:gd name="T71" fmla="*/ 29 h 411"/>
                  <a:gd name="T72" fmla="*/ 280 w 383"/>
                  <a:gd name="T73" fmla="*/ 49 h 411"/>
                  <a:gd name="T74" fmla="*/ 278 w 383"/>
                  <a:gd name="T75" fmla="*/ 66 h 411"/>
                  <a:gd name="T76" fmla="*/ 273 w 383"/>
                  <a:gd name="T77" fmla="*/ 72 h 411"/>
                  <a:gd name="T78" fmla="*/ 270 w 383"/>
                  <a:gd name="T79" fmla="*/ 77 h 411"/>
                  <a:gd name="T80" fmla="*/ 271 w 383"/>
                  <a:gd name="T81" fmla="*/ 158 h 411"/>
                  <a:gd name="T82" fmla="*/ 273 w 383"/>
                  <a:gd name="T83" fmla="*/ 179 h 411"/>
                  <a:gd name="T84" fmla="*/ 278 w 383"/>
                  <a:gd name="T85" fmla="*/ 182 h 411"/>
                  <a:gd name="T86" fmla="*/ 313 w 383"/>
                  <a:gd name="T87" fmla="*/ 160 h 411"/>
                  <a:gd name="T88" fmla="*/ 325 w 383"/>
                  <a:gd name="T89" fmla="*/ 144 h 411"/>
                  <a:gd name="T90" fmla="*/ 341 w 383"/>
                  <a:gd name="T91" fmla="*/ 128 h 411"/>
                  <a:gd name="T92" fmla="*/ 369 w 383"/>
                  <a:gd name="T93" fmla="*/ 122 h 411"/>
                  <a:gd name="T94" fmla="*/ 380 w 383"/>
                  <a:gd name="T95" fmla="*/ 141 h 411"/>
                  <a:gd name="T96" fmla="*/ 372 w 383"/>
                  <a:gd name="T97" fmla="*/ 154 h 411"/>
                  <a:gd name="T98" fmla="*/ 355 w 383"/>
                  <a:gd name="T99" fmla="*/ 169 h 411"/>
                  <a:gd name="T100" fmla="*/ 314 w 383"/>
                  <a:gd name="T101" fmla="*/ 199 h 411"/>
                  <a:gd name="T102" fmla="*/ 275 w 383"/>
                  <a:gd name="T103" fmla="*/ 229 h 411"/>
                  <a:gd name="T104" fmla="*/ 271 w 383"/>
                  <a:gd name="T105" fmla="*/ 238 h 411"/>
                  <a:gd name="T106" fmla="*/ 254 w 383"/>
                  <a:gd name="T107" fmla="*/ 310 h 411"/>
                  <a:gd name="T108" fmla="*/ 250 w 383"/>
                  <a:gd name="T109" fmla="*/ 320 h 411"/>
                  <a:gd name="T110" fmla="*/ 247 w 383"/>
                  <a:gd name="T111" fmla="*/ 325 h 411"/>
                  <a:gd name="T112" fmla="*/ 173 w 383"/>
                  <a:gd name="T113" fmla="*/ 386 h 411"/>
                  <a:gd name="T114" fmla="*/ 95 w 383"/>
                  <a:gd name="T115" fmla="*/ 410 h 411"/>
                  <a:gd name="T116" fmla="*/ 88 w 383"/>
                  <a:gd name="T117" fmla="*/ 411 h 411"/>
                  <a:gd name="T118" fmla="*/ 83 w 383"/>
                  <a:gd name="T119" fmla="*/ 410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83" h="411">
                    <a:moveTo>
                      <a:pt x="83" y="410"/>
                    </a:moveTo>
                    <a:cubicBezTo>
                      <a:pt x="89" y="396"/>
                      <a:pt x="96" y="385"/>
                      <a:pt x="111" y="380"/>
                    </a:cubicBezTo>
                    <a:cubicBezTo>
                      <a:pt x="120" y="378"/>
                      <a:pt x="128" y="375"/>
                      <a:pt x="136" y="371"/>
                    </a:cubicBezTo>
                    <a:cubicBezTo>
                      <a:pt x="168" y="355"/>
                      <a:pt x="188" y="328"/>
                      <a:pt x="198" y="294"/>
                    </a:cubicBezTo>
                    <a:cubicBezTo>
                      <a:pt x="199" y="289"/>
                      <a:pt x="200" y="284"/>
                      <a:pt x="201" y="280"/>
                    </a:cubicBezTo>
                    <a:cubicBezTo>
                      <a:pt x="202" y="275"/>
                      <a:pt x="201" y="274"/>
                      <a:pt x="197" y="274"/>
                    </a:cubicBezTo>
                    <a:cubicBezTo>
                      <a:pt x="186" y="275"/>
                      <a:pt x="176" y="278"/>
                      <a:pt x="166" y="283"/>
                    </a:cubicBezTo>
                    <a:cubicBezTo>
                      <a:pt x="159" y="286"/>
                      <a:pt x="152" y="289"/>
                      <a:pt x="144" y="291"/>
                    </a:cubicBezTo>
                    <a:cubicBezTo>
                      <a:pt x="136" y="294"/>
                      <a:pt x="130" y="300"/>
                      <a:pt x="123" y="305"/>
                    </a:cubicBezTo>
                    <a:cubicBezTo>
                      <a:pt x="105" y="321"/>
                      <a:pt x="84" y="334"/>
                      <a:pt x="62" y="344"/>
                    </a:cubicBezTo>
                    <a:cubicBezTo>
                      <a:pt x="53" y="348"/>
                      <a:pt x="43" y="351"/>
                      <a:pt x="34" y="353"/>
                    </a:cubicBezTo>
                    <a:cubicBezTo>
                      <a:pt x="24" y="356"/>
                      <a:pt x="15" y="352"/>
                      <a:pt x="9" y="344"/>
                    </a:cubicBezTo>
                    <a:cubicBezTo>
                      <a:pt x="4" y="338"/>
                      <a:pt x="1" y="330"/>
                      <a:pt x="1" y="322"/>
                    </a:cubicBezTo>
                    <a:cubicBezTo>
                      <a:pt x="1" y="310"/>
                      <a:pt x="0" y="299"/>
                      <a:pt x="0" y="288"/>
                    </a:cubicBezTo>
                    <a:cubicBezTo>
                      <a:pt x="0" y="286"/>
                      <a:pt x="0" y="284"/>
                      <a:pt x="1" y="283"/>
                    </a:cubicBezTo>
                    <a:cubicBezTo>
                      <a:pt x="1" y="280"/>
                      <a:pt x="4" y="279"/>
                      <a:pt x="6" y="282"/>
                    </a:cubicBezTo>
                    <a:cubicBezTo>
                      <a:pt x="7" y="283"/>
                      <a:pt x="7" y="284"/>
                      <a:pt x="8" y="285"/>
                    </a:cubicBezTo>
                    <a:cubicBezTo>
                      <a:pt x="9" y="286"/>
                      <a:pt x="9" y="288"/>
                      <a:pt x="10" y="290"/>
                    </a:cubicBezTo>
                    <a:cubicBezTo>
                      <a:pt x="16" y="297"/>
                      <a:pt x="23" y="301"/>
                      <a:pt x="32" y="298"/>
                    </a:cubicBezTo>
                    <a:cubicBezTo>
                      <a:pt x="37" y="297"/>
                      <a:pt x="41" y="295"/>
                      <a:pt x="46" y="293"/>
                    </a:cubicBezTo>
                    <a:cubicBezTo>
                      <a:pt x="48" y="292"/>
                      <a:pt x="51" y="291"/>
                      <a:pt x="53" y="291"/>
                    </a:cubicBezTo>
                    <a:cubicBezTo>
                      <a:pt x="58" y="292"/>
                      <a:pt x="61" y="290"/>
                      <a:pt x="65" y="288"/>
                    </a:cubicBezTo>
                    <a:cubicBezTo>
                      <a:pt x="77" y="282"/>
                      <a:pt x="89" y="275"/>
                      <a:pt x="100" y="268"/>
                    </a:cubicBezTo>
                    <a:cubicBezTo>
                      <a:pt x="118" y="258"/>
                      <a:pt x="137" y="251"/>
                      <a:pt x="156" y="244"/>
                    </a:cubicBezTo>
                    <a:cubicBezTo>
                      <a:pt x="169" y="239"/>
                      <a:pt x="183" y="234"/>
                      <a:pt x="197" y="229"/>
                    </a:cubicBezTo>
                    <a:cubicBezTo>
                      <a:pt x="199" y="228"/>
                      <a:pt x="201" y="227"/>
                      <a:pt x="203" y="226"/>
                    </a:cubicBezTo>
                    <a:cubicBezTo>
                      <a:pt x="212" y="222"/>
                      <a:pt x="218" y="215"/>
                      <a:pt x="219" y="204"/>
                    </a:cubicBezTo>
                    <a:cubicBezTo>
                      <a:pt x="221" y="178"/>
                      <a:pt x="223" y="151"/>
                      <a:pt x="222" y="124"/>
                    </a:cubicBezTo>
                    <a:cubicBezTo>
                      <a:pt x="221" y="105"/>
                      <a:pt x="218" y="87"/>
                      <a:pt x="210" y="69"/>
                    </a:cubicBezTo>
                    <a:cubicBezTo>
                      <a:pt x="205" y="58"/>
                      <a:pt x="201" y="47"/>
                      <a:pt x="197" y="36"/>
                    </a:cubicBezTo>
                    <a:cubicBezTo>
                      <a:pt x="194" y="28"/>
                      <a:pt x="193" y="19"/>
                      <a:pt x="194" y="10"/>
                    </a:cubicBezTo>
                    <a:cubicBezTo>
                      <a:pt x="194" y="4"/>
                      <a:pt x="199" y="0"/>
                      <a:pt x="205" y="2"/>
                    </a:cubicBezTo>
                    <a:cubicBezTo>
                      <a:pt x="213" y="4"/>
                      <a:pt x="222" y="5"/>
                      <a:pt x="230" y="7"/>
                    </a:cubicBezTo>
                    <a:cubicBezTo>
                      <a:pt x="233" y="7"/>
                      <a:pt x="235" y="9"/>
                      <a:pt x="237" y="10"/>
                    </a:cubicBezTo>
                    <a:cubicBezTo>
                      <a:pt x="241" y="13"/>
                      <a:pt x="244" y="16"/>
                      <a:pt x="248" y="19"/>
                    </a:cubicBezTo>
                    <a:cubicBezTo>
                      <a:pt x="253" y="23"/>
                      <a:pt x="259" y="26"/>
                      <a:pt x="265" y="29"/>
                    </a:cubicBezTo>
                    <a:cubicBezTo>
                      <a:pt x="274" y="33"/>
                      <a:pt x="279" y="40"/>
                      <a:pt x="280" y="49"/>
                    </a:cubicBezTo>
                    <a:cubicBezTo>
                      <a:pt x="280" y="55"/>
                      <a:pt x="280" y="60"/>
                      <a:pt x="278" y="66"/>
                    </a:cubicBezTo>
                    <a:cubicBezTo>
                      <a:pt x="277" y="68"/>
                      <a:pt x="275" y="70"/>
                      <a:pt x="273" y="72"/>
                    </a:cubicBezTo>
                    <a:cubicBezTo>
                      <a:pt x="271" y="74"/>
                      <a:pt x="270" y="75"/>
                      <a:pt x="270" y="77"/>
                    </a:cubicBezTo>
                    <a:cubicBezTo>
                      <a:pt x="271" y="104"/>
                      <a:pt x="271" y="131"/>
                      <a:pt x="271" y="158"/>
                    </a:cubicBezTo>
                    <a:cubicBezTo>
                      <a:pt x="272" y="165"/>
                      <a:pt x="272" y="172"/>
                      <a:pt x="273" y="179"/>
                    </a:cubicBezTo>
                    <a:cubicBezTo>
                      <a:pt x="274" y="183"/>
                      <a:pt x="275" y="184"/>
                      <a:pt x="278" y="182"/>
                    </a:cubicBezTo>
                    <a:cubicBezTo>
                      <a:pt x="291" y="176"/>
                      <a:pt x="303" y="170"/>
                      <a:pt x="313" y="160"/>
                    </a:cubicBezTo>
                    <a:cubicBezTo>
                      <a:pt x="317" y="155"/>
                      <a:pt x="321" y="150"/>
                      <a:pt x="325" y="144"/>
                    </a:cubicBezTo>
                    <a:cubicBezTo>
                      <a:pt x="330" y="138"/>
                      <a:pt x="335" y="132"/>
                      <a:pt x="341" y="128"/>
                    </a:cubicBezTo>
                    <a:cubicBezTo>
                      <a:pt x="350" y="122"/>
                      <a:pt x="359" y="120"/>
                      <a:pt x="369" y="122"/>
                    </a:cubicBezTo>
                    <a:cubicBezTo>
                      <a:pt x="379" y="124"/>
                      <a:pt x="383" y="131"/>
                      <a:pt x="380" y="141"/>
                    </a:cubicBezTo>
                    <a:cubicBezTo>
                      <a:pt x="379" y="146"/>
                      <a:pt x="376" y="151"/>
                      <a:pt x="372" y="154"/>
                    </a:cubicBezTo>
                    <a:cubicBezTo>
                      <a:pt x="367" y="160"/>
                      <a:pt x="361" y="165"/>
                      <a:pt x="355" y="169"/>
                    </a:cubicBezTo>
                    <a:cubicBezTo>
                      <a:pt x="341" y="178"/>
                      <a:pt x="328" y="189"/>
                      <a:pt x="314" y="199"/>
                    </a:cubicBezTo>
                    <a:cubicBezTo>
                      <a:pt x="301" y="209"/>
                      <a:pt x="289" y="219"/>
                      <a:pt x="275" y="229"/>
                    </a:cubicBezTo>
                    <a:cubicBezTo>
                      <a:pt x="272" y="232"/>
                      <a:pt x="271" y="234"/>
                      <a:pt x="271" y="238"/>
                    </a:cubicBezTo>
                    <a:cubicBezTo>
                      <a:pt x="267" y="263"/>
                      <a:pt x="262" y="287"/>
                      <a:pt x="254" y="310"/>
                    </a:cubicBezTo>
                    <a:cubicBezTo>
                      <a:pt x="253" y="314"/>
                      <a:pt x="251" y="317"/>
                      <a:pt x="250" y="320"/>
                    </a:cubicBezTo>
                    <a:cubicBezTo>
                      <a:pt x="249" y="322"/>
                      <a:pt x="249" y="324"/>
                      <a:pt x="247" y="325"/>
                    </a:cubicBezTo>
                    <a:cubicBezTo>
                      <a:pt x="226" y="349"/>
                      <a:pt x="202" y="371"/>
                      <a:pt x="173" y="386"/>
                    </a:cubicBezTo>
                    <a:cubicBezTo>
                      <a:pt x="149" y="400"/>
                      <a:pt x="123" y="408"/>
                      <a:pt x="95" y="410"/>
                    </a:cubicBezTo>
                    <a:cubicBezTo>
                      <a:pt x="93" y="410"/>
                      <a:pt x="90" y="411"/>
                      <a:pt x="88" y="411"/>
                    </a:cubicBezTo>
                    <a:cubicBezTo>
                      <a:pt x="87" y="411"/>
                      <a:pt x="85" y="411"/>
                      <a:pt x="83" y="4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150" name="Freeform 11"/>
              <p:cNvSpPr>
                <a:spLocks noEditPoints="1"/>
              </p:cNvSpPr>
              <p:nvPr/>
            </p:nvSpPr>
            <p:spPr bwMode="auto">
              <a:xfrm>
                <a:off x="4606634" y="2270052"/>
                <a:ext cx="551054" cy="1278318"/>
              </a:xfrm>
              <a:custGeom>
                <a:avLst/>
                <a:gdLst>
                  <a:gd name="T0" fmla="*/ 127 w 193"/>
                  <a:gd name="T1" fmla="*/ 371 h 449"/>
                  <a:gd name="T2" fmla="*/ 63 w 193"/>
                  <a:gd name="T3" fmla="*/ 417 h 449"/>
                  <a:gd name="T4" fmla="*/ 47 w 193"/>
                  <a:gd name="T5" fmla="*/ 433 h 449"/>
                  <a:gd name="T6" fmla="*/ 7 w 193"/>
                  <a:gd name="T7" fmla="*/ 434 h 449"/>
                  <a:gd name="T8" fmla="*/ 1 w 193"/>
                  <a:gd name="T9" fmla="*/ 383 h 449"/>
                  <a:gd name="T10" fmla="*/ 33 w 193"/>
                  <a:gd name="T11" fmla="*/ 331 h 449"/>
                  <a:gd name="T12" fmla="*/ 49 w 193"/>
                  <a:gd name="T13" fmla="*/ 286 h 449"/>
                  <a:gd name="T14" fmla="*/ 50 w 193"/>
                  <a:gd name="T15" fmla="*/ 233 h 449"/>
                  <a:gd name="T16" fmla="*/ 38 w 193"/>
                  <a:gd name="T17" fmla="*/ 207 h 449"/>
                  <a:gd name="T18" fmla="*/ 54 w 193"/>
                  <a:gd name="T19" fmla="*/ 201 h 449"/>
                  <a:gd name="T20" fmla="*/ 75 w 193"/>
                  <a:gd name="T21" fmla="*/ 209 h 449"/>
                  <a:gd name="T22" fmla="*/ 107 w 193"/>
                  <a:gd name="T23" fmla="*/ 223 h 449"/>
                  <a:gd name="T24" fmla="*/ 126 w 193"/>
                  <a:gd name="T25" fmla="*/ 233 h 449"/>
                  <a:gd name="T26" fmla="*/ 133 w 193"/>
                  <a:gd name="T27" fmla="*/ 231 h 449"/>
                  <a:gd name="T28" fmla="*/ 135 w 193"/>
                  <a:gd name="T29" fmla="*/ 200 h 449"/>
                  <a:gd name="T30" fmla="*/ 133 w 193"/>
                  <a:gd name="T31" fmla="*/ 99 h 449"/>
                  <a:gd name="T32" fmla="*/ 105 w 193"/>
                  <a:gd name="T33" fmla="*/ 55 h 449"/>
                  <a:gd name="T34" fmla="*/ 77 w 193"/>
                  <a:gd name="T35" fmla="*/ 9 h 449"/>
                  <a:gd name="T36" fmla="*/ 95 w 193"/>
                  <a:gd name="T37" fmla="*/ 6 h 449"/>
                  <a:gd name="T38" fmla="*/ 165 w 193"/>
                  <a:gd name="T39" fmla="*/ 52 h 449"/>
                  <a:gd name="T40" fmla="*/ 189 w 193"/>
                  <a:gd name="T41" fmla="*/ 83 h 449"/>
                  <a:gd name="T42" fmla="*/ 189 w 193"/>
                  <a:gd name="T43" fmla="*/ 292 h 449"/>
                  <a:gd name="T44" fmla="*/ 165 w 193"/>
                  <a:gd name="T45" fmla="*/ 409 h 449"/>
                  <a:gd name="T46" fmla="*/ 145 w 193"/>
                  <a:gd name="T47" fmla="*/ 428 h 449"/>
                  <a:gd name="T48" fmla="*/ 134 w 193"/>
                  <a:gd name="T49" fmla="*/ 415 h 449"/>
                  <a:gd name="T50" fmla="*/ 131 w 193"/>
                  <a:gd name="T51" fmla="*/ 367 h 449"/>
                  <a:gd name="T52" fmla="*/ 124 w 193"/>
                  <a:gd name="T53" fmla="*/ 264 h 449"/>
                  <a:gd name="T54" fmla="*/ 102 w 193"/>
                  <a:gd name="T55" fmla="*/ 280 h 449"/>
                  <a:gd name="T56" fmla="*/ 81 w 193"/>
                  <a:gd name="T57" fmla="*/ 296 h 449"/>
                  <a:gd name="T58" fmla="*/ 59 w 193"/>
                  <a:gd name="T59" fmla="*/ 331 h 449"/>
                  <a:gd name="T60" fmla="*/ 31 w 193"/>
                  <a:gd name="T61" fmla="*/ 373 h 449"/>
                  <a:gd name="T62" fmla="*/ 46 w 193"/>
                  <a:gd name="T63" fmla="*/ 382 h 449"/>
                  <a:gd name="T64" fmla="*/ 78 w 193"/>
                  <a:gd name="T65" fmla="*/ 363 h 449"/>
                  <a:gd name="T66" fmla="*/ 114 w 193"/>
                  <a:gd name="T67" fmla="*/ 346 h 449"/>
                  <a:gd name="T68" fmla="*/ 133 w 193"/>
                  <a:gd name="T69" fmla="*/ 325 h 449"/>
                  <a:gd name="T70" fmla="*/ 132 w 193"/>
                  <a:gd name="T71" fmla="*/ 255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93" h="449">
                    <a:moveTo>
                      <a:pt x="131" y="367"/>
                    </a:moveTo>
                    <a:cubicBezTo>
                      <a:pt x="129" y="369"/>
                      <a:pt x="128" y="370"/>
                      <a:pt x="127" y="371"/>
                    </a:cubicBezTo>
                    <a:cubicBezTo>
                      <a:pt x="112" y="385"/>
                      <a:pt x="97" y="397"/>
                      <a:pt x="80" y="408"/>
                    </a:cubicBezTo>
                    <a:cubicBezTo>
                      <a:pt x="74" y="411"/>
                      <a:pt x="69" y="414"/>
                      <a:pt x="63" y="417"/>
                    </a:cubicBezTo>
                    <a:cubicBezTo>
                      <a:pt x="61" y="419"/>
                      <a:pt x="59" y="420"/>
                      <a:pt x="57" y="422"/>
                    </a:cubicBezTo>
                    <a:cubicBezTo>
                      <a:pt x="54" y="426"/>
                      <a:pt x="50" y="430"/>
                      <a:pt x="47" y="433"/>
                    </a:cubicBezTo>
                    <a:cubicBezTo>
                      <a:pt x="44" y="436"/>
                      <a:pt x="41" y="439"/>
                      <a:pt x="38" y="441"/>
                    </a:cubicBezTo>
                    <a:cubicBezTo>
                      <a:pt x="27" y="449"/>
                      <a:pt x="13" y="446"/>
                      <a:pt x="7" y="434"/>
                    </a:cubicBezTo>
                    <a:cubicBezTo>
                      <a:pt x="4" y="428"/>
                      <a:pt x="2" y="421"/>
                      <a:pt x="1" y="415"/>
                    </a:cubicBezTo>
                    <a:cubicBezTo>
                      <a:pt x="0" y="404"/>
                      <a:pt x="0" y="394"/>
                      <a:pt x="1" y="383"/>
                    </a:cubicBezTo>
                    <a:cubicBezTo>
                      <a:pt x="2" y="379"/>
                      <a:pt x="3" y="374"/>
                      <a:pt x="7" y="372"/>
                    </a:cubicBezTo>
                    <a:cubicBezTo>
                      <a:pt x="20" y="361"/>
                      <a:pt x="28" y="346"/>
                      <a:pt x="33" y="331"/>
                    </a:cubicBezTo>
                    <a:cubicBezTo>
                      <a:pt x="36" y="325"/>
                      <a:pt x="37" y="319"/>
                      <a:pt x="39" y="313"/>
                    </a:cubicBezTo>
                    <a:cubicBezTo>
                      <a:pt x="42" y="304"/>
                      <a:pt x="45" y="294"/>
                      <a:pt x="49" y="286"/>
                    </a:cubicBezTo>
                    <a:cubicBezTo>
                      <a:pt x="56" y="272"/>
                      <a:pt x="56" y="258"/>
                      <a:pt x="53" y="244"/>
                    </a:cubicBezTo>
                    <a:cubicBezTo>
                      <a:pt x="52" y="240"/>
                      <a:pt x="51" y="237"/>
                      <a:pt x="50" y="233"/>
                    </a:cubicBezTo>
                    <a:cubicBezTo>
                      <a:pt x="49" y="229"/>
                      <a:pt x="47" y="225"/>
                      <a:pt x="44" y="221"/>
                    </a:cubicBezTo>
                    <a:cubicBezTo>
                      <a:pt x="42" y="217"/>
                      <a:pt x="39" y="212"/>
                      <a:pt x="38" y="207"/>
                    </a:cubicBezTo>
                    <a:cubicBezTo>
                      <a:pt x="36" y="202"/>
                      <a:pt x="38" y="199"/>
                      <a:pt x="44" y="199"/>
                    </a:cubicBezTo>
                    <a:cubicBezTo>
                      <a:pt x="48" y="199"/>
                      <a:pt x="51" y="199"/>
                      <a:pt x="54" y="201"/>
                    </a:cubicBezTo>
                    <a:cubicBezTo>
                      <a:pt x="55" y="202"/>
                      <a:pt x="56" y="203"/>
                      <a:pt x="57" y="203"/>
                    </a:cubicBezTo>
                    <a:cubicBezTo>
                      <a:pt x="62" y="208"/>
                      <a:pt x="68" y="209"/>
                      <a:pt x="75" y="209"/>
                    </a:cubicBezTo>
                    <a:cubicBezTo>
                      <a:pt x="83" y="209"/>
                      <a:pt x="90" y="212"/>
                      <a:pt x="96" y="218"/>
                    </a:cubicBezTo>
                    <a:cubicBezTo>
                      <a:pt x="99" y="221"/>
                      <a:pt x="103" y="223"/>
                      <a:pt x="107" y="223"/>
                    </a:cubicBezTo>
                    <a:cubicBezTo>
                      <a:pt x="110" y="223"/>
                      <a:pt x="112" y="224"/>
                      <a:pt x="115" y="225"/>
                    </a:cubicBezTo>
                    <a:cubicBezTo>
                      <a:pt x="120" y="226"/>
                      <a:pt x="124" y="229"/>
                      <a:pt x="126" y="233"/>
                    </a:cubicBezTo>
                    <a:cubicBezTo>
                      <a:pt x="126" y="234"/>
                      <a:pt x="127" y="235"/>
                      <a:pt x="128" y="236"/>
                    </a:cubicBezTo>
                    <a:cubicBezTo>
                      <a:pt x="131" y="236"/>
                      <a:pt x="132" y="234"/>
                      <a:pt x="133" y="231"/>
                    </a:cubicBezTo>
                    <a:cubicBezTo>
                      <a:pt x="134" y="229"/>
                      <a:pt x="134" y="227"/>
                      <a:pt x="134" y="225"/>
                    </a:cubicBezTo>
                    <a:cubicBezTo>
                      <a:pt x="134" y="217"/>
                      <a:pt x="134" y="208"/>
                      <a:pt x="135" y="200"/>
                    </a:cubicBezTo>
                    <a:cubicBezTo>
                      <a:pt x="137" y="176"/>
                      <a:pt x="139" y="151"/>
                      <a:pt x="137" y="127"/>
                    </a:cubicBezTo>
                    <a:cubicBezTo>
                      <a:pt x="137" y="118"/>
                      <a:pt x="135" y="109"/>
                      <a:pt x="133" y="99"/>
                    </a:cubicBezTo>
                    <a:cubicBezTo>
                      <a:pt x="132" y="90"/>
                      <a:pt x="127" y="81"/>
                      <a:pt x="121" y="74"/>
                    </a:cubicBezTo>
                    <a:cubicBezTo>
                      <a:pt x="116" y="67"/>
                      <a:pt x="111" y="61"/>
                      <a:pt x="105" y="55"/>
                    </a:cubicBezTo>
                    <a:cubicBezTo>
                      <a:pt x="98" y="46"/>
                      <a:pt x="90" y="36"/>
                      <a:pt x="83" y="27"/>
                    </a:cubicBezTo>
                    <a:cubicBezTo>
                      <a:pt x="79" y="22"/>
                      <a:pt x="77" y="15"/>
                      <a:pt x="77" y="9"/>
                    </a:cubicBezTo>
                    <a:cubicBezTo>
                      <a:pt x="77" y="3"/>
                      <a:pt x="80" y="0"/>
                      <a:pt x="86" y="2"/>
                    </a:cubicBezTo>
                    <a:cubicBezTo>
                      <a:pt x="89" y="2"/>
                      <a:pt x="92" y="4"/>
                      <a:pt x="95" y="6"/>
                    </a:cubicBezTo>
                    <a:cubicBezTo>
                      <a:pt x="105" y="15"/>
                      <a:pt x="116" y="22"/>
                      <a:pt x="128" y="28"/>
                    </a:cubicBezTo>
                    <a:cubicBezTo>
                      <a:pt x="141" y="35"/>
                      <a:pt x="154" y="43"/>
                      <a:pt x="165" y="52"/>
                    </a:cubicBezTo>
                    <a:cubicBezTo>
                      <a:pt x="172" y="58"/>
                      <a:pt x="179" y="64"/>
                      <a:pt x="184" y="72"/>
                    </a:cubicBezTo>
                    <a:cubicBezTo>
                      <a:pt x="186" y="75"/>
                      <a:pt x="188" y="78"/>
                      <a:pt x="189" y="83"/>
                    </a:cubicBezTo>
                    <a:cubicBezTo>
                      <a:pt x="192" y="122"/>
                      <a:pt x="193" y="162"/>
                      <a:pt x="193" y="202"/>
                    </a:cubicBezTo>
                    <a:cubicBezTo>
                      <a:pt x="193" y="232"/>
                      <a:pt x="192" y="262"/>
                      <a:pt x="189" y="292"/>
                    </a:cubicBezTo>
                    <a:cubicBezTo>
                      <a:pt x="186" y="321"/>
                      <a:pt x="183" y="350"/>
                      <a:pt x="176" y="378"/>
                    </a:cubicBezTo>
                    <a:cubicBezTo>
                      <a:pt x="173" y="388"/>
                      <a:pt x="170" y="399"/>
                      <a:pt x="165" y="409"/>
                    </a:cubicBezTo>
                    <a:cubicBezTo>
                      <a:pt x="162" y="414"/>
                      <a:pt x="159" y="419"/>
                      <a:pt x="155" y="423"/>
                    </a:cubicBezTo>
                    <a:cubicBezTo>
                      <a:pt x="152" y="426"/>
                      <a:pt x="149" y="428"/>
                      <a:pt x="145" y="428"/>
                    </a:cubicBezTo>
                    <a:cubicBezTo>
                      <a:pt x="140" y="429"/>
                      <a:pt x="136" y="427"/>
                      <a:pt x="135" y="422"/>
                    </a:cubicBezTo>
                    <a:cubicBezTo>
                      <a:pt x="135" y="420"/>
                      <a:pt x="135" y="418"/>
                      <a:pt x="134" y="415"/>
                    </a:cubicBezTo>
                    <a:cubicBezTo>
                      <a:pt x="134" y="407"/>
                      <a:pt x="135" y="399"/>
                      <a:pt x="135" y="391"/>
                    </a:cubicBezTo>
                    <a:cubicBezTo>
                      <a:pt x="134" y="383"/>
                      <a:pt x="134" y="375"/>
                      <a:pt x="131" y="367"/>
                    </a:cubicBezTo>
                    <a:close/>
                    <a:moveTo>
                      <a:pt x="132" y="255"/>
                    </a:moveTo>
                    <a:cubicBezTo>
                      <a:pt x="127" y="257"/>
                      <a:pt x="125" y="260"/>
                      <a:pt x="124" y="264"/>
                    </a:cubicBezTo>
                    <a:cubicBezTo>
                      <a:pt x="123" y="267"/>
                      <a:pt x="122" y="271"/>
                      <a:pt x="119" y="273"/>
                    </a:cubicBezTo>
                    <a:cubicBezTo>
                      <a:pt x="114" y="277"/>
                      <a:pt x="108" y="280"/>
                      <a:pt x="102" y="280"/>
                    </a:cubicBezTo>
                    <a:cubicBezTo>
                      <a:pt x="97" y="280"/>
                      <a:pt x="94" y="282"/>
                      <a:pt x="91" y="285"/>
                    </a:cubicBezTo>
                    <a:cubicBezTo>
                      <a:pt x="87" y="289"/>
                      <a:pt x="84" y="292"/>
                      <a:pt x="81" y="296"/>
                    </a:cubicBezTo>
                    <a:cubicBezTo>
                      <a:pt x="78" y="299"/>
                      <a:pt x="76" y="302"/>
                      <a:pt x="75" y="305"/>
                    </a:cubicBezTo>
                    <a:cubicBezTo>
                      <a:pt x="71" y="315"/>
                      <a:pt x="66" y="323"/>
                      <a:pt x="59" y="331"/>
                    </a:cubicBezTo>
                    <a:cubicBezTo>
                      <a:pt x="54" y="337"/>
                      <a:pt x="50" y="343"/>
                      <a:pt x="45" y="349"/>
                    </a:cubicBezTo>
                    <a:cubicBezTo>
                      <a:pt x="39" y="356"/>
                      <a:pt x="34" y="364"/>
                      <a:pt x="31" y="373"/>
                    </a:cubicBezTo>
                    <a:cubicBezTo>
                      <a:pt x="29" y="377"/>
                      <a:pt x="29" y="379"/>
                      <a:pt x="34" y="381"/>
                    </a:cubicBezTo>
                    <a:cubicBezTo>
                      <a:pt x="38" y="382"/>
                      <a:pt x="42" y="383"/>
                      <a:pt x="46" y="382"/>
                    </a:cubicBezTo>
                    <a:cubicBezTo>
                      <a:pt x="53" y="381"/>
                      <a:pt x="59" y="378"/>
                      <a:pt x="64" y="374"/>
                    </a:cubicBezTo>
                    <a:cubicBezTo>
                      <a:pt x="69" y="371"/>
                      <a:pt x="73" y="367"/>
                      <a:pt x="78" y="363"/>
                    </a:cubicBezTo>
                    <a:cubicBezTo>
                      <a:pt x="81" y="361"/>
                      <a:pt x="83" y="359"/>
                      <a:pt x="87" y="358"/>
                    </a:cubicBezTo>
                    <a:cubicBezTo>
                      <a:pt x="97" y="356"/>
                      <a:pt x="106" y="351"/>
                      <a:pt x="114" y="346"/>
                    </a:cubicBezTo>
                    <a:cubicBezTo>
                      <a:pt x="119" y="343"/>
                      <a:pt x="123" y="340"/>
                      <a:pt x="127" y="338"/>
                    </a:cubicBezTo>
                    <a:cubicBezTo>
                      <a:pt x="131" y="335"/>
                      <a:pt x="133" y="331"/>
                      <a:pt x="133" y="325"/>
                    </a:cubicBezTo>
                    <a:cubicBezTo>
                      <a:pt x="132" y="304"/>
                      <a:pt x="132" y="282"/>
                      <a:pt x="132" y="260"/>
                    </a:cubicBezTo>
                    <a:cubicBezTo>
                      <a:pt x="132" y="259"/>
                      <a:pt x="132" y="257"/>
                      <a:pt x="132" y="25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151" name="Freeform 12"/>
              <p:cNvSpPr/>
              <p:nvPr/>
            </p:nvSpPr>
            <p:spPr bwMode="auto">
              <a:xfrm>
                <a:off x="5375547" y="2443057"/>
                <a:ext cx="650372" cy="900269"/>
              </a:xfrm>
              <a:custGeom>
                <a:avLst/>
                <a:gdLst>
                  <a:gd name="T0" fmla="*/ 34 w 229"/>
                  <a:gd name="T1" fmla="*/ 0 h 316"/>
                  <a:gd name="T2" fmla="*/ 37 w 229"/>
                  <a:gd name="T3" fmla="*/ 2 h 316"/>
                  <a:gd name="T4" fmla="*/ 69 w 229"/>
                  <a:gd name="T5" fmla="*/ 32 h 316"/>
                  <a:gd name="T6" fmla="*/ 73 w 229"/>
                  <a:gd name="T7" fmla="*/ 38 h 316"/>
                  <a:gd name="T8" fmla="*/ 99 w 229"/>
                  <a:gd name="T9" fmla="*/ 117 h 316"/>
                  <a:gd name="T10" fmla="*/ 101 w 229"/>
                  <a:gd name="T11" fmla="*/ 128 h 316"/>
                  <a:gd name="T12" fmla="*/ 112 w 229"/>
                  <a:gd name="T13" fmla="*/ 132 h 316"/>
                  <a:gd name="T14" fmla="*/ 120 w 229"/>
                  <a:gd name="T15" fmla="*/ 127 h 316"/>
                  <a:gd name="T16" fmla="*/ 145 w 229"/>
                  <a:gd name="T17" fmla="*/ 109 h 316"/>
                  <a:gd name="T18" fmla="*/ 148 w 229"/>
                  <a:gd name="T19" fmla="*/ 103 h 316"/>
                  <a:gd name="T20" fmla="*/ 148 w 229"/>
                  <a:gd name="T21" fmla="*/ 80 h 316"/>
                  <a:gd name="T22" fmla="*/ 159 w 229"/>
                  <a:gd name="T23" fmla="*/ 69 h 316"/>
                  <a:gd name="T24" fmla="*/ 162 w 229"/>
                  <a:gd name="T25" fmla="*/ 71 h 316"/>
                  <a:gd name="T26" fmla="*/ 164 w 229"/>
                  <a:gd name="T27" fmla="*/ 75 h 316"/>
                  <a:gd name="T28" fmla="*/ 171 w 229"/>
                  <a:gd name="T29" fmla="*/ 86 h 316"/>
                  <a:gd name="T30" fmla="*/ 204 w 229"/>
                  <a:gd name="T31" fmla="*/ 104 h 316"/>
                  <a:gd name="T32" fmla="*/ 209 w 229"/>
                  <a:gd name="T33" fmla="*/ 112 h 316"/>
                  <a:gd name="T34" fmla="*/ 169 w 229"/>
                  <a:gd name="T35" fmla="*/ 170 h 316"/>
                  <a:gd name="T36" fmla="*/ 128 w 229"/>
                  <a:gd name="T37" fmla="*/ 175 h 316"/>
                  <a:gd name="T38" fmla="*/ 114 w 229"/>
                  <a:gd name="T39" fmla="*/ 190 h 316"/>
                  <a:gd name="T40" fmla="*/ 115 w 229"/>
                  <a:gd name="T41" fmla="*/ 196 h 316"/>
                  <a:gd name="T42" fmla="*/ 115 w 229"/>
                  <a:gd name="T43" fmla="*/ 219 h 316"/>
                  <a:gd name="T44" fmla="*/ 109 w 229"/>
                  <a:gd name="T45" fmla="*/ 226 h 316"/>
                  <a:gd name="T46" fmla="*/ 89 w 229"/>
                  <a:gd name="T47" fmla="*/ 246 h 316"/>
                  <a:gd name="T48" fmla="*/ 95 w 229"/>
                  <a:gd name="T49" fmla="*/ 260 h 316"/>
                  <a:gd name="T50" fmla="*/ 113 w 229"/>
                  <a:gd name="T51" fmla="*/ 259 h 316"/>
                  <a:gd name="T52" fmla="*/ 148 w 229"/>
                  <a:gd name="T53" fmla="*/ 248 h 316"/>
                  <a:gd name="T54" fmla="*/ 170 w 229"/>
                  <a:gd name="T55" fmla="*/ 243 h 316"/>
                  <a:gd name="T56" fmla="*/ 187 w 229"/>
                  <a:gd name="T57" fmla="*/ 237 h 316"/>
                  <a:gd name="T58" fmla="*/ 212 w 229"/>
                  <a:gd name="T59" fmla="*/ 229 h 316"/>
                  <a:gd name="T60" fmla="*/ 220 w 229"/>
                  <a:gd name="T61" fmla="*/ 229 h 316"/>
                  <a:gd name="T62" fmla="*/ 227 w 229"/>
                  <a:gd name="T63" fmla="*/ 241 h 316"/>
                  <a:gd name="T64" fmla="*/ 214 w 229"/>
                  <a:gd name="T65" fmla="*/ 267 h 316"/>
                  <a:gd name="T66" fmla="*/ 203 w 229"/>
                  <a:gd name="T67" fmla="*/ 277 h 316"/>
                  <a:gd name="T68" fmla="*/ 174 w 229"/>
                  <a:gd name="T69" fmla="*/ 289 h 316"/>
                  <a:gd name="T70" fmla="*/ 140 w 229"/>
                  <a:gd name="T71" fmla="*/ 298 h 316"/>
                  <a:gd name="T72" fmla="*/ 127 w 229"/>
                  <a:gd name="T73" fmla="*/ 298 h 316"/>
                  <a:gd name="T74" fmla="*/ 116 w 229"/>
                  <a:gd name="T75" fmla="*/ 301 h 316"/>
                  <a:gd name="T76" fmla="*/ 55 w 229"/>
                  <a:gd name="T77" fmla="*/ 304 h 316"/>
                  <a:gd name="T78" fmla="*/ 44 w 229"/>
                  <a:gd name="T79" fmla="*/ 292 h 316"/>
                  <a:gd name="T80" fmla="*/ 27 w 229"/>
                  <a:gd name="T81" fmla="*/ 257 h 316"/>
                  <a:gd name="T82" fmla="*/ 25 w 229"/>
                  <a:gd name="T83" fmla="*/ 252 h 316"/>
                  <a:gd name="T84" fmla="*/ 18 w 229"/>
                  <a:gd name="T85" fmla="*/ 217 h 316"/>
                  <a:gd name="T86" fmla="*/ 18 w 229"/>
                  <a:gd name="T87" fmla="*/ 210 h 316"/>
                  <a:gd name="T88" fmla="*/ 1 w 229"/>
                  <a:gd name="T89" fmla="*/ 140 h 316"/>
                  <a:gd name="T90" fmla="*/ 0 w 229"/>
                  <a:gd name="T91" fmla="*/ 134 h 316"/>
                  <a:gd name="T92" fmla="*/ 18 w 229"/>
                  <a:gd name="T93" fmla="*/ 50 h 316"/>
                  <a:gd name="T94" fmla="*/ 32 w 229"/>
                  <a:gd name="T95" fmla="*/ 4 h 316"/>
                  <a:gd name="T96" fmla="*/ 34 w 229"/>
                  <a:gd name="T97" fmla="*/ 0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29" h="316">
                    <a:moveTo>
                      <a:pt x="34" y="0"/>
                    </a:moveTo>
                    <a:cubicBezTo>
                      <a:pt x="35" y="1"/>
                      <a:pt x="36" y="2"/>
                      <a:pt x="37" y="2"/>
                    </a:cubicBezTo>
                    <a:cubicBezTo>
                      <a:pt x="48" y="12"/>
                      <a:pt x="58" y="22"/>
                      <a:pt x="69" y="32"/>
                    </a:cubicBezTo>
                    <a:cubicBezTo>
                      <a:pt x="71" y="34"/>
                      <a:pt x="72" y="36"/>
                      <a:pt x="73" y="38"/>
                    </a:cubicBezTo>
                    <a:cubicBezTo>
                      <a:pt x="86" y="63"/>
                      <a:pt x="94" y="89"/>
                      <a:pt x="99" y="117"/>
                    </a:cubicBezTo>
                    <a:cubicBezTo>
                      <a:pt x="99" y="120"/>
                      <a:pt x="100" y="124"/>
                      <a:pt x="101" y="128"/>
                    </a:cubicBezTo>
                    <a:cubicBezTo>
                      <a:pt x="103" y="133"/>
                      <a:pt x="107" y="134"/>
                      <a:pt x="112" y="132"/>
                    </a:cubicBezTo>
                    <a:cubicBezTo>
                      <a:pt x="115" y="130"/>
                      <a:pt x="117" y="129"/>
                      <a:pt x="120" y="127"/>
                    </a:cubicBezTo>
                    <a:cubicBezTo>
                      <a:pt x="128" y="121"/>
                      <a:pt x="136" y="115"/>
                      <a:pt x="145" y="109"/>
                    </a:cubicBezTo>
                    <a:cubicBezTo>
                      <a:pt x="147" y="108"/>
                      <a:pt x="148" y="106"/>
                      <a:pt x="148" y="103"/>
                    </a:cubicBezTo>
                    <a:cubicBezTo>
                      <a:pt x="148" y="95"/>
                      <a:pt x="148" y="88"/>
                      <a:pt x="148" y="80"/>
                    </a:cubicBezTo>
                    <a:cubicBezTo>
                      <a:pt x="148" y="75"/>
                      <a:pt x="153" y="69"/>
                      <a:pt x="159" y="69"/>
                    </a:cubicBezTo>
                    <a:cubicBezTo>
                      <a:pt x="160" y="69"/>
                      <a:pt x="162" y="70"/>
                      <a:pt x="162" y="71"/>
                    </a:cubicBezTo>
                    <a:cubicBezTo>
                      <a:pt x="163" y="72"/>
                      <a:pt x="164" y="73"/>
                      <a:pt x="164" y="75"/>
                    </a:cubicBezTo>
                    <a:cubicBezTo>
                      <a:pt x="164" y="79"/>
                      <a:pt x="167" y="83"/>
                      <a:pt x="171" y="86"/>
                    </a:cubicBezTo>
                    <a:cubicBezTo>
                      <a:pt x="181" y="94"/>
                      <a:pt x="192" y="100"/>
                      <a:pt x="204" y="104"/>
                    </a:cubicBezTo>
                    <a:cubicBezTo>
                      <a:pt x="208" y="106"/>
                      <a:pt x="209" y="108"/>
                      <a:pt x="209" y="112"/>
                    </a:cubicBezTo>
                    <a:cubicBezTo>
                      <a:pt x="210" y="140"/>
                      <a:pt x="196" y="160"/>
                      <a:pt x="169" y="170"/>
                    </a:cubicBezTo>
                    <a:cubicBezTo>
                      <a:pt x="156" y="175"/>
                      <a:pt x="142" y="177"/>
                      <a:pt x="128" y="175"/>
                    </a:cubicBezTo>
                    <a:cubicBezTo>
                      <a:pt x="119" y="173"/>
                      <a:pt x="112" y="182"/>
                      <a:pt x="114" y="190"/>
                    </a:cubicBezTo>
                    <a:cubicBezTo>
                      <a:pt x="114" y="192"/>
                      <a:pt x="115" y="194"/>
                      <a:pt x="115" y="196"/>
                    </a:cubicBezTo>
                    <a:cubicBezTo>
                      <a:pt x="118" y="203"/>
                      <a:pt x="118" y="211"/>
                      <a:pt x="115" y="219"/>
                    </a:cubicBezTo>
                    <a:cubicBezTo>
                      <a:pt x="114" y="222"/>
                      <a:pt x="112" y="224"/>
                      <a:pt x="109" y="226"/>
                    </a:cubicBezTo>
                    <a:cubicBezTo>
                      <a:pt x="101" y="231"/>
                      <a:pt x="95" y="238"/>
                      <a:pt x="89" y="246"/>
                    </a:cubicBezTo>
                    <a:cubicBezTo>
                      <a:pt x="84" y="254"/>
                      <a:pt x="85" y="258"/>
                      <a:pt x="95" y="260"/>
                    </a:cubicBezTo>
                    <a:cubicBezTo>
                      <a:pt x="101" y="261"/>
                      <a:pt x="107" y="261"/>
                      <a:pt x="113" y="259"/>
                    </a:cubicBezTo>
                    <a:cubicBezTo>
                      <a:pt x="125" y="256"/>
                      <a:pt x="137" y="252"/>
                      <a:pt x="148" y="248"/>
                    </a:cubicBezTo>
                    <a:cubicBezTo>
                      <a:pt x="155" y="245"/>
                      <a:pt x="162" y="243"/>
                      <a:pt x="170" y="243"/>
                    </a:cubicBezTo>
                    <a:cubicBezTo>
                      <a:pt x="176" y="242"/>
                      <a:pt x="182" y="240"/>
                      <a:pt x="187" y="237"/>
                    </a:cubicBezTo>
                    <a:cubicBezTo>
                      <a:pt x="195" y="234"/>
                      <a:pt x="203" y="230"/>
                      <a:pt x="212" y="229"/>
                    </a:cubicBezTo>
                    <a:cubicBezTo>
                      <a:pt x="214" y="229"/>
                      <a:pt x="217" y="229"/>
                      <a:pt x="220" y="229"/>
                    </a:cubicBezTo>
                    <a:cubicBezTo>
                      <a:pt x="226" y="230"/>
                      <a:pt x="229" y="236"/>
                      <a:pt x="227" y="241"/>
                    </a:cubicBezTo>
                    <a:cubicBezTo>
                      <a:pt x="223" y="250"/>
                      <a:pt x="218" y="259"/>
                      <a:pt x="214" y="267"/>
                    </a:cubicBezTo>
                    <a:cubicBezTo>
                      <a:pt x="211" y="271"/>
                      <a:pt x="207" y="274"/>
                      <a:pt x="203" y="277"/>
                    </a:cubicBezTo>
                    <a:cubicBezTo>
                      <a:pt x="194" y="282"/>
                      <a:pt x="184" y="286"/>
                      <a:pt x="174" y="289"/>
                    </a:cubicBezTo>
                    <a:cubicBezTo>
                      <a:pt x="163" y="292"/>
                      <a:pt x="151" y="295"/>
                      <a:pt x="140" y="298"/>
                    </a:cubicBezTo>
                    <a:cubicBezTo>
                      <a:pt x="136" y="299"/>
                      <a:pt x="131" y="298"/>
                      <a:pt x="127" y="298"/>
                    </a:cubicBezTo>
                    <a:cubicBezTo>
                      <a:pt x="122" y="298"/>
                      <a:pt x="119" y="299"/>
                      <a:pt x="116" y="301"/>
                    </a:cubicBezTo>
                    <a:cubicBezTo>
                      <a:pt x="97" y="315"/>
                      <a:pt x="74" y="316"/>
                      <a:pt x="55" y="304"/>
                    </a:cubicBezTo>
                    <a:cubicBezTo>
                      <a:pt x="51" y="301"/>
                      <a:pt x="47" y="297"/>
                      <a:pt x="44" y="292"/>
                    </a:cubicBezTo>
                    <a:cubicBezTo>
                      <a:pt x="37" y="281"/>
                      <a:pt x="32" y="269"/>
                      <a:pt x="27" y="257"/>
                    </a:cubicBezTo>
                    <a:cubicBezTo>
                      <a:pt x="26" y="255"/>
                      <a:pt x="26" y="254"/>
                      <a:pt x="25" y="252"/>
                    </a:cubicBezTo>
                    <a:cubicBezTo>
                      <a:pt x="20" y="241"/>
                      <a:pt x="17" y="230"/>
                      <a:pt x="18" y="217"/>
                    </a:cubicBezTo>
                    <a:cubicBezTo>
                      <a:pt x="19" y="215"/>
                      <a:pt x="18" y="213"/>
                      <a:pt x="18" y="210"/>
                    </a:cubicBezTo>
                    <a:cubicBezTo>
                      <a:pt x="12" y="187"/>
                      <a:pt x="6" y="163"/>
                      <a:pt x="1" y="140"/>
                    </a:cubicBezTo>
                    <a:cubicBezTo>
                      <a:pt x="0" y="138"/>
                      <a:pt x="0" y="136"/>
                      <a:pt x="0" y="134"/>
                    </a:cubicBezTo>
                    <a:cubicBezTo>
                      <a:pt x="6" y="106"/>
                      <a:pt x="12" y="78"/>
                      <a:pt x="18" y="50"/>
                    </a:cubicBezTo>
                    <a:cubicBezTo>
                      <a:pt x="22" y="35"/>
                      <a:pt x="26" y="19"/>
                      <a:pt x="32" y="4"/>
                    </a:cubicBezTo>
                    <a:cubicBezTo>
                      <a:pt x="33" y="2"/>
                      <a:pt x="33" y="1"/>
                      <a:pt x="3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152" name="Freeform 13"/>
              <p:cNvSpPr/>
              <p:nvPr/>
            </p:nvSpPr>
            <p:spPr bwMode="auto">
              <a:xfrm>
                <a:off x="6355912" y="2792272"/>
                <a:ext cx="772117" cy="855416"/>
              </a:xfrm>
              <a:custGeom>
                <a:avLst/>
                <a:gdLst>
                  <a:gd name="T0" fmla="*/ 194 w 271"/>
                  <a:gd name="T1" fmla="*/ 98 h 300"/>
                  <a:gd name="T2" fmla="*/ 236 w 271"/>
                  <a:gd name="T3" fmla="*/ 96 h 300"/>
                  <a:gd name="T4" fmla="*/ 237 w 271"/>
                  <a:gd name="T5" fmla="*/ 111 h 300"/>
                  <a:gd name="T6" fmla="*/ 175 w 271"/>
                  <a:gd name="T7" fmla="*/ 150 h 300"/>
                  <a:gd name="T8" fmla="*/ 169 w 271"/>
                  <a:gd name="T9" fmla="*/ 195 h 300"/>
                  <a:gd name="T10" fmla="*/ 177 w 271"/>
                  <a:gd name="T11" fmla="*/ 299 h 300"/>
                  <a:gd name="T12" fmla="*/ 159 w 271"/>
                  <a:gd name="T13" fmla="*/ 285 h 300"/>
                  <a:gd name="T14" fmla="*/ 150 w 271"/>
                  <a:gd name="T15" fmla="*/ 266 h 300"/>
                  <a:gd name="T16" fmla="*/ 133 w 271"/>
                  <a:gd name="T17" fmla="*/ 260 h 300"/>
                  <a:gd name="T18" fmla="*/ 132 w 271"/>
                  <a:gd name="T19" fmla="*/ 243 h 300"/>
                  <a:gd name="T20" fmla="*/ 149 w 271"/>
                  <a:gd name="T21" fmla="*/ 232 h 300"/>
                  <a:gd name="T22" fmla="*/ 139 w 271"/>
                  <a:gd name="T23" fmla="*/ 197 h 300"/>
                  <a:gd name="T24" fmla="*/ 117 w 271"/>
                  <a:gd name="T25" fmla="*/ 216 h 300"/>
                  <a:gd name="T26" fmla="*/ 101 w 271"/>
                  <a:gd name="T27" fmla="*/ 235 h 300"/>
                  <a:gd name="T28" fmla="*/ 26 w 271"/>
                  <a:gd name="T29" fmla="*/ 293 h 300"/>
                  <a:gd name="T30" fmla="*/ 0 w 271"/>
                  <a:gd name="T31" fmla="*/ 243 h 300"/>
                  <a:gd name="T32" fmla="*/ 9 w 271"/>
                  <a:gd name="T33" fmla="*/ 237 h 300"/>
                  <a:gd name="T34" fmla="*/ 32 w 271"/>
                  <a:gd name="T35" fmla="*/ 234 h 300"/>
                  <a:gd name="T36" fmla="*/ 59 w 271"/>
                  <a:gd name="T37" fmla="*/ 219 h 300"/>
                  <a:gd name="T38" fmla="*/ 116 w 271"/>
                  <a:gd name="T39" fmla="*/ 185 h 300"/>
                  <a:gd name="T40" fmla="*/ 145 w 271"/>
                  <a:gd name="T41" fmla="*/ 155 h 300"/>
                  <a:gd name="T42" fmla="*/ 133 w 271"/>
                  <a:gd name="T43" fmla="*/ 142 h 300"/>
                  <a:gd name="T44" fmla="*/ 145 w 271"/>
                  <a:gd name="T45" fmla="*/ 112 h 300"/>
                  <a:gd name="T46" fmla="*/ 143 w 271"/>
                  <a:gd name="T47" fmla="*/ 104 h 300"/>
                  <a:gd name="T48" fmla="*/ 124 w 271"/>
                  <a:gd name="T49" fmla="*/ 108 h 300"/>
                  <a:gd name="T50" fmla="*/ 121 w 271"/>
                  <a:gd name="T51" fmla="*/ 140 h 300"/>
                  <a:gd name="T52" fmla="*/ 87 w 271"/>
                  <a:gd name="T53" fmla="*/ 188 h 300"/>
                  <a:gd name="T54" fmla="*/ 73 w 271"/>
                  <a:gd name="T55" fmla="*/ 176 h 300"/>
                  <a:gd name="T56" fmla="*/ 67 w 271"/>
                  <a:gd name="T57" fmla="*/ 159 h 300"/>
                  <a:gd name="T58" fmla="*/ 66 w 271"/>
                  <a:gd name="T59" fmla="*/ 63 h 300"/>
                  <a:gd name="T60" fmla="*/ 72 w 271"/>
                  <a:gd name="T61" fmla="*/ 47 h 300"/>
                  <a:gd name="T62" fmla="*/ 88 w 271"/>
                  <a:gd name="T63" fmla="*/ 55 h 300"/>
                  <a:gd name="T64" fmla="*/ 109 w 271"/>
                  <a:gd name="T65" fmla="*/ 63 h 300"/>
                  <a:gd name="T66" fmla="*/ 160 w 271"/>
                  <a:gd name="T67" fmla="*/ 28 h 300"/>
                  <a:gd name="T68" fmla="*/ 187 w 271"/>
                  <a:gd name="T69" fmla="*/ 16 h 300"/>
                  <a:gd name="T70" fmla="*/ 258 w 271"/>
                  <a:gd name="T71" fmla="*/ 4 h 300"/>
                  <a:gd name="T72" fmla="*/ 271 w 271"/>
                  <a:gd name="T73" fmla="*/ 16 h 300"/>
                  <a:gd name="T74" fmla="*/ 248 w 271"/>
                  <a:gd name="T75" fmla="*/ 37 h 300"/>
                  <a:gd name="T76" fmla="*/ 215 w 271"/>
                  <a:gd name="T77" fmla="*/ 67 h 300"/>
                  <a:gd name="T78" fmla="*/ 186 w 271"/>
                  <a:gd name="T79" fmla="*/ 95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71" h="300">
                    <a:moveTo>
                      <a:pt x="185" y="102"/>
                    </a:moveTo>
                    <a:cubicBezTo>
                      <a:pt x="188" y="101"/>
                      <a:pt x="191" y="99"/>
                      <a:pt x="194" y="98"/>
                    </a:cubicBezTo>
                    <a:cubicBezTo>
                      <a:pt x="200" y="94"/>
                      <a:pt x="206" y="91"/>
                      <a:pt x="213" y="90"/>
                    </a:cubicBezTo>
                    <a:cubicBezTo>
                      <a:pt x="221" y="89"/>
                      <a:pt x="229" y="92"/>
                      <a:pt x="236" y="96"/>
                    </a:cubicBezTo>
                    <a:cubicBezTo>
                      <a:pt x="237" y="97"/>
                      <a:pt x="238" y="98"/>
                      <a:pt x="239" y="99"/>
                    </a:cubicBezTo>
                    <a:cubicBezTo>
                      <a:pt x="242" y="103"/>
                      <a:pt x="242" y="108"/>
                      <a:pt x="237" y="111"/>
                    </a:cubicBezTo>
                    <a:cubicBezTo>
                      <a:pt x="220" y="127"/>
                      <a:pt x="200" y="139"/>
                      <a:pt x="179" y="148"/>
                    </a:cubicBezTo>
                    <a:cubicBezTo>
                      <a:pt x="178" y="149"/>
                      <a:pt x="176" y="149"/>
                      <a:pt x="175" y="150"/>
                    </a:cubicBezTo>
                    <a:cubicBezTo>
                      <a:pt x="167" y="153"/>
                      <a:pt x="164" y="159"/>
                      <a:pt x="163" y="168"/>
                    </a:cubicBezTo>
                    <a:cubicBezTo>
                      <a:pt x="163" y="177"/>
                      <a:pt x="165" y="187"/>
                      <a:pt x="169" y="195"/>
                    </a:cubicBezTo>
                    <a:cubicBezTo>
                      <a:pt x="182" y="226"/>
                      <a:pt x="186" y="259"/>
                      <a:pt x="185" y="292"/>
                    </a:cubicBezTo>
                    <a:cubicBezTo>
                      <a:pt x="185" y="298"/>
                      <a:pt x="183" y="300"/>
                      <a:pt x="177" y="299"/>
                    </a:cubicBezTo>
                    <a:cubicBezTo>
                      <a:pt x="171" y="299"/>
                      <a:pt x="165" y="297"/>
                      <a:pt x="161" y="292"/>
                    </a:cubicBezTo>
                    <a:cubicBezTo>
                      <a:pt x="159" y="290"/>
                      <a:pt x="159" y="287"/>
                      <a:pt x="159" y="285"/>
                    </a:cubicBezTo>
                    <a:cubicBezTo>
                      <a:pt x="159" y="284"/>
                      <a:pt x="159" y="282"/>
                      <a:pt x="159" y="281"/>
                    </a:cubicBezTo>
                    <a:cubicBezTo>
                      <a:pt x="159" y="274"/>
                      <a:pt x="156" y="269"/>
                      <a:pt x="150" y="266"/>
                    </a:cubicBezTo>
                    <a:cubicBezTo>
                      <a:pt x="146" y="263"/>
                      <a:pt x="141" y="262"/>
                      <a:pt x="136" y="260"/>
                    </a:cubicBezTo>
                    <a:cubicBezTo>
                      <a:pt x="135" y="260"/>
                      <a:pt x="134" y="260"/>
                      <a:pt x="133" y="260"/>
                    </a:cubicBezTo>
                    <a:cubicBezTo>
                      <a:pt x="129" y="258"/>
                      <a:pt x="126" y="255"/>
                      <a:pt x="126" y="252"/>
                    </a:cubicBezTo>
                    <a:cubicBezTo>
                      <a:pt x="125" y="248"/>
                      <a:pt x="128" y="244"/>
                      <a:pt x="132" y="243"/>
                    </a:cubicBezTo>
                    <a:cubicBezTo>
                      <a:pt x="134" y="242"/>
                      <a:pt x="136" y="242"/>
                      <a:pt x="138" y="242"/>
                    </a:cubicBezTo>
                    <a:cubicBezTo>
                      <a:pt x="144" y="241"/>
                      <a:pt x="147" y="238"/>
                      <a:pt x="149" y="232"/>
                    </a:cubicBezTo>
                    <a:cubicBezTo>
                      <a:pt x="153" y="220"/>
                      <a:pt x="151" y="208"/>
                      <a:pt x="144" y="197"/>
                    </a:cubicBezTo>
                    <a:cubicBezTo>
                      <a:pt x="142" y="195"/>
                      <a:pt x="141" y="195"/>
                      <a:pt x="139" y="197"/>
                    </a:cubicBezTo>
                    <a:cubicBezTo>
                      <a:pt x="138" y="197"/>
                      <a:pt x="137" y="198"/>
                      <a:pt x="136" y="199"/>
                    </a:cubicBezTo>
                    <a:cubicBezTo>
                      <a:pt x="129" y="205"/>
                      <a:pt x="123" y="210"/>
                      <a:pt x="117" y="216"/>
                    </a:cubicBezTo>
                    <a:cubicBezTo>
                      <a:pt x="112" y="220"/>
                      <a:pt x="108" y="225"/>
                      <a:pt x="105" y="231"/>
                    </a:cubicBezTo>
                    <a:cubicBezTo>
                      <a:pt x="104" y="232"/>
                      <a:pt x="103" y="233"/>
                      <a:pt x="101" y="235"/>
                    </a:cubicBezTo>
                    <a:cubicBezTo>
                      <a:pt x="84" y="253"/>
                      <a:pt x="66" y="270"/>
                      <a:pt x="48" y="288"/>
                    </a:cubicBezTo>
                    <a:cubicBezTo>
                      <a:pt x="41" y="296"/>
                      <a:pt x="35" y="297"/>
                      <a:pt x="26" y="293"/>
                    </a:cubicBezTo>
                    <a:cubicBezTo>
                      <a:pt x="20" y="291"/>
                      <a:pt x="16" y="287"/>
                      <a:pt x="13" y="282"/>
                    </a:cubicBezTo>
                    <a:cubicBezTo>
                      <a:pt x="4" y="271"/>
                      <a:pt x="1" y="257"/>
                      <a:pt x="0" y="243"/>
                    </a:cubicBezTo>
                    <a:cubicBezTo>
                      <a:pt x="0" y="240"/>
                      <a:pt x="1" y="239"/>
                      <a:pt x="3" y="239"/>
                    </a:cubicBezTo>
                    <a:cubicBezTo>
                      <a:pt x="5" y="238"/>
                      <a:pt x="7" y="237"/>
                      <a:pt x="9" y="237"/>
                    </a:cubicBezTo>
                    <a:cubicBezTo>
                      <a:pt x="13" y="235"/>
                      <a:pt x="16" y="235"/>
                      <a:pt x="20" y="237"/>
                    </a:cubicBezTo>
                    <a:cubicBezTo>
                      <a:pt x="24" y="239"/>
                      <a:pt x="28" y="238"/>
                      <a:pt x="32" y="234"/>
                    </a:cubicBezTo>
                    <a:cubicBezTo>
                      <a:pt x="34" y="233"/>
                      <a:pt x="37" y="231"/>
                      <a:pt x="39" y="230"/>
                    </a:cubicBezTo>
                    <a:cubicBezTo>
                      <a:pt x="46" y="226"/>
                      <a:pt x="52" y="222"/>
                      <a:pt x="59" y="219"/>
                    </a:cubicBezTo>
                    <a:cubicBezTo>
                      <a:pt x="60" y="218"/>
                      <a:pt x="62" y="217"/>
                      <a:pt x="63" y="216"/>
                    </a:cubicBezTo>
                    <a:cubicBezTo>
                      <a:pt x="81" y="206"/>
                      <a:pt x="98" y="195"/>
                      <a:pt x="116" y="185"/>
                    </a:cubicBezTo>
                    <a:cubicBezTo>
                      <a:pt x="122" y="181"/>
                      <a:pt x="128" y="177"/>
                      <a:pt x="134" y="172"/>
                    </a:cubicBezTo>
                    <a:cubicBezTo>
                      <a:pt x="139" y="168"/>
                      <a:pt x="143" y="163"/>
                      <a:pt x="145" y="155"/>
                    </a:cubicBezTo>
                    <a:cubicBezTo>
                      <a:pt x="143" y="155"/>
                      <a:pt x="142" y="154"/>
                      <a:pt x="140" y="154"/>
                    </a:cubicBezTo>
                    <a:cubicBezTo>
                      <a:pt x="134" y="152"/>
                      <a:pt x="132" y="148"/>
                      <a:pt x="133" y="142"/>
                    </a:cubicBezTo>
                    <a:cubicBezTo>
                      <a:pt x="134" y="140"/>
                      <a:pt x="135" y="137"/>
                      <a:pt x="136" y="135"/>
                    </a:cubicBezTo>
                    <a:cubicBezTo>
                      <a:pt x="139" y="127"/>
                      <a:pt x="142" y="119"/>
                      <a:pt x="145" y="112"/>
                    </a:cubicBezTo>
                    <a:cubicBezTo>
                      <a:pt x="145" y="111"/>
                      <a:pt x="146" y="110"/>
                      <a:pt x="146" y="109"/>
                    </a:cubicBezTo>
                    <a:cubicBezTo>
                      <a:pt x="147" y="105"/>
                      <a:pt x="146" y="104"/>
                      <a:pt x="143" y="104"/>
                    </a:cubicBezTo>
                    <a:cubicBezTo>
                      <a:pt x="140" y="104"/>
                      <a:pt x="138" y="104"/>
                      <a:pt x="135" y="105"/>
                    </a:cubicBezTo>
                    <a:cubicBezTo>
                      <a:pt x="132" y="106"/>
                      <a:pt x="128" y="107"/>
                      <a:pt x="124" y="108"/>
                    </a:cubicBezTo>
                    <a:cubicBezTo>
                      <a:pt x="122" y="109"/>
                      <a:pt x="121" y="111"/>
                      <a:pt x="121" y="113"/>
                    </a:cubicBezTo>
                    <a:cubicBezTo>
                      <a:pt x="121" y="122"/>
                      <a:pt x="121" y="131"/>
                      <a:pt x="121" y="140"/>
                    </a:cubicBezTo>
                    <a:cubicBezTo>
                      <a:pt x="121" y="142"/>
                      <a:pt x="120" y="144"/>
                      <a:pt x="119" y="146"/>
                    </a:cubicBezTo>
                    <a:cubicBezTo>
                      <a:pt x="108" y="160"/>
                      <a:pt x="98" y="174"/>
                      <a:pt x="87" y="188"/>
                    </a:cubicBezTo>
                    <a:cubicBezTo>
                      <a:pt x="87" y="189"/>
                      <a:pt x="86" y="189"/>
                      <a:pt x="86" y="190"/>
                    </a:cubicBezTo>
                    <a:cubicBezTo>
                      <a:pt x="81" y="185"/>
                      <a:pt x="77" y="181"/>
                      <a:pt x="73" y="176"/>
                    </a:cubicBezTo>
                    <a:cubicBezTo>
                      <a:pt x="70" y="173"/>
                      <a:pt x="69" y="170"/>
                      <a:pt x="69" y="166"/>
                    </a:cubicBezTo>
                    <a:cubicBezTo>
                      <a:pt x="68" y="164"/>
                      <a:pt x="68" y="161"/>
                      <a:pt x="67" y="159"/>
                    </a:cubicBezTo>
                    <a:cubicBezTo>
                      <a:pt x="58" y="138"/>
                      <a:pt x="57" y="117"/>
                      <a:pt x="63" y="95"/>
                    </a:cubicBezTo>
                    <a:cubicBezTo>
                      <a:pt x="67" y="84"/>
                      <a:pt x="67" y="74"/>
                      <a:pt x="66" y="63"/>
                    </a:cubicBezTo>
                    <a:cubicBezTo>
                      <a:pt x="66" y="60"/>
                      <a:pt x="66" y="57"/>
                      <a:pt x="66" y="54"/>
                    </a:cubicBezTo>
                    <a:cubicBezTo>
                      <a:pt x="66" y="50"/>
                      <a:pt x="68" y="47"/>
                      <a:pt x="72" y="47"/>
                    </a:cubicBezTo>
                    <a:cubicBezTo>
                      <a:pt x="75" y="46"/>
                      <a:pt x="78" y="47"/>
                      <a:pt x="80" y="48"/>
                    </a:cubicBezTo>
                    <a:cubicBezTo>
                      <a:pt x="83" y="50"/>
                      <a:pt x="85" y="52"/>
                      <a:pt x="88" y="55"/>
                    </a:cubicBezTo>
                    <a:cubicBezTo>
                      <a:pt x="90" y="57"/>
                      <a:pt x="91" y="59"/>
                      <a:pt x="93" y="61"/>
                    </a:cubicBezTo>
                    <a:cubicBezTo>
                      <a:pt x="99" y="66"/>
                      <a:pt x="103" y="67"/>
                      <a:pt x="109" y="63"/>
                    </a:cubicBezTo>
                    <a:cubicBezTo>
                      <a:pt x="117" y="58"/>
                      <a:pt x="125" y="53"/>
                      <a:pt x="133" y="48"/>
                    </a:cubicBezTo>
                    <a:cubicBezTo>
                      <a:pt x="142" y="41"/>
                      <a:pt x="151" y="35"/>
                      <a:pt x="160" y="28"/>
                    </a:cubicBezTo>
                    <a:cubicBezTo>
                      <a:pt x="163" y="25"/>
                      <a:pt x="167" y="24"/>
                      <a:pt x="171" y="23"/>
                    </a:cubicBezTo>
                    <a:cubicBezTo>
                      <a:pt x="177" y="23"/>
                      <a:pt x="182" y="20"/>
                      <a:pt x="187" y="16"/>
                    </a:cubicBezTo>
                    <a:cubicBezTo>
                      <a:pt x="196" y="6"/>
                      <a:pt x="208" y="2"/>
                      <a:pt x="221" y="1"/>
                    </a:cubicBezTo>
                    <a:cubicBezTo>
                      <a:pt x="233" y="0"/>
                      <a:pt x="246" y="0"/>
                      <a:pt x="258" y="4"/>
                    </a:cubicBezTo>
                    <a:cubicBezTo>
                      <a:pt x="261" y="5"/>
                      <a:pt x="264" y="7"/>
                      <a:pt x="267" y="9"/>
                    </a:cubicBezTo>
                    <a:cubicBezTo>
                      <a:pt x="270" y="10"/>
                      <a:pt x="271" y="13"/>
                      <a:pt x="271" y="16"/>
                    </a:cubicBezTo>
                    <a:cubicBezTo>
                      <a:pt x="271" y="18"/>
                      <a:pt x="271" y="19"/>
                      <a:pt x="269" y="21"/>
                    </a:cubicBezTo>
                    <a:cubicBezTo>
                      <a:pt x="262" y="26"/>
                      <a:pt x="255" y="31"/>
                      <a:pt x="248" y="37"/>
                    </a:cubicBezTo>
                    <a:cubicBezTo>
                      <a:pt x="240" y="43"/>
                      <a:pt x="232" y="50"/>
                      <a:pt x="226" y="58"/>
                    </a:cubicBezTo>
                    <a:cubicBezTo>
                      <a:pt x="223" y="62"/>
                      <a:pt x="219" y="65"/>
                      <a:pt x="215" y="67"/>
                    </a:cubicBezTo>
                    <a:cubicBezTo>
                      <a:pt x="213" y="68"/>
                      <a:pt x="212" y="69"/>
                      <a:pt x="211" y="70"/>
                    </a:cubicBezTo>
                    <a:cubicBezTo>
                      <a:pt x="202" y="79"/>
                      <a:pt x="194" y="87"/>
                      <a:pt x="186" y="95"/>
                    </a:cubicBezTo>
                    <a:cubicBezTo>
                      <a:pt x="184" y="97"/>
                      <a:pt x="183" y="99"/>
                      <a:pt x="185" y="10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153" name="Freeform 14"/>
              <p:cNvSpPr/>
              <p:nvPr/>
            </p:nvSpPr>
            <p:spPr bwMode="auto">
              <a:xfrm>
                <a:off x="9143222" y="3099837"/>
                <a:ext cx="797747" cy="506201"/>
              </a:xfrm>
              <a:custGeom>
                <a:avLst/>
                <a:gdLst>
                  <a:gd name="T0" fmla="*/ 16 w 280"/>
                  <a:gd name="T1" fmla="*/ 133 h 178"/>
                  <a:gd name="T2" fmla="*/ 14 w 280"/>
                  <a:gd name="T3" fmla="*/ 124 h 178"/>
                  <a:gd name="T4" fmla="*/ 2 w 280"/>
                  <a:gd name="T5" fmla="*/ 103 h 178"/>
                  <a:gd name="T6" fmla="*/ 6 w 280"/>
                  <a:gd name="T7" fmla="*/ 81 h 178"/>
                  <a:gd name="T8" fmla="*/ 16 w 280"/>
                  <a:gd name="T9" fmla="*/ 77 h 178"/>
                  <a:gd name="T10" fmla="*/ 22 w 280"/>
                  <a:gd name="T11" fmla="*/ 77 h 178"/>
                  <a:gd name="T12" fmla="*/ 40 w 280"/>
                  <a:gd name="T13" fmla="*/ 71 h 178"/>
                  <a:gd name="T14" fmla="*/ 54 w 280"/>
                  <a:gd name="T15" fmla="*/ 64 h 178"/>
                  <a:gd name="T16" fmla="*/ 63 w 280"/>
                  <a:gd name="T17" fmla="*/ 61 h 178"/>
                  <a:gd name="T18" fmla="*/ 144 w 280"/>
                  <a:gd name="T19" fmla="*/ 25 h 178"/>
                  <a:gd name="T20" fmla="*/ 169 w 280"/>
                  <a:gd name="T21" fmla="*/ 16 h 178"/>
                  <a:gd name="T22" fmla="*/ 186 w 280"/>
                  <a:gd name="T23" fmla="*/ 13 h 178"/>
                  <a:gd name="T24" fmla="*/ 209 w 280"/>
                  <a:gd name="T25" fmla="*/ 9 h 178"/>
                  <a:gd name="T26" fmla="*/ 224 w 280"/>
                  <a:gd name="T27" fmla="*/ 3 h 178"/>
                  <a:gd name="T28" fmla="*/ 233 w 280"/>
                  <a:gd name="T29" fmla="*/ 0 h 178"/>
                  <a:gd name="T30" fmla="*/ 265 w 280"/>
                  <a:gd name="T31" fmla="*/ 5 h 178"/>
                  <a:gd name="T32" fmla="*/ 274 w 280"/>
                  <a:gd name="T33" fmla="*/ 29 h 178"/>
                  <a:gd name="T34" fmla="*/ 256 w 280"/>
                  <a:gd name="T35" fmla="*/ 50 h 178"/>
                  <a:gd name="T36" fmla="*/ 245 w 280"/>
                  <a:gd name="T37" fmla="*/ 53 h 178"/>
                  <a:gd name="T38" fmla="*/ 220 w 280"/>
                  <a:gd name="T39" fmla="*/ 56 h 178"/>
                  <a:gd name="T40" fmla="*/ 213 w 280"/>
                  <a:gd name="T41" fmla="*/ 58 h 178"/>
                  <a:gd name="T42" fmla="*/ 208 w 280"/>
                  <a:gd name="T43" fmla="*/ 67 h 178"/>
                  <a:gd name="T44" fmla="*/ 210 w 280"/>
                  <a:gd name="T45" fmla="*/ 76 h 178"/>
                  <a:gd name="T46" fmla="*/ 218 w 280"/>
                  <a:gd name="T47" fmla="*/ 92 h 178"/>
                  <a:gd name="T48" fmla="*/ 224 w 280"/>
                  <a:gd name="T49" fmla="*/ 115 h 178"/>
                  <a:gd name="T50" fmla="*/ 220 w 280"/>
                  <a:gd name="T51" fmla="*/ 146 h 178"/>
                  <a:gd name="T52" fmla="*/ 197 w 280"/>
                  <a:gd name="T53" fmla="*/ 163 h 178"/>
                  <a:gd name="T54" fmla="*/ 189 w 280"/>
                  <a:gd name="T55" fmla="*/ 163 h 178"/>
                  <a:gd name="T56" fmla="*/ 181 w 280"/>
                  <a:gd name="T57" fmla="*/ 167 h 178"/>
                  <a:gd name="T58" fmla="*/ 178 w 280"/>
                  <a:gd name="T59" fmla="*/ 170 h 178"/>
                  <a:gd name="T60" fmla="*/ 156 w 280"/>
                  <a:gd name="T61" fmla="*/ 175 h 178"/>
                  <a:gd name="T62" fmla="*/ 140 w 280"/>
                  <a:gd name="T63" fmla="*/ 166 h 178"/>
                  <a:gd name="T64" fmla="*/ 126 w 280"/>
                  <a:gd name="T65" fmla="*/ 162 h 178"/>
                  <a:gd name="T66" fmla="*/ 119 w 280"/>
                  <a:gd name="T67" fmla="*/ 160 h 178"/>
                  <a:gd name="T68" fmla="*/ 113 w 280"/>
                  <a:gd name="T69" fmla="*/ 150 h 178"/>
                  <a:gd name="T70" fmla="*/ 115 w 280"/>
                  <a:gd name="T71" fmla="*/ 147 h 178"/>
                  <a:gd name="T72" fmla="*/ 122 w 280"/>
                  <a:gd name="T73" fmla="*/ 147 h 178"/>
                  <a:gd name="T74" fmla="*/ 166 w 280"/>
                  <a:gd name="T75" fmla="*/ 141 h 178"/>
                  <a:gd name="T76" fmla="*/ 185 w 280"/>
                  <a:gd name="T77" fmla="*/ 129 h 178"/>
                  <a:gd name="T78" fmla="*/ 188 w 280"/>
                  <a:gd name="T79" fmla="*/ 120 h 178"/>
                  <a:gd name="T80" fmla="*/ 185 w 280"/>
                  <a:gd name="T81" fmla="*/ 92 h 178"/>
                  <a:gd name="T82" fmla="*/ 184 w 280"/>
                  <a:gd name="T83" fmla="*/ 77 h 178"/>
                  <a:gd name="T84" fmla="*/ 179 w 280"/>
                  <a:gd name="T85" fmla="*/ 71 h 178"/>
                  <a:gd name="T86" fmla="*/ 163 w 280"/>
                  <a:gd name="T87" fmla="*/ 75 h 178"/>
                  <a:gd name="T88" fmla="*/ 158 w 280"/>
                  <a:gd name="T89" fmla="*/ 79 h 178"/>
                  <a:gd name="T90" fmla="*/ 145 w 280"/>
                  <a:gd name="T91" fmla="*/ 82 h 178"/>
                  <a:gd name="T92" fmla="*/ 116 w 280"/>
                  <a:gd name="T93" fmla="*/ 91 h 178"/>
                  <a:gd name="T94" fmla="*/ 80 w 280"/>
                  <a:gd name="T95" fmla="*/ 118 h 178"/>
                  <a:gd name="T96" fmla="*/ 52 w 280"/>
                  <a:gd name="T97" fmla="*/ 135 h 178"/>
                  <a:gd name="T98" fmla="*/ 22 w 280"/>
                  <a:gd name="T99" fmla="*/ 136 h 178"/>
                  <a:gd name="T100" fmla="*/ 18 w 280"/>
                  <a:gd name="T101" fmla="*/ 134 h 178"/>
                  <a:gd name="T102" fmla="*/ 16 w 280"/>
                  <a:gd name="T103" fmla="*/ 133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80" h="178">
                    <a:moveTo>
                      <a:pt x="16" y="133"/>
                    </a:moveTo>
                    <a:cubicBezTo>
                      <a:pt x="18" y="129"/>
                      <a:pt x="16" y="127"/>
                      <a:pt x="14" y="124"/>
                    </a:cubicBezTo>
                    <a:cubicBezTo>
                      <a:pt x="9" y="118"/>
                      <a:pt x="5" y="111"/>
                      <a:pt x="2" y="103"/>
                    </a:cubicBezTo>
                    <a:cubicBezTo>
                      <a:pt x="0" y="95"/>
                      <a:pt x="1" y="88"/>
                      <a:pt x="6" y="81"/>
                    </a:cubicBezTo>
                    <a:cubicBezTo>
                      <a:pt x="9" y="78"/>
                      <a:pt x="12" y="76"/>
                      <a:pt x="16" y="77"/>
                    </a:cubicBezTo>
                    <a:cubicBezTo>
                      <a:pt x="18" y="77"/>
                      <a:pt x="20" y="76"/>
                      <a:pt x="22" y="77"/>
                    </a:cubicBezTo>
                    <a:cubicBezTo>
                      <a:pt x="29" y="79"/>
                      <a:pt x="36" y="76"/>
                      <a:pt x="40" y="71"/>
                    </a:cubicBezTo>
                    <a:cubicBezTo>
                      <a:pt x="44" y="67"/>
                      <a:pt x="49" y="65"/>
                      <a:pt x="54" y="64"/>
                    </a:cubicBezTo>
                    <a:cubicBezTo>
                      <a:pt x="57" y="64"/>
                      <a:pt x="60" y="62"/>
                      <a:pt x="63" y="61"/>
                    </a:cubicBezTo>
                    <a:cubicBezTo>
                      <a:pt x="89" y="47"/>
                      <a:pt x="116" y="35"/>
                      <a:pt x="144" y="25"/>
                    </a:cubicBezTo>
                    <a:cubicBezTo>
                      <a:pt x="152" y="22"/>
                      <a:pt x="161" y="19"/>
                      <a:pt x="169" y="16"/>
                    </a:cubicBezTo>
                    <a:cubicBezTo>
                      <a:pt x="174" y="14"/>
                      <a:pt x="180" y="14"/>
                      <a:pt x="186" y="13"/>
                    </a:cubicBezTo>
                    <a:cubicBezTo>
                      <a:pt x="194" y="12"/>
                      <a:pt x="201" y="11"/>
                      <a:pt x="209" y="9"/>
                    </a:cubicBezTo>
                    <a:cubicBezTo>
                      <a:pt x="214" y="8"/>
                      <a:pt x="219" y="5"/>
                      <a:pt x="224" y="3"/>
                    </a:cubicBezTo>
                    <a:cubicBezTo>
                      <a:pt x="227" y="1"/>
                      <a:pt x="230" y="0"/>
                      <a:pt x="233" y="0"/>
                    </a:cubicBezTo>
                    <a:cubicBezTo>
                      <a:pt x="244" y="0"/>
                      <a:pt x="255" y="1"/>
                      <a:pt x="265" y="5"/>
                    </a:cubicBezTo>
                    <a:cubicBezTo>
                      <a:pt x="276" y="9"/>
                      <a:pt x="280" y="19"/>
                      <a:pt x="274" y="29"/>
                    </a:cubicBezTo>
                    <a:cubicBezTo>
                      <a:pt x="270" y="38"/>
                      <a:pt x="263" y="45"/>
                      <a:pt x="256" y="50"/>
                    </a:cubicBezTo>
                    <a:cubicBezTo>
                      <a:pt x="252" y="53"/>
                      <a:pt x="249" y="53"/>
                      <a:pt x="245" y="53"/>
                    </a:cubicBezTo>
                    <a:cubicBezTo>
                      <a:pt x="236" y="54"/>
                      <a:pt x="228" y="55"/>
                      <a:pt x="220" y="56"/>
                    </a:cubicBezTo>
                    <a:cubicBezTo>
                      <a:pt x="218" y="57"/>
                      <a:pt x="215" y="57"/>
                      <a:pt x="213" y="58"/>
                    </a:cubicBezTo>
                    <a:cubicBezTo>
                      <a:pt x="209" y="60"/>
                      <a:pt x="208" y="63"/>
                      <a:pt x="208" y="67"/>
                    </a:cubicBezTo>
                    <a:cubicBezTo>
                      <a:pt x="208" y="70"/>
                      <a:pt x="209" y="73"/>
                      <a:pt x="210" y="76"/>
                    </a:cubicBezTo>
                    <a:cubicBezTo>
                      <a:pt x="213" y="82"/>
                      <a:pt x="215" y="87"/>
                      <a:pt x="218" y="92"/>
                    </a:cubicBezTo>
                    <a:cubicBezTo>
                      <a:pt x="221" y="100"/>
                      <a:pt x="224" y="107"/>
                      <a:pt x="224" y="115"/>
                    </a:cubicBezTo>
                    <a:cubicBezTo>
                      <a:pt x="224" y="126"/>
                      <a:pt x="223" y="136"/>
                      <a:pt x="220" y="146"/>
                    </a:cubicBezTo>
                    <a:cubicBezTo>
                      <a:pt x="216" y="157"/>
                      <a:pt x="209" y="162"/>
                      <a:pt x="197" y="163"/>
                    </a:cubicBezTo>
                    <a:cubicBezTo>
                      <a:pt x="194" y="163"/>
                      <a:pt x="192" y="163"/>
                      <a:pt x="189" y="163"/>
                    </a:cubicBezTo>
                    <a:cubicBezTo>
                      <a:pt x="186" y="163"/>
                      <a:pt x="183" y="163"/>
                      <a:pt x="181" y="167"/>
                    </a:cubicBezTo>
                    <a:cubicBezTo>
                      <a:pt x="180" y="168"/>
                      <a:pt x="179" y="169"/>
                      <a:pt x="178" y="170"/>
                    </a:cubicBezTo>
                    <a:cubicBezTo>
                      <a:pt x="171" y="176"/>
                      <a:pt x="164" y="178"/>
                      <a:pt x="156" y="175"/>
                    </a:cubicBezTo>
                    <a:cubicBezTo>
                      <a:pt x="151" y="172"/>
                      <a:pt x="145" y="169"/>
                      <a:pt x="140" y="166"/>
                    </a:cubicBezTo>
                    <a:cubicBezTo>
                      <a:pt x="136" y="163"/>
                      <a:pt x="132" y="162"/>
                      <a:pt x="126" y="162"/>
                    </a:cubicBezTo>
                    <a:cubicBezTo>
                      <a:pt x="124" y="162"/>
                      <a:pt x="121" y="163"/>
                      <a:pt x="119" y="160"/>
                    </a:cubicBezTo>
                    <a:cubicBezTo>
                      <a:pt x="116" y="157"/>
                      <a:pt x="114" y="154"/>
                      <a:pt x="113" y="150"/>
                    </a:cubicBezTo>
                    <a:cubicBezTo>
                      <a:pt x="112" y="148"/>
                      <a:pt x="113" y="147"/>
                      <a:pt x="115" y="147"/>
                    </a:cubicBezTo>
                    <a:cubicBezTo>
                      <a:pt x="117" y="147"/>
                      <a:pt x="120" y="147"/>
                      <a:pt x="122" y="147"/>
                    </a:cubicBezTo>
                    <a:cubicBezTo>
                      <a:pt x="137" y="148"/>
                      <a:pt x="152" y="146"/>
                      <a:pt x="166" y="141"/>
                    </a:cubicBezTo>
                    <a:cubicBezTo>
                      <a:pt x="173" y="138"/>
                      <a:pt x="179" y="134"/>
                      <a:pt x="185" y="129"/>
                    </a:cubicBezTo>
                    <a:cubicBezTo>
                      <a:pt x="188" y="126"/>
                      <a:pt x="189" y="123"/>
                      <a:pt x="188" y="120"/>
                    </a:cubicBezTo>
                    <a:cubicBezTo>
                      <a:pt x="187" y="111"/>
                      <a:pt x="186" y="102"/>
                      <a:pt x="185" y="92"/>
                    </a:cubicBezTo>
                    <a:cubicBezTo>
                      <a:pt x="184" y="87"/>
                      <a:pt x="184" y="82"/>
                      <a:pt x="184" y="77"/>
                    </a:cubicBezTo>
                    <a:cubicBezTo>
                      <a:pt x="184" y="73"/>
                      <a:pt x="183" y="71"/>
                      <a:pt x="179" y="71"/>
                    </a:cubicBezTo>
                    <a:cubicBezTo>
                      <a:pt x="173" y="70"/>
                      <a:pt x="168" y="70"/>
                      <a:pt x="163" y="75"/>
                    </a:cubicBezTo>
                    <a:cubicBezTo>
                      <a:pt x="162" y="76"/>
                      <a:pt x="160" y="77"/>
                      <a:pt x="158" y="79"/>
                    </a:cubicBezTo>
                    <a:cubicBezTo>
                      <a:pt x="154" y="81"/>
                      <a:pt x="150" y="83"/>
                      <a:pt x="145" y="82"/>
                    </a:cubicBezTo>
                    <a:cubicBezTo>
                      <a:pt x="134" y="82"/>
                      <a:pt x="124" y="85"/>
                      <a:pt x="116" y="91"/>
                    </a:cubicBezTo>
                    <a:cubicBezTo>
                      <a:pt x="104" y="100"/>
                      <a:pt x="92" y="109"/>
                      <a:pt x="80" y="118"/>
                    </a:cubicBezTo>
                    <a:cubicBezTo>
                      <a:pt x="71" y="124"/>
                      <a:pt x="62" y="131"/>
                      <a:pt x="52" y="135"/>
                    </a:cubicBezTo>
                    <a:cubicBezTo>
                      <a:pt x="42" y="139"/>
                      <a:pt x="32" y="140"/>
                      <a:pt x="22" y="136"/>
                    </a:cubicBezTo>
                    <a:cubicBezTo>
                      <a:pt x="20" y="136"/>
                      <a:pt x="19" y="135"/>
                      <a:pt x="18" y="134"/>
                    </a:cubicBezTo>
                    <a:cubicBezTo>
                      <a:pt x="17" y="134"/>
                      <a:pt x="17" y="134"/>
                      <a:pt x="16" y="1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154" name="Freeform 15"/>
              <p:cNvSpPr/>
              <p:nvPr/>
            </p:nvSpPr>
            <p:spPr bwMode="auto">
              <a:xfrm>
                <a:off x="6548140" y="2449465"/>
                <a:ext cx="605519" cy="323584"/>
              </a:xfrm>
              <a:custGeom>
                <a:avLst/>
                <a:gdLst>
                  <a:gd name="T0" fmla="*/ 197 w 212"/>
                  <a:gd name="T1" fmla="*/ 0 h 114"/>
                  <a:gd name="T2" fmla="*/ 205 w 212"/>
                  <a:gd name="T3" fmla="*/ 0 h 114"/>
                  <a:gd name="T4" fmla="*/ 211 w 212"/>
                  <a:gd name="T5" fmla="*/ 9 h 114"/>
                  <a:gd name="T6" fmla="*/ 191 w 212"/>
                  <a:gd name="T7" fmla="*/ 29 h 114"/>
                  <a:gd name="T8" fmla="*/ 187 w 212"/>
                  <a:gd name="T9" fmla="*/ 29 h 114"/>
                  <a:gd name="T10" fmla="*/ 174 w 212"/>
                  <a:gd name="T11" fmla="*/ 33 h 114"/>
                  <a:gd name="T12" fmla="*/ 132 w 212"/>
                  <a:gd name="T13" fmla="*/ 67 h 114"/>
                  <a:gd name="T14" fmla="*/ 109 w 212"/>
                  <a:gd name="T15" fmla="*/ 91 h 114"/>
                  <a:gd name="T16" fmla="*/ 71 w 212"/>
                  <a:gd name="T17" fmla="*/ 112 h 114"/>
                  <a:gd name="T18" fmla="*/ 40 w 212"/>
                  <a:gd name="T19" fmla="*/ 108 h 114"/>
                  <a:gd name="T20" fmla="*/ 9 w 212"/>
                  <a:gd name="T21" fmla="*/ 90 h 114"/>
                  <a:gd name="T22" fmla="*/ 8 w 212"/>
                  <a:gd name="T23" fmla="*/ 89 h 114"/>
                  <a:gd name="T24" fmla="*/ 11 w 212"/>
                  <a:gd name="T25" fmla="*/ 64 h 114"/>
                  <a:gd name="T26" fmla="*/ 15 w 212"/>
                  <a:gd name="T27" fmla="*/ 62 h 114"/>
                  <a:gd name="T28" fmla="*/ 114 w 212"/>
                  <a:gd name="T29" fmla="*/ 23 h 114"/>
                  <a:gd name="T30" fmla="*/ 130 w 212"/>
                  <a:gd name="T31" fmla="*/ 18 h 114"/>
                  <a:gd name="T32" fmla="*/ 164 w 212"/>
                  <a:gd name="T33" fmla="*/ 7 h 114"/>
                  <a:gd name="T34" fmla="*/ 197 w 212"/>
                  <a:gd name="T35"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2" h="114">
                    <a:moveTo>
                      <a:pt x="197" y="0"/>
                    </a:moveTo>
                    <a:cubicBezTo>
                      <a:pt x="199" y="0"/>
                      <a:pt x="202" y="0"/>
                      <a:pt x="205" y="0"/>
                    </a:cubicBezTo>
                    <a:cubicBezTo>
                      <a:pt x="209" y="1"/>
                      <a:pt x="212" y="5"/>
                      <a:pt x="211" y="9"/>
                    </a:cubicBezTo>
                    <a:cubicBezTo>
                      <a:pt x="207" y="18"/>
                      <a:pt x="200" y="25"/>
                      <a:pt x="191" y="29"/>
                    </a:cubicBezTo>
                    <a:cubicBezTo>
                      <a:pt x="189" y="29"/>
                      <a:pt x="188" y="29"/>
                      <a:pt x="187" y="29"/>
                    </a:cubicBezTo>
                    <a:cubicBezTo>
                      <a:pt x="182" y="28"/>
                      <a:pt x="178" y="30"/>
                      <a:pt x="174" y="33"/>
                    </a:cubicBezTo>
                    <a:cubicBezTo>
                      <a:pt x="158" y="43"/>
                      <a:pt x="144" y="54"/>
                      <a:pt x="132" y="67"/>
                    </a:cubicBezTo>
                    <a:cubicBezTo>
                      <a:pt x="124" y="75"/>
                      <a:pt x="116" y="83"/>
                      <a:pt x="109" y="91"/>
                    </a:cubicBezTo>
                    <a:cubicBezTo>
                      <a:pt x="99" y="102"/>
                      <a:pt x="86" y="110"/>
                      <a:pt x="71" y="112"/>
                    </a:cubicBezTo>
                    <a:cubicBezTo>
                      <a:pt x="61" y="114"/>
                      <a:pt x="50" y="112"/>
                      <a:pt x="40" y="108"/>
                    </a:cubicBezTo>
                    <a:cubicBezTo>
                      <a:pt x="29" y="104"/>
                      <a:pt x="19" y="98"/>
                      <a:pt x="9" y="90"/>
                    </a:cubicBezTo>
                    <a:cubicBezTo>
                      <a:pt x="9" y="90"/>
                      <a:pt x="9" y="89"/>
                      <a:pt x="8" y="89"/>
                    </a:cubicBezTo>
                    <a:cubicBezTo>
                      <a:pt x="0" y="81"/>
                      <a:pt x="2" y="70"/>
                      <a:pt x="11" y="64"/>
                    </a:cubicBezTo>
                    <a:cubicBezTo>
                      <a:pt x="12" y="63"/>
                      <a:pt x="14" y="63"/>
                      <a:pt x="15" y="62"/>
                    </a:cubicBezTo>
                    <a:cubicBezTo>
                      <a:pt x="48" y="49"/>
                      <a:pt x="81" y="36"/>
                      <a:pt x="114" y="23"/>
                    </a:cubicBezTo>
                    <a:cubicBezTo>
                      <a:pt x="119" y="21"/>
                      <a:pt x="125" y="19"/>
                      <a:pt x="130" y="18"/>
                    </a:cubicBezTo>
                    <a:cubicBezTo>
                      <a:pt x="142" y="15"/>
                      <a:pt x="153" y="12"/>
                      <a:pt x="164" y="7"/>
                    </a:cubicBezTo>
                    <a:cubicBezTo>
                      <a:pt x="175" y="2"/>
                      <a:pt x="186" y="0"/>
                      <a:pt x="19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155" name="Freeform 16"/>
              <p:cNvSpPr/>
              <p:nvPr/>
            </p:nvSpPr>
            <p:spPr bwMode="auto">
              <a:xfrm>
                <a:off x="6746776" y="2048989"/>
                <a:ext cx="323584" cy="358826"/>
              </a:xfrm>
              <a:custGeom>
                <a:avLst/>
                <a:gdLst>
                  <a:gd name="T0" fmla="*/ 114 w 114"/>
                  <a:gd name="T1" fmla="*/ 70 h 126"/>
                  <a:gd name="T2" fmla="*/ 101 w 114"/>
                  <a:gd name="T3" fmla="*/ 91 h 126"/>
                  <a:gd name="T4" fmla="*/ 78 w 114"/>
                  <a:gd name="T5" fmla="*/ 97 h 126"/>
                  <a:gd name="T6" fmla="*/ 58 w 114"/>
                  <a:gd name="T7" fmla="*/ 106 h 126"/>
                  <a:gd name="T8" fmla="*/ 40 w 114"/>
                  <a:gd name="T9" fmla="*/ 121 h 126"/>
                  <a:gd name="T10" fmla="*/ 31 w 114"/>
                  <a:gd name="T11" fmla="*/ 125 h 126"/>
                  <a:gd name="T12" fmla="*/ 23 w 114"/>
                  <a:gd name="T13" fmla="*/ 122 h 126"/>
                  <a:gd name="T14" fmla="*/ 23 w 114"/>
                  <a:gd name="T15" fmla="*/ 112 h 126"/>
                  <a:gd name="T16" fmla="*/ 26 w 114"/>
                  <a:gd name="T17" fmla="*/ 68 h 126"/>
                  <a:gd name="T18" fmla="*/ 16 w 114"/>
                  <a:gd name="T19" fmla="*/ 50 h 126"/>
                  <a:gd name="T20" fmla="*/ 11 w 114"/>
                  <a:gd name="T21" fmla="*/ 39 h 126"/>
                  <a:gd name="T22" fmla="*/ 3 w 114"/>
                  <a:gd name="T23" fmla="*/ 21 h 126"/>
                  <a:gd name="T24" fmla="*/ 3 w 114"/>
                  <a:gd name="T25" fmla="*/ 6 h 126"/>
                  <a:gd name="T26" fmla="*/ 12 w 114"/>
                  <a:gd name="T27" fmla="*/ 0 h 126"/>
                  <a:gd name="T28" fmla="*/ 18 w 114"/>
                  <a:gd name="T29" fmla="*/ 1 h 126"/>
                  <a:gd name="T30" fmla="*/ 50 w 114"/>
                  <a:gd name="T31" fmla="*/ 12 h 126"/>
                  <a:gd name="T32" fmla="*/ 86 w 114"/>
                  <a:gd name="T33" fmla="*/ 31 h 126"/>
                  <a:gd name="T34" fmla="*/ 106 w 114"/>
                  <a:gd name="T35" fmla="*/ 48 h 126"/>
                  <a:gd name="T36" fmla="*/ 114 w 114"/>
                  <a:gd name="T37" fmla="*/ 7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4" h="126">
                    <a:moveTo>
                      <a:pt x="114" y="70"/>
                    </a:moveTo>
                    <a:cubicBezTo>
                      <a:pt x="114" y="79"/>
                      <a:pt x="109" y="86"/>
                      <a:pt x="101" y="91"/>
                    </a:cubicBezTo>
                    <a:cubicBezTo>
                      <a:pt x="94" y="95"/>
                      <a:pt x="86" y="97"/>
                      <a:pt x="78" y="97"/>
                    </a:cubicBezTo>
                    <a:cubicBezTo>
                      <a:pt x="64" y="97"/>
                      <a:pt x="66" y="98"/>
                      <a:pt x="58" y="106"/>
                    </a:cubicBezTo>
                    <a:cubicBezTo>
                      <a:pt x="52" y="111"/>
                      <a:pt x="46" y="116"/>
                      <a:pt x="40" y="121"/>
                    </a:cubicBezTo>
                    <a:cubicBezTo>
                      <a:pt x="38" y="123"/>
                      <a:pt x="35" y="124"/>
                      <a:pt x="31" y="125"/>
                    </a:cubicBezTo>
                    <a:cubicBezTo>
                      <a:pt x="28" y="126"/>
                      <a:pt x="25" y="125"/>
                      <a:pt x="23" y="122"/>
                    </a:cubicBezTo>
                    <a:cubicBezTo>
                      <a:pt x="22" y="118"/>
                      <a:pt x="21" y="115"/>
                      <a:pt x="23" y="112"/>
                    </a:cubicBezTo>
                    <a:cubicBezTo>
                      <a:pt x="33" y="98"/>
                      <a:pt x="33" y="83"/>
                      <a:pt x="26" y="68"/>
                    </a:cubicBezTo>
                    <a:cubicBezTo>
                      <a:pt x="23" y="61"/>
                      <a:pt x="19" y="56"/>
                      <a:pt x="16" y="50"/>
                    </a:cubicBezTo>
                    <a:cubicBezTo>
                      <a:pt x="14" y="46"/>
                      <a:pt x="12" y="43"/>
                      <a:pt x="11" y="39"/>
                    </a:cubicBezTo>
                    <a:cubicBezTo>
                      <a:pt x="9" y="33"/>
                      <a:pt x="7" y="27"/>
                      <a:pt x="3" y="21"/>
                    </a:cubicBezTo>
                    <a:cubicBezTo>
                      <a:pt x="0" y="17"/>
                      <a:pt x="0" y="12"/>
                      <a:pt x="3" y="6"/>
                    </a:cubicBezTo>
                    <a:cubicBezTo>
                      <a:pt x="5" y="2"/>
                      <a:pt x="8" y="0"/>
                      <a:pt x="12" y="0"/>
                    </a:cubicBezTo>
                    <a:cubicBezTo>
                      <a:pt x="14" y="0"/>
                      <a:pt x="16" y="1"/>
                      <a:pt x="18" y="1"/>
                    </a:cubicBezTo>
                    <a:cubicBezTo>
                      <a:pt x="29" y="3"/>
                      <a:pt x="40" y="7"/>
                      <a:pt x="50" y="12"/>
                    </a:cubicBezTo>
                    <a:cubicBezTo>
                      <a:pt x="62" y="19"/>
                      <a:pt x="74" y="25"/>
                      <a:pt x="86" y="31"/>
                    </a:cubicBezTo>
                    <a:cubicBezTo>
                      <a:pt x="94" y="36"/>
                      <a:pt x="101" y="41"/>
                      <a:pt x="106" y="48"/>
                    </a:cubicBezTo>
                    <a:cubicBezTo>
                      <a:pt x="111" y="54"/>
                      <a:pt x="114" y="61"/>
                      <a:pt x="114" y="7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156" name="Freeform 24"/>
              <p:cNvSpPr/>
              <p:nvPr/>
            </p:nvSpPr>
            <p:spPr bwMode="auto">
              <a:xfrm>
                <a:off x="9216909" y="2378981"/>
                <a:ext cx="317177" cy="429310"/>
              </a:xfrm>
              <a:custGeom>
                <a:avLst/>
                <a:gdLst>
                  <a:gd name="T0" fmla="*/ 111 w 111"/>
                  <a:gd name="T1" fmla="*/ 118 h 150"/>
                  <a:gd name="T2" fmla="*/ 108 w 111"/>
                  <a:gd name="T3" fmla="*/ 125 h 150"/>
                  <a:gd name="T4" fmla="*/ 94 w 111"/>
                  <a:gd name="T5" fmla="*/ 142 h 150"/>
                  <a:gd name="T6" fmla="*/ 80 w 111"/>
                  <a:gd name="T7" fmla="*/ 149 h 150"/>
                  <a:gd name="T8" fmla="*/ 72 w 111"/>
                  <a:gd name="T9" fmla="*/ 144 h 150"/>
                  <a:gd name="T10" fmla="*/ 66 w 111"/>
                  <a:gd name="T11" fmla="*/ 117 h 150"/>
                  <a:gd name="T12" fmla="*/ 59 w 111"/>
                  <a:gd name="T13" fmla="*/ 90 h 150"/>
                  <a:gd name="T14" fmla="*/ 50 w 111"/>
                  <a:gd name="T15" fmla="*/ 75 h 150"/>
                  <a:gd name="T16" fmla="*/ 19 w 111"/>
                  <a:gd name="T17" fmla="*/ 40 h 150"/>
                  <a:gd name="T18" fmla="*/ 6 w 111"/>
                  <a:gd name="T19" fmla="*/ 27 h 150"/>
                  <a:gd name="T20" fmla="*/ 0 w 111"/>
                  <a:gd name="T21" fmla="*/ 10 h 150"/>
                  <a:gd name="T22" fmla="*/ 0 w 111"/>
                  <a:gd name="T23" fmla="*/ 8 h 150"/>
                  <a:gd name="T24" fmla="*/ 9 w 111"/>
                  <a:gd name="T25" fmla="*/ 2 h 150"/>
                  <a:gd name="T26" fmla="*/ 18 w 111"/>
                  <a:gd name="T27" fmla="*/ 7 h 150"/>
                  <a:gd name="T28" fmla="*/ 27 w 111"/>
                  <a:gd name="T29" fmla="*/ 15 h 150"/>
                  <a:gd name="T30" fmla="*/ 44 w 111"/>
                  <a:gd name="T31" fmla="*/ 26 h 150"/>
                  <a:gd name="T32" fmla="*/ 85 w 111"/>
                  <a:gd name="T33" fmla="*/ 57 h 150"/>
                  <a:gd name="T34" fmla="*/ 110 w 111"/>
                  <a:gd name="T35" fmla="*/ 114 h 150"/>
                  <a:gd name="T36" fmla="*/ 110 w 111"/>
                  <a:gd name="T37" fmla="*/ 117 h 150"/>
                  <a:gd name="T38" fmla="*/ 111 w 111"/>
                  <a:gd name="T39" fmla="*/ 118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1" h="150">
                    <a:moveTo>
                      <a:pt x="111" y="118"/>
                    </a:moveTo>
                    <a:cubicBezTo>
                      <a:pt x="110" y="120"/>
                      <a:pt x="109" y="123"/>
                      <a:pt x="108" y="125"/>
                    </a:cubicBezTo>
                    <a:cubicBezTo>
                      <a:pt x="103" y="131"/>
                      <a:pt x="99" y="136"/>
                      <a:pt x="94" y="142"/>
                    </a:cubicBezTo>
                    <a:cubicBezTo>
                      <a:pt x="90" y="146"/>
                      <a:pt x="86" y="148"/>
                      <a:pt x="80" y="149"/>
                    </a:cubicBezTo>
                    <a:cubicBezTo>
                      <a:pt x="75" y="150"/>
                      <a:pt x="73" y="149"/>
                      <a:pt x="72" y="144"/>
                    </a:cubicBezTo>
                    <a:cubicBezTo>
                      <a:pt x="70" y="135"/>
                      <a:pt x="68" y="126"/>
                      <a:pt x="66" y="117"/>
                    </a:cubicBezTo>
                    <a:cubicBezTo>
                      <a:pt x="64" y="108"/>
                      <a:pt x="63" y="99"/>
                      <a:pt x="59" y="90"/>
                    </a:cubicBezTo>
                    <a:cubicBezTo>
                      <a:pt x="57" y="85"/>
                      <a:pt x="54" y="80"/>
                      <a:pt x="50" y="75"/>
                    </a:cubicBezTo>
                    <a:cubicBezTo>
                      <a:pt x="40" y="63"/>
                      <a:pt x="29" y="51"/>
                      <a:pt x="19" y="40"/>
                    </a:cubicBezTo>
                    <a:cubicBezTo>
                      <a:pt x="15" y="35"/>
                      <a:pt x="11" y="31"/>
                      <a:pt x="6" y="27"/>
                    </a:cubicBezTo>
                    <a:cubicBezTo>
                      <a:pt x="1" y="22"/>
                      <a:pt x="0" y="17"/>
                      <a:pt x="0" y="10"/>
                    </a:cubicBezTo>
                    <a:cubicBezTo>
                      <a:pt x="0" y="9"/>
                      <a:pt x="0" y="9"/>
                      <a:pt x="0" y="8"/>
                    </a:cubicBezTo>
                    <a:cubicBezTo>
                      <a:pt x="2" y="1"/>
                      <a:pt x="3" y="0"/>
                      <a:pt x="9" y="2"/>
                    </a:cubicBezTo>
                    <a:cubicBezTo>
                      <a:pt x="12" y="4"/>
                      <a:pt x="15" y="5"/>
                      <a:pt x="18" y="7"/>
                    </a:cubicBezTo>
                    <a:cubicBezTo>
                      <a:pt x="21" y="10"/>
                      <a:pt x="24" y="12"/>
                      <a:pt x="27" y="15"/>
                    </a:cubicBezTo>
                    <a:cubicBezTo>
                      <a:pt x="32" y="20"/>
                      <a:pt x="38" y="24"/>
                      <a:pt x="44" y="26"/>
                    </a:cubicBezTo>
                    <a:cubicBezTo>
                      <a:pt x="61" y="33"/>
                      <a:pt x="74" y="43"/>
                      <a:pt x="85" y="57"/>
                    </a:cubicBezTo>
                    <a:cubicBezTo>
                      <a:pt x="98" y="73"/>
                      <a:pt x="107" y="92"/>
                      <a:pt x="110" y="114"/>
                    </a:cubicBezTo>
                    <a:cubicBezTo>
                      <a:pt x="110" y="115"/>
                      <a:pt x="110" y="116"/>
                      <a:pt x="110" y="117"/>
                    </a:cubicBezTo>
                    <a:cubicBezTo>
                      <a:pt x="110" y="117"/>
                      <a:pt x="110" y="118"/>
                      <a:pt x="111" y="1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157" name="Freeform 26"/>
              <p:cNvSpPr/>
              <p:nvPr/>
            </p:nvSpPr>
            <p:spPr bwMode="auto">
              <a:xfrm>
                <a:off x="7022303" y="3189544"/>
                <a:ext cx="230674" cy="281935"/>
              </a:xfrm>
              <a:custGeom>
                <a:avLst/>
                <a:gdLst>
                  <a:gd name="T0" fmla="*/ 0 w 81"/>
                  <a:gd name="T1" fmla="*/ 18 h 99"/>
                  <a:gd name="T2" fmla="*/ 1 w 81"/>
                  <a:gd name="T3" fmla="*/ 9 h 99"/>
                  <a:gd name="T4" fmla="*/ 11 w 81"/>
                  <a:gd name="T5" fmla="*/ 1 h 99"/>
                  <a:gd name="T6" fmla="*/ 50 w 81"/>
                  <a:gd name="T7" fmla="*/ 12 h 99"/>
                  <a:gd name="T8" fmla="*/ 78 w 81"/>
                  <a:gd name="T9" fmla="*/ 44 h 99"/>
                  <a:gd name="T10" fmla="*/ 80 w 81"/>
                  <a:gd name="T11" fmla="*/ 51 h 99"/>
                  <a:gd name="T12" fmla="*/ 77 w 81"/>
                  <a:gd name="T13" fmla="*/ 79 h 99"/>
                  <a:gd name="T14" fmla="*/ 43 w 81"/>
                  <a:gd name="T15" fmla="*/ 92 h 99"/>
                  <a:gd name="T16" fmla="*/ 30 w 81"/>
                  <a:gd name="T17" fmla="*/ 81 h 99"/>
                  <a:gd name="T18" fmla="*/ 12 w 81"/>
                  <a:gd name="T19" fmla="*/ 60 h 99"/>
                  <a:gd name="T20" fmla="*/ 1 w 81"/>
                  <a:gd name="T21" fmla="*/ 24 h 99"/>
                  <a:gd name="T22" fmla="*/ 1 w 81"/>
                  <a:gd name="T23" fmla="*/ 18 h 99"/>
                  <a:gd name="T24" fmla="*/ 0 w 81"/>
                  <a:gd name="T25" fmla="*/ 18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1" h="99">
                    <a:moveTo>
                      <a:pt x="0" y="18"/>
                    </a:moveTo>
                    <a:cubicBezTo>
                      <a:pt x="1" y="15"/>
                      <a:pt x="1" y="12"/>
                      <a:pt x="1" y="9"/>
                    </a:cubicBezTo>
                    <a:cubicBezTo>
                      <a:pt x="2" y="4"/>
                      <a:pt x="5" y="1"/>
                      <a:pt x="11" y="1"/>
                    </a:cubicBezTo>
                    <a:cubicBezTo>
                      <a:pt x="25" y="0"/>
                      <a:pt x="39" y="2"/>
                      <a:pt x="50" y="12"/>
                    </a:cubicBezTo>
                    <a:cubicBezTo>
                      <a:pt x="62" y="21"/>
                      <a:pt x="70" y="32"/>
                      <a:pt x="78" y="44"/>
                    </a:cubicBezTo>
                    <a:cubicBezTo>
                      <a:pt x="79" y="46"/>
                      <a:pt x="80" y="49"/>
                      <a:pt x="80" y="51"/>
                    </a:cubicBezTo>
                    <a:cubicBezTo>
                      <a:pt x="81" y="61"/>
                      <a:pt x="80" y="70"/>
                      <a:pt x="77" y="79"/>
                    </a:cubicBezTo>
                    <a:cubicBezTo>
                      <a:pt x="74" y="89"/>
                      <a:pt x="57" y="99"/>
                      <a:pt x="43" y="92"/>
                    </a:cubicBezTo>
                    <a:cubicBezTo>
                      <a:pt x="38" y="89"/>
                      <a:pt x="33" y="86"/>
                      <a:pt x="30" y="81"/>
                    </a:cubicBezTo>
                    <a:cubicBezTo>
                      <a:pt x="24" y="74"/>
                      <a:pt x="18" y="67"/>
                      <a:pt x="12" y="60"/>
                    </a:cubicBezTo>
                    <a:cubicBezTo>
                      <a:pt x="4" y="49"/>
                      <a:pt x="2" y="37"/>
                      <a:pt x="1" y="24"/>
                    </a:cubicBezTo>
                    <a:cubicBezTo>
                      <a:pt x="1" y="22"/>
                      <a:pt x="1" y="20"/>
                      <a:pt x="1" y="18"/>
                    </a:cubicBezTo>
                    <a:cubicBezTo>
                      <a:pt x="1" y="18"/>
                      <a:pt x="1" y="18"/>
                      <a:pt x="0"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158" name="Freeform 28"/>
              <p:cNvSpPr/>
              <p:nvPr/>
            </p:nvSpPr>
            <p:spPr bwMode="auto">
              <a:xfrm>
                <a:off x="8502460" y="3122264"/>
                <a:ext cx="246693" cy="285139"/>
              </a:xfrm>
              <a:custGeom>
                <a:avLst/>
                <a:gdLst>
                  <a:gd name="T0" fmla="*/ 38 w 87"/>
                  <a:gd name="T1" fmla="*/ 100 h 100"/>
                  <a:gd name="T2" fmla="*/ 27 w 87"/>
                  <a:gd name="T3" fmla="*/ 98 h 100"/>
                  <a:gd name="T4" fmla="*/ 22 w 87"/>
                  <a:gd name="T5" fmla="*/ 91 h 100"/>
                  <a:gd name="T6" fmla="*/ 17 w 87"/>
                  <a:gd name="T7" fmla="*/ 65 h 100"/>
                  <a:gd name="T8" fmla="*/ 1 w 87"/>
                  <a:gd name="T9" fmla="*/ 16 h 100"/>
                  <a:gd name="T10" fmla="*/ 0 w 87"/>
                  <a:gd name="T11" fmla="*/ 4 h 100"/>
                  <a:gd name="T12" fmla="*/ 4 w 87"/>
                  <a:gd name="T13" fmla="*/ 0 h 100"/>
                  <a:gd name="T14" fmla="*/ 12 w 87"/>
                  <a:gd name="T15" fmla="*/ 0 h 100"/>
                  <a:gd name="T16" fmla="*/ 20 w 87"/>
                  <a:gd name="T17" fmla="*/ 4 h 100"/>
                  <a:gd name="T18" fmla="*/ 31 w 87"/>
                  <a:gd name="T19" fmla="*/ 12 h 100"/>
                  <a:gd name="T20" fmla="*/ 65 w 87"/>
                  <a:gd name="T21" fmla="*/ 41 h 100"/>
                  <a:gd name="T22" fmla="*/ 78 w 87"/>
                  <a:gd name="T23" fmla="*/ 56 h 100"/>
                  <a:gd name="T24" fmla="*/ 73 w 87"/>
                  <a:gd name="T25" fmla="*/ 87 h 100"/>
                  <a:gd name="T26" fmla="*/ 38 w 87"/>
                  <a:gd name="T27" fmla="*/ 10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7" h="100">
                    <a:moveTo>
                      <a:pt x="38" y="100"/>
                    </a:moveTo>
                    <a:cubicBezTo>
                      <a:pt x="34" y="99"/>
                      <a:pt x="31" y="99"/>
                      <a:pt x="27" y="98"/>
                    </a:cubicBezTo>
                    <a:cubicBezTo>
                      <a:pt x="24" y="97"/>
                      <a:pt x="22" y="94"/>
                      <a:pt x="22" y="91"/>
                    </a:cubicBezTo>
                    <a:cubicBezTo>
                      <a:pt x="23" y="81"/>
                      <a:pt x="20" y="73"/>
                      <a:pt x="17" y="65"/>
                    </a:cubicBezTo>
                    <a:cubicBezTo>
                      <a:pt x="11" y="49"/>
                      <a:pt x="4" y="33"/>
                      <a:pt x="1" y="16"/>
                    </a:cubicBezTo>
                    <a:cubicBezTo>
                      <a:pt x="0" y="12"/>
                      <a:pt x="0" y="8"/>
                      <a:pt x="0" y="4"/>
                    </a:cubicBezTo>
                    <a:cubicBezTo>
                      <a:pt x="0" y="2"/>
                      <a:pt x="2" y="0"/>
                      <a:pt x="4" y="0"/>
                    </a:cubicBezTo>
                    <a:cubicBezTo>
                      <a:pt x="7" y="0"/>
                      <a:pt x="10" y="0"/>
                      <a:pt x="12" y="0"/>
                    </a:cubicBezTo>
                    <a:cubicBezTo>
                      <a:pt x="15" y="1"/>
                      <a:pt x="18" y="2"/>
                      <a:pt x="20" y="4"/>
                    </a:cubicBezTo>
                    <a:cubicBezTo>
                      <a:pt x="24" y="7"/>
                      <a:pt x="28" y="9"/>
                      <a:pt x="31" y="12"/>
                    </a:cubicBezTo>
                    <a:cubicBezTo>
                      <a:pt x="42" y="22"/>
                      <a:pt x="54" y="31"/>
                      <a:pt x="65" y="41"/>
                    </a:cubicBezTo>
                    <a:cubicBezTo>
                      <a:pt x="70" y="45"/>
                      <a:pt x="74" y="51"/>
                      <a:pt x="78" y="56"/>
                    </a:cubicBezTo>
                    <a:cubicBezTo>
                      <a:pt x="87" y="69"/>
                      <a:pt x="85" y="78"/>
                      <a:pt x="73" y="87"/>
                    </a:cubicBezTo>
                    <a:cubicBezTo>
                      <a:pt x="64" y="95"/>
                      <a:pt x="50" y="100"/>
                      <a:pt x="38" y="10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159" name="Freeform 36"/>
              <p:cNvSpPr/>
              <p:nvPr/>
            </p:nvSpPr>
            <p:spPr bwMode="auto">
              <a:xfrm>
                <a:off x="9207298" y="2724992"/>
                <a:ext cx="128152" cy="246693"/>
              </a:xfrm>
              <a:custGeom>
                <a:avLst/>
                <a:gdLst>
                  <a:gd name="T0" fmla="*/ 6 w 44"/>
                  <a:gd name="T1" fmla="*/ 57 h 87"/>
                  <a:gd name="T2" fmla="*/ 2 w 44"/>
                  <a:gd name="T3" fmla="*/ 8 h 87"/>
                  <a:gd name="T4" fmla="*/ 3 w 44"/>
                  <a:gd name="T5" fmla="*/ 2 h 87"/>
                  <a:gd name="T6" fmla="*/ 10 w 44"/>
                  <a:gd name="T7" fmla="*/ 2 h 87"/>
                  <a:gd name="T8" fmla="*/ 15 w 44"/>
                  <a:gd name="T9" fmla="*/ 6 h 87"/>
                  <a:gd name="T10" fmla="*/ 29 w 44"/>
                  <a:gd name="T11" fmla="*/ 22 h 87"/>
                  <a:gd name="T12" fmla="*/ 39 w 44"/>
                  <a:gd name="T13" fmla="*/ 36 h 87"/>
                  <a:gd name="T14" fmla="*/ 43 w 44"/>
                  <a:gd name="T15" fmla="*/ 52 h 87"/>
                  <a:gd name="T16" fmla="*/ 38 w 44"/>
                  <a:gd name="T17" fmla="*/ 74 h 87"/>
                  <a:gd name="T18" fmla="*/ 16 w 44"/>
                  <a:gd name="T19" fmla="*/ 87 h 87"/>
                  <a:gd name="T20" fmla="*/ 8 w 44"/>
                  <a:gd name="T21" fmla="*/ 81 h 87"/>
                  <a:gd name="T22" fmla="*/ 6 w 44"/>
                  <a:gd name="T23" fmla="*/ 65 h 87"/>
                  <a:gd name="T24" fmla="*/ 6 w 44"/>
                  <a:gd name="T25" fmla="*/ 5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87">
                    <a:moveTo>
                      <a:pt x="6" y="57"/>
                    </a:moveTo>
                    <a:cubicBezTo>
                      <a:pt x="7" y="39"/>
                      <a:pt x="5" y="23"/>
                      <a:pt x="2" y="8"/>
                    </a:cubicBezTo>
                    <a:cubicBezTo>
                      <a:pt x="1" y="6"/>
                      <a:pt x="0" y="3"/>
                      <a:pt x="3" y="2"/>
                    </a:cubicBezTo>
                    <a:cubicBezTo>
                      <a:pt x="5" y="0"/>
                      <a:pt x="7" y="0"/>
                      <a:pt x="10" y="2"/>
                    </a:cubicBezTo>
                    <a:cubicBezTo>
                      <a:pt x="12" y="3"/>
                      <a:pt x="14" y="4"/>
                      <a:pt x="15" y="6"/>
                    </a:cubicBezTo>
                    <a:cubicBezTo>
                      <a:pt x="20" y="11"/>
                      <a:pt x="25" y="17"/>
                      <a:pt x="29" y="22"/>
                    </a:cubicBezTo>
                    <a:cubicBezTo>
                      <a:pt x="33" y="27"/>
                      <a:pt x="36" y="32"/>
                      <a:pt x="39" y="36"/>
                    </a:cubicBezTo>
                    <a:cubicBezTo>
                      <a:pt x="42" y="41"/>
                      <a:pt x="44" y="46"/>
                      <a:pt x="43" y="52"/>
                    </a:cubicBezTo>
                    <a:cubicBezTo>
                      <a:pt x="42" y="59"/>
                      <a:pt x="41" y="67"/>
                      <a:pt x="38" y="74"/>
                    </a:cubicBezTo>
                    <a:cubicBezTo>
                      <a:pt x="33" y="83"/>
                      <a:pt x="27" y="87"/>
                      <a:pt x="16" y="87"/>
                    </a:cubicBezTo>
                    <a:cubicBezTo>
                      <a:pt x="12" y="87"/>
                      <a:pt x="10" y="85"/>
                      <a:pt x="8" y="81"/>
                    </a:cubicBezTo>
                    <a:cubicBezTo>
                      <a:pt x="6" y="76"/>
                      <a:pt x="6" y="71"/>
                      <a:pt x="6" y="65"/>
                    </a:cubicBezTo>
                    <a:cubicBezTo>
                      <a:pt x="6" y="62"/>
                      <a:pt x="6" y="59"/>
                      <a:pt x="6" y="5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grpSp>
        <p:grpSp>
          <p:nvGrpSpPr>
            <p:cNvPr id="124" name="组合 123"/>
            <p:cNvGrpSpPr/>
            <p:nvPr userDrawn="1"/>
          </p:nvGrpSpPr>
          <p:grpSpPr>
            <a:xfrm>
              <a:off x="9556201" y="498129"/>
              <a:ext cx="588050" cy="586680"/>
              <a:chOff x="2105799" y="20055838"/>
              <a:chExt cx="6748090" cy="6732363"/>
            </a:xfrm>
            <a:solidFill>
              <a:schemeClr val="accent1">
                <a:alpha val="80000"/>
              </a:schemeClr>
            </a:solidFill>
          </p:grpSpPr>
          <p:sp>
            <p:nvSpPr>
              <p:cNvPr id="125" name="Freeform 8"/>
              <p:cNvSpPr>
                <a:spLocks noEditPoints="1"/>
              </p:cNvSpPr>
              <p:nvPr/>
            </p:nvSpPr>
            <p:spPr bwMode="auto">
              <a:xfrm>
                <a:off x="2105799" y="20055838"/>
                <a:ext cx="6748090" cy="6732363"/>
              </a:xfrm>
              <a:custGeom>
                <a:avLst/>
                <a:gdLst>
                  <a:gd name="T0" fmla="*/ 0 w 965"/>
                  <a:gd name="T1" fmla="*/ 465 h 963"/>
                  <a:gd name="T2" fmla="*/ 1 w 965"/>
                  <a:gd name="T3" fmla="*/ 453 h 963"/>
                  <a:gd name="T4" fmla="*/ 10 w 965"/>
                  <a:gd name="T5" fmla="*/ 384 h 963"/>
                  <a:gd name="T6" fmla="*/ 50 w 965"/>
                  <a:gd name="T7" fmla="*/ 269 h 963"/>
                  <a:gd name="T8" fmla="*/ 220 w 965"/>
                  <a:gd name="T9" fmla="*/ 78 h 963"/>
                  <a:gd name="T10" fmla="*/ 368 w 965"/>
                  <a:gd name="T11" fmla="*/ 14 h 963"/>
                  <a:gd name="T12" fmla="*/ 459 w 965"/>
                  <a:gd name="T13" fmla="*/ 1 h 963"/>
                  <a:gd name="T14" fmla="*/ 465 w 965"/>
                  <a:gd name="T15" fmla="*/ 0 h 963"/>
                  <a:gd name="T16" fmla="*/ 498 w 965"/>
                  <a:gd name="T17" fmla="*/ 0 h 963"/>
                  <a:gd name="T18" fmla="*/ 503 w 965"/>
                  <a:gd name="T19" fmla="*/ 1 h 963"/>
                  <a:gd name="T20" fmla="*/ 746 w 965"/>
                  <a:gd name="T21" fmla="*/ 80 h 963"/>
                  <a:gd name="T22" fmla="*/ 941 w 965"/>
                  <a:gd name="T23" fmla="*/ 338 h 963"/>
                  <a:gd name="T24" fmla="*/ 962 w 965"/>
                  <a:gd name="T25" fmla="*/ 447 h 963"/>
                  <a:gd name="T26" fmla="*/ 945 w 965"/>
                  <a:gd name="T27" fmla="*/ 612 h 963"/>
                  <a:gd name="T28" fmla="*/ 857 w 965"/>
                  <a:gd name="T29" fmla="*/ 782 h 963"/>
                  <a:gd name="T30" fmla="*/ 722 w 965"/>
                  <a:gd name="T31" fmla="*/ 897 h 963"/>
                  <a:gd name="T32" fmla="*/ 584 w 965"/>
                  <a:gd name="T33" fmla="*/ 951 h 963"/>
                  <a:gd name="T34" fmla="*/ 502 w 965"/>
                  <a:gd name="T35" fmla="*/ 962 h 963"/>
                  <a:gd name="T36" fmla="*/ 497 w 965"/>
                  <a:gd name="T37" fmla="*/ 963 h 963"/>
                  <a:gd name="T38" fmla="*/ 466 w 965"/>
                  <a:gd name="T39" fmla="*/ 963 h 963"/>
                  <a:gd name="T40" fmla="*/ 449 w 965"/>
                  <a:gd name="T41" fmla="*/ 961 h 963"/>
                  <a:gd name="T42" fmla="*/ 332 w 965"/>
                  <a:gd name="T43" fmla="*/ 938 h 963"/>
                  <a:gd name="T44" fmla="*/ 51 w 965"/>
                  <a:gd name="T45" fmla="*/ 695 h 963"/>
                  <a:gd name="T46" fmla="*/ 8 w 965"/>
                  <a:gd name="T47" fmla="*/ 564 h 963"/>
                  <a:gd name="T48" fmla="*/ 1 w 965"/>
                  <a:gd name="T49" fmla="*/ 510 h 963"/>
                  <a:gd name="T50" fmla="*/ 0 w 965"/>
                  <a:gd name="T51" fmla="*/ 497 h 963"/>
                  <a:gd name="T52" fmla="*/ 0 w 965"/>
                  <a:gd name="T53" fmla="*/ 465 h 963"/>
                  <a:gd name="T54" fmla="*/ 481 w 965"/>
                  <a:gd name="T55" fmla="*/ 946 h 963"/>
                  <a:gd name="T56" fmla="*/ 946 w 965"/>
                  <a:gd name="T57" fmla="*/ 481 h 963"/>
                  <a:gd name="T58" fmla="*/ 482 w 965"/>
                  <a:gd name="T59" fmla="*/ 17 h 963"/>
                  <a:gd name="T60" fmla="*/ 17 w 965"/>
                  <a:gd name="T61" fmla="*/ 480 h 963"/>
                  <a:gd name="T62" fmla="*/ 481 w 965"/>
                  <a:gd name="T63" fmla="*/ 946 h 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65" h="963">
                    <a:moveTo>
                      <a:pt x="0" y="465"/>
                    </a:moveTo>
                    <a:cubicBezTo>
                      <a:pt x="0" y="461"/>
                      <a:pt x="1" y="457"/>
                      <a:pt x="1" y="453"/>
                    </a:cubicBezTo>
                    <a:cubicBezTo>
                      <a:pt x="3" y="430"/>
                      <a:pt x="6" y="407"/>
                      <a:pt x="10" y="384"/>
                    </a:cubicBezTo>
                    <a:cubicBezTo>
                      <a:pt x="19" y="344"/>
                      <a:pt x="32" y="306"/>
                      <a:pt x="50" y="269"/>
                    </a:cubicBezTo>
                    <a:cubicBezTo>
                      <a:pt x="89" y="190"/>
                      <a:pt x="146" y="127"/>
                      <a:pt x="220" y="78"/>
                    </a:cubicBezTo>
                    <a:cubicBezTo>
                      <a:pt x="265" y="48"/>
                      <a:pt x="315" y="27"/>
                      <a:pt x="368" y="14"/>
                    </a:cubicBezTo>
                    <a:cubicBezTo>
                      <a:pt x="398" y="6"/>
                      <a:pt x="429" y="2"/>
                      <a:pt x="459" y="1"/>
                    </a:cubicBezTo>
                    <a:cubicBezTo>
                      <a:pt x="461" y="1"/>
                      <a:pt x="463" y="0"/>
                      <a:pt x="465" y="0"/>
                    </a:cubicBezTo>
                    <a:cubicBezTo>
                      <a:pt x="476" y="0"/>
                      <a:pt x="487" y="0"/>
                      <a:pt x="498" y="0"/>
                    </a:cubicBezTo>
                    <a:cubicBezTo>
                      <a:pt x="500" y="0"/>
                      <a:pt x="501" y="1"/>
                      <a:pt x="503" y="1"/>
                    </a:cubicBezTo>
                    <a:cubicBezTo>
                      <a:pt x="592" y="5"/>
                      <a:pt x="673" y="31"/>
                      <a:pt x="746" y="80"/>
                    </a:cubicBezTo>
                    <a:cubicBezTo>
                      <a:pt x="841" y="143"/>
                      <a:pt x="906" y="229"/>
                      <a:pt x="941" y="338"/>
                    </a:cubicBezTo>
                    <a:cubicBezTo>
                      <a:pt x="952" y="373"/>
                      <a:pt x="959" y="410"/>
                      <a:pt x="962" y="447"/>
                    </a:cubicBezTo>
                    <a:cubicBezTo>
                      <a:pt x="965" y="503"/>
                      <a:pt x="960" y="558"/>
                      <a:pt x="945" y="612"/>
                    </a:cubicBezTo>
                    <a:cubicBezTo>
                      <a:pt x="927" y="674"/>
                      <a:pt x="897" y="731"/>
                      <a:pt x="857" y="782"/>
                    </a:cubicBezTo>
                    <a:cubicBezTo>
                      <a:pt x="819" y="829"/>
                      <a:pt x="774" y="867"/>
                      <a:pt x="722" y="897"/>
                    </a:cubicBezTo>
                    <a:cubicBezTo>
                      <a:pt x="679" y="923"/>
                      <a:pt x="633" y="940"/>
                      <a:pt x="584" y="951"/>
                    </a:cubicBezTo>
                    <a:cubicBezTo>
                      <a:pt x="557" y="957"/>
                      <a:pt x="530" y="960"/>
                      <a:pt x="502" y="962"/>
                    </a:cubicBezTo>
                    <a:cubicBezTo>
                      <a:pt x="500" y="962"/>
                      <a:pt x="498" y="962"/>
                      <a:pt x="497" y="963"/>
                    </a:cubicBezTo>
                    <a:cubicBezTo>
                      <a:pt x="487" y="963"/>
                      <a:pt x="476" y="963"/>
                      <a:pt x="466" y="963"/>
                    </a:cubicBezTo>
                    <a:cubicBezTo>
                      <a:pt x="460" y="962"/>
                      <a:pt x="455" y="961"/>
                      <a:pt x="449" y="961"/>
                    </a:cubicBezTo>
                    <a:cubicBezTo>
                      <a:pt x="409" y="958"/>
                      <a:pt x="370" y="951"/>
                      <a:pt x="332" y="938"/>
                    </a:cubicBezTo>
                    <a:cubicBezTo>
                      <a:pt x="206" y="895"/>
                      <a:pt x="112" y="814"/>
                      <a:pt x="51" y="695"/>
                    </a:cubicBezTo>
                    <a:cubicBezTo>
                      <a:pt x="30" y="654"/>
                      <a:pt x="16" y="610"/>
                      <a:pt x="8" y="564"/>
                    </a:cubicBezTo>
                    <a:cubicBezTo>
                      <a:pt x="4" y="546"/>
                      <a:pt x="2" y="528"/>
                      <a:pt x="1" y="510"/>
                    </a:cubicBezTo>
                    <a:cubicBezTo>
                      <a:pt x="1" y="506"/>
                      <a:pt x="0" y="501"/>
                      <a:pt x="0" y="497"/>
                    </a:cubicBezTo>
                    <a:cubicBezTo>
                      <a:pt x="0" y="486"/>
                      <a:pt x="0" y="475"/>
                      <a:pt x="0" y="465"/>
                    </a:cubicBezTo>
                    <a:close/>
                    <a:moveTo>
                      <a:pt x="481" y="946"/>
                    </a:moveTo>
                    <a:cubicBezTo>
                      <a:pt x="738" y="946"/>
                      <a:pt x="946" y="736"/>
                      <a:pt x="946" y="481"/>
                    </a:cubicBezTo>
                    <a:cubicBezTo>
                      <a:pt x="947" y="228"/>
                      <a:pt x="740" y="17"/>
                      <a:pt x="482" y="17"/>
                    </a:cubicBezTo>
                    <a:cubicBezTo>
                      <a:pt x="226" y="16"/>
                      <a:pt x="17" y="225"/>
                      <a:pt x="17" y="480"/>
                    </a:cubicBezTo>
                    <a:cubicBezTo>
                      <a:pt x="16" y="736"/>
                      <a:pt x="225" y="945"/>
                      <a:pt x="481" y="946"/>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cs"/>
                </a:endParaRPr>
              </a:p>
            </p:txBody>
          </p:sp>
          <p:sp>
            <p:nvSpPr>
              <p:cNvPr id="126" name="Freeform 42"/>
              <p:cNvSpPr>
                <a:spLocks noEditPoints="1"/>
              </p:cNvSpPr>
              <p:nvPr/>
            </p:nvSpPr>
            <p:spPr bwMode="auto">
              <a:xfrm>
                <a:off x="2986668" y="20928842"/>
                <a:ext cx="4978486" cy="4970622"/>
              </a:xfrm>
              <a:custGeom>
                <a:avLst/>
                <a:gdLst>
                  <a:gd name="T0" fmla="*/ 711 w 711"/>
                  <a:gd name="T1" fmla="*/ 356 h 711"/>
                  <a:gd name="T2" fmla="*/ 355 w 711"/>
                  <a:gd name="T3" fmla="*/ 711 h 711"/>
                  <a:gd name="T4" fmla="*/ 0 w 711"/>
                  <a:gd name="T5" fmla="*/ 357 h 711"/>
                  <a:gd name="T6" fmla="*/ 354 w 711"/>
                  <a:gd name="T7" fmla="*/ 1 h 711"/>
                  <a:gd name="T8" fmla="*/ 711 w 711"/>
                  <a:gd name="T9" fmla="*/ 356 h 711"/>
                  <a:gd name="T10" fmla="*/ 355 w 711"/>
                  <a:gd name="T11" fmla="*/ 700 h 711"/>
                  <a:gd name="T12" fmla="*/ 700 w 711"/>
                  <a:gd name="T13" fmla="*/ 356 h 711"/>
                  <a:gd name="T14" fmla="*/ 355 w 711"/>
                  <a:gd name="T15" fmla="*/ 12 h 711"/>
                  <a:gd name="T16" fmla="*/ 11 w 711"/>
                  <a:gd name="T17" fmla="*/ 356 h 711"/>
                  <a:gd name="T18" fmla="*/ 355 w 711"/>
                  <a:gd name="T19" fmla="*/ 700 h 7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1" h="711">
                    <a:moveTo>
                      <a:pt x="711" y="356"/>
                    </a:moveTo>
                    <a:cubicBezTo>
                      <a:pt x="711" y="552"/>
                      <a:pt x="551" y="711"/>
                      <a:pt x="355" y="711"/>
                    </a:cubicBezTo>
                    <a:cubicBezTo>
                      <a:pt x="159" y="711"/>
                      <a:pt x="1" y="551"/>
                      <a:pt x="0" y="357"/>
                    </a:cubicBezTo>
                    <a:cubicBezTo>
                      <a:pt x="0" y="162"/>
                      <a:pt x="158" y="2"/>
                      <a:pt x="354" y="1"/>
                    </a:cubicBezTo>
                    <a:cubicBezTo>
                      <a:pt x="551" y="0"/>
                      <a:pt x="711" y="159"/>
                      <a:pt x="711" y="356"/>
                    </a:cubicBezTo>
                    <a:close/>
                    <a:moveTo>
                      <a:pt x="355" y="700"/>
                    </a:moveTo>
                    <a:cubicBezTo>
                      <a:pt x="545" y="701"/>
                      <a:pt x="700" y="546"/>
                      <a:pt x="700" y="356"/>
                    </a:cubicBezTo>
                    <a:cubicBezTo>
                      <a:pt x="700" y="166"/>
                      <a:pt x="545" y="12"/>
                      <a:pt x="355" y="12"/>
                    </a:cubicBezTo>
                    <a:cubicBezTo>
                      <a:pt x="166" y="12"/>
                      <a:pt x="11" y="166"/>
                      <a:pt x="11" y="356"/>
                    </a:cubicBezTo>
                    <a:cubicBezTo>
                      <a:pt x="11" y="545"/>
                      <a:pt x="166" y="700"/>
                      <a:pt x="355" y="70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cs"/>
                </a:endParaRPr>
              </a:p>
            </p:txBody>
          </p:sp>
          <p:sp>
            <p:nvSpPr>
              <p:cNvPr id="127" name="Freeform 43"/>
              <p:cNvSpPr>
                <a:spLocks noEditPoints="1"/>
              </p:cNvSpPr>
              <p:nvPr/>
            </p:nvSpPr>
            <p:spPr bwMode="auto">
              <a:xfrm>
                <a:off x="7508990" y="21424332"/>
                <a:ext cx="550543" cy="660652"/>
              </a:xfrm>
              <a:custGeom>
                <a:avLst/>
                <a:gdLst>
                  <a:gd name="T0" fmla="*/ 37 w 79"/>
                  <a:gd name="T1" fmla="*/ 41 h 94"/>
                  <a:gd name="T2" fmla="*/ 21 w 79"/>
                  <a:gd name="T3" fmla="*/ 55 h 94"/>
                  <a:gd name="T4" fmla="*/ 19 w 79"/>
                  <a:gd name="T5" fmla="*/ 62 h 94"/>
                  <a:gd name="T6" fmla="*/ 20 w 79"/>
                  <a:gd name="T7" fmla="*/ 66 h 94"/>
                  <a:gd name="T8" fmla="*/ 0 w 79"/>
                  <a:gd name="T9" fmla="*/ 40 h 94"/>
                  <a:gd name="T10" fmla="*/ 3 w 79"/>
                  <a:gd name="T11" fmla="*/ 42 h 94"/>
                  <a:gd name="T12" fmla="*/ 12 w 79"/>
                  <a:gd name="T13" fmla="*/ 42 h 94"/>
                  <a:gd name="T14" fmla="*/ 48 w 79"/>
                  <a:gd name="T15" fmla="*/ 12 h 94"/>
                  <a:gd name="T16" fmla="*/ 50 w 79"/>
                  <a:gd name="T17" fmla="*/ 2 h 94"/>
                  <a:gd name="T18" fmla="*/ 50 w 79"/>
                  <a:gd name="T19" fmla="*/ 0 h 94"/>
                  <a:gd name="T20" fmla="*/ 52 w 79"/>
                  <a:gd name="T21" fmla="*/ 2 h 94"/>
                  <a:gd name="T22" fmla="*/ 70 w 79"/>
                  <a:gd name="T23" fmla="*/ 26 h 94"/>
                  <a:gd name="T24" fmla="*/ 77 w 79"/>
                  <a:gd name="T25" fmla="*/ 40 h 94"/>
                  <a:gd name="T26" fmla="*/ 75 w 79"/>
                  <a:gd name="T27" fmla="*/ 54 h 94"/>
                  <a:gd name="T28" fmla="*/ 57 w 79"/>
                  <a:gd name="T29" fmla="*/ 59 h 94"/>
                  <a:gd name="T30" fmla="*/ 50 w 79"/>
                  <a:gd name="T31" fmla="*/ 56 h 94"/>
                  <a:gd name="T32" fmla="*/ 40 w 79"/>
                  <a:gd name="T33" fmla="*/ 94 h 94"/>
                  <a:gd name="T34" fmla="*/ 38 w 79"/>
                  <a:gd name="T35" fmla="*/ 92 h 94"/>
                  <a:gd name="T36" fmla="*/ 31 w 79"/>
                  <a:gd name="T37" fmla="*/ 82 h 94"/>
                  <a:gd name="T38" fmla="*/ 29 w 79"/>
                  <a:gd name="T39" fmla="*/ 75 h 94"/>
                  <a:gd name="T40" fmla="*/ 38 w 79"/>
                  <a:gd name="T41" fmla="*/ 47 h 94"/>
                  <a:gd name="T42" fmla="*/ 37 w 79"/>
                  <a:gd name="T43" fmla="*/ 41 h 94"/>
                  <a:gd name="T44" fmla="*/ 40 w 79"/>
                  <a:gd name="T45" fmla="*/ 39 h 94"/>
                  <a:gd name="T46" fmla="*/ 45 w 79"/>
                  <a:gd name="T47" fmla="*/ 45 h 94"/>
                  <a:gd name="T48" fmla="*/ 61 w 79"/>
                  <a:gd name="T49" fmla="*/ 45 h 94"/>
                  <a:gd name="T50" fmla="*/ 65 w 79"/>
                  <a:gd name="T51" fmla="*/ 43 h 94"/>
                  <a:gd name="T52" fmla="*/ 65 w 79"/>
                  <a:gd name="T53" fmla="*/ 24 h 94"/>
                  <a:gd name="T54" fmla="*/ 59 w 79"/>
                  <a:gd name="T55" fmla="*/ 24 h 94"/>
                  <a:gd name="T56" fmla="*/ 45 w 79"/>
                  <a:gd name="T57" fmla="*/ 35 h 94"/>
                  <a:gd name="T58" fmla="*/ 40 w 79"/>
                  <a:gd name="T59" fmla="*/ 39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9" h="94">
                    <a:moveTo>
                      <a:pt x="37" y="41"/>
                    </a:moveTo>
                    <a:cubicBezTo>
                      <a:pt x="32" y="46"/>
                      <a:pt x="26" y="50"/>
                      <a:pt x="21" y="55"/>
                    </a:cubicBezTo>
                    <a:cubicBezTo>
                      <a:pt x="18" y="57"/>
                      <a:pt x="18" y="60"/>
                      <a:pt x="19" y="62"/>
                    </a:cubicBezTo>
                    <a:cubicBezTo>
                      <a:pt x="20" y="64"/>
                      <a:pt x="20" y="65"/>
                      <a:pt x="20" y="66"/>
                    </a:cubicBezTo>
                    <a:cubicBezTo>
                      <a:pt x="17" y="65"/>
                      <a:pt x="3" y="47"/>
                      <a:pt x="0" y="40"/>
                    </a:cubicBezTo>
                    <a:cubicBezTo>
                      <a:pt x="2" y="41"/>
                      <a:pt x="2" y="41"/>
                      <a:pt x="3" y="42"/>
                    </a:cubicBezTo>
                    <a:cubicBezTo>
                      <a:pt x="7" y="44"/>
                      <a:pt x="9" y="44"/>
                      <a:pt x="12" y="42"/>
                    </a:cubicBezTo>
                    <a:cubicBezTo>
                      <a:pt x="24" y="32"/>
                      <a:pt x="36" y="22"/>
                      <a:pt x="48" y="12"/>
                    </a:cubicBezTo>
                    <a:cubicBezTo>
                      <a:pt x="52" y="9"/>
                      <a:pt x="52" y="7"/>
                      <a:pt x="50" y="2"/>
                    </a:cubicBezTo>
                    <a:cubicBezTo>
                      <a:pt x="50" y="1"/>
                      <a:pt x="50" y="1"/>
                      <a:pt x="50" y="0"/>
                    </a:cubicBezTo>
                    <a:cubicBezTo>
                      <a:pt x="51" y="1"/>
                      <a:pt x="52" y="1"/>
                      <a:pt x="52" y="2"/>
                    </a:cubicBezTo>
                    <a:cubicBezTo>
                      <a:pt x="58" y="10"/>
                      <a:pt x="64" y="18"/>
                      <a:pt x="70" y="26"/>
                    </a:cubicBezTo>
                    <a:cubicBezTo>
                      <a:pt x="73" y="30"/>
                      <a:pt x="75" y="35"/>
                      <a:pt x="77" y="40"/>
                    </a:cubicBezTo>
                    <a:cubicBezTo>
                      <a:pt x="79" y="45"/>
                      <a:pt x="79" y="50"/>
                      <a:pt x="75" y="54"/>
                    </a:cubicBezTo>
                    <a:cubicBezTo>
                      <a:pt x="71" y="60"/>
                      <a:pt x="64" y="62"/>
                      <a:pt x="57" y="59"/>
                    </a:cubicBezTo>
                    <a:cubicBezTo>
                      <a:pt x="55" y="58"/>
                      <a:pt x="53" y="57"/>
                      <a:pt x="50" y="56"/>
                    </a:cubicBezTo>
                    <a:cubicBezTo>
                      <a:pt x="47" y="69"/>
                      <a:pt x="42" y="81"/>
                      <a:pt x="40" y="94"/>
                    </a:cubicBezTo>
                    <a:cubicBezTo>
                      <a:pt x="40" y="94"/>
                      <a:pt x="39" y="93"/>
                      <a:pt x="38" y="92"/>
                    </a:cubicBezTo>
                    <a:cubicBezTo>
                      <a:pt x="36" y="89"/>
                      <a:pt x="33" y="85"/>
                      <a:pt x="31" y="82"/>
                    </a:cubicBezTo>
                    <a:cubicBezTo>
                      <a:pt x="29" y="80"/>
                      <a:pt x="29" y="78"/>
                      <a:pt x="29" y="75"/>
                    </a:cubicBezTo>
                    <a:cubicBezTo>
                      <a:pt x="33" y="66"/>
                      <a:pt x="36" y="56"/>
                      <a:pt x="38" y="47"/>
                    </a:cubicBezTo>
                    <a:cubicBezTo>
                      <a:pt x="39" y="45"/>
                      <a:pt x="40" y="43"/>
                      <a:pt x="37" y="41"/>
                    </a:cubicBezTo>
                    <a:close/>
                    <a:moveTo>
                      <a:pt x="40" y="39"/>
                    </a:moveTo>
                    <a:cubicBezTo>
                      <a:pt x="42" y="41"/>
                      <a:pt x="43" y="43"/>
                      <a:pt x="45" y="45"/>
                    </a:cubicBezTo>
                    <a:cubicBezTo>
                      <a:pt x="50" y="50"/>
                      <a:pt x="55" y="50"/>
                      <a:pt x="61" y="45"/>
                    </a:cubicBezTo>
                    <a:cubicBezTo>
                      <a:pt x="63" y="45"/>
                      <a:pt x="64" y="44"/>
                      <a:pt x="65" y="43"/>
                    </a:cubicBezTo>
                    <a:cubicBezTo>
                      <a:pt x="71" y="37"/>
                      <a:pt x="71" y="31"/>
                      <a:pt x="65" y="24"/>
                    </a:cubicBezTo>
                    <a:cubicBezTo>
                      <a:pt x="63" y="22"/>
                      <a:pt x="62" y="21"/>
                      <a:pt x="59" y="24"/>
                    </a:cubicBezTo>
                    <a:cubicBezTo>
                      <a:pt x="54" y="27"/>
                      <a:pt x="50" y="31"/>
                      <a:pt x="45" y="35"/>
                    </a:cubicBezTo>
                    <a:cubicBezTo>
                      <a:pt x="44" y="36"/>
                      <a:pt x="42" y="38"/>
                      <a:pt x="40" y="39"/>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cs"/>
                </a:endParaRPr>
              </a:p>
            </p:txBody>
          </p:sp>
          <p:sp>
            <p:nvSpPr>
              <p:cNvPr id="128" name="Freeform 44"/>
              <p:cNvSpPr/>
              <p:nvPr/>
            </p:nvSpPr>
            <p:spPr bwMode="auto">
              <a:xfrm>
                <a:off x="2373206" y="22674853"/>
                <a:ext cx="526949" cy="566274"/>
              </a:xfrm>
              <a:custGeom>
                <a:avLst/>
                <a:gdLst>
                  <a:gd name="T0" fmla="*/ 0 w 76"/>
                  <a:gd name="T1" fmla="*/ 68 h 80"/>
                  <a:gd name="T2" fmla="*/ 5 w 76"/>
                  <a:gd name="T3" fmla="*/ 36 h 80"/>
                  <a:gd name="T4" fmla="*/ 7 w 76"/>
                  <a:gd name="T5" fmla="*/ 36 h 80"/>
                  <a:gd name="T6" fmla="*/ 7 w 76"/>
                  <a:gd name="T7" fmla="*/ 39 h 80"/>
                  <a:gd name="T8" fmla="*/ 13 w 76"/>
                  <a:gd name="T9" fmla="*/ 46 h 80"/>
                  <a:gd name="T10" fmla="*/ 35 w 76"/>
                  <a:gd name="T11" fmla="*/ 50 h 80"/>
                  <a:gd name="T12" fmla="*/ 33 w 76"/>
                  <a:gd name="T13" fmla="*/ 47 h 80"/>
                  <a:gd name="T14" fmla="*/ 18 w 76"/>
                  <a:gd name="T15" fmla="*/ 24 h 80"/>
                  <a:gd name="T16" fmla="*/ 17 w 76"/>
                  <a:gd name="T17" fmla="*/ 22 h 80"/>
                  <a:gd name="T18" fmla="*/ 10 w 76"/>
                  <a:gd name="T19" fmla="*/ 23 h 80"/>
                  <a:gd name="T20" fmla="*/ 8 w 76"/>
                  <a:gd name="T21" fmla="*/ 29 h 80"/>
                  <a:gd name="T22" fmla="*/ 12 w 76"/>
                  <a:gd name="T23" fmla="*/ 0 h 80"/>
                  <a:gd name="T24" fmla="*/ 13 w 76"/>
                  <a:gd name="T25" fmla="*/ 1 h 80"/>
                  <a:gd name="T26" fmla="*/ 19 w 76"/>
                  <a:gd name="T27" fmla="*/ 19 h 80"/>
                  <a:gd name="T28" fmla="*/ 29 w 76"/>
                  <a:gd name="T29" fmla="*/ 35 h 80"/>
                  <a:gd name="T30" fmla="*/ 33 w 76"/>
                  <a:gd name="T31" fmla="*/ 34 h 80"/>
                  <a:gd name="T32" fmla="*/ 69 w 76"/>
                  <a:gd name="T33" fmla="*/ 13 h 80"/>
                  <a:gd name="T34" fmla="*/ 75 w 76"/>
                  <a:gd name="T35" fmla="*/ 8 h 80"/>
                  <a:gd name="T36" fmla="*/ 74 w 76"/>
                  <a:gd name="T37" fmla="*/ 18 h 80"/>
                  <a:gd name="T38" fmla="*/ 72 w 76"/>
                  <a:gd name="T39" fmla="*/ 30 h 80"/>
                  <a:gd name="T40" fmla="*/ 70 w 76"/>
                  <a:gd name="T41" fmla="*/ 40 h 80"/>
                  <a:gd name="T42" fmla="*/ 69 w 76"/>
                  <a:gd name="T43" fmla="*/ 40 h 80"/>
                  <a:gd name="T44" fmla="*/ 68 w 76"/>
                  <a:gd name="T45" fmla="*/ 32 h 80"/>
                  <a:gd name="T46" fmla="*/ 64 w 76"/>
                  <a:gd name="T47" fmla="*/ 33 h 80"/>
                  <a:gd name="T48" fmla="*/ 39 w 76"/>
                  <a:gd name="T49" fmla="*/ 48 h 80"/>
                  <a:gd name="T50" fmla="*/ 42 w 76"/>
                  <a:gd name="T51" fmla="*/ 51 h 80"/>
                  <a:gd name="T52" fmla="*/ 60 w 76"/>
                  <a:gd name="T53" fmla="*/ 55 h 80"/>
                  <a:gd name="T54" fmla="*/ 66 w 76"/>
                  <a:gd name="T55" fmla="*/ 51 h 80"/>
                  <a:gd name="T56" fmla="*/ 68 w 76"/>
                  <a:gd name="T57" fmla="*/ 48 h 80"/>
                  <a:gd name="T58" fmla="*/ 63 w 76"/>
                  <a:gd name="T59" fmla="*/ 80 h 80"/>
                  <a:gd name="T60" fmla="*/ 62 w 76"/>
                  <a:gd name="T61" fmla="*/ 80 h 80"/>
                  <a:gd name="T62" fmla="*/ 62 w 76"/>
                  <a:gd name="T63" fmla="*/ 77 h 80"/>
                  <a:gd name="T64" fmla="*/ 55 w 76"/>
                  <a:gd name="T65" fmla="*/ 70 h 80"/>
                  <a:gd name="T66" fmla="*/ 11 w 76"/>
                  <a:gd name="T67" fmla="*/ 62 h 80"/>
                  <a:gd name="T68" fmla="*/ 3 w 76"/>
                  <a:gd name="T69" fmla="*/ 66 h 80"/>
                  <a:gd name="T70" fmla="*/ 1 w 76"/>
                  <a:gd name="T71" fmla="*/ 68 h 80"/>
                  <a:gd name="T72" fmla="*/ 0 w 76"/>
                  <a:gd name="T73" fmla="*/ 68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6" h="80">
                    <a:moveTo>
                      <a:pt x="0" y="68"/>
                    </a:moveTo>
                    <a:cubicBezTo>
                      <a:pt x="2" y="57"/>
                      <a:pt x="4" y="47"/>
                      <a:pt x="5" y="36"/>
                    </a:cubicBezTo>
                    <a:cubicBezTo>
                      <a:pt x="6" y="36"/>
                      <a:pt x="6" y="36"/>
                      <a:pt x="7" y="36"/>
                    </a:cubicBezTo>
                    <a:cubicBezTo>
                      <a:pt x="7" y="37"/>
                      <a:pt x="7" y="38"/>
                      <a:pt x="7" y="39"/>
                    </a:cubicBezTo>
                    <a:cubicBezTo>
                      <a:pt x="8" y="43"/>
                      <a:pt x="9" y="45"/>
                      <a:pt x="13" y="46"/>
                    </a:cubicBezTo>
                    <a:cubicBezTo>
                      <a:pt x="20" y="48"/>
                      <a:pt x="27" y="49"/>
                      <a:pt x="35" y="50"/>
                    </a:cubicBezTo>
                    <a:cubicBezTo>
                      <a:pt x="34" y="49"/>
                      <a:pt x="34" y="48"/>
                      <a:pt x="33" y="47"/>
                    </a:cubicBezTo>
                    <a:cubicBezTo>
                      <a:pt x="28" y="39"/>
                      <a:pt x="23" y="32"/>
                      <a:pt x="18" y="24"/>
                    </a:cubicBezTo>
                    <a:cubicBezTo>
                      <a:pt x="18" y="24"/>
                      <a:pt x="17" y="23"/>
                      <a:pt x="17" y="22"/>
                    </a:cubicBezTo>
                    <a:cubicBezTo>
                      <a:pt x="14" y="19"/>
                      <a:pt x="12" y="20"/>
                      <a:pt x="10" y="23"/>
                    </a:cubicBezTo>
                    <a:cubicBezTo>
                      <a:pt x="10" y="25"/>
                      <a:pt x="9" y="26"/>
                      <a:pt x="8" y="29"/>
                    </a:cubicBezTo>
                    <a:cubicBezTo>
                      <a:pt x="7" y="24"/>
                      <a:pt x="10" y="4"/>
                      <a:pt x="12" y="0"/>
                    </a:cubicBezTo>
                    <a:cubicBezTo>
                      <a:pt x="13" y="0"/>
                      <a:pt x="13" y="1"/>
                      <a:pt x="13" y="1"/>
                    </a:cubicBezTo>
                    <a:cubicBezTo>
                      <a:pt x="13" y="8"/>
                      <a:pt x="16" y="14"/>
                      <a:pt x="19" y="19"/>
                    </a:cubicBezTo>
                    <a:cubicBezTo>
                      <a:pt x="22" y="25"/>
                      <a:pt x="26" y="30"/>
                      <a:pt x="29" y="35"/>
                    </a:cubicBezTo>
                    <a:cubicBezTo>
                      <a:pt x="31" y="35"/>
                      <a:pt x="32" y="34"/>
                      <a:pt x="33" y="34"/>
                    </a:cubicBezTo>
                    <a:cubicBezTo>
                      <a:pt x="45" y="27"/>
                      <a:pt x="57" y="20"/>
                      <a:pt x="69" y="13"/>
                    </a:cubicBezTo>
                    <a:cubicBezTo>
                      <a:pt x="71" y="12"/>
                      <a:pt x="73" y="10"/>
                      <a:pt x="75" y="8"/>
                    </a:cubicBezTo>
                    <a:cubicBezTo>
                      <a:pt x="76" y="12"/>
                      <a:pt x="74" y="15"/>
                      <a:pt x="74" y="18"/>
                    </a:cubicBezTo>
                    <a:cubicBezTo>
                      <a:pt x="73" y="22"/>
                      <a:pt x="73" y="26"/>
                      <a:pt x="72" y="30"/>
                    </a:cubicBezTo>
                    <a:cubicBezTo>
                      <a:pt x="71" y="33"/>
                      <a:pt x="71" y="37"/>
                      <a:pt x="70" y="40"/>
                    </a:cubicBezTo>
                    <a:cubicBezTo>
                      <a:pt x="69" y="40"/>
                      <a:pt x="69" y="40"/>
                      <a:pt x="69" y="40"/>
                    </a:cubicBezTo>
                    <a:cubicBezTo>
                      <a:pt x="68" y="38"/>
                      <a:pt x="68" y="35"/>
                      <a:pt x="68" y="32"/>
                    </a:cubicBezTo>
                    <a:cubicBezTo>
                      <a:pt x="66" y="32"/>
                      <a:pt x="65" y="33"/>
                      <a:pt x="64" y="33"/>
                    </a:cubicBezTo>
                    <a:cubicBezTo>
                      <a:pt x="55" y="38"/>
                      <a:pt x="47" y="43"/>
                      <a:pt x="39" y="48"/>
                    </a:cubicBezTo>
                    <a:cubicBezTo>
                      <a:pt x="39" y="50"/>
                      <a:pt x="40" y="51"/>
                      <a:pt x="42" y="51"/>
                    </a:cubicBezTo>
                    <a:cubicBezTo>
                      <a:pt x="48" y="53"/>
                      <a:pt x="54" y="54"/>
                      <a:pt x="60" y="55"/>
                    </a:cubicBezTo>
                    <a:cubicBezTo>
                      <a:pt x="63" y="55"/>
                      <a:pt x="64" y="54"/>
                      <a:pt x="66" y="51"/>
                    </a:cubicBezTo>
                    <a:cubicBezTo>
                      <a:pt x="66" y="50"/>
                      <a:pt x="67" y="49"/>
                      <a:pt x="68" y="48"/>
                    </a:cubicBezTo>
                    <a:cubicBezTo>
                      <a:pt x="67" y="58"/>
                      <a:pt x="65" y="69"/>
                      <a:pt x="63" y="80"/>
                    </a:cubicBezTo>
                    <a:cubicBezTo>
                      <a:pt x="63" y="80"/>
                      <a:pt x="63" y="80"/>
                      <a:pt x="62" y="80"/>
                    </a:cubicBezTo>
                    <a:cubicBezTo>
                      <a:pt x="62" y="79"/>
                      <a:pt x="62" y="78"/>
                      <a:pt x="62" y="77"/>
                    </a:cubicBezTo>
                    <a:cubicBezTo>
                      <a:pt x="61" y="72"/>
                      <a:pt x="60" y="71"/>
                      <a:pt x="55" y="70"/>
                    </a:cubicBezTo>
                    <a:cubicBezTo>
                      <a:pt x="40" y="67"/>
                      <a:pt x="26" y="64"/>
                      <a:pt x="11" y="62"/>
                    </a:cubicBezTo>
                    <a:cubicBezTo>
                      <a:pt x="6" y="61"/>
                      <a:pt x="5" y="62"/>
                      <a:pt x="3" y="66"/>
                    </a:cubicBezTo>
                    <a:cubicBezTo>
                      <a:pt x="2" y="67"/>
                      <a:pt x="2" y="68"/>
                      <a:pt x="1" y="68"/>
                    </a:cubicBezTo>
                    <a:cubicBezTo>
                      <a:pt x="1" y="68"/>
                      <a:pt x="1" y="68"/>
                      <a:pt x="0" y="68"/>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cs"/>
                </a:endParaRPr>
              </a:p>
            </p:txBody>
          </p:sp>
          <p:sp>
            <p:nvSpPr>
              <p:cNvPr id="129" name="Freeform 45"/>
              <p:cNvSpPr/>
              <p:nvPr/>
            </p:nvSpPr>
            <p:spPr bwMode="auto">
              <a:xfrm>
                <a:off x="6989906" y="20865924"/>
                <a:ext cx="574138" cy="613463"/>
              </a:xfrm>
              <a:custGeom>
                <a:avLst/>
                <a:gdLst>
                  <a:gd name="T0" fmla="*/ 61 w 82"/>
                  <a:gd name="T1" fmla="*/ 37 h 87"/>
                  <a:gd name="T2" fmla="*/ 42 w 82"/>
                  <a:gd name="T3" fmla="*/ 65 h 87"/>
                  <a:gd name="T4" fmla="*/ 44 w 82"/>
                  <a:gd name="T5" fmla="*/ 59 h 87"/>
                  <a:gd name="T6" fmla="*/ 37 w 82"/>
                  <a:gd name="T7" fmla="*/ 42 h 87"/>
                  <a:gd name="T8" fmla="*/ 36 w 82"/>
                  <a:gd name="T9" fmla="*/ 44 h 87"/>
                  <a:gd name="T10" fmla="*/ 24 w 82"/>
                  <a:gd name="T11" fmla="*/ 61 h 87"/>
                  <a:gd name="T12" fmla="*/ 25 w 82"/>
                  <a:gd name="T13" fmla="*/ 68 h 87"/>
                  <a:gd name="T14" fmla="*/ 54 w 82"/>
                  <a:gd name="T15" fmla="*/ 74 h 87"/>
                  <a:gd name="T16" fmla="*/ 59 w 82"/>
                  <a:gd name="T17" fmla="*/ 73 h 87"/>
                  <a:gd name="T18" fmla="*/ 45 w 82"/>
                  <a:gd name="T19" fmla="*/ 87 h 87"/>
                  <a:gd name="T20" fmla="*/ 0 w 82"/>
                  <a:gd name="T21" fmla="*/ 52 h 87"/>
                  <a:gd name="T22" fmla="*/ 4 w 82"/>
                  <a:gd name="T23" fmla="*/ 54 h 87"/>
                  <a:gd name="T24" fmla="*/ 12 w 82"/>
                  <a:gd name="T25" fmla="*/ 51 h 87"/>
                  <a:gd name="T26" fmla="*/ 39 w 82"/>
                  <a:gd name="T27" fmla="*/ 12 h 87"/>
                  <a:gd name="T28" fmla="*/ 39 w 82"/>
                  <a:gd name="T29" fmla="*/ 3 h 87"/>
                  <a:gd name="T30" fmla="*/ 37 w 82"/>
                  <a:gd name="T31" fmla="*/ 0 h 87"/>
                  <a:gd name="T32" fmla="*/ 82 w 82"/>
                  <a:gd name="T33" fmla="*/ 33 h 87"/>
                  <a:gd name="T34" fmla="*/ 70 w 82"/>
                  <a:gd name="T35" fmla="*/ 48 h 87"/>
                  <a:gd name="T36" fmla="*/ 70 w 82"/>
                  <a:gd name="T37" fmla="*/ 46 h 87"/>
                  <a:gd name="T38" fmla="*/ 65 w 82"/>
                  <a:gd name="T39" fmla="*/ 24 h 87"/>
                  <a:gd name="T40" fmla="*/ 58 w 82"/>
                  <a:gd name="T41" fmla="*/ 19 h 87"/>
                  <a:gd name="T42" fmla="*/ 53 w 82"/>
                  <a:gd name="T43" fmla="*/ 20 h 87"/>
                  <a:gd name="T44" fmla="*/ 41 w 82"/>
                  <a:gd name="T45" fmla="*/ 36 h 87"/>
                  <a:gd name="T46" fmla="*/ 40 w 82"/>
                  <a:gd name="T47" fmla="*/ 39 h 87"/>
                  <a:gd name="T48" fmla="*/ 51 w 82"/>
                  <a:gd name="T49" fmla="*/ 43 h 87"/>
                  <a:gd name="T50" fmla="*/ 61 w 82"/>
                  <a:gd name="T51" fmla="*/ 3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2" h="87">
                    <a:moveTo>
                      <a:pt x="61" y="37"/>
                    </a:moveTo>
                    <a:cubicBezTo>
                      <a:pt x="60" y="41"/>
                      <a:pt x="46" y="62"/>
                      <a:pt x="42" y="65"/>
                    </a:cubicBezTo>
                    <a:cubicBezTo>
                      <a:pt x="43" y="62"/>
                      <a:pt x="43" y="60"/>
                      <a:pt x="44" y="59"/>
                    </a:cubicBezTo>
                    <a:cubicBezTo>
                      <a:pt x="46" y="52"/>
                      <a:pt x="44" y="46"/>
                      <a:pt x="37" y="42"/>
                    </a:cubicBezTo>
                    <a:cubicBezTo>
                      <a:pt x="37" y="42"/>
                      <a:pt x="36" y="43"/>
                      <a:pt x="36" y="44"/>
                    </a:cubicBezTo>
                    <a:cubicBezTo>
                      <a:pt x="32" y="50"/>
                      <a:pt x="28" y="55"/>
                      <a:pt x="24" y="61"/>
                    </a:cubicBezTo>
                    <a:cubicBezTo>
                      <a:pt x="22" y="64"/>
                      <a:pt x="22" y="66"/>
                      <a:pt x="25" y="68"/>
                    </a:cubicBezTo>
                    <a:cubicBezTo>
                      <a:pt x="33" y="76"/>
                      <a:pt x="42" y="80"/>
                      <a:pt x="54" y="74"/>
                    </a:cubicBezTo>
                    <a:cubicBezTo>
                      <a:pt x="56" y="73"/>
                      <a:pt x="56" y="73"/>
                      <a:pt x="59" y="73"/>
                    </a:cubicBezTo>
                    <a:cubicBezTo>
                      <a:pt x="57" y="76"/>
                      <a:pt x="50" y="84"/>
                      <a:pt x="45" y="87"/>
                    </a:cubicBezTo>
                    <a:cubicBezTo>
                      <a:pt x="36" y="82"/>
                      <a:pt x="2" y="56"/>
                      <a:pt x="0" y="52"/>
                    </a:cubicBezTo>
                    <a:cubicBezTo>
                      <a:pt x="2" y="53"/>
                      <a:pt x="3" y="53"/>
                      <a:pt x="4" y="54"/>
                    </a:cubicBezTo>
                    <a:cubicBezTo>
                      <a:pt x="8" y="55"/>
                      <a:pt x="10" y="54"/>
                      <a:pt x="12" y="51"/>
                    </a:cubicBezTo>
                    <a:cubicBezTo>
                      <a:pt x="21" y="38"/>
                      <a:pt x="30" y="25"/>
                      <a:pt x="39" y="12"/>
                    </a:cubicBezTo>
                    <a:cubicBezTo>
                      <a:pt x="42" y="8"/>
                      <a:pt x="41" y="6"/>
                      <a:pt x="39" y="3"/>
                    </a:cubicBezTo>
                    <a:cubicBezTo>
                      <a:pt x="38" y="2"/>
                      <a:pt x="38" y="1"/>
                      <a:pt x="37" y="0"/>
                    </a:cubicBezTo>
                    <a:cubicBezTo>
                      <a:pt x="40" y="1"/>
                      <a:pt x="76" y="27"/>
                      <a:pt x="82" y="33"/>
                    </a:cubicBezTo>
                    <a:cubicBezTo>
                      <a:pt x="79" y="38"/>
                      <a:pt x="73" y="46"/>
                      <a:pt x="70" y="48"/>
                    </a:cubicBezTo>
                    <a:cubicBezTo>
                      <a:pt x="70" y="47"/>
                      <a:pt x="70" y="46"/>
                      <a:pt x="70" y="46"/>
                    </a:cubicBezTo>
                    <a:cubicBezTo>
                      <a:pt x="74" y="36"/>
                      <a:pt x="72" y="30"/>
                      <a:pt x="65" y="24"/>
                    </a:cubicBezTo>
                    <a:cubicBezTo>
                      <a:pt x="63" y="22"/>
                      <a:pt x="61" y="20"/>
                      <a:pt x="58" y="19"/>
                    </a:cubicBezTo>
                    <a:cubicBezTo>
                      <a:pt x="56" y="17"/>
                      <a:pt x="54" y="18"/>
                      <a:pt x="53" y="20"/>
                    </a:cubicBezTo>
                    <a:cubicBezTo>
                      <a:pt x="49" y="25"/>
                      <a:pt x="45" y="30"/>
                      <a:pt x="41" y="36"/>
                    </a:cubicBezTo>
                    <a:cubicBezTo>
                      <a:pt x="41" y="37"/>
                      <a:pt x="40" y="38"/>
                      <a:pt x="40" y="39"/>
                    </a:cubicBezTo>
                    <a:cubicBezTo>
                      <a:pt x="43" y="42"/>
                      <a:pt x="46" y="44"/>
                      <a:pt x="51" y="43"/>
                    </a:cubicBezTo>
                    <a:cubicBezTo>
                      <a:pt x="54" y="42"/>
                      <a:pt x="58" y="39"/>
                      <a:pt x="61" y="3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cs"/>
                </a:endParaRPr>
              </a:p>
            </p:txBody>
          </p:sp>
          <p:sp>
            <p:nvSpPr>
              <p:cNvPr id="130" name="Freeform 46"/>
              <p:cNvSpPr/>
              <p:nvPr/>
            </p:nvSpPr>
            <p:spPr bwMode="auto">
              <a:xfrm>
                <a:off x="2373206" y="23555723"/>
                <a:ext cx="495489" cy="471895"/>
              </a:xfrm>
              <a:custGeom>
                <a:avLst/>
                <a:gdLst>
                  <a:gd name="T0" fmla="*/ 49 w 71"/>
                  <a:gd name="T1" fmla="*/ 20 h 68"/>
                  <a:gd name="T2" fmla="*/ 37 w 71"/>
                  <a:gd name="T3" fmla="*/ 29 h 68"/>
                  <a:gd name="T4" fmla="*/ 38 w 71"/>
                  <a:gd name="T5" fmla="*/ 39 h 68"/>
                  <a:gd name="T6" fmla="*/ 44 w 71"/>
                  <a:gd name="T7" fmla="*/ 38 h 68"/>
                  <a:gd name="T8" fmla="*/ 60 w 71"/>
                  <a:gd name="T9" fmla="*/ 36 h 68"/>
                  <a:gd name="T10" fmla="*/ 65 w 71"/>
                  <a:gd name="T11" fmla="*/ 30 h 68"/>
                  <a:gd name="T12" fmla="*/ 48 w 71"/>
                  <a:gd name="T13" fmla="*/ 4 h 68"/>
                  <a:gd name="T14" fmla="*/ 44 w 71"/>
                  <a:gd name="T15" fmla="*/ 0 h 68"/>
                  <a:gd name="T16" fmla="*/ 63 w 71"/>
                  <a:gd name="T17" fmla="*/ 1 h 68"/>
                  <a:gd name="T18" fmla="*/ 70 w 71"/>
                  <a:gd name="T19" fmla="*/ 59 h 68"/>
                  <a:gd name="T20" fmla="*/ 68 w 71"/>
                  <a:gd name="T21" fmla="*/ 55 h 68"/>
                  <a:gd name="T22" fmla="*/ 62 w 71"/>
                  <a:gd name="T23" fmla="*/ 51 h 68"/>
                  <a:gd name="T24" fmla="*/ 16 w 71"/>
                  <a:gd name="T25" fmla="*/ 58 h 68"/>
                  <a:gd name="T26" fmla="*/ 9 w 71"/>
                  <a:gd name="T27" fmla="*/ 65 h 68"/>
                  <a:gd name="T28" fmla="*/ 9 w 71"/>
                  <a:gd name="T29" fmla="*/ 68 h 68"/>
                  <a:gd name="T30" fmla="*/ 1 w 71"/>
                  <a:gd name="T31" fmla="*/ 11 h 68"/>
                  <a:gd name="T32" fmla="*/ 18 w 71"/>
                  <a:gd name="T33" fmla="*/ 9 h 68"/>
                  <a:gd name="T34" fmla="*/ 19 w 71"/>
                  <a:gd name="T35" fmla="*/ 10 h 68"/>
                  <a:gd name="T36" fmla="*/ 17 w 71"/>
                  <a:gd name="T37" fmla="*/ 11 h 68"/>
                  <a:gd name="T38" fmla="*/ 6 w 71"/>
                  <a:gd name="T39" fmla="*/ 30 h 68"/>
                  <a:gd name="T40" fmla="*/ 7 w 71"/>
                  <a:gd name="T41" fmla="*/ 38 h 68"/>
                  <a:gd name="T42" fmla="*/ 13 w 71"/>
                  <a:gd name="T43" fmla="*/ 42 h 68"/>
                  <a:gd name="T44" fmla="*/ 33 w 71"/>
                  <a:gd name="T45" fmla="*/ 39 h 68"/>
                  <a:gd name="T46" fmla="*/ 29 w 71"/>
                  <a:gd name="T47" fmla="*/ 28 h 68"/>
                  <a:gd name="T48" fmla="*/ 18 w 71"/>
                  <a:gd name="T49" fmla="*/ 24 h 68"/>
                  <a:gd name="T50" fmla="*/ 19 w 71"/>
                  <a:gd name="T51" fmla="*/ 22 h 68"/>
                  <a:gd name="T52" fmla="*/ 49 w 71"/>
                  <a:gd name="T53" fmla="*/ 18 h 68"/>
                  <a:gd name="T54" fmla="*/ 49 w 71"/>
                  <a:gd name="T55" fmla="*/ 2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1" h="68">
                    <a:moveTo>
                      <a:pt x="49" y="20"/>
                    </a:moveTo>
                    <a:cubicBezTo>
                      <a:pt x="44" y="22"/>
                      <a:pt x="39" y="24"/>
                      <a:pt x="37" y="29"/>
                    </a:cubicBezTo>
                    <a:cubicBezTo>
                      <a:pt x="36" y="32"/>
                      <a:pt x="36" y="35"/>
                      <a:pt x="38" y="39"/>
                    </a:cubicBezTo>
                    <a:cubicBezTo>
                      <a:pt x="40" y="38"/>
                      <a:pt x="42" y="38"/>
                      <a:pt x="44" y="38"/>
                    </a:cubicBezTo>
                    <a:cubicBezTo>
                      <a:pt x="49" y="37"/>
                      <a:pt x="54" y="36"/>
                      <a:pt x="60" y="36"/>
                    </a:cubicBezTo>
                    <a:cubicBezTo>
                      <a:pt x="63" y="35"/>
                      <a:pt x="64" y="34"/>
                      <a:pt x="65" y="30"/>
                    </a:cubicBezTo>
                    <a:cubicBezTo>
                      <a:pt x="65" y="18"/>
                      <a:pt x="59" y="8"/>
                      <a:pt x="48" y="4"/>
                    </a:cubicBezTo>
                    <a:cubicBezTo>
                      <a:pt x="47" y="3"/>
                      <a:pt x="45" y="3"/>
                      <a:pt x="44" y="0"/>
                    </a:cubicBezTo>
                    <a:cubicBezTo>
                      <a:pt x="51" y="0"/>
                      <a:pt x="57" y="1"/>
                      <a:pt x="63" y="1"/>
                    </a:cubicBezTo>
                    <a:cubicBezTo>
                      <a:pt x="65" y="5"/>
                      <a:pt x="71" y="54"/>
                      <a:pt x="70" y="59"/>
                    </a:cubicBezTo>
                    <a:cubicBezTo>
                      <a:pt x="69" y="57"/>
                      <a:pt x="69" y="56"/>
                      <a:pt x="68" y="55"/>
                    </a:cubicBezTo>
                    <a:cubicBezTo>
                      <a:pt x="67" y="52"/>
                      <a:pt x="65" y="51"/>
                      <a:pt x="62" y="51"/>
                    </a:cubicBezTo>
                    <a:cubicBezTo>
                      <a:pt x="46" y="53"/>
                      <a:pt x="31" y="55"/>
                      <a:pt x="16" y="58"/>
                    </a:cubicBezTo>
                    <a:cubicBezTo>
                      <a:pt x="12" y="58"/>
                      <a:pt x="10" y="60"/>
                      <a:pt x="9" y="65"/>
                    </a:cubicBezTo>
                    <a:cubicBezTo>
                      <a:pt x="9" y="66"/>
                      <a:pt x="9" y="67"/>
                      <a:pt x="9" y="68"/>
                    </a:cubicBezTo>
                    <a:cubicBezTo>
                      <a:pt x="7" y="65"/>
                      <a:pt x="0" y="17"/>
                      <a:pt x="1" y="11"/>
                    </a:cubicBezTo>
                    <a:cubicBezTo>
                      <a:pt x="7" y="10"/>
                      <a:pt x="12" y="9"/>
                      <a:pt x="18" y="9"/>
                    </a:cubicBezTo>
                    <a:cubicBezTo>
                      <a:pt x="18" y="9"/>
                      <a:pt x="19" y="9"/>
                      <a:pt x="19" y="10"/>
                    </a:cubicBezTo>
                    <a:cubicBezTo>
                      <a:pt x="18" y="10"/>
                      <a:pt x="18" y="11"/>
                      <a:pt x="17" y="11"/>
                    </a:cubicBezTo>
                    <a:cubicBezTo>
                      <a:pt x="8" y="14"/>
                      <a:pt x="5" y="21"/>
                      <a:pt x="6" y="30"/>
                    </a:cubicBezTo>
                    <a:cubicBezTo>
                      <a:pt x="6" y="32"/>
                      <a:pt x="6" y="35"/>
                      <a:pt x="7" y="38"/>
                    </a:cubicBezTo>
                    <a:cubicBezTo>
                      <a:pt x="7" y="42"/>
                      <a:pt x="8" y="43"/>
                      <a:pt x="13" y="42"/>
                    </a:cubicBezTo>
                    <a:cubicBezTo>
                      <a:pt x="20" y="41"/>
                      <a:pt x="26" y="40"/>
                      <a:pt x="33" y="39"/>
                    </a:cubicBezTo>
                    <a:cubicBezTo>
                      <a:pt x="34" y="34"/>
                      <a:pt x="33" y="30"/>
                      <a:pt x="29" y="28"/>
                    </a:cubicBezTo>
                    <a:cubicBezTo>
                      <a:pt x="26" y="26"/>
                      <a:pt x="22" y="25"/>
                      <a:pt x="18" y="24"/>
                    </a:cubicBezTo>
                    <a:cubicBezTo>
                      <a:pt x="18" y="23"/>
                      <a:pt x="19" y="23"/>
                      <a:pt x="19" y="22"/>
                    </a:cubicBezTo>
                    <a:cubicBezTo>
                      <a:pt x="29" y="21"/>
                      <a:pt x="39" y="20"/>
                      <a:pt x="49" y="18"/>
                    </a:cubicBezTo>
                    <a:cubicBezTo>
                      <a:pt x="49" y="19"/>
                      <a:pt x="49" y="19"/>
                      <a:pt x="49" y="2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cs"/>
                </a:endParaRPr>
              </a:p>
            </p:txBody>
          </p:sp>
          <p:sp>
            <p:nvSpPr>
              <p:cNvPr id="131" name="Freeform 47"/>
              <p:cNvSpPr>
                <a:spLocks noEditPoints="1"/>
              </p:cNvSpPr>
              <p:nvPr/>
            </p:nvSpPr>
            <p:spPr bwMode="auto">
              <a:xfrm>
                <a:off x="4897841" y="26009575"/>
                <a:ext cx="346056" cy="495489"/>
              </a:xfrm>
              <a:custGeom>
                <a:avLst/>
                <a:gdLst>
                  <a:gd name="T0" fmla="*/ 17 w 50"/>
                  <a:gd name="T1" fmla="*/ 35 h 70"/>
                  <a:gd name="T2" fmla="*/ 10 w 50"/>
                  <a:gd name="T3" fmla="*/ 27 h 70"/>
                  <a:gd name="T4" fmla="*/ 8 w 50"/>
                  <a:gd name="T5" fmla="*/ 11 h 70"/>
                  <a:gd name="T6" fmla="*/ 19 w 50"/>
                  <a:gd name="T7" fmla="*/ 1 h 70"/>
                  <a:gd name="T8" fmla="*/ 39 w 50"/>
                  <a:gd name="T9" fmla="*/ 3 h 70"/>
                  <a:gd name="T10" fmla="*/ 48 w 50"/>
                  <a:gd name="T11" fmla="*/ 12 h 70"/>
                  <a:gd name="T12" fmla="*/ 42 w 50"/>
                  <a:gd name="T13" fmla="*/ 27 h 70"/>
                  <a:gd name="T14" fmla="*/ 34 w 50"/>
                  <a:gd name="T15" fmla="*/ 30 h 70"/>
                  <a:gd name="T16" fmla="*/ 37 w 50"/>
                  <a:gd name="T17" fmla="*/ 33 h 70"/>
                  <a:gd name="T18" fmla="*/ 44 w 50"/>
                  <a:gd name="T19" fmla="*/ 44 h 70"/>
                  <a:gd name="T20" fmla="*/ 30 w 50"/>
                  <a:gd name="T21" fmla="*/ 69 h 70"/>
                  <a:gd name="T22" fmla="*/ 9 w 50"/>
                  <a:gd name="T23" fmla="*/ 65 h 70"/>
                  <a:gd name="T24" fmla="*/ 1 w 50"/>
                  <a:gd name="T25" fmla="*/ 51 h 70"/>
                  <a:gd name="T26" fmla="*/ 11 w 50"/>
                  <a:gd name="T27" fmla="*/ 38 h 70"/>
                  <a:gd name="T28" fmla="*/ 17 w 50"/>
                  <a:gd name="T29" fmla="*/ 35 h 70"/>
                  <a:gd name="T30" fmla="*/ 20 w 50"/>
                  <a:gd name="T31" fmla="*/ 38 h 70"/>
                  <a:gd name="T32" fmla="*/ 14 w 50"/>
                  <a:gd name="T33" fmla="*/ 61 h 70"/>
                  <a:gd name="T34" fmla="*/ 22 w 50"/>
                  <a:gd name="T35" fmla="*/ 67 h 70"/>
                  <a:gd name="T36" fmla="*/ 30 w 50"/>
                  <a:gd name="T37" fmla="*/ 61 h 70"/>
                  <a:gd name="T38" fmla="*/ 20 w 50"/>
                  <a:gd name="T39" fmla="*/ 38 h 70"/>
                  <a:gd name="T40" fmla="*/ 31 w 50"/>
                  <a:gd name="T41" fmla="*/ 27 h 70"/>
                  <a:gd name="T42" fmla="*/ 36 w 50"/>
                  <a:gd name="T43" fmla="*/ 8 h 70"/>
                  <a:gd name="T44" fmla="*/ 28 w 50"/>
                  <a:gd name="T45" fmla="*/ 3 h 70"/>
                  <a:gd name="T46" fmla="*/ 21 w 50"/>
                  <a:gd name="T47" fmla="*/ 8 h 70"/>
                  <a:gd name="T48" fmla="*/ 22 w 50"/>
                  <a:gd name="T49" fmla="*/ 18 h 70"/>
                  <a:gd name="T50" fmla="*/ 31 w 50"/>
                  <a:gd name="T51" fmla="*/ 2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 h="70">
                    <a:moveTo>
                      <a:pt x="17" y="35"/>
                    </a:moveTo>
                    <a:cubicBezTo>
                      <a:pt x="15" y="33"/>
                      <a:pt x="12" y="30"/>
                      <a:pt x="10" y="27"/>
                    </a:cubicBezTo>
                    <a:cubicBezTo>
                      <a:pt x="7" y="22"/>
                      <a:pt x="6" y="17"/>
                      <a:pt x="8" y="11"/>
                    </a:cubicBezTo>
                    <a:cubicBezTo>
                      <a:pt x="10" y="6"/>
                      <a:pt x="14" y="3"/>
                      <a:pt x="19" y="1"/>
                    </a:cubicBezTo>
                    <a:cubicBezTo>
                      <a:pt x="26" y="0"/>
                      <a:pt x="33" y="0"/>
                      <a:pt x="39" y="3"/>
                    </a:cubicBezTo>
                    <a:cubicBezTo>
                      <a:pt x="43" y="5"/>
                      <a:pt x="46" y="8"/>
                      <a:pt x="48" y="12"/>
                    </a:cubicBezTo>
                    <a:cubicBezTo>
                      <a:pt x="50" y="18"/>
                      <a:pt x="48" y="24"/>
                      <a:pt x="42" y="27"/>
                    </a:cubicBezTo>
                    <a:cubicBezTo>
                      <a:pt x="39" y="28"/>
                      <a:pt x="37" y="29"/>
                      <a:pt x="34" y="30"/>
                    </a:cubicBezTo>
                    <a:cubicBezTo>
                      <a:pt x="35" y="31"/>
                      <a:pt x="36" y="32"/>
                      <a:pt x="37" y="33"/>
                    </a:cubicBezTo>
                    <a:cubicBezTo>
                      <a:pt x="40" y="37"/>
                      <a:pt x="43" y="40"/>
                      <a:pt x="44" y="44"/>
                    </a:cubicBezTo>
                    <a:cubicBezTo>
                      <a:pt x="48" y="55"/>
                      <a:pt x="42" y="66"/>
                      <a:pt x="30" y="69"/>
                    </a:cubicBezTo>
                    <a:cubicBezTo>
                      <a:pt x="23" y="70"/>
                      <a:pt x="16" y="69"/>
                      <a:pt x="9" y="65"/>
                    </a:cubicBezTo>
                    <a:cubicBezTo>
                      <a:pt x="3" y="62"/>
                      <a:pt x="0" y="57"/>
                      <a:pt x="1" y="51"/>
                    </a:cubicBezTo>
                    <a:cubicBezTo>
                      <a:pt x="1" y="44"/>
                      <a:pt x="5" y="40"/>
                      <a:pt x="11" y="38"/>
                    </a:cubicBezTo>
                    <a:cubicBezTo>
                      <a:pt x="13" y="37"/>
                      <a:pt x="15" y="36"/>
                      <a:pt x="17" y="35"/>
                    </a:cubicBezTo>
                    <a:close/>
                    <a:moveTo>
                      <a:pt x="20" y="38"/>
                    </a:moveTo>
                    <a:cubicBezTo>
                      <a:pt x="13" y="44"/>
                      <a:pt x="10" y="54"/>
                      <a:pt x="14" y="61"/>
                    </a:cubicBezTo>
                    <a:cubicBezTo>
                      <a:pt x="15" y="65"/>
                      <a:pt x="18" y="67"/>
                      <a:pt x="22" y="67"/>
                    </a:cubicBezTo>
                    <a:cubicBezTo>
                      <a:pt x="26" y="67"/>
                      <a:pt x="28" y="64"/>
                      <a:pt x="30" y="61"/>
                    </a:cubicBezTo>
                    <a:cubicBezTo>
                      <a:pt x="33" y="53"/>
                      <a:pt x="29" y="44"/>
                      <a:pt x="20" y="38"/>
                    </a:cubicBezTo>
                    <a:close/>
                    <a:moveTo>
                      <a:pt x="31" y="27"/>
                    </a:moveTo>
                    <a:cubicBezTo>
                      <a:pt x="37" y="23"/>
                      <a:pt x="39" y="14"/>
                      <a:pt x="36" y="8"/>
                    </a:cubicBezTo>
                    <a:cubicBezTo>
                      <a:pt x="35" y="4"/>
                      <a:pt x="32" y="3"/>
                      <a:pt x="28" y="3"/>
                    </a:cubicBezTo>
                    <a:cubicBezTo>
                      <a:pt x="25" y="3"/>
                      <a:pt x="23" y="5"/>
                      <a:pt x="21" y="8"/>
                    </a:cubicBezTo>
                    <a:cubicBezTo>
                      <a:pt x="20" y="11"/>
                      <a:pt x="20" y="15"/>
                      <a:pt x="22" y="18"/>
                    </a:cubicBezTo>
                    <a:cubicBezTo>
                      <a:pt x="24" y="22"/>
                      <a:pt x="27" y="25"/>
                      <a:pt x="31" y="2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cs"/>
                </a:endParaRPr>
              </a:p>
            </p:txBody>
          </p:sp>
          <p:sp>
            <p:nvSpPr>
              <p:cNvPr id="132" name="Freeform 48"/>
              <p:cNvSpPr>
                <a:spLocks noEditPoints="1"/>
              </p:cNvSpPr>
              <p:nvPr/>
            </p:nvSpPr>
            <p:spPr bwMode="auto">
              <a:xfrm>
                <a:off x="2569829" y="24342214"/>
                <a:ext cx="511219" cy="440435"/>
              </a:xfrm>
              <a:custGeom>
                <a:avLst/>
                <a:gdLst>
                  <a:gd name="T0" fmla="*/ 16 w 74"/>
                  <a:gd name="T1" fmla="*/ 63 h 63"/>
                  <a:gd name="T2" fmla="*/ 14 w 74"/>
                  <a:gd name="T3" fmla="*/ 60 h 63"/>
                  <a:gd name="T4" fmla="*/ 3 w 74"/>
                  <a:gd name="T5" fmla="*/ 34 h 63"/>
                  <a:gd name="T6" fmla="*/ 0 w 74"/>
                  <a:gd name="T7" fmla="*/ 18 h 63"/>
                  <a:gd name="T8" fmla="*/ 8 w 74"/>
                  <a:gd name="T9" fmla="*/ 3 h 63"/>
                  <a:gd name="T10" fmla="*/ 25 w 74"/>
                  <a:gd name="T11" fmla="*/ 4 h 63"/>
                  <a:gd name="T12" fmla="*/ 33 w 74"/>
                  <a:gd name="T13" fmla="*/ 13 h 63"/>
                  <a:gd name="T14" fmla="*/ 38 w 74"/>
                  <a:gd name="T15" fmla="*/ 26 h 63"/>
                  <a:gd name="T16" fmla="*/ 42 w 74"/>
                  <a:gd name="T17" fmla="*/ 25 h 63"/>
                  <a:gd name="T18" fmla="*/ 55 w 74"/>
                  <a:gd name="T19" fmla="*/ 19 h 63"/>
                  <a:gd name="T20" fmla="*/ 61 w 74"/>
                  <a:gd name="T21" fmla="*/ 9 h 63"/>
                  <a:gd name="T22" fmla="*/ 61 w 74"/>
                  <a:gd name="T23" fmla="*/ 6 h 63"/>
                  <a:gd name="T24" fmla="*/ 66 w 74"/>
                  <a:gd name="T25" fmla="*/ 16 h 63"/>
                  <a:gd name="T26" fmla="*/ 70 w 74"/>
                  <a:gd name="T27" fmla="*/ 27 h 63"/>
                  <a:gd name="T28" fmla="*/ 73 w 74"/>
                  <a:gd name="T29" fmla="*/ 38 h 63"/>
                  <a:gd name="T30" fmla="*/ 70 w 74"/>
                  <a:gd name="T31" fmla="*/ 34 h 63"/>
                  <a:gd name="T32" fmla="*/ 64 w 74"/>
                  <a:gd name="T33" fmla="*/ 32 h 63"/>
                  <a:gd name="T34" fmla="*/ 58 w 74"/>
                  <a:gd name="T35" fmla="*/ 35 h 63"/>
                  <a:gd name="T36" fmla="*/ 22 w 74"/>
                  <a:gd name="T37" fmla="*/ 50 h 63"/>
                  <a:gd name="T38" fmla="*/ 16 w 74"/>
                  <a:gd name="T39" fmla="*/ 61 h 63"/>
                  <a:gd name="T40" fmla="*/ 16 w 74"/>
                  <a:gd name="T41" fmla="*/ 63 h 63"/>
                  <a:gd name="T42" fmla="*/ 36 w 74"/>
                  <a:gd name="T43" fmla="*/ 27 h 63"/>
                  <a:gd name="T44" fmla="*/ 32 w 74"/>
                  <a:gd name="T45" fmla="*/ 20 h 63"/>
                  <a:gd name="T46" fmla="*/ 21 w 74"/>
                  <a:gd name="T47" fmla="*/ 16 h 63"/>
                  <a:gd name="T48" fmla="*/ 10 w 74"/>
                  <a:gd name="T49" fmla="*/ 21 h 63"/>
                  <a:gd name="T50" fmla="*/ 7 w 74"/>
                  <a:gd name="T51" fmla="*/ 35 h 63"/>
                  <a:gd name="T52" fmla="*/ 13 w 74"/>
                  <a:gd name="T53" fmla="*/ 38 h 63"/>
                  <a:gd name="T54" fmla="*/ 36 w 74"/>
                  <a:gd name="T55" fmla="*/ 27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4" h="63">
                    <a:moveTo>
                      <a:pt x="16" y="63"/>
                    </a:moveTo>
                    <a:cubicBezTo>
                      <a:pt x="15" y="62"/>
                      <a:pt x="14" y="61"/>
                      <a:pt x="14" y="60"/>
                    </a:cubicBezTo>
                    <a:cubicBezTo>
                      <a:pt x="10" y="51"/>
                      <a:pt x="7" y="42"/>
                      <a:pt x="3" y="34"/>
                    </a:cubicBezTo>
                    <a:cubicBezTo>
                      <a:pt x="1" y="29"/>
                      <a:pt x="0" y="23"/>
                      <a:pt x="0" y="18"/>
                    </a:cubicBezTo>
                    <a:cubicBezTo>
                      <a:pt x="0" y="11"/>
                      <a:pt x="2" y="6"/>
                      <a:pt x="8" y="3"/>
                    </a:cubicBezTo>
                    <a:cubicBezTo>
                      <a:pt x="14" y="0"/>
                      <a:pt x="19" y="1"/>
                      <a:pt x="25" y="4"/>
                    </a:cubicBezTo>
                    <a:cubicBezTo>
                      <a:pt x="28" y="6"/>
                      <a:pt x="31" y="10"/>
                      <a:pt x="33" y="13"/>
                    </a:cubicBezTo>
                    <a:cubicBezTo>
                      <a:pt x="35" y="17"/>
                      <a:pt x="36" y="22"/>
                      <a:pt x="38" y="26"/>
                    </a:cubicBezTo>
                    <a:cubicBezTo>
                      <a:pt x="40" y="25"/>
                      <a:pt x="41" y="25"/>
                      <a:pt x="42" y="25"/>
                    </a:cubicBezTo>
                    <a:cubicBezTo>
                      <a:pt x="46" y="23"/>
                      <a:pt x="51" y="21"/>
                      <a:pt x="55" y="19"/>
                    </a:cubicBezTo>
                    <a:cubicBezTo>
                      <a:pt x="61" y="16"/>
                      <a:pt x="62" y="15"/>
                      <a:pt x="61" y="9"/>
                    </a:cubicBezTo>
                    <a:cubicBezTo>
                      <a:pt x="61" y="8"/>
                      <a:pt x="61" y="7"/>
                      <a:pt x="61" y="6"/>
                    </a:cubicBezTo>
                    <a:cubicBezTo>
                      <a:pt x="64" y="9"/>
                      <a:pt x="64" y="13"/>
                      <a:pt x="66" y="16"/>
                    </a:cubicBezTo>
                    <a:cubicBezTo>
                      <a:pt x="67" y="20"/>
                      <a:pt x="69" y="23"/>
                      <a:pt x="70" y="27"/>
                    </a:cubicBezTo>
                    <a:cubicBezTo>
                      <a:pt x="71" y="30"/>
                      <a:pt x="74" y="33"/>
                      <a:pt x="73" y="38"/>
                    </a:cubicBezTo>
                    <a:cubicBezTo>
                      <a:pt x="72" y="36"/>
                      <a:pt x="71" y="35"/>
                      <a:pt x="70" y="34"/>
                    </a:cubicBezTo>
                    <a:cubicBezTo>
                      <a:pt x="68" y="32"/>
                      <a:pt x="66" y="31"/>
                      <a:pt x="64" y="32"/>
                    </a:cubicBezTo>
                    <a:cubicBezTo>
                      <a:pt x="62" y="33"/>
                      <a:pt x="60" y="34"/>
                      <a:pt x="58" y="35"/>
                    </a:cubicBezTo>
                    <a:cubicBezTo>
                      <a:pt x="46" y="40"/>
                      <a:pt x="34" y="45"/>
                      <a:pt x="22" y="50"/>
                    </a:cubicBezTo>
                    <a:cubicBezTo>
                      <a:pt x="16" y="53"/>
                      <a:pt x="16" y="54"/>
                      <a:pt x="16" y="61"/>
                    </a:cubicBezTo>
                    <a:cubicBezTo>
                      <a:pt x="16" y="62"/>
                      <a:pt x="16" y="62"/>
                      <a:pt x="16" y="63"/>
                    </a:cubicBezTo>
                    <a:close/>
                    <a:moveTo>
                      <a:pt x="36" y="27"/>
                    </a:moveTo>
                    <a:cubicBezTo>
                      <a:pt x="34" y="25"/>
                      <a:pt x="34" y="22"/>
                      <a:pt x="32" y="20"/>
                    </a:cubicBezTo>
                    <a:cubicBezTo>
                      <a:pt x="29" y="16"/>
                      <a:pt x="25" y="14"/>
                      <a:pt x="21" y="16"/>
                    </a:cubicBezTo>
                    <a:cubicBezTo>
                      <a:pt x="17" y="17"/>
                      <a:pt x="13" y="19"/>
                      <a:pt x="10" y="21"/>
                    </a:cubicBezTo>
                    <a:cubicBezTo>
                      <a:pt x="5" y="24"/>
                      <a:pt x="4" y="30"/>
                      <a:pt x="7" y="35"/>
                    </a:cubicBezTo>
                    <a:cubicBezTo>
                      <a:pt x="9" y="38"/>
                      <a:pt x="10" y="39"/>
                      <a:pt x="13" y="38"/>
                    </a:cubicBezTo>
                    <a:cubicBezTo>
                      <a:pt x="20" y="34"/>
                      <a:pt x="28" y="31"/>
                      <a:pt x="36" y="2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cs"/>
                </a:endParaRPr>
              </a:p>
            </p:txBody>
          </p:sp>
          <p:sp>
            <p:nvSpPr>
              <p:cNvPr id="133" name="Freeform 49"/>
              <p:cNvSpPr/>
              <p:nvPr/>
            </p:nvSpPr>
            <p:spPr bwMode="auto">
              <a:xfrm>
                <a:off x="2868695" y="21353548"/>
                <a:ext cx="605598" cy="660652"/>
              </a:xfrm>
              <a:custGeom>
                <a:avLst/>
                <a:gdLst>
                  <a:gd name="T0" fmla="*/ 0 w 87"/>
                  <a:gd name="T1" fmla="*/ 51 h 95"/>
                  <a:gd name="T2" fmla="*/ 6 w 87"/>
                  <a:gd name="T3" fmla="*/ 43 h 95"/>
                  <a:gd name="T4" fmla="*/ 22 w 87"/>
                  <a:gd name="T5" fmla="*/ 36 h 95"/>
                  <a:gd name="T6" fmla="*/ 59 w 87"/>
                  <a:gd name="T7" fmla="*/ 36 h 95"/>
                  <a:gd name="T8" fmla="*/ 64 w 87"/>
                  <a:gd name="T9" fmla="*/ 36 h 95"/>
                  <a:gd name="T10" fmla="*/ 62 w 87"/>
                  <a:gd name="T11" fmla="*/ 33 h 95"/>
                  <a:gd name="T12" fmla="*/ 44 w 87"/>
                  <a:gd name="T13" fmla="*/ 18 h 95"/>
                  <a:gd name="T14" fmla="*/ 30 w 87"/>
                  <a:gd name="T15" fmla="*/ 16 h 95"/>
                  <a:gd name="T16" fmla="*/ 29 w 87"/>
                  <a:gd name="T17" fmla="*/ 16 h 95"/>
                  <a:gd name="T18" fmla="*/ 42 w 87"/>
                  <a:gd name="T19" fmla="*/ 0 h 95"/>
                  <a:gd name="T20" fmla="*/ 42 w 87"/>
                  <a:gd name="T21" fmla="*/ 3 h 95"/>
                  <a:gd name="T22" fmla="*/ 44 w 87"/>
                  <a:gd name="T23" fmla="*/ 13 h 95"/>
                  <a:gd name="T24" fmla="*/ 74 w 87"/>
                  <a:gd name="T25" fmla="*/ 38 h 95"/>
                  <a:gd name="T26" fmla="*/ 87 w 87"/>
                  <a:gd name="T27" fmla="*/ 50 h 95"/>
                  <a:gd name="T28" fmla="*/ 83 w 87"/>
                  <a:gd name="T29" fmla="*/ 52 h 95"/>
                  <a:gd name="T30" fmla="*/ 77 w 87"/>
                  <a:gd name="T31" fmla="*/ 52 h 95"/>
                  <a:gd name="T32" fmla="*/ 25 w 87"/>
                  <a:gd name="T33" fmla="*/ 51 h 95"/>
                  <a:gd name="T34" fmla="*/ 19 w 87"/>
                  <a:gd name="T35" fmla="*/ 51 h 95"/>
                  <a:gd name="T36" fmla="*/ 22 w 87"/>
                  <a:gd name="T37" fmla="*/ 55 h 95"/>
                  <a:gd name="T38" fmla="*/ 47 w 87"/>
                  <a:gd name="T39" fmla="*/ 77 h 95"/>
                  <a:gd name="T40" fmla="*/ 61 w 87"/>
                  <a:gd name="T41" fmla="*/ 78 h 95"/>
                  <a:gd name="T42" fmla="*/ 61 w 87"/>
                  <a:gd name="T43" fmla="*/ 77 h 95"/>
                  <a:gd name="T44" fmla="*/ 48 w 87"/>
                  <a:gd name="T45" fmla="*/ 95 h 95"/>
                  <a:gd name="T46" fmla="*/ 49 w 87"/>
                  <a:gd name="T47" fmla="*/ 91 h 95"/>
                  <a:gd name="T48" fmla="*/ 47 w 87"/>
                  <a:gd name="T49" fmla="*/ 82 h 95"/>
                  <a:gd name="T50" fmla="*/ 30 w 87"/>
                  <a:gd name="T51" fmla="*/ 67 h 95"/>
                  <a:gd name="T52" fmla="*/ 15 w 87"/>
                  <a:gd name="T53" fmla="*/ 54 h 95"/>
                  <a:gd name="T54" fmla="*/ 7 w 87"/>
                  <a:gd name="T55" fmla="*/ 51 h 95"/>
                  <a:gd name="T56" fmla="*/ 1 w 87"/>
                  <a:gd name="T57" fmla="*/ 52 h 95"/>
                  <a:gd name="T58" fmla="*/ 0 w 87"/>
                  <a:gd name="T59" fmla="*/ 51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7" h="95">
                    <a:moveTo>
                      <a:pt x="0" y="51"/>
                    </a:moveTo>
                    <a:cubicBezTo>
                      <a:pt x="2" y="49"/>
                      <a:pt x="5" y="46"/>
                      <a:pt x="6" y="43"/>
                    </a:cubicBezTo>
                    <a:cubicBezTo>
                      <a:pt x="10" y="37"/>
                      <a:pt x="15" y="35"/>
                      <a:pt x="22" y="36"/>
                    </a:cubicBezTo>
                    <a:cubicBezTo>
                      <a:pt x="34" y="36"/>
                      <a:pt x="47" y="36"/>
                      <a:pt x="59" y="36"/>
                    </a:cubicBezTo>
                    <a:cubicBezTo>
                      <a:pt x="61" y="36"/>
                      <a:pt x="62" y="36"/>
                      <a:pt x="64" y="36"/>
                    </a:cubicBezTo>
                    <a:cubicBezTo>
                      <a:pt x="63" y="35"/>
                      <a:pt x="63" y="34"/>
                      <a:pt x="62" y="33"/>
                    </a:cubicBezTo>
                    <a:cubicBezTo>
                      <a:pt x="56" y="28"/>
                      <a:pt x="50" y="23"/>
                      <a:pt x="44" y="18"/>
                    </a:cubicBezTo>
                    <a:cubicBezTo>
                      <a:pt x="38" y="12"/>
                      <a:pt x="37" y="12"/>
                      <a:pt x="30" y="16"/>
                    </a:cubicBezTo>
                    <a:cubicBezTo>
                      <a:pt x="30" y="17"/>
                      <a:pt x="30" y="16"/>
                      <a:pt x="29" y="16"/>
                    </a:cubicBezTo>
                    <a:cubicBezTo>
                      <a:pt x="30" y="13"/>
                      <a:pt x="38" y="3"/>
                      <a:pt x="42" y="0"/>
                    </a:cubicBezTo>
                    <a:cubicBezTo>
                      <a:pt x="42" y="2"/>
                      <a:pt x="42" y="2"/>
                      <a:pt x="42" y="3"/>
                    </a:cubicBezTo>
                    <a:cubicBezTo>
                      <a:pt x="40" y="7"/>
                      <a:pt x="41" y="10"/>
                      <a:pt x="44" y="13"/>
                    </a:cubicBezTo>
                    <a:cubicBezTo>
                      <a:pt x="54" y="21"/>
                      <a:pt x="64" y="30"/>
                      <a:pt x="74" y="38"/>
                    </a:cubicBezTo>
                    <a:cubicBezTo>
                      <a:pt x="78" y="42"/>
                      <a:pt x="82" y="46"/>
                      <a:pt x="87" y="50"/>
                    </a:cubicBezTo>
                    <a:cubicBezTo>
                      <a:pt x="85" y="51"/>
                      <a:pt x="84" y="52"/>
                      <a:pt x="83" y="52"/>
                    </a:cubicBezTo>
                    <a:cubicBezTo>
                      <a:pt x="81" y="52"/>
                      <a:pt x="79" y="52"/>
                      <a:pt x="77" y="52"/>
                    </a:cubicBezTo>
                    <a:cubicBezTo>
                      <a:pt x="60" y="52"/>
                      <a:pt x="42" y="52"/>
                      <a:pt x="25" y="51"/>
                    </a:cubicBezTo>
                    <a:cubicBezTo>
                      <a:pt x="23" y="51"/>
                      <a:pt x="22" y="51"/>
                      <a:pt x="19" y="51"/>
                    </a:cubicBezTo>
                    <a:cubicBezTo>
                      <a:pt x="20" y="53"/>
                      <a:pt x="21" y="54"/>
                      <a:pt x="22" y="55"/>
                    </a:cubicBezTo>
                    <a:cubicBezTo>
                      <a:pt x="30" y="62"/>
                      <a:pt x="39" y="69"/>
                      <a:pt x="47" y="77"/>
                    </a:cubicBezTo>
                    <a:cubicBezTo>
                      <a:pt x="51" y="81"/>
                      <a:pt x="55" y="83"/>
                      <a:pt x="61" y="78"/>
                    </a:cubicBezTo>
                    <a:cubicBezTo>
                      <a:pt x="61" y="77"/>
                      <a:pt x="61" y="77"/>
                      <a:pt x="61" y="77"/>
                    </a:cubicBezTo>
                    <a:cubicBezTo>
                      <a:pt x="61" y="80"/>
                      <a:pt x="52" y="92"/>
                      <a:pt x="48" y="95"/>
                    </a:cubicBezTo>
                    <a:cubicBezTo>
                      <a:pt x="48" y="93"/>
                      <a:pt x="48" y="92"/>
                      <a:pt x="49" y="91"/>
                    </a:cubicBezTo>
                    <a:cubicBezTo>
                      <a:pt x="51" y="87"/>
                      <a:pt x="50" y="85"/>
                      <a:pt x="47" y="82"/>
                    </a:cubicBezTo>
                    <a:cubicBezTo>
                      <a:pt x="41" y="77"/>
                      <a:pt x="35" y="72"/>
                      <a:pt x="30" y="67"/>
                    </a:cubicBezTo>
                    <a:cubicBezTo>
                      <a:pt x="25" y="62"/>
                      <a:pt x="20" y="58"/>
                      <a:pt x="15" y="54"/>
                    </a:cubicBezTo>
                    <a:cubicBezTo>
                      <a:pt x="12" y="51"/>
                      <a:pt x="10" y="51"/>
                      <a:pt x="7" y="51"/>
                    </a:cubicBezTo>
                    <a:cubicBezTo>
                      <a:pt x="5" y="52"/>
                      <a:pt x="3" y="52"/>
                      <a:pt x="1" y="52"/>
                    </a:cubicBezTo>
                    <a:cubicBezTo>
                      <a:pt x="0" y="52"/>
                      <a:pt x="0" y="52"/>
                      <a:pt x="0" y="51"/>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cs"/>
                </a:endParaRPr>
              </a:p>
            </p:txBody>
          </p:sp>
          <p:sp>
            <p:nvSpPr>
              <p:cNvPr id="134" name="Freeform 50"/>
              <p:cNvSpPr>
                <a:spLocks noEditPoints="1"/>
              </p:cNvSpPr>
              <p:nvPr/>
            </p:nvSpPr>
            <p:spPr bwMode="auto">
              <a:xfrm>
                <a:off x="6423633" y="25797222"/>
                <a:ext cx="424705" cy="487624"/>
              </a:xfrm>
              <a:custGeom>
                <a:avLst/>
                <a:gdLst>
                  <a:gd name="T0" fmla="*/ 36 w 61"/>
                  <a:gd name="T1" fmla="*/ 26 h 70"/>
                  <a:gd name="T2" fmla="*/ 46 w 61"/>
                  <a:gd name="T3" fmla="*/ 29 h 70"/>
                  <a:gd name="T4" fmla="*/ 60 w 61"/>
                  <a:gd name="T5" fmla="*/ 45 h 70"/>
                  <a:gd name="T6" fmla="*/ 55 w 61"/>
                  <a:gd name="T7" fmla="*/ 59 h 70"/>
                  <a:gd name="T8" fmla="*/ 34 w 61"/>
                  <a:gd name="T9" fmla="*/ 69 h 70"/>
                  <a:gd name="T10" fmla="*/ 21 w 61"/>
                  <a:gd name="T11" fmla="*/ 62 h 70"/>
                  <a:gd name="T12" fmla="*/ 21 w 61"/>
                  <a:gd name="T13" fmla="*/ 46 h 70"/>
                  <a:gd name="T14" fmla="*/ 26 w 61"/>
                  <a:gd name="T15" fmla="*/ 39 h 70"/>
                  <a:gd name="T16" fmla="*/ 17 w 61"/>
                  <a:gd name="T17" fmla="*/ 37 h 70"/>
                  <a:gd name="T18" fmla="*/ 11 w 61"/>
                  <a:gd name="T19" fmla="*/ 8 h 70"/>
                  <a:gd name="T20" fmla="*/ 28 w 61"/>
                  <a:gd name="T21" fmla="*/ 0 h 70"/>
                  <a:gd name="T22" fmla="*/ 42 w 61"/>
                  <a:gd name="T23" fmla="*/ 7 h 70"/>
                  <a:gd name="T24" fmla="*/ 40 w 61"/>
                  <a:gd name="T25" fmla="*/ 21 h 70"/>
                  <a:gd name="T26" fmla="*/ 36 w 61"/>
                  <a:gd name="T27" fmla="*/ 26 h 70"/>
                  <a:gd name="T28" fmla="*/ 29 w 61"/>
                  <a:gd name="T29" fmla="*/ 40 h 70"/>
                  <a:gd name="T30" fmla="*/ 28 w 61"/>
                  <a:gd name="T31" fmla="*/ 48 h 70"/>
                  <a:gd name="T32" fmla="*/ 37 w 61"/>
                  <a:gd name="T33" fmla="*/ 63 h 70"/>
                  <a:gd name="T34" fmla="*/ 46 w 61"/>
                  <a:gd name="T35" fmla="*/ 64 h 70"/>
                  <a:gd name="T36" fmla="*/ 50 w 61"/>
                  <a:gd name="T37" fmla="*/ 55 h 70"/>
                  <a:gd name="T38" fmla="*/ 41 w 61"/>
                  <a:gd name="T39" fmla="*/ 43 h 70"/>
                  <a:gd name="T40" fmla="*/ 29 w 61"/>
                  <a:gd name="T41" fmla="*/ 40 h 70"/>
                  <a:gd name="T42" fmla="*/ 33 w 61"/>
                  <a:gd name="T43" fmla="*/ 26 h 70"/>
                  <a:gd name="T44" fmla="*/ 28 w 61"/>
                  <a:gd name="T45" fmla="*/ 7 h 70"/>
                  <a:gd name="T46" fmla="*/ 22 w 61"/>
                  <a:gd name="T47" fmla="*/ 5 h 70"/>
                  <a:gd name="T48" fmla="*/ 14 w 61"/>
                  <a:gd name="T49" fmla="*/ 10 h 70"/>
                  <a:gd name="T50" fmla="*/ 16 w 61"/>
                  <a:gd name="T51" fmla="*/ 19 h 70"/>
                  <a:gd name="T52" fmla="*/ 33 w 61"/>
                  <a:gd name="T53" fmla="*/ 26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1" h="70">
                    <a:moveTo>
                      <a:pt x="36" y="26"/>
                    </a:moveTo>
                    <a:cubicBezTo>
                      <a:pt x="40" y="27"/>
                      <a:pt x="43" y="28"/>
                      <a:pt x="46" y="29"/>
                    </a:cubicBezTo>
                    <a:cubicBezTo>
                      <a:pt x="54" y="31"/>
                      <a:pt x="59" y="37"/>
                      <a:pt x="60" y="45"/>
                    </a:cubicBezTo>
                    <a:cubicBezTo>
                      <a:pt x="61" y="51"/>
                      <a:pt x="59" y="55"/>
                      <a:pt x="55" y="59"/>
                    </a:cubicBezTo>
                    <a:cubicBezTo>
                      <a:pt x="50" y="65"/>
                      <a:pt x="42" y="69"/>
                      <a:pt x="34" y="69"/>
                    </a:cubicBezTo>
                    <a:cubicBezTo>
                      <a:pt x="28" y="70"/>
                      <a:pt x="24" y="67"/>
                      <a:pt x="21" y="62"/>
                    </a:cubicBezTo>
                    <a:cubicBezTo>
                      <a:pt x="17" y="57"/>
                      <a:pt x="17" y="51"/>
                      <a:pt x="21" y="46"/>
                    </a:cubicBezTo>
                    <a:cubicBezTo>
                      <a:pt x="22" y="44"/>
                      <a:pt x="24" y="42"/>
                      <a:pt x="26" y="39"/>
                    </a:cubicBezTo>
                    <a:cubicBezTo>
                      <a:pt x="23" y="39"/>
                      <a:pt x="20" y="38"/>
                      <a:pt x="17" y="37"/>
                    </a:cubicBezTo>
                    <a:cubicBezTo>
                      <a:pt x="3" y="32"/>
                      <a:pt x="0" y="17"/>
                      <a:pt x="11" y="8"/>
                    </a:cubicBezTo>
                    <a:cubicBezTo>
                      <a:pt x="16" y="4"/>
                      <a:pt x="22" y="1"/>
                      <a:pt x="28" y="0"/>
                    </a:cubicBezTo>
                    <a:cubicBezTo>
                      <a:pt x="34" y="0"/>
                      <a:pt x="39" y="2"/>
                      <a:pt x="42" y="7"/>
                    </a:cubicBezTo>
                    <a:cubicBezTo>
                      <a:pt x="45" y="12"/>
                      <a:pt x="43" y="17"/>
                      <a:pt x="40" y="21"/>
                    </a:cubicBezTo>
                    <a:cubicBezTo>
                      <a:pt x="39" y="23"/>
                      <a:pt x="38" y="24"/>
                      <a:pt x="36" y="26"/>
                    </a:cubicBezTo>
                    <a:close/>
                    <a:moveTo>
                      <a:pt x="29" y="40"/>
                    </a:moveTo>
                    <a:cubicBezTo>
                      <a:pt x="29" y="43"/>
                      <a:pt x="28" y="46"/>
                      <a:pt x="28" y="48"/>
                    </a:cubicBezTo>
                    <a:cubicBezTo>
                      <a:pt x="29" y="54"/>
                      <a:pt x="32" y="59"/>
                      <a:pt x="37" y="63"/>
                    </a:cubicBezTo>
                    <a:cubicBezTo>
                      <a:pt x="40" y="65"/>
                      <a:pt x="43" y="66"/>
                      <a:pt x="46" y="64"/>
                    </a:cubicBezTo>
                    <a:cubicBezTo>
                      <a:pt x="50" y="62"/>
                      <a:pt x="51" y="58"/>
                      <a:pt x="50" y="55"/>
                    </a:cubicBezTo>
                    <a:cubicBezTo>
                      <a:pt x="49" y="49"/>
                      <a:pt x="46" y="45"/>
                      <a:pt x="41" y="43"/>
                    </a:cubicBezTo>
                    <a:cubicBezTo>
                      <a:pt x="37" y="41"/>
                      <a:pt x="34" y="41"/>
                      <a:pt x="29" y="40"/>
                    </a:cubicBezTo>
                    <a:close/>
                    <a:moveTo>
                      <a:pt x="33" y="26"/>
                    </a:moveTo>
                    <a:cubicBezTo>
                      <a:pt x="35" y="18"/>
                      <a:pt x="33" y="12"/>
                      <a:pt x="28" y="7"/>
                    </a:cubicBezTo>
                    <a:cubicBezTo>
                      <a:pt x="26" y="5"/>
                      <a:pt x="24" y="5"/>
                      <a:pt x="22" y="5"/>
                    </a:cubicBezTo>
                    <a:cubicBezTo>
                      <a:pt x="18" y="5"/>
                      <a:pt x="16" y="7"/>
                      <a:pt x="14" y="10"/>
                    </a:cubicBezTo>
                    <a:cubicBezTo>
                      <a:pt x="13" y="13"/>
                      <a:pt x="14" y="16"/>
                      <a:pt x="16" y="19"/>
                    </a:cubicBezTo>
                    <a:cubicBezTo>
                      <a:pt x="21" y="24"/>
                      <a:pt x="26" y="25"/>
                      <a:pt x="33" y="26"/>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cs"/>
                </a:endParaRPr>
              </a:p>
            </p:txBody>
          </p:sp>
          <p:sp>
            <p:nvSpPr>
              <p:cNvPr id="135" name="Freeform 51"/>
              <p:cNvSpPr/>
              <p:nvPr/>
            </p:nvSpPr>
            <p:spPr bwMode="auto">
              <a:xfrm>
                <a:off x="3442833" y="20803004"/>
                <a:ext cx="574138" cy="558409"/>
              </a:xfrm>
              <a:custGeom>
                <a:avLst/>
                <a:gdLst>
                  <a:gd name="T0" fmla="*/ 44 w 82"/>
                  <a:gd name="T1" fmla="*/ 0 h 80"/>
                  <a:gd name="T2" fmla="*/ 57 w 82"/>
                  <a:gd name="T3" fmla="*/ 19 h 80"/>
                  <a:gd name="T4" fmla="*/ 53 w 82"/>
                  <a:gd name="T5" fmla="*/ 18 h 80"/>
                  <a:gd name="T6" fmla="*/ 38 w 82"/>
                  <a:gd name="T7" fmla="*/ 14 h 80"/>
                  <a:gd name="T8" fmla="*/ 21 w 82"/>
                  <a:gd name="T9" fmla="*/ 35 h 80"/>
                  <a:gd name="T10" fmla="*/ 44 w 82"/>
                  <a:gd name="T11" fmla="*/ 68 h 80"/>
                  <a:gd name="T12" fmla="*/ 67 w 82"/>
                  <a:gd name="T13" fmla="*/ 66 h 80"/>
                  <a:gd name="T14" fmla="*/ 68 w 82"/>
                  <a:gd name="T15" fmla="*/ 56 h 80"/>
                  <a:gd name="T16" fmla="*/ 62 w 82"/>
                  <a:gd name="T17" fmla="*/ 48 h 80"/>
                  <a:gd name="T18" fmla="*/ 53 w 82"/>
                  <a:gd name="T19" fmla="*/ 46 h 80"/>
                  <a:gd name="T20" fmla="*/ 50 w 82"/>
                  <a:gd name="T21" fmla="*/ 47 h 80"/>
                  <a:gd name="T22" fmla="*/ 58 w 82"/>
                  <a:gd name="T23" fmla="*/ 40 h 80"/>
                  <a:gd name="T24" fmla="*/ 67 w 82"/>
                  <a:gd name="T25" fmla="*/ 33 h 80"/>
                  <a:gd name="T26" fmla="*/ 75 w 82"/>
                  <a:gd name="T27" fmla="*/ 27 h 80"/>
                  <a:gd name="T28" fmla="*/ 76 w 82"/>
                  <a:gd name="T29" fmla="*/ 28 h 80"/>
                  <a:gd name="T30" fmla="*/ 75 w 82"/>
                  <a:gd name="T31" fmla="*/ 29 h 80"/>
                  <a:gd name="T32" fmla="*/ 75 w 82"/>
                  <a:gd name="T33" fmla="*/ 40 h 80"/>
                  <a:gd name="T34" fmla="*/ 82 w 82"/>
                  <a:gd name="T35" fmla="*/ 50 h 80"/>
                  <a:gd name="T36" fmla="*/ 82 w 82"/>
                  <a:gd name="T37" fmla="*/ 52 h 80"/>
                  <a:gd name="T38" fmla="*/ 49 w 82"/>
                  <a:gd name="T39" fmla="*/ 78 h 80"/>
                  <a:gd name="T40" fmla="*/ 31 w 82"/>
                  <a:gd name="T41" fmla="*/ 76 h 80"/>
                  <a:gd name="T42" fmla="*/ 24 w 82"/>
                  <a:gd name="T43" fmla="*/ 15 h 80"/>
                  <a:gd name="T44" fmla="*/ 36 w 82"/>
                  <a:gd name="T45" fmla="*/ 10 h 80"/>
                  <a:gd name="T46" fmla="*/ 39 w 82"/>
                  <a:gd name="T47" fmla="*/ 9 h 80"/>
                  <a:gd name="T48" fmla="*/ 44 w 82"/>
                  <a:gd name="T49" fmla="*/ 2 h 80"/>
                  <a:gd name="T50" fmla="*/ 44 w 82"/>
                  <a:gd name="T51" fmla="*/ 1 h 80"/>
                  <a:gd name="T52" fmla="*/ 44 w 82"/>
                  <a:gd name="T53"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2" h="80">
                    <a:moveTo>
                      <a:pt x="44" y="0"/>
                    </a:moveTo>
                    <a:cubicBezTo>
                      <a:pt x="47" y="2"/>
                      <a:pt x="56" y="14"/>
                      <a:pt x="57" y="19"/>
                    </a:cubicBezTo>
                    <a:cubicBezTo>
                      <a:pt x="56" y="20"/>
                      <a:pt x="55" y="18"/>
                      <a:pt x="53" y="18"/>
                    </a:cubicBezTo>
                    <a:cubicBezTo>
                      <a:pt x="48" y="15"/>
                      <a:pt x="43" y="14"/>
                      <a:pt x="38" y="14"/>
                    </a:cubicBezTo>
                    <a:cubicBezTo>
                      <a:pt x="26" y="14"/>
                      <a:pt x="18" y="23"/>
                      <a:pt x="21" y="35"/>
                    </a:cubicBezTo>
                    <a:cubicBezTo>
                      <a:pt x="25" y="48"/>
                      <a:pt x="33" y="60"/>
                      <a:pt x="44" y="68"/>
                    </a:cubicBezTo>
                    <a:cubicBezTo>
                      <a:pt x="52" y="74"/>
                      <a:pt x="60" y="73"/>
                      <a:pt x="67" y="66"/>
                    </a:cubicBezTo>
                    <a:cubicBezTo>
                      <a:pt x="70" y="63"/>
                      <a:pt x="71" y="60"/>
                      <a:pt x="68" y="56"/>
                    </a:cubicBezTo>
                    <a:cubicBezTo>
                      <a:pt x="66" y="54"/>
                      <a:pt x="64" y="51"/>
                      <a:pt x="62" y="48"/>
                    </a:cubicBezTo>
                    <a:cubicBezTo>
                      <a:pt x="59" y="44"/>
                      <a:pt x="58" y="44"/>
                      <a:pt x="53" y="46"/>
                    </a:cubicBezTo>
                    <a:cubicBezTo>
                      <a:pt x="52" y="47"/>
                      <a:pt x="51" y="47"/>
                      <a:pt x="50" y="47"/>
                    </a:cubicBezTo>
                    <a:cubicBezTo>
                      <a:pt x="52" y="44"/>
                      <a:pt x="55" y="42"/>
                      <a:pt x="58" y="40"/>
                    </a:cubicBezTo>
                    <a:cubicBezTo>
                      <a:pt x="61" y="38"/>
                      <a:pt x="64" y="35"/>
                      <a:pt x="67" y="33"/>
                    </a:cubicBezTo>
                    <a:cubicBezTo>
                      <a:pt x="70" y="31"/>
                      <a:pt x="72" y="29"/>
                      <a:pt x="75" y="27"/>
                    </a:cubicBezTo>
                    <a:cubicBezTo>
                      <a:pt x="76" y="27"/>
                      <a:pt x="76" y="27"/>
                      <a:pt x="76" y="28"/>
                    </a:cubicBezTo>
                    <a:cubicBezTo>
                      <a:pt x="76" y="28"/>
                      <a:pt x="75" y="29"/>
                      <a:pt x="75" y="29"/>
                    </a:cubicBezTo>
                    <a:cubicBezTo>
                      <a:pt x="72" y="34"/>
                      <a:pt x="71" y="36"/>
                      <a:pt x="75" y="40"/>
                    </a:cubicBezTo>
                    <a:cubicBezTo>
                      <a:pt x="77" y="44"/>
                      <a:pt x="80" y="47"/>
                      <a:pt x="82" y="50"/>
                    </a:cubicBezTo>
                    <a:cubicBezTo>
                      <a:pt x="82" y="51"/>
                      <a:pt x="82" y="51"/>
                      <a:pt x="82" y="52"/>
                    </a:cubicBezTo>
                    <a:cubicBezTo>
                      <a:pt x="74" y="64"/>
                      <a:pt x="64" y="74"/>
                      <a:pt x="49" y="78"/>
                    </a:cubicBezTo>
                    <a:cubicBezTo>
                      <a:pt x="43" y="80"/>
                      <a:pt x="37" y="79"/>
                      <a:pt x="31" y="76"/>
                    </a:cubicBezTo>
                    <a:cubicBezTo>
                      <a:pt x="11" y="66"/>
                      <a:pt x="0" y="35"/>
                      <a:pt x="24" y="15"/>
                    </a:cubicBezTo>
                    <a:cubicBezTo>
                      <a:pt x="27" y="13"/>
                      <a:pt x="32" y="12"/>
                      <a:pt x="36" y="10"/>
                    </a:cubicBezTo>
                    <a:cubicBezTo>
                      <a:pt x="37" y="9"/>
                      <a:pt x="38" y="9"/>
                      <a:pt x="39" y="9"/>
                    </a:cubicBezTo>
                    <a:cubicBezTo>
                      <a:pt x="44" y="7"/>
                      <a:pt x="44" y="7"/>
                      <a:pt x="44" y="2"/>
                    </a:cubicBezTo>
                    <a:cubicBezTo>
                      <a:pt x="44" y="2"/>
                      <a:pt x="44" y="2"/>
                      <a:pt x="44" y="1"/>
                    </a:cubicBezTo>
                    <a:cubicBezTo>
                      <a:pt x="44" y="1"/>
                      <a:pt x="44" y="1"/>
                      <a:pt x="44" y="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cs"/>
                </a:endParaRPr>
              </a:p>
            </p:txBody>
          </p:sp>
          <p:sp>
            <p:nvSpPr>
              <p:cNvPr id="136" name="Freeform 52"/>
              <p:cNvSpPr/>
              <p:nvPr/>
            </p:nvSpPr>
            <p:spPr bwMode="auto">
              <a:xfrm>
                <a:off x="5141653" y="20291785"/>
                <a:ext cx="456165" cy="495489"/>
              </a:xfrm>
              <a:custGeom>
                <a:avLst/>
                <a:gdLst>
                  <a:gd name="T0" fmla="*/ 58 w 65"/>
                  <a:gd name="T1" fmla="*/ 69 h 70"/>
                  <a:gd name="T2" fmla="*/ 53 w 65"/>
                  <a:gd name="T3" fmla="*/ 66 h 70"/>
                  <a:gd name="T4" fmla="*/ 25 w 65"/>
                  <a:gd name="T5" fmla="*/ 31 h 70"/>
                  <a:gd name="T6" fmla="*/ 13 w 65"/>
                  <a:gd name="T7" fmla="*/ 17 h 70"/>
                  <a:gd name="T8" fmla="*/ 12 w 65"/>
                  <a:gd name="T9" fmla="*/ 21 h 70"/>
                  <a:gd name="T10" fmla="*/ 12 w 65"/>
                  <a:gd name="T11" fmla="*/ 56 h 70"/>
                  <a:gd name="T12" fmla="*/ 20 w 65"/>
                  <a:gd name="T13" fmla="*/ 66 h 70"/>
                  <a:gd name="T14" fmla="*/ 21 w 65"/>
                  <a:gd name="T15" fmla="*/ 68 h 70"/>
                  <a:gd name="T16" fmla="*/ 0 w 65"/>
                  <a:gd name="T17" fmla="*/ 68 h 70"/>
                  <a:gd name="T18" fmla="*/ 3 w 65"/>
                  <a:gd name="T19" fmla="*/ 66 h 70"/>
                  <a:gd name="T20" fmla="*/ 9 w 65"/>
                  <a:gd name="T21" fmla="*/ 58 h 70"/>
                  <a:gd name="T22" fmla="*/ 9 w 65"/>
                  <a:gd name="T23" fmla="*/ 14 h 70"/>
                  <a:gd name="T24" fmla="*/ 6 w 65"/>
                  <a:gd name="T25" fmla="*/ 8 h 70"/>
                  <a:gd name="T26" fmla="*/ 0 w 65"/>
                  <a:gd name="T27" fmla="*/ 2 h 70"/>
                  <a:gd name="T28" fmla="*/ 10 w 65"/>
                  <a:gd name="T29" fmla="*/ 1 h 70"/>
                  <a:gd name="T30" fmla="*/ 27 w 65"/>
                  <a:gd name="T31" fmla="*/ 9 h 70"/>
                  <a:gd name="T32" fmla="*/ 50 w 65"/>
                  <a:gd name="T33" fmla="*/ 39 h 70"/>
                  <a:gd name="T34" fmla="*/ 54 w 65"/>
                  <a:gd name="T35" fmla="*/ 42 h 70"/>
                  <a:gd name="T36" fmla="*/ 54 w 65"/>
                  <a:gd name="T37" fmla="*/ 38 h 70"/>
                  <a:gd name="T38" fmla="*/ 54 w 65"/>
                  <a:gd name="T39" fmla="*/ 15 h 70"/>
                  <a:gd name="T40" fmla="*/ 46 w 65"/>
                  <a:gd name="T41" fmla="*/ 3 h 70"/>
                  <a:gd name="T42" fmla="*/ 45 w 65"/>
                  <a:gd name="T43" fmla="*/ 3 h 70"/>
                  <a:gd name="T44" fmla="*/ 65 w 65"/>
                  <a:gd name="T45" fmla="*/ 2 h 70"/>
                  <a:gd name="T46" fmla="*/ 63 w 65"/>
                  <a:gd name="T47" fmla="*/ 4 h 70"/>
                  <a:gd name="T48" fmla="*/ 58 w 65"/>
                  <a:gd name="T49" fmla="*/ 12 h 70"/>
                  <a:gd name="T50" fmla="*/ 58 w 65"/>
                  <a:gd name="T51" fmla="*/ 26 h 70"/>
                  <a:gd name="T52" fmla="*/ 58 w 65"/>
                  <a:gd name="T53" fmla="*/ 64 h 70"/>
                  <a:gd name="T54" fmla="*/ 58 w 65"/>
                  <a:gd name="T55" fmla="*/ 69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5" h="70">
                    <a:moveTo>
                      <a:pt x="58" y="69"/>
                    </a:moveTo>
                    <a:cubicBezTo>
                      <a:pt x="54" y="70"/>
                      <a:pt x="54" y="68"/>
                      <a:pt x="53" y="66"/>
                    </a:cubicBezTo>
                    <a:cubicBezTo>
                      <a:pt x="43" y="55"/>
                      <a:pt x="34" y="43"/>
                      <a:pt x="25" y="31"/>
                    </a:cubicBezTo>
                    <a:cubicBezTo>
                      <a:pt x="21" y="27"/>
                      <a:pt x="17" y="22"/>
                      <a:pt x="13" y="17"/>
                    </a:cubicBezTo>
                    <a:cubicBezTo>
                      <a:pt x="13" y="19"/>
                      <a:pt x="12" y="20"/>
                      <a:pt x="12" y="21"/>
                    </a:cubicBezTo>
                    <a:cubicBezTo>
                      <a:pt x="12" y="33"/>
                      <a:pt x="12" y="44"/>
                      <a:pt x="12" y="56"/>
                    </a:cubicBezTo>
                    <a:cubicBezTo>
                      <a:pt x="12" y="63"/>
                      <a:pt x="13" y="64"/>
                      <a:pt x="20" y="66"/>
                    </a:cubicBezTo>
                    <a:cubicBezTo>
                      <a:pt x="20" y="67"/>
                      <a:pt x="21" y="67"/>
                      <a:pt x="21" y="68"/>
                    </a:cubicBezTo>
                    <a:cubicBezTo>
                      <a:pt x="18" y="69"/>
                      <a:pt x="5" y="69"/>
                      <a:pt x="0" y="68"/>
                    </a:cubicBezTo>
                    <a:cubicBezTo>
                      <a:pt x="1" y="67"/>
                      <a:pt x="2" y="66"/>
                      <a:pt x="3" y="66"/>
                    </a:cubicBezTo>
                    <a:cubicBezTo>
                      <a:pt x="7" y="65"/>
                      <a:pt x="9" y="63"/>
                      <a:pt x="9" y="58"/>
                    </a:cubicBezTo>
                    <a:cubicBezTo>
                      <a:pt x="9" y="44"/>
                      <a:pt x="9" y="29"/>
                      <a:pt x="9" y="14"/>
                    </a:cubicBezTo>
                    <a:cubicBezTo>
                      <a:pt x="9" y="11"/>
                      <a:pt x="7" y="9"/>
                      <a:pt x="6" y="8"/>
                    </a:cubicBezTo>
                    <a:cubicBezTo>
                      <a:pt x="4" y="6"/>
                      <a:pt x="2" y="4"/>
                      <a:pt x="0" y="2"/>
                    </a:cubicBezTo>
                    <a:cubicBezTo>
                      <a:pt x="4" y="1"/>
                      <a:pt x="7" y="2"/>
                      <a:pt x="10" y="1"/>
                    </a:cubicBezTo>
                    <a:cubicBezTo>
                      <a:pt x="18" y="0"/>
                      <a:pt x="22" y="3"/>
                      <a:pt x="27" y="9"/>
                    </a:cubicBezTo>
                    <a:cubicBezTo>
                      <a:pt x="34" y="19"/>
                      <a:pt x="42" y="29"/>
                      <a:pt x="50" y="39"/>
                    </a:cubicBezTo>
                    <a:cubicBezTo>
                      <a:pt x="51" y="40"/>
                      <a:pt x="52" y="41"/>
                      <a:pt x="54" y="42"/>
                    </a:cubicBezTo>
                    <a:cubicBezTo>
                      <a:pt x="54" y="41"/>
                      <a:pt x="54" y="39"/>
                      <a:pt x="54" y="38"/>
                    </a:cubicBezTo>
                    <a:cubicBezTo>
                      <a:pt x="54" y="30"/>
                      <a:pt x="54" y="23"/>
                      <a:pt x="54" y="15"/>
                    </a:cubicBezTo>
                    <a:cubicBezTo>
                      <a:pt x="54" y="9"/>
                      <a:pt x="53" y="4"/>
                      <a:pt x="46" y="3"/>
                    </a:cubicBezTo>
                    <a:cubicBezTo>
                      <a:pt x="46" y="3"/>
                      <a:pt x="45" y="3"/>
                      <a:pt x="45" y="3"/>
                    </a:cubicBezTo>
                    <a:cubicBezTo>
                      <a:pt x="48" y="1"/>
                      <a:pt x="61" y="1"/>
                      <a:pt x="65" y="2"/>
                    </a:cubicBezTo>
                    <a:cubicBezTo>
                      <a:pt x="64" y="3"/>
                      <a:pt x="64" y="3"/>
                      <a:pt x="63" y="4"/>
                    </a:cubicBezTo>
                    <a:cubicBezTo>
                      <a:pt x="59" y="5"/>
                      <a:pt x="57" y="8"/>
                      <a:pt x="58" y="12"/>
                    </a:cubicBezTo>
                    <a:cubicBezTo>
                      <a:pt x="58" y="17"/>
                      <a:pt x="58" y="22"/>
                      <a:pt x="58" y="26"/>
                    </a:cubicBezTo>
                    <a:cubicBezTo>
                      <a:pt x="58" y="39"/>
                      <a:pt x="58" y="51"/>
                      <a:pt x="58" y="64"/>
                    </a:cubicBezTo>
                    <a:cubicBezTo>
                      <a:pt x="58" y="66"/>
                      <a:pt x="58" y="67"/>
                      <a:pt x="58" y="69"/>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cs"/>
                </a:endParaRPr>
              </a:p>
            </p:txBody>
          </p:sp>
          <p:sp>
            <p:nvSpPr>
              <p:cNvPr id="137" name="Freeform 53"/>
              <p:cNvSpPr>
                <a:spLocks noEditPoints="1"/>
              </p:cNvSpPr>
              <p:nvPr/>
            </p:nvSpPr>
            <p:spPr bwMode="auto">
              <a:xfrm>
                <a:off x="5700062" y="26009575"/>
                <a:ext cx="353921" cy="503354"/>
              </a:xfrm>
              <a:custGeom>
                <a:avLst/>
                <a:gdLst>
                  <a:gd name="T0" fmla="*/ 9 w 50"/>
                  <a:gd name="T1" fmla="*/ 71 h 71"/>
                  <a:gd name="T2" fmla="*/ 31 w 50"/>
                  <a:gd name="T3" fmla="*/ 41 h 71"/>
                  <a:gd name="T4" fmla="*/ 23 w 50"/>
                  <a:gd name="T5" fmla="*/ 44 h 71"/>
                  <a:gd name="T6" fmla="*/ 3 w 50"/>
                  <a:gd name="T7" fmla="*/ 33 h 71"/>
                  <a:gd name="T8" fmla="*/ 3 w 50"/>
                  <a:gd name="T9" fmla="*/ 13 h 71"/>
                  <a:gd name="T10" fmla="*/ 21 w 50"/>
                  <a:gd name="T11" fmla="*/ 1 h 71"/>
                  <a:gd name="T12" fmla="*/ 41 w 50"/>
                  <a:gd name="T13" fmla="*/ 11 h 71"/>
                  <a:gd name="T14" fmla="*/ 34 w 50"/>
                  <a:gd name="T15" fmla="*/ 59 h 71"/>
                  <a:gd name="T16" fmla="*/ 9 w 50"/>
                  <a:gd name="T17" fmla="*/ 71 h 71"/>
                  <a:gd name="T18" fmla="*/ 31 w 50"/>
                  <a:gd name="T19" fmla="*/ 32 h 71"/>
                  <a:gd name="T20" fmla="*/ 32 w 50"/>
                  <a:gd name="T21" fmla="*/ 32 h 71"/>
                  <a:gd name="T22" fmla="*/ 28 w 50"/>
                  <a:gd name="T23" fmla="*/ 12 h 71"/>
                  <a:gd name="T24" fmla="*/ 25 w 50"/>
                  <a:gd name="T25" fmla="*/ 6 h 71"/>
                  <a:gd name="T26" fmla="*/ 19 w 50"/>
                  <a:gd name="T27" fmla="*/ 3 h 71"/>
                  <a:gd name="T28" fmla="*/ 15 w 50"/>
                  <a:gd name="T29" fmla="*/ 8 h 71"/>
                  <a:gd name="T30" fmla="*/ 14 w 50"/>
                  <a:gd name="T31" fmla="*/ 10 h 71"/>
                  <a:gd name="T32" fmla="*/ 18 w 50"/>
                  <a:gd name="T33" fmla="*/ 32 h 71"/>
                  <a:gd name="T34" fmla="*/ 21 w 50"/>
                  <a:gd name="T35" fmla="*/ 37 h 71"/>
                  <a:gd name="T36" fmla="*/ 29 w 50"/>
                  <a:gd name="T37" fmla="*/ 39 h 71"/>
                  <a:gd name="T38" fmla="*/ 31 w 50"/>
                  <a:gd name="T39" fmla="*/ 33 h 71"/>
                  <a:gd name="T40" fmla="*/ 31 w 50"/>
                  <a:gd name="T41" fmla="*/ 3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71">
                    <a:moveTo>
                      <a:pt x="9" y="71"/>
                    </a:moveTo>
                    <a:cubicBezTo>
                      <a:pt x="22" y="66"/>
                      <a:pt x="29" y="55"/>
                      <a:pt x="31" y="41"/>
                    </a:cubicBezTo>
                    <a:cubicBezTo>
                      <a:pt x="28" y="42"/>
                      <a:pt x="26" y="43"/>
                      <a:pt x="23" y="44"/>
                    </a:cubicBezTo>
                    <a:cubicBezTo>
                      <a:pt x="14" y="46"/>
                      <a:pt x="7" y="42"/>
                      <a:pt x="3" y="33"/>
                    </a:cubicBezTo>
                    <a:cubicBezTo>
                      <a:pt x="0" y="26"/>
                      <a:pt x="1" y="19"/>
                      <a:pt x="3" y="13"/>
                    </a:cubicBezTo>
                    <a:cubicBezTo>
                      <a:pt x="7" y="5"/>
                      <a:pt x="13" y="1"/>
                      <a:pt x="21" y="1"/>
                    </a:cubicBezTo>
                    <a:cubicBezTo>
                      <a:pt x="29" y="0"/>
                      <a:pt x="36" y="3"/>
                      <a:pt x="41" y="11"/>
                    </a:cubicBezTo>
                    <a:cubicBezTo>
                      <a:pt x="50" y="26"/>
                      <a:pt x="47" y="47"/>
                      <a:pt x="34" y="59"/>
                    </a:cubicBezTo>
                    <a:cubicBezTo>
                      <a:pt x="28" y="65"/>
                      <a:pt x="17" y="70"/>
                      <a:pt x="9" y="71"/>
                    </a:cubicBezTo>
                    <a:close/>
                    <a:moveTo>
                      <a:pt x="31" y="32"/>
                    </a:moveTo>
                    <a:cubicBezTo>
                      <a:pt x="31" y="32"/>
                      <a:pt x="31" y="32"/>
                      <a:pt x="32" y="32"/>
                    </a:cubicBezTo>
                    <a:cubicBezTo>
                      <a:pt x="30" y="25"/>
                      <a:pt x="29" y="19"/>
                      <a:pt x="28" y="12"/>
                    </a:cubicBezTo>
                    <a:cubicBezTo>
                      <a:pt x="27" y="10"/>
                      <a:pt x="26" y="8"/>
                      <a:pt x="25" y="6"/>
                    </a:cubicBezTo>
                    <a:cubicBezTo>
                      <a:pt x="24" y="4"/>
                      <a:pt x="22" y="3"/>
                      <a:pt x="19" y="3"/>
                    </a:cubicBezTo>
                    <a:cubicBezTo>
                      <a:pt x="17" y="4"/>
                      <a:pt x="15" y="5"/>
                      <a:pt x="15" y="8"/>
                    </a:cubicBezTo>
                    <a:cubicBezTo>
                      <a:pt x="15" y="9"/>
                      <a:pt x="14" y="10"/>
                      <a:pt x="14" y="10"/>
                    </a:cubicBezTo>
                    <a:cubicBezTo>
                      <a:pt x="15" y="18"/>
                      <a:pt x="16" y="25"/>
                      <a:pt x="18" y="32"/>
                    </a:cubicBezTo>
                    <a:cubicBezTo>
                      <a:pt x="19" y="34"/>
                      <a:pt x="20" y="35"/>
                      <a:pt x="21" y="37"/>
                    </a:cubicBezTo>
                    <a:cubicBezTo>
                      <a:pt x="23" y="39"/>
                      <a:pt x="25" y="39"/>
                      <a:pt x="29" y="39"/>
                    </a:cubicBezTo>
                    <a:cubicBezTo>
                      <a:pt x="32" y="38"/>
                      <a:pt x="31" y="35"/>
                      <a:pt x="31" y="33"/>
                    </a:cubicBezTo>
                    <a:cubicBezTo>
                      <a:pt x="31" y="33"/>
                      <a:pt x="31" y="32"/>
                      <a:pt x="31" y="32"/>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cs"/>
                </a:endParaRPr>
              </a:p>
            </p:txBody>
          </p:sp>
          <p:sp>
            <p:nvSpPr>
              <p:cNvPr id="138" name="Freeform 54"/>
              <p:cNvSpPr/>
              <p:nvPr/>
            </p:nvSpPr>
            <p:spPr bwMode="auto">
              <a:xfrm>
                <a:off x="4323703" y="20386164"/>
                <a:ext cx="471894" cy="534814"/>
              </a:xfrm>
              <a:custGeom>
                <a:avLst/>
                <a:gdLst>
                  <a:gd name="T0" fmla="*/ 42 w 68"/>
                  <a:gd name="T1" fmla="*/ 7 h 77"/>
                  <a:gd name="T2" fmla="*/ 62 w 68"/>
                  <a:gd name="T3" fmla="*/ 0 h 77"/>
                  <a:gd name="T4" fmla="*/ 60 w 68"/>
                  <a:gd name="T5" fmla="*/ 3 h 77"/>
                  <a:gd name="T6" fmla="*/ 57 w 68"/>
                  <a:gd name="T7" fmla="*/ 12 h 77"/>
                  <a:gd name="T8" fmla="*/ 65 w 68"/>
                  <a:gd name="T9" fmla="*/ 40 h 77"/>
                  <a:gd name="T10" fmla="*/ 67 w 68"/>
                  <a:gd name="T11" fmla="*/ 55 h 77"/>
                  <a:gd name="T12" fmla="*/ 62 w 68"/>
                  <a:gd name="T13" fmla="*/ 68 h 77"/>
                  <a:gd name="T14" fmla="*/ 34 w 68"/>
                  <a:gd name="T15" fmla="*/ 76 h 77"/>
                  <a:gd name="T16" fmla="*/ 21 w 68"/>
                  <a:gd name="T17" fmla="*/ 66 h 77"/>
                  <a:gd name="T18" fmla="*/ 19 w 68"/>
                  <a:gd name="T19" fmla="*/ 60 h 77"/>
                  <a:gd name="T20" fmla="*/ 10 w 68"/>
                  <a:gd name="T21" fmla="*/ 27 h 77"/>
                  <a:gd name="T22" fmla="*/ 9 w 68"/>
                  <a:gd name="T23" fmla="*/ 25 h 77"/>
                  <a:gd name="T24" fmla="*/ 2 w 68"/>
                  <a:gd name="T25" fmla="*/ 20 h 77"/>
                  <a:gd name="T26" fmla="*/ 0 w 68"/>
                  <a:gd name="T27" fmla="*/ 19 h 77"/>
                  <a:gd name="T28" fmla="*/ 27 w 68"/>
                  <a:gd name="T29" fmla="*/ 10 h 77"/>
                  <a:gd name="T30" fmla="*/ 30 w 68"/>
                  <a:gd name="T31" fmla="*/ 10 h 77"/>
                  <a:gd name="T32" fmla="*/ 30 w 68"/>
                  <a:gd name="T33" fmla="*/ 11 h 77"/>
                  <a:gd name="T34" fmla="*/ 27 w 68"/>
                  <a:gd name="T35" fmla="*/ 12 h 77"/>
                  <a:gd name="T36" fmla="*/ 24 w 68"/>
                  <a:gd name="T37" fmla="*/ 20 h 77"/>
                  <a:gd name="T38" fmla="*/ 34 w 68"/>
                  <a:gd name="T39" fmla="*/ 59 h 77"/>
                  <a:gd name="T40" fmla="*/ 35 w 68"/>
                  <a:gd name="T41" fmla="*/ 61 h 77"/>
                  <a:gd name="T42" fmla="*/ 50 w 68"/>
                  <a:gd name="T43" fmla="*/ 70 h 77"/>
                  <a:gd name="T44" fmla="*/ 64 w 68"/>
                  <a:gd name="T45" fmla="*/ 55 h 77"/>
                  <a:gd name="T46" fmla="*/ 63 w 68"/>
                  <a:gd name="T47" fmla="*/ 45 h 77"/>
                  <a:gd name="T48" fmla="*/ 54 w 68"/>
                  <a:gd name="T49" fmla="*/ 15 h 77"/>
                  <a:gd name="T50" fmla="*/ 44 w 68"/>
                  <a:gd name="T51" fmla="*/ 7 h 77"/>
                  <a:gd name="T52" fmla="*/ 42 w 68"/>
                  <a:gd name="T53" fmla="*/ 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8" h="77">
                    <a:moveTo>
                      <a:pt x="42" y="7"/>
                    </a:moveTo>
                    <a:cubicBezTo>
                      <a:pt x="45" y="4"/>
                      <a:pt x="57" y="1"/>
                      <a:pt x="62" y="0"/>
                    </a:cubicBezTo>
                    <a:cubicBezTo>
                      <a:pt x="61" y="1"/>
                      <a:pt x="61" y="2"/>
                      <a:pt x="60" y="3"/>
                    </a:cubicBezTo>
                    <a:cubicBezTo>
                      <a:pt x="57" y="5"/>
                      <a:pt x="56" y="8"/>
                      <a:pt x="57" y="12"/>
                    </a:cubicBezTo>
                    <a:cubicBezTo>
                      <a:pt x="60" y="21"/>
                      <a:pt x="63" y="31"/>
                      <a:pt x="65" y="40"/>
                    </a:cubicBezTo>
                    <a:cubicBezTo>
                      <a:pt x="66" y="45"/>
                      <a:pt x="67" y="50"/>
                      <a:pt x="67" y="55"/>
                    </a:cubicBezTo>
                    <a:cubicBezTo>
                      <a:pt x="68" y="61"/>
                      <a:pt x="66" y="65"/>
                      <a:pt x="62" y="68"/>
                    </a:cubicBezTo>
                    <a:cubicBezTo>
                      <a:pt x="54" y="74"/>
                      <a:pt x="44" y="77"/>
                      <a:pt x="34" y="76"/>
                    </a:cubicBezTo>
                    <a:cubicBezTo>
                      <a:pt x="28" y="75"/>
                      <a:pt x="24" y="72"/>
                      <a:pt x="21" y="66"/>
                    </a:cubicBezTo>
                    <a:cubicBezTo>
                      <a:pt x="20" y="64"/>
                      <a:pt x="19" y="62"/>
                      <a:pt x="19" y="60"/>
                    </a:cubicBezTo>
                    <a:cubicBezTo>
                      <a:pt x="16" y="49"/>
                      <a:pt x="13" y="38"/>
                      <a:pt x="10" y="27"/>
                    </a:cubicBezTo>
                    <a:cubicBezTo>
                      <a:pt x="10" y="27"/>
                      <a:pt x="9" y="26"/>
                      <a:pt x="9" y="25"/>
                    </a:cubicBezTo>
                    <a:cubicBezTo>
                      <a:pt x="8" y="22"/>
                      <a:pt x="6" y="20"/>
                      <a:pt x="2" y="20"/>
                    </a:cubicBezTo>
                    <a:cubicBezTo>
                      <a:pt x="1" y="20"/>
                      <a:pt x="1" y="20"/>
                      <a:pt x="0" y="19"/>
                    </a:cubicBezTo>
                    <a:cubicBezTo>
                      <a:pt x="8" y="15"/>
                      <a:pt x="18" y="13"/>
                      <a:pt x="27" y="10"/>
                    </a:cubicBezTo>
                    <a:cubicBezTo>
                      <a:pt x="28" y="10"/>
                      <a:pt x="29" y="10"/>
                      <a:pt x="30" y="10"/>
                    </a:cubicBezTo>
                    <a:cubicBezTo>
                      <a:pt x="30" y="10"/>
                      <a:pt x="30" y="10"/>
                      <a:pt x="30" y="11"/>
                    </a:cubicBezTo>
                    <a:cubicBezTo>
                      <a:pt x="29" y="11"/>
                      <a:pt x="28" y="12"/>
                      <a:pt x="27" y="12"/>
                    </a:cubicBezTo>
                    <a:cubicBezTo>
                      <a:pt x="24" y="14"/>
                      <a:pt x="23" y="16"/>
                      <a:pt x="24" y="20"/>
                    </a:cubicBezTo>
                    <a:cubicBezTo>
                      <a:pt x="27" y="33"/>
                      <a:pt x="31" y="46"/>
                      <a:pt x="34" y="59"/>
                    </a:cubicBezTo>
                    <a:cubicBezTo>
                      <a:pt x="35" y="60"/>
                      <a:pt x="35" y="60"/>
                      <a:pt x="35" y="61"/>
                    </a:cubicBezTo>
                    <a:cubicBezTo>
                      <a:pt x="38" y="68"/>
                      <a:pt x="43" y="71"/>
                      <a:pt x="50" y="70"/>
                    </a:cubicBezTo>
                    <a:cubicBezTo>
                      <a:pt x="59" y="68"/>
                      <a:pt x="64" y="63"/>
                      <a:pt x="64" y="55"/>
                    </a:cubicBezTo>
                    <a:cubicBezTo>
                      <a:pt x="64" y="51"/>
                      <a:pt x="63" y="48"/>
                      <a:pt x="63" y="45"/>
                    </a:cubicBezTo>
                    <a:cubicBezTo>
                      <a:pt x="60" y="35"/>
                      <a:pt x="57" y="25"/>
                      <a:pt x="54" y="15"/>
                    </a:cubicBezTo>
                    <a:cubicBezTo>
                      <a:pt x="52" y="8"/>
                      <a:pt x="51" y="7"/>
                      <a:pt x="44" y="7"/>
                    </a:cubicBezTo>
                    <a:cubicBezTo>
                      <a:pt x="43" y="7"/>
                      <a:pt x="43" y="7"/>
                      <a:pt x="42" y="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cs"/>
                </a:endParaRPr>
              </a:p>
            </p:txBody>
          </p:sp>
          <p:sp>
            <p:nvSpPr>
              <p:cNvPr id="139" name="Freeform 55"/>
              <p:cNvSpPr/>
              <p:nvPr/>
            </p:nvSpPr>
            <p:spPr bwMode="auto">
              <a:xfrm>
                <a:off x="7894371" y="22195094"/>
                <a:ext cx="550543" cy="440435"/>
              </a:xfrm>
              <a:custGeom>
                <a:avLst/>
                <a:gdLst>
                  <a:gd name="T0" fmla="*/ 0 w 79"/>
                  <a:gd name="T1" fmla="*/ 22 h 63"/>
                  <a:gd name="T2" fmla="*/ 20 w 79"/>
                  <a:gd name="T3" fmla="*/ 13 h 63"/>
                  <a:gd name="T4" fmla="*/ 20 w 79"/>
                  <a:gd name="T5" fmla="*/ 17 h 63"/>
                  <a:gd name="T6" fmla="*/ 12 w 79"/>
                  <a:gd name="T7" fmla="*/ 26 h 63"/>
                  <a:gd name="T8" fmla="*/ 13 w 79"/>
                  <a:gd name="T9" fmla="*/ 46 h 63"/>
                  <a:gd name="T10" fmla="*/ 24 w 79"/>
                  <a:gd name="T11" fmla="*/ 50 h 63"/>
                  <a:gd name="T12" fmla="*/ 32 w 79"/>
                  <a:gd name="T13" fmla="*/ 42 h 63"/>
                  <a:gd name="T14" fmla="*/ 32 w 79"/>
                  <a:gd name="T15" fmla="*/ 35 h 63"/>
                  <a:gd name="T16" fmla="*/ 35 w 79"/>
                  <a:gd name="T17" fmla="*/ 14 h 63"/>
                  <a:gd name="T18" fmla="*/ 51 w 79"/>
                  <a:gd name="T19" fmla="*/ 1 h 63"/>
                  <a:gd name="T20" fmla="*/ 66 w 79"/>
                  <a:gd name="T21" fmla="*/ 7 h 63"/>
                  <a:gd name="T22" fmla="*/ 73 w 79"/>
                  <a:gd name="T23" fmla="*/ 24 h 63"/>
                  <a:gd name="T24" fmla="*/ 73 w 79"/>
                  <a:gd name="T25" fmla="*/ 28 h 63"/>
                  <a:gd name="T26" fmla="*/ 76 w 79"/>
                  <a:gd name="T27" fmla="*/ 32 h 63"/>
                  <a:gd name="T28" fmla="*/ 79 w 79"/>
                  <a:gd name="T29" fmla="*/ 34 h 63"/>
                  <a:gd name="T30" fmla="*/ 59 w 79"/>
                  <a:gd name="T31" fmla="*/ 42 h 63"/>
                  <a:gd name="T32" fmla="*/ 62 w 79"/>
                  <a:gd name="T33" fmla="*/ 38 h 63"/>
                  <a:gd name="T34" fmla="*/ 69 w 79"/>
                  <a:gd name="T35" fmla="*/ 26 h 63"/>
                  <a:gd name="T36" fmla="*/ 65 w 79"/>
                  <a:gd name="T37" fmla="*/ 12 h 63"/>
                  <a:gd name="T38" fmla="*/ 50 w 79"/>
                  <a:gd name="T39" fmla="*/ 14 h 63"/>
                  <a:gd name="T40" fmla="*/ 49 w 79"/>
                  <a:gd name="T41" fmla="*/ 21 h 63"/>
                  <a:gd name="T42" fmla="*/ 48 w 79"/>
                  <a:gd name="T43" fmla="*/ 39 h 63"/>
                  <a:gd name="T44" fmla="*/ 45 w 79"/>
                  <a:gd name="T45" fmla="*/ 50 h 63"/>
                  <a:gd name="T46" fmla="*/ 15 w 79"/>
                  <a:gd name="T47" fmla="*/ 53 h 63"/>
                  <a:gd name="T48" fmla="*/ 7 w 79"/>
                  <a:gd name="T49" fmla="*/ 34 h 63"/>
                  <a:gd name="T50" fmla="*/ 0 w 79"/>
                  <a:gd name="T51" fmla="*/ 22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9" h="63">
                    <a:moveTo>
                      <a:pt x="0" y="22"/>
                    </a:moveTo>
                    <a:cubicBezTo>
                      <a:pt x="7" y="19"/>
                      <a:pt x="14" y="16"/>
                      <a:pt x="20" y="13"/>
                    </a:cubicBezTo>
                    <a:cubicBezTo>
                      <a:pt x="22" y="15"/>
                      <a:pt x="21" y="16"/>
                      <a:pt x="20" y="17"/>
                    </a:cubicBezTo>
                    <a:cubicBezTo>
                      <a:pt x="17" y="20"/>
                      <a:pt x="14" y="23"/>
                      <a:pt x="12" y="26"/>
                    </a:cubicBezTo>
                    <a:cubicBezTo>
                      <a:pt x="8" y="33"/>
                      <a:pt x="9" y="39"/>
                      <a:pt x="13" y="46"/>
                    </a:cubicBezTo>
                    <a:cubicBezTo>
                      <a:pt x="16" y="50"/>
                      <a:pt x="19" y="51"/>
                      <a:pt x="24" y="50"/>
                    </a:cubicBezTo>
                    <a:cubicBezTo>
                      <a:pt x="28" y="49"/>
                      <a:pt x="31" y="46"/>
                      <a:pt x="32" y="42"/>
                    </a:cubicBezTo>
                    <a:cubicBezTo>
                      <a:pt x="32" y="40"/>
                      <a:pt x="32" y="37"/>
                      <a:pt x="32" y="35"/>
                    </a:cubicBezTo>
                    <a:cubicBezTo>
                      <a:pt x="33" y="28"/>
                      <a:pt x="33" y="21"/>
                      <a:pt x="35" y="14"/>
                    </a:cubicBezTo>
                    <a:cubicBezTo>
                      <a:pt x="37" y="6"/>
                      <a:pt x="43" y="2"/>
                      <a:pt x="51" y="1"/>
                    </a:cubicBezTo>
                    <a:cubicBezTo>
                      <a:pt x="57" y="0"/>
                      <a:pt x="62" y="3"/>
                      <a:pt x="66" y="7"/>
                    </a:cubicBezTo>
                    <a:cubicBezTo>
                      <a:pt x="70" y="12"/>
                      <a:pt x="72" y="18"/>
                      <a:pt x="73" y="24"/>
                    </a:cubicBezTo>
                    <a:cubicBezTo>
                      <a:pt x="73" y="26"/>
                      <a:pt x="73" y="27"/>
                      <a:pt x="73" y="28"/>
                    </a:cubicBezTo>
                    <a:cubicBezTo>
                      <a:pt x="73" y="30"/>
                      <a:pt x="74" y="32"/>
                      <a:pt x="76" y="32"/>
                    </a:cubicBezTo>
                    <a:cubicBezTo>
                      <a:pt x="77" y="32"/>
                      <a:pt x="78" y="33"/>
                      <a:pt x="79" y="34"/>
                    </a:cubicBezTo>
                    <a:cubicBezTo>
                      <a:pt x="75" y="37"/>
                      <a:pt x="63" y="42"/>
                      <a:pt x="59" y="42"/>
                    </a:cubicBezTo>
                    <a:cubicBezTo>
                      <a:pt x="60" y="40"/>
                      <a:pt x="61" y="39"/>
                      <a:pt x="62" y="38"/>
                    </a:cubicBezTo>
                    <a:cubicBezTo>
                      <a:pt x="65" y="34"/>
                      <a:pt x="68" y="31"/>
                      <a:pt x="69" y="26"/>
                    </a:cubicBezTo>
                    <a:cubicBezTo>
                      <a:pt x="70" y="21"/>
                      <a:pt x="69" y="16"/>
                      <a:pt x="65" y="12"/>
                    </a:cubicBezTo>
                    <a:cubicBezTo>
                      <a:pt x="61" y="7"/>
                      <a:pt x="53" y="8"/>
                      <a:pt x="50" y="14"/>
                    </a:cubicBezTo>
                    <a:cubicBezTo>
                      <a:pt x="49" y="16"/>
                      <a:pt x="49" y="19"/>
                      <a:pt x="49" y="21"/>
                    </a:cubicBezTo>
                    <a:cubicBezTo>
                      <a:pt x="48" y="27"/>
                      <a:pt x="49" y="33"/>
                      <a:pt x="48" y="39"/>
                    </a:cubicBezTo>
                    <a:cubicBezTo>
                      <a:pt x="47" y="42"/>
                      <a:pt x="47" y="46"/>
                      <a:pt x="45" y="50"/>
                    </a:cubicBezTo>
                    <a:cubicBezTo>
                      <a:pt x="39" y="60"/>
                      <a:pt x="24" y="63"/>
                      <a:pt x="15" y="53"/>
                    </a:cubicBezTo>
                    <a:cubicBezTo>
                      <a:pt x="11" y="47"/>
                      <a:pt x="8" y="41"/>
                      <a:pt x="7" y="34"/>
                    </a:cubicBezTo>
                    <a:cubicBezTo>
                      <a:pt x="5" y="27"/>
                      <a:pt x="5" y="27"/>
                      <a:pt x="0" y="22"/>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cs"/>
                </a:endParaRPr>
              </a:p>
            </p:txBody>
          </p:sp>
          <p:sp>
            <p:nvSpPr>
              <p:cNvPr id="140" name="Freeform 56"/>
              <p:cNvSpPr/>
              <p:nvPr/>
            </p:nvSpPr>
            <p:spPr bwMode="auto">
              <a:xfrm>
                <a:off x="7902235" y="24263565"/>
                <a:ext cx="542679" cy="503354"/>
              </a:xfrm>
              <a:custGeom>
                <a:avLst/>
                <a:gdLst>
                  <a:gd name="T0" fmla="*/ 64 w 77"/>
                  <a:gd name="T1" fmla="*/ 40 h 72"/>
                  <a:gd name="T2" fmla="*/ 65 w 77"/>
                  <a:gd name="T3" fmla="*/ 37 h 72"/>
                  <a:gd name="T4" fmla="*/ 59 w 77"/>
                  <a:gd name="T5" fmla="*/ 30 h 72"/>
                  <a:gd name="T6" fmla="*/ 45 w 77"/>
                  <a:gd name="T7" fmla="*/ 32 h 72"/>
                  <a:gd name="T8" fmla="*/ 37 w 77"/>
                  <a:gd name="T9" fmla="*/ 32 h 72"/>
                  <a:gd name="T10" fmla="*/ 33 w 77"/>
                  <a:gd name="T11" fmla="*/ 33 h 72"/>
                  <a:gd name="T12" fmla="*/ 39 w 77"/>
                  <a:gd name="T13" fmla="*/ 41 h 72"/>
                  <a:gd name="T14" fmla="*/ 47 w 77"/>
                  <a:gd name="T15" fmla="*/ 52 h 72"/>
                  <a:gd name="T16" fmla="*/ 50 w 77"/>
                  <a:gd name="T17" fmla="*/ 56 h 72"/>
                  <a:gd name="T18" fmla="*/ 57 w 77"/>
                  <a:gd name="T19" fmla="*/ 55 h 72"/>
                  <a:gd name="T20" fmla="*/ 60 w 77"/>
                  <a:gd name="T21" fmla="*/ 51 h 72"/>
                  <a:gd name="T22" fmla="*/ 53 w 77"/>
                  <a:gd name="T23" fmla="*/ 72 h 72"/>
                  <a:gd name="T24" fmla="*/ 52 w 77"/>
                  <a:gd name="T25" fmla="*/ 71 h 72"/>
                  <a:gd name="T26" fmla="*/ 48 w 77"/>
                  <a:gd name="T27" fmla="*/ 60 h 72"/>
                  <a:gd name="T28" fmla="*/ 31 w 77"/>
                  <a:gd name="T29" fmla="*/ 37 h 72"/>
                  <a:gd name="T30" fmla="*/ 26 w 77"/>
                  <a:gd name="T31" fmla="*/ 33 h 72"/>
                  <a:gd name="T32" fmla="*/ 13 w 77"/>
                  <a:gd name="T33" fmla="*/ 27 h 72"/>
                  <a:gd name="T34" fmla="*/ 2 w 77"/>
                  <a:gd name="T35" fmla="*/ 31 h 72"/>
                  <a:gd name="T36" fmla="*/ 1 w 77"/>
                  <a:gd name="T37" fmla="*/ 32 h 72"/>
                  <a:gd name="T38" fmla="*/ 0 w 77"/>
                  <a:gd name="T39" fmla="*/ 30 h 72"/>
                  <a:gd name="T40" fmla="*/ 12 w 77"/>
                  <a:gd name="T41" fmla="*/ 1 h 72"/>
                  <a:gd name="T42" fmla="*/ 13 w 77"/>
                  <a:gd name="T43" fmla="*/ 0 h 72"/>
                  <a:gd name="T44" fmla="*/ 13 w 77"/>
                  <a:gd name="T45" fmla="*/ 3 h 72"/>
                  <a:gd name="T46" fmla="*/ 18 w 77"/>
                  <a:gd name="T47" fmla="*/ 12 h 72"/>
                  <a:gd name="T48" fmla="*/ 30 w 77"/>
                  <a:gd name="T49" fmla="*/ 17 h 72"/>
                  <a:gd name="T50" fmla="*/ 34 w 77"/>
                  <a:gd name="T51" fmla="*/ 18 h 72"/>
                  <a:gd name="T52" fmla="*/ 67 w 77"/>
                  <a:gd name="T53" fmla="*/ 14 h 72"/>
                  <a:gd name="T54" fmla="*/ 76 w 77"/>
                  <a:gd name="T55" fmla="*/ 8 h 72"/>
                  <a:gd name="T56" fmla="*/ 77 w 77"/>
                  <a:gd name="T57" fmla="*/ 10 h 72"/>
                  <a:gd name="T58" fmla="*/ 66 w 77"/>
                  <a:gd name="T59" fmla="*/ 39 h 72"/>
                  <a:gd name="T60" fmla="*/ 64 w 77"/>
                  <a:gd name="T61" fmla="*/ 4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7" h="72">
                    <a:moveTo>
                      <a:pt x="64" y="40"/>
                    </a:moveTo>
                    <a:cubicBezTo>
                      <a:pt x="65" y="39"/>
                      <a:pt x="65" y="38"/>
                      <a:pt x="65" y="37"/>
                    </a:cubicBezTo>
                    <a:cubicBezTo>
                      <a:pt x="67" y="31"/>
                      <a:pt x="66" y="30"/>
                      <a:pt x="59" y="30"/>
                    </a:cubicBezTo>
                    <a:cubicBezTo>
                      <a:pt x="54" y="31"/>
                      <a:pt x="50" y="31"/>
                      <a:pt x="45" y="32"/>
                    </a:cubicBezTo>
                    <a:cubicBezTo>
                      <a:pt x="42" y="32"/>
                      <a:pt x="40" y="32"/>
                      <a:pt x="37" y="32"/>
                    </a:cubicBezTo>
                    <a:cubicBezTo>
                      <a:pt x="36" y="33"/>
                      <a:pt x="35" y="33"/>
                      <a:pt x="33" y="33"/>
                    </a:cubicBezTo>
                    <a:cubicBezTo>
                      <a:pt x="35" y="36"/>
                      <a:pt x="37" y="39"/>
                      <a:pt x="39" y="41"/>
                    </a:cubicBezTo>
                    <a:cubicBezTo>
                      <a:pt x="41" y="45"/>
                      <a:pt x="44" y="48"/>
                      <a:pt x="47" y="52"/>
                    </a:cubicBezTo>
                    <a:cubicBezTo>
                      <a:pt x="48" y="53"/>
                      <a:pt x="49" y="55"/>
                      <a:pt x="50" y="56"/>
                    </a:cubicBezTo>
                    <a:cubicBezTo>
                      <a:pt x="53" y="58"/>
                      <a:pt x="55" y="58"/>
                      <a:pt x="57" y="55"/>
                    </a:cubicBezTo>
                    <a:cubicBezTo>
                      <a:pt x="58" y="54"/>
                      <a:pt x="59" y="53"/>
                      <a:pt x="60" y="51"/>
                    </a:cubicBezTo>
                    <a:cubicBezTo>
                      <a:pt x="60" y="55"/>
                      <a:pt x="56" y="68"/>
                      <a:pt x="53" y="72"/>
                    </a:cubicBezTo>
                    <a:cubicBezTo>
                      <a:pt x="53" y="71"/>
                      <a:pt x="52" y="71"/>
                      <a:pt x="52" y="71"/>
                    </a:cubicBezTo>
                    <a:cubicBezTo>
                      <a:pt x="52" y="67"/>
                      <a:pt x="50" y="64"/>
                      <a:pt x="48" y="60"/>
                    </a:cubicBezTo>
                    <a:cubicBezTo>
                      <a:pt x="42" y="53"/>
                      <a:pt x="37" y="45"/>
                      <a:pt x="31" y="37"/>
                    </a:cubicBezTo>
                    <a:cubicBezTo>
                      <a:pt x="30" y="35"/>
                      <a:pt x="29" y="34"/>
                      <a:pt x="26" y="33"/>
                    </a:cubicBezTo>
                    <a:cubicBezTo>
                      <a:pt x="22" y="31"/>
                      <a:pt x="17" y="29"/>
                      <a:pt x="13" y="27"/>
                    </a:cubicBezTo>
                    <a:cubicBezTo>
                      <a:pt x="7" y="25"/>
                      <a:pt x="6" y="25"/>
                      <a:pt x="2" y="31"/>
                    </a:cubicBezTo>
                    <a:cubicBezTo>
                      <a:pt x="2" y="31"/>
                      <a:pt x="1" y="31"/>
                      <a:pt x="1" y="32"/>
                    </a:cubicBezTo>
                    <a:cubicBezTo>
                      <a:pt x="1" y="31"/>
                      <a:pt x="0" y="31"/>
                      <a:pt x="0" y="30"/>
                    </a:cubicBezTo>
                    <a:cubicBezTo>
                      <a:pt x="4" y="20"/>
                      <a:pt x="8" y="11"/>
                      <a:pt x="12" y="1"/>
                    </a:cubicBezTo>
                    <a:cubicBezTo>
                      <a:pt x="12" y="1"/>
                      <a:pt x="12" y="0"/>
                      <a:pt x="13" y="0"/>
                    </a:cubicBezTo>
                    <a:cubicBezTo>
                      <a:pt x="13" y="1"/>
                      <a:pt x="13" y="2"/>
                      <a:pt x="13" y="3"/>
                    </a:cubicBezTo>
                    <a:cubicBezTo>
                      <a:pt x="12" y="8"/>
                      <a:pt x="13" y="10"/>
                      <a:pt x="18" y="12"/>
                    </a:cubicBezTo>
                    <a:cubicBezTo>
                      <a:pt x="22" y="14"/>
                      <a:pt x="26" y="16"/>
                      <a:pt x="30" y="17"/>
                    </a:cubicBezTo>
                    <a:cubicBezTo>
                      <a:pt x="31" y="18"/>
                      <a:pt x="33" y="18"/>
                      <a:pt x="34" y="18"/>
                    </a:cubicBezTo>
                    <a:cubicBezTo>
                      <a:pt x="45" y="17"/>
                      <a:pt x="56" y="15"/>
                      <a:pt x="67" y="14"/>
                    </a:cubicBezTo>
                    <a:cubicBezTo>
                      <a:pt x="70" y="13"/>
                      <a:pt x="74" y="12"/>
                      <a:pt x="76" y="8"/>
                    </a:cubicBezTo>
                    <a:cubicBezTo>
                      <a:pt x="77" y="9"/>
                      <a:pt x="77" y="10"/>
                      <a:pt x="77" y="10"/>
                    </a:cubicBezTo>
                    <a:cubicBezTo>
                      <a:pt x="74" y="20"/>
                      <a:pt x="70" y="29"/>
                      <a:pt x="66" y="39"/>
                    </a:cubicBezTo>
                    <a:cubicBezTo>
                      <a:pt x="66" y="39"/>
                      <a:pt x="66" y="39"/>
                      <a:pt x="64" y="4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cs"/>
                </a:endParaRPr>
              </a:p>
            </p:txBody>
          </p:sp>
          <p:sp>
            <p:nvSpPr>
              <p:cNvPr id="141" name="Freeform 57"/>
              <p:cNvSpPr/>
              <p:nvPr/>
            </p:nvSpPr>
            <p:spPr bwMode="auto">
              <a:xfrm>
                <a:off x="8098858" y="23484939"/>
                <a:ext cx="479759" cy="424705"/>
              </a:xfrm>
              <a:custGeom>
                <a:avLst/>
                <a:gdLst>
                  <a:gd name="T0" fmla="*/ 5 w 68"/>
                  <a:gd name="T1" fmla="*/ 10 h 61"/>
                  <a:gd name="T2" fmla="*/ 5 w 68"/>
                  <a:gd name="T3" fmla="*/ 13 h 61"/>
                  <a:gd name="T4" fmla="*/ 12 w 68"/>
                  <a:gd name="T5" fmla="*/ 20 h 61"/>
                  <a:gd name="T6" fmla="*/ 37 w 68"/>
                  <a:gd name="T7" fmla="*/ 22 h 61"/>
                  <a:gd name="T8" fmla="*/ 61 w 68"/>
                  <a:gd name="T9" fmla="*/ 23 h 61"/>
                  <a:gd name="T10" fmla="*/ 64 w 68"/>
                  <a:gd name="T11" fmla="*/ 23 h 61"/>
                  <a:gd name="T12" fmla="*/ 63 w 68"/>
                  <a:gd name="T13" fmla="*/ 14 h 61"/>
                  <a:gd name="T14" fmla="*/ 58 w 68"/>
                  <a:gd name="T15" fmla="*/ 6 h 61"/>
                  <a:gd name="T16" fmla="*/ 50 w 68"/>
                  <a:gd name="T17" fmla="*/ 1 h 61"/>
                  <a:gd name="T18" fmla="*/ 68 w 68"/>
                  <a:gd name="T19" fmla="*/ 2 h 61"/>
                  <a:gd name="T20" fmla="*/ 64 w 68"/>
                  <a:gd name="T21" fmla="*/ 61 h 61"/>
                  <a:gd name="T22" fmla="*/ 46 w 68"/>
                  <a:gd name="T23" fmla="*/ 60 h 61"/>
                  <a:gd name="T24" fmla="*/ 47 w 68"/>
                  <a:gd name="T25" fmla="*/ 57 h 61"/>
                  <a:gd name="T26" fmla="*/ 49 w 68"/>
                  <a:gd name="T27" fmla="*/ 57 h 61"/>
                  <a:gd name="T28" fmla="*/ 63 w 68"/>
                  <a:gd name="T29" fmla="*/ 40 h 61"/>
                  <a:gd name="T30" fmla="*/ 60 w 68"/>
                  <a:gd name="T31" fmla="*/ 39 h 61"/>
                  <a:gd name="T32" fmla="*/ 17 w 68"/>
                  <a:gd name="T33" fmla="*/ 36 h 61"/>
                  <a:gd name="T34" fmla="*/ 12 w 68"/>
                  <a:gd name="T35" fmla="*/ 35 h 61"/>
                  <a:gd name="T36" fmla="*/ 3 w 68"/>
                  <a:gd name="T37" fmla="*/ 41 h 61"/>
                  <a:gd name="T38" fmla="*/ 2 w 68"/>
                  <a:gd name="T39" fmla="*/ 45 h 61"/>
                  <a:gd name="T40" fmla="*/ 2 w 68"/>
                  <a:gd name="T41" fmla="*/ 36 h 61"/>
                  <a:gd name="T42" fmla="*/ 2 w 68"/>
                  <a:gd name="T43" fmla="*/ 27 h 61"/>
                  <a:gd name="T44" fmla="*/ 3 w 68"/>
                  <a:gd name="T45" fmla="*/ 18 h 61"/>
                  <a:gd name="T46" fmla="*/ 4 w 68"/>
                  <a:gd name="T47" fmla="*/ 9 h 61"/>
                  <a:gd name="T48" fmla="*/ 5 w 68"/>
                  <a:gd name="T49" fmla="*/ 1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8" h="61">
                    <a:moveTo>
                      <a:pt x="5" y="10"/>
                    </a:moveTo>
                    <a:cubicBezTo>
                      <a:pt x="5" y="11"/>
                      <a:pt x="5" y="12"/>
                      <a:pt x="5" y="13"/>
                    </a:cubicBezTo>
                    <a:cubicBezTo>
                      <a:pt x="6" y="17"/>
                      <a:pt x="8" y="19"/>
                      <a:pt x="12" y="20"/>
                    </a:cubicBezTo>
                    <a:cubicBezTo>
                      <a:pt x="20" y="20"/>
                      <a:pt x="29" y="21"/>
                      <a:pt x="37" y="22"/>
                    </a:cubicBezTo>
                    <a:cubicBezTo>
                      <a:pt x="45" y="22"/>
                      <a:pt x="53" y="23"/>
                      <a:pt x="61" y="23"/>
                    </a:cubicBezTo>
                    <a:cubicBezTo>
                      <a:pt x="62" y="23"/>
                      <a:pt x="63" y="23"/>
                      <a:pt x="64" y="23"/>
                    </a:cubicBezTo>
                    <a:cubicBezTo>
                      <a:pt x="65" y="20"/>
                      <a:pt x="64" y="17"/>
                      <a:pt x="63" y="14"/>
                    </a:cubicBezTo>
                    <a:cubicBezTo>
                      <a:pt x="62" y="10"/>
                      <a:pt x="61" y="8"/>
                      <a:pt x="58" y="6"/>
                    </a:cubicBezTo>
                    <a:cubicBezTo>
                      <a:pt x="55" y="4"/>
                      <a:pt x="52" y="3"/>
                      <a:pt x="50" y="1"/>
                    </a:cubicBezTo>
                    <a:cubicBezTo>
                      <a:pt x="56" y="0"/>
                      <a:pt x="62" y="1"/>
                      <a:pt x="68" y="2"/>
                    </a:cubicBezTo>
                    <a:cubicBezTo>
                      <a:pt x="67" y="21"/>
                      <a:pt x="65" y="41"/>
                      <a:pt x="64" y="61"/>
                    </a:cubicBezTo>
                    <a:cubicBezTo>
                      <a:pt x="58" y="61"/>
                      <a:pt x="52" y="61"/>
                      <a:pt x="46" y="60"/>
                    </a:cubicBezTo>
                    <a:cubicBezTo>
                      <a:pt x="46" y="59"/>
                      <a:pt x="46" y="58"/>
                      <a:pt x="47" y="57"/>
                    </a:cubicBezTo>
                    <a:cubicBezTo>
                      <a:pt x="47" y="57"/>
                      <a:pt x="48" y="57"/>
                      <a:pt x="49" y="57"/>
                    </a:cubicBezTo>
                    <a:cubicBezTo>
                      <a:pt x="58" y="55"/>
                      <a:pt x="63" y="50"/>
                      <a:pt x="63" y="40"/>
                    </a:cubicBezTo>
                    <a:cubicBezTo>
                      <a:pt x="62" y="39"/>
                      <a:pt x="61" y="39"/>
                      <a:pt x="60" y="39"/>
                    </a:cubicBezTo>
                    <a:cubicBezTo>
                      <a:pt x="46" y="38"/>
                      <a:pt x="31" y="37"/>
                      <a:pt x="17" y="36"/>
                    </a:cubicBezTo>
                    <a:cubicBezTo>
                      <a:pt x="15" y="36"/>
                      <a:pt x="13" y="35"/>
                      <a:pt x="12" y="35"/>
                    </a:cubicBezTo>
                    <a:cubicBezTo>
                      <a:pt x="7" y="35"/>
                      <a:pt x="4" y="36"/>
                      <a:pt x="3" y="41"/>
                    </a:cubicBezTo>
                    <a:cubicBezTo>
                      <a:pt x="3" y="42"/>
                      <a:pt x="3" y="43"/>
                      <a:pt x="2" y="45"/>
                    </a:cubicBezTo>
                    <a:cubicBezTo>
                      <a:pt x="0" y="41"/>
                      <a:pt x="2" y="38"/>
                      <a:pt x="2" y="36"/>
                    </a:cubicBezTo>
                    <a:cubicBezTo>
                      <a:pt x="2" y="33"/>
                      <a:pt x="2" y="30"/>
                      <a:pt x="2" y="27"/>
                    </a:cubicBezTo>
                    <a:cubicBezTo>
                      <a:pt x="2" y="24"/>
                      <a:pt x="2" y="21"/>
                      <a:pt x="3" y="18"/>
                    </a:cubicBezTo>
                    <a:cubicBezTo>
                      <a:pt x="3" y="15"/>
                      <a:pt x="2" y="12"/>
                      <a:pt x="4" y="9"/>
                    </a:cubicBezTo>
                    <a:cubicBezTo>
                      <a:pt x="4" y="9"/>
                      <a:pt x="4" y="10"/>
                      <a:pt x="5" y="1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cs"/>
                </a:endParaRPr>
              </a:p>
            </p:txBody>
          </p:sp>
          <p:sp>
            <p:nvSpPr>
              <p:cNvPr id="142" name="Freeform 58"/>
              <p:cNvSpPr/>
              <p:nvPr/>
            </p:nvSpPr>
            <p:spPr bwMode="auto">
              <a:xfrm>
                <a:off x="6510147" y="20480543"/>
                <a:ext cx="432570" cy="542679"/>
              </a:xfrm>
              <a:custGeom>
                <a:avLst/>
                <a:gdLst>
                  <a:gd name="T0" fmla="*/ 6 w 61"/>
                  <a:gd name="T1" fmla="*/ 77 h 77"/>
                  <a:gd name="T2" fmla="*/ 5 w 61"/>
                  <a:gd name="T3" fmla="*/ 71 h 77"/>
                  <a:gd name="T4" fmla="*/ 5 w 61"/>
                  <a:gd name="T5" fmla="*/ 14 h 77"/>
                  <a:gd name="T6" fmla="*/ 0 w 61"/>
                  <a:gd name="T7" fmla="*/ 1 h 77"/>
                  <a:gd name="T8" fmla="*/ 29 w 61"/>
                  <a:gd name="T9" fmla="*/ 14 h 77"/>
                  <a:gd name="T10" fmla="*/ 25 w 61"/>
                  <a:gd name="T11" fmla="*/ 13 h 77"/>
                  <a:gd name="T12" fmla="*/ 20 w 61"/>
                  <a:gd name="T13" fmla="*/ 16 h 77"/>
                  <a:gd name="T14" fmla="*/ 20 w 61"/>
                  <a:gd name="T15" fmla="*/ 19 h 77"/>
                  <a:gd name="T16" fmla="*/ 19 w 61"/>
                  <a:gd name="T17" fmla="*/ 55 h 77"/>
                  <a:gd name="T18" fmla="*/ 20 w 61"/>
                  <a:gd name="T19" fmla="*/ 57 h 77"/>
                  <a:gd name="T20" fmla="*/ 21 w 61"/>
                  <a:gd name="T21" fmla="*/ 57 h 77"/>
                  <a:gd name="T22" fmla="*/ 45 w 61"/>
                  <a:gd name="T23" fmla="*/ 31 h 77"/>
                  <a:gd name="T24" fmla="*/ 45 w 61"/>
                  <a:gd name="T25" fmla="*/ 31 h 77"/>
                  <a:gd name="T26" fmla="*/ 44 w 61"/>
                  <a:gd name="T27" fmla="*/ 21 h 77"/>
                  <a:gd name="T28" fmla="*/ 43 w 61"/>
                  <a:gd name="T29" fmla="*/ 19 h 77"/>
                  <a:gd name="T30" fmla="*/ 61 w 61"/>
                  <a:gd name="T31" fmla="*/ 26 h 77"/>
                  <a:gd name="T32" fmla="*/ 59 w 61"/>
                  <a:gd name="T33" fmla="*/ 27 h 77"/>
                  <a:gd name="T34" fmla="*/ 49 w 61"/>
                  <a:gd name="T35" fmla="*/ 32 h 77"/>
                  <a:gd name="T36" fmla="*/ 10 w 61"/>
                  <a:gd name="T37" fmla="*/ 73 h 77"/>
                  <a:gd name="T38" fmla="*/ 6 w 61"/>
                  <a:gd name="T39"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1" h="77">
                    <a:moveTo>
                      <a:pt x="6" y="77"/>
                    </a:moveTo>
                    <a:cubicBezTo>
                      <a:pt x="5" y="74"/>
                      <a:pt x="5" y="73"/>
                      <a:pt x="5" y="71"/>
                    </a:cubicBezTo>
                    <a:cubicBezTo>
                      <a:pt x="5" y="52"/>
                      <a:pt x="5" y="33"/>
                      <a:pt x="5" y="14"/>
                    </a:cubicBezTo>
                    <a:cubicBezTo>
                      <a:pt x="5" y="9"/>
                      <a:pt x="5" y="4"/>
                      <a:pt x="0" y="1"/>
                    </a:cubicBezTo>
                    <a:cubicBezTo>
                      <a:pt x="4" y="0"/>
                      <a:pt x="26" y="10"/>
                      <a:pt x="29" y="14"/>
                    </a:cubicBezTo>
                    <a:cubicBezTo>
                      <a:pt x="28" y="13"/>
                      <a:pt x="27" y="13"/>
                      <a:pt x="25" y="13"/>
                    </a:cubicBezTo>
                    <a:cubicBezTo>
                      <a:pt x="22" y="12"/>
                      <a:pt x="21" y="13"/>
                      <a:pt x="20" y="16"/>
                    </a:cubicBezTo>
                    <a:cubicBezTo>
                      <a:pt x="20" y="17"/>
                      <a:pt x="20" y="18"/>
                      <a:pt x="20" y="19"/>
                    </a:cubicBezTo>
                    <a:cubicBezTo>
                      <a:pt x="19" y="31"/>
                      <a:pt x="19" y="43"/>
                      <a:pt x="19" y="55"/>
                    </a:cubicBezTo>
                    <a:cubicBezTo>
                      <a:pt x="19" y="55"/>
                      <a:pt x="19" y="56"/>
                      <a:pt x="20" y="57"/>
                    </a:cubicBezTo>
                    <a:cubicBezTo>
                      <a:pt x="20" y="57"/>
                      <a:pt x="21" y="57"/>
                      <a:pt x="21" y="57"/>
                    </a:cubicBezTo>
                    <a:cubicBezTo>
                      <a:pt x="29" y="48"/>
                      <a:pt x="37" y="40"/>
                      <a:pt x="45" y="31"/>
                    </a:cubicBezTo>
                    <a:cubicBezTo>
                      <a:pt x="45" y="31"/>
                      <a:pt x="45" y="31"/>
                      <a:pt x="45" y="31"/>
                    </a:cubicBezTo>
                    <a:cubicBezTo>
                      <a:pt x="49" y="26"/>
                      <a:pt x="49" y="24"/>
                      <a:pt x="44" y="21"/>
                    </a:cubicBezTo>
                    <a:cubicBezTo>
                      <a:pt x="43" y="20"/>
                      <a:pt x="43" y="20"/>
                      <a:pt x="43" y="19"/>
                    </a:cubicBezTo>
                    <a:cubicBezTo>
                      <a:pt x="49" y="20"/>
                      <a:pt x="55" y="23"/>
                      <a:pt x="61" y="26"/>
                    </a:cubicBezTo>
                    <a:cubicBezTo>
                      <a:pt x="60" y="27"/>
                      <a:pt x="60" y="27"/>
                      <a:pt x="59" y="27"/>
                    </a:cubicBezTo>
                    <a:cubicBezTo>
                      <a:pt x="55" y="27"/>
                      <a:pt x="52" y="29"/>
                      <a:pt x="49" y="32"/>
                    </a:cubicBezTo>
                    <a:cubicBezTo>
                      <a:pt x="36" y="46"/>
                      <a:pt x="23" y="60"/>
                      <a:pt x="10" y="73"/>
                    </a:cubicBezTo>
                    <a:cubicBezTo>
                      <a:pt x="9" y="74"/>
                      <a:pt x="8" y="75"/>
                      <a:pt x="6" y="7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cs"/>
                </a:endParaRPr>
              </a:p>
            </p:txBody>
          </p:sp>
          <p:sp>
            <p:nvSpPr>
              <p:cNvPr id="143" name="Freeform 59"/>
              <p:cNvSpPr/>
              <p:nvPr/>
            </p:nvSpPr>
            <p:spPr bwMode="auto">
              <a:xfrm>
                <a:off x="2585558" y="22053525"/>
                <a:ext cx="495489" cy="432570"/>
              </a:xfrm>
              <a:custGeom>
                <a:avLst/>
                <a:gdLst>
                  <a:gd name="T0" fmla="*/ 0 w 71"/>
                  <a:gd name="T1" fmla="*/ 32 h 61"/>
                  <a:gd name="T2" fmla="*/ 15 w 71"/>
                  <a:gd name="T3" fmla="*/ 0 h 61"/>
                  <a:gd name="T4" fmla="*/ 14 w 71"/>
                  <a:gd name="T5" fmla="*/ 3 h 61"/>
                  <a:gd name="T6" fmla="*/ 19 w 71"/>
                  <a:gd name="T7" fmla="*/ 13 h 61"/>
                  <a:gd name="T8" fmla="*/ 58 w 71"/>
                  <a:gd name="T9" fmla="*/ 33 h 61"/>
                  <a:gd name="T10" fmla="*/ 68 w 71"/>
                  <a:gd name="T11" fmla="*/ 31 h 61"/>
                  <a:gd name="T12" fmla="*/ 71 w 71"/>
                  <a:gd name="T13" fmla="*/ 28 h 61"/>
                  <a:gd name="T14" fmla="*/ 56 w 71"/>
                  <a:gd name="T15" fmla="*/ 61 h 61"/>
                  <a:gd name="T16" fmla="*/ 56 w 71"/>
                  <a:gd name="T17" fmla="*/ 57 h 61"/>
                  <a:gd name="T18" fmla="*/ 52 w 71"/>
                  <a:gd name="T19" fmla="*/ 47 h 61"/>
                  <a:gd name="T20" fmla="*/ 13 w 71"/>
                  <a:gd name="T21" fmla="*/ 28 h 61"/>
                  <a:gd name="T22" fmla="*/ 1 w 71"/>
                  <a:gd name="T23" fmla="*/ 30 h 61"/>
                  <a:gd name="T24" fmla="*/ 0 w 71"/>
                  <a:gd name="T25" fmla="*/ 32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1" h="61">
                    <a:moveTo>
                      <a:pt x="0" y="32"/>
                    </a:moveTo>
                    <a:cubicBezTo>
                      <a:pt x="0" y="27"/>
                      <a:pt x="11" y="4"/>
                      <a:pt x="15" y="0"/>
                    </a:cubicBezTo>
                    <a:cubicBezTo>
                      <a:pt x="14" y="1"/>
                      <a:pt x="14" y="2"/>
                      <a:pt x="14" y="3"/>
                    </a:cubicBezTo>
                    <a:cubicBezTo>
                      <a:pt x="13" y="9"/>
                      <a:pt x="14" y="11"/>
                      <a:pt x="19" y="13"/>
                    </a:cubicBezTo>
                    <a:cubicBezTo>
                      <a:pt x="32" y="20"/>
                      <a:pt x="45" y="27"/>
                      <a:pt x="58" y="33"/>
                    </a:cubicBezTo>
                    <a:cubicBezTo>
                      <a:pt x="63" y="36"/>
                      <a:pt x="65" y="35"/>
                      <a:pt x="68" y="31"/>
                    </a:cubicBezTo>
                    <a:cubicBezTo>
                      <a:pt x="69" y="30"/>
                      <a:pt x="70" y="29"/>
                      <a:pt x="71" y="28"/>
                    </a:cubicBezTo>
                    <a:cubicBezTo>
                      <a:pt x="70" y="32"/>
                      <a:pt x="60" y="56"/>
                      <a:pt x="56" y="61"/>
                    </a:cubicBezTo>
                    <a:cubicBezTo>
                      <a:pt x="56" y="59"/>
                      <a:pt x="56" y="58"/>
                      <a:pt x="56" y="57"/>
                    </a:cubicBezTo>
                    <a:cubicBezTo>
                      <a:pt x="57" y="52"/>
                      <a:pt x="56" y="50"/>
                      <a:pt x="52" y="47"/>
                    </a:cubicBezTo>
                    <a:cubicBezTo>
                      <a:pt x="39" y="41"/>
                      <a:pt x="26" y="34"/>
                      <a:pt x="13" y="28"/>
                    </a:cubicBezTo>
                    <a:cubicBezTo>
                      <a:pt x="7" y="25"/>
                      <a:pt x="6" y="25"/>
                      <a:pt x="1" y="30"/>
                    </a:cubicBezTo>
                    <a:cubicBezTo>
                      <a:pt x="1" y="31"/>
                      <a:pt x="1" y="31"/>
                      <a:pt x="0" y="32"/>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cs"/>
                </a:endParaRPr>
              </a:p>
            </p:txBody>
          </p:sp>
          <p:sp>
            <p:nvSpPr>
              <p:cNvPr id="144" name="Freeform 60"/>
              <p:cNvSpPr/>
              <p:nvPr/>
            </p:nvSpPr>
            <p:spPr bwMode="auto">
              <a:xfrm>
                <a:off x="8090993" y="22863611"/>
                <a:ext cx="479759" cy="314596"/>
              </a:xfrm>
              <a:custGeom>
                <a:avLst/>
                <a:gdLst>
                  <a:gd name="T0" fmla="*/ 5 w 69"/>
                  <a:gd name="T1" fmla="*/ 45 h 45"/>
                  <a:gd name="T2" fmla="*/ 0 w 69"/>
                  <a:gd name="T3" fmla="*/ 13 h 45"/>
                  <a:gd name="T4" fmla="*/ 1 w 69"/>
                  <a:gd name="T5" fmla="*/ 11 h 45"/>
                  <a:gd name="T6" fmla="*/ 3 w 69"/>
                  <a:gd name="T7" fmla="*/ 15 h 45"/>
                  <a:gd name="T8" fmla="*/ 11 w 69"/>
                  <a:gd name="T9" fmla="*/ 19 h 45"/>
                  <a:gd name="T10" fmla="*/ 47 w 69"/>
                  <a:gd name="T11" fmla="*/ 13 h 45"/>
                  <a:gd name="T12" fmla="*/ 55 w 69"/>
                  <a:gd name="T13" fmla="*/ 12 h 45"/>
                  <a:gd name="T14" fmla="*/ 62 w 69"/>
                  <a:gd name="T15" fmla="*/ 5 h 45"/>
                  <a:gd name="T16" fmla="*/ 62 w 69"/>
                  <a:gd name="T17" fmla="*/ 0 h 45"/>
                  <a:gd name="T18" fmla="*/ 64 w 69"/>
                  <a:gd name="T19" fmla="*/ 3 h 45"/>
                  <a:gd name="T20" fmla="*/ 69 w 69"/>
                  <a:gd name="T21" fmla="*/ 35 h 45"/>
                  <a:gd name="T22" fmla="*/ 67 w 69"/>
                  <a:gd name="T23" fmla="*/ 35 h 45"/>
                  <a:gd name="T24" fmla="*/ 66 w 69"/>
                  <a:gd name="T25" fmla="*/ 33 h 45"/>
                  <a:gd name="T26" fmla="*/ 57 w 69"/>
                  <a:gd name="T27" fmla="*/ 27 h 45"/>
                  <a:gd name="T28" fmla="*/ 14 w 69"/>
                  <a:gd name="T29" fmla="*/ 35 h 45"/>
                  <a:gd name="T30" fmla="*/ 7 w 69"/>
                  <a:gd name="T31" fmla="*/ 42 h 45"/>
                  <a:gd name="T32" fmla="*/ 6 w 69"/>
                  <a:gd name="T33" fmla="*/ 45 h 45"/>
                  <a:gd name="T34" fmla="*/ 5 w 69"/>
                  <a:gd name="T35"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9" h="45">
                    <a:moveTo>
                      <a:pt x="5" y="45"/>
                    </a:moveTo>
                    <a:cubicBezTo>
                      <a:pt x="3" y="35"/>
                      <a:pt x="2" y="24"/>
                      <a:pt x="0" y="13"/>
                    </a:cubicBezTo>
                    <a:cubicBezTo>
                      <a:pt x="0" y="13"/>
                      <a:pt x="0" y="12"/>
                      <a:pt x="1" y="11"/>
                    </a:cubicBezTo>
                    <a:cubicBezTo>
                      <a:pt x="2" y="13"/>
                      <a:pt x="2" y="14"/>
                      <a:pt x="3" y="15"/>
                    </a:cubicBezTo>
                    <a:cubicBezTo>
                      <a:pt x="5" y="19"/>
                      <a:pt x="6" y="20"/>
                      <a:pt x="11" y="19"/>
                    </a:cubicBezTo>
                    <a:cubicBezTo>
                      <a:pt x="23" y="17"/>
                      <a:pt x="35" y="15"/>
                      <a:pt x="47" y="13"/>
                    </a:cubicBezTo>
                    <a:cubicBezTo>
                      <a:pt x="50" y="13"/>
                      <a:pt x="52" y="12"/>
                      <a:pt x="55" y="12"/>
                    </a:cubicBezTo>
                    <a:cubicBezTo>
                      <a:pt x="60" y="11"/>
                      <a:pt x="61" y="9"/>
                      <a:pt x="62" y="5"/>
                    </a:cubicBezTo>
                    <a:cubicBezTo>
                      <a:pt x="62" y="4"/>
                      <a:pt x="62" y="3"/>
                      <a:pt x="62" y="0"/>
                    </a:cubicBezTo>
                    <a:cubicBezTo>
                      <a:pt x="63" y="2"/>
                      <a:pt x="64" y="3"/>
                      <a:pt x="64" y="3"/>
                    </a:cubicBezTo>
                    <a:cubicBezTo>
                      <a:pt x="65" y="14"/>
                      <a:pt x="67" y="24"/>
                      <a:pt x="69" y="35"/>
                    </a:cubicBezTo>
                    <a:cubicBezTo>
                      <a:pt x="68" y="35"/>
                      <a:pt x="68" y="35"/>
                      <a:pt x="67" y="35"/>
                    </a:cubicBezTo>
                    <a:cubicBezTo>
                      <a:pt x="67" y="35"/>
                      <a:pt x="66" y="34"/>
                      <a:pt x="66" y="33"/>
                    </a:cubicBezTo>
                    <a:cubicBezTo>
                      <a:pt x="64" y="28"/>
                      <a:pt x="62" y="27"/>
                      <a:pt x="57" y="27"/>
                    </a:cubicBezTo>
                    <a:cubicBezTo>
                      <a:pt x="43" y="30"/>
                      <a:pt x="28" y="32"/>
                      <a:pt x="14" y="35"/>
                    </a:cubicBezTo>
                    <a:cubicBezTo>
                      <a:pt x="9" y="35"/>
                      <a:pt x="7" y="37"/>
                      <a:pt x="7" y="42"/>
                    </a:cubicBezTo>
                    <a:cubicBezTo>
                      <a:pt x="7" y="43"/>
                      <a:pt x="6" y="44"/>
                      <a:pt x="6" y="45"/>
                    </a:cubicBezTo>
                    <a:cubicBezTo>
                      <a:pt x="6" y="45"/>
                      <a:pt x="5" y="45"/>
                      <a:pt x="5" y="45"/>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cs"/>
                </a:endParaRPr>
              </a:p>
            </p:txBody>
          </p:sp>
          <p:sp>
            <p:nvSpPr>
              <p:cNvPr id="145" name="Freeform 61"/>
              <p:cNvSpPr/>
              <p:nvPr/>
            </p:nvSpPr>
            <p:spPr bwMode="auto">
              <a:xfrm>
                <a:off x="5865225" y="20346840"/>
                <a:ext cx="291002" cy="487624"/>
              </a:xfrm>
              <a:custGeom>
                <a:avLst/>
                <a:gdLst>
                  <a:gd name="T0" fmla="*/ 1 w 42"/>
                  <a:gd name="T1" fmla="*/ 64 h 70"/>
                  <a:gd name="T2" fmla="*/ 4 w 42"/>
                  <a:gd name="T3" fmla="*/ 64 h 70"/>
                  <a:gd name="T4" fmla="*/ 10 w 42"/>
                  <a:gd name="T5" fmla="*/ 57 h 70"/>
                  <a:gd name="T6" fmla="*/ 13 w 42"/>
                  <a:gd name="T7" fmla="*/ 41 h 70"/>
                  <a:gd name="T8" fmla="*/ 16 w 42"/>
                  <a:gd name="T9" fmla="*/ 14 h 70"/>
                  <a:gd name="T10" fmla="*/ 17 w 42"/>
                  <a:gd name="T11" fmla="*/ 10 h 70"/>
                  <a:gd name="T12" fmla="*/ 11 w 42"/>
                  <a:gd name="T13" fmla="*/ 2 h 70"/>
                  <a:gd name="T14" fmla="*/ 9 w 42"/>
                  <a:gd name="T15" fmla="*/ 0 h 70"/>
                  <a:gd name="T16" fmla="*/ 42 w 42"/>
                  <a:gd name="T17" fmla="*/ 4 h 70"/>
                  <a:gd name="T18" fmla="*/ 42 w 42"/>
                  <a:gd name="T19" fmla="*/ 5 h 70"/>
                  <a:gd name="T20" fmla="*/ 39 w 42"/>
                  <a:gd name="T21" fmla="*/ 6 h 70"/>
                  <a:gd name="T22" fmla="*/ 32 w 42"/>
                  <a:gd name="T23" fmla="*/ 13 h 70"/>
                  <a:gd name="T24" fmla="*/ 27 w 42"/>
                  <a:gd name="T25" fmla="*/ 47 h 70"/>
                  <a:gd name="T26" fmla="*/ 25 w 42"/>
                  <a:gd name="T27" fmla="*/ 58 h 70"/>
                  <a:gd name="T28" fmla="*/ 31 w 42"/>
                  <a:gd name="T29" fmla="*/ 68 h 70"/>
                  <a:gd name="T30" fmla="*/ 33 w 42"/>
                  <a:gd name="T31" fmla="*/ 69 h 70"/>
                  <a:gd name="T32" fmla="*/ 33 w 42"/>
                  <a:gd name="T33" fmla="*/ 70 h 70"/>
                  <a:gd name="T34" fmla="*/ 0 w 42"/>
                  <a:gd name="T35" fmla="*/ 66 h 70"/>
                  <a:gd name="T36" fmla="*/ 1 w 42"/>
                  <a:gd name="T37" fmla="*/ 6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2" h="70">
                    <a:moveTo>
                      <a:pt x="1" y="64"/>
                    </a:moveTo>
                    <a:cubicBezTo>
                      <a:pt x="2" y="64"/>
                      <a:pt x="3" y="64"/>
                      <a:pt x="4" y="64"/>
                    </a:cubicBezTo>
                    <a:cubicBezTo>
                      <a:pt x="8" y="63"/>
                      <a:pt x="10" y="62"/>
                      <a:pt x="10" y="57"/>
                    </a:cubicBezTo>
                    <a:cubicBezTo>
                      <a:pt x="11" y="52"/>
                      <a:pt x="12" y="47"/>
                      <a:pt x="13" y="41"/>
                    </a:cubicBezTo>
                    <a:cubicBezTo>
                      <a:pt x="14" y="32"/>
                      <a:pt x="15" y="23"/>
                      <a:pt x="16" y="14"/>
                    </a:cubicBezTo>
                    <a:cubicBezTo>
                      <a:pt x="16" y="13"/>
                      <a:pt x="17" y="12"/>
                      <a:pt x="17" y="10"/>
                    </a:cubicBezTo>
                    <a:cubicBezTo>
                      <a:pt x="17" y="5"/>
                      <a:pt x="16" y="4"/>
                      <a:pt x="11" y="2"/>
                    </a:cubicBezTo>
                    <a:cubicBezTo>
                      <a:pt x="10" y="1"/>
                      <a:pt x="10" y="1"/>
                      <a:pt x="9" y="0"/>
                    </a:cubicBezTo>
                    <a:cubicBezTo>
                      <a:pt x="20" y="1"/>
                      <a:pt x="31" y="2"/>
                      <a:pt x="42" y="4"/>
                    </a:cubicBezTo>
                    <a:cubicBezTo>
                      <a:pt x="42" y="5"/>
                      <a:pt x="42" y="5"/>
                      <a:pt x="42" y="5"/>
                    </a:cubicBezTo>
                    <a:cubicBezTo>
                      <a:pt x="41" y="5"/>
                      <a:pt x="40" y="6"/>
                      <a:pt x="39" y="6"/>
                    </a:cubicBezTo>
                    <a:cubicBezTo>
                      <a:pt x="34" y="6"/>
                      <a:pt x="32" y="7"/>
                      <a:pt x="32" y="13"/>
                    </a:cubicBezTo>
                    <a:cubicBezTo>
                      <a:pt x="30" y="24"/>
                      <a:pt x="28" y="36"/>
                      <a:pt x="27" y="47"/>
                    </a:cubicBezTo>
                    <a:cubicBezTo>
                      <a:pt x="26" y="51"/>
                      <a:pt x="26" y="55"/>
                      <a:pt x="25" y="58"/>
                    </a:cubicBezTo>
                    <a:cubicBezTo>
                      <a:pt x="25" y="64"/>
                      <a:pt x="26" y="66"/>
                      <a:pt x="31" y="68"/>
                    </a:cubicBezTo>
                    <a:cubicBezTo>
                      <a:pt x="32" y="68"/>
                      <a:pt x="32" y="69"/>
                      <a:pt x="33" y="69"/>
                    </a:cubicBezTo>
                    <a:cubicBezTo>
                      <a:pt x="33" y="69"/>
                      <a:pt x="33" y="69"/>
                      <a:pt x="33" y="70"/>
                    </a:cubicBezTo>
                    <a:cubicBezTo>
                      <a:pt x="22" y="69"/>
                      <a:pt x="11" y="68"/>
                      <a:pt x="0" y="66"/>
                    </a:cubicBezTo>
                    <a:cubicBezTo>
                      <a:pt x="1" y="65"/>
                      <a:pt x="1" y="65"/>
                      <a:pt x="1" y="64"/>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cs"/>
                </a:endParaRPr>
              </a:p>
            </p:txBody>
          </p:sp>
          <p:sp>
            <p:nvSpPr>
              <p:cNvPr id="146" name="Freeform 62"/>
              <p:cNvSpPr/>
              <p:nvPr/>
            </p:nvSpPr>
            <p:spPr bwMode="auto">
              <a:xfrm>
                <a:off x="4087756" y="25828682"/>
                <a:ext cx="361786" cy="471895"/>
              </a:xfrm>
              <a:custGeom>
                <a:avLst/>
                <a:gdLst>
                  <a:gd name="T0" fmla="*/ 1 w 52"/>
                  <a:gd name="T1" fmla="*/ 51 h 67"/>
                  <a:gd name="T2" fmla="*/ 5 w 52"/>
                  <a:gd name="T3" fmla="*/ 52 h 67"/>
                  <a:gd name="T4" fmla="*/ 16 w 52"/>
                  <a:gd name="T5" fmla="*/ 47 h 67"/>
                  <a:gd name="T6" fmla="*/ 32 w 52"/>
                  <a:gd name="T7" fmla="*/ 12 h 67"/>
                  <a:gd name="T8" fmla="*/ 33 w 52"/>
                  <a:gd name="T9" fmla="*/ 9 h 67"/>
                  <a:gd name="T10" fmla="*/ 29 w 52"/>
                  <a:gd name="T11" fmla="*/ 2 h 67"/>
                  <a:gd name="T12" fmla="*/ 23 w 52"/>
                  <a:gd name="T13" fmla="*/ 1 h 67"/>
                  <a:gd name="T14" fmla="*/ 52 w 52"/>
                  <a:gd name="T15" fmla="*/ 1 h 67"/>
                  <a:gd name="T16" fmla="*/ 51 w 52"/>
                  <a:gd name="T17" fmla="*/ 4 h 67"/>
                  <a:gd name="T18" fmla="*/ 29 w 52"/>
                  <a:gd name="T19" fmla="*/ 52 h 67"/>
                  <a:gd name="T20" fmla="*/ 33 w 52"/>
                  <a:gd name="T21" fmla="*/ 65 h 67"/>
                  <a:gd name="T22" fmla="*/ 34 w 52"/>
                  <a:gd name="T23" fmla="*/ 66 h 67"/>
                  <a:gd name="T24" fmla="*/ 34 w 52"/>
                  <a:gd name="T25" fmla="*/ 67 h 67"/>
                  <a:gd name="T26" fmla="*/ 33 w 52"/>
                  <a:gd name="T27" fmla="*/ 67 h 67"/>
                  <a:gd name="T28" fmla="*/ 2 w 52"/>
                  <a:gd name="T29" fmla="*/ 53 h 67"/>
                  <a:gd name="T30" fmla="*/ 0 w 52"/>
                  <a:gd name="T31" fmla="*/ 52 h 67"/>
                  <a:gd name="T32" fmla="*/ 1 w 52"/>
                  <a:gd name="T33" fmla="*/ 5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2" h="67">
                    <a:moveTo>
                      <a:pt x="1" y="51"/>
                    </a:moveTo>
                    <a:cubicBezTo>
                      <a:pt x="2" y="51"/>
                      <a:pt x="4" y="51"/>
                      <a:pt x="5" y="52"/>
                    </a:cubicBezTo>
                    <a:cubicBezTo>
                      <a:pt x="10" y="53"/>
                      <a:pt x="13" y="52"/>
                      <a:pt x="16" y="47"/>
                    </a:cubicBezTo>
                    <a:cubicBezTo>
                      <a:pt x="21" y="35"/>
                      <a:pt x="27" y="23"/>
                      <a:pt x="32" y="12"/>
                    </a:cubicBezTo>
                    <a:cubicBezTo>
                      <a:pt x="33" y="11"/>
                      <a:pt x="33" y="10"/>
                      <a:pt x="33" y="9"/>
                    </a:cubicBezTo>
                    <a:cubicBezTo>
                      <a:pt x="34" y="5"/>
                      <a:pt x="33" y="3"/>
                      <a:pt x="29" y="2"/>
                    </a:cubicBezTo>
                    <a:cubicBezTo>
                      <a:pt x="28" y="2"/>
                      <a:pt x="26" y="2"/>
                      <a:pt x="23" y="1"/>
                    </a:cubicBezTo>
                    <a:cubicBezTo>
                      <a:pt x="27" y="0"/>
                      <a:pt x="44" y="0"/>
                      <a:pt x="52" y="1"/>
                    </a:cubicBezTo>
                    <a:cubicBezTo>
                      <a:pt x="52" y="2"/>
                      <a:pt x="52" y="3"/>
                      <a:pt x="51" y="4"/>
                    </a:cubicBezTo>
                    <a:cubicBezTo>
                      <a:pt x="44" y="20"/>
                      <a:pt x="37" y="36"/>
                      <a:pt x="29" y="52"/>
                    </a:cubicBezTo>
                    <a:cubicBezTo>
                      <a:pt x="26" y="59"/>
                      <a:pt x="26" y="61"/>
                      <a:pt x="33" y="65"/>
                    </a:cubicBezTo>
                    <a:cubicBezTo>
                      <a:pt x="33" y="65"/>
                      <a:pt x="34" y="66"/>
                      <a:pt x="34" y="66"/>
                    </a:cubicBezTo>
                    <a:cubicBezTo>
                      <a:pt x="34" y="66"/>
                      <a:pt x="34" y="67"/>
                      <a:pt x="34" y="67"/>
                    </a:cubicBezTo>
                    <a:cubicBezTo>
                      <a:pt x="34" y="67"/>
                      <a:pt x="33" y="67"/>
                      <a:pt x="33" y="67"/>
                    </a:cubicBezTo>
                    <a:cubicBezTo>
                      <a:pt x="23" y="62"/>
                      <a:pt x="13" y="58"/>
                      <a:pt x="2" y="53"/>
                    </a:cubicBezTo>
                    <a:cubicBezTo>
                      <a:pt x="1" y="53"/>
                      <a:pt x="1" y="52"/>
                      <a:pt x="0" y="52"/>
                    </a:cubicBezTo>
                    <a:cubicBezTo>
                      <a:pt x="1" y="51"/>
                      <a:pt x="1" y="51"/>
                      <a:pt x="1" y="51"/>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cs"/>
                </a:endParaRPr>
              </a:p>
            </p:txBody>
          </p:sp>
          <p:sp>
            <p:nvSpPr>
              <p:cNvPr id="147" name="Freeform 71"/>
              <p:cNvSpPr>
                <a:spLocks noEditPoints="1"/>
              </p:cNvSpPr>
              <p:nvPr/>
            </p:nvSpPr>
            <p:spPr bwMode="auto">
              <a:xfrm>
                <a:off x="3199023" y="21141194"/>
                <a:ext cx="4561646" cy="4553784"/>
              </a:xfrm>
              <a:custGeom>
                <a:avLst/>
                <a:gdLst>
                  <a:gd name="T0" fmla="*/ 326 w 652"/>
                  <a:gd name="T1" fmla="*/ 652 h 652"/>
                  <a:gd name="T2" fmla="*/ 326 w 652"/>
                  <a:gd name="T3" fmla="*/ 0 h 652"/>
                  <a:gd name="T4" fmla="*/ 300 w 652"/>
                  <a:gd name="T5" fmla="*/ 368 h 652"/>
                  <a:gd name="T6" fmla="*/ 300 w 652"/>
                  <a:gd name="T7" fmla="*/ 408 h 652"/>
                  <a:gd name="T8" fmla="*/ 292 w 652"/>
                  <a:gd name="T9" fmla="*/ 425 h 652"/>
                  <a:gd name="T10" fmla="*/ 239 w 652"/>
                  <a:gd name="T11" fmla="*/ 475 h 652"/>
                  <a:gd name="T12" fmla="*/ 208 w 652"/>
                  <a:gd name="T13" fmla="*/ 558 h 652"/>
                  <a:gd name="T14" fmla="*/ 256 w 652"/>
                  <a:gd name="T15" fmla="*/ 566 h 652"/>
                  <a:gd name="T16" fmla="*/ 264 w 652"/>
                  <a:gd name="T17" fmla="*/ 540 h 652"/>
                  <a:gd name="T18" fmla="*/ 312 w 652"/>
                  <a:gd name="T19" fmla="*/ 473 h 652"/>
                  <a:gd name="T20" fmla="*/ 346 w 652"/>
                  <a:gd name="T21" fmla="*/ 477 h 652"/>
                  <a:gd name="T22" fmla="*/ 390 w 652"/>
                  <a:gd name="T23" fmla="*/ 550 h 652"/>
                  <a:gd name="T24" fmla="*/ 410 w 652"/>
                  <a:gd name="T25" fmla="*/ 582 h 652"/>
                  <a:gd name="T26" fmla="*/ 439 w 652"/>
                  <a:gd name="T27" fmla="*/ 536 h 652"/>
                  <a:gd name="T28" fmla="*/ 360 w 652"/>
                  <a:gd name="T29" fmla="*/ 425 h 652"/>
                  <a:gd name="T30" fmla="*/ 351 w 652"/>
                  <a:gd name="T31" fmla="*/ 372 h 652"/>
                  <a:gd name="T32" fmla="*/ 357 w 652"/>
                  <a:gd name="T33" fmla="*/ 369 h 652"/>
                  <a:gd name="T34" fmla="*/ 453 w 652"/>
                  <a:gd name="T35" fmla="*/ 459 h 652"/>
                  <a:gd name="T36" fmla="*/ 489 w 652"/>
                  <a:gd name="T37" fmla="*/ 522 h 652"/>
                  <a:gd name="T38" fmla="*/ 526 w 652"/>
                  <a:gd name="T39" fmla="*/ 508 h 652"/>
                  <a:gd name="T40" fmla="*/ 512 w 652"/>
                  <a:gd name="T41" fmla="*/ 460 h 652"/>
                  <a:gd name="T42" fmla="*/ 373 w 652"/>
                  <a:gd name="T43" fmla="*/ 322 h 652"/>
                  <a:gd name="T44" fmla="*/ 351 w 652"/>
                  <a:gd name="T45" fmla="*/ 304 h 652"/>
                  <a:gd name="T46" fmla="*/ 306 w 652"/>
                  <a:gd name="T47" fmla="*/ 286 h 652"/>
                  <a:gd name="T48" fmla="*/ 300 w 652"/>
                  <a:gd name="T49" fmla="*/ 316 h 652"/>
                  <a:gd name="T50" fmla="*/ 210 w 652"/>
                  <a:gd name="T51" fmla="*/ 361 h 652"/>
                  <a:gd name="T52" fmla="*/ 128 w 652"/>
                  <a:gd name="T53" fmla="*/ 483 h 652"/>
                  <a:gd name="T54" fmla="*/ 140 w 652"/>
                  <a:gd name="T55" fmla="*/ 526 h 652"/>
                  <a:gd name="T56" fmla="*/ 172 w 652"/>
                  <a:gd name="T57" fmla="*/ 509 h 652"/>
                  <a:gd name="T58" fmla="*/ 246 w 652"/>
                  <a:gd name="T59" fmla="*/ 399 h 652"/>
                  <a:gd name="T60" fmla="*/ 300 w 652"/>
                  <a:gd name="T61" fmla="*/ 368 h 652"/>
                  <a:gd name="T62" fmla="*/ 249 w 652"/>
                  <a:gd name="T63" fmla="*/ 114 h 652"/>
                  <a:gd name="T64" fmla="*/ 123 w 652"/>
                  <a:gd name="T65" fmla="*/ 169 h 652"/>
                  <a:gd name="T66" fmla="*/ 75 w 652"/>
                  <a:gd name="T67" fmla="*/ 214 h 652"/>
                  <a:gd name="T68" fmla="*/ 108 w 652"/>
                  <a:gd name="T69" fmla="*/ 242 h 652"/>
                  <a:gd name="T70" fmla="*/ 158 w 652"/>
                  <a:gd name="T71" fmla="*/ 210 h 652"/>
                  <a:gd name="T72" fmla="*/ 253 w 652"/>
                  <a:gd name="T73" fmla="*/ 164 h 652"/>
                  <a:gd name="T74" fmla="*/ 250 w 652"/>
                  <a:gd name="T75" fmla="*/ 222 h 652"/>
                  <a:gd name="T76" fmla="*/ 65 w 652"/>
                  <a:gd name="T77" fmla="*/ 383 h 652"/>
                  <a:gd name="T78" fmla="*/ 80 w 652"/>
                  <a:gd name="T79" fmla="*/ 422 h 652"/>
                  <a:gd name="T80" fmla="*/ 113 w 652"/>
                  <a:gd name="T81" fmla="*/ 400 h 652"/>
                  <a:gd name="T82" fmla="*/ 215 w 652"/>
                  <a:gd name="T83" fmla="*/ 296 h 652"/>
                  <a:gd name="T84" fmla="*/ 304 w 652"/>
                  <a:gd name="T85" fmla="*/ 240 h 652"/>
                  <a:gd name="T86" fmla="*/ 303 w 652"/>
                  <a:gd name="T87" fmla="*/ 78 h 652"/>
                  <a:gd name="T88" fmla="*/ 269 w 652"/>
                  <a:gd name="T89" fmla="*/ 56 h 652"/>
                  <a:gd name="T90" fmla="*/ 253 w 652"/>
                  <a:gd name="T91" fmla="*/ 90 h 652"/>
                  <a:gd name="T92" fmla="*/ 398 w 652"/>
                  <a:gd name="T93" fmla="*/ 112 h 652"/>
                  <a:gd name="T94" fmla="*/ 398 w 652"/>
                  <a:gd name="T95" fmla="*/ 82 h 652"/>
                  <a:gd name="T96" fmla="*/ 368 w 652"/>
                  <a:gd name="T97" fmla="*/ 54 h 652"/>
                  <a:gd name="T98" fmla="*/ 347 w 652"/>
                  <a:gd name="T99" fmla="*/ 85 h 652"/>
                  <a:gd name="T100" fmla="*/ 347 w 652"/>
                  <a:gd name="T101" fmla="*/ 243 h 652"/>
                  <a:gd name="T102" fmla="*/ 369 w 652"/>
                  <a:gd name="T103" fmla="*/ 264 h 652"/>
                  <a:gd name="T104" fmla="*/ 493 w 652"/>
                  <a:gd name="T105" fmla="*/ 344 h 652"/>
                  <a:gd name="T106" fmla="*/ 549 w 652"/>
                  <a:gd name="T107" fmla="*/ 416 h 652"/>
                  <a:gd name="T108" fmla="*/ 587 w 652"/>
                  <a:gd name="T109" fmla="*/ 384 h 652"/>
                  <a:gd name="T110" fmla="*/ 407 w 652"/>
                  <a:gd name="T111" fmla="*/ 224 h 652"/>
                  <a:gd name="T112" fmla="*/ 398 w 652"/>
                  <a:gd name="T113" fmla="*/ 164 h 652"/>
                  <a:gd name="T114" fmla="*/ 403 w 652"/>
                  <a:gd name="T115" fmla="*/ 165 h 652"/>
                  <a:gd name="T116" fmla="*/ 532 w 652"/>
                  <a:gd name="T117" fmla="*/ 236 h 652"/>
                  <a:gd name="T118" fmla="*/ 575 w 652"/>
                  <a:gd name="T119" fmla="*/ 211 h 652"/>
                  <a:gd name="T120" fmla="*/ 509 w 652"/>
                  <a:gd name="T121" fmla="*/ 157 h 652"/>
                  <a:gd name="T122" fmla="*/ 398 w 652"/>
                  <a:gd name="T123" fmla="*/ 11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52" h="652">
                    <a:moveTo>
                      <a:pt x="652" y="326"/>
                    </a:moveTo>
                    <a:cubicBezTo>
                      <a:pt x="652" y="505"/>
                      <a:pt x="506" y="652"/>
                      <a:pt x="326" y="652"/>
                    </a:cubicBezTo>
                    <a:cubicBezTo>
                      <a:pt x="147" y="652"/>
                      <a:pt x="0" y="507"/>
                      <a:pt x="0" y="326"/>
                    </a:cubicBezTo>
                    <a:cubicBezTo>
                      <a:pt x="0" y="146"/>
                      <a:pt x="146" y="0"/>
                      <a:pt x="326" y="0"/>
                    </a:cubicBezTo>
                    <a:cubicBezTo>
                      <a:pt x="506" y="0"/>
                      <a:pt x="652" y="147"/>
                      <a:pt x="652" y="326"/>
                    </a:cubicBezTo>
                    <a:close/>
                    <a:moveTo>
                      <a:pt x="300" y="368"/>
                    </a:moveTo>
                    <a:cubicBezTo>
                      <a:pt x="300" y="370"/>
                      <a:pt x="300" y="371"/>
                      <a:pt x="300" y="373"/>
                    </a:cubicBezTo>
                    <a:cubicBezTo>
                      <a:pt x="300" y="385"/>
                      <a:pt x="300" y="396"/>
                      <a:pt x="300" y="408"/>
                    </a:cubicBezTo>
                    <a:cubicBezTo>
                      <a:pt x="300" y="409"/>
                      <a:pt x="300" y="410"/>
                      <a:pt x="300" y="411"/>
                    </a:cubicBezTo>
                    <a:cubicBezTo>
                      <a:pt x="300" y="417"/>
                      <a:pt x="297" y="422"/>
                      <a:pt x="292" y="425"/>
                    </a:cubicBezTo>
                    <a:cubicBezTo>
                      <a:pt x="290" y="426"/>
                      <a:pt x="288" y="428"/>
                      <a:pt x="285" y="429"/>
                    </a:cubicBezTo>
                    <a:cubicBezTo>
                      <a:pt x="267" y="441"/>
                      <a:pt x="252" y="457"/>
                      <a:pt x="239" y="475"/>
                    </a:cubicBezTo>
                    <a:cubicBezTo>
                      <a:pt x="225" y="496"/>
                      <a:pt x="216" y="520"/>
                      <a:pt x="210" y="544"/>
                    </a:cubicBezTo>
                    <a:cubicBezTo>
                      <a:pt x="209" y="549"/>
                      <a:pt x="208" y="553"/>
                      <a:pt x="208" y="558"/>
                    </a:cubicBezTo>
                    <a:cubicBezTo>
                      <a:pt x="207" y="571"/>
                      <a:pt x="215" y="581"/>
                      <a:pt x="228" y="583"/>
                    </a:cubicBezTo>
                    <a:cubicBezTo>
                      <a:pt x="239" y="585"/>
                      <a:pt x="252" y="581"/>
                      <a:pt x="256" y="566"/>
                    </a:cubicBezTo>
                    <a:cubicBezTo>
                      <a:pt x="256" y="565"/>
                      <a:pt x="257" y="563"/>
                      <a:pt x="257" y="562"/>
                    </a:cubicBezTo>
                    <a:cubicBezTo>
                      <a:pt x="260" y="555"/>
                      <a:pt x="262" y="547"/>
                      <a:pt x="264" y="540"/>
                    </a:cubicBezTo>
                    <a:cubicBezTo>
                      <a:pt x="270" y="523"/>
                      <a:pt x="278" y="508"/>
                      <a:pt x="289" y="493"/>
                    </a:cubicBezTo>
                    <a:cubicBezTo>
                      <a:pt x="295" y="485"/>
                      <a:pt x="303" y="478"/>
                      <a:pt x="312" y="473"/>
                    </a:cubicBezTo>
                    <a:cubicBezTo>
                      <a:pt x="321" y="468"/>
                      <a:pt x="330" y="468"/>
                      <a:pt x="339" y="473"/>
                    </a:cubicBezTo>
                    <a:cubicBezTo>
                      <a:pt x="341" y="474"/>
                      <a:pt x="344" y="475"/>
                      <a:pt x="346" y="477"/>
                    </a:cubicBezTo>
                    <a:cubicBezTo>
                      <a:pt x="355" y="483"/>
                      <a:pt x="362" y="491"/>
                      <a:pt x="368" y="500"/>
                    </a:cubicBezTo>
                    <a:cubicBezTo>
                      <a:pt x="378" y="516"/>
                      <a:pt x="385" y="533"/>
                      <a:pt x="390" y="550"/>
                    </a:cubicBezTo>
                    <a:cubicBezTo>
                      <a:pt x="392" y="556"/>
                      <a:pt x="394" y="563"/>
                      <a:pt x="396" y="569"/>
                    </a:cubicBezTo>
                    <a:cubicBezTo>
                      <a:pt x="399" y="576"/>
                      <a:pt x="403" y="580"/>
                      <a:pt x="410" y="582"/>
                    </a:cubicBezTo>
                    <a:cubicBezTo>
                      <a:pt x="425" y="588"/>
                      <a:pt x="446" y="577"/>
                      <a:pt x="443" y="555"/>
                    </a:cubicBezTo>
                    <a:cubicBezTo>
                      <a:pt x="442" y="548"/>
                      <a:pt x="440" y="542"/>
                      <a:pt x="439" y="536"/>
                    </a:cubicBezTo>
                    <a:cubicBezTo>
                      <a:pt x="433" y="515"/>
                      <a:pt x="426" y="496"/>
                      <a:pt x="414" y="478"/>
                    </a:cubicBezTo>
                    <a:cubicBezTo>
                      <a:pt x="400" y="456"/>
                      <a:pt x="382" y="439"/>
                      <a:pt x="360" y="425"/>
                    </a:cubicBezTo>
                    <a:cubicBezTo>
                      <a:pt x="354" y="422"/>
                      <a:pt x="351" y="417"/>
                      <a:pt x="351" y="410"/>
                    </a:cubicBezTo>
                    <a:cubicBezTo>
                      <a:pt x="351" y="397"/>
                      <a:pt x="351" y="385"/>
                      <a:pt x="351" y="372"/>
                    </a:cubicBezTo>
                    <a:cubicBezTo>
                      <a:pt x="351" y="371"/>
                      <a:pt x="351" y="370"/>
                      <a:pt x="352" y="368"/>
                    </a:cubicBezTo>
                    <a:cubicBezTo>
                      <a:pt x="354" y="368"/>
                      <a:pt x="355" y="369"/>
                      <a:pt x="357" y="369"/>
                    </a:cubicBezTo>
                    <a:cubicBezTo>
                      <a:pt x="376" y="376"/>
                      <a:pt x="392" y="386"/>
                      <a:pt x="406" y="400"/>
                    </a:cubicBezTo>
                    <a:cubicBezTo>
                      <a:pt x="425" y="417"/>
                      <a:pt x="439" y="437"/>
                      <a:pt x="453" y="459"/>
                    </a:cubicBezTo>
                    <a:cubicBezTo>
                      <a:pt x="462" y="475"/>
                      <a:pt x="471" y="492"/>
                      <a:pt x="479" y="509"/>
                    </a:cubicBezTo>
                    <a:cubicBezTo>
                      <a:pt x="481" y="514"/>
                      <a:pt x="484" y="518"/>
                      <a:pt x="489" y="522"/>
                    </a:cubicBezTo>
                    <a:cubicBezTo>
                      <a:pt x="494" y="526"/>
                      <a:pt x="501" y="529"/>
                      <a:pt x="508" y="527"/>
                    </a:cubicBezTo>
                    <a:cubicBezTo>
                      <a:pt x="518" y="524"/>
                      <a:pt x="524" y="518"/>
                      <a:pt x="526" y="508"/>
                    </a:cubicBezTo>
                    <a:cubicBezTo>
                      <a:pt x="528" y="500"/>
                      <a:pt x="527" y="493"/>
                      <a:pt x="524" y="486"/>
                    </a:cubicBezTo>
                    <a:cubicBezTo>
                      <a:pt x="520" y="477"/>
                      <a:pt x="516" y="469"/>
                      <a:pt x="512" y="460"/>
                    </a:cubicBezTo>
                    <a:cubicBezTo>
                      <a:pt x="498" y="429"/>
                      <a:pt x="480" y="400"/>
                      <a:pt x="456" y="375"/>
                    </a:cubicBezTo>
                    <a:cubicBezTo>
                      <a:pt x="432" y="351"/>
                      <a:pt x="405" y="333"/>
                      <a:pt x="373" y="322"/>
                    </a:cubicBezTo>
                    <a:cubicBezTo>
                      <a:pt x="366" y="320"/>
                      <a:pt x="359" y="318"/>
                      <a:pt x="351" y="316"/>
                    </a:cubicBezTo>
                    <a:cubicBezTo>
                      <a:pt x="351" y="312"/>
                      <a:pt x="351" y="308"/>
                      <a:pt x="351" y="304"/>
                    </a:cubicBezTo>
                    <a:cubicBezTo>
                      <a:pt x="350" y="298"/>
                      <a:pt x="349" y="291"/>
                      <a:pt x="345" y="286"/>
                    </a:cubicBezTo>
                    <a:cubicBezTo>
                      <a:pt x="335" y="271"/>
                      <a:pt x="316" y="271"/>
                      <a:pt x="306" y="286"/>
                    </a:cubicBezTo>
                    <a:cubicBezTo>
                      <a:pt x="302" y="292"/>
                      <a:pt x="301" y="299"/>
                      <a:pt x="301" y="305"/>
                    </a:cubicBezTo>
                    <a:cubicBezTo>
                      <a:pt x="300" y="309"/>
                      <a:pt x="300" y="312"/>
                      <a:pt x="300" y="316"/>
                    </a:cubicBezTo>
                    <a:cubicBezTo>
                      <a:pt x="299" y="317"/>
                      <a:pt x="298" y="317"/>
                      <a:pt x="296" y="317"/>
                    </a:cubicBezTo>
                    <a:cubicBezTo>
                      <a:pt x="264" y="325"/>
                      <a:pt x="235" y="339"/>
                      <a:pt x="210" y="361"/>
                    </a:cubicBezTo>
                    <a:cubicBezTo>
                      <a:pt x="191" y="378"/>
                      <a:pt x="175" y="398"/>
                      <a:pt x="161" y="420"/>
                    </a:cubicBezTo>
                    <a:cubicBezTo>
                      <a:pt x="148" y="440"/>
                      <a:pt x="138" y="462"/>
                      <a:pt x="128" y="483"/>
                    </a:cubicBezTo>
                    <a:cubicBezTo>
                      <a:pt x="126" y="490"/>
                      <a:pt x="124" y="497"/>
                      <a:pt x="125" y="504"/>
                    </a:cubicBezTo>
                    <a:cubicBezTo>
                      <a:pt x="126" y="515"/>
                      <a:pt x="130" y="522"/>
                      <a:pt x="140" y="526"/>
                    </a:cubicBezTo>
                    <a:cubicBezTo>
                      <a:pt x="150" y="530"/>
                      <a:pt x="159" y="526"/>
                      <a:pt x="165" y="519"/>
                    </a:cubicBezTo>
                    <a:cubicBezTo>
                      <a:pt x="168" y="516"/>
                      <a:pt x="170" y="512"/>
                      <a:pt x="172" y="509"/>
                    </a:cubicBezTo>
                    <a:cubicBezTo>
                      <a:pt x="181" y="493"/>
                      <a:pt x="189" y="476"/>
                      <a:pt x="198" y="461"/>
                    </a:cubicBezTo>
                    <a:cubicBezTo>
                      <a:pt x="211" y="438"/>
                      <a:pt x="227" y="417"/>
                      <a:pt x="246" y="399"/>
                    </a:cubicBezTo>
                    <a:cubicBezTo>
                      <a:pt x="260" y="386"/>
                      <a:pt x="276" y="376"/>
                      <a:pt x="294" y="370"/>
                    </a:cubicBezTo>
                    <a:cubicBezTo>
                      <a:pt x="296" y="369"/>
                      <a:pt x="298" y="368"/>
                      <a:pt x="300" y="368"/>
                    </a:cubicBezTo>
                    <a:close/>
                    <a:moveTo>
                      <a:pt x="253" y="112"/>
                    </a:moveTo>
                    <a:cubicBezTo>
                      <a:pt x="252" y="113"/>
                      <a:pt x="250" y="113"/>
                      <a:pt x="249" y="114"/>
                    </a:cubicBezTo>
                    <a:cubicBezTo>
                      <a:pt x="240" y="117"/>
                      <a:pt x="231" y="119"/>
                      <a:pt x="222" y="122"/>
                    </a:cubicBezTo>
                    <a:cubicBezTo>
                      <a:pt x="187" y="134"/>
                      <a:pt x="154" y="149"/>
                      <a:pt x="123" y="169"/>
                    </a:cubicBezTo>
                    <a:cubicBezTo>
                      <a:pt x="110" y="178"/>
                      <a:pt x="97" y="188"/>
                      <a:pt x="85" y="200"/>
                    </a:cubicBezTo>
                    <a:cubicBezTo>
                      <a:pt x="81" y="204"/>
                      <a:pt x="77" y="208"/>
                      <a:pt x="75" y="214"/>
                    </a:cubicBezTo>
                    <a:cubicBezTo>
                      <a:pt x="71" y="225"/>
                      <a:pt x="76" y="237"/>
                      <a:pt x="87" y="241"/>
                    </a:cubicBezTo>
                    <a:cubicBezTo>
                      <a:pt x="94" y="244"/>
                      <a:pt x="101" y="244"/>
                      <a:pt x="108" y="242"/>
                    </a:cubicBezTo>
                    <a:cubicBezTo>
                      <a:pt x="114" y="240"/>
                      <a:pt x="118" y="237"/>
                      <a:pt x="123" y="234"/>
                    </a:cubicBezTo>
                    <a:cubicBezTo>
                      <a:pt x="134" y="226"/>
                      <a:pt x="146" y="217"/>
                      <a:pt x="158" y="210"/>
                    </a:cubicBezTo>
                    <a:cubicBezTo>
                      <a:pt x="186" y="191"/>
                      <a:pt x="216" y="176"/>
                      <a:pt x="249" y="165"/>
                    </a:cubicBezTo>
                    <a:cubicBezTo>
                      <a:pt x="250" y="165"/>
                      <a:pt x="252" y="164"/>
                      <a:pt x="253" y="164"/>
                    </a:cubicBezTo>
                    <a:cubicBezTo>
                      <a:pt x="253" y="183"/>
                      <a:pt x="253" y="202"/>
                      <a:pt x="253" y="220"/>
                    </a:cubicBezTo>
                    <a:cubicBezTo>
                      <a:pt x="252" y="221"/>
                      <a:pt x="251" y="221"/>
                      <a:pt x="250" y="222"/>
                    </a:cubicBezTo>
                    <a:cubicBezTo>
                      <a:pt x="185" y="247"/>
                      <a:pt x="131" y="288"/>
                      <a:pt x="90" y="345"/>
                    </a:cubicBezTo>
                    <a:cubicBezTo>
                      <a:pt x="81" y="357"/>
                      <a:pt x="73" y="370"/>
                      <a:pt x="65" y="383"/>
                    </a:cubicBezTo>
                    <a:cubicBezTo>
                      <a:pt x="62" y="387"/>
                      <a:pt x="60" y="391"/>
                      <a:pt x="60" y="395"/>
                    </a:cubicBezTo>
                    <a:cubicBezTo>
                      <a:pt x="60" y="408"/>
                      <a:pt x="68" y="419"/>
                      <a:pt x="80" y="422"/>
                    </a:cubicBezTo>
                    <a:cubicBezTo>
                      <a:pt x="90" y="425"/>
                      <a:pt x="98" y="422"/>
                      <a:pt x="104" y="413"/>
                    </a:cubicBezTo>
                    <a:cubicBezTo>
                      <a:pt x="107" y="409"/>
                      <a:pt x="110" y="404"/>
                      <a:pt x="113" y="400"/>
                    </a:cubicBezTo>
                    <a:cubicBezTo>
                      <a:pt x="127" y="380"/>
                      <a:pt x="143" y="361"/>
                      <a:pt x="160" y="343"/>
                    </a:cubicBezTo>
                    <a:cubicBezTo>
                      <a:pt x="177" y="325"/>
                      <a:pt x="195" y="309"/>
                      <a:pt x="215" y="296"/>
                    </a:cubicBezTo>
                    <a:cubicBezTo>
                      <a:pt x="237" y="282"/>
                      <a:pt x="261" y="271"/>
                      <a:pt x="286" y="264"/>
                    </a:cubicBezTo>
                    <a:cubicBezTo>
                      <a:pt x="300" y="260"/>
                      <a:pt x="304" y="253"/>
                      <a:pt x="304" y="240"/>
                    </a:cubicBezTo>
                    <a:cubicBezTo>
                      <a:pt x="304" y="189"/>
                      <a:pt x="304" y="138"/>
                      <a:pt x="304" y="88"/>
                    </a:cubicBezTo>
                    <a:cubicBezTo>
                      <a:pt x="304" y="84"/>
                      <a:pt x="304" y="81"/>
                      <a:pt x="303" y="78"/>
                    </a:cubicBezTo>
                    <a:cubicBezTo>
                      <a:pt x="303" y="74"/>
                      <a:pt x="302" y="69"/>
                      <a:pt x="299" y="65"/>
                    </a:cubicBezTo>
                    <a:cubicBezTo>
                      <a:pt x="293" y="55"/>
                      <a:pt x="280" y="51"/>
                      <a:pt x="269" y="56"/>
                    </a:cubicBezTo>
                    <a:cubicBezTo>
                      <a:pt x="261" y="61"/>
                      <a:pt x="256" y="68"/>
                      <a:pt x="254" y="77"/>
                    </a:cubicBezTo>
                    <a:cubicBezTo>
                      <a:pt x="254" y="81"/>
                      <a:pt x="254" y="85"/>
                      <a:pt x="253" y="90"/>
                    </a:cubicBezTo>
                    <a:cubicBezTo>
                      <a:pt x="253" y="97"/>
                      <a:pt x="253" y="105"/>
                      <a:pt x="253" y="112"/>
                    </a:cubicBezTo>
                    <a:close/>
                    <a:moveTo>
                      <a:pt x="398" y="112"/>
                    </a:moveTo>
                    <a:cubicBezTo>
                      <a:pt x="398" y="110"/>
                      <a:pt x="398" y="108"/>
                      <a:pt x="398" y="106"/>
                    </a:cubicBezTo>
                    <a:cubicBezTo>
                      <a:pt x="398" y="98"/>
                      <a:pt x="398" y="90"/>
                      <a:pt x="398" y="82"/>
                    </a:cubicBezTo>
                    <a:cubicBezTo>
                      <a:pt x="397" y="76"/>
                      <a:pt x="396" y="70"/>
                      <a:pt x="392" y="65"/>
                    </a:cubicBezTo>
                    <a:cubicBezTo>
                      <a:pt x="386" y="57"/>
                      <a:pt x="378" y="53"/>
                      <a:pt x="368" y="54"/>
                    </a:cubicBezTo>
                    <a:cubicBezTo>
                      <a:pt x="358" y="56"/>
                      <a:pt x="352" y="62"/>
                      <a:pt x="349" y="71"/>
                    </a:cubicBezTo>
                    <a:cubicBezTo>
                      <a:pt x="348" y="75"/>
                      <a:pt x="347" y="80"/>
                      <a:pt x="347" y="85"/>
                    </a:cubicBezTo>
                    <a:cubicBezTo>
                      <a:pt x="347" y="137"/>
                      <a:pt x="347" y="189"/>
                      <a:pt x="347" y="242"/>
                    </a:cubicBezTo>
                    <a:cubicBezTo>
                      <a:pt x="347" y="242"/>
                      <a:pt x="347" y="243"/>
                      <a:pt x="347" y="243"/>
                    </a:cubicBezTo>
                    <a:cubicBezTo>
                      <a:pt x="347" y="251"/>
                      <a:pt x="351" y="257"/>
                      <a:pt x="358" y="260"/>
                    </a:cubicBezTo>
                    <a:cubicBezTo>
                      <a:pt x="361" y="262"/>
                      <a:pt x="365" y="263"/>
                      <a:pt x="369" y="264"/>
                    </a:cubicBezTo>
                    <a:cubicBezTo>
                      <a:pt x="387" y="270"/>
                      <a:pt x="405" y="277"/>
                      <a:pt x="421" y="286"/>
                    </a:cubicBezTo>
                    <a:cubicBezTo>
                      <a:pt x="449" y="301"/>
                      <a:pt x="473" y="321"/>
                      <a:pt x="493" y="344"/>
                    </a:cubicBezTo>
                    <a:cubicBezTo>
                      <a:pt x="513" y="365"/>
                      <a:pt x="530" y="388"/>
                      <a:pt x="546" y="412"/>
                    </a:cubicBezTo>
                    <a:cubicBezTo>
                      <a:pt x="547" y="413"/>
                      <a:pt x="548" y="415"/>
                      <a:pt x="549" y="416"/>
                    </a:cubicBezTo>
                    <a:cubicBezTo>
                      <a:pt x="553" y="421"/>
                      <a:pt x="558" y="423"/>
                      <a:pt x="564" y="423"/>
                    </a:cubicBezTo>
                    <a:cubicBezTo>
                      <a:pt x="584" y="423"/>
                      <a:pt x="598" y="402"/>
                      <a:pt x="587" y="384"/>
                    </a:cubicBezTo>
                    <a:cubicBezTo>
                      <a:pt x="581" y="374"/>
                      <a:pt x="576" y="365"/>
                      <a:pt x="569" y="355"/>
                    </a:cubicBezTo>
                    <a:cubicBezTo>
                      <a:pt x="528" y="296"/>
                      <a:pt x="474" y="251"/>
                      <a:pt x="407" y="224"/>
                    </a:cubicBezTo>
                    <a:cubicBezTo>
                      <a:pt x="404" y="223"/>
                      <a:pt x="401" y="222"/>
                      <a:pt x="398" y="220"/>
                    </a:cubicBezTo>
                    <a:cubicBezTo>
                      <a:pt x="398" y="201"/>
                      <a:pt x="398" y="183"/>
                      <a:pt x="398" y="164"/>
                    </a:cubicBezTo>
                    <a:cubicBezTo>
                      <a:pt x="399" y="164"/>
                      <a:pt x="399" y="164"/>
                      <a:pt x="399" y="164"/>
                    </a:cubicBezTo>
                    <a:cubicBezTo>
                      <a:pt x="401" y="165"/>
                      <a:pt x="402" y="165"/>
                      <a:pt x="403" y="165"/>
                    </a:cubicBezTo>
                    <a:cubicBezTo>
                      <a:pt x="439" y="177"/>
                      <a:pt x="473" y="195"/>
                      <a:pt x="504" y="217"/>
                    </a:cubicBezTo>
                    <a:cubicBezTo>
                      <a:pt x="513" y="223"/>
                      <a:pt x="522" y="230"/>
                      <a:pt x="532" y="236"/>
                    </a:cubicBezTo>
                    <a:cubicBezTo>
                      <a:pt x="539" y="242"/>
                      <a:pt x="547" y="244"/>
                      <a:pt x="556" y="243"/>
                    </a:cubicBezTo>
                    <a:cubicBezTo>
                      <a:pt x="573" y="242"/>
                      <a:pt x="582" y="226"/>
                      <a:pt x="575" y="211"/>
                    </a:cubicBezTo>
                    <a:cubicBezTo>
                      <a:pt x="572" y="206"/>
                      <a:pt x="569" y="202"/>
                      <a:pt x="566" y="199"/>
                    </a:cubicBezTo>
                    <a:cubicBezTo>
                      <a:pt x="549" y="182"/>
                      <a:pt x="529" y="169"/>
                      <a:pt x="509" y="157"/>
                    </a:cubicBezTo>
                    <a:cubicBezTo>
                      <a:pt x="480" y="141"/>
                      <a:pt x="450" y="129"/>
                      <a:pt x="418" y="119"/>
                    </a:cubicBezTo>
                    <a:cubicBezTo>
                      <a:pt x="412" y="116"/>
                      <a:pt x="405" y="114"/>
                      <a:pt x="398" y="112"/>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cs"/>
                </a:endParaRPr>
              </a:p>
            </p:txBody>
          </p:sp>
        </p:grpSp>
      </p:grpSp>
      <p:sp>
        <p:nvSpPr>
          <p:cNvPr id="176" name="标题 1"/>
          <p:cNvSpPr>
            <a:spLocks noGrp="1"/>
          </p:cNvSpPr>
          <p:nvPr>
            <p:ph type="title" hasCustomPrompt="1"/>
          </p:nvPr>
        </p:nvSpPr>
        <p:spPr>
          <a:xfrm>
            <a:off x="442913" y="243569"/>
            <a:ext cx="9056851" cy="617518"/>
          </a:xfrm>
        </p:spPr>
        <p:txBody>
          <a:bodyPr>
            <a:normAutofit/>
          </a:bodyPr>
          <a:lstStyle>
            <a:lvl1pPr algn="l" defTabSz="914400" rtl="0" eaLnBrk="1" latinLnBrk="0" hangingPunct="1">
              <a:lnSpc>
                <a:spcPct val="90000"/>
              </a:lnSpc>
              <a:spcBef>
                <a:spcPct val="0"/>
              </a:spcBef>
              <a:buNone/>
              <a:defRPr lang="zh-CN" altLang="en-US" sz="2400" b="1" kern="1200" baseline="0" dirty="0">
                <a:solidFill>
                  <a:schemeClr val="accent1"/>
                </a:solidFill>
                <a:latin typeface="Arial" panose="020B0604020202090204" pitchFamily="34" charset="0"/>
                <a:ea typeface="微软雅黑" panose="020B0503020204020204" pitchFamily="34" charset="-122"/>
                <a:cs typeface="+mn-ea"/>
              </a:defRPr>
            </a:lvl1pPr>
          </a:lstStyle>
          <a:p>
            <a:r>
              <a:rPr lang="en-US" altLang="zh-CN" dirty="0"/>
              <a:t>X.X  </a:t>
            </a:r>
            <a:r>
              <a:rPr lang="zh-CN" altLang="en-US" dirty="0"/>
              <a:t>单击此处输入标题</a:t>
            </a:r>
            <a:endParaRPr lang="zh-CN" altLang="en-US" dirty="0"/>
          </a:p>
        </p:txBody>
      </p:sp>
      <p:grpSp>
        <p:nvGrpSpPr>
          <p:cNvPr id="177" name="组合 176"/>
          <p:cNvGrpSpPr/>
          <p:nvPr userDrawn="1"/>
        </p:nvGrpSpPr>
        <p:grpSpPr>
          <a:xfrm>
            <a:off x="528706" y="867990"/>
            <a:ext cx="2433027" cy="0"/>
            <a:chOff x="7460343" y="1311756"/>
            <a:chExt cx="2433027" cy="0"/>
          </a:xfrm>
        </p:grpSpPr>
        <p:cxnSp>
          <p:nvCxnSpPr>
            <p:cNvPr id="178" name="直接连接符 177"/>
            <p:cNvCxnSpPr/>
            <p:nvPr/>
          </p:nvCxnSpPr>
          <p:spPr>
            <a:xfrm>
              <a:off x="7460343" y="1311756"/>
              <a:ext cx="2433027"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79" name="直接连接符 178"/>
            <p:cNvCxnSpPr/>
            <p:nvPr/>
          </p:nvCxnSpPr>
          <p:spPr>
            <a:xfrm>
              <a:off x="7460343" y="1311756"/>
              <a:ext cx="589713"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61" name="灯片编号占位符 8"/>
          <p:cNvSpPr>
            <a:spLocks noGrp="1"/>
          </p:cNvSpPr>
          <p:nvPr>
            <p:ph type="sldNum" sz="quarter" idx="4"/>
          </p:nvPr>
        </p:nvSpPr>
        <p:spPr>
          <a:xfrm>
            <a:off x="9005791" y="6394353"/>
            <a:ext cx="2743200" cy="292196"/>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r>
              <a:rPr lang="en-US" altLang="zh-CN"/>
              <a:t>&lt; </a:t>
            </a:r>
            <a:fld id="{A548B57D-AE10-4CF7-A9DF-59FEFA91B28E}" type="slidenum">
              <a:rPr lang="zh-CN" altLang="en-US" smtClean="0"/>
            </a:fld>
            <a:r>
              <a:rPr lang="zh-CN" altLang="en-US"/>
              <a:t> </a:t>
            </a:r>
            <a:r>
              <a:rPr lang="en-US" altLang="zh-CN"/>
              <a:t>&gt;</a:t>
            </a:r>
            <a:endParaRPr lang="zh-CN" altLang="en-US" dirty="0"/>
          </a:p>
        </p:txBody>
      </p:sp>
      <p:sp>
        <p:nvSpPr>
          <p:cNvPr id="2" name="图片占位符 1"/>
          <p:cNvSpPr>
            <a:spLocks noGrp="1"/>
          </p:cNvSpPr>
          <p:nvPr>
            <p:ph type="pic" idx="10" hasCustomPrompt="1"/>
          </p:nvPr>
        </p:nvSpPr>
        <p:spPr>
          <a:xfrm>
            <a:off x="1054101" y="1916642"/>
            <a:ext cx="4542217" cy="3568065"/>
          </a:xfrm>
          <a:ln>
            <a:noFill/>
          </a:ln>
          <a:effectLst>
            <a:outerShdw blurRad="190500" algn="tl" rotWithShape="0">
              <a:srgbClr val="000000">
                <a:alpha val="70000"/>
              </a:srgbClr>
            </a:outerShdw>
          </a:effectLst>
        </p:spPr>
        <p:txBody>
          <a:bodyPr anchor="ctr">
            <a:normAutofit/>
          </a:bodyPr>
          <a:lstStyle>
            <a:lvl1pPr marL="228600" indent="-228600" algn="ctr" defTabSz="914400" rtl="0" eaLnBrk="1" latinLnBrk="0" hangingPunct="1">
              <a:lnSpc>
                <a:spcPct val="90000"/>
              </a:lnSpc>
              <a:spcBef>
                <a:spcPts val="1000"/>
              </a:spcBef>
              <a:buFont typeface="Arial" panose="020B0604020202090204" pitchFamily="34" charset="0"/>
              <a:buChar char="•"/>
              <a:defRPr lang="zh-CN" altLang="en-US" sz="2800" kern="1200" dirty="0">
                <a:solidFill>
                  <a:schemeClr val="tx1"/>
                </a:solidFill>
                <a:latin typeface="+mn-ea"/>
                <a:ea typeface="+mn-ea"/>
                <a:cs typeface="+mn-cs"/>
              </a:defRPr>
            </a:lvl1pPr>
          </a:lstStyle>
          <a:p>
            <a:r>
              <a:rPr lang="zh-CN" altLang="en-US" dirty="0"/>
              <a:t>单击此处修改图片</a:t>
            </a:r>
            <a:endParaRPr lang="zh-CN" altLang="en-US" dirty="0"/>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图片占位5">
    <p:spTree>
      <p:nvGrpSpPr>
        <p:cNvPr id="1" name=""/>
        <p:cNvGrpSpPr/>
        <p:nvPr/>
      </p:nvGrpSpPr>
      <p:grpSpPr>
        <a:xfrm>
          <a:off x="0" y="0"/>
          <a:ext cx="0" cy="0"/>
          <a:chOff x="0" y="0"/>
          <a:chExt cx="0" cy="0"/>
        </a:xfrm>
      </p:grpSpPr>
      <p:grpSp>
        <p:nvGrpSpPr>
          <p:cNvPr id="121" name="组合 120"/>
          <p:cNvGrpSpPr/>
          <p:nvPr userDrawn="1"/>
        </p:nvGrpSpPr>
        <p:grpSpPr>
          <a:xfrm>
            <a:off x="10177780" y="329882"/>
            <a:ext cx="1512002" cy="444892"/>
            <a:chOff x="9556201" y="498129"/>
            <a:chExt cx="1993881" cy="586680"/>
          </a:xfrm>
        </p:grpSpPr>
        <p:grpSp>
          <p:nvGrpSpPr>
            <p:cNvPr id="122" name="组合 121"/>
            <p:cNvGrpSpPr/>
            <p:nvPr userDrawn="1"/>
          </p:nvGrpSpPr>
          <p:grpSpPr>
            <a:xfrm>
              <a:off x="10239376" y="968937"/>
              <a:ext cx="1307697" cy="96254"/>
              <a:chOff x="4616246" y="3878362"/>
              <a:chExt cx="5571416" cy="410087"/>
            </a:xfrm>
            <a:solidFill>
              <a:schemeClr val="tx1">
                <a:alpha val="80000"/>
              </a:schemeClr>
            </a:solidFill>
          </p:grpSpPr>
          <p:sp>
            <p:nvSpPr>
              <p:cNvPr id="160" name="Freeform 17"/>
              <p:cNvSpPr>
                <a:spLocks noEditPoints="1"/>
              </p:cNvSpPr>
              <p:nvPr/>
            </p:nvSpPr>
            <p:spPr bwMode="auto">
              <a:xfrm>
                <a:off x="8617798" y="3887973"/>
                <a:ext cx="362030" cy="387660"/>
              </a:xfrm>
              <a:custGeom>
                <a:avLst/>
                <a:gdLst>
                  <a:gd name="T0" fmla="*/ 34 w 127"/>
                  <a:gd name="T1" fmla="*/ 71 h 136"/>
                  <a:gd name="T2" fmla="*/ 34 w 127"/>
                  <a:gd name="T3" fmla="*/ 81 h 136"/>
                  <a:gd name="T4" fmla="*/ 34 w 127"/>
                  <a:gd name="T5" fmla="*/ 114 h 136"/>
                  <a:gd name="T6" fmla="*/ 35 w 127"/>
                  <a:gd name="T7" fmla="*/ 122 h 136"/>
                  <a:gd name="T8" fmla="*/ 40 w 127"/>
                  <a:gd name="T9" fmla="*/ 127 h 136"/>
                  <a:gd name="T10" fmla="*/ 49 w 127"/>
                  <a:gd name="T11" fmla="*/ 128 h 136"/>
                  <a:gd name="T12" fmla="*/ 49 w 127"/>
                  <a:gd name="T13" fmla="*/ 135 h 136"/>
                  <a:gd name="T14" fmla="*/ 1 w 127"/>
                  <a:gd name="T15" fmla="*/ 135 h 136"/>
                  <a:gd name="T16" fmla="*/ 0 w 127"/>
                  <a:gd name="T17" fmla="*/ 132 h 136"/>
                  <a:gd name="T18" fmla="*/ 0 w 127"/>
                  <a:gd name="T19" fmla="*/ 128 h 136"/>
                  <a:gd name="T20" fmla="*/ 9 w 127"/>
                  <a:gd name="T21" fmla="*/ 127 h 136"/>
                  <a:gd name="T22" fmla="*/ 16 w 127"/>
                  <a:gd name="T23" fmla="*/ 120 h 136"/>
                  <a:gd name="T24" fmla="*/ 17 w 127"/>
                  <a:gd name="T25" fmla="*/ 111 h 136"/>
                  <a:gd name="T26" fmla="*/ 17 w 127"/>
                  <a:gd name="T27" fmla="*/ 22 h 136"/>
                  <a:gd name="T28" fmla="*/ 16 w 127"/>
                  <a:gd name="T29" fmla="*/ 15 h 136"/>
                  <a:gd name="T30" fmla="*/ 9 w 127"/>
                  <a:gd name="T31" fmla="*/ 9 h 136"/>
                  <a:gd name="T32" fmla="*/ 0 w 127"/>
                  <a:gd name="T33" fmla="*/ 8 h 136"/>
                  <a:gd name="T34" fmla="*/ 0 w 127"/>
                  <a:gd name="T35" fmla="*/ 1 h 136"/>
                  <a:gd name="T36" fmla="*/ 4 w 127"/>
                  <a:gd name="T37" fmla="*/ 0 h 136"/>
                  <a:gd name="T38" fmla="*/ 71 w 127"/>
                  <a:gd name="T39" fmla="*/ 0 h 136"/>
                  <a:gd name="T40" fmla="*/ 94 w 127"/>
                  <a:gd name="T41" fmla="*/ 4 h 136"/>
                  <a:gd name="T42" fmla="*/ 116 w 127"/>
                  <a:gd name="T43" fmla="*/ 32 h 136"/>
                  <a:gd name="T44" fmla="*/ 97 w 127"/>
                  <a:gd name="T45" fmla="*/ 66 h 136"/>
                  <a:gd name="T46" fmla="*/ 80 w 127"/>
                  <a:gd name="T47" fmla="*/ 70 h 136"/>
                  <a:gd name="T48" fmla="*/ 71 w 127"/>
                  <a:gd name="T49" fmla="*/ 71 h 136"/>
                  <a:gd name="T50" fmla="*/ 73 w 127"/>
                  <a:gd name="T51" fmla="*/ 75 h 136"/>
                  <a:gd name="T52" fmla="*/ 104 w 127"/>
                  <a:gd name="T53" fmla="*/ 114 h 136"/>
                  <a:gd name="T54" fmla="*/ 105 w 127"/>
                  <a:gd name="T55" fmla="*/ 116 h 136"/>
                  <a:gd name="T56" fmla="*/ 127 w 127"/>
                  <a:gd name="T57" fmla="*/ 128 h 136"/>
                  <a:gd name="T58" fmla="*/ 127 w 127"/>
                  <a:gd name="T59" fmla="*/ 135 h 136"/>
                  <a:gd name="T60" fmla="*/ 116 w 127"/>
                  <a:gd name="T61" fmla="*/ 135 h 136"/>
                  <a:gd name="T62" fmla="*/ 102 w 127"/>
                  <a:gd name="T63" fmla="*/ 136 h 136"/>
                  <a:gd name="T64" fmla="*/ 96 w 127"/>
                  <a:gd name="T65" fmla="*/ 132 h 136"/>
                  <a:gd name="T66" fmla="*/ 59 w 127"/>
                  <a:gd name="T67" fmla="*/ 82 h 136"/>
                  <a:gd name="T68" fmla="*/ 52 w 127"/>
                  <a:gd name="T69" fmla="*/ 73 h 136"/>
                  <a:gd name="T70" fmla="*/ 49 w 127"/>
                  <a:gd name="T71" fmla="*/ 71 h 136"/>
                  <a:gd name="T72" fmla="*/ 34 w 127"/>
                  <a:gd name="T73" fmla="*/ 71 h 136"/>
                  <a:gd name="T74" fmla="*/ 34 w 127"/>
                  <a:gd name="T75" fmla="*/ 61 h 136"/>
                  <a:gd name="T76" fmla="*/ 36 w 127"/>
                  <a:gd name="T77" fmla="*/ 62 h 136"/>
                  <a:gd name="T78" fmla="*/ 66 w 127"/>
                  <a:gd name="T79" fmla="*/ 62 h 136"/>
                  <a:gd name="T80" fmla="*/ 82 w 127"/>
                  <a:gd name="T81" fmla="*/ 59 h 136"/>
                  <a:gd name="T82" fmla="*/ 96 w 127"/>
                  <a:gd name="T83" fmla="*/ 44 h 136"/>
                  <a:gd name="T84" fmla="*/ 96 w 127"/>
                  <a:gd name="T85" fmla="*/ 29 h 136"/>
                  <a:gd name="T86" fmla="*/ 81 w 127"/>
                  <a:gd name="T87" fmla="*/ 12 h 136"/>
                  <a:gd name="T88" fmla="*/ 70 w 127"/>
                  <a:gd name="T89" fmla="*/ 11 h 136"/>
                  <a:gd name="T90" fmla="*/ 37 w 127"/>
                  <a:gd name="T91" fmla="*/ 11 h 136"/>
                  <a:gd name="T92" fmla="*/ 34 w 127"/>
                  <a:gd name="T93" fmla="*/ 11 h 136"/>
                  <a:gd name="T94" fmla="*/ 34 w 127"/>
                  <a:gd name="T95" fmla="*/ 61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27" h="136">
                    <a:moveTo>
                      <a:pt x="34" y="71"/>
                    </a:moveTo>
                    <a:cubicBezTo>
                      <a:pt x="34" y="75"/>
                      <a:pt x="34" y="78"/>
                      <a:pt x="34" y="81"/>
                    </a:cubicBezTo>
                    <a:cubicBezTo>
                      <a:pt x="34" y="92"/>
                      <a:pt x="34" y="103"/>
                      <a:pt x="34" y="114"/>
                    </a:cubicBezTo>
                    <a:cubicBezTo>
                      <a:pt x="34" y="117"/>
                      <a:pt x="34" y="119"/>
                      <a:pt x="35" y="122"/>
                    </a:cubicBezTo>
                    <a:cubicBezTo>
                      <a:pt x="35" y="125"/>
                      <a:pt x="37" y="127"/>
                      <a:pt x="40" y="127"/>
                    </a:cubicBezTo>
                    <a:cubicBezTo>
                      <a:pt x="43" y="127"/>
                      <a:pt x="46" y="128"/>
                      <a:pt x="49" y="128"/>
                    </a:cubicBezTo>
                    <a:cubicBezTo>
                      <a:pt x="49" y="130"/>
                      <a:pt x="49" y="133"/>
                      <a:pt x="49" y="135"/>
                    </a:cubicBezTo>
                    <a:cubicBezTo>
                      <a:pt x="33" y="135"/>
                      <a:pt x="17" y="135"/>
                      <a:pt x="1" y="135"/>
                    </a:cubicBezTo>
                    <a:cubicBezTo>
                      <a:pt x="0" y="134"/>
                      <a:pt x="0" y="133"/>
                      <a:pt x="0" y="132"/>
                    </a:cubicBezTo>
                    <a:cubicBezTo>
                      <a:pt x="0" y="131"/>
                      <a:pt x="0" y="130"/>
                      <a:pt x="0" y="128"/>
                    </a:cubicBezTo>
                    <a:cubicBezTo>
                      <a:pt x="3" y="128"/>
                      <a:pt x="6" y="128"/>
                      <a:pt x="9" y="127"/>
                    </a:cubicBezTo>
                    <a:cubicBezTo>
                      <a:pt x="14" y="126"/>
                      <a:pt x="15" y="125"/>
                      <a:pt x="16" y="120"/>
                    </a:cubicBezTo>
                    <a:cubicBezTo>
                      <a:pt x="16" y="117"/>
                      <a:pt x="17" y="114"/>
                      <a:pt x="17" y="111"/>
                    </a:cubicBezTo>
                    <a:cubicBezTo>
                      <a:pt x="17" y="81"/>
                      <a:pt x="17" y="52"/>
                      <a:pt x="17" y="22"/>
                    </a:cubicBezTo>
                    <a:cubicBezTo>
                      <a:pt x="17" y="20"/>
                      <a:pt x="16" y="17"/>
                      <a:pt x="16" y="15"/>
                    </a:cubicBezTo>
                    <a:cubicBezTo>
                      <a:pt x="15" y="11"/>
                      <a:pt x="13" y="9"/>
                      <a:pt x="9" y="9"/>
                    </a:cubicBezTo>
                    <a:cubicBezTo>
                      <a:pt x="6" y="8"/>
                      <a:pt x="3" y="8"/>
                      <a:pt x="0" y="8"/>
                    </a:cubicBezTo>
                    <a:cubicBezTo>
                      <a:pt x="0" y="5"/>
                      <a:pt x="0" y="3"/>
                      <a:pt x="0" y="1"/>
                    </a:cubicBezTo>
                    <a:cubicBezTo>
                      <a:pt x="2" y="1"/>
                      <a:pt x="3" y="0"/>
                      <a:pt x="4" y="0"/>
                    </a:cubicBezTo>
                    <a:cubicBezTo>
                      <a:pt x="26" y="0"/>
                      <a:pt x="49" y="0"/>
                      <a:pt x="71" y="0"/>
                    </a:cubicBezTo>
                    <a:cubicBezTo>
                      <a:pt x="79" y="0"/>
                      <a:pt x="86" y="1"/>
                      <a:pt x="94" y="4"/>
                    </a:cubicBezTo>
                    <a:cubicBezTo>
                      <a:pt x="108" y="9"/>
                      <a:pt x="115" y="18"/>
                      <a:pt x="116" y="32"/>
                    </a:cubicBezTo>
                    <a:cubicBezTo>
                      <a:pt x="117" y="48"/>
                      <a:pt x="110" y="60"/>
                      <a:pt x="97" y="66"/>
                    </a:cubicBezTo>
                    <a:cubicBezTo>
                      <a:pt x="91" y="68"/>
                      <a:pt x="86" y="70"/>
                      <a:pt x="80" y="70"/>
                    </a:cubicBezTo>
                    <a:cubicBezTo>
                      <a:pt x="77" y="70"/>
                      <a:pt x="74" y="71"/>
                      <a:pt x="71" y="71"/>
                    </a:cubicBezTo>
                    <a:cubicBezTo>
                      <a:pt x="72" y="73"/>
                      <a:pt x="73" y="74"/>
                      <a:pt x="73" y="75"/>
                    </a:cubicBezTo>
                    <a:cubicBezTo>
                      <a:pt x="84" y="88"/>
                      <a:pt x="94" y="101"/>
                      <a:pt x="104" y="114"/>
                    </a:cubicBezTo>
                    <a:cubicBezTo>
                      <a:pt x="105" y="115"/>
                      <a:pt x="105" y="115"/>
                      <a:pt x="105" y="116"/>
                    </a:cubicBezTo>
                    <a:cubicBezTo>
                      <a:pt x="111" y="122"/>
                      <a:pt x="117" y="128"/>
                      <a:pt x="127" y="128"/>
                    </a:cubicBezTo>
                    <a:cubicBezTo>
                      <a:pt x="127" y="130"/>
                      <a:pt x="127" y="133"/>
                      <a:pt x="127" y="135"/>
                    </a:cubicBezTo>
                    <a:cubicBezTo>
                      <a:pt x="124" y="135"/>
                      <a:pt x="120" y="135"/>
                      <a:pt x="116" y="135"/>
                    </a:cubicBezTo>
                    <a:cubicBezTo>
                      <a:pt x="111" y="135"/>
                      <a:pt x="107" y="135"/>
                      <a:pt x="102" y="136"/>
                    </a:cubicBezTo>
                    <a:cubicBezTo>
                      <a:pt x="99" y="136"/>
                      <a:pt x="97" y="134"/>
                      <a:pt x="96" y="132"/>
                    </a:cubicBezTo>
                    <a:cubicBezTo>
                      <a:pt x="83" y="115"/>
                      <a:pt x="71" y="99"/>
                      <a:pt x="59" y="82"/>
                    </a:cubicBezTo>
                    <a:cubicBezTo>
                      <a:pt x="57" y="79"/>
                      <a:pt x="54" y="76"/>
                      <a:pt x="52" y="73"/>
                    </a:cubicBezTo>
                    <a:cubicBezTo>
                      <a:pt x="51" y="72"/>
                      <a:pt x="50" y="71"/>
                      <a:pt x="49" y="71"/>
                    </a:cubicBezTo>
                    <a:cubicBezTo>
                      <a:pt x="44" y="71"/>
                      <a:pt x="39" y="71"/>
                      <a:pt x="34" y="71"/>
                    </a:cubicBezTo>
                    <a:close/>
                    <a:moveTo>
                      <a:pt x="34" y="61"/>
                    </a:moveTo>
                    <a:cubicBezTo>
                      <a:pt x="35" y="62"/>
                      <a:pt x="36" y="62"/>
                      <a:pt x="36" y="62"/>
                    </a:cubicBezTo>
                    <a:cubicBezTo>
                      <a:pt x="46" y="62"/>
                      <a:pt x="56" y="62"/>
                      <a:pt x="66" y="62"/>
                    </a:cubicBezTo>
                    <a:cubicBezTo>
                      <a:pt x="72" y="61"/>
                      <a:pt x="77" y="60"/>
                      <a:pt x="82" y="59"/>
                    </a:cubicBezTo>
                    <a:cubicBezTo>
                      <a:pt x="90" y="56"/>
                      <a:pt x="94" y="51"/>
                      <a:pt x="96" y="44"/>
                    </a:cubicBezTo>
                    <a:cubicBezTo>
                      <a:pt x="96" y="39"/>
                      <a:pt x="97" y="34"/>
                      <a:pt x="96" y="29"/>
                    </a:cubicBezTo>
                    <a:cubicBezTo>
                      <a:pt x="95" y="20"/>
                      <a:pt x="90" y="15"/>
                      <a:pt x="81" y="12"/>
                    </a:cubicBezTo>
                    <a:cubicBezTo>
                      <a:pt x="77" y="11"/>
                      <a:pt x="74" y="11"/>
                      <a:pt x="70" y="11"/>
                    </a:cubicBezTo>
                    <a:cubicBezTo>
                      <a:pt x="59" y="10"/>
                      <a:pt x="48" y="11"/>
                      <a:pt x="37" y="11"/>
                    </a:cubicBezTo>
                    <a:cubicBezTo>
                      <a:pt x="36" y="11"/>
                      <a:pt x="35" y="11"/>
                      <a:pt x="34" y="11"/>
                    </a:cubicBezTo>
                    <a:cubicBezTo>
                      <a:pt x="34" y="28"/>
                      <a:pt x="34" y="44"/>
                      <a:pt x="34" y="61"/>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161" name="Freeform 18"/>
              <p:cNvSpPr/>
              <p:nvPr/>
            </p:nvSpPr>
            <p:spPr bwMode="auto">
              <a:xfrm>
                <a:off x="5333898" y="3887973"/>
                <a:ext cx="362030" cy="384457"/>
              </a:xfrm>
              <a:custGeom>
                <a:avLst/>
                <a:gdLst>
                  <a:gd name="T0" fmla="*/ 50 w 127"/>
                  <a:gd name="T1" fmla="*/ 70 h 135"/>
                  <a:gd name="T2" fmla="*/ 34 w 127"/>
                  <a:gd name="T3" fmla="*/ 87 h 135"/>
                  <a:gd name="T4" fmla="*/ 33 w 127"/>
                  <a:gd name="T5" fmla="*/ 90 h 135"/>
                  <a:gd name="T6" fmla="*/ 33 w 127"/>
                  <a:gd name="T7" fmla="*/ 116 h 135"/>
                  <a:gd name="T8" fmla="*/ 34 w 127"/>
                  <a:gd name="T9" fmla="*/ 120 h 135"/>
                  <a:gd name="T10" fmla="*/ 41 w 127"/>
                  <a:gd name="T11" fmla="*/ 127 h 135"/>
                  <a:gd name="T12" fmla="*/ 49 w 127"/>
                  <a:gd name="T13" fmla="*/ 128 h 135"/>
                  <a:gd name="T14" fmla="*/ 49 w 127"/>
                  <a:gd name="T15" fmla="*/ 135 h 135"/>
                  <a:gd name="T16" fmla="*/ 0 w 127"/>
                  <a:gd name="T17" fmla="*/ 135 h 135"/>
                  <a:gd name="T18" fmla="*/ 0 w 127"/>
                  <a:gd name="T19" fmla="*/ 128 h 135"/>
                  <a:gd name="T20" fmla="*/ 7 w 127"/>
                  <a:gd name="T21" fmla="*/ 128 h 135"/>
                  <a:gd name="T22" fmla="*/ 16 w 127"/>
                  <a:gd name="T23" fmla="*/ 118 h 135"/>
                  <a:gd name="T24" fmla="*/ 16 w 127"/>
                  <a:gd name="T25" fmla="*/ 111 h 135"/>
                  <a:gd name="T26" fmla="*/ 16 w 127"/>
                  <a:gd name="T27" fmla="*/ 24 h 135"/>
                  <a:gd name="T28" fmla="*/ 16 w 127"/>
                  <a:gd name="T29" fmla="*/ 16 h 135"/>
                  <a:gd name="T30" fmla="*/ 8 w 127"/>
                  <a:gd name="T31" fmla="*/ 9 h 135"/>
                  <a:gd name="T32" fmla="*/ 0 w 127"/>
                  <a:gd name="T33" fmla="*/ 8 h 135"/>
                  <a:gd name="T34" fmla="*/ 0 w 127"/>
                  <a:gd name="T35" fmla="*/ 1 h 135"/>
                  <a:gd name="T36" fmla="*/ 49 w 127"/>
                  <a:gd name="T37" fmla="*/ 1 h 135"/>
                  <a:gd name="T38" fmla="*/ 50 w 127"/>
                  <a:gd name="T39" fmla="*/ 8 h 135"/>
                  <a:gd name="T40" fmla="*/ 41 w 127"/>
                  <a:gd name="T41" fmla="*/ 9 h 135"/>
                  <a:gd name="T42" fmla="*/ 34 w 127"/>
                  <a:gd name="T43" fmla="*/ 16 h 135"/>
                  <a:gd name="T44" fmla="*/ 33 w 127"/>
                  <a:gd name="T45" fmla="*/ 23 h 135"/>
                  <a:gd name="T46" fmla="*/ 33 w 127"/>
                  <a:gd name="T47" fmla="*/ 70 h 135"/>
                  <a:gd name="T48" fmla="*/ 33 w 127"/>
                  <a:gd name="T49" fmla="*/ 73 h 135"/>
                  <a:gd name="T50" fmla="*/ 36 w 127"/>
                  <a:gd name="T51" fmla="*/ 71 h 135"/>
                  <a:gd name="T52" fmla="*/ 83 w 127"/>
                  <a:gd name="T53" fmla="*/ 19 h 135"/>
                  <a:gd name="T54" fmla="*/ 86 w 127"/>
                  <a:gd name="T55" fmla="*/ 14 h 135"/>
                  <a:gd name="T56" fmla="*/ 84 w 127"/>
                  <a:gd name="T57" fmla="*/ 9 h 135"/>
                  <a:gd name="T58" fmla="*/ 76 w 127"/>
                  <a:gd name="T59" fmla="*/ 8 h 135"/>
                  <a:gd name="T60" fmla="*/ 76 w 127"/>
                  <a:gd name="T61" fmla="*/ 1 h 135"/>
                  <a:gd name="T62" fmla="*/ 122 w 127"/>
                  <a:gd name="T63" fmla="*/ 1 h 135"/>
                  <a:gd name="T64" fmla="*/ 122 w 127"/>
                  <a:gd name="T65" fmla="*/ 8 h 135"/>
                  <a:gd name="T66" fmla="*/ 118 w 127"/>
                  <a:gd name="T67" fmla="*/ 8 h 135"/>
                  <a:gd name="T68" fmla="*/ 99 w 127"/>
                  <a:gd name="T69" fmla="*/ 18 h 135"/>
                  <a:gd name="T70" fmla="*/ 77 w 127"/>
                  <a:gd name="T71" fmla="*/ 41 h 135"/>
                  <a:gd name="T72" fmla="*/ 62 w 127"/>
                  <a:gd name="T73" fmla="*/ 57 h 135"/>
                  <a:gd name="T74" fmla="*/ 64 w 127"/>
                  <a:gd name="T75" fmla="*/ 61 h 135"/>
                  <a:gd name="T76" fmla="*/ 102 w 127"/>
                  <a:gd name="T77" fmla="*/ 113 h 135"/>
                  <a:gd name="T78" fmla="*/ 108 w 127"/>
                  <a:gd name="T79" fmla="*/ 120 h 135"/>
                  <a:gd name="T80" fmla="*/ 123 w 127"/>
                  <a:gd name="T81" fmla="*/ 127 h 135"/>
                  <a:gd name="T82" fmla="*/ 127 w 127"/>
                  <a:gd name="T83" fmla="*/ 128 h 135"/>
                  <a:gd name="T84" fmla="*/ 127 w 127"/>
                  <a:gd name="T85" fmla="*/ 135 h 135"/>
                  <a:gd name="T86" fmla="*/ 73 w 127"/>
                  <a:gd name="T87" fmla="*/ 135 h 135"/>
                  <a:gd name="T88" fmla="*/ 73 w 127"/>
                  <a:gd name="T89" fmla="*/ 128 h 135"/>
                  <a:gd name="T90" fmla="*/ 80 w 127"/>
                  <a:gd name="T91" fmla="*/ 127 h 135"/>
                  <a:gd name="T92" fmla="*/ 84 w 127"/>
                  <a:gd name="T93" fmla="*/ 120 h 135"/>
                  <a:gd name="T94" fmla="*/ 82 w 127"/>
                  <a:gd name="T95" fmla="*/ 115 h 135"/>
                  <a:gd name="T96" fmla="*/ 51 w 127"/>
                  <a:gd name="T97" fmla="*/ 72 h 135"/>
                  <a:gd name="T98" fmla="*/ 50 w 127"/>
                  <a:gd name="T99" fmla="*/ 70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7" h="135">
                    <a:moveTo>
                      <a:pt x="50" y="70"/>
                    </a:moveTo>
                    <a:cubicBezTo>
                      <a:pt x="44" y="76"/>
                      <a:pt x="39" y="81"/>
                      <a:pt x="34" y="87"/>
                    </a:cubicBezTo>
                    <a:cubicBezTo>
                      <a:pt x="33" y="88"/>
                      <a:pt x="33" y="89"/>
                      <a:pt x="33" y="90"/>
                    </a:cubicBezTo>
                    <a:cubicBezTo>
                      <a:pt x="33" y="99"/>
                      <a:pt x="33" y="107"/>
                      <a:pt x="33" y="116"/>
                    </a:cubicBezTo>
                    <a:cubicBezTo>
                      <a:pt x="33" y="117"/>
                      <a:pt x="33" y="118"/>
                      <a:pt x="34" y="120"/>
                    </a:cubicBezTo>
                    <a:cubicBezTo>
                      <a:pt x="35" y="125"/>
                      <a:pt x="36" y="126"/>
                      <a:pt x="41" y="127"/>
                    </a:cubicBezTo>
                    <a:cubicBezTo>
                      <a:pt x="44" y="127"/>
                      <a:pt x="46" y="128"/>
                      <a:pt x="49" y="128"/>
                    </a:cubicBezTo>
                    <a:cubicBezTo>
                      <a:pt x="49" y="130"/>
                      <a:pt x="49" y="133"/>
                      <a:pt x="49" y="135"/>
                    </a:cubicBezTo>
                    <a:cubicBezTo>
                      <a:pt x="33" y="135"/>
                      <a:pt x="17" y="135"/>
                      <a:pt x="0" y="135"/>
                    </a:cubicBezTo>
                    <a:cubicBezTo>
                      <a:pt x="0" y="133"/>
                      <a:pt x="0" y="131"/>
                      <a:pt x="0" y="128"/>
                    </a:cubicBezTo>
                    <a:cubicBezTo>
                      <a:pt x="2" y="128"/>
                      <a:pt x="5" y="128"/>
                      <a:pt x="7" y="128"/>
                    </a:cubicBezTo>
                    <a:cubicBezTo>
                      <a:pt x="14" y="127"/>
                      <a:pt x="16" y="125"/>
                      <a:pt x="16" y="118"/>
                    </a:cubicBezTo>
                    <a:cubicBezTo>
                      <a:pt x="16" y="115"/>
                      <a:pt x="16" y="113"/>
                      <a:pt x="16" y="111"/>
                    </a:cubicBezTo>
                    <a:cubicBezTo>
                      <a:pt x="16" y="82"/>
                      <a:pt x="16" y="53"/>
                      <a:pt x="16" y="24"/>
                    </a:cubicBezTo>
                    <a:cubicBezTo>
                      <a:pt x="16" y="21"/>
                      <a:pt x="16" y="18"/>
                      <a:pt x="16" y="16"/>
                    </a:cubicBezTo>
                    <a:cubicBezTo>
                      <a:pt x="15" y="11"/>
                      <a:pt x="13" y="9"/>
                      <a:pt x="8" y="9"/>
                    </a:cubicBezTo>
                    <a:cubicBezTo>
                      <a:pt x="5" y="8"/>
                      <a:pt x="3" y="8"/>
                      <a:pt x="0" y="8"/>
                    </a:cubicBezTo>
                    <a:cubicBezTo>
                      <a:pt x="0" y="5"/>
                      <a:pt x="0" y="3"/>
                      <a:pt x="0" y="1"/>
                    </a:cubicBezTo>
                    <a:cubicBezTo>
                      <a:pt x="4" y="0"/>
                      <a:pt x="40" y="0"/>
                      <a:pt x="49" y="1"/>
                    </a:cubicBezTo>
                    <a:cubicBezTo>
                      <a:pt x="49" y="3"/>
                      <a:pt x="50" y="5"/>
                      <a:pt x="50" y="8"/>
                    </a:cubicBezTo>
                    <a:cubicBezTo>
                      <a:pt x="47" y="8"/>
                      <a:pt x="44" y="8"/>
                      <a:pt x="41" y="9"/>
                    </a:cubicBezTo>
                    <a:cubicBezTo>
                      <a:pt x="37" y="9"/>
                      <a:pt x="34" y="11"/>
                      <a:pt x="34" y="16"/>
                    </a:cubicBezTo>
                    <a:cubicBezTo>
                      <a:pt x="33" y="18"/>
                      <a:pt x="33" y="20"/>
                      <a:pt x="33" y="23"/>
                    </a:cubicBezTo>
                    <a:cubicBezTo>
                      <a:pt x="33" y="39"/>
                      <a:pt x="33" y="54"/>
                      <a:pt x="33" y="70"/>
                    </a:cubicBezTo>
                    <a:cubicBezTo>
                      <a:pt x="33" y="71"/>
                      <a:pt x="33" y="72"/>
                      <a:pt x="33" y="73"/>
                    </a:cubicBezTo>
                    <a:cubicBezTo>
                      <a:pt x="35" y="72"/>
                      <a:pt x="36" y="72"/>
                      <a:pt x="36" y="71"/>
                    </a:cubicBezTo>
                    <a:cubicBezTo>
                      <a:pt x="52" y="54"/>
                      <a:pt x="67" y="37"/>
                      <a:pt x="83" y="19"/>
                    </a:cubicBezTo>
                    <a:cubicBezTo>
                      <a:pt x="84" y="18"/>
                      <a:pt x="85" y="16"/>
                      <a:pt x="86" y="14"/>
                    </a:cubicBezTo>
                    <a:cubicBezTo>
                      <a:pt x="88" y="12"/>
                      <a:pt x="87" y="10"/>
                      <a:pt x="84" y="9"/>
                    </a:cubicBezTo>
                    <a:cubicBezTo>
                      <a:pt x="81" y="8"/>
                      <a:pt x="79" y="8"/>
                      <a:pt x="76" y="8"/>
                    </a:cubicBezTo>
                    <a:cubicBezTo>
                      <a:pt x="76" y="5"/>
                      <a:pt x="76" y="3"/>
                      <a:pt x="76" y="1"/>
                    </a:cubicBezTo>
                    <a:cubicBezTo>
                      <a:pt x="79" y="0"/>
                      <a:pt x="114" y="0"/>
                      <a:pt x="122" y="1"/>
                    </a:cubicBezTo>
                    <a:cubicBezTo>
                      <a:pt x="122" y="3"/>
                      <a:pt x="122" y="5"/>
                      <a:pt x="122" y="8"/>
                    </a:cubicBezTo>
                    <a:cubicBezTo>
                      <a:pt x="121" y="8"/>
                      <a:pt x="120" y="8"/>
                      <a:pt x="118" y="8"/>
                    </a:cubicBezTo>
                    <a:cubicBezTo>
                      <a:pt x="111" y="9"/>
                      <a:pt x="104" y="12"/>
                      <a:pt x="99" y="18"/>
                    </a:cubicBezTo>
                    <a:cubicBezTo>
                      <a:pt x="92" y="25"/>
                      <a:pt x="85" y="33"/>
                      <a:pt x="77" y="41"/>
                    </a:cubicBezTo>
                    <a:cubicBezTo>
                      <a:pt x="72" y="46"/>
                      <a:pt x="67" y="52"/>
                      <a:pt x="62" y="57"/>
                    </a:cubicBezTo>
                    <a:cubicBezTo>
                      <a:pt x="63" y="58"/>
                      <a:pt x="64" y="59"/>
                      <a:pt x="64" y="61"/>
                    </a:cubicBezTo>
                    <a:cubicBezTo>
                      <a:pt x="77" y="78"/>
                      <a:pt x="90" y="95"/>
                      <a:pt x="102" y="113"/>
                    </a:cubicBezTo>
                    <a:cubicBezTo>
                      <a:pt x="104" y="115"/>
                      <a:pt x="106" y="118"/>
                      <a:pt x="108" y="120"/>
                    </a:cubicBezTo>
                    <a:cubicBezTo>
                      <a:pt x="112" y="124"/>
                      <a:pt x="117" y="127"/>
                      <a:pt x="123" y="127"/>
                    </a:cubicBezTo>
                    <a:cubicBezTo>
                      <a:pt x="124" y="128"/>
                      <a:pt x="125" y="128"/>
                      <a:pt x="127" y="128"/>
                    </a:cubicBezTo>
                    <a:cubicBezTo>
                      <a:pt x="127" y="130"/>
                      <a:pt x="127" y="133"/>
                      <a:pt x="127" y="135"/>
                    </a:cubicBezTo>
                    <a:cubicBezTo>
                      <a:pt x="109" y="135"/>
                      <a:pt x="91" y="135"/>
                      <a:pt x="73" y="135"/>
                    </a:cubicBezTo>
                    <a:cubicBezTo>
                      <a:pt x="73" y="133"/>
                      <a:pt x="73" y="131"/>
                      <a:pt x="73" y="128"/>
                    </a:cubicBezTo>
                    <a:cubicBezTo>
                      <a:pt x="75" y="128"/>
                      <a:pt x="78" y="128"/>
                      <a:pt x="80" y="127"/>
                    </a:cubicBezTo>
                    <a:cubicBezTo>
                      <a:pt x="85" y="127"/>
                      <a:pt x="86" y="125"/>
                      <a:pt x="84" y="120"/>
                    </a:cubicBezTo>
                    <a:cubicBezTo>
                      <a:pt x="84" y="118"/>
                      <a:pt x="83" y="117"/>
                      <a:pt x="82" y="115"/>
                    </a:cubicBezTo>
                    <a:cubicBezTo>
                      <a:pt x="72" y="101"/>
                      <a:pt x="61" y="86"/>
                      <a:pt x="51" y="72"/>
                    </a:cubicBezTo>
                    <a:cubicBezTo>
                      <a:pt x="51" y="71"/>
                      <a:pt x="50" y="71"/>
                      <a:pt x="50" y="7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162" name="Freeform 19"/>
              <p:cNvSpPr/>
              <p:nvPr/>
            </p:nvSpPr>
            <p:spPr bwMode="auto">
              <a:xfrm>
                <a:off x="7278607" y="3887973"/>
                <a:ext cx="358826" cy="384457"/>
              </a:xfrm>
              <a:custGeom>
                <a:avLst/>
                <a:gdLst>
                  <a:gd name="T0" fmla="*/ 28 w 126"/>
                  <a:gd name="T1" fmla="*/ 16 h 135"/>
                  <a:gd name="T2" fmla="*/ 28 w 126"/>
                  <a:gd name="T3" fmla="*/ 20 h 135"/>
                  <a:gd name="T4" fmla="*/ 28 w 126"/>
                  <a:gd name="T5" fmla="*/ 109 h 135"/>
                  <a:gd name="T6" fmla="*/ 28 w 126"/>
                  <a:gd name="T7" fmla="*/ 119 h 135"/>
                  <a:gd name="T8" fmla="*/ 37 w 126"/>
                  <a:gd name="T9" fmla="*/ 127 h 135"/>
                  <a:gd name="T10" fmla="*/ 44 w 126"/>
                  <a:gd name="T11" fmla="*/ 128 h 135"/>
                  <a:gd name="T12" fmla="*/ 44 w 126"/>
                  <a:gd name="T13" fmla="*/ 135 h 135"/>
                  <a:gd name="T14" fmla="*/ 0 w 126"/>
                  <a:gd name="T15" fmla="*/ 135 h 135"/>
                  <a:gd name="T16" fmla="*/ 0 w 126"/>
                  <a:gd name="T17" fmla="*/ 128 h 135"/>
                  <a:gd name="T18" fmla="*/ 8 w 126"/>
                  <a:gd name="T19" fmla="*/ 127 h 135"/>
                  <a:gd name="T20" fmla="*/ 16 w 126"/>
                  <a:gd name="T21" fmla="*/ 120 h 135"/>
                  <a:gd name="T22" fmla="*/ 16 w 126"/>
                  <a:gd name="T23" fmla="*/ 113 h 135"/>
                  <a:gd name="T24" fmla="*/ 16 w 126"/>
                  <a:gd name="T25" fmla="*/ 19 h 135"/>
                  <a:gd name="T26" fmla="*/ 16 w 126"/>
                  <a:gd name="T27" fmla="*/ 15 h 135"/>
                  <a:gd name="T28" fmla="*/ 9 w 126"/>
                  <a:gd name="T29" fmla="*/ 9 h 135"/>
                  <a:gd name="T30" fmla="*/ 5 w 126"/>
                  <a:gd name="T31" fmla="*/ 8 h 135"/>
                  <a:gd name="T32" fmla="*/ 1 w 126"/>
                  <a:gd name="T33" fmla="*/ 8 h 135"/>
                  <a:gd name="T34" fmla="*/ 1 w 126"/>
                  <a:gd name="T35" fmla="*/ 1 h 135"/>
                  <a:gd name="T36" fmla="*/ 40 w 126"/>
                  <a:gd name="T37" fmla="*/ 1 h 135"/>
                  <a:gd name="T38" fmla="*/ 98 w 126"/>
                  <a:gd name="T39" fmla="*/ 100 h 135"/>
                  <a:gd name="T40" fmla="*/ 99 w 126"/>
                  <a:gd name="T41" fmla="*/ 100 h 135"/>
                  <a:gd name="T42" fmla="*/ 99 w 126"/>
                  <a:gd name="T43" fmla="*/ 96 h 135"/>
                  <a:gd name="T44" fmla="*/ 99 w 126"/>
                  <a:gd name="T45" fmla="*/ 24 h 135"/>
                  <a:gd name="T46" fmla="*/ 98 w 126"/>
                  <a:gd name="T47" fmla="*/ 16 h 135"/>
                  <a:gd name="T48" fmla="*/ 90 w 126"/>
                  <a:gd name="T49" fmla="*/ 9 h 135"/>
                  <a:gd name="T50" fmla="*/ 83 w 126"/>
                  <a:gd name="T51" fmla="*/ 8 h 135"/>
                  <a:gd name="T52" fmla="*/ 83 w 126"/>
                  <a:gd name="T53" fmla="*/ 1 h 135"/>
                  <a:gd name="T54" fmla="*/ 126 w 126"/>
                  <a:gd name="T55" fmla="*/ 1 h 135"/>
                  <a:gd name="T56" fmla="*/ 126 w 126"/>
                  <a:gd name="T57" fmla="*/ 8 h 135"/>
                  <a:gd name="T58" fmla="*/ 119 w 126"/>
                  <a:gd name="T59" fmla="*/ 9 h 135"/>
                  <a:gd name="T60" fmla="*/ 111 w 126"/>
                  <a:gd name="T61" fmla="*/ 16 h 135"/>
                  <a:gd name="T62" fmla="*/ 110 w 126"/>
                  <a:gd name="T63" fmla="*/ 27 h 135"/>
                  <a:gd name="T64" fmla="*/ 110 w 126"/>
                  <a:gd name="T65" fmla="*/ 129 h 135"/>
                  <a:gd name="T66" fmla="*/ 110 w 126"/>
                  <a:gd name="T67" fmla="*/ 135 h 135"/>
                  <a:gd name="T68" fmla="*/ 99 w 126"/>
                  <a:gd name="T69" fmla="*/ 135 h 135"/>
                  <a:gd name="T70" fmla="*/ 29 w 126"/>
                  <a:gd name="T71" fmla="*/ 15 h 135"/>
                  <a:gd name="T72" fmla="*/ 28 w 126"/>
                  <a:gd name="T73" fmla="*/ 16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6" h="135">
                    <a:moveTo>
                      <a:pt x="28" y="16"/>
                    </a:moveTo>
                    <a:cubicBezTo>
                      <a:pt x="28" y="17"/>
                      <a:pt x="28" y="19"/>
                      <a:pt x="28" y="20"/>
                    </a:cubicBezTo>
                    <a:cubicBezTo>
                      <a:pt x="28" y="50"/>
                      <a:pt x="28" y="79"/>
                      <a:pt x="28" y="109"/>
                    </a:cubicBezTo>
                    <a:cubicBezTo>
                      <a:pt x="28" y="112"/>
                      <a:pt x="28" y="115"/>
                      <a:pt x="28" y="119"/>
                    </a:cubicBezTo>
                    <a:cubicBezTo>
                      <a:pt x="29" y="124"/>
                      <a:pt x="31" y="126"/>
                      <a:pt x="37" y="127"/>
                    </a:cubicBezTo>
                    <a:cubicBezTo>
                      <a:pt x="39" y="127"/>
                      <a:pt x="41" y="128"/>
                      <a:pt x="44" y="128"/>
                    </a:cubicBezTo>
                    <a:cubicBezTo>
                      <a:pt x="44" y="130"/>
                      <a:pt x="44" y="133"/>
                      <a:pt x="44" y="135"/>
                    </a:cubicBezTo>
                    <a:cubicBezTo>
                      <a:pt x="29" y="135"/>
                      <a:pt x="15" y="135"/>
                      <a:pt x="0" y="135"/>
                    </a:cubicBezTo>
                    <a:cubicBezTo>
                      <a:pt x="0" y="133"/>
                      <a:pt x="0" y="131"/>
                      <a:pt x="0" y="128"/>
                    </a:cubicBezTo>
                    <a:cubicBezTo>
                      <a:pt x="3" y="128"/>
                      <a:pt x="5" y="127"/>
                      <a:pt x="8" y="127"/>
                    </a:cubicBezTo>
                    <a:cubicBezTo>
                      <a:pt x="12" y="127"/>
                      <a:pt x="15" y="124"/>
                      <a:pt x="16" y="120"/>
                    </a:cubicBezTo>
                    <a:cubicBezTo>
                      <a:pt x="16" y="118"/>
                      <a:pt x="16" y="115"/>
                      <a:pt x="16" y="113"/>
                    </a:cubicBezTo>
                    <a:cubicBezTo>
                      <a:pt x="16" y="82"/>
                      <a:pt x="16" y="50"/>
                      <a:pt x="16" y="19"/>
                    </a:cubicBezTo>
                    <a:cubicBezTo>
                      <a:pt x="16" y="18"/>
                      <a:pt x="16" y="17"/>
                      <a:pt x="16" y="15"/>
                    </a:cubicBezTo>
                    <a:cubicBezTo>
                      <a:pt x="16" y="11"/>
                      <a:pt x="14" y="9"/>
                      <a:pt x="9" y="9"/>
                    </a:cubicBezTo>
                    <a:cubicBezTo>
                      <a:pt x="8" y="8"/>
                      <a:pt x="7" y="8"/>
                      <a:pt x="5" y="8"/>
                    </a:cubicBezTo>
                    <a:cubicBezTo>
                      <a:pt x="4" y="8"/>
                      <a:pt x="2" y="8"/>
                      <a:pt x="1" y="8"/>
                    </a:cubicBezTo>
                    <a:cubicBezTo>
                      <a:pt x="1" y="5"/>
                      <a:pt x="1" y="3"/>
                      <a:pt x="1" y="1"/>
                    </a:cubicBezTo>
                    <a:cubicBezTo>
                      <a:pt x="14" y="1"/>
                      <a:pt x="27" y="1"/>
                      <a:pt x="40" y="1"/>
                    </a:cubicBezTo>
                    <a:cubicBezTo>
                      <a:pt x="59" y="34"/>
                      <a:pt x="79" y="67"/>
                      <a:pt x="98" y="100"/>
                    </a:cubicBezTo>
                    <a:cubicBezTo>
                      <a:pt x="98" y="100"/>
                      <a:pt x="99" y="100"/>
                      <a:pt x="99" y="100"/>
                    </a:cubicBezTo>
                    <a:cubicBezTo>
                      <a:pt x="99" y="99"/>
                      <a:pt x="99" y="97"/>
                      <a:pt x="99" y="96"/>
                    </a:cubicBezTo>
                    <a:cubicBezTo>
                      <a:pt x="99" y="72"/>
                      <a:pt x="99" y="48"/>
                      <a:pt x="99" y="24"/>
                    </a:cubicBezTo>
                    <a:cubicBezTo>
                      <a:pt x="99" y="21"/>
                      <a:pt x="99" y="19"/>
                      <a:pt x="98" y="16"/>
                    </a:cubicBezTo>
                    <a:cubicBezTo>
                      <a:pt x="97" y="12"/>
                      <a:pt x="94" y="9"/>
                      <a:pt x="90" y="9"/>
                    </a:cubicBezTo>
                    <a:cubicBezTo>
                      <a:pt x="88" y="8"/>
                      <a:pt x="86" y="8"/>
                      <a:pt x="83" y="8"/>
                    </a:cubicBezTo>
                    <a:cubicBezTo>
                      <a:pt x="83" y="5"/>
                      <a:pt x="83" y="3"/>
                      <a:pt x="83" y="1"/>
                    </a:cubicBezTo>
                    <a:cubicBezTo>
                      <a:pt x="87" y="0"/>
                      <a:pt x="115" y="0"/>
                      <a:pt x="126" y="1"/>
                    </a:cubicBezTo>
                    <a:cubicBezTo>
                      <a:pt x="126" y="3"/>
                      <a:pt x="126" y="5"/>
                      <a:pt x="126" y="8"/>
                    </a:cubicBezTo>
                    <a:cubicBezTo>
                      <a:pt x="124" y="8"/>
                      <a:pt x="122" y="8"/>
                      <a:pt x="119" y="9"/>
                    </a:cubicBezTo>
                    <a:cubicBezTo>
                      <a:pt x="115" y="9"/>
                      <a:pt x="112" y="12"/>
                      <a:pt x="111" y="16"/>
                    </a:cubicBezTo>
                    <a:cubicBezTo>
                      <a:pt x="111" y="20"/>
                      <a:pt x="110" y="23"/>
                      <a:pt x="110" y="27"/>
                    </a:cubicBezTo>
                    <a:cubicBezTo>
                      <a:pt x="110" y="61"/>
                      <a:pt x="110" y="95"/>
                      <a:pt x="110" y="129"/>
                    </a:cubicBezTo>
                    <a:cubicBezTo>
                      <a:pt x="110" y="131"/>
                      <a:pt x="110" y="133"/>
                      <a:pt x="110" y="135"/>
                    </a:cubicBezTo>
                    <a:cubicBezTo>
                      <a:pt x="106" y="135"/>
                      <a:pt x="103" y="135"/>
                      <a:pt x="99" y="135"/>
                    </a:cubicBezTo>
                    <a:cubicBezTo>
                      <a:pt x="76" y="95"/>
                      <a:pt x="52" y="55"/>
                      <a:pt x="29" y="15"/>
                    </a:cubicBezTo>
                    <a:cubicBezTo>
                      <a:pt x="28" y="15"/>
                      <a:pt x="28" y="15"/>
                      <a:pt x="28" y="16"/>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163" name="Freeform 20"/>
              <p:cNvSpPr/>
              <p:nvPr/>
            </p:nvSpPr>
            <p:spPr bwMode="auto">
              <a:xfrm>
                <a:off x="8233341" y="3887973"/>
                <a:ext cx="352419" cy="384457"/>
              </a:xfrm>
              <a:custGeom>
                <a:avLst/>
                <a:gdLst>
                  <a:gd name="T0" fmla="*/ 0 w 124"/>
                  <a:gd name="T1" fmla="*/ 8 h 135"/>
                  <a:gd name="T2" fmla="*/ 0 w 124"/>
                  <a:gd name="T3" fmla="*/ 1 h 135"/>
                  <a:gd name="T4" fmla="*/ 105 w 124"/>
                  <a:gd name="T5" fmla="*/ 1 h 135"/>
                  <a:gd name="T6" fmla="*/ 117 w 124"/>
                  <a:gd name="T7" fmla="*/ 35 h 135"/>
                  <a:gd name="T8" fmla="*/ 110 w 124"/>
                  <a:gd name="T9" fmla="*/ 39 h 135"/>
                  <a:gd name="T10" fmla="*/ 107 w 124"/>
                  <a:gd name="T11" fmla="*/ 33 h 135"/>
                  <a:gd name="T12" fmla="*/ 78 w 124"/>
                  <a:gd name="T13" fmla="*/ 11 h 135"/>
                  <a:gd name="T14" fmla="*/ 34 w 124"/>
                  <a:gd name="T15" fmla="*/ 11 h 135"/>
                  <a:gd name="T16" fmla="*/ 34 w 124"/>
                  <a:gd name="T17" fmla="*/ 61 h 135"/>
                  <a:gd name="T18" fmla="*/ 55 w 124"/>
                  <a:gd name="T19" fmla="*/ 60 h 135"/>
                  <a:gd name="T20" fmla="*/ 69 w 124"/>
                  <a:gd name="T21" fmla="*/ 45 h 135"/>
                  <a:gd name="T22" fmla="*/ 70 w 124"/>
                  <a:gd name="T23" fmla="*/ 36 h 135"/>
                  <a:gd name="T24" fmla="*/ 78 w 124"/>
                  <a:gd name="T25" fmla="*/ 36 h 135"/>
                  <a:gd name="T26" fmla="*/ 78 w 124"/>
                  <a:gd name="T27" fmla="*/ 95 h 135"/>
                  <a:gd name="T28" fmla="*/ 74 w 124"/>
                  <a:gd name="T29" fmla="*/ 95 h 135"/>
                  <a:gd name="T30" fmla="*/ 70 w 124"/>
                  <a:gd name="T31" fmla="*/ 95 h 135"/>
                  <a:gd name="T32" fmla="*/ 70 w 124"/>
                  <a:gd name="T33" fmla="*/ 88 h 135"/>
                  <a:gd name="T34" fmla="*/ 68 w 124"/>
                  <a:gd name="T35" fmla="*/ 81 h 135"/>
                  <a:gd name="T36" fmla="*/ 58 w 124"/>
                  <a:gd name="T37" fmla="*/ 71 h 135"/>
                  <a:gd name="T38" fmla="*/ 34 w 124"/>
                  <a:gd name="T39" fmla="*/ 70 h 135"/>
                  <a:gd name="T40" fmla="*/ 33 w 124"/>
                  <a:gd name="T41" fmla="*/ 74 h 135"/>
                  <a:gd name="T42" fmla="*/ 33 w 124"/>
                  <a:gd name="T43" fmla="*/ 115 h 135"/>
                  <a:gd name="T44" fmla="*/ 43 w 124"/>
                  <a:gd name="T45" fmla="*/ 125 h 135"/>
                  <a:gd name="T46" fmla="*/ 69 w 124"/>
                  <a:gd name="T47" fmla="*/ 125 h 135"/>
                  <a:gd name="T48" fmla="*/ 112 w 124"/>
                  <a:gd name="T49" fmla="*/ 97 h 135"/>
                  <a:gd name="T50" fmla="*/ 115 w 124"/>
                  <a:gd name="T51" fmla="*/ 90 h 135"/>
                  <a:gd name="T52" fmla="*/ 124 w 124"/>
                  <a:gd name="T53" fmla="*/ 93 h 135"/>
                  <a:gd name="T54" fmla="*/ 109 w 124"/>
                  <a:gd name="T55" fmla="*/ 135 h 135"/>
                  <a:gd name="T56" fmla="*/ 0 w 124"/>
                  <a:gd name="T57" fmla="*/ 135 h 135"/>
                  <a:gd name="T58" fmla="*/ 0 w 124"/>
                  <a:gd name="T59" fmla="*/ 128 h 135"/>
                  <a:gd name="T60" fmla="*/ 8 w 124"/>
                  <a:gd name="T61" fmla="*/ 127 h 135"/>
                  <a:gd name="T62" fmla="*/ 15 w 124"/>
                  <a:gd name="T63" fmla="*/ 120 h 135"/>
                  <a:gd name="T64" fmla="*/ 16 w 124"/>
                  <a:gd name="T65" fmla="*/ 113 h 135"/>
                  <a:gd name="T66" fmla="*/ 16 w 124"/>
                  <a:gd name="T67" fmla="*/ 21 h 135"/>
                  <a:gd name="T68" fmla="*/ 16 w 124"/>
                  <a:gd name="T69" fmla="*/ 16 h 135"/>
                  <a:gd name="T70" fmla="*/ 8 w 124"/>
                  <a:gd name="T71" fmla="*/ 9 h 135"/>
                  <a:gd name="T72" fmla="*/ 4 w 124"/>
                  <a:gd name="T73" fmla="*/ 8 h 135"/>
                  <a:gd name="T74" fmla="*/ 0 w 124"/>
                  <a:gd name="T75" fmla="*/ 8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4" h="135">
                    <a:moveTo>
                      <a:pt x="0" y="8"/>
                    </a:moveTo>
                    <a:cubicBezTo>
                      <a:pt x="0" y="5"/>
                      <a:pt x="0" y="3"/>
                      <a:pt x="0" y="1"/>
                    </a:cubicBezTo>
                    <a:cubicBezTo>
                      <a:pt x="3" y="0"/>
                      <a:pt x="98" y="0"/>
                      <a:pt x="105" y="1"/>
                    </a:cubicBezTo>
                    <a:cubicBezTo>
                      <a:pt x="109" y="12"/>
                      <a:pt x="113" y="24"/>
                      <a:pt x="117" y="35"/>
                    </a:cubicBezTo>
                    <a:cubicBezTo>
                      <a:pt x="115" y="37"/>
                      <a:pt x="112" y="38"/>
                      <a:pt x="110" y="39"/>
                    </a:cubicBezTo>
                    <a:cubicBezTo>
                      <a:pt x="109" y="36"/>
                      <a:pt x="108" y="35"/>
                      <a:pt x="107" y="33"/>
                    </a:cubicBezTo>
                    <a:cubicBezTo>
                      <a:pt x="101" y="20"/>
                      <a:pt x="92" y="13"/>
                      <a:pt x="78" y="11"/>
                    </a:cubicBezTo>
                    <a:cubicBezTo>
                      <a:pt x="63" y="10"/>
                      <a:pt x="48" y="11"/>
                      <a:pt x="34" y="11"/>
                    </a:cubicBezTo>
                    <a:cubicBezTo>
                      <a:pt x="33" y="15"/>
                      <a:pt x="33" y="55"/>
                      <a:pt x="34" y="61"/>
                    </a:cubicBezTo>
                    <a:cubicBezTo>
                      <a:pt x="41" y="61"/>
                      <a:pt x="48" y="61"/>
                      <a:pt x="55" y="60"/>
                    </a:cubicBezTo>
                    <a:cubicBezTo>
                      <a:pt x="64" y="59"/>
                      <a:pt x="68" y="54"/>
                      <a:pt x="69" y="45"/>
                    </a:cubicBezTo>
                    <a:cubicBezTo>
                      <a:pt x="70" y="42"/>
                      <a:pt x="70" y="39"/>
                      <a:pt x="70" y="36"/>
                    </a:cubicBezTo>
                    <a:cubicBezTo>
                      <a:pt x="73" y="36"/>
                      <a:pt x="75" y="36"/>
                      <a:pt x="78" y="36"/>
                    </a:cubicBezTo>
                    <a:cubicBezTo>
                      <a:pt x="78" y="56"/>
                      <a:pt x="78" y="75"/>
                      <a:pt x="78" y="95"/>
                    </a:cubicBezTo>
                    <a:cubicBezTo>
                      <a:pt x="77" y="95"/>
                      <a:pt x="76" y="95"/>
                      <a:pt x="74" y="95"/>
                    </a:cubicBezTo>
                    <a:cubicBezTo>
                      <a:pt x="73" y="95"/>
                      <a:pt x="72" y="95"/>
                      <a:pt x="70" y="95"/>
                    </a:cubicBezTo>
                    <a:cubicBezTo>
                      <a:pt x="70" y="93"/>
                      <a:pt x="70" y="90"/>
                      <a:pt x="70" y="88"/>
                    </a:cubicBezTo>
                    <a:cubicBezTo>
                      <a:pt x="69" y="86"/>
                      <a:pt x="69" y="83"/>
                      <a:pt x="68" y="81"/>
                    </a:cubicBezTo>
                    <a:cubicBezTo>
                      <a:pt x="67" y="75"/>
                      <a:pt x="64" y="72"/>
                      <a:pt x="58" y="71"/>
                    </a:cubicBezTo>
                    <a:cubicBezTo>
                      <a:pt x="50" y="69"/>
                      <a:pt x="42" y="70"/>
                      <a:pt x="34" y="70"/>
                    </a:cubicBezTo>
                    <a:cubicBezTo>
                      <a:pt x="33" y="72"/>
                      <a:pt x="33" y="73"/>
                      <a:pt x="33" y="74"/>
                    </a:cubicBezTo>
                    <a:cubicBezTo>
                      <a:pt x="33" y="88"/>
                      <a:pt x="33" y="102"/>
                      <a:pt x="33" y="115"/>
                    </a:cubicBezTo>
                    <a:cubicBezTo>
                      <a:pt x="33" y="124"/>
                      <a:pt x="34" y="125"/>
                      <a:pt x="43" y="125"/>
                    </a:cubicBezTo>
                    <a:cubicBezTo>
                      <a:pt x="52" y="125"/>
                      <a:pt x="60" y="125"/>
                      <a:pt x="69" y="125"/>
                    </a:cubicBezTo>
                    <a:cubicBezTo>
                      <a:pt x="89" y="125"/>
                      <a:pt x="104" y="115"/>
                      <a:pt x="112" y="97"/>
                    </a:cubicBezTo>
                    <a:cubicBezTo>
                      <a:pt x="113" y="95"/>
                      <a:pt x="114" y="93"/>
                      <a:pt x="115" y="90"/>
                    </a:cubicBezTo>
                    <a:cubicBezTo>
                      <a:pt x="118" y="91"/>
                      <a:pt x="121" y="92"/>
                      <a:pt x="124" y="93"/>
                    </a:cubicBezTo>
                    <a:cubicBezTo>
                      <a:pt x="119" y="108"/>
                      <a:pt x="114" y="121"/>
                      <a:pt x="109" y="135"/>
                    </a:cubicBezTo>
                    <a:cubicBezTo>
                      <a:pt x="73" y="135"/>
                      <a:pt x="37" y="135"/>
                      <a:pt x="0" y="135"/>
                    </a:cubicBezTo>
                    <a:cubicBezTo>
                      <a:pt x="0" y="133"/>
                      <a:pt x="0" y="131"/>
                      <a:pt x="0" y="128"/>
                    </a:cubicBezTo>
                    <a:cubicBezTo>
                      <a:pt x="3" y="128"/>
                      <a:pt x="6" y="128"/>
                      <a:pt x="8" y="127"/>
                    </a:cubicBezTo>
                    <a:cubicBezTo>
                      <a:pt x="13" y="126"/>
                      <a:pt x="15" y="125"/>
                      <a:pt x="15" y="120"/>
                    </a:cubicBezTo>
                    <a:cubicBezTo>
                      <a:pt x="16" y="118"/>
                      <a:pt x="16" y="115"/>
                      <a:pt x="16" y="113"/>
                    </a:cubicBezTo>
                    <a:cubicBezTo>
                      <a:pt x="16" y="82"/>
                      <a:pt x="16" y="52"/>
                      <a:pt x="16" y="21"/>
                    </a:cubicBezTo>
                    <a:cubicBezTo>
                      <a:pt x="16" y="20"/>
                      <a:pt x="16" y="18"/>
                      <a:pt x="16" y="16"/>
                    </a:cubicBezTo>
                    <a:cubicBezTo>
                      <a:pt x="15" y="11"/>
                      <a:pt x="13" y="9"/>
                      <a:pt x="8" y="9"/>
                    </a:cubicBezTo>
                    <a:cubicBezTo>
                      <a:pt x="7" y="9"/>
                      <a:pt x="6" y="8"/>
                      <a:pt x="4" y="8"/>
                    </a:cubicBezTo>
                    <a:cubicBezTo>
                      <a:pt x="3" y="8"/>
                      <a:pt x="2" y="8"/>
                      <a:pt x="0" y="8"/>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164" name="Freeform 21"/>
              <p:cNvSpPr/>
              <p:nvPr/>
            </p:nvSpPr>
            <p:spPr bwMode="auto">
              <a:xfrm>
                <a:off x="4949441" y="3891177"/>
                <a:ext cx="352419" cy="381253"/>
              </a:xfrm>
              <a:custGeom>
                <a:avLst/>
                <a:gdLst>
                  <a:gd name="T0" fmla="*/ 33 w 123"/>
                  <a:gd name="T1" fmla="*/ 60 h 134"/>
                  <a:gd name="T2" fmla="*/ 55 w 123"/>
                  <a:gd name="T3" fmla="*/ 59 h 134"/>
                  <a:gd name="T4" fmla="*/ 68 w 123"/>
                  <a:gd name="T5" fmla="*/ 45 h 134"/>
                  <a:gd name="T6" fmla="*/ 70 w 123"/>
                  <a:gd name="T7" fmla="*/ 35 h 134"/>
                  <a:gd name="T8" fmla="*/ 77 w 123"/>
                  <a:gd name="T9" fmla="*/ 35 h 134"/>
                  <a:gd name="T10" fmla="*/ 77 w 123"/>
                  <a:gd name="T11" fmla="*/ 94 h 134"/>
                  <a:gd name="T12" fmla="*/ 75 w 123"/>
                  <a:gd name="T13" fmla="*/ 94 h 134"/>
                  <a:gd name="T14" fmla="*/ 70 w 123"/>
                  <a:gd name="T15" fmla="*/ 94 h 134"/>
                  <a:gd name="T16" fmla="*/ 69 w 123"/>
                  <a:gd name="T17" fmla="*/ 83 h 134"/>
                  <a:gd name="T18" fmla="*/ 54 w 123"/>
                  <a:gd name="T19" fmla="*/ 69 h 134"/>
                  <a:gd name="T20" fmla="*/ 33 w 123"/>
                  <a:gd name="T21" fmla="*/ 69 h 134"/>
                  <a:gd name="T22" fmla="*/ 33 w 123"/>
                  <a:gd name="T23" fmla="*/ 73 h 134"/>
                  <a:gd name="T24" fmla="*/ 33 w 123"/>
                  <a:gd name="T25" fmla="*/ 114 h 134"/>
                  <a:gd name="T26" fmla="*/ 43 w 123"/>
                  <a:gd name="T27" fmla="*/ 124 h 134"/>
                  <a:gd name="T28" fmla="*/ 68 w 123"/>
                  <a:gd name="T29" fmla="*/ 124 h 134"/>
                  <a:gd name="T30" fmla="*/ 112 w 123"/>
                  <a:gd name="T31" fmla="*/ 96 h 134"/>
                  <a:gd name="T32" fmla="*/ 115 w 123"/>
                  <a:gd name="T33" fmla="*/ 90 h 134"/>
                  <a:gd name="T34" fmla="*/ 115 w 123"/>
                  <a:gd name="T35" fmla="*/ 90 h 134"/>
                  <a:gd name="T36" fmla="*/ 123 w 123"/>
                  <a:gd name="T37" fmla="*/ 92 h 134"/>
                  <a:gd name="T38" fmla="*/ 109 w 123"/>
                  <a:gd name="T39" fmla="*/ 134 h 134"/>
                  <a:gd name="T40" fmla="*/ 0 w 123"/>
                  <a:gd name="T41" fmla="*/ 134 h 134"/>
                  <a:gd name="T42" fmla="*/ 0 w 123"/>
                  <a:gd name="T43" fmla="*/ 127 h 134"/>
                  <a:gd name="T44" fmla="*/ 8 w 123"/>
                  <a:gd name="T45" fmla="*/ 126 h 134"/>
                  <a:gd name="T46" fmla="*/ 15 w 123"/>
                  <a:gd name="T47" fmla="*/ 120 h 134"/>
                  <a:gd name="T48" fmla="*/ 16 w 123"/>
                  <a:gd name="T49" fmla="*/ 113 h 134"/>
                  <a:gd name="T50" fmla="*/ 16 w 123"/>
                  <a:gd name="T51" fmla="*/ 20 h 134"/>
                  <a:gd name="T52" fmla="*/ 5 w 123"/>
                  <a:gd name="T53" fmla="*/ 7 h 134"/>
                  <a:gd name="T54" fmla="*/ 0 w 123"/>
                  <a:gd name="T55" fmla="*/ 7 h 134"/>
                  <a:gd name="T56" fmla="*/ 0 w 123"/>
                  <a:gd name="T57" fmla="*/ 0 h 134"/>
                  <a:gd name="T58" fmla="*/ 105 w 123"/>
                  <a:gd name="T59" fmla="*/ 0 h 134"/>
                  <a:gd name="T60" fmla="*/ 117 w 123"/>
                  <a:gd name="T61" fmla="*/ 35 h 134"/>
                  <a:gd name="T62" fmla="*/ 109 w 123"/>
                  <a:gd name="T63" fmla="*/ 38 h 134"/>
                  <a:gd name="T64" fmla="*/ 107 w 123"/>
                  <a:gd name="T65" fmla="*/ 34 h 134"/>
                  <a:gd name="T66" fmla="*/ 105 w 123"/>
                  <a:gd name="T67" fmla="*/ 29 h 134"/>
                  <a:gd name="T68" fmla="*/ 78 w 123"/>
                  <a:gd name="T69" fmla="*/ 11 h 134"/>
                  <a:gd name="T70" fmla="*/ 42 w 123"/>
                  <a:gd name="T71" fmla="*/ 10 h 134"/>
                  <a:gd name="T72" fmla="*/ 33 w 123"/>
                  <a:gd name="T73" fmla="*/ 10 h 134"/>
                  <a:gd name="T74" fmla="*/ 33 w 123"/>
                  <a:gd name="T75" fmla="*/ 60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3" h="134">
                    <a:moveTo>
                      <a:pt x="33" y="60"/>
                    </a:moveTo>
                    <a:cubicBezTo>
                      <a:pt x="41" y="60"/>
                      <a:pt x="48" y="61"/>
                      <a:pt x="55" y="59"/>
                    </a:cubicBezTo>
                    <a:cubicBezTo>
                      <a:pt x="63" y="57"/>
                      <a:pt x="67" y="53"/>
                      <a:pt x="68" y="45"/>
                    </a:cubicBezTo>
                    <a:cubicBezTo>
                      <a:pt x="69" y="42"/>
                      <a:pt x="69" y="39"/>
                      <a:pt x="70" y="35"/>
                    </a:cubicBezTo>
                    <a:cubicBezTo>
                      <a:pt x="72" y="35"/>
                      <a:pt x="75" y="35"/>
                      <a:pt x="77" y="35"/>
                    </a:cubicBezTo>
                    <a:cubicBezTo>
                      <a:pt x="77" y="55"/>
                      <a:pt x="77" y="74"/>
                      <a:pt x="77" y="94"/>
                    </a:cubicBezTo>
                    <a:cubicBezTo>
                      <a:pt x="76" y="94"/>
                      <a:pt x="75" y="94"/>
                      <a:pt x="75" y="94"/>
                    </a:cubicBezTo>
                    <a:cubicBezTo>
                      <a:pt x="73" y="94"/>
                      <a:pt x="71" y="94"/>
                      <a:pt x="70" y="94"/>
                    </a:cubicBezTo>
                    <a:cubicBezTo>
                      <a:pt x="69" y="90"/>
                      <a:pt x="69" y="86"/>
                      <a:pt x="69" y="83"/>
                    </a:cubicBezTo>
                    <a:cubicBezTo>
                      <a:pt x="67" y="74"/>
                      <a:pt x="63" y="70"/>
                      <a:pt x="54" y="69"/>
                    </a:cubicBezTo>
                    <a:cubicBezTo>
                      <a:pt x="47" y="69"/>
                      <a:pt x="40" y="69"/>
                      <a:pt x="33" y="69"/>
                    </a:cubicBezTo>
                    <a:cubicBezTo>
                      <a:pt x="33" y="71"/>
                      <a:pt x="33" y="72"/>
                      <a:pt x="33" y="73"/>
                    </a:cubicBezTo>
                    <a:cubicBezTo>
                      <a:pt x="33" y="87"/>
                      <a:pt x="33" y="101"/>
                      <a:pt x="33" y="114"/>
                    </a:cubicBezTo>
                    <a:cubicBezTo>
                      <a:pt x="33" y="123"/>
                      <a:pt x="34" y="124"/>
                      <a:pt x="43" y="124"/>
                    </a:cubicBezTo>
                    <a:cubicBezTo>
                      <a:pt x="51" y="124"/>
                      <a:pt x="60" y="124"/>
                      <a:pt x="68" y="124"/>
                    </a:cubicBezTo>
                    <a:cubicBezTo>
                      <a:pt x="89" y="124"/>
                      <a:pt x="103" y="114"/>
                      <a:pt x="112" y="96"/>
                    </a:cubicBezTo>
                    <a:cubicBezTo>
                      <a:pt x="113" y="94"/>
                      <a:pt x="114" y="92"/>
                      <a:pt x="115" y="90"/>
                    </a:cubicBezTo>
                    <a:cubicBezTo>
                      <a:pt x="115" y="90"/>
                      <a:pt x="115" y="90"/>
                      <a:pt x="115" y="90"/>
                    </a:cubicBezTo>
                    <a:cubicBezTo>
                      <a:pt x="118" y="90"/>
                      <a:pt x="120" y="91"/>
                      <a:pt x="123" y="92"/>
                    </a:cubicBezTo>
                    <a:cubicBezTo>
                      <a:pt x="118" y="107"/>
                      <a:pt x="113" y="120"/>
                      <a:pt x="109" y="134"/>
                    </a:cubicBezTo>
                    <a:cubicBezTo>
                      <a:pt x="72" y="134"/>
                      <a:pt x="36" y="134"/>
                      <a:pt x="0" y="134"/>
                    </a:cubicBezTo>
                    <a:cubicBezTo>
                      <a:pt x="0" y="132"/>
                      <a:pt x="0" y="130"/>
                      <a:pt x="0" y="127"/>
                    </a:cubicBezTo>
                    <a:cubicBezTo>
                      <a:pt x="2" y="127"/>
                      <a:pt x="5" y="126"/>
                      <a:pt x="8" y="126"/>
                    </a:cubicBezTo>
                    <a:cubicBezTo>
                      <a:pt x="12" y="126"/>
                      <a:pt x="14" y="124"/>
                      <a:pt x="15" y="120"/>
                    </a:cubicBezTo>
                    <a:cubicBezTo>
                      <a:pt x="15" y="118"/>
                      <a:pt x="16" y="115"/>
                      <a:pt x="16" y="113"/>
                    </a:cubicBezTo>
                    <a:cubicBezTo>
                      <a:pt x="16" y="82"/>
                      <a:pt x="16" y="51"/>
                      <a:pt x="16" y="20"/>
                    </a:cubicBezTo>
                    <a:cubicBezTo>
                      <a:pt x="16" y="10"/>
                      <a:pt x="14" y="8"/>
                      <a:pt x="5" y="7"/>
                    </a:cubicBezTo>
                    <a:cubicBezTo>
                      <a:pt x="3" y="7"/>
                      <a:pt x="1" y="7"/>
                      <a:pt x="0" y="7"/>
                    </a:cubicBezTo>
                    <a:cubicBezTo>
                      <a:pt x="0" y="4"/>
                      <a:pt x="0" y="2"/>
                      <a:pt x="0" y="0"/>
                    </a:cubicBezTo>
                    <a:cubicBezTo>
                      <a:pt x="34" y="0"/>
                      <a:pt x="69" y="0"/>
                      <a:pt x="105" y="0"/>
                    </a:cubicBezTo>
                    <a:cubicBezTo>
                      <a:pt x="109" y="11"/>
                      <a:pt x="112" y="22"/>
                      <a:pt x="117" y="35"/>
                    </a:cubicBezTo>
                    <a:cubicBezTo>
                      <a:pt x="114" y="36"/>
                      <a:pt x="112" y="37"/>
                      <a:pt x="109" y="38"/>
                    </a:cubicBezTo>
                    <a:cubicBezTo>
                      <a:pt x="108" y="36"/>
                      <a:pt x="108" y="35"/>
                      <a:pt x="107" y="34"/>
                    </a:cubicBezTo>
                    <a:cubicBezTo>
                      <a:pt x="107" y="32"/>
                      <a:pt x="106" y="31"/>
                      <a:pt x="105" y="29"/>
                    </a:cubicBezTo>
                    <a:cubicBezTo>
                      <a:pt x="100" y="18"/>
                      <a:pt x="90" y="11"/>
                      <a:pt x="78" y="11"/>
                    </a:cubicBezTo>
                    <a:cubicBezTo>
                      <a:pt x="66" y="10"/>
                      <a:pt x="54" y="10"/>
                      <a:pt x="42" y="10"/>
                    </a:cubicBezTo>
                    <a:cubicBezTo>
                      <a:pt x="39" y="10"/>
                      <a:pt x="36" y="10"/>
                      <a:pt x="33" y="10"/>
                    </a:cubicBezTo>
                    <a:cubicBezTo>
                      <a:pt x="33" y="26"/>
                      <a:pt x="33" y="43"/>
                      <a:pt x="33" y="6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165" name="Freeform 22"/>
              <p:cNvSpPr/>
              <p:nvPr/>
            </p:nvSpPr>
            <p:spPr bwMode="auto">
              <a:xfrm>
                <a:off x="5897767" y="3891177"/>
                <a:ext cx="358826" cy="381253"/>
              </a:xfrm>
              <a:custGeom>
                <a:avLst/>
                <a:gdLst>
                  <a:gd name="T0" fmla="*/ 43 w 126"/>
                  <a:gd name="T1" fmla="*/ 134 h 134"/>
                  <a:gd name="T2" fmla="*/ 0 w 126"/>
                  <a:gd name="T3" fmla="*/ 134 h 134"/>
                  <a:gd name="T4" fmla="*/ 0 w 126"/>
                  <a:gd name="T5" fmla="*/ 127 h 134"/>
                  <a:gd name="T6" fmla="*/ 7 w 126"/>
                  <a:gd name="T7" fmla="*/ 126 h 134"/>
                  <a:gd name="T8" fmla="*/ 16 w 126"/>
                  <a:gd name="T9" fmla="*/ 118 h 134"/>
                  <a:gd name="T10" fmla="*/ 16 w 126"/>
                  <a:gd name="T11" fmla="*/ 110 h 134"/>
                  <a:gd name="T12" fmla="*/ 16 w 126"/>
                  <a:gd name="T13" fmla="*/ 18 h 134"/>
                  <a:gd name="T14" fmla="*/ 5 w 126"/>
                  <a:gd name="T15" fmla="*/ 7 h 134"/>
                  <a:gd name="T16" fmla="*/ 0 w 126"/>
                  <a:gd name="T17" fmla="*/ 7 h 134"/>
                  <a:gd name="T18" fmla="*/ 0 w 126"/>
                  <a:gd name="T19" fmla="*/ 0 h 134"/>
                  <a:gd name="T20" fmla="*/ 40 w 126"/>
                  <a:gd name="T21" fmla="*/ 0 h 134"/>
                  <a:gd name="T22" fmla="*/ 98 w 126"/>
                  <a:gd name="T23" fmla="*/ 100 h 134"/>
                  <a:gd name="T24" fmla="*/ 99 w 126"/>
                  <a:gd name="T25" fmla="*/ 96 h 134"/>
                  <a:gd name="T26" fmla="*/ 99 w 126"/>
                  <a:gd name="T27" fmla="*/ 24 h 134"/>
                  <a:gd name="T28" fmla="*/ 98 w 126"/>
                  <a:gd name="T29" fmla="*/ 17 h 134"/>
                  <a:gd name="T30" fmla="*/ 89 w 126"/>
                  <a:gd name="T31" fmla="*/ 7 h 134"/>
                  <a:gd name="T32" fmla="*/ 83 w 126"/>
                  <a:gd name="T33" fmla="*/ 7 h 134"/>
                  <a:gd name="T34" fmla="*/ 83 w 126"/>
                  <a:gd name="T35" fmla="*/ 4 h 134"/>
                  <a:gd name="T36" fmla="*/ 83 w 126"/>
                  <a:gd name="T37" fmla="*/ 0 h 134"/>
                  <a:gd name="T38" fmla="*/ 125 w 126"/>
                  <a:gd name="T39" fmla="*/ 0 h 134"/>
                  <a:gd name="T40" fmla="*/ 126 w 126"/>
                  <a:gd name="T41" fmla="*/ 3 h 134"/>
                  <a:gd name="T42" fmla="*/ 126 w 126"/>
                  <a:gd name="T43" fmla="*/ 7 h 134"/>
                  <a:gd name="T44" fmla="*/ 120 w 126"/>
                  <a:gd name="T45" fmla="*/ 7 h 134"/>
                  <a:gd name="T46" fmla="*/ 110 w 126"/>
                  <a:gd name="T47" fmla="*/ 16 h 134"/>
                  <a:gd name="T48" fmla="*/ 110 w 126"/>
                  <a:gd name="T49" fmla="*/ 26 h 134"/>
                  <a:gd name="T50" fmla="*/ 110 w 126"/>
                  <a:gd name="T51" fmla="*/ 128 h 134"/>
                  <a:gd name="T52" fmla="*/ 110 w 126"/>
                  <a:gd name="T53" fmla="*/ 134 h 134"/>
                  <a:gd name="T54" fmla="*/ 98 w 126"/>
                  <a:gd name="T55" fmla="*/ 134 h 134"/>
                  <a:gd name="T56" fmla="*/ 28 w 126"/>
                  <a:gd name="T57" fmla="*/ 14 h 134"/>
                  <a:gd name="T58" fmla="*/ 28 w 126"/>
                  <a:gd name="T59" fmla="*/ 14 h 134"/>
                  <a:gd name="T60" fmla="*/ 27 w 126"/>
                  <a:gd name="T61" fmla="*/ 17 h 134"/>
                  <a:gd name="T62" fmla="*/ 27 w 126"/>
                  <a:gd name="T63" fmla="*/ 110 h 134"/>
                  <a:gd name="T64" fmla="*/ 28 w 126"/>
                  <a:gd name="T65" fmla="*/ 118 h 134"/>
                  <a:gd name="T66" fmla="*/ 36 w 126"/>
                  <a:gd name="T67" fmla="*/ 126 h 134"/>
                  <a:gd name="T68" fmla="*/ 43 w 126"/>
                  <a:gd name="T69" fmla="*/ 127 h 134"/>
                  <a:gd name="T70" fmla="*/ 43 w 126"/>
                  <a:gd name="T71" fmla="*/ 134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26" h="134">
                    <a:moveTo>
                      <a:pt x="43" y="134"/>
                    </a:moveTo>
                    <a:cubicBezTo>
                      <a:pt x="29" y="134"/>
                      <a:pt x="14" y="134"/>
                      <a:pt x="0" y="134"/>
                    </a:cubicBezTo>
                    <a:cubicBezTo>
                      <a:pt x="0" y="132"/>
                      <a:pt x="0" y="130"/>
                      <a:pt x="0" y="127"/>
                    </a:cubicBezTo>
                    <a:cubicBezTo>
                      <a:pt x="2" y="127"/>
                      <a:pt x="5" y="127"/>
                      <a:pt x="7" y="126"/>
                    </a:cubicBezTo>
                    <a:cubicBezTo>
                      <a:pt x="13" y="125"/>
                      <a:pt x="15" y="123"/>
                      <a:pt x="16" y="118"/>
                    </a:cubicBezTo>
                    <a:cubicBezTo>
                      <a:pt x="16" y="115"/>
                      <a:pt x="16" y="113"/>
                      <a:pt x="16" y="110"/>
                    </a:cubicBezTo>
                    <a:cubicBezTo>
                      <a:pt x="16" y="80"/>
                      <a:pt x="16" y="49"/>
                      <a:pt x="16" y="18"/>
                    </a:cubicBezTo>
                    <a:cubicBezTo>
                      <a:pt x="16" y="9"/>
                      <a:pt x="14" y="8"/>
                      <a:pt x="5" y="7"/>
                    </a:cubicBezTo>
                    <a:cubicBezTo>
                      <a:pt x="4" y="7"/>
                      <a:pt x="2" y="7"/>
                      <a:pt x="0" y="7"/>
                    </a:cubicBezTo>
                    <a:cubicBezTo>
                      <a:pt x="0" y="4"/>
                      <a:pt x="0" y="2"/>
                      <a:pt x="0" y="0"/>
                    </a:cubicBezTo>
                    <a:cubicBezTo>
                      <a:pt x="13" y="0"/>
                      <a:pt x="26" y="0"/>
                      <a:pt x="40" y="0"/>
                    </a:cubicBezTo>
                    <a:cubicBezTo>
                      <a:pt x="59" y="33"/>
                      <a:pt x="78" y="66"/>
                      <a:pt x="98" y="100"/>
                    </a:cubicBezTo>
                    <a:cubicBezTo>
                      <a:pt x="98" y="98"/>
                      <a:pt x="99" y="97"/>
                      <a:pt x="99" y="96"/>
                    </a:cubicBezTo>
                    <a:cubicBezTo>
                      <a:pt x="99" y="72"/>
                      <a:pt x="99" y="48"/>
                      <a:pt x="99" y="24"/>
                    </a:cubicBezTo>
                    <a:cubicBezTo>
                      <a:pt x="99" y="22"/>
                      <a:pt x="99" y="19"/>
                      <a:pt x="98" y="17"/>
                    </a:cubicBezTo>
                    <a:cubicBezTo>
                      <a:pt x="97" y="11"/>
                      <a:pt x="95" y="8"/>
                      <a:pt x="89" y="7"/>
                    </a:cubicBezTo>
                    <a:cubicBezTo>
                      <a:pt x="87" y="7"/>
                      <a:pt x="85" y="7"/>
                      <a:pt x="83" y="7"/>
                    </a:cubicBezTo>
                    <a:cubicBezTo>
                      <a:pt x="83" y="6"/>
                      <a:pt x="83" y="5"/>
                      <a:pt x="83" y="4"/>
                    </a:cubicBezTo>
                    <a:cubicBezTo>
                      <a:pt x="83" y="2"/>
                      <a:pt x="83" y="1"/>
                      <a:pt x="83" y="0"/>
                    </a:cubicBezTo>
                    <a:cubicBezTo>
                      <a:pt x="97" y="0"/>
                      <a:pt x="111" y="0"/>
                      <a:pt x="125" y="0"/>
                    </a:cubicBezTo>
                    <a:cubicBezTo>
                      <a:pt x="125" y="1"/>
                      <a:pt x="126" y="2"/>
                      <a:pt x="126" y="3"/>
                    </a:cubicBezTo>
                    <a:cubicBezTo>
                      <a:pt x="126" y="4"/>
                      <a:pt x="126" y="5"/>
                      <a:pt x="126" y="7"/>
                    </a:cubicBezTo>
                    <a:cubicBezTo>
                      <a:pt x="124" y="7"/>
                      <a:pt x="122" y="7"/>
                      <a:pt x="120" y="7"/>
                    </a:cubicBezTo>
                    <a:cubicBezTo>
                      <a:pt x="114" y="8"/>
                      <a:pt x="111" y="11"/>
                      <a:pt x="110" y="16"/>
                    </a:cubicBezTo>
                    <a:cubicBezTo>
                      <a:pt x="110" y="20"/>
                      <a:pt x="110" y="23"/>
                      <a:pt x="110" y="26"/>
                    </a:cubicBezTo>
                    <a:cubicBezTo>
                      <a:pt x="110" y="60"/>
                      <a:pt x="110" y="94"/>
                      <a:pt x="110" y="128"/>
                    </a:cubicBezTo>
                    <a:cubicBezTo>
                      <a:pt x="110" y="130"/>
                      <a:pt x="110" y="132"/>
                      <a:pt x="110" y="134"/>
                    </a:cubicBezTo>
                    <a:cubicBezTo>
                      <a:pt x="106" y="134"/>
                      <a:pt x="102" y="134"/>
                      <a:pt x="98" y="134"/>
                    </a:cubicBezTo>
                    <a:cubicBezTo>
                      <a:pt x="75" y="94"/>
                      <a:pt x="52" y="54"/>
                      <a:pt x="28" y="14"/>
                    </a:cubicBezTo>
                    <a:cubicBezTo>
                      <a:pt x="28" y="14"/>
                      <a:pt x="28" y="14"/>
                      <a:pt x="28" y="14"/>
                    </a:cubicBezTo>
                    <a:cubicBezTo>
                      <a:pt x="27" y="15"/>
                      <a:pt x="27" y="16"/>
                      <a:pt x="27" y="17"/>
                    </a:cubicBezTo>
                    <a:cubicBezTo>
                      <a:pt x="27" y="48"/>
                      <a:pt x="27" y="79"/>
                      <a:pt x="27" y="110"/>
                    </a:cubicBezTo>
                    <a:cubicBezTo>
                      <a:pt x="27" y="113"/>
                      <a:pt x="27" y="116"/>
                      <a:pt x="28" y="118"/>
                    </a:cubicBezTo>
                    <a:cubicBezTo>
                      <a:pt x="29" y="123"/>
                      <a:pt x="31" y="125"/>
                      <a:pt x="36" y="126"/>
                    </a:cubicBezTo>
                    <a:cubicBezTo>
                      <a:pt x="38" y="126"/>
                      <a:pt x="41" y="127"/>
                      <a:pt x="43" y="127"/>
                    </a:cubicBezTo>
                    <a:cubicBezTo>
                      <a:pt x="43" y="129"/>
                      <a:pt x="43" y="132"/>
                      <a:pt x="43" y="134"/>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166" name="Freeform 23"/>
              <p:cNvSpPr/>
              <p:nvPr/>
            </p:nvSpPr>
            <p:spPr bwMode="auto">
              <a:xfrm>
                <a:off x="6285428" y="3878362"/>
                <a:ext cx="397272" cy="410087"/>
              </a:xfrm>
              <a:custGeom>
                <a:avLst/>
                <a:gdLst>
                  <a:gd name="T0" fmla="*/ 87 w 139"/>
                  <a:gd name="T1" fmla="*/ 79 h 144"/>
                  <a:gd name="T2" fmla="*/ 87 w 139"/>
                  <a:gd name="T3" fmla="*/ 71 h 144"/>
                  <a:gd name="T4" fmla="*/ 139 w 139"/>
                  <a:gd name="T5" fmla="*/ 71 h 144"/>
                  <a:gd name="T6" fmla="*/ 139 w 139"/>
                  <a:gd name="T7" fmla="*/ 79 h 144"/>
                  <a:gd name="T8" fmla="*/ 133 w 139"/>
                  <a:gd name="T9" fmla="*/ 79 h 144"/>
                  <a:gd name="T10" fmla="*/ 124 w 139"/>
                  <a:gd name="T11" fmla="*/ 88 h 144"/>
                  <a:gd name="T12" fmla="*/ 124 w 139"/>
                  <a:gd name="T13" fmla="*/ 95 h 144"/>
                  <a:gd name="T14" fmla="*/ 124 w 139"/>
                  <a:gd name="T15" fmla="*/ 134 h 144"/>
                  <a:gd name="T16" fmla="*/ 124 w 139"/>
                  <a:gd name="T17" fmla="*/ 139 h 144"/>
                  <a:gd name="T18" fmla="*/ 115 w 139"/>
                  <a:gd name="T19" fmla="*/ 139 h 144"/>
                  <a:gd name="T20" fmla="*/ 110 w 139"/>
                  <a:gd name="T21" fmla="*/ 128 h 144"/>
                  <a:gd name="T22" fmla="*/ 105 w 139"/>
                  <a:gd name="T23" fmla="*/ 131 h 144"/>
                  <a:gd name="T24" fmla="*/ 56 w 139"/>
                  <a:gd name="T25" fmla="*/ 141 h 144"/>
                  <a:gd name="T26" fmla="*/ 10 w 139"/>
                  <a:gd name="T27" fmla="*/ 103 h 144"/>
                  <a:gd name="T28" fmla="*/ 15 w 139"/>
                  <a:gd name="T29" fmla="*/ 33 h 144"/>
                  <a:gd name="T30" fmla="*/ 56 w 139"/>
                  <a:gd name="T31" fmla="*/ 3 h 144"/>
                  <a:gd name="T32" fmla="*/ 99 w 139"/>
                  <a:gd name="T33" fmla="*/ 11 h 144"/>
                  <a:gd name="T34" fmla="*/ 102 w 139"/>
                  <a:gd name="T35" fmla="*/ 13 h 144"/>
                  <a:gd name="T36" fmla="*/ 105 w 139"/>
                  <a:gd name="T37" fmla="*/ 5 h 144"/>
                  <a:gd name="T38" fmla="*/ 112 w 139"/>
                  <a:gd name="T39" fmla="*/ 5 h 144"/>
                  <a:gd name="T40" fmla="*/ 122 w 139"/>
                  <a:gd name="T41" fmla="*/ 46 h 144"/>
                  <a:gd name="T42" fmla="*/ 114 w 139"/>
                  <a:gd name="T43" fmla="*/ 49 h 144"/>
                  <a:gd name="T44" fmla="*/ 112 w 139"/>
                  <a:gd name="T45" fmla="*/ 44 h 144"/>
                  <a:gd name="T46" fmla="*/ 100 w 139"/>
                  <a:gd name="T47" fmla="*/ 25 h 144"/>
                  <a:gd name="T48" fmla="*/ 42 w 139"/>
                  <a:gd name="T49" fmla="*/ 23 h 144"/>
                  <a:gd name="T50" fmla="*/ 24 w 139"/>
                  <a:gd name="T51" fmla="*/ 62 h 144"/>
                  <a:gd name="T52" fmla="*/ 34 w 139"/>
                  <a:gd name="T53" fmla="*/ 109 h 144"/>
                  <a:gd name="T54" fmla="*/ 77 w 139"/>
                  <a:gd name="T55" fmla="*/ 131 h 144"/>
                  <a:gd name="T56" fmla="*/ 101 w 139"/>
                  <a:gd name="T57" fmla="*/ 120 h 144"/>
                  <a:gd name="T58" fmla="*/ 106 w 139"/>
                  <a:gd name="T59" fmla="*/ 109 h 144"/>
                  <a:gd name="T60" fmla="*/ 106 w 139"/>
                  <a:gd name="T61" fmla="*/ 90 h 144"/>
                  <a:gd name="T62" fmla="*/ 96 w 139"/>
                  <a:gd name="T63" fmla="*/ 79 h 144"/>
                  <a:gd name="T64" fmla="*/ 87 w 139"/>
                  <a:gd name="T65" fmla="*/ 7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9" h="144">
                    <a:moveTo>
                      <a:pt x="87" y="79"/>
                    </a:moveTo>
                    <a:cubicBezTo>
                      <a:pt x="87" y="76"/>
                      <a:pt x="87" y="74"/>
                      <a:pt x="87" y="71"/>
                    </a:cubicBezTo>
                    <a:cubicBezTo>
                      <a:pt x="105" y="71"/>
                      <a:pt x="122" y="71"/>
                      <a:pt x="139" y="71"/>
                    </a:cubicBezTo>
                    <a:cubicBezTo>
                      <a:pt x="139" y="74"/>
                      <a:pt x="139" y="76"/>
                      <a:pt x="139" y="79"/>
                    </a:cubicBezTo>
                    <a:cubicBezTo>
                      <a:pt x="137" y="79"/>
                      <a:pt x="135" y="79"/>
                      <a:pt x="133" y="79"/>
                    </a:cubicBezTo>
                    <a:cubicBezTo>
                      <a:pt x="127" y="79"/>
                      <a:pt x="125" y="81"/>
                      <a:pt x="124" y="88"/>
                    </a:cubicBezTo>
                    <a:cubicBezTo>
                      <a:pt x="124" y="90"/>
                      <a:pt x="124" y="93"/>
                      <a:pt x="124" y="95"/>
                    </a:cubicBezTo>
                    <a:cubicBezTo>
                      <a:pt x="124" y="108"/>
                      <a:pt x="124" y="121"/>
                      <a:pt x="124" y="134"/>
                    </a:cubicBezTo>
                    <a:cubicBezTo>
                      <a:pt x="124" y="135"/>
                      <a:pt x="124" y="137"/>
                      <a:pt x="124" y="139"/>
                    </a:cubicBezTo>
                    <a:cubicBezTo>
                      <a:pt x="121" y="139"/>
                      <a:pt x="118" y="139"/>
                      <a:pt x="115" y="139"/>
                    </a:cubicBezTo>
                    <a:cubicBezTo>
                      <a:pt x="113" y="136"/>
                      <a:pt x="112" y="132"/>
                      <a:pt x="110" y="128"/>
                    </a:cubicBezTo>
                    <a:cubicBezTo>
                      <a:pt x="108" y="129"/>
                      <a:pt x="107" y="130"/>
                      <a:pt x="105" y="131"/>
                    </a:cubicBezTo>
                    <a:cubicBezTo>
                      <a:pt x="90" y="140"/>
                      <a:pt x="74" y="144"/>
                      <a:pt x="56" y="141"/>
                    </a:cubicBezTo>
                    <a:cubicBezTo>
                      <a:pt x="34" y="137"/>
                      <a:pt x="18" y="124"/>
                      <a:pt x="10" y="103"/>
                    </a:cubicBezTo>
                    <a:cubicBezTo>
                      <a:pt x="0" y="79"/>
                      <a:pt x="1" y="55"/>
                      <a:pt x="15" y="33"/>
                    </a:cubicBezTo>
                    <a:cubicBezTo>
                      <a:pt x="24" y="17"/>
                      <a:pt x="38" y="6"/>
                      <a:pt x="56" y="3"/>
                    </a:cubicBezTo>
                    <a:cubicBezTo>
                      <a:pt x="71" y="0"/>
                      <a:pt x="86" y="2"/>
                      <a:pt x="99" y="11"/>
                    </a:cubicBezTo>
                    <a:cubicBezTo>
                      <a:pt x="100" y="12"/>
                      <a:pt x="101" y="12"/>
                      <a:pt x="102" y="13"/>
                    </a:cubicBezTo>
                    <a:cubicBezTo>
                      <a:pt x="103" y="10"/>
                      <a:pt x="104" y="7"/>
                      <a:pt x="105" y="5"/>
                    </a:cubicBezTo>
                    <a:cubicBezTo>
                      <a:pt x="107" y="5"/>
                      <a:pt x="109" y="5"/>
                      <a:pt x="112" y="5"/>
                    </a:cubicBezTo>
                    <a:cubicBezTo>
                      <a:pt x="115" y="18"/>
                      <a:pt x="119" y="32"/>
                      <a:pt x="122" y="46"/>
                    </a:cubicBezTo>
                    <a:cubicBezTo>
                      <a:pt x="120" y="47"/>
                      <a:pt x="117" y="48"/>
                      <a:pt x="114" y="49"/>
                    </a:cubicBezTo>
                    <a:cubicBezTo>
                      <a:pt x="114" y="47"/>
                      <a:pt x="113" y="45"/>
                      <a:pt x="112" y="44"/>
                    </a:cubicBezTo>
                    <a:cubicBezTo>
                      <a:pt x="109" y="37"/>
                      <a:pt x="105" y="30"/>
                      <a:pt x="100" y="25"/>
                    </a:cubicBezTo>
                    <a:cubicBezTo>
                      <a:pt x="84" y="8"/>
                      <a:pt x="59" y="7"/>
                      <a:pt x="42" y="23"/>
                    </a:cubicBezTo>
                    <a:cubicBezTo>
                      <a:pt x="31" y="34"/>
                      <a:pt x="25" y="47"/>
                      <a:pt x="24" y="62"/>
                    </a:cubicBezTo>
                    <a:cubicBezTo>
                      <a:pt x="22" y="79"/>
                      <a:pt x="25" y="95"/>
                      <a:pt x="34" y="109"/>
                    </a:cubicBezTo>
                    <a:cubicBezTo>
                      <a:pt x="44" y="125"/>
                      <a:pt x="59" y="132"/>
                      <a:pt x="77" y="131"/>
                    </a:cubicBezTo>
                    <a:cubicBezTo>
                      <a:pt x="86" y="130"/>
                      <a:pt x="94" y="127"/>
                      <a:pt x="101" y="120"/>
                    </a:cubicBezTo>
                    <a:cubicBezTo>
                      <a:pt x="104" y="117"/>
                      <a:pt x="106" y="114"/>
                      <a:pt x="106" y="109"/>
                    </a:cubicBezTo>
                    <a:cubicBezTo>
                      <a:pt x="106" y="103"/>
                      <a:pt x="107" y="96"/>
                      <a:pt x="106" y="90"/>
                    </a:cubicBezTo>
                    <a:cubicBezTo>
                      <a:pt x="106" y="82"/>
                      <a:pt x="104" y="81"/>
                      <a:pt x="96" y="79"/>
                    </a:cubicBezTo>
                    <a:cubicBezTo>
                      <a:pt x="94" y="79"/>
                      <a:pt x="91" y="79"/>
                      <a:pt x="87" y="79"/>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167" name="Freeform 25"/>
              <p:cNvSpPr/>
              <p:nvPr/>
            </p:nvSpPr>
            <p:spPr bwMode="auto">
              <a:xfrm>
                <a:off x="9005458" y="3884769"/>
                <a:ext cx="323584" cy="397272"/>
              </a:xfrm>
              <a:custGeom>
                <a:avLst/>
                <a:gdLst>
                  <a:gd name="T0" fmla="*/ 103 w 113"/>
                  <a:gd name="T1" fmla="*/ 44 h 140"/>
                  <a:gd name="T2" fmla="*/ 95 w 113"/>
                  <a:gd name="T3" fmla="*/ 46 h 140"/>
                  <a:gd name="T4" fmla="*/ 92 w 113"/>
                  <a:gd name="T5" fmla="*/ 41 h 140"/>
                  <a:gd name="T6" fmla="*/ 72 w 113"/>
                  <a:gd name="T7" fmla="*/ 18 h 140"/>
                  <a:gd name="T8" fmla="*/ 38 w 113"/>
                  <a:gd name="T9" fmla="*/ 12 h 140"/>
                  <a:gd name="T10" fmla="*/ 25 w 113"/>
                  <a:gd name="T11" fmla="*/ 19 h 140"/>
                  <a:gd name="T12" fmla="*/ 26 w 113"/>
                  <a:gd name="T13" fmla="*/ 44 h 140"/>
                  <a:gd name="T14" fmla="*/ 42 w 113"/>
                  <a:gd name="T15" fmla="*/ 53 h 140"/>
                  <a:gd name="T16" fmla="*/ 70 w 113"/>
                  <a:gd name="T17" fmla="*/ 62 h 140"/>
                  <a:gd name="T18" fmla="*/ 90 w 113"/>
                  <a:gd name="T19" fmla="*/ 70 h 140"/>
                  <a:gd name="T20" fmla="*/ 97 w 113"/>
                  <a:gd name="T21" fmla="*/ 125 h 140"/>
                  <a:gd name="T22" fmla="*/ 56 w 113"/>
                  <a:gd name="T23" fmla="*/ 140 h 140"/>
                  <a:gd name="T24" fmla="*/ 25 w 113"/>
                  <a:gd name="T25" fmla="*/ 128 h 140"/>
                  <a:gd name="T26" fmla="*/ 21 w 113"/>
                  <a:gd name="T27" fmla="*/ 125 h 140"/>
                  <a:gd name="T28" fmla="*/ 16 w 113"/>
                  <a:gd name="T29" fmla="*/ 137 h 140"/>
                  <a:gd name="T30" fmla="*/ 10 w 113"/>
                  <a:gd name="T31" fmla="*/ 137 h 140"/>
                  <a:gd name="T32" fmla="*/ 1 w 113"/>
                  <a:gd name="T33" fmla="*/ 89 h 140"/>
                  <a:gd name="T34" fmla="*/ 10 w 113"/>
                  <a:gd name="T35" fmla="*/ 87 h 140"/>
                  <a:gd name="T36" fmla="*/ 13 w 113"/>
                  <a:gd name="T37" fmla="*/ 95 h 140"/>
                  <a:gd name="T38" fmla="*/ 36 w 113"/>
                  <a:gd name="T39" fmla="*/ 122 h 140"/>
                  <a:gd name="T40" fmla="*/ 69 w 113"/>
                  <a:gd name="T41" fmla="*/ 128 h 140"/>
                  <a:gd name="T42" fmla="*/ 85 w 113"/>
                  <a:gd name="T43" fmla="*/ 119 h 140"/>
                  <a:gd name="T44" fmla="*/ 81 w 113"/>
                  <a:gd name="T45" fmla="*/ 86 h 140"/>
                  <a:gd name="T46" fmla="*/ 63 w 113"/>
                  <a:gd name="T47" fmla="*/ 79 h 140"/>
                  <a:gd name="T48" fmla="*/ 38 w 113"/>
                  <a:gd name="T49" fmla="*/ 71 h 140"/>
                  <a:gd name="T50" fmla="*/ 19 w 113"/>
                  <a:gd name="T51" fmla="*/ 62 h 140"/>
                  <a:gd name="T52" fmla="*/ 15 w 113"/>
                  <a:gd name="T53" fmla="*/ 13 h 140"/>
                  <a:gd name="T54" fmla="*/ 51 w 113"/>
                  <a:gd name="T55" fmla="*/ 0 h 140"/>
                  <a:gd name="T56" fmla="*/ 81 w 113"/>
                  <a:gd name="T57" fmla="*/ 10 h 140"/>
                  <a:gd name="T58" fmla="*/ 82 w 113"/>
                  <a:gd name="T59" fmla="*/ 11 h 140"/>
                  <a:gd name="T60" fmla="*/ 83 w 113"/>
                  <a:gd name="T61" fmla="*/ 11 h 140"/>
                  <a:gd name="T62" fmla="*/ 87 w 113"/>
                  <a:gd name="T63" fmla="*/ 2 h 140"/>
                  <a:gd name="T64" fmla="*/ 93 w 113"/>
                  <a:gd name="T65" fmla="*/ 2 h 140"/>
                  <a:gd name="T66" fmla="*/ 103 w 113"/>
                  <a:gd name="T67" fmla="*/ 44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3" h="140">
                    <a:moveTo>
                      <a:pt x="103" y="44"/>
                    </a:moveTo>
                    <a:cubicBezTo>
                      <a:pt x="100" y="45"/>
                      <a:pt x="98" y="45"/>
                      <a:pt x="95" y="46"/>
                    </a:cubicBezTo>
                    <a:cubicBezTo>
                      <a:pt x="94" y="44"/>
                      <a:pt x="93" y="43"/>
                      <a:pt x="92" y="41"/>
                    </a:cubicBezTo>
                    <a:cubicBezTo>
                      <a:pt x="87" y="32"/>
                      <a:pt x="81" y="24"/>
                      <a:pt x="72" y="18"/>
                    </a:cubicBezTo>
                    <a:cubicBezTo>
                      <a:pt x="61" y="11"/>
                      <a:pt x="50" y="9"/>
                      <a:pt x="38" y="12"/>
                    </a:cubicBezTo>
                    <a:cubicBezTo>
                      <a:pt x="33" y="13"/>
                      <a:pt x="28" y="16"/>
                      <a:pt x="25" y="19"/>
                    </a:cubicBezTo>
                    <a:cubicBezTo>
                      <a:pt x="18" y="27"/>
                      <a:pt x="19" y="38"/>
                      <a:pt x="26" y="44"/>
                    </a:cubicBezTo>
                    <a:cubicBezTo>
                      <a:pt x="31" y="49"/>
                      <a:pt x="36" y="51"/>
                      <a:pt x="42" y="53"/>
                    </a:cubicBezTo>
                    <a:cubicBezTo>
                      <a:pt x="51" y="56"/>
                      <a:pt x="61" y="59"/>
                      <a:pt x="70" y="62"/>
                    </a:cubicBezTo>
                    <a:cubicBezTo>
                      <a:pt x="77" y="64"/>
                      <a:pt x="84" y="67"/>
                      <a:pt x="90" y="70"/>
                    </a:cubicBezTo>
                    <a:cubicBezTo>
                      <a:pt x="113" y="83"/>
                      <a:pt x="112" y="111"/>
                      <a:pt x="97" y="125"/>
                    </a:cubicBezTo>
                    <a:cubicBezTo>
                      <a:pt x="85" y="137"/>
                      <a:pt x="71" y="140"/>
                      <a:pt x="56" y="140"/>
                    </a:cubicBezTo>
                    <a:cubicBezTo>
                      <a:pt x="44" y="139"/>
                      <a:pt x="34" y="135"/>
                      <a:pt x="25" y="128"/>
                    </a:cubicBezTo>
                    <a:cubicBezTo>
                      <a:pt x="24" y="127"/>
                      <a:pt x="23" y="126"/>
                      <a:pt x="21" y="125"/>
                    </a:cubicBezTo>
                    <a:cubicBezTo>
                      <a:pt x="19" y="129"/>
                      <a:pt x="18" y="133"/>
                      <a:pt x="16" y="137"/>
                    </a:cubicBezTo>
                    <a:cubicBezTo>
                      <a:pt x="14" y="137"/>
                      <a:pt x="12" y="137"/>
                      <a:pt x="10" y="137"/>
                    </a:cubicBezTo>
                    <a:cubicBezTo>
                      <a:pt x="7" y="121"/>
                      <a:pt x="4" y="105"/>
                      <a:pt x="1" y="89"/>
                    </a:cubicBezTo>
                    <a:cubicBezTo>
                      <a:pt x="4" y="88"/>
                      <a:pt x="7" y="88"/>
                      <a:pt x="10" y="87"/>
                    </a:cubicBezTo>
                    <a:cubicBezTo>
                      <a:pt x="11" y="90"/>
                      <a:pt x="12" y="93"/>
                      <a:pt x="13" y="95"/>
                    </a:cubicBezTo>
                    <a:cubicBezTo>
                      <a:pt x="18" y="106"/>
                      <a:pt x="26" y="116"/>
                      <a:pt x="36" y="122"/>
                    </a:cubicBezTo>
                    <a:cubicBezTo>
                      <a:pt x="46" y="129"/>
                      <a:pt x="57" y="131"/>
                      <a:pt x="69" y="128"/>
                    </a:cubicBezTo>
                    <a:cubicBezTo>
                      <a:pt x="75" y="127"/>
                      <a:pt x="80" y="123"/>
                      <a:pt x="85" y="119"/>
                    </a:cubicBezTo>
                    <a:cubicBezTo>
                      <a:pt x="94" y="110"/>
                      <a:pt x="94" y="93"/>
                      <a:pt x="81" y="86"/>
                    </a:cubicBezTo>
                    <a:cubicBezTo>
                      <a:pt x="75" y="83"/>
                      <a:pt x="69" y="81"/>
                      <a:pt x="63" y="79"/>
                    </a:cubicBezTo>
                    <a:cubicBezTo>
                      <a:pt x="55" y="76"/>
                      <a:pt x="46" y="74"/>
                      <a:pt x="38" y="71"/>
                    </a:cubicBezTo>
                    <a:cubicBezTo>
                      <a:pt x="31" y="69"/>
                      <a:pt x="25" y="66"/>
                      <a:pt x="19" y="62"/>
                    </a:cubicBezTo>
                    <a:cubicBezTo>
                      <a:pt x="1" y="51"/>
                      <a:pt x="0" y="27"/>
                      <a:pt x="15" y="13"/>
                    </a:cubicBezTo>
                    <a:cubicBezTo>
                      <a:pt x="25" y="3"/>
                      <a:pt x="37" y="0"/>
                      <a:pt x="51" y="0"/>
                    </a:cubicBezTo>
                    <a:cubicBezTo>
                      <a:pt x="62" y="0"/>
                      <a:pt x="72" y="3"/>
                      <a:pt x="81" y="10"/>
                    </a:cubicBezTo>
                    <a:cubicBezTo>
                      <a:pt x="81" y="10"/>
                      <a:pt x="81" y="11"/>
                      <a:pt x="82" y="11"/>
                    </a:cubicBezTo>
                    <a:cubicBezTo>
                      <a:pt x="82" y="11"/>
                      <a:pt x="82" y="11"/>
                      <a:pt x="83" y="11"/>
                    </a:cubicBezTo>
                    <a:cubicBezTo>
                      <a:pt x="84" y="8"/>
                      <a:pt x="85" y="5"/>
                      <a:pt x="87" y="2"/>
                    </a:cubicBezTo>
                    <a:cubicBezTo>
                      <a:pt x="89" y="2"/>
                      <a:pt x="91" y="2"/>
                      <a:pt x="93" y="2"/>
                    </a:cubicBezTo>
                    <a:cubicBezTo>
                      <a:pt x="96" y="16"/>
                      <a:pt x="100" y="30"/>
                      <a:pt x="103" y="44"/>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168" name="Freeform 27"/>
              <p:cNvSpPr>
                <a:spLocks noEditPoints="1"/>
              </p:cNvSpPr>
              <p:nvPr/>
            </p:nvSpPr>
            <p:spPr bwMode="auto">
              <a:xfrm>
                <a:off x="4616246" y="3887973"/>
                <a:ext cx="323584" cy="384457"/>
              </a:xfrm>
              <a:custGeom>
                <a:avLst/>
                <a:gdLst>
                  <a:gd name="T0" fmla="*/ 33 w 113"/>
                  <a:gd name="T1" fmla="*/ 78 h 135"/>
                  <a:gd name="T2" fmla="*/ 33 w 113"/>
                  <a:gd name="T3" fmla="*/ 82 h 135"/>
                  <a:gd name="T4" fmla="*/ 33 w 113"/>
                  <a:gd name="T5" fmla="*/ 114 h 135"/>
                  <a:gd name="T6" fmla="*/ 33 w 113"/>
                  <a:gd name="T7" fmla="*/ 118 h 135"/>
                  <a:gd name="T8" fmla="*/ 43 w 113"/>
                  <a:gd name="T9" fmla="*/ 128 h 135"/>
                  <a:gd name="T10" fmla="*/ 49 w 113"/>
                  <a:gd name="T11" fmla="*/ 128 h 135"/>
                  <a:gd name="T12" fmla="*/ 49 w 113"/>
                  <a:gd name="T13" fmla="*/ 135 h 135"/>
                  <a:gd name="T14" fmla="*/ 0 w 113"/>
                  <a:gd name="T15" fmla="*/ 135 h 135"/>
                  <a:gd name="T16" fmla="*/ 0 w 113"/>
                  <a:gd name="T17" fmla="*/ 128 h 135"/>
                  <a:gd name="T18" fmla="*/ 8 w 113"/>
                  <a:gd name="T19" fmla="*/ 127 h 135"/>
                  <a:gd name="T20" fmla="*/ 15 w 113"/>
                  <a:gd name="T21" fmla="*/ 120 h 135"/>
                  <a:gd name="T22" fmla="*/ 15 w 113"/>
                  <a:gd name="T23" fmla="*/ 114 h 135"/>
                  <a:gd name="T24" fmla="*/ 15 w 113"/>
                  <a:gd name="T25" fmla="*/ 21 h 135"/>
                  <a:gd name="T26" fmla="*/ 15 w 113"/>
                  <a:gd name="T27" fmla="*/ 14 h 135"/>
                  <a:gd name="T28" fmla="*/ 9 w 113"/>
                  <a:gd name="T29" fmla="*/ 9 h 135"/>
                  <a:gd name="T30" fmla="*/ 0 w 113"/>
                  <a:gd name="T31" fmla="*/ 8 h 135"/>
                  <a:gd name="T32" fmla="*/ 0 w 113"/>
                  <a:gd name="T33" fmla="*/ 1 h 135"/>
                  <a:gd name="T34" fmla="*/ 4 w 113"/>
                  <a:gd name="T35" fmla="*/ 0 h 135"/>
                  <a:gd name="T36" fmla="*/ 56 w 113"/>
                  <a:gd name="T37" fmla="*/ 0 h 135"/>
                  <a:gd name="T38" fmla="*/ 73 w 113"/>
                  <a:gd name="T39" fmla="*/ 1 h 135"/>
                  <a:gd name="T40" fmla="*/ 106 w 113"/>
                  <a:gd name="T41" fmla="*/ 50 h 135"/>
                  <a:gd name="T42" fmla="*/ 78 w 113"/>
                  <a:gd name="T43" fmla="*/ 76 h 135"/>
                  <a:gd name="T44" fmla="*/ 55 w 113"/>
                  <a:gd name="T45" fmla="*/ 78 h 135"/>
                  <a:gd name="T46" fmla="*/ 33 w 113"/>
                  <a:gd name="T47" fmla="*/ 78 h 135"/>
                  <a:gd name="T48" fmla="*/ 33 w 113"/>
                  <a:gd name="T49" fmla="*/ 68 h 135"/>
                  <a:gd name="T50" fmla="*/ 67 w 113"/>
                  <a:gd name="T51" fmla="*/ 67 h 135"/>
                  <a:gd name="T52" fmla="*/ 85 w 113"/>
                  <a:gd name="T53" fmla="*/ 52 h 135"/>
                  <a:gd name="T54" fmla="*/ 87 w 113"/>
                  <a:gd name="T55" fmla="*/ 29 h 135"/>
                  <a:gd name="T56" fmla="*/ 66 w 113"/>
                  <a:gd name="T57" fmla="*/ 11 h 135"/>
                  <a:gd name="T58" fmla="*/ 34 w 113"/>
                  <a:gd name="T59" fmla="*/ 11 h 135"/>
                  <a:gd name="T60" fmla="*/ 33 w 113"/>
                  <a:gd name="T61" fmla="*/ 11 h 135"/>
                  <a:gd name="T62" fmla="*/ 33 w 113"/>
                  <a:gd name="T63" fmla="*/ 68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13" h="135">
                    <a:moveTo>
                      <a:pt x="33" y="78"/>
                    </a:moveTo>
                    <a:cubicBezTo>
                      <a:pt x="33" y="80"/>
                      <a:pt x="33" y="81"/>
                      <a:pt x="33" y="82"/>
                    </a:cubicBezTo>
                    <a:cubicBezTo>
                      <a:pt x="33" y="93"/>
                      <a:pt x="33" y="103"/>
                      <a:pt x="33" y="114"/>
                    </a:cubicBezTo>
                    <a:cubicBezTo>
                      <a:pt x="33" y="115"/>
                      <a:pt x="33" y="117"/>
                      <a:pt x="33" y="118"/>
                    </a:cubicBezTo>
                    <a:cubicBezTo>
                      <a:pt x="34" y="125"/>
                      <a:pt x="35" y="127"/>
                      <a:pt x="43" y="128"/>
                    </a:cubicBezTo>
                    <a:cubicBezTo>
                      <a:pt x="45" y="128"/>
                      <a:pt x="47" y="128"/>
                      <a:pt x="49" y="128"/>
                    </a:cubicBezTo>
                    <a:cubicBezTo>
                      <a:pt x="49" y="130"/>
                      <a:pt x="49" y="133"/>
                      <a:pt x="49" y="135"/>
                    </a:cubicBezTo>
                    <a:cubicBezTo>
                      <a:pt x="33" y="135"/>
                      <a:pt x="16" y="135"/>
                      <a:pt x="0" y="135"/>
                    </a:cubicBezTo>
                    <a:cubicBezTo>
                      <a:pt x="0" y="133"/>
                      <a:pt x="0" y="131"/>
                      <a:pt x="0" y="128"/>
                    </a:cubicBezTo>
                    <a:cubicBezTo>
                      <a:pt x="2" y="128"/>
                      <a:pt x="5" y="128"/>
                      <a:pt x="8" y="127"/>
                    </a:cubicBezTo>
                    <a:cubicBezTo>
                      <a:pt x="13" y="126"/>
                      <a:pt x="14" y="125"/>
                      <a:pt x="15" y="120"/>
                    </a:cubicBezTo>
                    <a:cubicBezTo>
                      <a:pt x="15" y="118"/>
                      <a:pt x="15" y="116"/>
                      <a:pt x="15" y="114"/>
                    </a:cubicBezTo>
                    <a:cubicBezTo>
                      <a:pt x="16" y="83"/>
                      <a:pt x="16" y="52"/>
                      <a:pt x="15" y="21"/>
                    </a:cubicBezTo>
                    <a:cubicBezTo>
                      <a:pt x="15" y="19"/>
                      <a:pt x="15" y="16"/>
                      <a:pt x="15" y="14"/>
                    </a:cubicBezTo>
                    <a:cubicBezTo>
                      <a:pt x="14" y="11"/>
                      <a:pt x="12" y="9"/>
                      <a:pt x="9" y="9"/>
                    </a:cubicBezTo>
                    <a:cubicBezTo>
                      <a:pt x="6" y="8"/>
                      <a:pt x="3" y="8"/>
                      <a:pt x="0" y="8"/>
                    </a:cubicBezTo>
                    <a:cubicBezTo>
                      <a:pt x="0" y="5"/>
                      <a:pt x="0" y="3"/>
                      <a:pt x="0" y="1"/>
                    </a:cubicBezTo>
                    <a:cubicBezTo>
                      <a:pt x="1" y="0"/>
                      <a:pt x="3" y="0"/>
                      <a:pt x="4" y="0"/>
                    </a:cubicBezTo>
                    <a:cubicBezTo>
                      <a:pt x="21" y="0"/>
                      <a:pt x="39" y="0"/>
                      <a:pt x="56" y="0"/>
                    </a:cubicBezTo>
                    <a:cubicBezTo>
                      <a:pt x="62" y="0"/>
                      <a:pt x="68" y="1"/>
                      <a:pt x="73" y="1"/>
                    </a:cubicBezTo>
                    <a:cubicBezTo>
                      <a:pt x="98" y="4"/>
                      <a:pt x="113" y="26"/>
                      <a:pt x="106" y="50"/>
                    </a:cubicBezTo>
                    <a:cubicBezTo>
                      <a:pt x="102" y="64"/>
                      <a:pt x="93" y="73"/>
                      <a:pt x="78" y="76"/>
                    </a:cubicBezTo>
                    <a:cubicBezTo>
                      <a:pt x="70" y="77"/>
                      <a:pt x="63" y="77"/>
                      <a:pt x="55" y="78"/>
                    </a:cubicBezTo>
                    <a:cubicBezTo>
                      <a:pt x="48" y="78"/>
                      <a:pt x="41" y="78"/>
                      <a:pt x="33" y="78"/>
                    </a:cubicBezTo>
                    <a:close/>
                    <a:moveTo>
                      <a:pt x="33" y="68"/>
                    </a:moveTo>
                    <a:cubicBezTo>
                      <a:pt x="45" y="67"/>
                      <a:pt x="56" y="68"/>
                      <a:pt x="67" y="67"/>
                    </a:cubicBezTo>
                    <a:cubicBezTo>
                      <a:pt x="76" y="66"/>
                      <a:pt x="82" y="60"/>
                      <a:pt x="85" y="52"/>
                    </a:cubicBezTo>
                    <a:cubicBezTo>
                      <a:pt x="89" y="45"/>
                      <a:pt x="89" y="37"/>
                      <a:pt x="87" y="29"/>
                    </a:cubicBezTo>
                    <a:cubicBezTo>
                      <a:pt x="84" y="19"/>
                      <a:pt x="78" y="12"/>
                      <a:pt x="66" y="11"/>
                    </a:cubicBezTo>
                    <a:cubicBezTo>
                      <a:pt x="56" y="11"/>
                      <a:pt x="45" y="11"/>
                      <a:pt x="34" y="11"/>
                    </a:cubicBezTo>
                    <a:cubicBezTo>
                      <a:pt x="34" y="11"/>
                      <a:pt x="34" y="11"/>
                      <a:pt x="33" y="11"/>
                    </a:cubicBezTo>
                    <a:cubicBezTo>
                      <a:pt x="33" y="30"/>
                      <a:pt x="33" y="48"/>
                      <a:pt x="33" y="68"/>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169" name="Freeform 29"/>
              <p:cNvSpPr/>
              <p:nvPr/>
            </p:nvSpPr>
            <p:spPr bwMode="auto">
              <a:xfrm>
                <a:off x="6858909" y="3891177"/>
                <a:ext cx="381253" cy="394068"/>
              </a:xfrm>
              <a:custGeom>
                <a:avLst/>
                <a:gdLst>
                  <a:gd name="T0" fmla="*/ 49 w 133"/>
                  <a:gd name="T1" fmla="*/ 0 h 138"/>
                  <a:gd name="T2" fmla="*/ 49 w 133"/>
                  <a:gd name="T3" fmla="*/ 7 h 138"/>
                  <a:gd name="T4" fmla="*/ 41 w 133"/>
                  <a:gd name="T5" fmla="*/ 8 h 138"/>
                  <a:gd name="T6" fmla="*/ 34 w 133"/>
                  <a:gd name="T7" fmla="*/ 15 h 138"/>
                  <a:gd name="T8" fmla="*/ 33 w 133"/>
                  <a:gd name="T9" fmla="*/ 23 h 138"/>
                  <a:gd name="T10" fmla="*/ 33 w 133"/>
                  <a:gd name="T11" fmla="*/ 83 h 138"/>
                  <a:gd name="T12" fmla="*/ 34 w 133"/>
                  <a:gd name="T13" fmla="*/ 96 h 138"/>
                  <a:gd name="T14" fmla="*/ 60 w 133"/>
                  <a:gd name="T15" fmla="*/ 124 h 138"/>
                  <a:gd name="T16" fmla="*/ 100 w 133"/>
                  <a:gd name="T17" fmla="*/ 110 h 138"/>
                  <a:gd name="T18" fmla="*/ 106 w 133"/>
                  <a:gd name="T19" fmla="*/ 94 h 138"/>
                  <a:gd name="T20" fmla="*/ 107 w 133"/>
                  <a:gd name="T21" fmla="*/ 80 h 138"/>
                  <a:gd name="T22" fmla="*/ 107 w 133"/>
                  <a:gd name="T23" fmla="*/ 24 h 138"/>
                  <a:gd name="T24" fmla="*/ 106 w 133"/>
                  <a:gd name="T25" fmla="*/ 15 h 138"/>
                  <a:gd name="T26" fmla="*/ 97 w 133"/>
                  <a:gd name="T27" fmla="*/ 8 h 138"/>
                  <a:gd name="T28" fmla="*/ 91 w 133"/>
                  <a:gd name="T29" fmla="*/ 7 h 138"/>
                  <a:gd name="T30" fmla="*/ 91 w 133"/>
                  <a:gd name="T31" fmla="*/ 0 h 138"/>
                  <a:gd name="T32" fmla="*/ 133 w 133"/>
                  <a:gd name="T33" fmla="*/ 0 h 138"/>
                  <a:gd name="T34" fmla="*/ 133 w 133"/>
                  <a:gd name="T35" fmla="*/ 7 h 138"/>
                  <a:gd name="T36" fmla="*/ 126 w 133"/>
                  <a:gd name="T37" fmla="*/ 8 h 138"/>
                  <a:gd name="T38" fmla="*/ 118 w 133"/>
                  <a:gd name="T39" fmla="*/ 15 h 138"/>
                  <a:gd name="T40" fmla="*/ 118 w 133"/>
                  <a:gd name="T41" fmla="*/ 25 h 138"/>
                  <a:gd name="T42" fmla="*/ 117 w 133"/>
                  <a:gd name="T43" fmla="*/ 88 h 138"/>
                  <a:gd name="T44" fmla="*/ 114 w 133"/>
                  <a:gd name="T45" fmla="*/ 105 h 138"/>
                  <a:gd name="T46" fmla="*/ 74 w 133"/>
                  <a:gd name="T47" fmla="*/ 136 h 138"/>
                  <a:gd name="T48" fmla="*/ 35 w 133"/>
                  <a:gd name="T49" fmla="*/ 127 h 138"/>
                  <a:gd name="T50" fmla="*/ 17 w 133"/>
                  <a:gd name="T51" fmla="*/ 96 h 138"/>
                  <a:gd name="T52" fmla="*/ 16 w 133"/>
                  <a:gd name="T53" fmla="*/ 83 h 138"/>
                  <a:gd name="T54" fmla="*/ 16 w 133"/>
                  <a:gd name="T55" fmla="*/ 25 h 138"/>
                  <a:gd name="T56" fmla="*/ 16 w 133"/>
                  <a:gd name="T57" fmla="*/ 15 h 138"/>
                  <a:gd name="T58" fmla="*/ 8 w 133"/>
                  <a:gd name="T59" fmla="*/ 8 h 138"/>
                  <a:gd name="T60" fmla="*/ 0 w 133"/>
                  <a:gd name="T61" fmla="*/ 7 h 138"/>
                  <a:gd name="T62" fmla="*/ 0 w 133"/>
                  <a:gd name="T63" fmla="*/ 0 h 138"/>
                  <a:gd name="T64" fmla="*/ 49 w 133"/>
                  <a:gd name="T65"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3" h="138">
                    <a:moveTo>
                      <a:pt x="49" y="0"/>
                    </a:moveTo>
                    <a:cubicBezTo>
                      <a:pt x="49" y="2"/>
                      <a:pt x="49" y="4"/>
                      <a:pt x="49" y="7"/>
                    </a:cubicBezTo>
                    <a:cubicBezTo>
                      <a:pt x="46" y="7"/>
                      <a:pt x="44" y="7"/>
                      <a:pt x="41" y="8"/>
                    </a:cubicBezTo>
                    <a:cubicBezTo>
                      <a:pt x="36" y="8"/>
                      <a:pt x="34" y="10"/>
                      <a:pt x="34" y="15"/>
                    </a:cubicBezTo>
                    <a:cubicBezTo>
                      <a:pt x="33" y="17"/>
                      <a:pt x="33" y="20"/>
                      <a:pt x="33" y="23"/>
                    </a:cubicBezTo>
                    <a:cubicBezTo>
                      <a:pt x="33" y="43"/>
                      <a:pt x="33" y="63"/>
                      <a:pt x="33" y="83"/>
                    </a:cubicBezTo>
                    <a:cubicBezTo>
                      <a:pt x="33" y="87"/>
                      <a:pt x="33" y="92"/>
                      <a:pt x="34" y="96"/>
                    </a:cubicBezTo>
                    <a:cubicBezTo>
                      <a:pt x="36" y="112"/>
                      <a:pt x="46" y="120"/>
                      <a:pt x="60" y="124"/>
                    </a:cubicBezTo>
                    <a:cubicBezTo>
                      <a:pt x="76" y="128"/>
                      <a:pt x="89" y="123"/>
                      <a:pt x="100" y="110"/>
                    </a:cubicBezTo>
                    <a:cubicBezTo>
                      <a:pt x="104" y="106"/>
                      <a:pt x="105" y="100"/>
                      <a:pt x="106" y="94"/>
                    </a:cubicBezTo>
                    <a:cubicBezTo>
                      <a:pt x="106" y="90"/>
                      <a:pt x="106" y="85"/>
                      <a:pt x="107" y="80"/>
                    </a:cubicBezTo>
                    <a:cubicBezTo>
                      <a:pt x="107" y="62"/>
                      <a:pt x="107" y="43"/>
                      <a:pt x="107" y="24"/>
                    </a:cubicBezTo>
                    <a:cubicBezTo>
                      <a:pt x="107" y="21"/>
                      <a:pt x="106" y="18"/>
                      <a:pt x="106" y="15"/>
                    </a:cubicBezTo>
                    <a:cubicBezTo>
                      <a:pt x="105" y="10"/>
                      <a:pt x="103" y="8"/>
                      <a:pt x="97" y="8"/>
                    </a:cubicBezTo>
                    <a:cubicBezTo>
                      <a:pt x="95" y="7"/>
                      <a:pt x="93" y="7"/>
                      <a:pt x="91" y="7"/>
                    </a:cubicBezTo>
                    <a:cubicBezTo>
                      <a:pt x="91" y="4"/>
                      <a:pt x="91" y="2"/>
                      <a:pt x="91" y="0"/>
                    </a:cubicBezTo>
                    <a:cubicBezTo>
                      <a:pt x="105" y="0"/>
                      <a:pt x="119" y="0"/>
                      <a:pt x="133" y="0"/>
                    </a:cubicBezTo>
                    <a:cubicBezTo>
                      <a:pt x="133" y="2"/>
                      <a:pt x="133" y="4"/>
                      <a:pt x="133" y="7"/>
                    </a:cubicBezTo>
                    <a:cubicBezTo>
                      <a:pt x="131" y="7"/>
                      <a:pt x="128" y="7"/>
                      <a:pt x="126" y="8"/>
                    </a:cubicBezTo>
                    <a:cubicBezTo>
                      <a:pt x="121" y="8"/>
                      <a:pt x="119" y="11"/>
                      <a:pt x="118" y="15"/>
                    </a:cubicBezTo>
                    <a:cubicBezTo>
                      <a:pt x="118" y="18"/>
                      <a:pt x="118" y="22"/>
                      <a:pt x="118" y="25"/>
                    </a:cubicBezTo>
                    <a:cubicBezTo>
                      <a:pt x="117" y="46"/>
                      <a:pt x="118" y="67"/>
                      <a:pt x="117" y="88"/>
                    </a:cubicBezTo>
                    <a:cubicBezTo>
                      <a:pt x="117" y="94"/>
                      <a:pt x="116" y="99"/>
                      <a:pt x="114" y="105"/>
                    </a:cubicBezTo>
                    <a:cubicBezTo>
                      <a:pt x="108" y="124"/>
                      <a:pt x="94" y="134"/>
                      <a:pt x="74" y="136"/>
                    </a:cubicBezTo>
                    <a:cubicBezTo>
                      <a:pt x="60" y="138"/>
                      <a:pt x="47" y="135"/>
                      <a:pt x="35" y="127"/>
                    </a:cubicBezTo>
                    <a:cubicBezTo>
                      <a:pt x="24" y="120"/>
                      <a:pt x="18" y="109"/>
                      <a:pt x="17" y="96"/>
                    </a:cubicBezTo>
                    <a:cubicBezTo>
                      <a:pt x="16" y="92"/>
                      <a:pt x="16" y="87"/>
                      <a:pt x="16" y="83"/>
                    </a:cubicBezTo>
                    <a:cubicBezTo>
                      <a:pt x="16" y="64"/>
                      <a:pt x="16" y="45"/>
                      <a:pt x="16" y="25"/>
                    </a:cubicBezTo>
                    <a:cubicBezTo>
                      <a:pt x="16" y="22"/>
                      <a:pt x="16" y="18"/>
                      <a:pt x="16" y="15"/>
                    </a:cubicBezTo>
                    <a:cubicBezTo>
                      <a:pt x="15" y="10"/>
                      <a:pt x="13" y="8"/>
                      <a:pt x="8" y="8"/>
                    </a:cubicBezTo>
                    <a:cubicBezTo>
                      <a:pt x="5" y="7"/>
                      <a:pt x="3" y="7"/>
                      <a:pt x="0" y="7"/>
                    </a:cubicBezTo>
                    <a:cubicBezTo>
                      <a:pt x="0" y="4"/>
                      <a:pt x="0" y="2"/>
                      <a:pt x="0" y="0"/>
                    </a:cubicBezTo>
                    <a:cubicBezTo>
                      <a:pt x="16" y="0"/>
                      <a:pt x="32" y="0"/>
                      <a:pt x="49" y="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170" name="Freeform 30"/>
              <p:cNvSpPr/>
              <p:nvPr/>
            </p:nvSpPr>
            <p:spPr bwMode="auto">
              <a:xfrm>
                <a:off x="7832866" y="3891177"/>
                <a:ext cx="378049" cy="390864"/>
              </a:xfrm>
              <a:custGeom>
                <a:avLst/>
                <a:gdLst>
                  <a:gd name="T0" fmla="*/ 73 w 133"/>
                  <a:gd name="T1" fmla="*/ 137 h 137"/>
                  <a:gd name="T2" fmla="*/ 64 w 133"/>
                  <a:gd name="T3" fmla="*/ 137 h 137"/>
                  <a:gd name="T4" fmla="*/ 58 w 133"/>
                  <a:gd name="T5" fmla="*/ 133 h 137"/>
                  <a:gd name="T6" fmla="*/ 39 w 133"/>
                  <a:gd name="T7" fmla="*/ 80 h 137"/>
                  <a:gd name="T8" fmla="*/ 17 w 133"/>
                  <a:gd name="T9" fmla="*/ 23 h 137"/>
                  <a:gd name="T10" fmla="*/ 13 w 133"/>
                  <a:gd name="T11" fmla="*/ 14 h 137"/>
                  <a:gd name="T12" fmla="*/ 4 w 133"/>
                  <a:gd name="T13" fmla="*/ 7 h 137"/>
                  <a:gd name="T14" fmla="*/ 0 w 133"/>
                  <a:gd name="T15" fmla="*/ 7 h 137"/>
                  <a:gd name="T16" fmla="*/ 0 w 133"/>
                  <a:gd name="T17" fmla="*/ 0 h 137"/>
                  <a:gd name="T18" fmla="*/ 47 w 133"/>
                  <a:gd name="T19" fmla="*/ 0 h 137"/>
                  <a:gd name="T20" fmla="*/ 47 w 133"/>
                  <a:gd name="T21" fmla="*/ 7 h 137"/>
                  <a:gd name="T22" fmla="*/ 39 w 133"/>
                  <a:gd name="T23" fmla="*/ 8 h 137"/>
                  <a:gd name="T24" fmla="*/ 34 w 133"/>
                  <a:gd name="T25" fmla="*/ 15 h 137"/>
                  <a:gd name="T26" fmla="*/ 35 w 133"/>
                  <a:gd name="T27" fmla="*/ 20 h 137"/>
                  <a:gd name="T28" fmla="*/ 68 w 133"/>
                  <a:gd name="T29" fmla="*/ 112 h 137"/>
                  <a:gd name="T30" fmla="*/ 70 w 133"/>
                  <a:gd name="T31" fmla="*/ 116 h 137"/>
                  <a:gd name="T32" fmla="*/ 72 w 133"/>
                  <a:gd name="T33" fmla="*/ 113 h 137"/>
                  <a:gd name="T34" fmla="*/ 106 w 133"/>
                  <a:gd name="T35" fmla="*/ 18 h 137"/>
                  <a:gd name="T36" fmla="*/ 106 w 133"/>
                  <a:gd name="T37" fmla="*/ 16 h 137"/>
                  <a:gd name="T38" fmla="*/ 101 w 133"/>
                  <a:gd name="T39" fmla="*/ 7 h 137"/>
                  <a:gd name="T40" fmla="*/ 94 w 133"/>
                  <a:gd name="T41" fmla="*/ 7 h 137"/>
                  <a:gd name="T42" fmla="*/ 94 w 133"/>
                  <a:gd name="T43" fmla="*/ 0 h 137"/>
                  <a:gd name="T44" fmla="*/ 133 w 133"/>
                  <a:gd name="T45" fmla="*/ 0 h 137"/>
                  <a:gd name="T46" fmla="*/ 133 w 133"/>
                  <a:gd name="T47" fmla="*/ 7 h 137"/>
                  <a:gd name="T48" fmla="*/ 130 w 133"/>
                  <a:gd name="T49" fmla="*/ 7 h 137"/>
                  <a:gd name="T50" fmla="*/ 119 w 133"/>
                  <a:gd name="T51" fmla="*/ 16 h 137"/>
                  <a:gd name="T52" fmla="*/ 110 w 133"/>
                  <a:gd name="T53" fmla="*/ 38 h 137"/>
                  <a:gd name="T54" fmla="*/ 74 w 133"/>
                  <a:gd name="T55" fmla="*/ 133 h 137"/>
                  <a:gd name="T56" fmla="*/ 73 w 133"/>
                  <a:gd name="T57" fmla="*/ 137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33" h="137">
                    <a:moveTo>
                      <a:pt x="73" y="137"/>
                    </a:moveTo>
                    <a:cubicBezTo>
                      <a:pt x="69" y="137"/>
                      <a:pt x="66" y="137"/>
                      <a:pt x="64" y="137"/>
                    </a:cubicBezTo>
                    <a:cubicBezTo>
                      <a:pt x="61" y="137"/>
                      <a:pt x="59" y="136"/>
                      <a:pt x="58" y="133"/>
                    </a:cubicBezTo>
                    <a:cubicBezTo>
                      <a:pt x="52" y="115"/>
                      <a:pt x="45" y="98"/>
                      <a:pt x="39" y="80"/>
                    </a:cubicBezTo>
                    <a:cubicBezTo>
                      <a:pt x="31" y="61"/>
                      <a:pt x="24" y="42"/>
                      <a:pt x="17" y="23"/>
                    </a:cubicBezTo>
                    <a:cubicBezTo>
                      <a:pt x="16" y="20"/>
                      <a:pt x="15" y="17"/>
                      <a:pt x="13" y="14"/>
                    </a:cubicBezTo>
                    <a:cubicBezTo>
                      <a:pt x="11" y="10"/>
                      <a:pt x="8" y="8"/>
                      <a:pt x="4" y="7"/>
                    </a:cubicBezTo>
                    <a:cubicBezTo>
                      <a:pt x="3" y="7"/>
                      <a:pt x="2" y="7"/>
                      <a:pt x="0" y="7"/>
                    </a:cubicBezTo>
                    <a:cubicBezTo>
                      <a:pt x="0" y="4"/>
                      <a:pt x="0" y="2"/>
                      <a:pt x="0" y="0"/>
                    </a:cubicBezTo>
                    <a:cubicBezTo>
                      <a:pt x="16" y="0"/>
                      <a:pt x="31" y="0"/>
                      <a:pt x="47" y="0"/>
                    </a:cubicBezTo>
                    <a:cubicBezTo>
                      <a:pt x="47" y="2"/>
                      <a:pt x="47" y="4"/>
                      <a:pt x="47" y="7"/>
                    </a:cubicBezTo>
                    <a:cubicBezTo>
                      <a:pt x="44" y="7"/>
                      <a:pt x="42" y="7"/>
                      <a:pt x="39" y="8"/>
                    </a:cubicBezTo>
                    <a:cubicBezTo>
                      <a:pt x="34" y="8"/>
                      <a:pt x="33" y="10"/>
                      <a:pt x="34" y="15"/>
                    </a:cubicBezTo>
                    <a:cubicBezTo>
                      <a:pt x="34" y="17"/>
                      <a:pt x="35" y="19"/>
                      <a:pt x="35" y="20"/>
                    </a:cubicBezTo>
                    <a:cubicBezTo>
                      <a:pt x="46" y="51"/>
                      <a:pt x="57" y="81"/>
                      <a:pt x="68" y="112"/>
                    </a:cubicBezTo>
                    <a:cubicBezTo>
                      <a:pt x="69" y="113"/>
                      <a:pt x="69" y="114"/>
                      <a:pt x="70" y="116"/>
                    </a:cubicBezTo>
                    <a:cubicBezTo>
                      <a:pt x="71" y="114"/>
                      <a:pt x="71" y="113"/>
                      <a:pt x="72" y="113"/>
                    </a:cubicBezTo>
                    <a:cubicBezTo>
                      <a:pt x="83" y="81"/>
                      <a:pt x="94" y="50"/>
                      <a:pt x="106" y="18"/>
                    </a:cubicBezTo>
                    <a:cubicBezTo>
                      <a:pt x="106" y="17"/>
                      <a:pt x="106" y="17"/>
                      <a:pt x="106" y="16"/>
                    </a:cubicBezTo>
                    <a:cubicBezTo>
                      <a:pt x="107" y="10"/>
                      <a:pt x="106" y="8"/>
                      <a:pt x="101" y="7"/>
                    </a:cubicBezTo>
                    <a:cubicBezTo>
                      <a:pt x="98" y="7"/>
                      <a:pt x="96" y="7"/>
                      <a:pt x="94" y="7"/>
                    </a:cubicBezTo>
                    <a:cubicBezTo>
                      <a:pt x="94" y="4"/>
                      <a:pt x="94" y="2"/>
                      <a:pt x="94" y="0"/>
                    </a:cubicBezTo>
                    <a:cubicBezTo>
                      <a:pt x="106" y="0"/>
                      <a:pt x="119" y="0"/>
                      <a:pt x="133" y="0"/>
                    </a:cubicBezTo>
                    <a:cubicBezTo>
                      <a:pt x="133" y="2"/>
                      <a:pt x="133" y="4"/>
                      <a:pt x="133" y="7"/>
                    </a:cubicBezTo>
                    <a:cubicBezTo>
                      <a:pt x="132" y="7"/>
                      <a:pt x="131" y="7"/>
                      <a:pt x="130" y="7"/>
                    </a:cubicBezTo>
                    <a:cubicBezTo>
                      <a:pt x="124" y="8"/>
                      <a:pt x="121" y="11"/>
                      <a:pt x="119" y="16"/>
                    </a:cubicBezTo>
                    <a:cubicBezTo>
                      <a:pt x="116" y="24"/>
                      <a:pt x="113" y="31"/>
                      <a:pt x="110" y="38"/>
                    </a:cubicBezTo>
                    <a:cubicBezTo>
                      <a:pt x="98" y="70"/>
                      <a:pt x="86" y="101"/>
                      <a:pt x="74" y="133"/>
                    </a:cubicBezTo>
                    <a:cubicBezTo>
                      <a:pt x="74" y="134"/>
                      <a:pt x="73" y="135"/>
                      <a:pt x="73" y="13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171" name="Freeform 31"/>
              <p:cNvSpPr/>
              <p:nvPr/>
            </p:nvSpPr>
            <p:spPr bwMode="auto">
              <a:xfrm>
                <a:off x="9844855" y="3891177"/>
                <a:ext cx="342807" cy="384457"/>
              </a:xfrm>
              <a:custGeom>
                <a:avLst/>
                <a:gdLst>
                  <a:gd name="T0" fmla="*/ 85 w 120"/>
                  <a:gd name="T1" fmla="*/ 127 h 135"/>
                  <a:gd name="T2" fmla="*/ 85 w 120"/>
                  <a:gd name="T3" fmla="*/ 134 h 135"/>
                  <a:gd name="T4" fmla="*/ 35 w 120"/>
                  <a:gd name="T5" fmla="*/ 134 h 135"/>
                  <a:gd name="T6" fmla="*/ 35 w 120"/>
                  <a:gd name="T7" fmla="*/ 127 h 135"/>
                  <a:gd name="T8" fmla="*/ 44 w 120"/>
                  <a:gd name="T9" fmla="*/ 126 h 135"/>
                  <a:gd name="T10" fmla="*/ 50 w 120"/>
                  <a:gd name="T11" fmla="*/ 120 h 135"/>
                  <a:gd name="T12" fmla="*/ 51 w 120"/>
                  <a:gd name="T13" fmla="*/ 113 h 135"/>
                  <a:gd name="T14" fmla="*/ 51 w 120"/>
                  <a:gd name="T15" fmla="*/ 85 h 135"/>
                  <a:gd name="T16" fmla="*/ 50 w 120"/>
                  <a:gd name="T17" fmla="*/ 79 h 135"/>
                  <a:gd name="T18" fmla="*/ 17 w 120"/>
                  <a:gd name="T19" fmla="*/ 19 h 135"/>
                  <a:gd name="T20" fmla="*/ 15 w 120"/>
                  <a:gd name="T21" fmla="*/ 15 h 135"/>
                  <a:gd name="T22" fmla="*/ 3 w 120"/>
                  <a:gd name="T23" fmla="*/ 7 h 135"/>
                  <a:gd name="T24" fmla="*/ 0 w 120"/>
                  <a:gd name="T25" fmla="*/ 7 h 135"/>
                  <a:gd name="T26" fmla="*/ 0 w 120"/>
                  <a:gd name="T27" fmla="*/ 0 h 135"/>
                  <a:gd name="T28" fmla="*/ 48 w 120"/>
                  <a:gd name="T29" fmla="*/ 0 h 135"/>
                  <a:gd name="T30" fmla="*/ 48 w 120"/>
                  <a:gd name="T31" fmla="*/ 7 h 135"/>
                  <a:gd name="T32" fmla="*/ 40 w 120"/>
                  <a:gd name="T33" fmla="*/ 7 h 135"/>
                  <a:gd name="T34" fmla="*/ 36 w 120"/>
                  <a:gd name="T35" fmla="*/ 14 h 135"/>
                  <a:gd name="T36" fmla="*/ 37 w 120"/>
                  <a:gd name="T37" fmla="*/ 18 h 135"/>
                  <a:gd name="T38" fmla="*/ 61 w 120"/>
                  <a:gd name="T39" fmla="*/ 64 h 135"/>
                  <a:gd name="T40" fmla="*/ 63 w 120"/>
                  <a:gd name="T41" fmla="*/ 68 h 135"/>
                  <a:gd name="T42" fmla="*/ 66 w 120"/>
                  <a:gd name="T43" fmla="*/ 64 h 135"/>
                  <a:gd name="T44" fmla="*/ 91 w 120"/>
                  <a:gd name="T45" fmla="*/ 18 h 135"/>
                  <a:gd name="T46" fmla="*/ 93 w 120"/>
                  <a:gd name="T47" fmla="*/ 12 h 135"/>
                  <a:gd name="T48" fmla="*/ 90 w 120"/>
                  <a:gd name="T49" fmla="*/ 8 h 135"/>
                  <a:gd name="T50" fmla="*/ 81 w 120"/>
                  <a:gd name="T51" fmla="*/ 7 h 135"/>
                  <a:gd name="T52" fmla="*/ 81 w 120"/>
                  <a:gd name="T53" fmla="*/ 0 h 135"/>
                  <a:gd name="T54" fmla="*/ 120 w 120"/>
                  <a:gd name="T55" fmla="*/ 0 h 135"/>
                  <a:gd name="T56" fmla="*/ 120 w 120"/>
                  <a:gd name="T57" fmla="*/ 7 h 135"/>
                  <a:gd name="T58" fmla="*/ 115 w 120"/>
                  <a:gd name="T59" fmla="*/ 8 h 135"/>
                  <a:gd name="T60" fmla="*/ 108 w 120"/>
                  <a:gd name="T61" fmla="*/ 12 h 135"/>
                  <a:gd name="T62" fmla="*/ 103 w 120"/>
                  <a:gd name="T63" fmla="*/ 19 h 135"/>
                  <a:gd name="T64" fmla="*/ 71 w 120"/>
                  <a:gd name="T65" fmla="*/ 75 h 135"/>
                  <a:gd name="T66" fmla="*/ 69 w 120"/>
                  <a:gd name="T67" fmla="*/ 82 h 135"/>
                  <a:gd name="T68" fmla="*/ 69 w 120"/>
                  <a:gd name="T69" fmla="*/ 111 h 135"/>
                  <a:gd name="T70" fmla="*/ 69 w 120"/>
                  <a:gd name="T71" fmla="*/ 118 h 135"/>
                  <a:gd name="T72" fmla="*/ 77 w 120"/>
                  <a:gd name="T73" fmla="*/ 126 h 135"/>
                  <a:gd name="T74" fmla="*/ 85 w 120"/>
                  <a:gd name="T75" fmla="*/ 127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0" h="135">
                    <a:moveTo>
                      <a:pt x="85" y="127"/>
                    </a:moveTo>
                    <a:cubicBezTo>
                      <a:pt x="85" y="130"/>
                      <a:pt x="85" y="132"/>
                      <a:pt x="85" y="134"/>
                    </a:cubicBezTo>
                    <a:cubicBezTo>
                      <a:pt x="81" y="135"/>
                      <a:pt x="44" y="135"/>
                      <a:pt x="35" y="134"/>
                    </a:cubicBezTo>
                    <a:cubicBezTo>
                      <a:pt x="35" y="132"/>
                      <a:pt x="35" y="130"/>
                      <a:pt x="35" y="127"/>
                    </a:cubicBezTo>
                    <a:cubicBezTo>
                      <a:pt x="38" y="127"/>
                      <a:pt x="41" y="126"/>
                      <a:pt x="44" y="126"/>
                    </a:cubicBezTo>
                    <a:cubicBezTo>
                      <a:pt x="48" y="126"/>
                      <a:pt x="50" y="124"/>
                      <a:pt x="50" y="120"/>
                    </a:cubicBezTo>
                    <a:cubicBezTo>
                      <a:pt x="51" y="118"/>
                      <a:pt x="51" y="115"/>
                      <a:pt x="51" y="113"/>
                    </a:cubicBezTo>
                    <a:cubicBezTo>
                      <a:pt x="51" y="104"/>
                      <a:pt x="51" y="95"/>
                      <a:pt x="51" y="85"/>
                    </a:cubicBezTo>
                    <a:cubicBezTo>
                      <a:pt x="51" y="83"/>
                      <a:pt x="51" y="81"/>
                      <a:pt x="50" y="79"/>
                    </a:cubicBezTo>
                    <a:cubicBezTo>
                      <a:pt x="39" y="59"/>
                      <a:pt x="28" y="39"/>
                      <a:pt x="17" y="19"/>
                    </a:cubicBezTo>
                    <a:cubicBezTo>
                      <a:pt x="16" y="17"/>
                      <a:pt x="15" y="16"/>
                      <a:pt x="15" y="15"/>
                    </a:cubicBezTo>
                    <a:cubicBezTo>
                      <a:pt x="12" y="10"/>
                      <a:pt x="9" y="7"/>
                      <a:pt x="3" y="7"/>
                    </a:cubicBezTo>
                    <a:cubicBezTo>
                      <a:pt x="2" y="7"/>
                      <a:pt x="1" y="7"/>
                      <a:pt x="0" y="7"/>
                    </a:cubicBezTo>
                    <a:cubicBezTo>
                      <a:pt x="0" y="4"/>
                      <a:pt x="0" y="2"/>
                      <a:pt x="0" y="0"/>
                    </a:cubicBezTo>
                    <a:cubicBezTo>
                      <a:pt x="16" y="0"/>
                      <a:pt x="31" y="0"/>
                      <a:pt x="48" y="0"/>
                    </a:cubicBezTo>
                    <a:cubicBezTo>
                      <a:pt x="48" y="2"/>
                      <a:pt x="48" y="4"/>
                      <a:pt x="48" y="7"/>
                    </a:cubicBezTo>
                    <a:cubicBezTo>
                      <a:pt x="45" y="7"/>
                      <a:pt x="42" y="7"/>
                      <a:pt x="40" y="7"/>
                    </a:cubicBezTo>
                    <a:cubicBezTo>
                      <a:pt x="35" y="8"/>
                      <a:pt x="34" y="10"/>
                      <a:pt x="36" y="14"/>
                    </a:cubicBezTo>
                    <a:cubicBezTo>
                      <a:pt x="36" y="15"/>
                      <a:pt x="37" y="17"/>
                      <a:pt x="37" y="18"/>
                    </a:cubicBezTo>
                    <a:cubicBezTo>
                      <a:pt x="45" y="33"/>
                      <a:pt x="53" y="49"/>
                      <a:pt x="61" y="64"/>
                    </a:cubicBezTo>
                    <a:cubicBezTo>
                      <a:pt x="61" y="65"/>
                      <a:pt x="62" y="66"/>
                      <a:pt x="63" y="68"/>
                    </a:cubicBezTo>
                    <a:cubicBezTo>
                      <a:pt x="64" y="66"/>
                      <a:pt x="65" y="65"/>
                      <a:pt x="66" y="64"/>
                    </a:cubicBezTo>
                    <a:cubicBezTo>
                      <a:pt x="74" y="49"/>
                      <a:pt x="82" y="34"/>
                      <a:pt x="91" y="18"/>
                    </a:cubicBezTo>
                    <a:cubicBezTo>
                      <a:pt x="92" y="16"/>
                      <a:pt x="93" y="14"/>
                      <a:pt x="93" y="12"/>
                    </a:cubicBezTo>
                    <a:cubicBezTo>
                      <a:pt x="94" y="9"/>
                      <a:pt x="93" y="8"/>
                      <a:pt x="90" y="8"/>
                    </a:cubicBezTo>
                    <a:cubicBezTo>
                      <a:pt x="87" y="7"/>
                      <a:pt x="85" y="7"/>
                      <a:pt x="81" y="7"/>
                    </a:cubicBezTo>
                    <a:cubicBezTo>
                      <a:pt x="81" y="4"/>
                      <a:pt x="81" y="2"/>
                      <a:pt x="81" y="0"/>
                    </a:cubicBezTo>
                    <a:cubicBezTo>
                      <a:pt x="94" y="0"/>
                      <a:pt x="107" y="0"/>
                      <a:pt x="120" y="0"/>
                    </a:cubicBezTo>
                    <a:cubicBezTo>
                      <a:pt x="120" y="2"/>
                      <a:pt x="120" y="4"/>
                      <a:pt x="120" y="7"/>
                    </a:cubicBezTo>
                    <a:cubicBezTo>
                      <a:pt x="119" y="7"/>
                      <a:pt x="117" y="7"/>
                      <a:pt x="115" y="8"/>
                    </a:cubicBezTo>
                    <a:cubicBezTo>
                      <a:pt x="112" y="8"/>
                      <a:pt x="109" y="9"/>
                      <a:pt x="108" y="12"/>
                    </a:cubicBezTo>
                    <a:cubicBezTo>
                      <a:pt x="106" y="14"/>
                      <a:pt x="104" y="17"/>
                      <a:pt x="103" y="19"/>
                    </a:cubicBezTo>
                    <a:cubicBezTo>
                      <a:pt x="92" y="38"/>
                      <a:pt x="81" y="56"/>
                      <a:pt x="71" y="75"/>
                    </a:cubicBezTo>
                    <a:cubicBezTo>
                      <a:pt x="69" y="77"/>
                      <a:pt x="68" y="80"/>
                      <a:pt x="69" y="82"/>
                    </a:cubicBezTo>
                    <a:cubicBezTo>
                      <a:pt x="69" y="92"/>
                      <a:pt x="69" y="102"/>
                      <a:pt x="69" y="111"/>
                    </a:cubicBezTo>
                    <a:cubicBezTo>
                      <a:pt x="69" y="114"/>
                      <a:pt x="69" y="116"/>
                      <a:pt x="69" y="118"/>
                    </a:cubicBezTo>
                    <a:cubicBezTo>
                      <a:pt x="70" y="124"/>
                      <a:pt x="71" y="125"/>
                      <a:pt x="77" y="126"/>
                    </a:cubicBezTo>
                    <a:cubicBezTo>
                      <a:pt x="80" y="126"/>
                      <a:pt x="82" y="127"/>
                      <a:pt x="85" y="12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172" name="Freeform 32"/>
              <p:cNvSpPr/>
              <p:nvPr/>
            </p:nvSpPr>
            <p:spPr bwMode="auto">
              <a:xfrm>
                <a:off x="9514863" y="3878362"/>
                <a:ext cx="329992" cy="394068"/>
              </a:xfrm>
              <a:custGeom>
                <a:avLst/>
                <a:gdLst>
                  <a:gd name="T0" fmla="*/ 108 w 116"/>
                  <a:gd name="T1" fmla="*/ 42 h 139"/>
                  <a:gd name="T2" fmla="*/ 102 w 116"/>
                  <a:gd name="T3" fmla="*/ 29 h 139"/>
                  <a:gd name="T4" fmla="*/ 72 w 116"/>
                  <a:gd name="T5" fmla="*/ 14 h 139"/>
                  <a:gd name="T6" fmla="*/ 67 w 116"/>
                  <a:gd name="T7" fmla="*/ 18 h 139"/>
                  <a:gd name="T8" fmla="*/ 66 w 116"/>
                  <a:gd name="T9" fmla="*/ 24 h 139"/>
                  <a:gd name="T10" fmla="*/ 66 w 116"/>
                  <a:gd name="T11" fmla="*/ 115 h 139"/>
                  <a:gd name="T12" fmla="*/ 67 w 116"/>
                  <a:gd name="T13" fmla="*/ 123 h 139"/>
                  <a:gd name="T14" fmla="*/ 75 w 116"/>
                  <a:gd name="T15" fmla="*/ 131 h 139"/>
                  <a:gd name="T16" fmla="*/ 83 w 116"/>
                  <a:gd name="T17" fmla="*/ 132 h 139"/>
                  <a:gd name="T18" fmla="*/ 83 w 116"/>
                  <a:gd name="T19" fmla="*/ 139 h 139"/>
                  <a:gd name="T20" fmla="*/ 33 w 116"/>
                  <a:gd name="T21" fmla="*/ 139 h 139"/>
                  <a:gd name="T22" fmla="*/ 33 w 116"/>
                  <a:gd name="T23" fmla="*/ 132 h 139"/>
                  <a:gd name="T24" fmla="*/ 41 w 116"/>
                  <a:gd name="T25" fmla="*/ 131 h 139"/>
                  <a:gd name="T26" fmla="*/ 49 w 116"/>
                  <a:gd name="T27" fmla="*/ 123 h 139"/>
                  <a:gd name="T28" fmla="*/ 49 w 116"/>
                  <a:gd name="T29" fmla="*/ 118 h 139"/>
                  <a:gd name="T30" fmla="*/ 49 w 116"/>
                  <a:gd name="T31" fmla="*/ 22 h 139"/>
                  <a:gd name="T32" fmla="*/ 41 w 116"/>
                  <a:gd name="T33" fmla="*/ 14 h 139"/>
                  <a:gd name="T34" fmla="*/ 32 w 116"/>
                  <a:gd name="T35" fmla="*/ 15 h 139"/>
                  <a:gd name="T36" fmla="*/ 18 w 116"/>
                  <a:gd name="T37" fmla="*/ 23 h 139"/>
                  <a:gd name="T38" fmla="*/ 11 w 116"/>
                  <a:gd name="T39" fmla="*/ 36 h 139"/>
                  <a:gd name="T40" fmla="*/ 8 w 116"/>
                  <a:gd name="T41" fmla="*/ 42 h 139"/>
                  <a:gd name="T42" fmla="*/ 0 w 116"/>
                  <a:gd name="T43" fmla="*/ 39 h 139"/>
                  <a:gd name="T44" fmla="*/ 13 w 116"/>
                  <a:gd name="T45" fmla="*/ 0 h 139"/>
                  <a:gd name="T46" fmla="*/ 19 w 116"/>
                  <a:gd name="T47" fmla="*/ 0 h 139"/>
                  <a:gd name="T48" fmla="*/ 21 w 116"/>
                  <a:gd name="T49" fmla="*/ 4 h 139"/>
                  <a:gd name="T50" fmla="*/ 95 w 116"/>
                  <a:gd name="T51" fmla="*/ 4 h 139"/>
                  <a:gd name="T52" fmla="*/ 97 w 116"/>
                  <a:gd name="T53" fmla="*/ 0 h 139"/>
                  <a:gd name="T54" fmla="*/ 103 w 116"/>
                  <a:gd name="T55" fmla="*/ 0 h 139"/>
                  <a:gd name="T56" fmla="*/ 116 w 116"/>
                  <a:gd name="T57" fmla="*/ 39 h 139"/>
                  <a:gd name="T58" fmla="*/ 108 w 116"/>
                  <a:gd name="T59" fmla="*/ 42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16" h="139">
                    <a:moveTo>
                      <a:pt x="108" y="42"/>
                    </a:moveTo>
                    <a:cubicBezTo>
                      <a:pt x="106" y="37"/>
                      <a:pt x="104" y="33"/>
                      <a:pt x="102" y="29"/>
                    </a:cubicBezTo>
                    <a:cubicBezTo>
                      <a:pt x="96" y="17"/>
                      <a:pt x="85" y="13"/>
                      <a:pt x="72" y="14"/>
                    </a:cubicBezTo>
                    <a:cubicBezTo>
                      <a:pt x="68" y="14"/>
                      <a:pt x="67" y="15"/>
                      <a:pt x="67" y="18"/>
                    </a:cubicBezTo>
                    <a:cubicBezTo>
                      <a:pt x="66" y="20"/>
                      <a:pt x="66" y="22"/>
                      <a:pt x="66" y="24"/>
                    </a:cubicBezTo>
                    <a:cubicBezTo>
                      <a:pt x="66" y="54"/>
                      <a:pt x="66" y="85"/>
                      <a:pt x="66" y="115"/>
                    </a:cubicBezTo>
                    <a:cubicBezTo>
                      <a:pt x="66" y="118"/>
                      <a:pt x="67" y="120"/>
                      <a:pt x="67" y="123"/>
                    </a:cubicBezTo>
                    <a:cubicBezTo>
                      <a:pt x="68" y="128"/>
                      <a:pt x="70" y="130"/>
                      <a:pt x="75" y="131"/>
                    </a:cubicBezTo>
                    <a:cubicBezTo>
                      <a:pt x="78" y="131"/>
                      <a:pt x="80" y="132"/>
                      <a:pt x="83" y="132"/>
                    </a:cubicBezTo>
                    <a:cubicBezTo>
                      <a:pt x="83" y="134"/>
                      <a:pt x="83" y="137"/>
                      <a:pt x="83" y="139"/>
                    </a:cubicBezTo>
                    <a:cubicBezTo>
                      <a:pt x="66" y="139"/>
                      <a:pt x="50" y="139"/>
                      <a:pt x="33" y="139"/>
                    </a:cubicBezTo>
                    <a:cubicBezTo>
                      <a:pt x="33" y="137"/>
                      <a:pt x="33" y="135"/>
                      <a:pt x="33" y="132"/>
                    </a:cubicBezTo>
                    <a:cubicBezTo>
                      <a:pt x="36" y="132"/>
                      <a:pt x="39" y="131"/>
                      <a:pt x="41" y="131"/>
                    </a:cubicBezTo>
                    <a:cubicBezTo>
                      <a:pt x="47" y="130"/>
                      <a:pt x="49" y="128"/>
                      <a:pt x="49" y="123"/>
                    </a:cubicBezTo>
                    <a:cubicBezTo>
                      <a:pt x="49" y="121"/>
                      <a:pt x="49" y="120"/>
                      <a:pt x="49" y="118"/>
                    </a:cubicBezTo>
                    <a:cubicBezTo>
                      <a:pt x="49" y="86"/>
                      <a:pt x="49" y="54"/>
                      <a:pt x="49" y="22"/>
                    </a:cubicBezTo>
                    <a:cubicBezTo>
                      <a:pt x="49" y="14"/>
                      <a:pt x="49" y="13"/>
                      <a:pt x="41" y="14"/>
                    </a:cubicBezTo>
                    <a:cubicBezTo>
                      <a:pt x="38" y="14"/>
                      <a:pt x="35" y="14"/>
                      <a:pt x="32" y="15"/>
                    </a:cubicBezTo>
                    <a:cubicBezTo>
                      <a:pt x="26" y="16"/>
                      <a:pt x="21" y="18"/>
                      <a:pt x="18" y="23"/>
                    </a:cubicBezTo>
                    <a:cubicBezTo>
                      <a:pt x="15" y="27"/>
                      <a:pt x="13" y="32"/>
                      <a:pt x="11" y="36"/>
                    </a:cubicBezTo>
                    <a:cubicBezTo>
                      <a:pt x="10" y="38"/>
                      <a:pt x="9" y="40"/>
                      <a:pt x="8" y="42"/>
                    </a:cubicBezTo>
                    <a:cubicBezTo>
                      <a:pt x="5" y="41"/>
                      <a:pt x="3" y="40"/>
                      <a:pt x="0" y="39"/>
                    </a:cubicBezTo>
                    <a:cubicBezTo>
                      <a:pt x="5" y="26"/>
                      <a:pt x="9" y="13"/>
                      <a:pt x="13" y="0"/>
                    </a:cubicBezTo>
                    <a:cubicBezTo>
                      <a:pt x="15" y="0"/>
                      <a:pt x="17" y="0"/>
                      <a:pt x="19" y="0"/>
                    </a:cubicBezTo>
                    <a:cubicBezTo>
                      <a:pt x="20" y="1"/>
                      <a:pt x="20" y="3"/>
                      <a:pt x="21" y="4"/>
                    </a:cubicBezTo>
                    <a:cubicBezTo>
                      <a:pt x="46" y="4"/>
                      <a:pt x="70" y="4"/>
                      <a:pt x="95" y="4"/>
                    </a:cubicBezTo>
                    <a:cubicBezTo>
                      <a:pt x="95" y="3"/>
                      <a:pt x="96" y="1"/>
                      <a:pt x="97" y="0"/>
                    </a:cubicBezTo>
                    <a:cubicBezTo>
                      <a:pt x="98" y="0"/>
                      <a:pt x="100" y="0"/>
                      <a:pt x="103" y="0"/>
                    </a:cubicBezTo>
                    <a:cubicBezTo>
                      <a:pt x="107" y="13"/>
                      <a:pt x="112" y="26"/>
                      <a:pt x="116" y="39"/>
                    </a:cubicBezTo>
                    <a:cubicBezTo>
                      <a:pt x="113" y="40"/>
                      <a:pt x="111" y="41"/>
                      <a:pt x="108" y="42"/>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173" name="Freeform 33"/>
              <p:cNvSpPr/>
              <p:nvPr/>
            </p:nvSpPr>
            <p:spPr bwMode="auto">
              <a:xfrm>
                <a:off x="5715150" y="3891177"/>
                <a:ext cx="140967" cy="381253"/>
              </a:xfrm>
              <a:custGeom>
                <a:avLst/>
                <a:gdLst>
                  <a:gd name="T0" fmla="*/ 0 w 50"/>
                  <a:gd name="T1" fmla="*/ 134 h 134"/>
                  <a:gd name="T2" fmla="*/ 0 w 50"/>
                  <a:gd name="T3" fmla="*/ 127 h 134"/>
                  <a:gd name="T4" fmla="*/ 9 w 50"/>
                  <a:gd name="T5" fmla="*/ 126 h 134"/>
                  <a:gd name="T6" fmla="*/ 16 w 50"/>
                  <a:gd name="T7" fmla="*/ 119 h 134"/>
                  <a:gd name="T8" fmla="*/ 16 w 50"/>
                  <a:gd name="T9" fmla="*/ 113 h 134"/>
                  <a:gd name="T10" fmla="*/ 16 w 50"/>
                  <a:gd name="T11" fmla="*/ 21 h 134"/>
                  <a:gd name="T12" fmla="*/ 16 w 50"/>
                  <a:gd name="T13" fmla="*/ 13 h 134"/>
                  <a:gd name="T14" fmla="*/ 9 w 50"/>
                  <a:gd name="T15" fmla="*/ 8 h 134"/>
                  <a:gd name="T16" fmla="*/ 1 w 50"/>
                  <a:gd name="T17" fmla="*/ 7 h 134"/>
                  <a:gd name="T18" fmla="*/ 1 w 50"/>
                  <a:gd name="T19" fmla="*/ 0 h 134"/>
                  <a:gd name="T20" fmla="*/ 49 w 50"/>
                  <a:gd name="T21" fmla="*/ 0 h 134"/>
                  <a:gd name="T22" fmla="*/ 49 w 50"/>
                  <a:gd name="T23" fmla="*/ 7 h 134"/>
                  <a:gd name="T24" fmla="*/ 42 w 50"/>
                  <a:gd name="T25" fmla="*/ 8 h 134"/>
                  <a:gd name="T26" fmla="*/ 34 w 50"/>
                  <a:gd name="T27" fmla="*/ 15 h 134"/>
                  <a:gd name="T28" fmla="*/ 33 w 50"/>
                  <a:gd name="T29" fmla="*/ 23 h 134"/>
                  <a:gd name="T30" fmla="*/ 33 w 50"/>
                  <a:gd name="T31" fmla="*/ 113 h 134"/>
                  <a:gd name="T32" fmla="*/ 46 w 50"/>
                  <a:gd name="T33" fmla="*/ 127 h 134"/>
                  <a:gd name="T34" fmla="*/ 49 w 50"/>
                  <a:gd name="T35" fmla="*/ 127 h 134"/>
                  <a:gd name="T36" fmla="*/ 50 w 50"/>
                  <a:gd name="T37" fmla="*/ 131 h 134"/>
                  <a:gd name="T38" fmla="*/ 49 w 50"/>
                  <a:gd name="T39" fmla="*/ 134 h 134"/>
                  <a:gd name="T40" fmla="*/ 0 w 50"/>
                  <a:gd name="T41" fmla="*/ 134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134">
                    <a:moveTo>
                      <a:pt x="0" y="134"/>
                    </a:moveTo>
                    <a:cubicBezTo>
                      <a:pt x="0" y="132"/>
                      <a:pt x="0" y="130"/>
                      <a:pt x="0" y="127"/>
                    </a:cubicBezTo>
                    <a:cubicBezTo>
                      <a:pt x="3" y="127"/>
                      <a:pt x="6" y="127"/>
                      <a:pt x="9" y="126"/>
                    </a:cubicBezTo>
                    <a:cubicBezTo>
                      <a:pt x="13" y="125"/>
                      <a:pt x="15" y="124"/>
                      <a:pt x="16" y="119"/>
                    </a:cubicBezTo>
                    <a:cubicBezTo>
                      <a:pt x="16" y="117"/>
                      <a:pt x="16" y="115"/>
                      <a:pt x="16" y="113"/>
                    </a:cubicBezTo>
                    <a:cubicBezTo>
                      <a:pt x="16" y="82"/>
                      <a:pt x="16" y="52"/>
                      <a:pt x="16" y="21"/>
                    </a:cubicBezTo>
                    <a:cubicBezTo>
                      <a:pt x="16" y="18"/>
                      <a:pt x="16" y="16"/>
                      <a:pt x="16" y="13"/>
                    </a:cubicBezTo>
                    <a:cubicBezTo>
                      <a:pt x="15" y="10"/>
                      <a:pt x="13" y="8"/>
                      <a:pt x="9" y="8"/>
                    </a:cubicBezTo>
                    <a:cubicBezTo>
                      <a:pt x="6" y="7"/>
                      <a:pt x="4" y="7"/>
                      <a:pt x="1" y="7"/>
                    </a:cubicBezTo>
                    <a:cubicBezTo>
                      <a:pt x="1" y="4"/>
                      <a:pt x="1" y="2"/>
                      <a:pt x="1" y="0"/>
                    </a:cubicBezTo>
                    <a:cubicBezTo>
                      <a:pt x="17" y="0"/>
                      <a:pt x="33" y="0"/>
                      <a:pt x="49" y="0"/>
                    </a:cubicBezTo>
                    <a:cubicBezTo>
                      <a:pt x="49" y="2"/>
                      <a:pt x="49" y="4"/>
                      <a:pt x="49" y="7"/>
                    </a:cubicBezTo>
                    <a:cubicBezTo>
                      <a:pt x="47" y="7"/>
                      <a:pt x="44" y="7"/>
                      <a:pt x="42" y="8"/>
                    </a:cubicBezTo>
                    <a:cubicBezTo>
                      <a:pt x="38" y="8"/>
                      <a:pt x="35" y="10"/>
                      <a:pt x="34" y="15"/>
                    </a:cubicBezTo>
                    <a:cubicBezTo>
                      <a:pt x="34" y="17"/>
                      <a:pt x="33" y="20"/>
                      <a:pt x="33" y="23"/>
                    </a:cubicBezTo>
                    <a:cubicBezTo>
                      <a:pt x="33" y="53"/>
                      <a:pt x="33" y="83"/>
                      <a:pt x="33" y="113"/>
                    </a:cubicBezTo>
                    <a:cubicBezTo>
                      <a:pt x="33" y="124"/>
                      <a:pt x="36" y="126"/>
                      <a:pt x="46" y="127"/>
                    </a:cubicBezTo>
                    <a:cubicBezTo>
                      <a:pt x="47" y="127"/>
                      <a:pt x="48" y="127"/>
                      <a:pt x="49" y="127"/>
                    </a:cubicBezTo>
                    <a:cubicBezTo>
                      <a:pt x="49" y="128"/>
                      <a:pt x="50" y="129"/>
                      <a:pt x="50" y="131"/>
                    </a:cubicBezTo>
                    <a:cubicBezTo>
                      <a:pt x="50" y="132"/>
                      <a:pt x="49" y="133"/>
                      <a:pt x="49" y="134"/>
                    </a:cubicBezTo>
                    <a:cubicBezTo>
                      <a:pt x="33" y="134"/>
                      <a:pt x="17" y="134"/>
                      <a:pt x="0" y="134"/>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174" name="Freeform 34"/>
              <p:cNvSpPr/>
              <p:nvPr/>
            </p:nvSpPr>
            <p:spPr bwMode="auto">
              <a:xfrm>
                <a:off x="9354673" y="3891177"/>
                <a:ext cx="137764" cy="384457"/>
              </a:xfrm>
              <a:custGeom>
                <a:avLst/>
                <a:gdLst>
                  <a:gd name="T0" fmla="*/ 0 w 49"/>
                  <a:gd name="T1" fmla="*/ 7 h 135"/>
                  <a:gd name="T2" fmla="*/ 0 w 49"/>
                  <a:gd name="T3" fmla="*/ 0 h 135"/>
                  <a:gd name="T4" fmla="*/ 49 w 49"/>
                  <a:gd name="T5" fmla="*/ 0 h 135"/>
                  <a:gd name="T6" fmla="*/ 49 w 49"/>
                  <a:gd name="T7" fmla="*/ 7 h 135"/>
                  <a:gd name="T8" fmla="*/ 42 w 49"/>
                  <a:gd name="T9" fmla="*/ 8 h 135"/>
                  <a:gd name="T10" fmla="*/ 34 w 49"/>
                  <a:gd name="T11" fmla="*/ 15 h 135"/>
                  <a:gd name="T12" fmla="*/ 33 w 49"/>
                  <a:gd name="T13" fmla="*/ 23 h 135"/>
                  <a:gd name="T14" fmla="*/ 33 w 49"/>
                  <a:gd name="T15" fmla="*/ 113 h 135"/>
                  <a:gd name="T16" fmla="*/ 46 w 49"/>
                  <a:gd name="T17" fmla="*/ 127 h 135"/>
                  <a:gd name="T18" fmla="*/ 49 w 49"/>
                  <a:gd name="T19" fmla="*/ 127 h 135"/>
                  <a:gd name="T20" fmla="*/ 49 w 49"/>
                  <a:gd name="T21" fmla="*/ 134 h 135"/>
                  <a:gd name="T22" fmla="*/ 0 w 49"/>
                  <a:gd name="T23" fmla="*/ 134 h 135"/>
                  <a:gd name="T24" fmla="*/ 0 w 49"/>
                  <a:gd name="T25" fmla="*/ 127 h 135"/>
                  <a:gd name="T26" fmla="*/ 7 w 49"/>
                  <a:gd name="T27" fmla="*/ 126 h 135"/>
                  <a:gd name="T28" fmla="*/ 16 w 49"/>
                  <a:gd name="T29" fmla="*/ 118 h 135"/>
                  <a:gd name="T30" fmla="*/ 16 w 49"/>
                  <a:gd name="T31" fmla="*/ 113 h 135"/>
                  <a:gd name="T32" fmla="*/ 16 w 49"/>
                  <a:gd name="T33" fmla="*/ 20 h 135"/>
                  <a:gd name="T34" fmla="*/ 15 w 49"/>
                  <a:gd name="T35" fmla="*/ 13 h 135"/>
                  <a:gd name="T36" fmla="*/ 9 w 49"/>
                  <a:gd name="T37" fmla="*/ 8 h 135"/>
                  <a:gd name="T38" fmla="*/ 0 w 49"/>
                  <a:gd name="T39" fmla="*/ 7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9" h="135">
                    <a:moveTo>
                      <a:pt x="0" y="7"/>
                    </a:moveTo>
                    <a:cubicBezTo>
                      <a:pt x="0" y="4"/>
                      <a:pt x="0" y="2"/>
                      <a:pt x="0" y="0"/>
                    </a:cubicBezTo>
                    <a:cubicBezTo>
                      <a:pt x="16" y="0"/>
                      <a:pt x="32" y="0"/>
                      <a:pt x="49" y="0"/>
                    </a:cubicBezTo>
                    <a:cubicBezTo>
                      <a:pt x="49" y="2"/>
                      <a:pt x="49" y="4"/>
                      <a:pt x="49" y="7"/>
                    </a:cubicBezTo>
                    <a:cubicBezTo>
                      <a:pt x="46" y="7"/>
                      <a:pt x="44" y="7"/>
                      <a:pt x="42" y="8"/>
                    </a:cubicBezTo>
                    <a:cubicBezTo>
                      <a:pt x="37" y="8"/>
                      <a:pt x="35" y="10"/>
                      <a:pt x="34" y="15"/>
                    </a:cubicBezTo>
                    <a:cubicBezTo>
                      <a:pt x="33" y="18"/>
                      <a:pt x="33" y="20"/>
                      <a:pt x="33" y="23"/>
                    </a:cubicBezTo>
                    <a:cubicBezTo>
                      <a:pt x="33" y="53"/>
                      <a:pt x="33" y="83"/>
                      <a:pt x="33" y="113"/>
                    </a:cubicBezTo>
                    <a:cubicBezTo>
                      <a:pt x="33" y="124"/>
                      <a:pt x="35" y="126"/>
                      <a:pt x="46" y="127"/>
                    </a:cubicBezTo>
                    <a:cubicBezTo>
                      <a:pt x="47" y="127"/>
                      <a:pt x="48" y="127"/>
                      <a:pt x="49" y="127"/>
                    </a:cubicBezTo>
                    <a:cubicBezTo>
                      <a:pt x="49" y="129"/>
                      <a:pt x="49" y="132"/>
                      <a:pt x="49" y="134"/>
                    </a:cubicBezTo>
                    <a:cubicBezTo>
                      <a:pt x="45" y="135"/>
                      <a:pt x="9" y="135"/>
                      <a:pt x="0" y="134"/>
                    </a:cubicBezTo>
                    <a:cubicBezTo>
                      <a:pt x="0" y="132"/>
                      <a:pt x="0" y="130"/>
                      <a:pt x="0" y="127"/>
                    </a:cubicBezTo>
                    <a:cubicBezTo>
                      <a:pt x="3" y="127"/>
                      <a:pt x="5" y="127"/>
                      <a:pt x="7" y="126"/>
                    </a:cubicBezTo>
                    <a:cubicBezTo>
                      <a:pt x="13" y="126"/>
                      <a:pt x="15" y="124"/>
                      <a:pt x="16" y="118"/>
                    </a:cubicBezTo>
                    <a:cubicBezTo>
                      <a:pt x="16" y="117"/>
                      <a:pt x="16" y="115"/>
                      <a:pt x="16" y="113"/>
                    </a:cubicBezTo>
                    <a:cubicBezTo>
                      <a:pt x="16" y="82"/>
                      <a:pt x="16" y="51"/>
                      <a:pt x="16" y="20"/>
                    </a:cubicBezTo>
                    <a:cubicBezTo>
                      <a:pt x="16" y="18"/>
                      <a:pt x="15" y="16"/>
                      <a:pt x="15" y="13"/>
                    </a:cubicBezTo>
                    <a:cubicBezTo>
                      <a:pt x="14" y="10"/>
                      <a:pt x="12" y="8"/>
                      <a:pt x="9" y="8"/>
                    </a:cubicBezTo>
                    <a:cubicBezTo>
                      <a:pt x="6" y="7"/>
                      <a:pt x="3" y="7"/>
                      <a:pt x="0" y="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175" name="Freeform 35"/>
              <p:cNvSpPr/>
              <p:nvPr/>
            </p:nvSpPr>
            <p:spPr bwMode="auto">
              <a:xfrm>
                <a:off x="7675879" y="3891177"/>
                <a:ext cx="137764" cy="381253"/>
              </a:xfrm>
              <a:custGeom>
                <a:avLst/>
                <a:gdLst>
                  <a:gd name="T0" fmla="*/ 0 w 49"/>
                  <a:gd name="T1" fmla="*/ 7 h 134"/>
                  <a:gd name="T2" fmla="*/ 0 w 49"/>
                  <a:gd name="T3" fmla="*/ 0 h 134"/>
                  <a:gd name="T4" fmla="*/ 49 w 49"/>
                  <a:gd name="T5" fmla="*/ 0 h 134"/>
                  <a:gd name="T6" fmla="*/ 49 w 49"/>
                  <a:gd name="T7" fmla="*/ 7 h 134"/>
                  <a:gd name="T8" fmla="*/ 42 w 49"/>
                  <a:gd name="T9" fmla="*/ 8 h 134"/>
                  <a:gd name="T10" fmla="*/ 34 w 49"/>
                  <a:gd name="T11" fmla="*/ 15 h 134"/>
                  <a:gd name="T12" fmla="*/ 33 w 49"/>
                  <a:gd name="T13" fmla="*/ 23 h 134"/>
                  <a:gd name="T14" fmla="*/ 33 w 49"/>
                  <a:gd name="T15" fmla="*/ 112 h 134"/>
                  <a:gd name="T16" fmla="*/ 34 w 49"/>
                  <a:gd name="T17" fmla="*/ 120 h 134"/>
                  <a:gd name="T18" fmla="*/ 40 w 49"/>
                  <a:gd name="T19" fmla="*/ 126 h 134"/>
                  <a:gd name="T20" fmla="*/ 49 w 49"/>
                  <a:gd name="T21" fmla="*/ 127 h 134"/>
                  <a:gd name="T22" fmla="*/ 49 w 49"/>
                  <a:gd name="T23" fmla="*/ 134 h 134"/>
                  <a:gd name="T24" fmla="*/ 0 w 49"/>
                  <a:gd name="T25" fmla="*/ 134 h 134"/>
                  <a:gd name="T26" fmla="*/ 0 w 49"/>
                  <a:gd name="T27" fmla="*/ 127 h 134"/>
                  <a:gd name="T28" fmla="*/ 8 w 49"/>
                  <a:gd name="T29" fmla="*/ 126 h 134"/>
                  <a:gd name="T30" fmla="*/ 15 w 49"/>
                  <a:gd name="T31" fmla="*/ 119 h 134"/>
                  <a:gd name="T32" fmla="*/ 16 w 49"/>
                  <a:gd name="T33" fmla="*/ 110 h 134"/>
                  <a:gd name="T34" fmla="*/ 16 w 49"/>
                  <a:gd name="T35" fmla="*/ 25 h 134"/>
                  <a:gd name="T36" fmla="*/ 15 w 49"/>
                  <a:gd name="T37" fmla="*/ 15 h 134"/>
                  <a:gd name="T38" fmla="*/ 8 w 49"/>
                  <a:gd name="T39" fmla="*/ 8 h 134"/>
                  <a:gd name="T40" fmla="*/ 0 w 49"/>
                  <a:gd name="T41" fmla="*/ 7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9" h="134">
                    <a:moveTo>
                      <a:pt x="0" y="7"/>
                    </a:moveTo>
                    <a:cubicBezTo>
                      <a:pt x="0" y="4"/>
                      <a:pt x="0" y="2"/>
                      <a:pt x="0" y="0"/>
                    </a:cubicBezTo>
                    <a:cubicBezTo>
                      <a:pt x="16" y="0"/>
                      <a:pt x="32" y="0"/>
                      <a:pt x="49" y="0"/>
                    </a:cubicBezTo>
                    <a:cubicBezTo>
                      <a:pt x="49" y="2"/>
                      <a:pt x="49" y="4"/>
                      <a:pt x="49" y="7"/>
                    </a:cubicBezTo>
                    <a:cubicBezTo>
                      <a:pt x="46" y="7"/>
                      <a:pt x="44" y="7"/>
                      <a:pt x="42" y="8"/>
                    </a:cubicBezTo>
                    <a:cubicBezTo>
                      <a:pt x="37" y="8"/>
                      <a:pt x="34" y="10"/>
                      <a:pt x="34" y="15"/>
                    </a:cubicBezTo>
                    <a:cubicBezTo>
                      <a:pt x="33" y="18"/>
                      <a:pt x="33" y="21"/>
                      <a:pt x="33" y="23"/>
                    </a:cubicBezTo>
                    <a:cubicBezTo>
                      <a:pt x="33" y="53"/>
                      <a:pt x="33" y="83"/>
                      <a:pt x="33" y="112"/>
                    </a:cubicBezTo>
                    <a:cubicBezTo>
                      <a:pt x="33" y="115"/>
                      <a:pt x="33" y="118"/>
                      <a:pt x="34" y="120"/>
                    </a:cubicBezTo>
                    <a:cubicBezTo>
                      <a:pt x="34" y="124"/>
                      <a:pt x="36" y="126"/>
                      <a:pt x="40" y="126"/>
                    </a:cubicBezTo>
                    <a:cubicBezTo>
                      <a:pt x="43" y="126"/>
                      <a:pt x="45" y="127"/>
                      <a:pt x="49" y="127"/>
                    </a:cubicBezTo>
                    <a:cubicBezTo>
                      <a:pt x="49" y="129"/>
                      <a:pt x="49" y="132"/>
                      <a:pt x="49" y="134"/>
                    </a:cubicBezTo>
                    <a:cubicBezTo>
                      <a:pt x="33" y="134"/>
                      <a:pt x="16" y="134"/>
                      <a:pt x="0" y="134"/>
                    </a:cubicBezTo>
                    <a:cubicBezTo>
                      <a:pt x="0" y="132"/>
                      <a:pt x="0" y="130"/>
                      <a:pt x="0" y="127"/>
                    </a:cubicBezTo>
                    <a:cubicBezTo>
                      <a:pt x="3" y="127"/>
                      <a:pt x="6" y="127"/>
                      <a:pt x="8" y="126"/>
                    </a:cubicBezTo>
                    <a:cubicBezTo>
                      <a:pt x="13" y="125"/>
                      <a:pt x="15" y="123"/>
                      <a:pt x="15" y="119"/>
                    </a:cubicBezTo>
                    <a:cubicBezTo>
                      <a:pt x="16" y="116"/>
                      <a:pt x="16" y="113"/>
                      <a:pt x="16" y="110"/>
                    </a:cubicBezTo>
                    <a:cubicBezTo>
                      <a:pt x="16" y="81"/>
                      <a:pt x="16" y="53"/>
                      <a:pt x="16" y="25"/>
                    </a:cubicBezTo>
                    <a:cubicBezTo>
                      <a:pt x="16" y="21"/>
                      <a:pt x="16" y="18"/>
                      <a:pt x="15" y="15"/>
                    </a:cubicBezTo>
                    <a:cubicBezTo>
                      <a:pt x="15" y="10"/>
                      <a:pt x="13" y="8"/>
                      <a:pt x="8" y="8"/>
                    </a:cubicBezTo>
                    <a:cubicBezTo>
                      <a:pt x="5" y="7"/>
                      <a:pt x="3" y="7"/>
                      <a:pt x="0" y="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grpSp>
        <p:grpSp>
          <p:nvGrpSpPr>
            <p:cNvPr id="123" name="组合 122"/>
            <p:cNvGrpSpPr/>
            <p:nvPr userDrawn="1"/>
          </p:nvGrpSpPr>
          <p:grpSpPr>
            <a:xfrm>
              <a:off x="10237120" y="539555"/>
              <a:ext cx="1312962" cy="375239"/>
              <a:chOff x="4606634" y="2048989"/>
              <a:chExt cx="5593843" cy="1598699"/>
            </a:xfrm>
            <a:solidFill>
              <a:schemeClr val="accent1">
                <a:alpha val="80000"/>
              </a:schemeClr>
            </a:solidFill>
          </p:grpSpPr>
          <p:sp>
            <p:nvSpPr>
              <p:cNvPr id="148" name="Freeform 9"/>
              <p:cNvSpPr>
                <a:spLocks noEditPoints="1"/>
              </p:cNvSpPr>
              <p:nvPr/>
            </p:nvSpPr>
            <p:spPr bwMode="auto">
              <a:xfrm>
                <a:off x="9274578" y="2071415"/>
                <a:ext cx="925899" cy="1034829"/>
              </a:xfrm>
              <a:custGeom>
                <a:avLst/>
                <a:gdLst>
                  <a:gd name="T0" fmla="*/ 324 w 325"/>
                  <a:gd name="T1" fmla="*/ 106 h 363"/>
                  <a:gd name="T2" fmla="*/ 283 w 325"/>
                  <a:gd name="T3" fmla="*/ 179 h 363"/>
                  <a:gd name="T4" fmla="*/ 247 w 325"/>
                  <a:gd name="T5" fmla="*/ 214 h 363"/>
                  <a:gd name="T6" fmla="*/ 241 w 325"/>
                  <a:gd name="T7" fmla="*/ 228 h 363"/>
                  <a:gd name="T8" fmla="*/ 271 w 325"/>
                  <a:gd name="T9" fmla="*/ 230 h 363"/>
                  <a:gd name="T10" fmla="*/ 282 w 325"/>
                  <a:gd name="T11" fmla="*/ 240 h 363"/>
                  <a:gd name="T12" fmla="*/ 269 w 325"/>
                  <a:gd name="T13" fmla="*/ 277 h 363"/>
                  <a:gd name="T14" fmla="*/ 223 w 325"/>
                  <a:gd name="T15" fmla="*/ 316 h 363"/>
                  <a:gd name="T16" fmla="*/ 176 w 325"/>
                  <a:gd name="T17" fmla="*/ 340 h 363"/>
                  <a:gd name="T18" fmla="*/ 160 w 325"/>
                  <a:gd name="T19" fmla="*/ 339 h 363"/>
                  <a:gd name="T20" fmla="*/ 165 w 325"/>
                  <a:gd name="T21" fmla="*/ 329 h 363"/>
                  <a:gd name="T22" fmla="*/ 195 w 325"/>
                  <a:gd name="T23" fmla="*/ 302 h 363"/>
                  <a:gd name="T24" fmla="*/ 214 w 325"/>
                  <a:gd name="T25" fmla="*/ 282 h 363"/>
                  <a:gd name="T26" fmla="*/ 223 w 325"/>
                  <a:gd name="T27" fmla="*/ 265 h 363"/>
                  <a:gd name="T28" fmla="*/ 220 w 325"/>
                  <a:gd name="T29" fmla="*/ 257 h 363"/>
                  <a:gd name="T30" fmla="*/ 179 w 325"/>
                  <a:gd name="T31" fmla="*/ 289 h 363"/>
                  <a:gd name="T32" fmla="*/ 106 w 325"/>
                  <a:gd name="T33" fmla="*/ 335 h 363"/>
                  <a:gd name="T34" fmla="*/ 20 w 325"/>
                  <a:gd name="T35" fmla="*/ 363 h 363"/>
                  <a:gd name="T36" fmla="*/ 4 w 325"/>
                  <a:gd name="T37" fmla="*/ 360 h 363"/>
                  <a:gd name="T38" fmla="*/ 78 w 325"/>
                  <a:gd name="T39" fmla="*/ 306 h 363"/>
                  <a:gd name="T40" fmla="*/ 102 w 325"/>
                  <a:gd name="T41" fmla="*/ 295 h 363"/>
                  <a:gd name="T42" fmla="*/ 208 w 325"/>
                  <a:gd name="T43" fmla="*/ 238 h 363"/>
                  <a:gd name="T44" fmla="*/ 207 w 325"/>
                  <a:gd name="T45" fmla="*/ 232 h 363"/>
                  <a:gd name="T46" fmla="*/ 171 w 325"/>
                  <a:gd name="T47" fmla="*/ 243 h 363"/>
                  <a:gd name="T48" fmla="*/ 163 w 325"/>
                  <a:gd name="T49" fmla="*/ 239 h 363"/>
                  <a:gd name="T50" fmla="*/ 170 w 325"/>
                  <a:gd name="T51" fmla="*/ 226 h 363"/>
                  <a:gd name="T52" fmla="*/ 154 w 325"/>
                  <a:gd name="T53" fmla="*/ 206 h 363"/>
                  <a:gd name="T54" fmla="*/ 122 w 325"/>
                  <a:gd name="T55" fmla="*/ 224 h 363"/>
                  <a:gd name="T56" fmla="*/ 99 w 325"/>
                  <a:gd name="T57" fmla="*/ 236 h 363"/>
                  <a:gd name="T58" fmla="*/ 100 w 325"/>
                  <a:gd name="T59" fmla="*/ 222 h 363"/>
                  <a:gd name="T60" fmla="*/ 116 w 325"/>
                  <a:gd name="T61" fmla="*/ 204 h 363"/>
                  <a:gd name="T62" fmla="*/ 118 w 325"/>
                  <a:gd name="T63" fmla="*/ 183 h 363"/>
                  <a:gd name="T64" fmla="*/ 116 w 325"/>
                  <a:gd name="T65" fmla="*/ 174 h 363"/>
                  <a:gd name="T66" fmla="*/ 143 w 325"/>
                  <a:gd name="T67" fmla="*/ 167 h 363"/>
                  <a:gd name="T68" fmla="*/ 158 w 325"/>
                  <a:gd name="T69" fmla="*/ 145 h 363"/>
                  <a:gd name="T70" fmla="*/ 147 w 325"/>
                  <a:gd name="T71" fmla="*/ 144 h 363"/>
                  <a:gd name="T72" fmla="*/ 132 w 325"/>
                  <a:gd name="T73" fmla="*/ 141 h 363"/>
                  <a:gd name="T74" fmla="*/ 141 w 325"/>
                  <a:gd name="T75" fmla="*/ 129 h 363"/>
                  <a:gd name="T76" fmla="*/ 140 w 325"/>
                  <a:gd name="T77" fmla="*/ 115 h 363"/>
                  <a:gd name="T78" fmla="*/ 112 w 325"/>
                  <a:gd name="T79" fmla="*/ 96 h 363"/>
                  <a:gd name="T80" fmla="*/ 127 w 325"/>
                  <a:gd name="T81" fmla="*/ 92 h 363"/>
                  <a:gd name="T82" fmla="*/ 167 w 325"/>
                  <a:gd name="T83" fmla="*/ 81 h 363"/>
                  <a:gd name="T84" fmla="*/ 203 w 325"/>
                  <a:gd name="T85" fmla="*/ 36 h 363"/>
                  <a:gd name="T86" fmla="*/ 204 w 325"/>
                  <a:gd name="T87" fmla="*/ 10 h 363"/>
                  <a:gd name="T88" fmla="*/ 216 w 325"/>
                  <a:gd name="T89" fmla="*/ 3 h 363"/>
                  <a:gd name="T90" fmla="*/ 224 w 325"/>
                  <a:gd name="T91" fmla="*/ 56 h 363"/>
                  <a:gd name="T92" fmla="*/ 205 w 325"/>
                  <a:gd name="T93" fmla="*/ 91 h 363"/>
                  <a:gd name="T94" fmla="*/ 208 w 325"/>
                  <a:gd name="T95" fmla="*/ 105 h 363"/>
                  <a:gd name="T96" fmla="*/ 267 w 325"/>
                  <a:gd name="T97" fmla="*/ 87 h 363"/>
                  <a:gd name="T98" fmla="*/ 297 w 325"/>
                  <a:gd name="T99" fmla="*/ 85 h 363"/>
                  <a:gd name="T100" fmla="*/ 309 w 325"/>
                  <a:gd name="T101" fmla="*/ 86 h 363"/>
                  <a:gd name="T102" fmla="*/ 325 w 325"/>
                  <a:gd name="T103" fmla="*/ 104 h 363"/>
                  <a:gd name="T104" fmla="*/ 198 w 325"/>
                  <a:gd name="T105" fmla="*/ 126 h 363"/>
                  <a:gd name="T106" fmla="*/ 164 w 325"/>
                  <a:gd name="T107" fmla="*/ 175 h 363"/>
                  <a:gd name="T108" fmla="*/ 181 w 325"/>
                  <a:gd name="T109" fmla="*/ 191 h 363"/>
                  <a:gd name="T110" fmla="*/ 186 w 325"/>
                  <a:gd name="T111" fmla="*/ 173 h 363"/>
                  <a:gd name="T112" fmla="*/ 199 w 325"/>
                  <a:gd name="T113" fmla="*/ 170 h 363"/>
                  <a:gd name="T114" fmla="*/ 206 w 325"/>
                  <a:gd name="T115" fmla="*/ 204 h 363"/>
                  <a:gd name="T116" fmla="*/ 217 w 325"/>
                  <a:gd name="T117" fmla="*/ 206 h 363"/>
                  <a:gd name="T118" fmla="*/ 229 w 325"/>
                  <a:gd name="T119" fmla="*/ 188 h 363"/>
                  <a:gd name="T120" fmla="*/ 261 w 325"/>
                  <a:gd name="T121" fmla="*/ 141 h 363"/>
                  <a:gd name="T122" fmla="*/ 250 w 325"/>
                  <a:gd name="T123" fmla="*/ 134 h 363"/>
                  <a:gd name="T124" fmla="*/ 206 w 325"/>
                  <a:gd name="T125" fmla="*/ 122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25" h="363">
                    <a:moveTo>
                      <a:pt x="325" y="104"/>
                    </a:moveTo>
                    <a:cubicBezTo>
                      <a:pt x="325" y="104"/>
                      <a:pt x="324" y="105"/>
                      <a:pt x="324" y="106"/>
                    </a:cubicBezTo>
                    <a:cubicBezTo>
                      <a:pt x="323" y="108"/>
                      <a:pt x="323" y="111"/>
                      <a:pt x="322" y="114"/>
                    </a:cubicBezTo>
                    <a:cubicBezTo>
                      <a:pt x="312" y="138"/>
                      <a:pt x="300" y="160"/>
                      <a:pt x="283" y="179"/>
                    </a:cubicBezTo>
                    <a:cubicBezTo>
                      <a:pt x="275" y="188"/>
                      <a:pt x="267" y="197"/>
                      <a:pt x="259" y="205"/>
                    </a:cubicBezTo>
                    <a:cubicBezTo>
                      <a:pt x="255" y="209"/>
                      <a:pt x="251" y="211"/>
                      <a:pt x="247" y="214"/>
                    </a:cubicBezTo>
                    <a:cubicBezTo>
                      <a:pt x="244" y="217"/>
                      <a:pt x="241" y="219"/>
                      <a:pt x="239" y="223"/>
                    </a:cubicBezTo>
                    <a:cubicBezTo>
                      <a:pt x="237" y="226"/>
                      <a:pt x="238" y="227"/>
                      <a:pt x="241" y="228"/>
                    </a:cubicBezTo>
                    <a:cubicBezTo>
                      <a:pt x="243" y="228"/>
                      <a:pt x="245" y="228"/>
                      <a:pt x="246" y="228"/>
                    </a:cubicBezTo>
                    <a:cubicBezTo>
                      <a:pt x="255" y="229"/>
                      <a:pt x="263" y="230"/>
                      <a:pt x="271" y="230"/>
                    </a:cubicBezTo>
                    <a:cubicBezTo>
                      <a:pt x="272" y="230"/>
                      <a:pt x="274" y="231"/>
                      <a:pt x="275" y="231"/>
                    </a:cubicBezTo>
                    <a:cubicBezTo>
                      <a:pt x="280" y="233"/>
                      <a:pt x="282" y="235"/>
                      <a:pt x="282" y="240"/>
                    </a:cubicBezTo>
                    <a:cubicBezTo>
                      <a:pt x="283" y="247"/>
                      <a:pt x="282" y="253"/>
                      <a:pt x="279" y="259"/>
                    </a:cubicBezTo>
                    <a:cubicBezTo>
                      <a:pt x="277" y="265"/>
                      <a:pt x="273" y="271"/>
                      <a:pt x="269" y="277"/>
                    </a:cubicBezTo>
                    <a:cubicBezTo>
                      <a:pt x="260" y="289"/>
                      <a:pt x="248" y="298"/>
                      <a:pt x="237" y="307"/>
                    </a:cubicBezTo>
                    <a:cubicBezTo>
                      <a:pt x="233" y="311"/>
                      <a:pt x="228" y="314"/>
                      <a:pt x="223" y="316"/>
                    </a:cubicBezTo>
                    <a:cubicBezTo>
                      <a:pt x="213" y="321"/>
                      <a:pt x="203" y="327"/>
                      <a:pt x="193" y="332"/>
                    </a:cubicBezTo>
                    <a:cubicBezTo>
                      <a:pt x="187" y="334"/>
                      <a:pt x="182" y="337"/>
                      <a:pt x="176" y="340"/>
                    </a:cubicBezTo>
                    <a:cubicBezTo>
                      <a:pt x="173" y="341"/>
                      <a:pt x="169" y="341"/>
                      <a:pt x="166" y="342"/>
                    </a:cubicBezTo>
                    <a:cubicBezTo>
                      <a:pt x="164" y="342"/>
                      <a:pt x="161" y="341"/>
                      <a:pt x="160" y="339"/>
                    </a:cubicBezTo>
                    <a:cubicBezTo>
                      <a:pt x="159" y="337"/>
                      <a:pt x="160" y="335"/>
                      <a:pt x="162" y="333"/>
                    </a:cubicBezTo>
                    <a:cubicBezTo>
                      <a:pt x="163" y="332"/>
                      <a:pt x="164" y="330"/>
                      <a:pt x="165" y="329"/>
                    </a:cubicBezTo>
                    <a:cubicBezTo>
                      <a:pt x="173" y="323"/>
                      <a:pt x="181" y="316"/>
                      <a:pt x="189" y="310"/>
                    </a:cubicBezTo>
                    <a:cubicBezTo>
                      <a:pt x="192" y="307"/>
                      <a:pt x="194" y="305"/>
                      <a:pt x="195" y="302"/>
                    </a:cubicBezTo>
                    <a:cubicBezTo>
                      <a:pt x="196" y="300"/>
                      <a:pt x="198" y="297"/>
                      <a:pt x="200" y="295"/>
                    </a:cubicBezTo>
                    <a:cubicBezTo>
                      <a:pt x="205" y="291"/>
                      <a:pt x="210" y="287"/>
                      <a:pt x="214" y="282"/>
                    </a:cubicBezTo>
                    <a:cubicBezTo>
                      <a:pt x="217" y="280"/>
                      <a:pt x="218" y="278"/>
                      <a:pt x="219" y="275"/>
                    </a:cubicBezTo>
                    <a:cubicBezTo>
                      <a:pt x="219" y="271"/>
                      <a:pt x="221" y="268"/>
                      <a:pt x="223" y="265"/>
                    </a:cubicBezTo>
                    <a:cubicBezTo>
                      <a:pt x="225" y="263"/>
                      <a:pt x="227" y="261"/>
                      <a:pt x="229" y="259"/>
                    </a:cubicBezTo>
                    <a:cubicBezTo>
                      <a:pt x="227" y="256"/>
                      <a:pt x="224" y="256"/>
                      <a:pt x="220" y="257"/>
                    </a:cubicBezTo>
                    <a:cubicBezTo>
                      <a:pt x="212" y="260"/>
                      <a:pt x="205" y="264"/>
                      <a:pt x="199" y="270"/>
                    </a:cubicBezTo>
                    <a:cubicBezTo>
                      <a:pt x="192" y="276"/>
                      <a:pt x="186" y="282"/>
                      <a:pt x="179" y="289"/>
                    </a:cubicBezTo>
                    <a:cubicBezTo>
                      <a:pt x="169" y="299"/>
                      <a:pt x="157" y="307"/>
                      <a:pt x="144" y="314"/>
                    </a:cubicBezTo>
                    <a:cubicBezTo>
                      <a:pt x="131" y="320"/>
                      <a:pt x="119" y="328"/>
                      <a:pt x="106" y="335"/>
                    </a:cubicBezTo>
                    <a:cubicBezTo>
                      <a:pt x="89" y="344"/>
                      <a:pt x="72" y="352"/>
                      <a:pt x="53" y="357"/>
                    </a:cubicBezTo>
                    <a:cubicBezTo>
                      <a:pt x="43" y="361"/>
                      <a:pt x="32" y="363"/>
                      <a:pt x="20" y="363"/>
                    </a:cubicBezTo>
                    <a:cubicBezTo>
                      <a:pt x="16" y="362"/>
                      <a:pt x="12" y="361"/>
                      <a:pt x="7" y="361"/>
                    </a:cubicBezTo>
                    <a:cubicBezTo>
                      <a:pt x="6" y="361"/>
                      <a:pt x="5" y="360"/>
                      <a:pt x="4" y="360"/>
                    </a:cubicBezTo>
                    <a:cubicBezTo>
                      <a:pt x="0" y="358"/>
                      <a:pt x="0" y="355"/>
                      <a:pt x="4" y="352"/>
                    </a:cubicBezTo>
                    <a:cubicBezTo>
                      <a:pt x="28" y="337"/>
                      <a:pt x="53" y="321"/>
                      <a:pt x="78" y="306"/>
                    </a:cubicBezTo>
                    <a:cubicBezTo>
                      <a:pt x="84" y="302"/>
                      <a:pt x="91" y="298"/>
                      <a:pt x="98" y="297"/>
                    </a:cubicBezTo>
                    <a:cubicBezTo>
                      <a:pt x="100" y="296"/>
                      <a:pt x="101" y="295"/>
                      <a:pt x="102" y="295"/>
                    </a:cubicBezTo>
                    <a:cubicBezTo>
                      <a:pt x="135" y="275"/>
                      <a:pt x="169" y="257"/>
                      <a:pt x="204" y="241"/>
                    </a:cubicBezTo>
                    <a:cubicBezTo>
                      <a:pt x="205" y="240"/>
                      <a:pt x="207" y="239"/>
                      <a:pt x="208" y="238"/>
                    </a:cubicBezTo>
                    <a:cubicBezTo>
                      <a:pt x="209" y="237"/>
                      <a:pt x="210" y="235"/>
                      <a:pt x="210" y="234"/>
                    </a:cubicBezTo>
                    <a:cubicBezTo>
                      <a:pt x="210" y="233"/>
                      <a:pt x="208" y="232"/>
                      <a:pt x="207" y="232"/>
                    </a:cubicBezTo>
                    <a:cubicBezTo>
                      <a:pt x="201" y="231"/>
                      <a:pt x="196" y="233"/>
                      <a:pt x="190" y="235"/>
                    </a:cubicBezTo>
                    <a:cubicBezTo>
                      <a:pt x="184" y="238"/>
                      <a:pt x="178" y="240"/>
                      <a:pt x="171" y="243"/>
                    </a:cubicBezTo>
                    <a:cubicBezTo>
                      <a:pt x="170" y="243"/>
                      <a:pt x="169" y="244"/>
                      <a:pt x="168" y="244"/>
                    </a:cubicBezTo>
                    <a:cubicBezTo>
                      <a:pt x="164" y="244"/>
                      <a:pt x="163" y="244"/>
                      <a:pt x="163" y="239"/>
                    </a:cubicBezTo>
                    <a:cubicBezTo>
                      <a:pt x="163" y="236"/>
                      <a:pt x="164" y="233"/>
                      <a:pt x="166" y="231"/>
                    </a:cubicBezTo>
                    <a:cubicBezTo>
                      <a:pt x="167" y="229"/>
                      <a:pt x="169" y="228"/>
                      <a:pt x="170" y="226"/>
                    </a:cubicBezTo>
                    <a:cubicBezTo>
                      <a:pt x="172" y="222"/>
                      <a:pt x="172" y="218"/>
                      <a:pt x="168" y="215"/>
                    </a:cubicBezTo>
                    <a:cubicBezTo>
                      <a:pt x="164" y="212"/>
                      <a:pt x="159" y="209"/>
                      <a:pt x="154" y="206"/>
                    </a:cubicBezTo>
                    <a:cubicBezTo>
                      <a:pt x="148" y="203"/>
                      <a:pt x="143" y="205"/>
                      <a:pt x="138" y="210"/>
                    </a:cubicBezTo>
                    <a:cubicBezTo>
                      <a:pt x="133" y="215"/>
                      <a:pt x="128" y="219"/>
                      <a:pt x="122" y="224"/>
                    </a:cubicBezTo>
                    <a:cubicBezTo>
                      <a:pt x="118" y="228"/>
                      <a:pt x="112" y="231"/>
                      <a:pt x="107" y="235"/>
                    </a:cubicBezTo>
                    <a:cubicBezTo>
                      <a:pt x="105" y="236"/>
                      <a:pt x="102" y="238"/>
                      <a:pt x="99" y="236"/>
                    </a:cubicBezTo>
                    <a:cubicBezTo>
                      <a:pt x="97" y="234"/>
                      <a:pt x="97" y="231"/>
                      <a:pt x="98" y="229"/>
                    </a:cubicBezTo>
                    <a:cubicBezTo>
                      <a:pt x="98" y="226"/>
                      <a:pt x="99" y="224"/>
                      <a:pt x="100" y="222"/>
                    </a:cubicBezTo>
                    <a:cubicBezTo>
                      <a:pt x="102" y="219"/>
                      <a:pt x="105" y="217"/>
                      <a:pt x="107" y="214"/>
                    </a:cubicBezTo>
                    <a:cubicBezTo>
                      <a:pt x="110" y="211"/>
                      <a:pt x="113" y="208"/>
                      <a:pt x="116" y="204"/>
                    </a:cubicBezTo>
                    <a:cubicBezTo>
                      <a:pt x="118" y="202"/>
                      <a:pt x="119" y="198"/>
                      <a:pt x="120" y="195"/>
                    </a:cubicBezTo>
                    <a:cubicBezTo>
                      <a:pt x="122" y="191"/>
                      <a:pt x="122" y="187"/>
                      <a:pt x="118" y="183"/>
                    </a:cubicBezTo>
                    <a:cubicBezTo>
                      <a:pt x="116" y="182"/>
                      <a:pt x="115" y="181"/>
                      <a:pt x="115" y="179"/>
                    </a:cubicBezTo>
                    <a:cubicBezTo>
                      <a:pt x="113" y="177"/>
                      <a:pt x="113" y="175"/>
                      <a:pt x="116" y="174"/>
                    </a:cubicBezTo>
                    <a:cubicBezTo>
                      <a:pt x="123" y="173"/>
                      <a:pt x="130" y="171"/>
                      <a:pt x="137" y="170"/>
                    </a:cubicBezTo>
                    <a:cubicBezTo>
                      <a:pt x="140" y="170"/>
                      <a:pt x="141" y="169"/>
                      <a:pt x="143" y="167"/>
                    </a:cubicBezTo>
                    <a:cubicBezTo>
                      <a:pt x="146" y="163"/>
                      <a:pt x="150" y="159"/>
                      <a:pt x="153" y="155"/>
                    </a:cubicBezTo>
                    <a:cubicBezTo>
                      <a:pt x="155" y="152"/>
                      <a:pt x="157" y="149"/>
                      <a:pt x="158" y="145"/>
                    </a:cubicBezTo>
                    <a:cubicBezTo>
                      <a:pt x="159" y="141"/>
                      <a:pt x="157" y="140"/>
                      <a:pt x="154" y="141"/>
                    </a:cubicBezTo>
                    <a:cubicBezTo>
                      <a:pt x="151" y="141"/>
                      <a:pt x="149" y="142"/>
                      <a:pt x="147" y="144"/>
                    </a:cubicBezTo>
                    <a:cubicBezTo>
                      <a:pt x="144" y="146"/>
                      <a:pt x="140" y="146"/>
                      <a:pt x="137" y="145"/>
                    </a:cubicBezTo>
                    <a:cubicBezTo>
                      <a:pt x="134" y="145"/>
                      <a:pt x="133" y="144"/>
                      <a:pt x="132" y="141"/>
                    </a:cubicBezTo>
                    <a:cubicBezTo>
                      <a:pt x="132" y="139"/>
                      <a:pt x="132" y="137"/>
                      <a:pt x="134" y="135"/>
                    </a:cubicBezTo>
                    <a:cubicBezTo>
                      <a:pt x="137" y="133"/>
                      <a:pt x="139" y="131"/>
                      <a:pt x="141" y="129"/>
                    </a:cubicBezTo>
                    <a:cubicBezTo>
                      <a:pt x="143" y="126"/>
                      <a:pt x="144" y="123"/>
                      <a:pt x="144" y="119"/>
                    </a:cubicBezTo>
                    <a:cubicBezTo>
                      <a:pt x="144" y="116"/>
                      <a:pt x="143" y="115"/>
                      <a:pt x="140" y="115"/>
                    </a:cubicBezTo>
                    <a:cubicBezTo>
                      <a:pt x="136" y="115"/>
                      <a:pt x="132" y="115"/>
                      <a:pt x="129" y="114"/>
                    </a:cubicBezTo>
                    <a:cubicBezTo>
                      <a:pt x="119" y="112"/>
                      <a:pt x="114" y="106"/>
                      <a:pt x="112" y="96"/>
                    </a:cubicBezTo>
                    <a:cubicBezTo>
                      <a:pt x="112" y="91"/>
                      <a:pt x="113" y="90"/>
                      <a:pt x="118" y="91"/>
                    </a:cubicBezTo>
                    <a:cubicBezTo>
                      <a:pt x="121" y="91"/>
                      <a:pt x="124" y="91"/>
                      <a:pt x="127" y="92"/>
                    </a:cubicBezTo>
                    <a:cubicBezTo>
                      <a:pt x="137" y="93"/>
                      <a:pt x="146" y="92"/>
                      <a:pt x="155" y="86"/>
                    </a:cubicBezTo>
                    <a:cubicBezTo>
                      <a:pt x="158" y="83"/>
                      <a:pt x="163" y="82"/>
                      <a:pt x="167" y="81"/>
                    </a:cubicBezTo>
                    <a:cubicBezTo>
                      <a:pt x="174" y="79"/>
                      <a:pt x="180" y="76"/>
                      <a:pt x="184" y="70"/>
                    </a:cubicBezTo>
                    <a:cubicBezTo>
                      <a:pt x="193" y="60"/>
                      <a:pt x="200" y="49"/>
                      <a:pt x="203" y="36"/>
                    </a:cubicBezTo>
                    <a:cubicBezTo>
                      <a:pt x="204" y="30"/>
                      <a:pt x="205" y="23"/>
                      <a:pt x="205" y="17"/>
                    </a:cubicBezTo>
                    <a:cubicBezTo>
                      <a:pt x="204" y="15"/>
                      <a:pt x="204" y="13"/>
                      <a:pt x="204" y="10"/>
                    </a:cubicBezTo>
                    <a:cubicBezTo>
                      <a:pt x="204" y="7"/>
                      <a:pt x="204" y="4"/>
                      <a:pt x="207" y="2"/>
                    </a:cubicBezTo>
                    <a:cubicBezTo>
                      <a:pt x="211" y="0"/>
                      <a:pt x="213" y="2"/>
                      <a:pt x="216" y="3"/>
                    </a:cubicBezTo>
                    <a:cubicBezTo>
                      <a:pt x="230" y="11"/>
                      <a:pt x="236" y="28"/>
                      <a:pt x="230" y="43"/>
                    </a:cubicBezTo>
                    <a:cubicBezTo>
                      <a:pt x="229" y="48"/>
                      <a:pt x="226" y="52"/>
                      <a:pt x="224" y="56"/>
                    </a:cubicBezTo>
                    <a:cubicBezTo>
                      <a:pt x="219" y="64"/>
                      <a:pt x="214" y="72"/>
                      <a:pt x="209" y="80"/>
                    </a:cubicBezTo>
                    <a:cubicBezTo>
                      <a:pt x="207" y="83"/>
                      <a:pt x="206" y="87"/>
                      <a:pt x="205" y="91"/>
                    </a:cubicBezTo>
                    <a:cubicBezTo>
                      <a:pt x="204" y="93"/>
                      <a:pt x="203" y="95"/>
                      <a:pt x="203" y="98"/>
                    </a:cubicBezTo>
                    <a:cubicBezTo>
                      <a:pt x="203" y="102"/>
                      <a:pt x="205" y="104"/>
                      <a:pt x="208" y="105"/>
                    </a:cubicBezTo>
                    <a:cubicBezTo>
                      <a:pt x="213" y="106"/>
                      <a:pt x="217" y="105"/>
                      <a:pt x="221" y="104"/>
                    </a:cubicBezTo>
                    <a:cubicBezTo>
                      <a:pt x="236" y="97"/>
                      <a:pt x="251" y="91"/>
                      <a:pt x="267" y="87"/>
                    </a:cubicBezTo>
                    <a:cubicBezTo>
                      <a:pt x="274" y="85"/>
                      <a:pt x="280" y="84"/>
                      <a:pt x="287" y="82"/>
                    </a:cubicBezTo>
                    <a:cubicBezTo>
                      <a:pt x="290" y="82"/>
                      <a:pt x="294" y="82"/>
                      <a:pt x="297" y="85"/>
                    </a:cubicBezTo>
                    <a:cubicBezTo>
                      <a:pt x="299" y="86"/>
                      <a:pt x="301" y="86"/>
                      <a:pt x="304" y="86"/>
                    </a:cubicBezTo>
                    <a:cubicBezTo>
                      <a:pt x="305" y="87"/>
                      <a:pt x="307" y="86"/>
                      <a:pt x="309" y="86"/>
                    </a:cubicBezTo>
                    <a:cubicBezTo>
                      <a:pt x="317" y="86"/>
                      <a:pt x="323" y="89"/>
                      <a:pt x="325" y="97"/>
                    </a:cubicBezTo>
                    <a:cubicBezTo>
                      <a:pt x="325" y="99"/>
                      <a:pt x="325" y="101"/>
                      <a:pt x="325" y="104"/>
                    </a:cubicBezTo>
                    <a:close/>
                    <a:moveTo>
                      <a:pt x="206" y="122"/>
                    </a:moveTo>
                    <a:cubicBezTo>
                      <a:pt x="203" y="122"/>
                      <a:pt x="200" y="123"/>
                      <a:pt x="198" y="126"/>
                    </a:cubicBezTo>
                    <a:cubicBezTo>
                      <a:pt x="189" y="138"/>
                      <a:pt x="179" y="150"/>
                      <a:pt x="169" y="162"/>
                    </a:cubicBezTo>
                    <a:cubicBezTo>
                      <a:pt x="166" y="166"/>
                      <a:pt x="164" y="170"/>
                      <a:pt x="164" y="175"/>
                    </a:cubicBezTo>
                    <a:cubicBezTo>
                      <a:pt x="162" y="184"/>
                      <a:pt x="165" y="188"/>
                      <a:pt x="173" y="193"/>
                    </a:cubicBezTo>
                    <a:cubicBezTo>
                      <a:pt x="176" y="195"/>
                      <a:pt x="179" y="194"/>
                      <a:pt x="181" y="191"/>
                    </a:cubicBezTo>
                    <a:cubicBezTo>
                      <a:pt x="183" y="188"/>
                      <a:pt x="183" y="186"/>
                      <a:pt x="184" y="183"/>
                    </a:cubicBezTo>
                    <a:cubicBezTo>
                      <a:pt x="185" y="180"/>
                      <a:pt x="185" y="176"/>
                      <a:pt x="186" y="173"/>
                    </a:cubicBezTo>
                    <a:cubicBezTo>
                      <a:pt x="187" y="171"/>
                      <a:pt x="188" y="168"/>
                      <a:pt x="190" y="167"/>
                    </a:cubicBezTo>
                    <a:cubicBezTo>
                      <a:pt x="194" y="164"/>
                      <a:pt x="197" y="165"/>
                      <a:pt x="199" y="170"/>
                    </a:cubicBezTo>
                    <a:cubicBezTo>
                      <a:pt x="199" y="171"/>
                      <a:pt x="199" y="171"/>
                      <a:pt x="199" y="172"/>
                    </a:cubicBezTo>
                    <a:cubicBezTo>
                      <a:pt x="202" y="183"/>
                      <a:pt x="205" y="193"/>
                      <a:pt x="206" y="204"/>
                    </a:cubicBezTo>
                    <a:cubicBezTo>
                      <a:pt x="206" y="206"/>
                      <a:pt x="207" y="209"/>
                      <a:pt x="210" y="210"/>
                    </a:cubicBezTo>
                    <a:cubicBezTo>
                      <a:pt x="214" y="210"/>
                      <a:pt x="215" y="208"/>
                      <a:pt x="217" y="206"/>
                    </a:cubicBezTo>
                    <a:cubicBezTo>
                      <a:pt x="217" y="205"/>
                      <a:pt x="217" y="205"/>
                      <a:pt x="218" y="204"/>
                    </a:cubicBezTo>
                    <a:cubicBezTo>
                      <a:pt x="221" y="199"/>
                      <a:pt x="225" y="193"/>
                      <a:pt x="229" y="188"/>
                    </a:cubicBezTo>
                    <a:cubicBezTo>
                      <a:pt x="237" y="177"/>
                      <a:pt x="246" y="167"/>
                      <a:pt x="255" y="157"/>
                    </a:cubicBezTo>
                    <a:cubicBezTo>
                      <a:pt x="259" y="152"/>
                      <a:pt x="261" y="147"/>
                      <a:pt x="261" y="141"/>
                    </a:cubicBezTo>
                    <a:cubicBezTo>
                      <a:pt x="261" y="137"/>
                      <a:pt x="259" y="135"/>
                      <a:pt x="255" y="134"/>
                    </a:cubicBezTo>
                    <a:cubicBezTo>
                      <a:pt x="253" y="134"/>
                      <a:pt x="251" y="134"/>
                      <a:pt x="250" y="134"/>
                    </a:cubicBezTo>
                    <a:cubicBezTo>
                      <a:pt x="240" y="131"/>
                      <a:pt x="231" y="129"/>
                      <a:pt x="221" y="126"/>
                    </a:cubicBezTo>
                    <a:cubicBezTo>
                      <a:pt x="216" y="125"/>
                      <a:pt x="211" y="123"/>
                      <a:pt x="206" y="1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149" name="Freeform 10"/>
              <p:cNvSpPr/>
              <p:nvPr/>
            </p:nvSpPr>
            <p:spPr bwMode="auto">
              <a:xfrm>
                <a:off x="7550931" y="2257236"/>
                <a:ext cx="1089293" cy="1169389"/>
              </a:xfrm>
              <a:custGeom>
                <a:avLst/>
                <a:gdLst>
                  <a:gd name="T0" fmla="*/ 83 w 383"/>
                  <a:gd name="T1" fmla="*/ 410 h 411"/>
                  <a:gd name="T2" fmla="*/ 111 w 383"/>
                  <a:gd name="T3" fmla="*/ 380 h 411"/>
                  <a:gd name="T4" fmla="*/ 136 w 383"/>
                  <a:gd name="T5" fmla="*/ 371 h 411"/>
                  <a:gd name="T6" fmla="*/ 198 w 383"/>
                  <a:gd name="T7" fmla="*/ 294 h 411"/>
                  <a:gd name="T8" fmla="*/ 201 w 383"/>
                  <a:gd name="T9" fmla="*/ 280 h 411"/>
                  <a:gd name="T10" fmla="*/ 197 w 383"/>
                  <a:gd name="T11" fmla="*/ 274 h 411"/>
                  <a:gd name="T12" fmla="*/ 166 w 383"/>
                  <a:gd name="T13" fmla="*/ 283 h 411"/>
                  <a:gd name="T14" fmla="*/ 144 w 383"/>
                  <a:gd name="T15" fmla="*/ 291 h 411"/>
                  <a:gd name="T16" fmla="*/ 123 w 383"/>
                  <a:gd name="T17" fmla="*/ 305 h 411"/>
                  <a:gd name="T18" fmla="*/ 62 w 383"/>
                  <a:gd name="T19" fmla="*/ 344 h 411"/>
                  <a:gd name="T20" fmla="*/ 34 w 383"/>
                  <a:gd name="T21" fmla="*/ 353 h 411"/>
                  <a:gd name="T22" fmla="*/ 9 w 383"/>
                  <a:gd name="T23" fmla="*/ 344 h 411"/>
                  <a:gd name="T24" fmla="*/ 1 w 383"/>
                  <a:gd name="T25" fmla="*/ 322 h 411"/>
                  <a:gd name="T26" fmla="*/ 0 w 383"/>
                  <a:gd name="T27" fmla="*/ 288 h 411"/>
                  <a:gd name="T28" fmla="*/ 1 w 383"/>
                  <a:gd name="T29" fmla="*/ 283 h 411"/>
                  <a:gd name="T30" fmla="*/ 6 w 383"/>
                  <a:gd name="T31" fmla="*/ 282 h 411"/>
                  <a:gd name="T32" fmla="*/ 8 w 383"/>
                  <a:gd name="T33" fmla="*/ 285 h 411"/>
                  <a:gd name="T34" fmla="*/ 10 w 383"/>
                  <a:gd name="T35" fmla="*/ 290 h 411"/>
                  <a:gd name="T36" fmla="*/ 32 w 383"/>
                  <a:gd name="T37" fmla="*/ 298 h 411"/>
                  <a:gd name="T38" fmla="*/ 46 w 383"/>
                  <a:gd name="T39" fmla="*/ 293 h 411"/>
                  <a:gd name="T40" fmla="*/ 53 w 383"/>
                  <a:gd name="T41" fmla="*/ 291 h 411"/>
                  <a:gd name="T42" fmla="*/ 65 w 383"/>
                  <a:gd name="T43" fmla="*/ 288 h 411"/>
                  <a:gd name="T44" fmla="*/ 100 w 383"/>
                  <a:gd name="T45" fmla="*/ 268 h 411"/>
                  <a:gd name="T46" fmla="*/ 156 w 383"/>
                  <a:gd name="T47" fmla="*/ 244 h 411"/>
                  <a:gd name="T48" fmla="*/ 197 w 383"/>
                  <a:gd name="T49" fmla="*/ 229 h 411"/>
                  <a:gd name="T50" fmla="*/ 203 w 383"/>
                  <a:gd name="T51" fmla="*/ 226 h 411"/>
                  <a:gd name="T52" fmla="*/ 219 w 383"/>
                  <a:gd name="T53" fmla="*/ 204 h 411"/>
                  <a:gd name="T54" fmla="*/ 222 w 383"/>
                  <a:gd name="T55" fmla="*/ 124 h 411"/>
                  <a:gd name="T56" fmla="*/ 210 w 383"/>
                  <a:gd name="T57" fmla="*/ 69 h 411"/>
                  <a:gd name="T58" fmla="*/ 197 w 383"/>
                  <a:gd name="T59" fmla="*/ 36 h 411"/>
                  <a:gd name="T60" fmla="*/ 194 w 383"/>
                  <a:gd name="T61" fmla="*/ 10 h 411"/>
                  <a:gd name="T62" fmla="*/ 205 w 383"/>
                  <a:gd name="T63" fmla="*/ 2 h 411"/>
                  <a:gd name="T64" fmla="*/ 230 w 383"/>
                  <a:gd name="T65" fmla="*/ 7 h 411"/>
                  <a:gd name="T66" fmla="*/ 237 w 383"/>
                  <a:gd name="T67" fmla="*/ 10 h 411"/>
                  <a:gd name="T68" fmla="*/ 248 w 383"/>
                  <a:gd name="T69" fmla="*/ 19 h 411"/>
                  <a:gd name="T70" fmla="*/ 265 w 383"/>
                  <a:gd name="T71" fmla="*/ 29 h 411"/>
                  <a:gd name="T72" fmla="*/ 280 w 383"/>
                  <a:gd name="T73" fmla="*/ 49 h 411"/>
                  <a:gd name="T74" fmla="*/ 278 w 383"/>
                  <a:gd name="T75" fmla="*/ 66 h 411"/>
                  <a:gd name="T76" fmla="*/ 273 w 383"/>
                  <a:gd name="T77" fmla="*/ 72 h 411"/>
                  <a:gd name="T78" fmla="*/ 270 w 383"/>
                  <a:gd name="T79" fmla="*/ 77 h 411"/>
                  <a:gd name="T80" fmla="*/ 271 w 383"/>
                  <a:gd name="T81" fmla="*/ 158 h 411"/>
                  <a:gd name="T82" fmla="*/ 273 w 383"/>
                  <a:gd name="T83" fmla="*/ 179 h 411"/>
                  <a:gd name="T84" fmla="*/ 278 w 383"/>
                  <a:gd name="T85" fmla="*/ 182 h 411"/>
                  <a:gd name="T86" fmla="*/ 313 w 383"/>
                  <a:gd name="T87" fmla="*/ 160 h 411"/>
                  <a:gd name="T88" fmla="*/ 325 w 383"/>
                  <a:gd name="T89" fmla="*/ 144 h 411"/>
                  <a:gd name="T90" fmla="*/ 341 w 383"/>
                  <a:gd name="T91" fmla="*/ 128 h 411"/>
                  <a:gd name="T92" fmla="*/ 369 w 383"/>
                  <a:gd name="T93" fmla="*/ 122 h 411"/>
                  <a:gd name="T94" fmla="*/ 380 w 383"/>
                  <a:gd name="T95" fmla="*/ 141 h 411"/>
                  <a:gd name="T96" fmla="*/ 372 w 383"/>
                  <a:gd name="T97" fmla="*/ 154 h 411"/>
                  <a:gd name="T98" fmla="*/ 355 w 383"/>
                  <a:gd name="T99" fmla="*/ 169 h 411"/>
                  <a:gd name="T100" fmla="*/ 314 w 383"/>
                  <a:gd name="T101" fmla="*/ 199 h 411"/>
                  <a:gd name="T102" fmla="*/ 275 w 383"/>
                  <a:gd name="T103" fmla="*/ 229 h 411"/>
                  <a:gd name="T104" fmla="*/ 271 w 383"/>
                  <a:gd name="T105" fmla="*/ 238 h 411"/>
                  <a:gd name="T106" fmla="*/ 254 w 383"/>
                  <a:gd name="T107" fmla="*/ 310 h 411"/>
                  <a:gd name="T108" fmla="*/ 250 w 383"/>
                  <a:gd name="T109" fmla="*/ 320 h 411"/>
                  <a:gd name="T110" fmla="*/ 247 w 383"/>
                  <a:gd name="T111" fmla="*/ 325 h 411"/>
                  <a:gd name="T112" fmla="*/ 173 w 383"/>
                  <a:gd name="T113" fmla="*/ 386 h 411"/>
                  <a:gd name="T114" fmla="*/ 95 w 383"/>
                  <a:gd name="T115" fmla="*/ 410 h 411"/>
                  <a:gd name="T116" fmla="*/ 88 w 383"/>
                  <a:gd name="T117" fmla="*/ 411 h 411"/>
                  <a:gd name="T118" fmla="*/ 83 w 383"/>
                  <a:gd name="T119" fmla="*/ 410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83" h="411">
                    <a:moveTo>
                      <a:pt x="83" y="410"/>
                    </a:moveTo>
                    <a:cubicBezTo>
                      <a:pt x="89" y="396"/>
                      <a:pt x="96" y="385"/>
                      <a:pt x="111" y="380"/>
                    </a:cubicBezTo>
                    <a:cubicBezTo>
                      <a:pt x="120" y="378"/>
                      <a:pt x="128" y="375"/>
                      <a:pt x="136" y="371"/>
                    </a:cubicBezTo>
                    <a:cubicBezTo>
                      <a:pt x="168" y="355"/>
                      <a:pt x="188" y="328"/>
                      <a:pt x="198" y="294"/>
                    </a:cubicBezTo>
                    <a:cubicBezTo>
                      <a:pt x="199" y="289"/>
                      <a:pt x="200" y="284"/>
                      <a:pt x="201" y="280"/>
                    </a:cubicBezTo>
                    <a:cubicBezTo>
                      <a:pt x="202" y="275"/>
                      <a:pt x="201" y="274"/>
                      <a:pt x="197" y="274"/>
                    </a:cubicBezTo>
                    <a:cubicBezTo>
                      <a:pt x="186" y="275"/>
                      <a:pt x="176" y="278"/>
                      <a:pt x="166" y="283"/>
                    </a:cubicBezTo>
                    <a:cubicBezTo>
                      <a:pt x="159" y="286"/>
                      <a:pt x="152" y="289"/>
                      <a:pt x="144" y="291"/>
                    </a:cubicBezTo>
                    <a:cubicBezTo>
                      <a:pt x="136" y="294"/>
                      <a:pt x="130" y="300"/>
                      <a:pt x="123" y="305"/>
                    </a:cubicBezTo>
                    <a:cubicBezTo>
                      <a:pt x="105" y="321"/>
                      <a:pt x="84" y="334"/>
                      <a:pt x="62" y="344"/>
                    </a:cubicBezTo>
                    <a:cubicBezTo>
                      <a:pt x="53" y="348"/>
                      <a:pt x="43" y="351"/>
                      <a:pt x="34" y="353"/>
                    </a:cubicBezTo>
                    <a:cubicBezTo>
                      <a:pt x="24" y="356"/>
                      <a:pt x="15" y="352"/>
                      <a:pt x="9" y="344"/>
                    </a:cubicBezTo>
                    <a:cubicBezTo>
                      <a:pt x="4" y="338"/>
                      <a:pt x="1" y="330"/>
                      <a:pt x="1" y="322"/>
                    </a:cubicBezTo>
                    <a:cubicBezTo>
                      <a:pt x="1" y="310"/>
                      <a:pt x="0" y="299"/>
                      <a:pt x="0" y="288"/>
                    </a:cubicBezTo>
                    <a:cubicBezTo>
                      <a:pt x="0" y="286"/>
                      <a:pt x="0" y="284"/>
                      <a:pt x="1" y="283"/>
                    </a:cubicBezTo>
                    <a:cubicBezTo>
                      <a:pt x="1" y="280"/>
                      <a:pt x="4" y="279"/>
                      <a:pt x="6" y="282"/>
                    </a:cubicBezTo>
                    <a:cubicBezTo>
                      <a:pt x="7" y="283"/>
                      <a:pt x="7" y="284"/>
                      <a:pt x="8" y="285"/>
                    </a:cubicBezTo>
                    <a:cubicBezTo>
                      <a:pt x="9" y="286"/>
                      <a:pt x="9" y="288"/>
                      <a:pt x="10" y="290"/>
                    </a:cubicBezTo>
                    <a:cubicBezTo>
                      <a:pt x="16" y="297"/>
                      <a:pt x="23" y="301"/>
                      <a:pt x="32" y="298"/>
                    </a:cubicBezTo>
                    <a:cubicBezTo>
                      <a:pt x="37" y="297"/>
                      <a:pt x="41" y="295"/>
                      <a:pt x="46" y="293"/>
                    </a:cubicBezTo>
                    <a:cubicBezTo>
                      <a:pt x="48" y="292"/>
                      <a:pt x="51" y="291"/>
                      <a:pt x="53" y="291"/>
                    </a:cubicBezTo>
                    <a:cubicBezTo>
                      <a:pt x="58" y="292"/>
                      <a:pt x="61" y="290"/>
                      <a:pt x="65" y="288"/>
                    </a:cubicBezTo>
                    <a:cubicBezTo>
                      <a:pt x="77" y="282"/>
                      <a:pt x="89" y="275"/>
                      <a:pt x="100" y="268"/>
                    </a:cubicBezTo>
                    <a:cubicBezTo>
                      <a:pt x="118" y="258"/>
                      <a:pt x="137" y="251"/>
                      <a:pt x="156" y="244"/>
                    </a:cubicBezTo>
                    <a:cubicBezTo>
                      <a:pt x="169" y="239"/>
                      <a:pt x="183" y="234"/>
                      <a:pt x="197" y="229"/>
                    </a:cubicBezTo>
                    <a:cubicBezTo>
                      <a:pt x="199" y="228"/>
                      <a:pt x="201" y="227"/>
                      <a:pt x="203" y="226"/>
                    </a:cubicBezTo>
                    <a:cubicBezTo>
                      <a:pt x="212" y="222"/>
                      <a:pt x="218" y="215"/>
                      <a:pt x="219" y="204"/>
                    </a:cubicBezTo>
                    <a:cubicBezTo>
                      <a:pt x="221" y="178"/>
                      <a:pt x="223" y="151"/>
                      <a:pt x="222" y="124"/>
                    </a:cubicBezTo>
                    <a:cubicBezTo>
                      <a:pt x="221" y="105"/>
                      <a:pt x="218" y="87"/>
                      <a:pt x="210" y="69"/>
                    </a:cubicBezTo>
                    <a:cubicBezTo>
                      <a:pt x="205" y="58"/>
                      <a:pt x="201" y="47"/>
                      <a:pt x="197" y="36"/>
                    </a:cubicBezTo>
                    <a:cubicBezTo>
                      <a:pt x="194" y="28"/>
                      <a:pt x="193" y="19"/>
                      <a:pt x="194" y="10"/>
                    </a:cubicBezTo>
                    <a:cubicBezTo>
                      <a:pt x="194" y="4"/>
                      <a:pt x="199" y="0"/>
                      <a:pt x="205" y="2"/>
                    </a:cubicBezTo>
                    <a:cubicBezTo>
                      <a:pt x="213" y="4"/>
                      <a:pt x="222" y="5"/>
                      <a:pt x="230" y="7"/>
                    </a:cubicBezTo>
                    <a:cubicBezTo>
                      <a:pt x="233" y="7"/>
                      <a:pt x="235" y="9"/>
                      <a:pt x="237" y="10"/>
                    </a:cubicBezTo>
                    <a:cubicBezTo>
                      <a:pt x="241" y="13"/>
                      <a:pt x="244" y="16"/>
                      <a:pt x="248" y="19"/>
                    </a:cubicBezTo>
                    <a:cubicBezTo>
                      <a:pt x="253" y="23"/>
                      <a:pt x="259" y="26"/>
                      <a:pt x="265" y="29"/>
                    </a:cubicBezTo>
                    <a:cubicBezTo>
                      <a:pt x="274" y="33"/>
                      <a:pt x="279" y="40"/>
                      <a:pt x="280" y="49"/>
                    </a:cubicBezTo>
                    <a:cubicBezTo>
                      <a:pt x="280" y="55"/>
                      <a:pt x="280" y="60"/>
                      <a:pt x="278" y="66"/>
                    </a:cubicBezTo>
                    <a:cubicBezTo>
                      <a:pt x="277" y="68"/>
                      <a:pt x="275" y="70"/>
                      <a:pt x="273" y="72"/>
                    </a:cubicBezTo>
                    <a:cubicBezTo>
                      <a:pt x="271" y="74"/>
                      <a:pt x="270" y="75"/>
                      <a:pt x="270" y="77"/>
                    </a:cubicBezTo>
                    <a:cubicBezTo>
                      <a:pt x="271" y="104"/>
                      <a:pt x="271" y="131"/>
                      <a:pt x="271" y="158"/>
                    </a:cubicBezTo>
                    <a:cubicBezTo>
                      <a:pt x="272" y="165"/>
                      <a:pt x="272" y="172"/>
                      <a:pt x="273" y="179"/>
                    </a:cubicBezTo>
                    <a:cubicBezTo>
                      <a:pt x="274" y="183"/>
                      <a:pt x="275" y="184"/>
                      <a:pt x="278" y="182"/>
                    </a:cubicBezTo>
                    <a:cubicBezTo>
                      <a:pt x="291" y="176"/>
                      <a:pt x="303" y="170"/>
                      <a:pt x="313" y="160"/>
                    </a:cubicBezTo>
                    <a:cubicBezTo>
                      <a:pt x="317" y="155"/>
                      <a:pt x="321" y="150"/>
                      <a:pt x="325" y="144"/>
                    </a:cubicBezTo>
                    <a:cubicBezTo>
                      <a:pt x="330" y="138"/>
                      <a:pt x="335" y="132"/>
                      <a:pt x="341" y="128"/>
                    </a:cubicBezTo>
                    <a:cubicBezTo>
                      <a:pt x="350" y="122"/>
                      <a:pt x="359" y="120"/>
                      <a:pt x="369" y="122"/>
                    </a:cubicBezTo>
                    <a:cubicBezTo>
                      <a:pt x="379" y="124"/>
                      <a:pt x="383" y="131"/>
                      <a:pt x="380" y="141"/>
                    </a:cubicBezTo>
                    <a:cubicBezTo>
                      <a:pt x="379" y="146"/>
                      <a:pt x="376" y="151"/>
                      <a:pt x="372" y="154"/>
                    </a:cubicBezTo>
                    <a:cubicBezTo>
                      <a:pt x="367" y="160"/>
                      <a:pt x="361" y="165"/>
                      <a:pt x="355" y="169"/>
                    </a:cubicBezTo>
                    <a:cubicBezTo>
                      <a:pt x="341" y="178"/>
                      <a:pt x="328" y="189"/>
                      <a:pt x="314" y="199"/>
                    </a:cubicBezTo>
                    <a:cubicBezTo>
                      <a:pt x="301" y="209"/>
                      <a:pt x="289" y="219"/>
                      <a:pt x="275" y="229"/>
                    </a:cubicBezTo>
                    <a:cubicBezTo>
                      <a:pt x="272" y="232"/>
                      <a:pt x="271" y="234"/>
                      <a:pt x="271" y="238"/>
                    </a:cubicBezTo>
                    <a:cubicBezTo>
                      <a:pt x="267" y="263"/>
                      <a:pt x="262" y="287"/>
                      <a:pt x="254" y="310"/>
                    </a:cubicBezTo>
                    <a:cubicBezTo>
                      <a:pt x="253" y="314"/>
                      <a:pt x="251" y="317"/>
                      <a:pt x="250" y="320"/>
                    </a:cubicBezTo>
                    <a:cubicBezTo>
                      <a:pt x="249" y="322"/>
                      <a:pt x="249" y="324"/>
                      <a:pt x="247" y="325"/>
                    </a:cubicBezTo>
                    <a:cubicBezTo>
                      <a:pt x="226" y="349"/>
                      <a:pt x="202" y="371"/>
                      <a:pt x="173" y="386"/>
                    </a:cubicBezTo>
                    <a:cubicBezTo>
                      <a:pt x="149" y="400"/>
                      <a:pt x="123" y="408"/>
                      <a:pt x="95" y="410"/>
                    </a:cubicBezTo>
                    <a:cubicBezTo>
                      <a:pt x="93" y="410"/>
                      <a:pt x="90" y="411"/>
                      <a:pt x="88" y="411"/>
                    </a:cubicBezTo>
                    <a:cubicBezTo>
                      <a:pt x="87" y="411"/>
                      <a:pt x="85" y="411"/>
                      <a:pt x="83" y="4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150" name="Freeform 11"/>
              <p:cNvSpPr>
                <a:spLocks noEditPoints="1"/>
              </p:cNvSpPr>
              <p:nvPr/>
            </p:nvSpPr>
            <p:spPr bwMode="auto">
              <a:xfrm>
                <a:off x="4606634" y="2270052"/>
                <a:ext cx="551054" cy="1278318"/>
              </a:xfrm>
              <a:custGeom>
                <a:avLst/>
                <a:gdLst>
                  <a:gd name="T0" fmla="*/ 127 w 193"/>
                  <a:gd name="T1" fmla="*/ 371 h 449"/>
                  <a:gd name="T2" fmla="*/ 63 w 193"/>
                  <a:gd name="T3" fmla="*/ 417 h 449"/>
                  <a:gd name="T4" fmla="*/ 47 w 193"/>
                  <a:gd name="T5" fmla="*/ 433 h 449"/>
                  <a:gd name="T6" fmla="*/ 7 w 193"/>
                  <a:gd name="T7" fmla="*/ 434 h 449"/>
                  <a:gd name="T8" fmla="*/ 1 w 193"/>
                  <a:gd name="T9" fmla="*/ 383 h 449"/>
                  <a:gd name="T10" fmla="*/ 33 w 193"/>
                  <a:gd name="T11" fmla="*/ 331 h 449"/>
                  <a:gd name="T12" fmla="*/ 49 w 193"/>
                  <a:gd name="T13" fmla="*/ 286 h 449"/>
                  <a:gd name="T14" fmla="*/ 50 w 193"/>
                  <a:gd name="T15" fmla="*/ 233 h 449"/>
                  <a:gd name="T16" fmla="*/ 38 w 193"/>
                  <a:gd name="T17" fmla="*/ 207 h 449"/>
                  <a:gd name="T18" fmla="*/ 54 w 193"/>
                  <a:gd name="T19" fmla="*/ 201 h 449"/>
                  <a:gd name="T20" fmla="*/ 75 w 193"/>
                  <a:gd name="T21" fmla="*/ 209 h 449"/>
                  <a:gd name="T22" fmla="*/ 107 w 193"/>
                  <a:gd name="T23" fmla="*/ 223 h 449"/>
                  <a:gd name="T24" fmla="*/ 126 w 193"/>
                  <a:gd name="T25" fmla="*/ 233 h 449"/>
                  <a:gd name="T26" fmla="*/ 133 w 193"/>
                  <a:gd name="T27" fmla="*/ 231 h 449"/>
                  <a:gd name="T28" fmla="*/ 135 w 193"/>
                  <a:gd name="T29" fmla="*/ 200 h 449"/>
                  <a:gd name="T30" fmla="*/ 133 w 193"/>
                  <a:gd name="T31" fmla="*/ 99 h 449"/>
                  <a:gd name="T32" fmla="*/ 105 w 193"/>
                  <a:gd name="T33" fmla="*/ 55 h 449"/>
                  <a:gd name="T34" fmla="*/ 77 w 193"/>
                  <a:gd name="T35" fmla="*/ 9 h 449"/>
                  <a:gd name="T36" fmla="*/ 95 w 193"/>
                  <a:gd name="T37" fmla="*/ 6 h 449"/>
                  <a:gd name="T38" fmla="*/ 165 w 193"/>
                  <a:gd name="T39" fmla="*/ 52 h 449"/>
                  <a:gd name="T40" fmla="*/ 189 w 193"/>
                  <a:gd name="T41" fmla="*/ 83 h 449"/>
                  <a:gd name="T42" fmla="*/ 189 w 193"/>
                  <a:gd name="T43" fmla="*/ 292 h 449"/>
                  <a:gd name="T44" fmla="*/ 165 w 193"/>
                  <a:gd name="T45" fmla="*/ 409 h 449"/>
                  <a:gd name="T46" fmla="*/ 145 w 193"/>
                  <a:gd name="T47" fmla="*/ 428 h 449"/>
                  <a:gd name="T48" fmla="*/ 134 w 193"/>
                  <a:gd name="T49" fmla="*/ 415 h 449"/>
                  <a:gd name="T50" fmla="*/ 131 w 193"/>
                  <a:gd name="T51" fmla="*/ 367 h 449"/>
                  <a:gd name="T52" fmla="*/ 124 w 193"/>
                  <a:gd name="T53" fmla="*/ 264 h 449"/>
                  <a:gd name="T54" fmla="*/ 102 w 193"/>
                  <a:gd name="T55" fmla="*/ 280 h 449"/>
                  <a:gd name="T56" fmla="*/ 81 w 193"/>
                  <a:gd name="T57" fmla="*/ 296 h 449"/>
                  <a:gd name="T58" fmla="*/ 59 w 193"/>
                  <a:gd name="T59" fmla="*/ 331 h 449"/>
                  <a:gd name="T60" fmla="*/ 31 w 193"/>
                  <a:gd name="T61" fmla="*/ 373 h 449"/>
                  <a:gd name="T62" fmla="*/ 46 w 193"/>
                  <a:gd name="T63" fmla="*/ 382 h 449"/>
                  <a:gd name="T64" fmla="*/ 78 w 193"/>
                  <a:gd name="T65" fmla="*/ 363 h 449"/>
                  <a:gd name="T66" fmla="*/ 114 w 193"/>
                  <a:gd name="T67" fmla="*/ 346 h 449"/>
                  <a:gd name="T68" fmla="*/ 133 w 193"/>
                  <a:gd name="T69" fmla="*/ 325 h 449"/>
                  <a:gd name="T70" fmla="*/ 132 w 193"/>
                  <a:gd name="T71" fmla="*/ 255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93" h="449">
                    <a:moveTo>
                      <a:pt x="131" y="367"/>
                    </a:moveTo>
                    <a:cubicBezTo>
                      <a:pt x="129" y="369"/>
                      <a:pt x="128" y="370"/>
                      <a:pt x="127" y="371"/>
                    </a:cubicBezTo>
                    <a:cubicBezTo>
                      <a:pt x="112" y="385"/>
                      <a:pt x="97" y="397"/>
                      <a:pt x="80" y="408"/>
                    </a:cubicBezTo>
                    <a:cubicBezTo>
                      <a:pt x="74" y="411"/>
                      <a:pt x="69" y="414"/>
                      <a:pt x="63" y="417"/>
                    </a:cubicBezTo>
                    <a:cubicBezTo>
                      <a:pt x="61" y="419"/>
                      <a:pt x="59" y="420"/>
                      <a:pt x="57" y="422"/>
                    </a:cubicBezTo>
                    <a:cubicBezTo>
                      <a:pt x="54" y="426"/>
                      <a:pt x="50" y="430"/>
                      <a:pt x="47" y="433"/>
                    </a:cubicBezTo>
                    <a:cubicBezTo>
                      <a:pt x="44" y="436"/>
                      <a:pt x="41" y="439"/>
                      <a:pt x="38" y="441"/>
                    </a:cubicBezTo>
                    <a:cubicBezTo>
                      <a:pt x="27" y="449"/>
                      <a:pt x="13" y="446"/>
                      <a:pt x="7" y="434"/>
                    </a:cubicBezTo>
                    <a:cubicBezTo>
                      <a:pt x="4" y="428"/>
                      <a:pt x="2" y="421"/>
                      <a:pt x="1" y="415"/>
                    </a:cubicBezTo>
                    <a:cubicBezTo>
                      <a:pt x="0" y="404"/>
                      <a:pt x="0" y="394"/>
                      <a:pt x="1" y="383"/>
                    </a:cubicBezTo>
                    <a:cubicBezTo>
                      <a:pt x="2" y="379"/>
                      <a:pt x="3" y="374"/>
                      <a:pt x="7" y="372"/>
                    </a:cubicBezTo>
                    <a:cubicBezTo>
                      <a:pt x="20" y="361"/>
                      <a:pt x="28" y="346"/>
                      <a:pt x="33" y="331"/>
                    </a:cubicBezTo>
                    <a:cubicBezTo>
                      <a:pt x="36" y="325"/>
                      <a:pt x="37" y="319"/>
                      <a:pt x="39" y="313"/>
                    </a:cubicBezTo>
                    <a:cubicBezTo>
                      <a:pt x="42" y="304"/>
                      <a:pt x="45" y="294"/>
                      <a:pt x="49" y="286"/>
                    </a:cubicBezTo>
                    <a:cubicBezTo>
                      <a:pt x="56" y="272"/>
                      <a:pt x="56" y="258"/>
                      <a:pt x="53" y="244"/>
                    </a:cubicBezTo>
                    <a:cubicBezTo>
                      <a:pt x="52" y="240"/>
                      <a:pt x="51" y="237"/>
                      <a:pt x="50" y="233"/>
                    </a:cubicBezTo>
                    <a:cubicBezTo>
                      <a:pt x="49" y="229"/>
                      <a:pt x="47" y="225"/>
                      <a:pt x="44" y="221"/>
                    </a:cubicBezTo>
                    <a:cubicBezTo>
                      <a:pt x="42" y="217"/>
                      <a:pt x="39" y="212"/>
                      <a:pt x="38" y="207"/>
                    </a:cubicBezTo>
                    <a:cubicBezTo>
                      <a:pt x="36" y="202"/>
                      <a:pt x="38" y="199"/>
                      <a:pt x="44" y="199"/>
                    </a:cubicBezTo>
                    <a:cubicBezTo>
                      <a:pt x="48" y="199"/>
                      <a:pt x="51" y="199"/>
                      <a:pt x="54" y="201"/>
                    </a:cubicBezTo>
                    <a:cubicBezTo>
                      <a:pt x="55" y="202"/>
                      <a:pt x="56" y="203"/>
                      <a:pt x="57" y="203"/>
                    </a:cubicBezTo>
                    <a:cubicBezTo>
                      <a:pt x="62" y="208"/>
                      <a:pt x="68" y="209"/>
                      <a:pt x="75" y="209"/>
                    </a:cubicBezTo>
                    <a:cubicBezTo>
                      <a:pt x="83" y="209"/>
                      <a:pt x="90" y="212"/>
                      <a:pt x="96" y="218"/>
                    </a:cubicBezTo>
                    <a:cubicBezTo>
                      <a:pt x="99" y="221"/>
                      <a:pt x="103" y="223"/>
                      <a:pt x="107" y="223"/>
                    </a:cubicBezTo>
                    <a:cubicBezTo>
                      <a:pt x="110" y="223"/>
                      <a:pt x="112" y="224"/>
                      <a:pt x="115" y="225"/>
                    </a:cubicBezTo>
                    <a:cubicBezTo>
                      <a:pt x="120" y="226"/>
                      <a:pt x="124" y="229"/>
                      <a:pt x="126" y="233"/>
                    </a:cubicBezTo>
                    <a:cubicBezTo>
                      <a:pt x="126" y="234"/>
                      <a:pt x="127" y="235"/>
                      <a:pt x="128" y="236"/>
                    </a:cubicBezTo>
                    <a:cubicBezTo>
                      <a:pt x="131" y="236"/>
                      <a:pt x="132" y="234"/>
                      <a:pt x="133" y="231"/>
                    </a:cubicBezTo>
                    <a:cubicBezTo>
                      <a:pt x="134" y="229"/>
                      <a:pt x="134" y="227"/>
                      <a:pt x="134" y="225"/>
                    </a:cubicBezTo>
                    <a:cubicBezTo>
                      <a:pt x="134" y="217"/>
                      <a:pt x="134" y="208"/>
                      <a:pt x="135" y="200"/>
                    </a:cubicBezTo>
                    <a:cubicBezTo>
                      <a:pt x="137" y="176"/>
                      <a:pt x="139" y="151"/>
                      <a:pt x="137" y="127"/>
                    </a:cubicBezTo>
                    <a:cubicBezTo>
                      <a:pt x="137" y="118"/>
                      <a:pt x="135" y="109"/>
                      <a:pt x="133" y="99"/>
                    </a:cubicBezTo>
                    <a:cubicBezTo>
                      <a:pt x="132" y="90"/>
                      <a:pt x="127" y="81"/>
                      <a:pt x="121" y="74"/>
                    </a:cubicBezTo>
                    <a:cubicBezTo>
                      <a:pt x="116" y="67"/>
                      <a:pt x="111" y="61"/>
                      <a:pt x="105" y="55"/>
                    </a:cubicBezTo>
                    <a:cubicBezTo>
                      <a:pt x="98" y="46"/>
                      <a:pt x="90" y="36"/>
                      <a:pt x="83" y="27"/>
                    </a:cubicBezTo>
                    <a:cubicBezTo>
                      <a:pt x="79" y="22"/>
                      <a:pt x="77" y="15"/>
                      <a:pt x="77" y="9"/>
                    </a:cubicBezTo>
                    <a:cubicBezTo>
                      <a:pt x="77" y="3"/>
                      <a:pt x="80" y="0"/>
                      <a:pt x="86" y="2"/>
                    </a:cubicBezTo>
                    <a:cubicBezTo>
                      <a:pt x="89" y="2"/>
                      <a:pt x="92" y="4"/>
                      <a:pt x="95" y="6"/>
                    </a:cubicBezTo>
                    <a:cubicBezTo>
                      <a:pt x="105" y="15"/>
                      <a:pt x="116" y="22"/>
                      <a:pt x="128" y="28"/>
                    </a:cubicBezTo>
                    <a:cubicBezTo>
                      <a:pt x="141" y="35"/>
                      <a:pt x="154" y="43"/>
                      <a:pt x="165" y="52"/>
                    </a:cubicBezTo>
                    <a:cubicBezTo>
                      <a:pt x="172" y="58"/>
                      <a:pt x="179" y="64"/>
                      <a:pt x="184" y="72"/>
                    </a:cubicBezTo>
                    <a:cubicBezTo>
                      <a:pt x="186" y="75"/>
                      <a:pt x="188" y="78"/>
                      <a:pt x="189" y="83"/>
                    </a:cubicBezTo>
                    <a:cubicBezTo>
                      <a:pt x="192" y="122"/>
                      <a:pt x="193" y="162"/>
                      <a:pt x="193" y="202"/>
                    </a:cubicBezTo>
                    <a:cubicBezTo>
                      <a:pt x="193" y="232"/>
                      <a:pt x="192" y="262"/>
                      <a:pt x="189" y="292"/>
                    </a:cubicBezTo>
                    <a:cubicBezTo>
                      <a:pt x="186" y="321"/>
                      <a:pt x="183" y="350"/>
                      <a:pt x="176" y="378"/>
                    </a:cubicBezTo>
                    <a:cubicBezTo>
                      <a:pt x="173" y="388"/>
                      <a:pt x="170" y="399"/>
                      <a:pt x="165" y="409"/>
                    </a:cubicBezTo>
                    <a:cubicBezTo>
                      <a:pt x="162" y="414"/>
                      <a:pt x="159" y="419"/>
                      <a:pt x="155" y="423"/>
                    </a:cubicBezTo>
                    <a:cubicBezTo>
                      <a:pt x="152" y="426"/>
                      <a:pt x="149" y="428"/>
                      <a:pt x="145" y="428"/>
                    </a:cubicBezTo>
                    <a:cubicBezTo>
                      <a:pt x="140" y="429"/>
                      <a:pt x="136" y="427"/>
                      <a:pt x="135" y="422"/>
                    </a:cubicBezTo>
                    <a:cubicBezTo>
                      <a:pt x="135" y="420"/>
                      <a:pt x="135" y="418"/>
                      <a:pt x="134" y="415"/>
                    </a:cubicBezTo>
                    <a:cubicBezTo>
                      <a:pt x="134" y="407"/>
                      <a:pt x="135" y="399"/>
                      <a:pt x="135" y="391"/>
                    </a:cubicBezTo>
                    <a:cubicBezTo>
                      <a:pt x="134" y="383"/>
                      <a:pt x="134" y="375"/>
                      <a:pt x="131" y="367"/>
                    </a:cubicBezTo>
                    <a:close/>
                    <a:moveTo>
                      <a:pt x="132" y="255"/>
                    </a:moveTo>
                    <a:cubicBezTo>
                      <a:pt x="127" y="257"/>
                      <a:pt x="125" y="260"/>
                      <a:pt x="124" y="264"/>
                    </a:cubicBezTo>
                    <a:cubicBezTo>
                      <a:pt x="123" y="267"/>
                      <a:pt x="122" y="271"/>
                      <a:pt x="119" y="273"/>
                    </a:cubicBezTo>
                    <a:cubicBezTo>
                      <a:pt x="114" y="277"/>
                      <a:pt x="108" y="280"/>
                      <a:pt x="102" y="280"/>
                    </a:cubicBezTo>
                    <a:cubicBezTo>
                      <a:pt x="97" y="280"/>
                      <a:pt x="94" y="282"/>
                      <a:pt x="91" y="285"/>
                    </a:cubicBezTo>
                    <a:cubicBezTo>
                      <a:pt x="87" y="289"/>
                      <a:pt x="84" y="292"/>
                      <a:pt x="81" y="296"/>
                    </a:cubicBezTo>
                    <a:cubicBezTo>
                      <a:pt x="78" y="299"/>
                      <a:pt x="76" y="302"/>
                      <a:pt x="75" y="305"/>
                    </a:cubicBezTo>
                    <a:cubicBezTo>
                      <a:pt x="71" y="315"/>
                      <a:pt x="66" y="323"/>
                      <a:pt x="59" y="331"/>
                    </a:cubicBezTo>
                    <a:cubicBezTo>
                      <a:pt x="54" y="337"/>
                      <a:pt x="50" y="343"/>
                      <a:pt x="45" y="349"/>
                    </a:cubicBezTo>
                    <a:cubicBezTo>
                      <a:pt x="39" y="356"/>
                      <a:pt x="34" y="364"/>
                      <a:pt x="31" y="373"/>
                    </a:cubicBezTo>
                    <a:cubicBezTo>
                      <a:pt x="29" y="377"/>
                      <a:pt x="29" y="379"/>
                      <a:pt x="34" y="381"/>
                    </a:cubicBezTo>
                    <a:cubicBezTo>
                      <a:pt x="38" y="382"/>
                      <a:pt x="42" y="383"/>
                      <a:pt x="46" y="382"/>
                    </a:cubicBezTo>
                    <a:cubicBezTo>
                      <a:pt x="53" y="381"/>
                      <a:pt x="59" y="378"/>
                      <a:pt x="64" y="374"/>
                    </a:cubicBezTo>
                    <a:cubicBezTo>
                      <a:pt x="69" y="371"/>
                      <a:pt x="73" y="367"/>
                      <a:pt x="78" y="363"/>
                    </a:cubicBezTo>
                    <a:cubicBezTo>
                      <a:pt x="81" y="361"/>
                      <a:pt x="83" y="359"/>
                      <a:pt x="87" y="358"/>
                    </a:cubicBezTo>
                    <a:cubicBezTo>
                      <a:pt x="97" y="356"/>
                      <a:pt x="106" y="351"/>
                      <a:pt x="114" y="346"/>
                    </a:cubicBezTo>
                    <a:cubicBezTo>
                      <a:pt x="119" y="343"/>
                      <a:pt x="123" y="340"/>
                      <a:pt x="127" y="338"/>
                    </a:cubicBezTo>
                    <a:cubicBezTo>
                      <a:pt x="131" y="335"/>
                      <a:pt x="133" y="331"/>
                      <a:pt x="133" y="325"/>
                    </a:cubicBezTo>
                    <a:cubicBezTo>
                      <a:pt x="132" y="304"/>
                      <a:pt x="132" y="282"/>
                      <a:pt x="132" y="260"/>
                    </a:cubicBezTo>
                    <a:cubicBezTo>
                      <a:pt x="132" y="259"/>
                      <a:pt x="132" y="257"/>
                      <a:pt x="132" y="25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151" name="Freeform 12"/>
              <p:cNvSpPr/>
              <p:nvPr/>
            </p:nvSpPr>
            <p:spPr bwMode="auto">
              <a:xfrm>
                <a:off x="5375547" y="2443057"/>
                <a:ext cx="650372" cy="900269"/>
              </a:xfrm>
              <a:custGeom>
                <a:avLst/>
                <a:gdLst>
                  <a:gd name="T0" fmla="*/ 34 w 229"/>
                  <a:gd name="T1" fmla="*/ 0 h 316"/>
                  <a:gd name="T2" fmla="*/ 37 w 229"/>
                  <a:gd name="T3" fmla="*/ 2 h 316"/>
                  <a:gd name="T4" fmla="*/ 69 w 229"/>
                  <a:gd name="T5" fmla="*/ 32 h 316"/>
                  <a:gd name="T6" fmla="*/ 73 w 229"/>
                  <a:gd name="T7" fmla="*/ 38 h 316"/>
                  <a:gd name="T8" fmla="*/ 99 w 229"/>
                  <a:gd name="T9" fmla="*/ 117 h 316"/>
                  <a:gd name="T10" fmla="*/ 101 w 229"/>
                  <a:gd name="T11" fmla="*/ 128 h 316"/>
                  <a:gd name="T12" fmla="*/ 112 w 229"/>
                  <a:gd name="T13" fmla="*/ 132 h 316"/>
                  <a:gd name="T14" fmla="*/ 120 w 229"/>
                  <a:gd name="T15" fmla="*/ 127 h 316"/>
                  <a:gd name="T16" fmla="*/ 145 w 229"/>
                  <a:gd name="T17" fmla="*/ 109 h 316"/>
                  <a:gd name="T18" fmla="*/ 148 w 229"/>
                  <a:gd name="T19" fmla="*/ 103 h 316"/>
                  <a:gd name="T20" fmla="*/ 148 w 229"/>
                  <a:gd name="T21" fmla="*/ 80 h 316"/>
                  <a:gd name="T22" fmla="*/ 159 w 229"/>
                  <a:gd name="T23" fmla="*/ 69 h 316"/>
                  <a:gd name="T24" fmla="*/ 162 w 229"/>
                  <a:gd name="T25" fmla="*/ 71 h 316"/>
                  <a:gd name="T26" fmla="*/ 164 w 229"/>
                  <a:gd name="T27" fmla="*/ 75 h 316"/>
                  <a:gd name="T28" fmla="*/ 171 w 229"/>
                  <a:gd name="T29" fmla="*/ 86 h 316"/>
                  <a:gd name="T30" fmla="*/ 204 w 229"/>
                  <a:gd name="T31" fmla="*/ 104 h 316"/>
                  <a:gd name="T32" fmla="*/ 209 w 229"/>
                  <a:gd name="T33" fmla="*/ 112 h 316"/>
                  <a:gd name="T34" fmla="*/ 169 w 229"/>
                  <a:gd name="T35" fmla="*/ 170 h 316"/>
                  <a:gd name="T36" fmla="*/ 128 w 229"/>
                  <a:gd name="T37" fmla="*/ 175 h 316"/>
                  <a:gd name="T38" fmla="*/ 114 w 229"/>
                  <a:gd name="T39" fmla="*/ 190 h 316"/>
                  <a:gd name="T40" fmla="*/ 115 w 229"/>
                  <a:gd name="T41" fmla="*/ 196 h 316"/>
                  <a:gd name="T42" fmla="*/ 115 w 229"/>
                  <a:gd name="T43" fmla="*/ 219 h 316"/>
                  <a:gd name="T44" fmla="*/ 109 w 229"/>
                  <a:gd name="T45" fmla="*/ 226 h 316"/>
                  <a:gd name="T46" fmla="*/ 89 w 229"/>
                  <a:gd name="T47" fmla="*/ 246 h 316"/>
                  <a:gd name="T48" fmla="*/ 95 w 229"/>
                  <a:gd name="T49" fmla="*/ 260 h 316"/>
                  <a:gd name="T50" fmla="*/ 113 w 229"/>
                  <a:gd name="T51" fmla="*/ 259 h 316"/>
                  <a:gd name="T52" fmla="*/ 148 w 229"/>
                  <a:gd name="T53" fmla="*/ 248 h 316"/>
                  <a:gd name="T54" fmla="*/ 170 w 229"/>
                  <a:gd name="T55" fmla="*/ 243 h 316"/>
                  <a:gd name="T56" fmla="*/ 187 w 229"/>
                  <a:gd name="T57" fmla="*/ 237 h 316"/>
                  <a:gd name="T58" fmla="*/ 212 w 229"/>
                  <a:gd name="T59" fmla="*/ 229 h 316"/>
                  <a:gd name="T60" fmla="*/ 220 w 229"/>
                  <a:gd name="T61" fmla="*/ 229 h 316"/>
                  <a:gd name="T62" fmla="*/ 227 w 229"/>
                  <a:gd name="T63" fmla="*/ 241 h 316"/>
                  <a:gd name="T64" fmla="*/ 214 w 229"/>
                  <a:gd name="T65" fmla="*/ 267 h 316"/>
                  <a:gd name="T66" fmla="*/ 203 w 229"/>
                  <a:gd name="T67" fmla="*/ 277 h 316"/>
                  <a:gd name="T68" fmla="*/ 174 w 229"/>
                  <a:gd name="T69" fmla="*/ 289 h 316"/>
                  <a:gd name="T70" fmla="*/ 140 w 229"/>
                  <a:gd name="T71" fmla="*/ 298 h 316"/>
                  <a:gd name="T72" fmla="*/ 127 w 229"/>
                  <a:gd name="T73" fmla="*/ 298 h 316"/>
                  <a:gd name="T74" fmla="*/ 116 w 229"/>
                  <a:gd name="T75" fmla="*/ 301 h 316"/>
                  <a:gd name="T76" fmla="*/ 55 w 229"/>
                  <a:gd name="T77" fmla="*/ 304 h 316"/>
                  <a:gd name="T78" fmla="*/ 44 w 229"/>
                  <a:gd name="T79" fmla="*/ 292 h 316"/>
                  <a:gd name="T80" fmla="*/ 27 w 229"/>
                  <a:gd name="T81" fmla="*/ 257 h 316"/>
                  <a:gd name="T82" fmla="*/ 25 w 229"/>
                  <a:gd name="T83" fmla="*/ 252 h 316"/>
                  <a:gd name="T84" fmla="*/ 18 w 229"/>
                  <a:gd name="T85" fmla="*/ 217 h 316"/>
                  <a:gd name="T86" fmla="*/ 18 w 229"/>
                  <a:gd name="T87" fmla="*/ 210 h 316"/>
                  <a:gd name="T88" fmla="*/ 1 w 229"/>
                  <a:gd name="T89" fmla="*/ 140 h 316"/>
                  <a:gd name="T90" fmla="*/ 0 w 229"/>
                  <a:gd name="T91" fmla="*/ 134 h 316"/>
                  <a:gd name="T92" fmla="*/ 18 w 229"/>
                  <a:gd name="T93" fmla="*/ 50 h 316"/>
                  <a:gd name="T94" fmla="*/ 32 w 229"/>
                  <a:gd name="T95" fmla="*/ 4 h 316"/>
                  <a:gd name="T96" fmla="*/ 34 w 229"/>
                  <a:gd name="T97" fmla="*/ 0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29" h="316">
                    <a:moveTo>
                      <a:pt x="34" y="0"/>
                    </a:moveTo>
                    <a:cubicBezTo>
                      <a:pt x="35" y="1"/>
                      <a:pt x="36" y="2"/>
                      <a:pt x="37" y="2"/>
                    </a:cubicBezTo>
                    <a:cubicBezTo>
                      <a:pt x="48" y="12"/>
                      <a:pt x="58" y="22"/>
                      <a:pt x="69" y="32"/>
                    </a:cubicBezTo>
                    <a:cubicBezTo>
                      <a:pt x="71" y="34"/>
                      <a:pt x="72" y="36"/>
                      <a:pt x="73" y="38"/>
                    </a:cubicBezTo>
                    <a:cubicBezTo>
                      <a:pt x="86" y="63"/>
                      <a:pt x="94" y="89"/>
                      <a:pt x="99" y="117"/>
                    </a:cubicBezTo>
                    <a:cubicBezTo>
                      <a:pt x="99" y="120"/>
                      <a:pt x="100" y="124"/>
                      <a:pt x="101" y="128"/>
                    </a:cubicBezTo>
                    <a:cubicBezTo>
                      <a:pt x="103" y="133"/>
                      <a:pt x="107" y="134"/>
                      <a:pt x="112" y="132"/>
                    </a:cubicBezTo>
                    <a:cubicBezTo>
                      <a:pt x="115" y="130"/>
                      <a:pt x="117" y="129"/>
                      <a:pt x="120" y="127"/>
                    </a:cubicBezTo>
                    <a:cubicBezTo>
                      <a:pt x="128" y="121"/>
                      <a:pt x="136" y="115"/>
                      <a:pt x="145" y="109"/>
                    </a:cubicBezTo>
                    <a:cubicBezTo>
                      <a:pt x="147" y="108"/>
                      <a:pt x="148" y="106"/>
                      <a:pt x="148" y="103"/>
                    </a:cubicBezTo>
                    <a:cubicBezTo>
                      <a:pt x="148" y="95"/>
                      <a:pt x="148" y="88"/>
                      <a:pt x="148" y="80"/>
                    </a:cubicBezTo>
                    <a:cubicBezTo>
                      <a:pt x="148" y="75"/>
                      <a:pt x="153" y="69"/>
                      <a:pt x="159" y="69"/>
                    </a:cubicBezTo>
                    <a:cubicBezTo>
                      <a:pt x="160" y="69"/>
                      <a:pt x="162" y="70"/>
                      <a:pt x="162" y="71"/>
                    </a:cubicBezTo>
                    <a:cubicBezTo>
                      <a:pt x="163" y="72"/>
                      <a:pt x="164" y="73"/>
                      <a:pt x="164" y="75"/>
                    </a:cubicBezTo>
                    <a:cubicBezTo>
                      <a:pt x="164" y="79"/>
                      <a:pt x="167" y="83"/>
                      <a:pt x="171" y="86"/>
                    </a:cubicBezTo>
                    <a:cubicBezTo>
                      <a:pt x="181" y="94"/>
                      <a:pt x="192" y="100"/>
                      <a:pt x="204" y="104"/>
                    </a:cubicBezTo>
                    <a:cubicBezTo>
                      <a:pt x="208" y="106"/>
                      <a:pt x="209" y="108"/>
                      <a:pt x="209" y="112"/>
                    </a:cubicBezTo>
                    <a:cubicBezTo>
                      <a:pt x="210" y="140"/>
                      <a:pt x="196" y="160"/>
                      <a:pt x="169" y="170"/>
                    </a:cubicBezTo>
                    <a:cubicBezTo>
                      <a:pt x="156" y="175"/>
                      <a:pt x="142" y="177"/>
                      <a:pt x="128" y="175"/>
                    </a:cubicBezTo>
                    <a:cubicBezTo>
                      <a:pt x="119" y="173"/>
                      <a:pt x="112" y="182"/>
                      <a:pt x="114" y="190"/>
                    </a:cubicBezTo>
                    <a:cubicBezTo>
                      <a:pt x="114" y="192"/>
                      <a:pt x="115" y="194"/>
                      <a:pt x="115" y="196"/>
                    </a:cubicBezTo>
                    <a:cubicBezTo>
                      <a:pt x="118" y="203"/>
                      <a:pt x="118" y="211"/>
                      <a:pt x="115" y="219"/>
                    </a:cubicBezTo>
                    <a:cubicBezTo>
                      <a:pt x="114" y="222"/>
                      <a:pt x="112" y="224"/>
                      <a:pt x="109" y="226"/>
                    </a:cubicBezTo>
                    <a:cubicBezTo>
                      <a:pt x="101" y="231"/>
                      <a:pt x="95" y="238"/>
                      <a:pt x="89" y="246"/>
                    </a:cubicBezTo>
                    <a:cubicBezTo>
                      <a:pt x="84" y="254"/>
                      <a:pt x="85" y="258"/>
                      <a:pt x="95" y="260"/>
                    </a:cubicBezTo>
                    <a:cubicBezTo>
                      <a:pt x="101" y="261"/>
                      <a:pt x="107" y="261"/>
                      <a:pt x="113" y="259"/>
                    </a:cubicBezTo>
                    <a:cubicBezTo>
                      <a:pt x="125" y="256"/>
                      <a:pt x="137" y="252"/>
                      <a:pt x="148" y="248"/>
                    </a:cubicBezTo>
                    <a:cubicBezTo>
                      <a:pt x="155" y="245"/>
                      <a:pt x="162" y="243"/>
                      <a:pt x="170" y="243"/>
                    </a:cubicBezTo>
                    <a:cubicBezTo>
                      <a:pt x="176" y="242"/>
                      <a:pt x="182" y="240"/>
                      <a:pt x="187" y="237"/>
                    </a:cubicBezTo>
                    <a:cubicBezTo>
                      <a:pt x="195" y="234"/>
                      <a:pt x="203" y="230"/>
                      <a:pt x="212" y="229"/>
                    </a:cubicBezTo>
                    <a:cubicBezTo>
                      <a:pt x="214" y="229"/>
                      <a:pt x="217" y="229"/>
                      <a:pt x="220" y="229"/>
                    </a:cubicBezTo>
                    <a:cubicBezTo>
                      <a:pt x="226" y="230"/>
                      <a:pt x="229" y="236"/>
                      <a:pt x="227" y="241"/>
                    </a:cubicBezTo>
                    <a:cubicBezTo>
                      <a:pt x="223" y="250"/>
                      <a:pt x="218" y="259"/>
                      <a:pt x="214" y="267"/>
                    </a:cubicBezTo>
                    <a:cubicBezTo>
                      <a:pt x="211" y="271"/>
                      <a:pt x="207" y="274"/>
                      <a:pt x="203" y="277"/>
                    </a:cubicBezTo>
                    <a:cubicBezTo>
                      <a:pt x="194" y="282"/>
                      <a:pt x="184" y="286"/>
                      <a:pt x="174" y="289"/>
                    </a:cubicBezTo>
                    <a:cubicBezTo>
                      <a:pt x="163" y="292"/>
                      <a:pt x="151" y="295"/>
                      <a:pt x="140" y="298"/>
                    </a:cubicBezTo>
                    <a:cubicBezTo>
                      <a:pt x="136" y="299"/>
                      <a:pt x="131" y="298"/>
                      <a:pt x="127" y="298"/>
                    </a:cubicBezTo>
                    <a:cubicBezTo>
                      <a:pt x="122" y="298"/>
                      <a:pt x="119" y="299"/>
                      <a:pt x="116" y="301"/>
                    </a:cubicBezTo>
                    <a:cubicBezTo>
                      <a:pt x="97" y="315"/>
                      <a:pt x="74" y="316"/>
                      <a:pt x="55" y="304"/>
                    </a:cubicBezTo>
                    <a:cubicBezTo>
                      <a:pt x="51" y="301"/>
                      <a:pt x="47" y="297"/>
                      <a:pt x="44" y="292"/>
                    </a:cubicBezTo>
                    <a:cubicBezTo>
                      <a:pt x="37" y="281"/>
                      <a:pt x="32" y="269"/>
                      <a:pt x="27" y="257"/>
                    </a:cubicBezTo>
                    <a:cubicBezTo>
                      <a:pt x="26" y="255"/>
                      <a:pt x="26" y="254"/>
                      <a:pt x="25" y="252"/>
                    </a:cubicBezTo>
                    <a:cubicBezTo>
                      <a:pt x="20" y="241"/>
                      <a:pt x="17" y="230"/>
                      <a:pt x="18" y="217"/>
                    </a:cubicBezTo>
                    <a:cubicBezTo>
                      <a:pt x="19" y="215"/>
                      <a:pt x="18" y="213"/>
                      <a:pt x="18" y="210"/>
                    </a:cubicBezTo>
                    <a:cubicBezTo>
                      <a:pt x="12" y="187"/>
                      <a:pt x="6" y="163"/>
                      <a:pt x="1" y="140"/>
                    </a:cubicBezTo>
                    <a:cubicBezTo>
                      <a:pt x="0" y="138"/>
                      <a:pt x="0" y="136"/>
                      <a:pt x="0" y="134"/>
                    </a:cubicBezTo>
                    <a:cubicBezTo>
                      <a:pt x="6" y="106"/>
                      <a:pt x="12" y="78"/>
                      <a:pt x="18" y="50"/>
                    </a:cubicBezTo>
                    <a:cubicBezTo>
                      <a:pt x="22" y="35"/>
                      <a:pt x="26" y="19"/>
                      <a:pt x="32" y="4"/>
                    </a:cubicBezTo>
                    <a:cubicBezTo>
                      <a:pt x="33" y="2"/>
                      <a:pt x="33" y="1"/>
                      <a:pt x="3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152" name="Freeform 13"/>
              <p:cNvSpPr/>
              <p:nvPr/>
            </p:nvSpPr>
            <p:spPr bwMode="auto">
              <a:xfrm>
                <a:off x="6355912" y="2792272"/>
                <a:ext cx="772117" cy="855416"/>
              </a:xfrm>
              <a:custGeom>
                <a:avLst/>
                <a:gdLst>
                  <a:gd name="T0" fmla="*/ 194 w 271"/>
                  <a:gd name="T1" fmla="*/ 98 h 300"/>
                  <a:gd name="T2" fmla="*/ 236 w 271"/>
                  <a:gd name="T3" fmla="*/ 96 h 300"/>
                  <a:gd name="T4" fmla="*/ 237 w 271"/>
                  <a:gd name="T5" fmla="*/ 111 h 300"/>
                  <a:gd name="T6" fmla="*/ 175 w 271"/>
                  <a:gd name="T7" fmla="*/ 150 h 300"/>
                  <a:gd name="T8" fmla="*/ 169 w 271"/>
                  <a:gd name="T9" fmla="*/ 195 h 300"/>
                  <a:gd name="T10" fmla="*/ 177 w 271"/>
                  <a:gd name="T11" fmla="*/ 299 h 300"/>
                  <a:gd name="T12" fmla="*/ 159 w 271"/>
                  <a:gd name="T13" fmla="*/ 285 h 300"/>
                  <a:gd name="T14" fmla="*/ 150 w 271"/>
                  <a:gd name="T15" fmla="*/ 266 h 300"/>
                  <a:gd name="T16" fmla="*/ 133 w 271"/>
                  <a:gd name="T17" fmla="*/ 260 h 300"/>
                  <a:gd name="T18" fmla="*/ 132 w 271"/>
                  <a:gd name="T19" fmla="*/ 243 h 300"/>
                  <a:gd name="T20" fmla="*/ 149 w 271"/>
                  <a:gd name="T21" fmla="*/ 232 h 300"/>
                  <a:gd name="T22" fmla="*/ 139 w 271"/>
                  <a:gd name="T23" fmla="*/ 197 h 300"/>
                  <a:gd name="T24" fmla="*/ 117 w 271"/>
                  <a:gd name="T25" fmla="*/ 216 h 300"/>
                  <a:gd name="T26" fmla="*/ 101 w 271"/>
                  <a:gd name="T27" fmla="*/ 235 h 300"/>
                  <a:gd name="T28" fmla="*/ 26 w 271"/>
                  <a:gd name="T29" fmla="*/ 293 h 300"/>
                  <a:gd name="T30" fmla="*/ 0 w 271"/>
                  <a:gd name="T31" fmla="*/ 243 h 300"/>
                  <a:gd name="T32" fmla="*/ 9 w 271"/>
                  <a:gd name="T33" fmla="*/ 237 h 300"/>
                  <a:gd name="T34" fmla="*/ 32 w 271"/>
                  <a:gd name="T35" fmla="*/ 234 h 300"/>
                  <a:gd name="T36" fmla="*/ 59 w 271"/>
                  <a:gd name="T37" fmla="*/ 219 h 300"/>
                  <a:gd name="T38" fmla="*/ 116 w 271"/>
                  <a:gd name="T39" fmla="*/ 185 h 300"/>
                  <a:gd name="T40" fmla="*/ 145 w 271"/>
                  <a:gd name="T41" fmla="*/ 155 h 300"/>
                  <a:gd name="T42" fmla="*/ 133 w 271"/>
                  <a:gd name="T43" fmla="*/ 142 h 300"/>
                  <a:gd name="T44" fmla="*/ 145 w 271"/>
                  <a:gd name="T45" fmla="*/ 112 h 300"/>
                  <a:gd name="T46" fmla="*/ 143 w 271"/>
                  <a:gd name="T47" fmla="*/ 104 h 300"/>
                  <a:gd name="T48" fmla="*/ 124 w 271"/>
                  <a:gd name="T49" fmla="*/ 108 h 300"/>
                  <a:gd name="T50" fmla="*/ 121 w 271"/>
                  <a:gd name="T51" fmla="*/ 140 h 300"/>
                  <a:gd name="T52" fmla="*/ 87 w 271"/>
                  <a:gd name="T53" fmla="*/ 188 h 300"/>
                  <a:gd name="T54" fmla="*/ 73 w 271"/>
                  <a:gd name="T55" fmla="*/ 176 h 300"/>
                  <a:gd name="T56" fmla="*/ 67 w 271"/>
                  <a:gd name="T57" fmla="*/ 159 h 300"/>
                  <a:gd name="T58" fmla="*/ 66 w 271"/>
                  <a:gd name="T59" fmla="*/ 63 h 300"/>
                  <a:gd name="T60" fmla="*/ 72 w 271"/>
                  <a:gd name="T61" fmla="*/ 47 h 300"/>
                  <a:gd name="T62" fmla="*/ 88 w 271"/>
                  <a:gd name="T63" fmla="*/ 55 h 300"/>
                  <a:gd name="T64" fmla="*/ 109 w 271"/>
                  <a:gd name="T65" fmla="*/ 63 h 300"/>
                  <a:gd name="T66" fmla="*/ 160 w 271"/>
                  <a:gd name="T67" fmla="*/ 28 h 300"/>
                  <a:gd name="T68" fmla="*/ 187 w 271"/>
                  <a:gd name="T69" fmla="*/ 16 h 300"/>
                  <a:gd name="T70" fmla="*/ 258 w 271"/>
                  <a:gd name="T71" fmla="*/ 4 h 300"/>
                  <a:gd name="T72" fmla="*/ 271 w 271"/>
                  <a:gd name="T73" fmla="*/ 16 h 300"/>
                  <a:gd name="T74" fmla="*/ 248 w 271"/>
                  <a:gd name="T75" fmla="*/ 37 h 300"/>
                  <a:gd name="T76" fmla="*/ 215 w 271"/>
                  <a:gd name="T77" fmla="*/ 67 h 300"/>
                  <a:gd name="T78" fmla="*/ 186 w 271"/>
                  <a:gd name="T79" fmla="*/ 95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71" h="300">
                    <a:moveTo>
                      <a:pt x="185" y="102"/>
                    </a:moveTo>
                    <a:cubicBezTo>
                      <a:pt x="188" y="101"/>
                      <a:pt x="191" y="99"/>
                      <a:pt x="194" y="98"/>
                    </a:cubicBezTo>
                    <a:cubicBezTo>
                      <a:pt x="200" y="94"/>
                      <a:pt x="206" y="91"/>
                      <a:pt x="213" y="90"/>
                    </a:cubicBezTo>
                    <a:cubicBezTo>
                      <a:pt x="221" y="89"/>
                      <a:pt x="229" y="92"/>
                      <a:pt x="236" y="96"/>
                    </a:cubicBezTo>
                    <a:cubicBezTo>
                      <a:pt x="237" y="97"/>
                      <a:pt x="238" y="98"/>
                      <a:pt x="239" y="99"/>
                    </a:cubicBezTo>
                    <a:cubicBezTo>
                      <a:pt x="242" y="103"/>
                      <a:pt x="242" y="108"/>
                      <a:pt x="237" y="111"/>
                    </a:cubicBezTo>
                    <a:cubicBezTo>
                      <a:pt x="220" y="127"/>
                      <a:pt x="200" y="139"/>
                      <a:pt x="179" y="148"/>
                    </a:cubicBezTo>
                    <a:cubicBezTo>
                      <a:pt x="178" y="149"/>
                      <a:pt x="176" y="149"/>
                      <a:pt x="175" y="150"/>
                    </a:cubicBezTo>
                    <a:cubicBezTo>
                      <a:pt x="167" y="153"/>
                      <a:pt x="164" y="159"/>
                      <a:pt x="163" y="168"/>
                    </a:cubicBezTo>
                    <a:cubicBezTo>
                      <a:pt x="163" y="177"/>
                      <a:pt x="165" y="187"/>
                      <a:pt x="169" y="195"/>
                    </a:cubicBezTo>
                    <a:cubicBezTo>
                      <a:pt x="182" y="226"/>
                      <a:pt x="186" y="259"/>
                      <a:pt x="185" y="292"/>
                    </a:cubicBezTo>
                    <a:cubicBezTo>
                      <a:pt x="185" y="298"/>
                      <a:pt x="183" y="300"/>
                      <a:pt x="177" y="299"/>
                    </a:cubicBezTo>
                    <a:cubicBezTo>
                      <a:pt x="171" y="299"/>
                      <a:pt x="165" y="297"/>
                      <a:pt x="161" y="292"/>
                    </a:cubicBezTo>
                    <a:cubicBezTo>
                      <a:pt x="159" y="290"/>
                      <a:pt x="159" y="287"/>
                      <a:pt x="159" y="285"/>
                    </a:cubicBezTo>
                    <a:cubicBezTo>
                      <a:pt x="159" y="284"/>
                      <a:pt x="159" y="282"/>
                      <a:pt x="159" y="281"/>
                    </a:cubicBezTo>
                    <a:cubicBezTo>
                      <a:pt x="159" y="274"/>
                      <a:pt x="156" y="269"/>
                      <a:pt x="150" y="266"/>
                    </a:cubicBezTo>
                    <a:cubicBezTo>
                      <a:pt x="146" y="263"/>
                      <a:pt x="141" y="262"/>
                      <a:pt x="136" y="260"/>
                    </a:cubicBezTo>
                    <a:cubicBezTo>
                      <a:pt x="135" y="260"/>
                      <a:pt x="134" y="260"/>
                      <a:pt x="133" y="260"/>
                    </a:cubicBezTo>
                    <a:cubicBezTo>
                      <a:pt x="129" y="258"/>
                      <a:pt x="126" y="255"/>
                      <a:pt x="126" y="252"/>
                    </a:cubicBezTo>
                    <a:cubicBezTo>
                      <a:pt x="125" y="248"/>
                      <a:pt x="128" y="244"/>
                      <a:pt x="132" y="243"/>
                    </a:cubicBezTo>
                    <a:cubicBezTo>
                      <a:pt x="134" y="242"/>
                      <a:pt x="136" y="242"/>
                      <a:pt x="138" y="242"/>
                    </a:cubicBezTo>
                    <a:cubicBezTo>
                      <a:pt x="144" y="241"/>
                      <a:pt x="147" y="238"/>
                      <a:pt x="149" y="232"/>
                    </a:cubicBezTo>
                    <a:cubicBezTo>
                      <a:pt x="153" y="220"/>
                      <a:pt x="151" y="208"/>
                      <a:pt x="144" y="197"/>
                    </a:cubicBezTo>
                    <a:cubicBezTo>
                      <a:pt x="142" y="195"/>
                      <a:pt x="141" y="195"/>
                      <a:pt x="139" y="197"/>
                    </a:cubicBezTo>
                    <a:cubicBezTo>
                      <a:pt x="138" y="197"/>
                      <a:pt x="137" y="198"/>
                      <a:pt x="136" y="199"/>
                    </a:cubicBezTo>
                    <a:cubicBezTo>
                      <a:pt x="129" y="205"/>
                      <a:pt x="123" y="210"/>
                      <a:pt x="117" y="216"/>
                    </a:cubicBezTo>
                    <a:cubicBezTo>
                      <a:pt x="112" y="220"/>
                      <a:pt x="108" y="225"/>
                      <a:pt x="105" y="231"/>
                    </a:cubicBezTo>
                    <a:cubicBezTo>
                      <a:pt x="104" y="232"/>
                      <a:pt x="103" y="233"/>
                      <a:pt x="101" y="235"/>
                    </a:cubicBezTo>
                    <a:cubicBezTo>
                      <a:pt x="84" y="253"/>
                      <a:pt x="66" y="270"/>
                      <a:pt x="48" y="288"/>
                    </a:cubicBezTo>
                    <a:cubicBezTo>
                      <a:pt x="41" y="296"/>
                      <a:pt x="35" y="297"/>
                      <a:pt x="26" y="293"/>
                    </a:cubicBezTo>
                    <a:cubicBezTo>
                      <a:pt x="20" y="291"/>
                      <a:pt x="16" y="287"/>
                      <a:pt x="13" y="282"/>
                    </a:cubicBezTo>
                    <a:cubicBezTo>
                      <a:pt x="4" y="271"/>
                      <a:pt x="1" y="257"/>
                      <a:pt x="0" y="243"/>
                    </a:cubicBezTo>
                    <a:cubicBezTo>
                      <a:pt x="0" y="240"/>
                      <a:pt x="1" y="239"/>
                      <a:pt x="3" y="239"/>
                    </a:cubicBezTo>
                    <a:cubicBezTo>
                      <a:pt x="5" y="238"/>
                      <a:pt x="7" y="237"/>
                      <a:pt x="9" y="237"/>
                    </a:cubicBezTo>
                    <a:cubicBezTo>
                      <a:pt x="13" y="235"/>
                      <a:pt x="16" y="235"/>
                      <a:pt x="20" y="237"/>
                    </a:cubicBezTo>
                    <a:cubicBezTo>
                      <a:pt x="24" y="239"/>
                      <a:pt x="28" y="238"/>
                      <a:pt x="32" y="234"/>
                    </a:cubicBezTo>
                    <a:cubicBezTo>
                      <a:pt x="34" y="233"/>
                      <a:pt x="37" y="231"/>
                      <a:pt x="39" y="230"/>
                    </a:cubicBezTo>
                    <a:cubicBezTo>
                      <a:pt x="46" y="226"/>
                      <a:pt x="52" y="222"/>
                      <a:pt x="59" y="219"/>
                    </a:cubicBezTo>
                    <a:cubicBezTo>
                      <a:pt x="60" y="218"/>
                      <a:pt x="62" y="217"/>
                      <a:pt x="63" y="216"/>
                    </a:cubicBezTo>
                    <a:cubicBezTo>
                      <a:pt x="81" y="206"/>
                      <a:pt x="98" y="195"/>
                      <a:pt x="116" y="185"/>
                    </a:cubicBezTo>
                    <a:cubicBezTo>
                      <a:pt x="122" y="181"/>
                      <a:pt x="128" y="177"/>
                      <a:pt x="134" y="172"/>
                    </a:cubicBezTo>
                    <a:cubicBezTo>
                      <a:pt x="139" y="168"/>
                      <a:pt x="143" y="163"/>
                      <a:pt x="145" y="155"/>
                    </a:cubicBezTo>
                    <a:cubicBezTo>
                      <a:pt x="143" y="155"/>
                      <a:pt x="142" y="154"/>
                      <a:pt x="140" y="154"/>
                    </a:cubicBezTo>
                    <a:cubicBezTo>
                      <a:pt x="134" y="152"/>
                      <a:pt x="132" y="148"/>
                      <a:pt x="133" y="142"/>
                    </a:cubicBezTo>
                    <a:cubicBezTo>
                      <a:pt x="134" y="140"/>
                      <a:pt x="135" y="137"/>
                      <a:pt x="136" y="135"/>
                    </a:cubicBezTo>
                    <a:cubicBezTo>
                      <a:pt x="139" y="127"/>
                      <a:pt x="142" y="119"/>
                      <a:pt x="145" y="112"/>
                    </a:cubicBezTo>
                    <a:cubicBezTo>
                      <a:pt x="145" y="111"/>
                      <a:pt x="146" y="110"/>
                      <a:pt x="146" y="109"/>
                    </a:cubicBezTo>
                    <a:cubicBezTo>
                      <a:pt x="147" y="105"/>
                      <a:pt x="146" y="104"/>
                      <a:pt x="143" y="104"/>
                    </a:cubicBezTo>
                    <a:cubicBezTo>
                      <a:pt x="140" y="104"/>
                      <a:pt x="138" y="104"/>
                      <a:pt x="135" y="105"/>
                    </a:cubicBezTo>
                    <a:cubicBezTo>
                      <a:pt x="132" y="106"/>
                      <a:pt x="128" y="107"/>
                      <a:pt x="124" y="108"/>
                    </a:cubicBezTo>
                    <a:cubicBezTo>
                      <a:pt x="122" y="109"/>
                      <a:pt x="121" y="111"/>
                      <a:pt x="121" y="113"/>
                    </a:cubicBezTo>
                    <a:cubicBezTo>
                      <a:pt x="121" y="122"/>
                      <a:pt x="121" y="131"/>
                      <a:pt x="121" y="140"/>
                    </a:cubicBezTo>
                    <a:cubicBezTo>
                      <a:pt x="121" y="142"/>
                      <a:pt x="120" y="144"/>
                      <a:pt x="119" y="146"/>
                    </a:cubicBezTo>
                    <a:cubicBezTo>
                      <a:pt x="108" y="160"/>
                      <a:pt x="98" y="174"/>
                      <a:pt x="87" y="188"/>
                    </a:cubicBezTo>
                    <a:cubicBezTo>
                      <a:pt x="87" y="189"/>
                      <a:pt x="86" y="189"/>
                      <a:pt x="86" y="190"/>
                    </a:cubicBezTo>
                    <a:cubicBezTo>
                      <a:pt x="81" y="185"/>
                      <a:pt x="77" y="181"/>
                      <a:pt x="73" y="176"/>
                    </a:cubicBezTo>
                    <a:cubicBezTo>
                      <a:pt x="70" y="173"/>
                      <a:pt x="69" y="170"/>
                      <a:pt x="69" y="166"/>
                    </a:cubicBezTo>
                    <a:cubicBezTo>
                      <a:pt x="68" y="164"/>
                      <a:pt x="68" y="161"/>
                      <a:pt x="67" y="159"/>
                    </a:cubicBezTo>
                    <a:cubicBezTo>
                      <a:pt x="58" y="138"/>
                      <a:pt x="57" y="117"/>
                      <a:pt x="63" y="95"/>
                    </a:cubicBezTo>
                    <a:cubicBezTo>
                      <a:pt x="67" y="84"/>
                      <a:pt x="67" y="74"/>
                      <a:pt x="66" y="63"/>
                    </a:cubicBezTo>
                    <a:cubicBezTo>
                      <a:pt x="66" y="60"/>
                      <a:pt x="66" y="57"/>
                      <a:pt x="66" y="54"/>
                    </a:cubicBezTo>
                    <a:cubicBezTo>
                      <a:pt x="66" y="50"/>
                      <a:pt x="68" y="47"/>
                      <a:pt x="72" y="47"/>
                    </a:cubicBezTo>
                    <a:cubicBezTo>
                      <a:pt x="75" y="46"/>
                      <a:pt x="78" y="47"/>
                      <a:pt x="80" y="48"/>
                    </a:cubicBezTo>
                    <a:cubicBezTo>
                      <a:pt x="83" y="50"/>
                      <a:pt x="85" y="52"/>
                      <a:pt x="88" y="55"/>
                    </a:cubicBezTo>
                    <a:cubicBezTo>
                      <a:pt x="90" y="57"/>
                      <a:pt x="91" y="59"/>
                      <a:pt x="93" y="61"/>
                    </a:cubicBezTo>
                    <a:cubicBezTo>
                      <a:pt x="99" y="66"/>
                      <a:pt x="103" y="67"/>
                      <a:pt x="109" y="63"/>
                    </a:cubicBezTo>
                    <a:cubicBezTo>
                      <a:pt x="117" y="58"/>
                      <a:pt x="125" y="53"/>
                      <a:pt x="133" y="48"/>
                    </a:cubicBezTo>
                    <a:cubicBezTo>
                      <a:pt x="142" y="41"/>
                      <a:pt x="151" y="35"/>
                      <a:pt x="160" y="28"/>
                    </a:cubicBezTo>
                    <a:cubicBezTo>
                      <a:pt x="163" y="25"/>
                      <a:pt x="167" y="24"/>
                      <a:pt x="171" y="23"/>
                    </a:cubicBezTo>
                    <a:cubicBezTo>
                      <a:pt x="177" y="23"/>
                      <a:pt x="182" y="20"/>
                      <a:pt x="187" y="16"/>
                    </a:cubicBezTo>
                    <a:cubicBezTo>
                      <a:pt x="196" y="6"/>
                      <a:pt x="208" y="2"/>
                      <a:pt x="221" y="1"/>
                    </a:cubicBezTo>
                    <a:cubicBezTo>
                      <a:pt x="233" y="0"/>
                      <a:pt x="246" y="0"/>
                      <a:pt x="258" y="4"/>
                    </a:cubicBezTo>
                    <a:cubicBezTo>
                      <a:pt x="261" y="5"/>
                      <a:pt x="264" y="7"/>
                      <a:pt x="267" y="9"/>
                    </a:cubicBezTo>
                    <a:cubicBezTo>
                      <a:pt x="270" y="10"/>
                      <a:pt x="271" y="13"/>
                      <a:pt x="271" y="16"/>
                    </a:cubicBezTo>
                    <a:cubicBezTo>
                      <a:pt x="271" y="18"/>
                      <a:pt x="271" y="19"/>
                      <a:pt x="269" y="21"/>
                    </a:cubicBezTo>
                    <a:cubicBezTo>
                      <a:pt x="262" y="26"/>
                      <a:pt x="255" y="31"/>
                      <a:pt x="248" y="37"/>
                    </a:cubicBezTo>
                    <a:cubicBezTo>
                      <a:pt x="240" y="43"/>
                      <a:pt x="232" y="50"/>
                      <a:pt x="226" y="58"/>
                    </a:cubicBezTo>
                    <a:cubicBezTo>
                      <a:pt x="223" y="62"/>
                      <a:pt x="219" y="65"/>
                      <a:pt x="215" y="67"/>
                    </a:cubicBezTo>
                    <a:cubicBezTo>
                      <a:pt x="213" y="68"/>
                      <a:pt x="212" y="69"/>
                      <a:pt x="211" y="70"/>
                    </a:cubicBezTo>
                    <a:cubicBezTo>
                      <a:pt x="202" y="79"/>
                      <a:pt x="194" y="87"/>
                      <a:pt x="186" y="95"/>
                    </a:cubicBezTo>
                    <a:cubicBezTo>
                      <a:pt x="184" y="97"/>
                      <a:pt x="183" y="99"/>
                      <a:pt x="185" y="10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153" name="Freeform 14"/>
              <p:cNvSpPr/>
              <p:nvPr/>
            </p:nvSpPr>
            <p:spPr bwMode="auto">
              <a:xfrm>
                <a:off x="9143222" y="3099837"/>
                <a:ext cx="797747" cy="506201"/>
              </a:xfrm>
              <a:custGeom>
                <a:avLst/>
                <a:gdLst>
                  <a:gd name="T0" fmla="*/ 16 w 280"/>
                  <a:gd name="T1" fmla="*/ 133 h 178"/>
                  <a:gd name="T2" fmla="*/ 14 w 280"/>
                  <a:gd name="T3" fmla="*/ 124 h 178"/>
                  <a:gd name="T4" fmla="*/ 2 w 280"/>
                  <a:gd name="T5" fmla="*/ 103 h 178"/>
                  <a:gd name="T6" fmla="*/ 6 w 280"/>
                  <a:gd name="T7" fmla="*/ 81 h 178"/>
                  <a:gd name="T8" fmla="*/ 16 w 280"/>
                  <a:gd name="T9" fmla="*/ 77 h 178"/>
                  <a:gd name="T10" fmla="*/ 22 w 280"/>
                  <a:gd name="T11" fmla="*/ 77 h 178"/>
                  <a:gd name="T12" fmla="*/ 40 w 280"/>
                  <a:gd name="T13" fmla="*/ 71 h 178"/>
                  <a:gd name="T14" fmla="*/ 54 w 280"/>
                  <a:gd name="T15" fmla="*/ 64 h 178"/>
                  <a:gd name="T16" fmla="*/ 63 w 280"/>
                  <a:gd name="T17" fmla="*/ 61 h 178"/>
                  <a:gd name="T18" fmla="*/ 144 w 280"/>
                  <a:gd name="T19" fmla="*/ 25 h 178"/>
                  <a:gd name="T20" fmla="*/ 169 w 280"/>
                  <a:gd name="T21" fmla="*/ 16 h 178"/>
                  <a:gd name="T22" fmla="*/ 186 w 280"/>
                  <a:gd name="T23" fmla="*/ 13 h 178"/>
                  <a:gd name="T24" fmla="*/ 209 w 280"/>
                  <a:gd name="T25" fmla="*/ 9 h 178"/>
                  <a:gd name="T26" fmla="*/ 224 w 280"/>
                  <a:gd name="T27" fmla="*/ 3 h 178"/>
                  <a:gd name="T28" fmla="*/ 233 w 280"/>
                  <a:gd name="T29" fmla="*/ 0 h 178"/>
                  <a:gd name="T30" fmla="*/ 265 w 280"/>
                  <a:gd name="T31" fmla="*/ 5 h 178"/>
                  <a:gd name="T32" fmla="*/ 274 w 280"/>
                  <a:gd name="T33" fmla="*/ 29 h 178"/>
                  <a:gd name="T34" fmla="*/ 256 w 280"/>
                  <a:gd name="T35" fmla="*/ 50 h 178"/>
                  <a:gd name="T36" fmla="*/ 245 w 280"/>
                  <a:gd name="T37" fmla="*/ 53 h 178"/>
                  <a:gd name="T38" fmla="*/ 220 w 280"/>
                  <a:gd name="T39" fmla="*/ 56 h 178"/>
                  <a:gd name="T40" fmla="*/ 213 w 280"/>
                  <a:gd name="T41" fmla="*/ 58 h 178"/>
                  <a:gd name="T42" fmla="*/ 208 w 280"/>
                  <a:gd name="T43" fmla="*/ 67 h 178"/>
                  <a:gd name="T44" fmla="*/ 210 w 280"/>
                  <a:gd name="T45" fmla="*/ 76 h 178"/>
                  <a:gd name="T46" fmla="*/ 218 w 280"/>
                  <a:gd name="T47" fmla="*/ 92 h 178"/>
                  <a:gd name="T48" fmla="*/ 224 w 280"/>
                  <a:gd name="T49" fmla="*/ 115 h 178"/>
                  <a:gd name="T50" fmla="*/ 220 w 280"/>
                  <a:gd name="T51" fmla="*/ 146 h 178"/>
                  <a:gd name="T52" fmla="*/ 197 w 280"/>
                  <a:gd name="T53" fmla="*/ 163 h 178"/>
                  <a:gd name="T54" fmla="*/ 189 w 280"/>
                  <a:gd name="T55" fmla="*/ 163 h 178"/>
                  <a:gd name="T56" fmla="*/ 181 w 280"/>
                  <a:gd name="T57" fmla="*/ 167 h 178"/>
                  <a:gd name="T58" fmla="*/ 178 w 280"/>
                  <a:gd name="T59" fmla="*/ 170 h 178"/>
                  <a:gd name="T60" fmla="*/ 156 w 280"/>
                  <a:gd name="T61" fmla="*/ 175 h 178"/>
                  <a:gd name="T62" fmla="*/ 140 w 280"/>
                  <a:gd name="T63" fmla="*/ 166 h 178"/>
                  <a:gd name="T64" fmla="*/ 126 w 280"/>
                  <a:gd name="T65" fmla="*/ 162 h 178"/>
                  <a:gd name="T66" fmla="*/ 119 w 280"/>
                  <a:gd name="T67" fmla="*/ 160 h 178"/>
                  <a:gd name="T68" fmla="*/ 113 w 280"/>
                  <a:gd name="T69" fmla="*/ 150 h 178"/>
                  <a:gd name="T70" fmla="*/ 115 w 280"/>
                  <a:gd name="T71" fmla="*/ 147 h 178"/>
                  <a:gd name="T72" fmla="*/ 122 w 280"/>
                  <a:gd name="T73" fmla="*/ 147 h 178"/>
                  <a:gd name="T74" fmla="*/ 166 w 280"/>
                  <a:gd name="T75" fmla="*/ 141 h 178"/>
                  <a:gd name="T76" fmla="*/ 185 w 280"/>
                  <a:gd name="T77" fmla="*/ 129 h 178"/>
                  <a:gd name="T78" fmla="*/ 188 w 280"/>
                  <a:gd name="T79" fmla="*/ 120 h 178"/>
                  <a:gd name="T80" fmla="*/ 185 w 280"/>
                  <a:gd name="T81" fmla="*/ 92 h 178"/>
                  <a:gd name="T82" fmla="*/ 184 w 280"/>
                  <a:gd name="T83" fmla="*/ 77 h 178"/>
                  <a:gd name="T84" fmla="*/ 179 w 280"/>
                  <a:gd name="T85" fmla="*/ 71 h 178"/>
                  <a:gd name="T86" fmla="*/ 163 w 280"/>
                  <a:gd name="T87" fmla="*/ 75 h 178"/>
                  <a:gd name="T88" fmla="*/ 158 w 280"/>
                  <a:gd name="T89" fmla="*/ 79 h 178"/>
                  <a:gd name="T90" fmla="*/ 145 w 280"/>
                  <a:gd name="T91" fmla="*/ 82 h 178"/>
                  <a:gd name="T92" fmla="*/ 116 w 280"/>
                  <a:gd name="T93" fmla="*/ 91 h 178"/>
                  <a:gd name="T94" fmla="*/ 80 w 280"/>
                  <a:gd name="T95" fmla="*/ 118 h 178"/>
                  <a:gd name="T96" fmla="*/ 52 w 280"/>
                  <a:gd name="T97" fmla="*/ 135 h 178"/>
                  <a:gd name="T98" fmla="*/ 22 w 280"/>
                  <a:gd name="T99" fmla="*/ 136 h 178"/>
                  <a:gd name="T100" fmla="*/ 18 w 280"/>
                  <a:gd name="T101" fmla="*/ 134 h 178"/>
                  <a:gd name="T102" fmla="*/ 16 w 280"/>
                  <a:gd name="T103" fmla="*/ 133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80" h="178">
                    <a:moveTo>
                      <a:pt x="16" y="133"/>
                    </a:moveTo>
                    <a:cubicBezTo>
                      <a:pt x="18" y="129"/>
                      <a:pt x="16" y="127"/>
                      <a:pt x="14" y="124"/>
                    </a:cubicBezTo>
                    <a:cubicBezTo>
                      <a:pt x="9" y="118"/>
                      <a:pt x="5" y="111"/>
                      <a:pt x="2" y="103"/>
                    </a:cubicBezTo>
                    <a:cubicBezTo>
                      <a:pt x="0" y="95"/>
                      <a:pt x="1" y="88"/>
                      <a:pt x="6" y="81"/>
                    </a:cubicBezTo>
                    <a:cubicBezTo>
                      <a:pt x="9" y="78"/>
                      <a:pt x="12" y="76"/>
                      <a:pt x="16" y="77"/>
                    </a:cubicBezTo>
                    <a:cubicBezTo>
                      <a:pt x="18" y="77"/>
                      <a:pt x="20" y="76"/>
                      <a:pt x="22" y="77"/>
                    </a:cubicBezTo>
                    <a:cubicBezTo>
                      <a:pt x="29" y="79"/>
                      <a:pt x="36" y="76"/>
                      <a:pt x="40" y="71"/>
                    </a:cubicBezTo>
                    <a:cubicBezTo>
                      <a:pt x="44" y="67"/>
                      <a:pt x="49" y="65"/>
                      <a:pt x="54" y="64"/>
                    </a:cubicBezTo>
                    <a:cubicBezTo>
                      <a:pt x="57" y="64"/>
                      <a:pt x="60" y="62"/>
                      <a:pt x="63" y="61"/>
                    </a:cubicBezTo>
                    <a:cubicBezTo>
                      <a:pt x="89" y="47"/>
                      <a:pt x="116" y="35"/>
                      <a:pt x="144" y="25"/>
                    </a:cubicBezTo>
                    <a:cubicBezTo>
                      <a:pt x="152" y="22"/>
                      <a:pt x="161" y="19"/>
                      <a:pt x="169" y="16"/>
                    </a:cubicBezTo>
                    <a:cubicBezTo>
                      <a:pt x="174" y="14"/>
                      <a:pt x="180" y="14"/>
                      <a:pt x="186" y="13"/>
                    </a:cubicBezTo>
                    <a:cubicBezTo>
                      <a:pt x="194" y="12"/>
                      <a:pt x="201" y="11"/>
                      <a:pt x="209" y="9"/>
                    </a:cubicBezTo>
                    <a:cubicBezTo>
                      <a:pt x="214" y="8"/>
                      <a:pt x="219" y="5"/>
                      <a:pt x="224" y="3"/>
                    </a:cubicBezTo>
                    <a:cubicBezTo>
                      <a:pt x="227" y="1"/>
                      <a:pt x="230" y="0"/>
                      <a:pt x="233" y="0"/>
                    </a:cubicBezTo>
                    <a:cubicBezTo>
                      <a:pt x="244" y="0"/>
                      <a:pt x="255" y="1"/>
                      <a:pt x="265" y="5"/>
                    </a:cubicBezTo>
                    <a:cubicBezTo>
                      <a:pt x="276" y="9"/>
                      <a:pt x="280" y="19"/>
                      <a:pt x="274" y="29"/>
                    </a:cubicBezTo>
                    <a:cubicBezTo>
                      <a:pt x="270" y="38"/>
                      <a:pt x="263" y="45"/>
                      <a:pt x="256" y="50"/>
                    </a:cubicBezTo>
                    <a:cubicBezTo>
                      <a:pt x="252" y="53"/>
                      <a:pt x="249" y="53"/>
                      <a:pt x="245" y="53"/>
                    </a:cubicBezTo>
                    <a:cubicBezTo>
                      <a:pt x="236" y="54"/>
                      <a:pt x="228" y="55"/>
                      <a:pt x="220" y="56"/>
                    </a:cubicBezTo>
                    <a:cubicBezTo>
                      <a:pt x="218" y="57"/>
                      <a:pt x="215" y="57"/>
                      <a:pt x="213" y="58"/>
                    </a:cubicBezTo>
                    <a:cubicBezTo>
                      <a:pt x="209" y="60"/>
                      <a:pt x="208" y="63"/>
                      <a:pt x="208" y="67"/>
                    </a:cubicBezTo>
                    <a:cubicBezTo>
                      <a:pt x="208" y="70"/>
                      <a:pt x="209" y="73"/>
                      <a:pt x="210" y="76"/>
                    </a:cubicBezTo>
                    <a:cubicBezTo>
                      <a:pt x="213" y="82"/>
                      <a:pt x="215" y="87"/>
                      <a:pt x="218" y="92"/>
                    </a:cubicBezTo>
                    <a:cubicBezTo>
                      <a:pt x="221" y="100"/>
                      <a:pt x="224" y="107"/>
                      <a:pt x="224" y="115"/>
                    </a:cubicBezTo>
                    <a:cubicBezTo>
                      <a:pt x="224" y="126"/>
                      <a:pt x="223" y="136"/>
                      <a:pt x="220" y="146"/>
                    </a:cubicBezTo>
                    <a:cubicBezTo>
                      <a:pt x="216" y="157"/>
                      <a:pt x="209" y="162"/>
                      <a:pt x="197" y="163"/>
                    </a:cubicBezTo>
                    <a:cubicBezTo>
                      <a:pt x="194" y="163"/>
                      <a:pt x="192" y="163"/>
                      <a:pt x="189" y="163"/>
                    </a:cubicBezTo>
                    <a:cubicBezTo>
                      <a:pt x="186" y="163"/>
                      <a:pt x="183" y="163"/>
                      <a:pt x="181" y="167"/>
                    </a:cubicBezTo>
                    <a:cubicBezTo>
                      <a:pt x="180" y="168"/>
                      <a:pt x="179" y="169"/>
                      <a:pt x="178" y="170"/>
                    </a:cubicBezTo>
                    <a:cubicBezTo>
                      <a:pt x="171" y="176"/>
                      <a:pt x="164" y="178"/>
                      <a:pt x="156" y="175"/>
                    </a:cubicBezTo>
                    <a:cubicBezTo>
                      <a:pt x="151" y="172"/>
                      <a:pt x="145" y="169"/>
                      <a:pt x="140" y="166"/>
                    </a:cubicBezTo>
                    <a:cubicBezTo>
                      <a:pt x="136" y="163"/>
                      <a:pt x="132" y="162"/>
                      <a:pt x="126" y="162"/>
                    </a:cubicBezTo>
                    <a:cubicBezTo>
                      <a:pt x="124" y="162"/>
                      <a:pt x="121" y="163"/>
                      <a:pt x="119" y="160"/>
                    </a:cubicBezTo>
                    <a:cubicBezTo>
                      <a:pt x="116" y="157"/>
                      <a:pt x="114" y="154"/>
                      <a:pt x="113" y="150"/>
                    </a:cubicBezTo>
                    <a:cubicBezTo>
                      <a:pt x="112" y="148"/>
                      <a:pt x="113" y="147"/>
                      <a:pt x="115" y="147"/>
                    </a:cubicBezTo>
                    <a:cubicBezTo>
                      <a:pt x="117" y="147"/>
                      <a:pt x="120" y="147"/>
                      <a:pt x="122" y="147"/>
                    </a:cubicBezTo>
                    <a:cubicBezTo>
                      <a:pt x="137" y="148"/>
                      <a:pt x="152" y="146"/>
                      <a:pt x="166" y="141"/>
                    </a:cubicBezTo>
                    <a:cubicBezTo>
                      <a:pt x="173" y="138"/>
                      <a:pt x="179" y="134"/>
                      <a:pt x="185" y="129"/>
                    </a:cubicBezTo>
                    <a:cubicBezTo>
                      <a:pt x="188" y="126"/>
                      <a:pt x="189" y="123"/>
                      <a:pt x="188" y="120"/>
                    </a:cubicBezTo>
                    <a:cubicBezTo>
                      <a:pt x="187" y="111"/>
                      <a:pt x="186" y="102"/>
                      <a:pt x="185" y="92"/>
                    </a:cubicBezTo>
                    <a:cubicBezTo>
                      <a:pt x="184" y="87"/>
                      <a:pt x="184" y="82"/>
                      <a:pt x="184" y="77"/>
                    </a:cubicBezTo>
                    <a:cubicBezTo>
                      <a:pt x="184" y="73"/>
                      <a:pt x="183" y="71"/>
                      <a:pt x="179" y="71"/>
                    </a:cubicBezTo>
                    <a:cubicBezTo>
                      <a:pt x="173" y="70"/>
                      <a:pt x="168" y="70"/>
                      <a:pt x="163" y="75"/>
                    </a:cubicBezTo>
                    <a:cubicBezTo>
                      <a:pt x="162" y="76"/>
                      <a:pt x="160" y="77"/>
                      <a:pt x="158" y="79"/>
                    </a:cubicBezTo>
                    <a:cubicBezTo>
                      <a:pt x="154" y="81"/>
                      <a:pt x="150" y="83"/>
                      <a:pt x="145" y="82"/>
                    </a:cubicBezTo>
                    <a:cubicBezTo>
                      <a:pt x="134" y="82"/>
                      <a:pt x="124" y="85"/>
                      <a:pt x="116" y="91"/>
                    </a:cubicBezTo>
                    <a:cubicBezTo>
                      <a:pt x="104" y="100"/>
                      <a:pt x="92" y="109"/>
                      <a:pt x="80" y="118"/>
                    </a:cubicBezTo>
                    <a:cubicBezTo>
                      <a:pt x="71" y="124"/>
                      <a:pt x="62" y="131"/>
                      <a:pt x="52" y="135"/>
                    </a:cubicBezTo>
                    <a:cubicBezTo>
                      <a:pt x="42" y="139"/>
                      <a:pt x="32" y="140"/>
                      <a:pt x="22" y="136"/>
                    </a:cubicBezTo>
                    <a:cubicBezTo>
                      <a:pt x="20" y="136"/>
                      <a:pt x="19" y="135"/>
                      <a:pt x="18" y="134"/>
                    </a:cubicBezTo>
                    <a:cubicBezTo>
                      <a:pt x="17" y="134"/>
                      <a:pt x="17" y="134"/>
                      <a:pt x="16" y="1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154" name="Freeform 15"/>
              <p:cNvSpPr/>
              <p:nvPr/>
            </p:nvSpPr>
            <p:spPr bwMode="auto">
              <a:xfrm>
                <a:off x="6548140" y="2449465"/>
                <a:ext cx="605519" cy="323584"/>
              </a:xfrm>
              <a:custGeom>
                <a:avLst/>
                <a:gdLst>
                  <a:gd name="T0" fmla="*/ 197 w 212"/>
                  <a:gd name="T1" fmla="*/ 0 h 114"/>
                  <a:gd name="T2" fmla="*/ 205 w 212"/>
                  <a:gd name="T3" fmla="*/ 0 h 114"/>
                  <a:gd name="T4" fmla="*/ 211 w 212"/>
                  <a:gd name="T5" fmla="*/ 9 h 114"/>
                  <a:gd name="T6" fmla="*/ 191 w 212"/>
                  <a:gd name="T7" fmla="*/ 29 h 114"/>
                  <a:gd name="T8" fmla="*/ 187 w 212"/>
                  <a:gd name="T9" fmla="*/ 29 h 114"/>
                  <a:gd name="T10" fmla="*/ 174 w 212"/>
                  <a:gd name="T11" fmla="*/ 33 h 114"/>
                  <a:gd name="T12" fmla="*/ 132 w 212"/>
                  <a:gd name="T13" fmla="*/ 67 h 114"/>
                  <a:gd name="T14" fmla="*/ 109 w 212"/>
                  <a:gd name="T15" fmla="*/ 91 h 114"/>
                  <a:gd name="T16" fmla="*/ 71 w 212"/>
                  <a:gd name="T17" fmla="*/ 112 h 114"/>
                  <a:gd name="T18" fmla="*/ 40 w 212"/>
                  <a:gd name="T19" fmla="*/ 108 h 114"/>
                  <a:gd name="T20" fmla="*/ 9 w 212"/>
                  <a:gd name="T21" fmla="*/ 90 h 114"/>
                  <a:gd name="T22" fmla="*/ 8 w 212"/>
                  <a:gd name="T23" fmla="*/ 89 h 114"/>
                  <a:gd name="T24" fmla="*/ 11 w 212"/>
                  <a:gd name="T25" fmla="*/ 64 h 114"/>
                  <a:gd name="T26" fmla="*/ 15 w 212"/>
                  <a:gd name="T27" fmla="*/ 62 h 114"/>
                  <a:gd name="T28" fmla="*/ 114 w 212"/>
                  <a:gd name="T29" fmla="*/ 23 h 114"/>
                  <a:gd name="T30" fmla="*/ 130 w 212"/>
                  <a:gd name="T31" fmla="*/ 18 h 114"/>
                  <a:gd name="T32" fmla="*/ 164 w 212"/>
                  <a:gd name="T33" fmla="*/ 7 h 114"/>
                  <a:gd name="T34" fmla="*/ 197 w 212"/>
                  <a:gd name="T35"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2" h="114">
                    <a:moveTo>
                      <a:pt x="197" y="0"/>
                    </a:moveTo>
                    <a:cubicBezTo>
                      <a:pt x="199" y="0"/>
                      <a:pt x="202" y="0"/>
                      <a:pt x="205" y="0"/>
                    </a:cubicBezTo>
                    <a:cubicBezTo>
                      <a:pt x="209" y="1"/>
                      <a:pt x="212" y="5"/>
                      <a:pt x="211" y="9"/>
                    </a:cubicBezTo>
                    <a:cubicBezTo>
                      <a:pt x="207" y="18"/>
                      <a:pt x="200" y="25"/>
                      <a:pt x="191" y="29"/>
                    </a:cubicBezTo>
                    <a:cubicBezTo>
                      <a:pt x="189" y="29"/>
                      <a:pt x="188" y="29"/>
                      <a:pt x="187" y="29"/>
                    </a:cubicBezTo>
                    <a:cubicBezTo>
                      <a:pt x="182" y="28"/>
                      <a:pt x="178" y="30"/>
                      <a:pt x="174" y="33"/>
                    </a:cubicBezTo>
                    <a:cubicBezTo>
                      <a:pt x="158" y="43"/>
                      <a:pt x="144" y="54"/>
                      <a:pt x="132" y="67"/>
                    </a:cubicBezTo>
                    <a:cubicBezTo>
                      <a:pt x="124" y="75"/>
                      <a:pt x="116" y="83"/>
                      <a:pt x="109" y="91"/>
                    </a:cubicBezTo>
                    <a:cubicBezTo>
                      <a:pt x="99" y="102"/>
                      <a:pt x="86" y="110"/>
                      <a:pt x="71" y="112"/>
                    </a:cubicBezTo>
                    <a:cubicBezTo>
                      <a:pt x="61" y="114"/>
                      <a:pt x="50" y="112"/>
                      <a:pt x="40" y="108"/>
                    </a:cubicBezTo>
                    <a:cubicBezTo>
                      <a:pt x="29" y="104"/>
                      <a:pt x="19" y="98"/>
                      <a:pt x="9" y="90"/>
                    </a:cubicBezTo>
                    <a:cubicBezTo>
                      <a:pt x="9" y="90"/>
                      <a:pt x="9" y="89"/>
                      <a:pt x="8" y="89"/>
                    </a:cubicBezTo>
                    <a:cubicBezTo>
                      <a:pt x="0" y="81"/>
                      <a:pt x="2" y="70"/>
                      <a:pt x="11" y="64"/>
                    </a:cubicBezTo>
                    <a:cubicBezTo>
                      <a:pt x="12" y="63"/>
                      <a:pt x="14" y="63"/>
                      <a:pt x="15" y="62"/>
                    </a:cubicBezTo>
                    <a:cubicBezTo>
                      <a:pt x="48" y="49"/>
                      <a:pt x="81" y="36"/>
                      <a:pt x="114" y="23"/>
                    </a:cubicBezTo>
                    <a:cubicBezTo>
                      <a:pt x="119" y="21"/>
                      <a:pt x="125" y="19"/>
                      <a:pt x="130" y="18"/>
                    </a:cubicBezTo>
                    <a:cubicBezTo>
                      <a:pt x="142" y="15"/>
                      <a:pt x="153" y="12"/>
                      <a:pt x="164" y="7"/>
                    </a:cubicBezTo>
                    <a:cubicBezTo>
                      <a:pt x="175" y="2"/>
                      <a:pt x="186" y="0"/>
                      <a:pt x="19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155" name="Freeform 16"/>
              <p:cNvSpPr/>
              <p:nvPr/>
            </p:nvSpPr>
            <p:spPr bwMode="auto">
              <a:xfrm>
                <a:off x="6746776" y="2048989"/>
                <a:ext cx="323584" cy="358826"/>
              </a:xfrm>
              <a:custGeom>
                <a:avLst/>
                <a:gdLst>
                  <a:gd name="T0" fmla="*/ 114 w 114"/>
                  <a:gd name="T1" fmla="*/ 70 h 126"/>
                  <a:gd name="T2" fmla="*/ 101 w 114"/>
                  <a:gd name="T3" fmla="*/ 91 h 126"/>
                  <a:gd name="T4" fmla="*/ 78 w 114"/>
                  <a:gd name="T5" fmla="*/ 97 h 126"/>
                  <a:gd name="T6" fmla="*/ 58 w 114"/>
                  <a:gd name="T7" fmla="*/ 106 h 126"/>
                  <a:gd name="T8" fmla="*/ 40 w 114"/>
                  <a:gd name="T9" fmla="*/ 121 h 126"/>
                  <a:gd name="T10" fmla="*/ 31 w 114"/>
                  <a:gd name="T11" fmla="*/ 125 h 126"/>
                  <a:gd name="T12" fmla="*/ 23 w 114"/>
                  <a:gd name="T13" fmla="*/ 122 h 126"/>
                  <a:gd name="T14" fmla="*/ 23 w 114"/>
                  <a:gd name="T15" fmla="*/ 112 h 126"/>
                  <a:gd name="T16" fmla="*/ 26 w 114"/>
                  <a:gd name="T17" fmla="*/ 68 h 126"/>
                  <a:gd name="T18" fmla="*/ 16 w 114"/>
                  <a:gd name="T19" fmla="*/ 50 h 126"/>
                  <a:gd name="T20" fmla="*/ 11 w 114"/>
                  <a:gd name="T21" fmla="*/ 39 h 126"/>
                  <a:gd name="T22" fmla="*/ 3 w 114"/>
                  <a:gd name="T23" fmla="*/ 21 h 126"/>
                  <a:gd name="T24" fmla="*/ 3 w 114"/>
                  <a:gd name="T25" fmla="*/ 6 h 126"/>
                  <a:gd name="T26" fmla="*/ 12 w 114"/>
                  <a:gd name="T27" fmla="*/ 0 h 126"/>
                  <a:gd name="T28" fmla="*/ 18 w 114"/>
                  <a:gd name="T29" fmla="*/ 1 h 126"/>
                  <a:gd name="T30" fmla="*/ 50 w 114"/>
                  <a:gd name="T31" fmla="*/ 12 h 126"/>
                  <a:gd name="T32" fmla="*/ 86 w 114"/>
                  <a:gd name="T33" fmla="*/ 31 h 126"/>
                  <a:gd name="T34" fmla="*/ 106 w 114"/>
                  <a:gd name="T35" fmla="*/ 48 h 126"/>
                  <a:gd name="T36" fmla="*/ 114 w 114"/>
                  <a:gd name="T37" fmla="*/ 7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4" h="126">
                    <a:moveTo>
                      <a:pt x="114" y="70"/>
                    </a:moveTo>
                    <a:cubicBezTo>
                      <a:pt x="114" y="79"/>
                      <a:pt x="109" y="86"/>
                      <a:pt x="101" y="91"/>
                    </a:cubicBezTo>
                    <a:cubicBezTo>
                      <a:pt x="94" y="95"/>
                      <a:pt x="86" y="97"/>
                      <a:pt x="78" y="97"/>
                    </a:cubicBezTo>
                    <a:cubicBezTo>
                      <a:pt x="64" y="97"/>
                      <a:pt x="66" y="98"/>
                      <a:pt x="58" y="106"/>
                    </a:cubicBezTo>
                    <a:cubicBezTo>
                      <a:pt x="52" y="111"/>
                      <a:pt x="46" y="116"/>
                      <a:pt x="40" y="121"/>
                    </a:cubicBezTo>
                    <a:cubicBezTo>
                      <a:pt x="38" y="123"/>
                      <a:pt x="35" y="124"/>
                      <a:pt x="31" y="125"/>
                    </a:cubicBezTo>
                    <a:cubicBezTo>
                      <a:pt x="28" y="126"/>
                      <a:pt x="25" y="125"/>
                      <a:pt x="23" y="122"/>
                    </a:cubicBezTo>
                    <a:cubicBezTo>
                      <a:pt x="22" y="118"/>
                      <a:pt x="21" y="115"/>
                      <a:pt x="23" y="112"/>
                    </a:cubicBezTo>
                    <a:cubicBezTo>
                      <a:pt x="33" y="98"/>
                      <a:pt x="33" y="83"/>
                      <a:pt x="26" y="68"/>
                    </a:cubicBezTo>
                    <a:cubicBezTo>
                      <a:pt x="23" y="61"/>
                      <a:pt x="19" y="56"/>
                      <a:pt x="16" y="50"/>
                    </a:cubicBezTo>
                    <a:cubicBezTo>
                      <a:pt x="14" y="46"/>
                      <a:pt x="12" y="43"/>
                      <a:pt x="11" y="39"/>
                    </a:cubicBezTo>
                    <a:cubicBezTo>
                      <a:pt x="9" y="33"/>
                      <a:pt x="7" y="27"/>
                      <a:pt x="3" y="21"/>
                    </a:cubicBezTo>
                    <a:cubicBezTo>
                      <a:pt x="0" y="17"/>
                      <a:pt x="0" y="12"/>
                      <a:pt x="3" y="6"/>
                    </a:cubicBezTo>
                    <a:cubicBezTo>
                      <a:pt x="5" y="2"/>
                      <a:pt x="8" y="0"/>
                      <a:pt x="12" y="0"/>
                    </a:cubicBezTo>
                    <a:cubicBezTo>
                      <a:pt x="14" y="0"/>
                      <a:pt x="16" y="1"/>
                      <a:pt x="18" y="1"/>
                    </a:cubicBezTo>
                    <a:cubicBezTo>
                      <a:pt x="29" y="3"/>
                      <a:pt x="40" y="7"/>
                      <a:pt x="50" y="12"/>
                    </a:cubicBezTo>
                    <a:cubicBezTo>
                      <a:pt x="62" y="19"/>
                      <a:pt x="74" y="25"/>
                      <a:pt x="86" y="31"/>
                    </a:cubicBezTo>
                    <a:cubicBezTo>
                      <a:pt x="94" y="36"/>
                      <a:pt x="101" y="41"/>
                      <a:pt x="106" y="48"/>
                    </a:cubicBezTo>
                    <a:cubicBezTo>
                      <a:pt x="111" y="54"/>
                      <a:pt x="114" y="61"/>
                      <a:pt x="114" y="7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156" name="Freeform 24"/>
              <p:cNvSpPr/>
              <p:nvPr/>
            </p:nvSpPr>
            <p:spPr bwMode="auto">
              <a:xfrm>
                <a:off x="9216909" y="2378981"/>
                <a:ext cx="317177" cy="429310"/>
              </a:xfrm>
              <a:custGeom>
                <a:avLst/>
                <a:gdLst>
                  <a:gd name="T0" fmla="*/ 111 w 111"/>
                  <a:gd name="T1" fmla="*/ 118 h 150"/>
                  <a:gd name="T2" fmla="*/ 108 w 111"/>
                  <a:gd name="T3" fmla="*/ 125 h 150"/>
                  <a:gd name="T4" fmla="*/ 94 w 111"/>
                  <a:gd name="T5" fmla="*/ 142 h 150"/>
                  <a:gd name="T6" fmla="*/ 80 w 111"/>
                  <a:gd name="T7" fmla="*/ 149 h 150"/>
                  <a:gd name="T8" fmla="*/ 72 w 111"/>
                  <a:gd name="T9" fmla="*/ 144 h 150"/>
                  <a:gd name="T10" fmla="*/ 66 w 111"/>
                  <a:gd name="T11" fmla="*/ 117 h 150"/>
                  <a:gd name="T12" fmla="*/ 59 w 111"/>
                  <a:gd name="T13" fmla="*/ 90 h 150"/>
                  <a:gd name="T14" fmla="*/ 50 w 111"/>
                  <a:gd name="T15" fmla="*/ 75 h 150"/>
                  <a:gd name="T16" fmla="*/ 19 w 111"/>
                  <a:gd name="T17" fmla="*/ 40 h 150"/>
                  <a:gd name="T18" fmla="*/ 6 w 111"/>
                  <a:gd name="T19" fmla="*/ 27 h 150"/>
                  <a:gd name="T20" fmla="*/ 0 w 111"/>
                  <a:gd name="T21" fmla="*/ 10 h 150"/>
                  <a:gd name="T22" fmla="*/ 0 w 111"/>
                  <a:gd name="T23" fmla="*/ 8 h 150"/>
                  <a:gd name="T24" fmla="*/ 9 w 111"/>
                  <a:gd name="T25" fmla="*/ 2 h 150"/>
                  <a:gd name="T26" fmla="*/ 18 w 111"/>
                  <a:gd name="T27" fmla="*/ 7 h 150"/>
                  <a:gd name="T28" fmla="*/ 27 w 111"/>
                  <a:gd name="T29" fmla="*/ 15 h 150"/>
                  <a:gd name="T30" fmla="*/ 44 w 111"/>
                  <a:gd name="T31" fmla="*/ 26 h 150"/>
                  <a:gd name="T32" fmla="*/ 85 w 111"/>
                  <a:gd name="T33" fmla="*/ 57 h 150"/>
                  <a:gd name="T34" fmla="*/ 110 w 111"/>
                  <a:gd name="T35" fmla="*/ 114 h 150"/>
                  <a:gd name="T36" fmla="*/ 110 w 111"/>
                  <a:gd name="T37" fmla="*/ 117 h 150"/>
                  <a:gd name="T38" fmla="*/ 111 w 111"/>
                  <a:gd name="T39" fmla="*/ 118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1" h="150">
                    <a:moveTo>
                      <a:pt x="111" y="118"/>
                    </a:moveTo>
                    <a:cubicBezTo>
                      <a:pt x="110" y="120"/>
                      <a:pt x="109" y="123"/>
                      <a:pt x="108" y="125"/>
                    </a:cubicBezTo>
                    <a:cubicBezTo>
                      <a:pt x="103" y="131"/>
                      <a:pt x="99" y="136"/>
                      <a:pt x="94" y="142"/>
                    </a:cubicBezTo>
                    <a:cubicBezTo>
                      <a:pt x="90" y="146"/>
                      <a:pt x="86" y="148"/>
                      <a:pt x="80" y="149"/>
                    </a:cubicBezTo>
                    <a:cubicBezTo>
                      <a:pt x="75" y="150"/>
                      <a:pt x="73" y="149"/>
                      <a:pt x="72" y="144"/>
                    </a:cubicBezTo>
                    <a:cubicBezTo>
                      <a:pt x="70" y="135"/>
                      <a:pt x="68" y="126"/>
                      <a:pt x="66" y="117"/>
                    </a:cubicBezTo>
                    <a:cubicBezTo>
                      <a:pt x="64" y="108"/>
                      <a:pt x="63" y="99"/>
                      <a:pt x="59" y="90"/>
                    </a:cubicBezTo>
                    <a:cubicBezTo>
                      <a:pt x="57" y="85"/>
                      <a:pt x="54" y="80"/>
                      <a:pt x="50" y="75"/>
                    </a:cubicBezTo>
                    <a:cubicBezTo>
                      <a:pt x="40" y="63"/>
                      <a:pt x="29" y="51"/>
                      <a:pt x="19" y="40"/>
                    </a:cubicBezTo>
                    <a:cubicBezTo>
                      <a:pt x="15" y="35"/>
                      <a:pt x="11" y="31"/>
                      <a:pt x="6" y="27"/>
                    </a:cubicBezTo>
                    <a:cubicBezTo>
                      <a:pt x="1" y="22"/>
                      <a:pt x="0" y="17"/>
                      <a:pt x="0" y="10"/>
                    </a:cubicBezTo>
                    <a:cubicBezTo>
                      <a:pt x="0" y="9"/>
                      <a:pt x="0" y="9"/>
                      <a:pt x="0" y="8"/>
                    </a:cubicBezTo>
                    <a:cubicBezTo>
                      <a:pt x="2" y="1"/>
                      <a:pt x="3" y="0"/>
                      <a:pt x="9" y="2"/>
                    </a:cubicBezTo>
                    <a:cubicBezTo>
                      <a:pt x="12" y="4"/>
                      <a:pt x="15" y="5"/>
                      <a:pt x="18" y="7"/>
                    </a:cubicBezTo>
                    <a:cubicBezTo>
                      <a:pt x="21" y="10"/>
                      <a:pt x="24" y="12"/>
                      <a:pt x="27" y="15"/>
                    </a:cubicBezTo>
                    <a:cubicBezTo>
                      <a:pt x="32" y="20"/>
                      <a:pt x="38" y="24"/>
                      <a:pt x="44" y="26"/>
                    </a:cubicBezTo>
                    <a:cubicBezTo>
                      <a:pt x="61" y="33"/>
                      <a:pt x="74" y="43"/>
                      <a:pt x="85" y="57"/>
                    </a:cubicBezTo>
                    <a:cubicBezTo>
                      <a:pt x="98" y="73"/>
                      <a:pt x="107" y="92"/>
                      <a:pt x="110" y="114"/>
                    </a:cubicBezTo>
                    <a:cubicBezTo>
                      <a:pt x="110" y="115"/>
                      <a:pt x="110" y="116"/>
                      <a:pt x="110" y="117"/>
                    </a:cubicBezTo>
                    <a:cubicBezTo>
                      <a:pt x="110" y="117"/>
                      <a:pt x="110" y="118"/>
                      <a:pt x="111" y="1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157" name="Freeform 26"/>
              <p:cNvSpPr/>
              <p:nvPr/>
            </p:nvSpPr>
            <p:spPr bwMode="auto">
              <a:xfrm>
                <a:off x="7022303" y="3189544"/>
                <a:ext cx="230674" cy="281935"/>
              </a:xfrm>
              <a:custGeom>
                <a:avLst/>
                <a:gdLst>
                  <a:gd name="T0" fmla="*/ 0 w 81"/>
                  <a:gd name="T1" fmla="*/ 18 h 99"/>
                  <a:gd name="T2" fmla="*/ 1 w 81"/>
                  <a:gd name="T3" fmla="*/ 9 h 99"/>
                  <a:gd name="T4" fmla="*/ 11 w 81"/>
                  <a:gd name="T5" fmla="*/ 1 h 99"/>
                  <a:gd name="T6" fmla="*/ 50 w 81"/>
                  <a:gd name="T7" fmla="*/ 12 h 99"/>
                  <a:gd name="T8" fmla="*/ 78 w 81"/>
                  <a:gd name="T9" fmla="*/ 44 h 99"/>
                  <a:gd name="T10" fmla="*/ 80 w 81"/>
                  <a:gd name="T11" fmla="*/ 51 h 99"/>
                  <a:gd name="T12" fmla="*/ 77 w 81"/>
                  <a:gd name="T13" fmla="*/ 79 h 99"/>
                  <a:gd name="T14" fmla="*/ 43 w 81"/>
                  <a:gd name="T15" fmla="*/ 92 h 99"/>
                  <a:gd name="T16" fmla="*/ 30 w 81"/>
                  <a:gd name="T17" fmla="*/ 81 h 99"/>
                  <a:gd name="T18" fmla="*/ 12 w 81"/>
                  <a:gd name="T19" fmla="*/ 60 h 99"/>
                  <a:gd name="T20" fmla="*/ 1 w 81"/>
                  <a:gd name="T21" fmla="*/ 24 h 99"/>
                  <a:gd name="T22" fmla="*/ 1 w 81"/>
                  <a:gd name="T23" fmla="*/ 18 h 99"/>
                  <a:gd name="T24" fmla="*/ 0 w 81"/>
                  <a:gd name="T25" fmla="*/ 18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1" h="99">
                    <a:moveTo>
                      <a:pt x="0" y="18"/>
                    </a:moveTo>
                    <a:cubicBezTo>
                      <a:pt x="1" y="15"/>
                      <a:pt x="1" y="12"/>
                      <a:pt x="1" y="9"/>
                    </a:cubicBezTo>
                    <a:cubicBezTo>
                      <a:pt x="2" y="4"/>
                      <a:pt x="5" y="1"/>
                      <a:pt x="11" y="1"/>
                    </a:cubicBezTo>
                    <a:cubicBezTo>
                      <a:pt x="25" y="0"/>
                      <a:pt x="39" y="2"/>
                      <a:pt x="50" y="12"/>
                    </a:cubicBezTo>
                    <a:cubicBezTo>
                      <a:pt x="62" y="21"/>
                      <a:pt x="70" y="32"/>
                      <a:pt x="78" y="44"/>
                    </a:cubicBezTo>
                    <a:cubicBezTo>
                      <a:pt x="79" y="46"/>
                      <a:pt x="80" y="49"/>
                      <a:pt x="80" y="51"/>
                    </a:cubicBezTo>
                    <a:cubicBezTo>
                      <a:pt x="81" y="61"/>
                      <a:pt x="80" y="70"/>
                      <a:pt x="77" y="79"/>
                    </a:cubicBezTo>
                    <a:cubicBezTo>
                      <a:pt x="74" y="89"/>
                      <a:pt x="57" y="99"/>
                      <a:pt x="43" y="92"/>
                    </a:cubicBezTo>
                    <a:cubicBezTo>
                      <a:pt x="38" y="89"/>
                      <a:pt x="33" y="86"/>
                      <a:pt x="30" y="81"/>
                    </a:cubicBezTo>
                    <a:cubicBezTo>
                      <a:pt x="24" y="74"/>
                      <a:pt x="18" y="67"/>
                      <a:pt x="12" y="60"/>
                    </a:cubicBezTo>
                    <a:cubicBezTo>
                      <a:pt x="4" y="49"/>
                      <a:pt x="2" y="37"/>
                      <a:pt x="1" y="24"/>
                    </a:cubicBezTo>
                    <a:cubicBezTo>
                      <a:pt x="1" y="22"/>
                      <a:pt x="1" y="20"/>
                      <a:pt x="1" y="18"/>
                    </a:cubicBezTo>
                    <a:cubicBezTo>
                      <a:pt x="1" y="18"/>
                      <a:pt x="1" y="18"/>
                      <a:pt x="0"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158" name="Freeform 28"/>
              <p:cNvSpPr/>
              <p:nvPr/>
            </p:nvSpPr>
            <p:spPr bwMode="auto">
              <a:xfrm>
                <a:off x="8502460" y="3122264"/>
                <a:ext cx="246693" cy="285139"/>
              </a:xfrm>
              <a:custGeom>
                <a:avLst/>
                <a:gdLst>
                  <a:gd name="T0" fmla="*/ 38 w 87"/>
                  <a:gd name="T1" fmla="*/ 100 h 100"/>
                  <a:gd name="T2" fmla="*/ 27 w 87"/>
                  <a:gd name="T3" fmla="*/ 98 h 100"/>
                  <a:gd name="T4" fmla="*/ 22 w 87"/>
                  <a:gd name="T5" fmla="*/ 91 h 100"/>
                  <a:gd name="T6" fmla="*/ 17 w 87"/>
                  <a:gd name="T7" fmla="*/ 65 h 100"/>
                  <a:gd name="T8" fmla="*/ 1 w 87"/>
                  <a:gd name="T9" fmla="*/ 16 h 100"/>
                  <a:gd name="T10" fmla="*/ 0 w 87"/>
                  <a:gd name="T11" fmla="*/ 4 h 100"/>
                  <a:gd name="T12" fmla="*/ 4 w 87"/>
                  <a:gd name="T13" fmla="*/ 0 h 100"/>
                  <a:gd name="T14" fmla="*/ 12 w 87"/>
                  <a:gd name="T15" fmla="*/ 0 h 100"/>
                  <a:gd name="T16" fmla="*/ 20 w 87"/>
                  <a:gd name="T17" fmla="*/ 4 h 100"/>
                  <a:gd name="T18" fmla="*/ 31 w 87"/>
                  <a:gd name="T19" fmla="*/ 12 h 100"/>
                  <a:gd name="T20" fmla="*/ 65 w 87"/>
                  <a:gd name="T21" fmla="*/ 41 h 100"/>
                  <a:gd name="T22" fmla="*/ 78 w 87"/>
                  <a:gd name="T23" fmla="*/ 56 h 100"/>
                  <a:gd name="T24" fmla="*/ 73 w 87"/>
                  <a:gd name="T25" fmla="*/ 87 h 100"/>
                  <a:gd name="T26" fmla="*/ 38 w 87"/>
                  <a:gd name="T27" fmla="*/ 10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7" h="100">
                    <a:moveTo>
                      <a:pt x="38" y="100"/>
                    </a:moveTo>
                    <a:cubicBezTo>
                      <a:pt x="34" y="99"/>
                      <a:pt x="31" y="99"/>
                      <a:pt x="27" y="98"/>
                    </a:cubicBezTo>
                    <a:cubicBezTo>
                      <a:pt x="24" y="97"/>
                      <a:pt x="22" y="94"/>
                      <a:pt x="22" y="91"/>
                    </a:cubicBezTo>
                    <a:cubicBezTo>
                      <a:pt x="23" y="81"/>
                      <a:pt x="20" y="73"/>
                      <a:pt x="17" y="65"/>
                    </a:cubicBezTo>
                    <a:cubicBezTo>
                      <a:pt x="11" y="49"/>
                      <a:pt x="4" y="33"/>
                      <a:pt x="1" y="16"/>
                    </a:cubicBezTo>
                    <a:cubicBezTo>
                      <a:pt x="0" y="12"/>
                      <a:pt x="0" y="8"/>
                      <a:pt x="0" y="4"/>
                    </a:cubicBezTo>
                    <a:cubicBezTo>
                      <a:pt x="0" y="2"/>
                      <a:pt x="2" y="0"/>
                      <a:pt x="4" y="0"/>
                    </a:cubicBezTo>
                    <a:cubicBezTo>
                      <a:pt x="7" y="0"/>
                      <a:pt x="10" y="0"/>
                      <a:pt x="12" y="0"/>
                    </a:cubicBezTo>
                    <a:cubicBezTo>
                      <a:pt x="15" y="1"/>
                      <a:pt x="18" y="2"/>
                      <a:pt x="20" y="4"/>
                    </a:cubicBezTo>
                    <a:cubicBezTo>
                      <a:pt x="24" y="7"/>
                      <a:pt x="28" y="9"/>
                      <a:pt x="31" y="12"/>
                    </a:cubicBezTo>
                    <a:cubicBezTo>
                      <a:pt x="42" y="22"/>
                      <a:pt x="54" y="31"/>
                      <a:pt x="65" y="41"/>
                    </a:cubicBezTo>
                    <a:cubicBezTo>
                      <a:pt x="70" y="45"/>
                      <a:pt x="74" y="51"/>
                      <a:pt x="78" y="56"/>
                    </a:cubicBezTo>
                    <a:cubicBezTo>
                      <a:pt x="87" y="69"/>
                      <a:pt x="85" y="78"/>
                      <a:pt x="73" y="87"/>
                    </a:cubicBezTo>
                    <a:cubicBezTo>
                      <a:pt x="64" y="95"/>
                      <a:pt x="50" y="100"/>
                      <a:pt x="38" y="10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159" name="Freeform 36"/>
              <p:cNvSpPr/>
              <p:nvPr/>
            </p:nvSpPr>
            <p:spPr bwMode="auto">
              <a:xfrm>
                <a:off x="9207298" y="2724992"/>
                <a:ext cx="128152" cy="246693"/>
              </a:xfrm>
              <a:custGeom>
                <a:avLst/>
                <a:gdLst>
                  <a:gd name="T0" fmla="*/ 6 w 44"/>
                  <a:gd name="T1" fmla="*/ 57 h 87"/>
                  <a:gd name="T2" fmla="*/ 2 w 44"/>
                  <a:gd name="T3" fmla="*/ 8 h 87"/>
                  <a:gd name="T4" fmla="*/ 3 w 44"/>
                  <a:gd name="T5" fmla="*/ 2 h 87"/>
                  <a:gd name="T6" fmla="*/ 10 w 44"/>
                  <a:gd name="T7" fmla="*/ 2 h 87"/>
                  <a:gd name="T8" fmla="*/ 15 w 44"/>
                  <a:gd name="T9" fmla="*/ 6 h 87"/>
                  <a:gd name="T10" fmla="*/ 29 w 44"/>
                  <a:gd name="T11" fmla="*/ 22 h 87"/>
                  <a:gd name="T12" fmla="*/ 39 w 44"/>
                  <a:gd name="T13" fmla="*/ 36 h 87"/>
                  <a:gd name="T14" fmla="*/ 43 w 44"/>
                  <a:gd name="T15" fmla="*/ 52 h 87"/>
                  <a:gd name="T16" fmla="*/ 38 w 44"/>
                  <a:gd name="T17" fmla="*/ 74 h 87"/>
                  <a:gd name="T18" fmla="*/ 16 w 44"/>
                  <a:gd name="T19" fmla="*/ 87 h 87"/>
                  <a:gd name="T20" fmla="*/ 8 w 44"/>
                  <a:gd name="T21" fmla="*/ 81 h 87"/>
                  <a:gd name="T22" fmla="*/ 6 w 44"/>
                  <a:gd name="T23" fmla="*/ 65 h 87"/>
                  <a:gd name="T24" fmla="*/ 6 w 44"/>
                  <a:gd name="T25" fmla="*/ 5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87">
                    <a:moveTo>
                      <a:pt x="6" y="57"/>
                    </a:moveTo>
                    <a:cubicBezTo>
                      <a:pt x="7" y="39"/>
                      <a:pt x="5" y="23"/>
                      <a:pt x="2" y="8"/>
                    </a:cubicBezTo>
                    <a:cubicBezTo>
                      <a:pt x="1" y="6"/>
                      <a:pt x="0" y="3"/>
                      <a:pt x="3" y="2"/>
                    </a:cubicBezTo>
                    <a:cubicBezTo>
                      <a:pt x="5" y="0"/>
                      <a:pt x="7" y="0"/>
                      <a:pt x="10" y="2"/>
                    </a:cubicBezTo>
                    <a:cubicBezTo>
                      <a:pt x="12" y="3"/>
                      <a:pt x="14" y="4"/>
                      <a:pt x="15" y="6"/>
                    </a:cubicBezTo>
                    <a:cubicBezTo>
                      <a:pt x="20" y="11"/>
                      <a:pt x="25" y="17"/>
                      <a:pt x="29" y="22"/>
                    </a:cubicBezTo>
                    <a:cubicBezTo>
                      <a:pt x="33" y="27"/>
                      <a:pt x="36" y="32"/>
                      <a:pt x="39" y="36"/>
                    </a:cubicBezTo>
                    <a:cubicBezTo>
                      <a:pt x="42" y="41"/>
                      <a:pt x="44" y="46"/>
                      <a:pt x="43" y="52"/>
                    </a:cubicBezTo>
                    <a:cubicBezTo>
                      <a:pt x="42" y="59"/>
                      <a:pt x="41" y="67"/>
                      <a:pt x="38" y="74"/>
                    </a:cubicBezTo>
                    <a:cubicBezTo>
                      <a:pt x="33" y="83"/>
                      <a:pt x="27" y="87"/>
                      <a:pt x="16" y="87"/>
                    </a:cubicBezTo>
                    <a:cubicBezTo>
                      <a:pt x="12" y="87"/>
                      <a:pt x="10" y="85"/>
                      <a:pt x="8" y="81"/>
                    </a:cubicBezTo>
                    <a:cubicBezTo>
                      <a:pt x="6" y="76"/>
                      <a:pt x="6" y="71"/>
                      <a:pt x="6" y="65"/>
                    </a:cubicBezTo>
                    <a:cubicBezTo>
                      <a:pt x="6" y="62"/>
                      <a:pt x="6" y="59"/>
                      <a:pt x="6" y="5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grpSp>
        <p:grpSp>
          <p:nvGrpSpPr>
            <p:cNvPr id="124" name="组合 123"/>
            <p:cNvGrpSpPr/>
            <p:nvPr userDrawn="1"/>
          </p:nvGrpSpPr>
          <p:grpSpPr>
            <a:xfrm>
              <a:off x="9556201" y="498129"/>
              <a:ext cx="588050" cy="586680"/>
              <a:chOff x="2105799" y="20055838"/>
              <a:chExt cx="6748090" cy="6732363"/>
            </a:xfrm>
            <a:solidFill>
              <a:schemeClr val="accent1">
                <a:alpha val="80000"/>
              </a:schemeClr>
            </a:solidFill>
          </p:grpSpPr>
          <p:sp>
            <p:nvSpPr>
              <p:cNvPr id="125" name="Freeform 8"/>
              <p:cNvSpPr>
                <a:spLocks noEditPoints="1"/>
              </p:cNvSpPr>
              <p:nvPr/>
            </p:nvSpPr>
            <p:spPr bwMode="auto">
              <a:xfrm>
                <a:off x="2105799" y="20055838"/>
                <a:ext cx="6748090" cy="6732363"/>
              </a:xfrm>
              <a:custGeom>
                <a:avLst/>
                <a:gdLst>
                  <a:gd name="T0" fmla="*/ 0 w 965"/>
                  <a:gd name="T1" fmla="*/ 465 h 963"/>
                  <a:gd name="T2" fmla="*/ 1 w 965"/>
                  <a:gd name="T3" fmla="*/ 453 h 963"/>
                  <a:gd name="T4" fmla="*/ 10 w 965"/>
                  <a:gd name="T5" fmla="*/ 384 h 963"/>
                  <a:gd name="T6" fmla="*/ 50 w 965"/>
                  <a:gd name="T7" fmla="*/ 269 h 963"/>
                  <a:gd name="T8" fmla="*/ 220 w 965"/>
                  <a:gd name="T9" fmla="*/ 78 h 963"/>
                  <a:gd name="T10" fmla="*/ 368 w 965"/>
                  <a:gd name="T11" fmla="*/ 14 h 963"/>
                  <a:gd name="T12" fmla="*/ 459 w 965"/>
                  <a:gd name="T13" fmla="*/ 1 h 963"/>
                  <a:gd name="T14" fmla="*/ 465 w 965"/>
                  <a:gd name="T15" fmla="*/ 0 h 963"/>
                  <a:gd name="T16" fmla="*/ 498 w 965"/>
                  <a:gd name="T17" fmla="*/ 0 h 963"/>
                  <a:gd name="T18" fmla="*/ 503 w 965"/>
                  <a:gd name="T19" fmla="*/ 1 h 963"/>
                  <a:gd name="T20" fmla="*/ 746 w 965"/>
                  <a:gd name="T21" fmla="*/ 80 h 963"/>
                  <a:gd name="T22" fmla="*/ 941 w 965"/>
                  <a:gd name="T23" fmla="*/ 338 h 963"/>
                  <a:gd name="T24" fmla="*/ 962 w 965"/>
                  <a:gd name="T25" fmla="*/ 447 h 963"/>
                  <a:gd name="T26" fmla="*/ 945 w 965"/>
                  <a:gd name="T27" fmla="*/ 612 h 963"/>
                  <a:gd name="T28" fmla="*/ 857 w 965"/>
                  <a:gd name="T29" fmla="*/ 782 h 963"/>
                  <a:gd name="T30" fmla="*/ 722 w 965"/>
                  <a:gd name="T31" fmla="*/ 897 h 963"/>
                  <a:gd name="T32" fmla="*/ 584 w 965"/>
                  <a:gd name="T33" fmla="*/ 951 h 963"/>
                  <a:gd name="T34" fmla="*/ 502 w 965"/>
                  <a:gd name="T35" fmla="*/ 962 h 963"/>
                  <a:gd name="T36" fmla="*/ 497 w 965"/>
                  <a:gd name="T37" fmla="*/ 963 h 963"/>
                  <a:gd name="T38" fmla="*/ 466 w 965"/>
                  <a:gd name="T39" fmla="*/ 963 h 963"/>
                  <a:gd name="T40" fmla="*/ 449 w 965"/>
                  <a:gd name="T41" fmla="*/ 961 h 963"/>
                  <a:gd name="T42" fmla="*/ 332 w 965"/>
                  <a:gd name="T43" fmla="*/ 938 h 963"/>
                  <a:gd name="T44" fmla="*/ 51 w 965"/>
                  <a:gd name="T45" fmla="*/ 695 h 963"/>
                  <a:gd name="T46" fmla="*/ 8 w 965"/>
                  <a:gd name="T47" fmla="*/ 564 h 963"/>
                  <a:gd name="T48" fmla="*/ 1 w 965"/>
                  <a:gd name="T49" fmla="*/ 510 h 963"/>
                  <a:gd name="T50" fmla="*/ 0 w 965"/>
                  <a:gd name="T51" fmla="*/ 497 h 963"/>
                  <a:gd name="T52" fmla="*/ 0 w 965"/>
                  <a:gd name="T53" fmla="*/ 465 h 963"/>
                  <a:gd name="T54" fmla="*/ 481 w 965"/>
                  <a:gd name="T55" fmla="*/ 946 h 963"/>
                  <a:gd name="T56" fmla="*/ 946 w 965"/>
                  <a:gd name="T57" fmla="*/ 481 h 963"/>
                  <a:gd name="T58" fmla="*/ 482 w 965"/>
                  <a:gd name="T59" fmla="*/ 17 h 963"/>
                  <a:gd name="T60" fmla="*/ 17 w 965"/>
                  <a:gd name="T61" fmla="*/ 480 h 963"/>
                  <a:gd name="T62" fmla="*/ 481 w 965"/>
                  <a:gd name="T63" fmla="*/ 946 h 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65" h="963">
                    <a:moveTo>
                      <a:pt x="0" y="465"/>
                    </a:moveTo>
                    <a:cubicBezTo>
                      <a:pt x="0" y="461"/>
                      <a:pt x="1" y="457"/>
                      <a:pt x="1" y="453"/>
                    </a:cubicBezTo>
                    <a:cubicBezTo>
                      <a:pt x="3" y="430"/>
                      <a:pt x="6" y="407"/>
                      <a:pt x="10" y="384"/>
                    </a:cubicBezTo>
                    <a:cubicBezTo>
                      <a:pt x="19" y="344"/>
                      <a:pt x="32" y="306"/>
                      <a:pt x="50" y="269"/>
                    </a:cubicBezTo>
                    <a:cubicBezTo>
                      <a:pt x="89" y="190"/>
                      <a:pt x="146" y="127"/>
                      <a:pt x="220" y="78"/>
                    </a:cubicBezTo>
                    <a:cubicBezTo>
                      <a:pt x="265" y="48"/>
                      <a:pt x="315" y="27"/>
                      <a:pt x="368" y="14"/>
                    </a:cubicBezTo>
                    <a:cubicBezTo>
                      <a:pt x="398" y="6"/>
                      <a:pt x="429" y="2"/>
                      <a:pt x="459" y="1"/>
                    </a:cubicBezTo>
                    <a:cubicBezTo>
                      <a:pt x="461" y="1"/>
                      <a:pt x="463" y="0"/>
                      <a:pt x="465" y="0"/>
                    </a:cubicBezTo>
                    <a:cubicBezTo>
                      <a:pt x="476" y="0"/>
                      <a:pt x="487" y="0"/>
                      <a:pt x="498" y="0"/>
                    </a:cubicBezTo>
                    <a:cubicBezTo>
                      <a:pt x="500" y="0"/>
                      <a:pt x="501" y="1"/>
                      <a:pt x="503" y="1"/>
                    </a:cubicBezTo>
                    <a:cubicBezTo>
                      <a:pt x="592" y="5"/>
                      <a:pt x="673" y="31"/>
                      <a:pt x="746" y="80"/>
                    </a:cubicBezTo>
                    <a:cubicBezTo>
                      <a:pt x="841" y="143"/>
                      <a:pt x="906" y="229"/>
                      <a:pt x="941" y="338"/>
                    </a:cubicBezTo>
                    <a:cubicBezTo>
                      <a:pt x="952" y="373"/>
                      <a:pt x="959" y="410"/>
                      <a:pt x="962" y="447"/>
                    </a:cubicBezTo>
                    <a:cubicBezTo>
                      <a:pt x="965" y="503"/>
                      <a:pt x="960" y="558"/>
                      <a:pt x="945" y="612"/>
                    </a:cubicBezTo>
                    <a:cubicBezTo>
                      <a:pt x="927" y="674"/>
                      <a:pt x="897" y="731"/>
                      <a:pt x="857" y="782"/>
                    </a:cubicBezTo>
                    <a:cubicBezTo>
                      <a:pt x="819" y="829"/>
                      <a:pt x="774" y="867"/>
                      <a:pt x="722" y="897"/>
                    </a:cubicBezTo>
                    <a:cubicBezTo>
                      <a:pt x="679" y="923"/>
                      <a:pt x="633" y="940"/>
                      <a:pt x="584" y="951"/>
                    </a:cubicBezTo>
                    <a:cubicBezTo>
                      <a:pt x="557" y="957"/>
                      <a:pt x="530" y="960"/>
                      <a:pt x="502" y="962"/>
                    </a:cubicBezTo>
                    <a:cubicBezTo>
                      <a:pt x="500" y="962"/>
                      <a:pt x="498" y="962"/>
                      <a:pt x="497" y="963"/>
                    </a:cubicBezTo>
                    <a:cubicBezTo>
                      <a:pt x="487" y="963"/>
                      <a:pt x="476" y="963"/>
                      <a:pt x="466" y="963"/>
                    </a:cubicBezTo>
                    <a:cubicBezTo>
                      <a:pt x="460" y="962"/>
                      <a:pt x="455" y="961"/>
                      <a:pt x="449" y="961"/>
                    </a:cubicBezTo>
                    <a:cubicBezTo>
                      <a:pt x="409" y="958"/>
                      <a:pt x="370" y="951"/>
                      <a:pt x="332" y="938"/>
                    </a:cubicBezTo>
                    <a:cubicBezTo>
                      <a:pt x="206" y="895"/>
                      <a:pt x="112" y="814"/>
                      <a:pt x="51" y="695"/>
                    </a:cubicBezTo>
                    <a:cubicBezTo>
                      <a:pt x="30" y="654"/>
                      <a:pt x="16" y="610"/>
                      <a:pt x="8" y="564"/>
                    </a:cubicBezTo>
                    <a:cubicBezTo>
                      <a:pt x="4" y="546"/>
                      <a:pt x="2" y="528"/>
                      <a:pt x="1" y="510"/>
                    </a:cubicBezTo>
                    <a:cubicBezTo>
                      <a:pt x="1" y="506"/>
                      <a:pt x="0" y="501"/>
                      <a:pt x="0" y="497"/>
                    </a:cubicBezTo>
                    <a:cubicBezTo>
                      <a:pt x="0" y="486"/>
                      <a:pt x="0" y="475"/>
                      <a:pt x="0" y="465"/>
                    </a:cubicBezTo>
                    <a:close/>
                    <a:moveTo>
                      <a:pt x="481" y="946"/>
                    </a:moveTo>
                    <a:cubicBezTo>
                      <a:pt x="738" y="946"/>
                      <a:pt x="946" y="736"/>
                      <a:pt x="946" y="481"/>
                    </a:cubicBezTo>
                    <a:cubicBezTo>
                      <a:pt x="947" y="228"/>
                      <a:pt x="740" y="17"/>
                      <a:pt x="482" y="17"/>
                    </a:cubicBezTo>
                    <a:cubicBezTo>
                      <a:pt x="226" y="16"/>
                      <a:pt x="17" y="225"/>
                      <a:pt x="17" y="480"/>
                    </a:cubicBezTo>
                    <a:cubicBezTo>
                      <a:pt x="16" y="736"/>
                      <a:pt x="225" y="945"/>
                      <a:pt x="481" y="946"/>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cs"/>
                </a:endParaRPr>
              </a:p>
            </p:txBody>
          </p:sp>
          <p:sp>
            <p:nvSpPr>
              <p:cNvPr id="126" name="Freeform 42"/>
              <p:cNvSpPr>
                <a:spLocks noEditPoints="1"/>
              </p:cNvSpPr>
              <p:nvPr/>
            </p:nvSpPr>
            <p:spPr bwMode="auto">
              <a:xfrm>
                <a:off x="2986668" y="20928842"/>
                <a:ext cx="4978486" cy="4970622"/>
              </a:xfrm>
              <a:custGeom>
                <a:avLst/>
                <a:gdLst>
                  <a:gd name="T0" fmla="*/ 711 w 711"/>
                  <a:gd name="T1" fmla="*/ 356 h 711"/>
                  <a:gd name="T2" fmla="*/ 355 w 711"/>
                  <a:gd name="T3" fmla="*/ 711 h 711"/>
                  <a:gd name="T4" fmla="*/ 0 w 711"/>
                  <a:gd name="T5" fmla="*/ 357 h 711"/>
                  <a:gd name="T6" fmla="*/ 354 w 711"/>
                  <a:gd name="T7" fmla="*/ 1 h 711"/>
                  <a:gd name="T8" fmla="*/ 711 w 711"/>
                  <a:gd name="T9" fmla="*/ 356 h 711"/>
                  <a:gd name="T10" fmla="*/ 355 w 711"/>
                  <a:gd name="T11" fmla="*/ 700 h 711"/>
                  <a:gd name="T12" fmla="*/ 700 w 711"/>
                  <a:gd name="T13" fmla="*/ 356 h 711"/>
                  <a:gd name="T14" fmla="*/ 355 w 711"/>
                  <a:gd name="T15" fmla="*/ 12 h 711"/>
                  <a:gd name="T16" fmla="*/ 11 w 711"/>
                  <a:gd name="T17" fmla="*/ 356 h 711"/>
                  <a:gd name="T18" fmla="*/ 355 w 711"/>
                  <a:gd name="T19" fmla="*/ 700 h 7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1" h="711">
                    <a:moveTo>
                      <a:pt x="711" y="356"/>
                    </a:moveTo>
                    <a:cubicBezTo>
                      <a:pt x="711" y="552"/>
                      <a:pt x="551" y="711"/>
                      <a:pt x="355" y="711"/>
                    </a:cubicBezTo>
                    <a:cubicBezTo>
                      <a:pt x="159" y="711"/>
                      <a:pt x="1" y="551"/>
                      <a:pt x="0" y="357"/>
                    </a:cubicBezTo>
                    <a:cubicBezTo>
                      <a:pt x="0" y="162"/>
                      <a:pt x="158" y="2"/>
                      <a:pt x="354" y="1"/>
                    </a:cubicBezTo>
                    <a:cubicBezTo>
                      <a:pt x="551" y="0"/>
                      <a:pt x="711" y="159"/>
                      <a:pt x="711" y="356"/>
                    </a:cubicBezTo>
                    <a:close/>
                    <a:moveTo>
                      <a:pt x="355" y="700"/>
                    </a:moveTo>
                    <a:cubicBezTo>
                      <a:pt x="545" y="701"/>
                      <a:pt x="700" y="546"/>
                      <a:pt x="700" y="356"/>
                    </a:cubicBezTo>
                    <a:cubicBezTo>
                      <a:pt x="700" y="166"/>
                      <a:pt x="545" y="12"/>
                      <a:pt x="355" y="12"/>
                    </a:cubicBezTo>
                    <a:cubicBezTo>
                      <a:pt x="166" y="12"/>
                      <a:pt x="11" y="166"/>
                      <a:pt x="11" y="356"/>
                    </a:cubicBezTo>
                    <a:cubicBezTo>
                      <a:pt x="11" y="545"/>
                      <a:pt x="166" y="700"/>
                      <a:pt x="355" y="70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cs"/>
                </a:endParaRPr>
              </a:p>
            </p:txBody>
          </p:sp>
          <p:sp>
            <p:nvSpPr>
              <p:cNvPr id="127" name="Freeform 43"/>
              <p:cNvSpPr>
                <a:spLocks noEditPoints="1"/>
              </p:cNvSpPr>
              <p:nvPr/>
            </p:nvSpPr>
            <p:spPr bwMode="auto">
              <a:xfrm>
                <a:off x="7508990" y="21424332"/>
                <a:ext cx="550543" cy="660652"/>
              </a:xfrm>
              <a:custGeom>
                <a:avLst/>
                <a:gdLst>
                  <a:gd name="T0" fmla="*/ 37 w 79"/>
                  <a:gd name="T1" fmla="*/ 41 h 94"/>
                  <a:gd name="T2" fmla="*/ 21 w 79"/>
                  <a:gd name="T3" fmla="*/ 55 h 94"/>
                  <a:gd name="T4" fmla="*/ 19 w 79"/>
                  <a:gd name="T5" fmla="*/ 62 h 94"/>
                  <a:gd name="T6" fmla="*/ 20 w 79"/>
                  <a:gd name="T7" fmla="*/ 66 h 94"/>
                  <a:gd name="T8" fmla="*/ 0 w 79"/>
                  <a:gd name="T9" fmla="*/ 40 h 94"/>
                  <a:gd name="T10" fmla="*/ 3 w 79"/>
                  <a:gd name="T11" fmla="*/ 42 h 94"/>
                  <a:gd name="T12" fmla="*/ 12 w 79"/>
                  <a:gd name="T13" fmla="*/ 42 h 94"/>
                  <a:gd name="T14" fmla="*/ 48 w 79"/>
                  <a:gd name="T15" fmla="*/ 12 h 94"/>
                  <a:gd name="T16" fmla="*/ 50 w 79"/>
                  <a:gd name="T17" fmla="*/ 2 h 94"/>
                  <a:gd name="T18" fmla="*/ 50 w 79"/>
                  <a:gd name="T19" fmla="*/ 0 h 94"/>
                  <a:gd name="T20" fmla="*/ 52 w 79"/>
                  <a:gd name="T21" fmla="*/ 2 h 94"/>
                  <a:gd name="T22" fmla="*/ 70 w 79"/>
                  <a:gd name="T23" fmla="*/ 26 h 94"/>
                  <a:gd name="T24" fmla="*/ 77 w 79"/>
                  <a:gd name="T25" fmla="*/ 40 h 94"/>
                  <a:gd name="T26" fmla="*/ 75 w 79"/>
                  <a:gd name="T27" fmla="*/ 54 h 94"/>
                  <a:gd name="T28" fmla="*/ 57 w 79"/>
                  <a:gd name="T29" fmla="*/ 59 h 94"/>
                  <a:gd name="T30" fmla="*/ 50 w 79"/>
                  <a:gd name="T31" fmla="*/ 56 h 94"/>
                  <a:gd name="T32" fmla="*/ 40 w 79"/>
                  <a:gd name="T33" fmla="*/ 94 h 94"/>
                  <a:gd name="T34" fmla="*/ 38 w 79"/>
                  <a:gd name="T35" fmla="*/ 92 h 94"/>
                  <a:gd name="T36" fmla="*/ 31 w 79"/>
                  <a:gd name="T37" fmla="*/ 82 h 94"/>
                  <a:gd name="T38" fmla="*/ 29 w 79"/>
                  <a:gd name="T39" fmla="*/ 75 h 94"/>
                  <a:gd name="T40" fmla="*/ 38 w 79"/>
                  <a:gd name="T41" fmla="*/ 47 h 94"/>
                  <a:gd name="T42" fmla="*/ 37 w 79"/>
                  <a:gd name="T43" fmla="*/ 41 h 94"/>
                  <a:gd name="T44" fmla="*/ 40 w 79"/>
                  <a:gd name="T45" fmla="*/ 39 h 94"/>
                  <a:gd name="T46" fmla="*/ 45 w 79"/>
                  <a:gd name="T47" fmla="*/ 45 h 94"/>
                  <a:gd name="T48" fmla="*/ 61 w 79"/>
                  <a:gd name="T49" fmla="*/ 45 h 94"/>
                  <a:gd name="T50" fmla="*/ 65 w 79"/>
                  <a:gd name="T51" fmla="*/ 43 h 94"/>
                  <a:gd name="T52" fmla="*/ 65 w 79"/>
                  <a:gd name="T53" fmla="*/ 24 h 94"/>
                  <a:gd name="T54" fmla="*/ 59 w 79"/>
                  <a:gd name="T55" fmla="*/ 24 h 94"/>
                  <a:gd name="T56" fmla="*/ 45 w 79"/>
                  <a:gd name="T57" fmla="*/ 35 h 94"/>
                  <a:gd name="T58" fmla="*/ 40 w 79"/>
                  <a:gd name="T59" fmla="*/ 39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9" h="94">
                    <a:moveTo>
                      <a:pt x="37" y="41"/>
                    </a:moveTo>
                    <a:cubicBezTo>
                      <a:pt x="32" y="46"/>
                      <a:pt x="26" y="50"/>
                      <a:pt x="21" y="55"/>
                    </a:cubicBezTo>
                    <a:cubicBezTo>
                      <a:pt x="18" y="57"/>
                      <a:pt x="18" y="60"/>
                      <a:pt x="19" y="62"/>
                    </a:cubicBezTo>
                    <a:cubicBezTo>
                      <a:pt x="20" y="64"/>
                      <a:pt x="20" y="65"/>
                      <a:pt x="20" y="66"/>
                    </a:cubicBezTo>
                    <a:cubicBezTo>
                      <a:pt x="17" y="65"/>
                      <a:pt x="3" y="47"/>
                      <a:pt x="0" y="40"/>
                    </a:cubicBezTo>
                    <a:cubicBezTo>
                      <a:pt x="2" y="41"/>
                      <a:pt x="2" y="41"/>
                      <a:pt x="3" y="42"/>
                    </a:cubicBezTo>
                    <a:cubicBezTo>
                      <a:pt x="7" y="44"/>
                      <a:pt x="9" y="44"/>
                      <a:pt x="12" y="42"/>
                    </a:cubicBezTo>
                    <a:cubicBezTo>
                      <a:pt x="24" y="32"/>
                      <a:pt x="36" y="22"/>
                      <a:pt x="48" y="12"/>
                    </a:cubicBezTo>
                    <a:cubicBezTo>
                      <a:pt x="52" y="9"/>
                      <a:pt x="52" y="7"/>
                      <a:pt x="50" y="2"/>
                    </a:cubicBezTo>
                    <a:cubicBezTo>
                      <a:pt x="50" y="1"/>
                      <a:pt x="50" y="1"/>
                      <a:pt x="50" y="0"/>
                    </a:cubicBezTo>
                    <a:cubicBezTo>
                      <a:pt x="51" y="1"/>
                      <a:pt x="52" y="1"/>
                      <a:pt x="52" y="2"/>
                    </a:cubicBezTo>
                    <a:cubicBezTo>
                      <a:pt x="58" y="10"/>
                      <a:pt x="64" y="18"/>
                      <a:pt x="70" y="26"/>
                    </a:cubicBezTo>
                    <a:cubicBezTo>
                      <a:pt x="73" y="30"/>
                      <a:pt x="75" y="35"/>
                      <a:pt x="77" y="40"/>
                    </a:cubicBezTo>
                    <a:cubicBezTo>
                      <a:pt x="79" y="45"/>
                      <a:pt x="79" y="50"/>
                      <a:pt x="75" y="54"/>
                    </a:cubicBezTo>
                    <a:cubicBezTo>
                      <a:pt x="71" y="60"/>
                      <a:pt x="64" y="62"/>
                      <a:pt x="57" y="59"/>
                    </a:cubicBezTo>
                    <a:cubicBezTo>
                      <a:pt x="55" y="58"/>
                      <a:pt x="53" y="57"/>
                      <a:pt x="50" y="56"/>
                    </a:cubicBezTo>
                    <a:cubicBezTo>
                      <a:pt x="47" y="69"/>
                      <a:pt x="42" y="81"/>
                      <a:pt x="40" y="94"/>
                    </a:cubicBezTo>
                    <a:cubicBezTo>
                      <a:pt x="40" y="94"/>
                      <a:pt x="39" y="93"/>
                      <a:pt x="38" y="92"/>
                    </a:cubicBezTo>
                    <a:cubicBezTo>
                      <a:pt x="36" y="89"/>
                      <a:pt x="33" y="85"/>
                      <a:pt x="31" y="82"/>
                    </a:cubicBezTo>
                    <a:cubicBezTo>
                      <a:pt x="29" y="80"/>
                      <a:pt x="29" y="78"/>
                      <a:pt x="29" y="75"/>
                    </a:cubicBezTo>
                    <a:cubicBezTo>
                      <a:pt x="33" y="66"/>
                      <a:pt x="36" y="56"/>
                      <a:pt x="38" y="47"/>
                    </a:cubicBezTo>
                    <a:cubicBezTo>
                      <a:pt x="39" y="45"/>
                      <a:pt x="40" y="43"/>
                      <a:pt x="37" y="41"/>
                    </a:cubicBezTo>
                    <a:close/>
                    <a:moveTo>
                      <a:pt x="40" y="39"/>
                    </a:moveTo>
                    <a:cubicBezTo>
                      <a:pt x="42" y="41"/>
                      <a:pt x="43" y="43"/>
                      <a:pt x="45" y="45"/>
                    </a:cubicBezTo>
                    <a:cubicBezTo>
                      <a:pt x="50" y="50"/>
                      <a:pt x="55" y="50"/>
                      <a:pt x="61" y="45"/>
                    </a:cubicBezTo>
                    <a:cubicBezTo>
                      <a:pt x="63" y="45"/>
                      <a:pt x="64" y="44"/>
                      <a:pt x="65" y="43"/>
                    </a:cubicBezTo>
                    <a:cubicBezTo>
                      <a:pt x="71" y="37"/>
                      <a:pt x="71" y="31"/>
                      <a:pt x="65" y="24"/>
                    </a:cubicBezTo>
                    <a:cubicBezTo>
                      <a:pt x="63" y="22"/>
                      <a:pt x="62" y="21"/>
                      <a:pt x="59" y="24"/>
                    </a:cubicBezTo>
                    <a:cubicBezTo>
                      <a:pt x="54" y="27"/>
                      <a:pt x="50" y="31"/>
                      <a:pt x="45" y="35"/>
                    </a:cubicBezTo>
                    <a:cubicBezTo>
                      <a:pt x="44" y="36"/>
                      <a:pt x="42" y="38"/>
                      <a:pt x="40" y="39"/>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cs"/>
                </a:endParaRPr>
              </a:p>
            </p:txBody>
          </p:sp>
          <p:sp>
            <p:nvSpPr>
              <p:cNvPr id="128" name="Freeform 44"/>
              <p:cNvSpPr/>
              <p:nvPr/>
            </p:nvSpPr>
            <p:spPr bwMode="auto">
              <a:xfrm>
                <a:off x="2373206" y="22674853"/>
                <a:ext cx="526949" cy="566274"/>
              </a:xfrm>
              <a:custGeom>
                <a:avLst/>
                <a:gdLst>
                  <a:gd name="T0" fmla="*/ 0 w 76"/>
                  <a:gd name="T1" fmla="*/ 68 h 80"/>
                  <a:gd name="T2" fmla="*/ 5 w 76"/>
                  <a:gd name="T3" fmla="*/ 36 h 80"/>
                  <a:gd name="T4" fmla="*/ 7 w 76"/>
                  <a:gd name="T5" fmla="*/ 36 h 80"/>
                  <a:gd name="T6" fmla="*/ 7 w 76"/>
                  <a:gd name="T7" fmla="*/ 39 h 80"/>
                  <a:gd name="T8" fmla="*/ 13 w 76"/>
                  <a:gd name="T9" fmla="*/ 46 h 80"/>
                  <a:gd name="T10" fmla="*/ 35 w 76"/>
                  <a:gd name="T11" fmla="*/ 50 h 80"/>
                  <a:gd name="T12" fmla="*/ 33 w 76"/>
                  <a:gd name="T13" fmla="*/ 47 h 80"/>
                  <a:gd name="T14" fmla="*/ 18 w 76"/>
                  <a:gd name="T15" fmla="*/ 24 h 80"/>
                  <a:gd name="T16" fmla="*/ 17 w 76"/>
                  <a:gd name="T17" fmla="*/ 22 h 80"/>
                  <a:gd name="T18" fmla="*/ 10 w 76"/>
                  <a:gd name="T19" fmla="*/ 23 h 80"/>
                  <a:gd name="T20" fmla="*/ 8 w 76"/>
                  <a:gd name="T21" fmla="*/ 29 h 80"/>
                  <a:gd name="T22" fmla="*/ 12 w 76"/>
                  <a:gd name="T23" fmla="*/ 0 h 80"/>
                  <a:gd name="T24" fmla="*/ 13 w 76"/>
                  <a:gd name="T25" fmla="*/ 1 h 80"/>
                  <a:gd name="T26" fmla="*/ 19 w 76"/>
                  <a:gd name="T27" fmla="*/ 19 h 80"/>
                  <a:gd name="T28" fmla="*/ 29 w 76"/>
                  <a:gd name="T29" fmla="*/ 35 h 80"/>
                  <a:gd name="T30" fmla="*/ 33 w 76"/>
                  <a:gd name="T31" fmla="*/ 34 h 80"/>
                  <a:gd name="T32" fmla="*/ 69 w 76"/>
                  <a:gd name="T33" fmla="*/ 13 h 80"/>
                  <a:gd name="T34" fmla="*/ 75 w 76"/>
                  <a:gd name="T35" fmla="*/ 8 h 80"/>
                  <a:gd name="T36" fmla="*/ 74 w 76"/>
                  <a:gd name="T37" fmla="*/ 18 h 80"/>
                  <a:gd name="T38" fmla="*/ 72 w 76"/>
                  <a:gd name="T39" fmla="*/ 30 h 80"/>
                  <a:gd name="T40" fmla="*/ 70 w 76"/>
                  <a:gd name="T41" fmla="*/ 40 h 80"/>
                  <a:gd name="T42" fmla="*/ 69 w 76"/>
                  <a:gd name="T43" fmla="*/ 40 h 80"/>
                  <a:gd name="T44" fmla="*/ 68 w 76"/>
                  <a:gd name="T45" fmla="*/ 32 h 80"/>
                  <a:gd name="T46" fmla="*/ 64 w 76"/>
                  <a:gd name="T47" fmla="*/ 33 h 80"/>
                  <a:gd name="T48" fmla="*/ 39 w 76"/>
                  <a:gd name="T49" fmla="*/ 48 h 80"/>
                  <a:gd name="T50" fmla="*/ 42 w 76"/>
                  <a:gd name="T51" fmla="*/ 51 h 80"/>
                  <a:gd name="T52" fmla="*/ 60 w 76"/>
                  <a:gd name="T53" fmla="*/ 55 h 80"/>
                  <a:gd name="T54" fmla="*/ 66 w 76"/>
                  <a:gd name="T55" fmla="*/ 51 h 80"/>
                  <a:gd name="T56" fmla="*/ 68 w 76"/>
                  <a:gd name="T57" fmla="*/ 48 h 80"/>
                  <a:gd name="T58" fmla="*/ 63 w 76"/>
                  <a:gd name="T59" fmla="*/ 80 h 80"/>
                  <a:gd name="T60" fmla="*/ 62 w 76"/>
                  <a:gd name="T61" fmla="*/ 80 h 80"/>
                  <a:gd name="T62" fmla="*/ 62 w 76"/>
                  <a:gd name="T63" fmla="*/ 77 h 80"/>
                  <a:gd name="T64" fmla="*/ 55 w 76"/>
                  <a:gd name="T65" fmla="*/ 70 h 80"/>
                  <a:gd name="T66" fmla="*/ 11 w 76"/>
                  <a:gd name="T67" fmla="*/ 62 h 80"/>
                  <a:gd name="T68" fmla="*/ 3 w 76"/>
                  <a:gd name="T69" fmla="*/ 66 h 80"/>
                  <a:gd name="T70" fmla="*/ 1 w 76"/>
                  <a:gd name="T71" fmla="*/ 68 h 80"/>
                  <a:gd name="T72" fmla="*/ 0 w 76"/>
                  <a:gd name="T73" fmla="*/ 68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6" h="80">
                    <a:moveTo>
                      <a:pt x="0" y="68"/>
                    </a:moveTo>
                    <a:cubicBezTo>
                      <a:pt x="2" y="57"/>
                      <a:pt x="4" y="47"/>
                      <a:pt x="5" y="36"/>
                    </a:cubicBezTo>
                    <a:cubicBezTo>
                      <a:pt x="6" y="36"/>
                      <a:pt x="6" y="36"/>
                      <a:pt x="7" y="36"/>
                    </a:cubicBezTo>
                    <a:cubicBezTo>
                      <a:pt x="7" y="37"/>
                      <a:pt x="7" y="38"/>
                      <a:pt x="7" y="39"/>
                    </a:cubicBezTo>
                    <a:cubicBezTo>
                      <a:pt x="8" y="43"/>
                      <a:pt x="9" y="45"/>
                      <a:pt x="13" y="46"/>
                    </a:cubicBezTo>
                    <a:cubicBezTo>
                      <a:pt x="20" y="48"/>
                      <a:pt x="27" y="49"/>
                      <a:pt x="35" y="50"/>
                    </a:cubicBezTo>
                    <a:cubicBezTo>
                      <a:pt x="34" y="49"/>
                      <a:pt x="34" y="48"/>
                      <a:pt x="33" y="47"/>
                    </a:cubicBezTo>
                    <a:cubicBezTo>
                      <a:pt x="28" y="39"/>
                      <a:pt x="23" y="32"/>
                      <a:pt x="18" y="24"/>
                    </a:cubicBezTo>
                    <a:cubicBezTo>
                      <a:pt x="18" y="24"/>
                      <a:pt x="17" y="23"/>
                      <a:pt x="17" y="22"/>
                    </a:cubicBezTo>
                    <a:cubicBezTo>
                      <a:pt x="14" y="19"/>
                      <a:pt x="12" y="20"/>
                      <a:pt x="10" y="23"/>
                    </a:cubicBezTo>
                    <a:cubicBezTo>
                      <a:pt x="10" y="25"/>
                      <a:pt x="9" y="26"/>
                      <a:pt x="8" y="29"/>
                    </a:cubicBezTo>
                    <a:cubicBezTo>
                      <a:pt x="7" y="24"/>
                      <a:pt x="10" y="4"/>
                      <a:pt x="12" y="0"/>
                    </a:cubicBezTo>
                    <a:cubicBezTo>
                      <a:pt x="13" y="0"/>
                      <a:pt x="13" y="1"/>
                      <a:pt x="13" y="1"/>
                    </a:cubicBezTo>
                    <a:cubicBezTo>
                      <a:pt x="13" y="8"/>
                      <a:pt x="16" y="14"/>
                      <a:pt x="19" y="19"/>
                    </a:cubicBezTo>
                    <a:cubicBezTo>
                      <a:pt x="22" y="25"/>
                      <a:pt x="26" y="30"/>
                      <a:pt x="29" y="35"/>
                    </a:cubicBezTo>
                    <a:cubicBezTo>
                      <a:pt x="31" y="35"/>
                      <a:pt x="32" y="34"/>
                      <a:pt x="33" y="34"/>
                    </a:cubicBezTo>
                    <a:cubicBezTo>
                      <a:pt x="45" y="27"/>
                      <a:pt x="57" y="20"/>
                      <a:pt x="69" y="13"/>
                    </a:cubicBezTo>
                    <a:cubicBezTo>
                      <a:pt x="71" y="12"/>
                      <a:pt x="73" y="10"/>
                      <a:pt x="75" y="8"/>
                    </a:cubicBezTo>
                    <a:cubicBezTo>
                      <a:pt x="76" y="12"/>
                      <a:pt x="74" y="15"/>
                      <a:pt x="74" y="18"/>
                    </a:cubicBezTo>
                    <a:cubicBezTo>
                      <a:pt x="73" y="22"/>
                      <a:pt x="73" y="26"/>
                      <a:pt x="72" y="30"/>
                    </a:cubicBezTo>
                    <a:cubicBezTo>
                      <a:pt x="71" y="33"/>
                      <a:pt x="71" y="37"/>
                      <a:pt x="70" y="40"/>
                    </a:cubicBezTo>
                    <a:cubicBezTo>
                      <a:pt x="69" y="40"/>
                      <a:pt x="69" y="40"/>
                      <a:pt x="69" y="40"/>
                    </a:cubicBezTo>
                    <a:cubicBezTo>
                      <a:pt x="68" y="38"/>
                      <a:pt x="68" y="35"/>
                      <a:pt x="68" y="32"/>
                    </a:cubicBezTo>
                    <a:cubicBezTo>
                      <a:pt x="66" y="32"/>
                      <a:pt x="65" y="33"/>
                      <a:pt x="64" y="33"/>
                    </a:cubicBezTo>
                    <a:cubicBezTo>
                      <a:pt x="55" y="38"/>
                      <a:pt x="47" y="43"/>
                      <a:pt x="39" y="48"/>
                    </a:cubicBezTo>
                    <a:cubicBezTo>
                      <a:pt x="39" y="50"/>
                      <a:pt x="40" y="51"/>
                      <a:pt x="42" y="51"/>
                    </a:cubicBezTo>
                    <a:cubicBezTo>
                      <a:pt x="48" y="53"/>
                      <a:pt x="54" y="54"/>
                      <a:pt x="60" y="55"/>
                    </a:cubicBezTo>
                    <a:cubicBezTo>
                      <a:pt x="63" y="55"/>
                      <a:pt x="64" y="54"/>
                      <a:pt x="66" y="51"/>
                    </a:cubicBezTo>
                    <a:cubicBezTo>
                      <a:pt x="66" y="50"/>
                      <a:pt x="67" y="49"/>
                      <a:pt x="68" y="48"/>
                    </a:cubicBezTo>
                    <a:cubicBezTo>
                      <a:pt x="67" y="58"/>
                      <a:pt x="65" y="69"/>
                      <a:pt x="63" y="80"/>
                    </a:cubicBezTo>
                    <a:cubicBezTo>
                      <a:pt x="63" y="80"/>
                      <a:pt x="63" y="80"/>
                      <a:pt x="62" y="80"/>
                    </a:cubicBezTo>
                    <a:cubicBezTo>
                      <a:pt x="62" y="79"/>
                      <a:pt x="62" y="78"/>
                      <a:pt x="62" y="77"/>
                    </a:cubicBezTo>
                    <a:cubicBezTo>
                      <a:pt x="61" y="72"/>
                      <a:pt x="60" y="71"/>
                      <a:pt x="55" y="70"/>
                    </a:cubicBezTo>
                    <a:cubicBezTo>
                      <a:pt x="40" y="67"/>
                      <a:pt x="26" y="64"/>
                      <a:pt x="11" y="62"/>
                    </a:cubicBezTo>
                    <a:cubicBezTo>
                      <a:pt x="6" y="61"/>
                      <a:pt x="5" y="62"/>
                      <a:pt x="3" y="66"/>
                    </a:cubicBezTo>
                    <a:cubicBezTo>
                      <a:pt x="2" y="67"/>
                      <a:pt x="2" y="68"/>
                      <a:pt x="1" y="68"/>
                    </a:cubicBezTo>
                    <a:cubicBezTo>
                      <a:pt x="1" y="68"/>
                      <a:pt x="1" y="68"/>
                      <a:pt x="0" y="68"/>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cs"/>
                </a:endParaRPr>
              </a:p>
            </p:txBody>
          </p:sp>
          <p:sp>
            <p:nvSpPr>
              <p:cNvPr id="129" name="Freeform 45"/>
              <p:cNvSpPr/>
              <p:nvPr/>
            </p:nvSpPr>
            <p:spPr bwMode="auto">
              <a:xfrm>
                <a:off x="6989906" y="20865924"/>
                <a:ext cx="574138" cy="613463"/>
              </a:xfrm>
              <a:custGeom>
                <a:avLst/>
                <a:gdLst>
                  <a:gd name="T0" fmla="*/ 61 w 82"/>
                  <a:gd name="T1" fmla="*/ 37 h 87"/>
                  <a:gd name="T2" fmla="*/ 42 w 82"/>
                  <a:gd name="T3" fmla="*/ 65 h 87"/>
                  <a:gd name="T4" fmla="*/ 44 w 82"/>
                  <a:gd name="T5" fmla="*/ 59 h 87"/>
                  <a:gd name="T6" fmla="*/ 37 w 82"/>
                  <a:gd name="T7" fmla="*/ 42 h 87"/>
                  <a:gd name="T8" fmla="*/ 36 w 82"/>
                  <a:gd name="T9" fmla="*/ 44 h 87"/>
                  <a:gd name="T10" fmla="*/ 24 w 82"/>
                  <a:gd name="T11" fmla="*/ 61 h 87"/>
                  <a:gd name="T12" fmla="*/ 25 w 82"/>
                  <a:gd name="T13" fmla="*/ 68 h 87"/>
                  <a:gd name="T14" fmla="*/ 54 w 82"/>
                  <a:gd name="T15" fmla="*/ 74 h 87"/>
                  <a:gd name="T16" fmla="*/ 59 w 82"/>
                  <a:gd name="T17" fmla="*/ 73 h 87"/>
                  <a:gd name="T18" fmla="*/ 45 w 82"/>
                  <a:gd name="T19" fmla="*/ 87 h 87"/>
                  <a:gd name="T20" fmla="*/ 0 w 82"/>
                  <a:gd name="T21" fmla="*/ 52 h 87"/>
                  <a:gd name="T22" fmla="*/ 4 w 82"/>
                  <a:gd name="T23" fmla="*/ 54 h 87"/>
                  <a:gd name="T24" fmla="*/ 12 w 82"/>
                  <a:gd name="T25" fmla="*/ 51 h 87"/>
                  <a:gd name="T26" fmla="*/ 39 w 82"/>
                  <a:gd name="T27" fmla="*/ 12 h 87"/>
                  <a:gd name="T28" fmla="*/ 39 w 82"/>
                  <a:gd name="T29" fmla="*/ 3 h 87"/>
                  <a:gd name="T30" fmla="*/ 37 w 82"/>
                  <a:gd name="T31" fmla="*/ 0 h 87"/>
                  <a:gd name="T32" fmla="*/ 82 w 82"/>
                  <a:gd name="T33" fmla="*/ 33 h 87"/>
                  <a:gd name="T34" fmla="*/ 70 w 82"/>
                  <a:gd name="T35" fmla="*/ 48 h 87"/>
                  <a:gd name="T36" fmla="*/ 70 w 82"/>
                  <a:gd name="T37" fmla="*/ 46 h 87"/>
                  <a:gd name="T38" fmla="*/ 65 w 82"/>
                  <a:gd name="T39" fmla="*/ 24 h 87"/>
                  <a:gd name="T40" fmla="*/ 58 w 82"/>
                  <a:gd name="T41" fmla="*/ 19 h 87"/>
                  <a:gd name="T42" fmla="*/ 53 w 82"/>
                  <a:gd name="T43" fmla="*/ 20 h 87"/>
                  <a:gd name="T44" fmla="*/ 41 w 82"/>
                  <a:gd name="T45" fmla="*/ 36 h 87"/>
                  <a:gd name="T46" fmla="*/ 40 w 82"/>
                  <a:gd name="T47" fmla="*/ 39 h 87"/>
                  <a:gd name="T48" fmla="*/ 51 w 82"/>
                  <a:gd name="T49" fmla="*/ 43 h 87"/>
                  <a:gd name="T50" fmla="*/ 61 w 82"/>
                  <a:gd name="T51" fmla="*/ 3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2" h="87">
                    <a:moveTo>
                      <a:pt x="61" y="37"/>
                    </a:moveTo>
                    <a:cubicBezTo>
                      <a:pt x="60" y="41"/>
                      <a:pt x="46" y="62"/>
                      <a:pt x="42" y="65"/>
                    </a:cubicBezTo>
                    <a:cubicBezTo>
                      <a:pt x="43" y="62"/>
                      <a:pt x="43" y="60"/>
                      <a:pt x="44" y="59"/>
                    </a:cubicBezTo>
                    <a:cubicBezTo>
                      <a:pt x="46" y="52"/>
                      <a:pt x="44" y="46"/>
                      <a:pt x="37" y="42"/>
                    </a:cubicBezTo>
                    <a:cubicBezTo>
                      <a:pt x="37" y="42"/>
                      <a:pt x="36" y="43"/>
                      <a:pt x="36" y="44"/>
                    </a:cubicBezTo>
                    <a:cubicBezTo>
                      <a:pt x="32" y="50"/>
                      <a:pt x="28" y="55"/>
                      <a:pt x="24" y="61"/>
                    </a:cubicBezTo>
                    <a:cubicBezTo>
                      <a:pt x="22" y="64"/>
                      <a:pt x="22" y="66"/>
                      <a:pt x="25" y="68"/>
                    </a:cubicBezTo>
                    <a:cubicBezTo>
                      <a:pt x="33" y="76"/>
                      <a:pt x="42" y="80"/>
                      <a:pt x="54" y="74"/>
                    </a:cubicBezTo>
                    <a:cubicBezTo>
                      <a:pt x="56" y="73"/>
                      <a:pt x="56" y="73"/>
                      <a:pt x="59" y="73"/>
                    </a:cubicBezTo>
                    <a:cubicBezTo>
                      <a:pt x="57" y="76"/>
                      <a:pt x="50" y="84"/>
                      <a:pt x="45" y="87"/>
                    </a:cubicBezTo>
                    <a:cubicBezTo>
                      <a:pt x="36" y="82"/>
                      <a:pt x="2" y="56"/>
                      <a:pt x="0" y="52"/>
                    </a:cubicBezTo>
                    <a:cubicBezTo>
                      <a:pt x="2" y="53"/>
                      <a:pt x="3" y="53"/>
                      <a:pt x="4" y="54"/>
                    </a:cubicBezTo>
                    <a:cubicBezTo>
                      <a:pt x="8" y="55"/>
                      <a:pt x="10" y="54"/>
                      <a:pt x="12" y="51"/>
                    </a:cubicBezTo>
                    <a:cubicBezTo>
                      <a:pt x="21" y="38"/>
                      <a:pt x="30" y="25"/>
                      <a:pt x="39" y="12"/>
                    </a:cubicBezTo>
                    <a:cubicBezTo>
                      <a:pt x="42" y="8"/>
                      <a:pt x="41" y="6"/>
                      <a:pt x="39" y="3"/>
                    </a:cubicBezTo>
                    <a:cubicBezTo>
                      <a:pt x="38" y="2"/>
                      <a:pt x="38" y="1"/>
                      <a:pt x="37" y="0"/>
                    </a:cubicBezTo>
                    <a:cubicBezTo>
                      <a:pt x="40" y="1"/>
                      <a:pt x="76" y="27"/>
                      <a:pt x="82" y="33"/>
                    </a:cubicBezTo>
                    <a:cubicBezTo>
                      <a:pt x="79" y="38"/>
                      <a:pt x="73" y="46"/>
                      <a:pt x="70" y="48"/>
                    </a:cubicBezTo>
                    <a:cubicBezTo>
                      <a:pt x="70" y="47"/>
                      <a:pt x="70" y="46"/>
                      <a:pt x="70" y="46"/>
                    </a:cubicBezTo>
                    <a:cubicBezTo>
                      <a:pt x="74" y="36"/>
                      <a:pt x="72" y="30"/>
                      <a:pt x="65" y="24"/>
                    </a:cubicBezTo>
                    <a:cubicBezTo>
                      <a:pt x="63" y="22"/>
                      <a:pt x="61" y="20"/>
                      <a:pt x="58" y="19"/>
                    </a:cubicBezTo>
                    <a:cubicBezTo>
                      <a:pt x="56" y="17"/>
                      <a:pt x="54" y="18"/>
                      <a:pt x="53" y="20"/>
                    </a:cubicBezTo>
                    <a:cubicBezTo>
                      <a:pt x="49" y="25"/>
                      <a:pt x="45" y="30"/>
                      <a:pt x="41" y="36"/>
                    </a:cubicBezTo>
                    <a:cubicBezTo>
                      <a:pt x="41" y="37"/>
                      <a:pt x="40" y="38"/>
                      <a:pt x="40" y="39"/>
                    </a:cubicBezTo>
                    <a:cubicBezTo>
                      <a:pt x="43" y="42"/>
                      <a:pt x="46" y="44"/>
                      <a:pt x="51" y="43"/>
                    </a:cubicBezTo>
                    <a:cubicBezTo>
                      <a:pt x="54" y="42"/>
                      <a:pt x="58" y="39"/>
                      <a:pt x="61" y="3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cs"/>
                </a:endParaRPr>
              </a:p>
            </p:txBody>
          </p:sp>
          <p:sp>
            <p:nvSpPr>
              <p:cNvPr id="130" name="Freeform 46"/>
              <p:cNvSpPr/>
              <p:nvPr/>
            </p:nvSpPr>
            <p:spPr bwMode="auto">
              <a:xfrm>
                <a:off x="2373206" y="23555723"/>
                <a:ext cx="495489" cy="471895"/>
              </a:xfrm>
              <a:custGeom>
                <a:avLst/>
                <a:gdLst>
                  <a:gd name="T0" fmla="*/ 49 w 71"/>
                  <a:gd name="T1" fmla="*/ 20 h 68"/>
                  <a:gd name="T2" fmla="*/ 37 w 71"/>
                  <a:gd name="T3" fmla="*/ 29 h 68"/>
                  <a:gd name="T4" fmla="*/ 38 w 71"/>
                  <a:gd name="T5" fmla="*/ 39 h 68"/>
                  <a:gd name="T6" fmla="*/ 44 w 71"/>
                  <a:gd name="T7" fmla="*/ 38 h 68"/>
                  <a:gd name="T8" fmla="*/ 60 w 71"/>
                  <a:gd name="T9" fmla="*/ 36 h 68"/>
                  <a:gd name="T10" fmla="*/ 65 w 71"/>
                  <a:gd name="T11" fmla="*/ 30 h 68"/>
                  <a:gd name="T12" fmla="*/ 48 w 71"/>
                  <a:gd name="T13" fmla="*/ 4 h 68"/>
                  <a:gd name="T14" fmla="*/ 44 w 71"/>
                  <a:gd name="T15" fmla="*/ 0 h 68"/>
                  <a:gd name="T16" fmla="*/ 63 w 71"/>
                  <a:gd name="T17" fmla="*/ 1 h 68"/>
                  <a:gd name="T18" fmla="*/ 70 w 71"/>
                  <a:gd name="T19" fmla="*/ 59 h 68"/>
                  <a:gd name="T20" fmla="*/ 68 w 71"/>
                  <a:gd name="T21" fmla="*/ 55 h 68"/>
                  <a:gd name="T22" fmla="*/ 62 w 71"/>
                  <a:gd name="T23" fmla="*/ 51 h 68"/>
                  <a:gd name="T24" fmla="*/ 16 w 71"/>
                  <a:gd name="T25" fmla="*/ 58 h 68"/>
                  <a:gd name="T26" fmla="*/ 9 w 71"/>
                  <a:gd name="T27" fmla="*/ 65 h 68"/>
                  <a:gd name="T28" fmla="*/ 9 w 71"/>
                  <a:gd name="T29" fmla="*/ 68 h 68"/>
                  <a:gd name="T30" fmla="*/ 1 w 71"/>
                  <a:gd name="T31" fmla="*/ 11 h 68"/>
                  <a:gd name="T32" fmla="*/ 18 w 71"/>
                  <a:gd name="T33" fmla="*/ 9 h 68"/>
                  <a:gd name="T34" fmla="*/ 19 w 71"/>
                  <a:gd name="T35" fmla="*/ 10 h 68"/>
                  <a:gd name="T36" fmla="*/ 17 w 71"/>
                  <a:gd name="T37" fmla="*/ 11 h 68"/>
                  <a:gd name="T38" fmla="*/ 6 w 71"/>
                  <a:gd name="T39" fmla="*/ 30 h 68"/>
                  <a:gd name="T40" fmla="*/ 7 w 71"/>
                  <a:gd name="T41" fmla="*/ 38 h 68"/>
                  <a:gd name="T42" fmla="*/ 13 w 71"/>
                  <a:gd name="T43" fmla="*/ 42 h 68"/>
                  <a:gd name="T44" fmla="*/ 33 w 71"/>
                  <a:gd name="T45" fmla="*/ 39 h 68"/>
                  <a:gd name="T46" fmla="*/ 29 w 71"/>
                  <a:gd name="T47" fmla="*/ 28 h 68"/>
                  <a:gd name="T48" fmla="*/ 18 w 71"/>
                  <a:gd name="T49" fmla="*/ 24 h 68"/>
                  <a:gd name="T50" fmla="*/ 19 w 71"/>
                  <a:gd name="T51" fmla="*/ 22 h 68"/>
                  <a:gd name="T52" fmla="*/ 49 w 71"/>
                  <a:gd name="T53" fmla="*/ 18 h 68"/>
                  <a:gd name="T54" fmla="*/ 49 w 71"/>
                  <a:gd name="T55" fmla="*/ 2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1" h="68">
                    <a:moveTo>
                      <a:pt x="49" y="20"/>
                    </a:moveTo>
                    <a:cubicBezTo>
                      <a:pt x="44" y="22"/>
                      <a:pt x="39" y="24"/>
                      <a:pt x="37" y="29"/>
                    </a:cubicBezTo>
                    <a:cubicBezTo>
                      <a:pt x="36" y="32"/>
                      <a:pt x="36" y="35"/>
                      <a:pt x="38" y="39"/>
                    </a:cubicBezTo>
                    <a:cubicBezTo>
                      <a:pt x="40" y="38"/>
                      <a:pt x="42" y="38"/>
                      <a:pt x="44" y="38"/>
                    </a:cubicBezTo>
                    <a:cubicBezTo>
                      <a:pt x="49" y="37"/>
                      <a:pt x="54" y="36"/>
                      <a:pt x="60" y="36"/>
                    </a:cubicBezTo>
                    <a:cubicBezTo>
                      <a:pt x="63" y="35"/>
                      <a:pt x="64" y="34"/>
                      <a:pt x="65" y="30"/>
                    </a:cubicBezTo>
                    <a:cubicBezTo>
                      <a:pt x="65" y="18"/>
                      <a:pt x="59" y="8"/>
                      <a:pt x="48" y="4"/>
                    </a:cubicBezTo>
                    <a:cubicBezTo>
                      <a:pt x="47" y="3"/>
                      <a:pt x="45" y="3"/>
                      <a:pt x="44" y="0"/>
                    </a:cubicBezTo>
                    <a:cubicBezTo>
                      <a:pt x="51" y="0"/>
                      <a:pt x="57" y="1"/>
                      <a:pt x="63" y="1"/>
                    </a:cubicBezTo>
                    <a:cubicBezTo>
                      <a:pt x="65" y="5"/>
                      <a:pt x="71" y="54"/>
                      <a:pt x="70" y="59"/>
                    </a:cubicBezTo>
                    <a:cubicBezTo>
                      <a:pt x="69" y="57"/>
                      <a:pt x="69" y="56"/>
                      <a:pt x="68" y="55"/>
                    </a:cubicBezTo>
                    <a:cubicBezTo>
                      <a:pt x="67" y="52"/>
                      <a:pt x="65" y="51"/>
                      <a:pt x="62" y="51"/>
                    </a:cubicBezTo>
                    <a:cubicBezTo>
                      <a:pt x="46" y="53"/>
                      <a:pt x="31" y="55"/>
                      <a:pt x="16" y="58"/>
                    </a:cubicBezTo>
                    <a:cubicBezTo>
                      <a:pt x="12" y="58"/>
                      <a:pt x="10" y="60"/>
                      <a:pt x="9" y="65"/>
                    </a:cubicBezTo>
                    <a:cubicBezTo>
                      <a:pt x="9" y="66"/>
                      <a:pt x="9" y="67"/>
                      <a:pt x="9" y="68"/>
                    </a:cubicBezTo>
                    <a:cubicBezTo>
                      <a:pt x="7" y="65"/>
                      <a:pt x="0" y="17"/>
                      <a:pt x="1" y="11"/>
                    </a:cubicBezTo>
                    <a:cubicBezTo>
                      <a:pt x="7" y="10"/>
                      <a:pt x="12" y="9"/>
                      <a:pt x="18" y="9"/>
                    </a:cubicBezTo>
                    <a:cubicBezTo>
                      <a:pt x="18" y="9"/>
                      <a:pt x="19" y="9"/>
                      <a:pt x="19" y="10"/>
                    </a:cubicBezTo>
                    <a:cubicBezTo>
                      <a:pt x="18" y="10"/>
                      <a:pt x="18" y="11"/>
                      <a:pt x="17" y="11"/>
                    </a:cubicBezTo>
                    <a:cubicBezTo>
                      <a:pt x="8" y="14"/>
                      <a:pt x="5" y="21"/>
                      <a:pt x="6" y="30"/>
                    </a:cubicBezTo>
                    <a:cubicBezTo>
                      <a:pt x="6" y="32"/>
                      <a:pt x="6" y="35"/>
                      <a:pt x="7" y="38"/>
                    </a:cubicBezTo>
                    <a:cubicBezTo>
                      <a:pt x="7" y="42"/>
                      <a:pt x="8" y="43"/>
                      <a:pt x="13" y="42"/>
                    </a:cubicBezTo>
                    <a:cubicBezTo>
                      <a:pt x="20" y="41"/>
                      <a:pt x="26" y="40"/>
                      <a:pt x="33" y="39"/>
                    </a:cubicBezTo>
                    <a:cubicBezTo>
                      <a:pt x="34" y="34"/>
                      <a:pt x="33" y="30"/>
                      <a:pt x="29" y="28"/>
                    </a:cubicBezTo>
                    <a:cubicBezTo>
                      <a:pt x="26" y="26"/>
                      <a:pt x="22" y="25"/>
                      <a:pt x="18" y="24"/>
                    </a:cubicBezTo>
                    <a:cubicBezTo>
                      <a:pt x="18" y="23"/>
                      <a:pt x="19" y="23"/>
                      <a:pt x="19" y="22"/>
                    </a:cubicBezTo>
                    <a:cubicBezTo>
                      <a:pt x="29" y="21"/>
                      <a:pt x="39" y="20"/>
                      <a:pt x="49" y="18"/>
                    </a:cubicBezTo>
                    <a:cubicBezTo>
                      <a:pt x="49" y="19"/>
                      <a:pt x="49" y="19"/>
                      <a:pt x="49" y="2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cs"/>
                </a:endParaRPr>
              </a:p>
            </p:txBody>
          </p:sp>
          <p:sp>
            <p:nvSpPr>
              <p:cNvPr id="131" name="Freeform 47"/>
              <p:cNvSpPr>
                <a:spLocks noEditPoints="1"/>
              </p:cNvSpPr>
              <p:nvPr/>
            </p:nvSpPr>
            <p:spPr bwMode="auto">
              <a:xfrm>
                <a:off x="4897841" y="26009575"/>
                <a:ext cx="346056" cy="495489"/>
              </a:xfrm>
              <a:custGeom>
                <a:avLst/>
                <a:gdLst>
                  <a:gd name="T0" fmla="*/ 17 w 50"/>
                  <a:gd name="T1" fmla="*/ 35 h 70"/>
                  <a:gd name="T2" fmla="*/ 10 w 50"/>
                  <a:gd name="T3" fmla="*/ 27 h 70"/>
                  <a:gd name="T4" fmla="*/ 8 w 50"/>
                  <a:gd name="T5" fmla="*/ 11 h 70"/>
                  <a:gd name="T6" fmla="*/ 19 w 50"/>
                  <a:gd name="T7" fmla="*/ 1 h 70"/>
                  <a:gd name="T8" fmla="*/ 39 w 50"/>
                  <a:gd name="T9" fmla="*/ 3 h 70"/>
                  <a:gd name="T10" fmla="*/ 48 w 50"/>
                  <a:gd name="T11" fmla="*/ 12 h 70"/>
                  <a:gd name="T12" fmla="*/ 42 w 50"/>
                  <a:gd name="T13" fmla="*/ 27 h 70"/>
                  <a:gd name="T14" fmla="*/ 34 w 50"/>
                  <a:gd name="T15" fmla="*/ 30 h 70"/>
                  <a:gd name="T16" fmla="*/ 37 w 50"/>
                  <a:gd name="T17" fmla="*/ 33 h 70"/>
                  <a:gd name="T18" fmla="*/ 44 w 50"/>
                  <a:gd name="T19" fmla="*/ 44 h 70"/>
                  <a:gd name="T20" fmla="*/ 30 w 50"/>
                  <a:gd name="T21" fmla="*/ 69 h 70"/>
                  <a:gd name="T22" fmla="*/ 9 w 50"/>
                  <a:gd name="T23" fmla="*/ 65 h 70"/>
                  <a:gd name="T24" fmla="*/ 1 w 50"/>
                  <a:gd name="T25" fmla="*/ 51 h 70"/>
                  <a:gd name="T26" fmla="*/ 11 w 50"/>
                  <a:gd name="T27" fmla="*/ 38 h 70"/>
                  <a:gd name="T28" fmla="*/ 17 w 50"/>
                  <a:gd name="T29" fmla="*/ 35 h 70"/>
                  <a:gd name="T30" fmla="*/ 20 w 50"/>
                  <a:gd name="T31" fmla="*/ 38 h 70"/>
                  <a:gd name="T32" fmla="*/ 14 w 50"/>
                  <a:gd name="T33" fmla="*/ 61 h 70"/>
                  <a:gd name="T34" fmla="*/ 22 w 50"/>
                  <a:gd name="T35" fmla="*/ 67 h 70"/>
                  <a:gd name="T36" fmla="*/ 30 w 50"/>
                  <a:gd name="T37" fmla="*/ 61 h 70"/>
                  <a:gd name="T38" fmla="*/ 20 w 50"/>
                  <a:gd name="T39" fmla="*/ 38 h 70"/>
                  <a:gd name="T40" fmla="*/ 31 w 50"/>
                  <a:gd name="T41" fmla="*/ 27 h 70"/>
                  <a:gd name="T42" fmla="*/ 36 w 50"/>
                  <a:gd name="T43" fmla="*/ 8 h 70"/>
                  <a:gd name="T44" fmla="*/ 28 w 50"/>
                  <a:gd name="T45" fmla="*/ 3 h 70"/>
                  <a:gd name="T46" fmla="*/ 21 w 50"/>
                  <a:gd name="T47" fmla="*/ 8 h 70"/>
                  <a:gd name="T48" fmla="*/ 22 w 50"/>
                  <a:gd name="T49" fmla="*/ 18 h 70"/>
                  <a:gd name="T50" fmla="*/ 31 w 50"/>
                  <a:gd name="T51" fmla="*/ 2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 h="70">
                    <a:moveTo>
                      <a:pt x="17" y="35"/>
                    </a:moveTo>
                    <a:cubicBezTo>
                      <a:pt x="15" y="33"/>
                      <a:pt x="12" y="30"/>
                      <a:pt x="10" y="27"/>
                    </a:cubicBezTo>
                    <a:cubicBezTo>
                      <a:pt x="7" y="22"/>
                      <a:pt x="6" y="17"/>
                      <a:pt x="8" y="11"/>
                    </a:cubicBezTo>
                    <a:cubicBezTo>
                      <a:pt x="10" y="6"/>
                      <a:pt x="14" y="3"/>
                      <a:pt x="19" y="1"/>
                    </a:cubicBezTo>
                    <a:cubicBezTo>
                      <a:pt x="26" y="0"/>
                      <a:pt x="33" y="0"/>
                      <a:pt x="39" y="3"/>
                    </a:cubicBezTo>
                    <a:cubicBezTo>
                      <a:pt x="43" y="5"/>
                      <a:pt x="46" y="8"/>
                      <a:pt x="48" y="12"/>
                    </a:cubicBezTo>
                    <a:cubicBezTo>
                      <a:pt x="50" y="18"/>
                      <a:pt x="48" y="24"/>
                      <a:pt x="42" y="27"/>
                    </a:cubicBezTo>
                    <a:cubicBezTo>
                      <a:pt x="39" y="28"/>
                      <a:pt x="37" y="29"/>
                      <a:pt x="34" y="30"/>
                    </a:cubicBezTo>
                    <a:cubicBezTo>
                      <a:pt x="35" y="31"/>
                      <a:pt x="36" y="32"/>
                      <a:pt x="37" y="33"/>
                    </a:cubicBezTo>
                    <a:cubicBezTo>
                      <a:pt x="40" y="37"/>
                      <a:pt x="43" y="40"/>
                      <a:pt x="44" y="44"/>
                    </a:cubicBezTo>
                    <a:cubicBezTo>
                      <a:pt x="48" y="55"/>
                      <a:pt x="42" y="66"/>
                      <a:pt x="30" y="69"/>
                    </a:cubicBezTo>
                    <a:cubicBezTo>
                      <a:pt x="23" y="70"/>
                      <a:pt x="16" y="69"/>
                      <a:pt x="9" y="65"/>
                    </a:cubicBezTo>
                    <a:cubicBezTo>
                      <a:pt x="3" y="62"/>
                      <a:pt x="0" y="57"/>
                      <a:pt x="1" y="51"/>
                    </a:cubicBezTo>
                    <a:cubicBezTo>
                      <a:pt x="1" y="44"/>
                      <a:pt x="5" y="40"/>
                      <a:pt x="11" y="38"/>
                    </a:cubicBezTo>
                    <a:cubicBezTo>
                      <a:pt x="13" y="37"/>
                      <a:pt x="15" y="36"/>
                      <a:pt x="17" y="35"/>
                    </a:cubicBezTo>
                    <a:close/>
                    <a:moveTo>
                      <a:pt x="20" y="38"/>
                    </a:moveTo>
                    <a:cubicBezTo>
                      <a:pt x="13" y="44"/>
                      <a:pt x="10" y="54"/>
                      <a:pt x="14" y="61"/>
                    </a:cubicBezTo>
                    <a:cubicBezTo>
                      <a:pt x="15" y="65"/>
                      <a:pt x="18" y="67"/>
                      <a:pt x="22" y="67"/>
                    </a:cubicBezTo>
                    <a:cubicBezTo>
                      <a:pt x="26" y="67"/>
                      <a:pt x="28" y="64"/>
                      <a:pt x="30" y="61"/>
                    </a:cubicBezTo>
                    <a:cubicBezTo>
                      <a:pt x="33" y="53"/>
                      <a:pt x="29" y="44"/>
                      <a:pt x="20" y="38"/>
                    </a:cubicBezTo>
                    <a:close/>
                    <a:moveTo>
                      <a:pt x="31" y="27"/>
                    </a:moveTo>
                    <a:cubicBezTo>
                      <a:pt x="37" y="23"/>
                      <a:pt x="39" y="14"/>
                      <a:pt x="36" y="8"/>
                    </a:cubicBezTo>
                    <a:cubicBezTo>
                      <a:pt x="35" y="4"/>
                      <a:pt x="32" y="3"/>
                      <a:pt x="28" y="3"/>
                    </a:cubicBezTo>
                    <a:cubicBezTo>
                      <a:pt x="25" y="3"/>
                      <a:pt x="23" y="5"/>
                      <a:pt x="21" y="8"/>
                    </a:cubicBezTo>
                    <a:cubicBezTo>
                      <a:pt x="20" y="11"/>
                      <a:pt x="20" y="15"/>
                      <a:pt x="22" y="18"/>
                    </a:cubicBezTo>
                    <a:cubicBezTo>
                      <a:pt x="24" y="22"/>
                      <a:pt x="27" y="25"/>
                      <a:pt x="31" y="2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cs"/>
                </a:endParaRPr>
              </a:p>
            </p:txBody>
          </p:sp>
          <p:sp>
            <p:nvSpPr>
              <p:cNvPr id="132" name="Freeform 48"/>
              <p:cNvSpPr>
                <a:spLocks noEditPoints="1"/>
              </p:cNvSpPr>
              <p:nvPr/>
            </p:nvSpPr>
            <p:spPr bwMode="auto">
              <a:xfrm>
                <a:off x="2569829" y="24342214"/>
                <a:ext cx="511219" cy="440435"/>
              </a:xfrm>
              <a:custGeom>
                <a:avLst/>
                <a:gdLst>
                  <a:gd name="T0" fmla="*/ 16 w 74"/>
                  <a:gd name="T1" fmla="*/ 63 h 63"/>
                  <a:gd name="T2" fmla="*/ 14 w 74"/>
                  <a:gd name="T3" fmla="*/ 60 h 63"/>
                  <a:gd name="T4" fmla="*/ 3 w 74"/>
                  <a:gd name="T5" fmla="*/ 34 h 63"/>
                  <a:gd name="T6" fmla="*/ 0 w 74"/>
                  <a:gd name="T7" fmla="*/ 18 h 63"/>
                  <a:gd name="T8" fmla="*/ 8 w 74"/>
                  <a:gd name="T9" fmla="*/ 3 h 63"/>
                  <a:gd name="T10" fmla="*/ 25 w 74"/>
                  <a:gd name="T11" fmla="*/ 4 h 63"/>
                  <a:gd name="T12" fmla="*/ 33 w 74"/>
                  <a:gd name="T13" fmla="*/ 13 h 63"/>
                  <a:gd name="T14" fmla="*/ 38 w 74"/>
                  <a:gd name="T15" fmla="*/ 26 h 63"/>
                  <a:gd name="T16" fmla="*/ 42 w 74"/>
                  <a:gd name="T17" fmla="*/ 25 h 63"/>
                  <a:gd name="T18" fmla="*/ 55 w 74"/>
                  <a:gd name="T19" fmla="*/ 19 h 63"/>
                  <a:gd name="T20" fmla="*/ 61 w 74"/>
                  <a:gd name="T21" fmla="*/ 9 h 63"/>
                  <a:gd name="T22" fmla="*/ 61 w 74"/>
                  <a:gd name="T23" fmla="*/ 6 h 63"/>
                  <a:gd name="T24" fmla="*/ 66 w 74"/>
                  <a:gd name="T25" fmla="*/ 16 h 63"/>
                  <a:gd name="T26" fmla="*/ 70 w 74"/>
                  <a:gd name="T27" fmla="*/ 27 h 63"/>
                  <a:gd name="T28" fmla="*/ 73 w 74"/>
                  <a:gd name="T29" fmla="*/ 38 h 63"/>
                  <a:gd name="T30" fmla="*/ 70 w 74"/>
                  <a:gd name="T31" fmla="*/ 34 h 63"/>
                  <a:gd name="T32" fmla="*/ 64 w 74"/>
                  <a:gd name="T33" fmla="*/ 32 h 63"/>
                  <a:gd name="T34" fmla="*/ 58 w 74"/>
                  <a:gd name="T35" fmla="*/ 35 h 63"/>
                  <a:gd name="T36" fmla="*/ 22 w 74"/>
                  <a:gd name="T37" fmla="*/ 50 h 63"/>
                  <a:gd name="T38" fmla="*/ 16 w 74"/>
                  <a:gd name="T39" fmla="*/ 61 h 63"/>
                  <a:gd name="T40" fmla="*/ 16 w 74"/>
                  <a:gd name="T41" fmla="*/ 63 h 63"/>
                  <a:gd name="T42" fmla="*/ 36 w 74"/>
                  <a:gd name="T43" fmla="*/ 27 h 63"/>
                  <a:gd name="T44" fmla="*/ 32 w 74"/>
                  <a:gd name="T45" fmla="*/ 20 h 63"/>
                  <a:gd name="T46" fmla="*/ 21 w 74"/>
                  <a:gd name="T47" fmla="*/ 16 h 63"/>
                  <a:gd name="T48" fmla="*/ 10 w 74"/>
                  <a:gd name="T49" fmla="*/ 21 h 63"/>
                  <a:gd name="T50" fmla="*/ 7 w 74"/>
                  <a:gd name="T51" fmla="*/ 35 h 63"/>
                  <a:gd name="T52" fmla="*/ 13 w 74"/>
                  <a:gd name="T53" fmla="*/ 38 h 63"/>
                  <a:gd name="T54" fmla="*/ 36 w 74"/>
                  <a:gd name="T55" fmla="*/ 27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4" h="63">
                    <a:moveTo>
                      <a:pt x="16" y="63"/>
                    </a:moveTo>
                    <a:cubicBezTo>
                      <a:pt x="15" y="62"/>
                      <a:pt x="14" y="61"/>
                      <a:pt x="14" y="60"/>
                    </a:cubicBezTo>
                    <a:cubicBezTo>
                      <a:pt x="10" y="51"/>
                      <a:pt x="7" y="42"/>
                      <a:pt x="3" y="34"/>
                    </a:cubicBezTo>
                    <a:cubicBezTo>
                      <a:pt x="1" y="29"/>
                      <a:pt x="0" y="23"/>
                      <a:pt x="0" y="18"/>
                    </a:cubicBezTo>
                    <a:cubicBezTo>
                      <a:pt x="0" y="11"/>
                      <a:pt x="2" y="6"/>
                      <a:pt x="8" y="3"/>
                    </a:cubicBezTo>
                    <a:cubicBezTo>
                      <a:pt x="14" y="0"/>
                      <a:pt x="19" y="1"/>
                      <a:pt x="25" y="4"/>
                    </a:cubicBezTo>
                    <a:cubicBezTo>
                      <a:pt x="28" y="6"/>
                      <a:pt x="31" y="10"/>
                      <a:pt x="33" y="13"/>
                    </a:cubicBezTo>
                    <a:cubicBezTo>
                      <a:pt x="35" y="17"/>
                      <a:pt x="36" y="22"/>
                      <a:pt x="38" y="26"/>
                    </a:cubicBezTo>
                    <a:cubicBezTo>
                      <a:pt x="40" y="25"/>
                      <a:pt x="41" y="25"/>
                      <a:pt x="42" y="25"/>
                    </a:cubicBezTo>
                    <a:cubicBezTo>
                      <a:pt x="46" y="23"/>
                      <a:pt x="51" y="21"/>
                      <a:pt x="55" y="19"/>
                    </a:cubicBezTo>
                    <a:cubicBezTo>
                      <a:pt x="61" y="16"/>
                      <a:pt x="62" y="15"/>
                      <a:pt x="61" y="9"/>
                    </a:cubicBezTo>
                    <a:cubicBezTo>
                      <a:pt x="61" y="8"/>
                      <a:pt x="61" y="7"/>
                      <a:pt x="61" y="6"/>
                    </a:cubicBezTo>
                    <a:cubicBezTo>
                      <a:pt x="64" y="9"/>
                      <a:pt x="64" y="13"/>
                      <a:pt x="66" y="16"/>
                    </a:cubicBezTo>
                    <a:cubicBezTo>
                      <a:pt x="67" y="20"/>
                      <a:pt x="69" y="23"/>
                      <a:pt x="70" y="27"/>
                    </a:cubicBezTo>
                    <a:cubicBezTo>
                      <a:pt x="71" y="30"/>
                      <a:pt x="74" y="33"/>
                      <a:pt x="73" y="38"/>
                    </a:cubicBezTo>
                    <a:cubicBezTo>
                      <a:pt x="72" y="36"/>
                      <a:pt x="71" y="35"/>
                      <a:pt x="70" y="34"/>
                    </a:cubicBezTo>
                    <a:cubicBezTo>
                      <a:pt x="68" y="32"/>
                      <a:pt x="66" y="31"/>
                      <a:pt x="64" y="32"/>
                    </a:cubicBezTo>
                    <a:cubicBezTo>
                      <a:pt x="62" y="33"/>
                      <a:pt x="60" y="34"/>
                      <a:pt x="58" y="35"/>
                    </a:cubicBezTo>
                    <a:cubicBezTo>
                      <a:pt x="46" y="40"/>
                      <a:pt x="34" y="45"/>
                      <a:pt x="22" y="50"/>
                    </a:cubicBezTo>
                    <a:cubicBezTo>
                      <a:pt x="16" y="53"/>
                      <a:pt x="16" y="54"/>
                      <a:pt x="16" y="61"/>
                    </a:cubicBezTo>
                    <a:cubicBezTo>
                      <a:pt x="16" y="62"/>
                      <a:pt x="16" y="62"/>
                      <a:pt x="16" y="63"/>
                    </a:cubicBezTo>
                    <a:close/>
                    <a:moveTo>
                      <a:pt x="36" y="27"/>
                    </a:moveTo>
                    <a:cubicBezTo>
                      <a:pt x="34" y="25"/>
                      <a:pt x="34" y="22"/>
                      <a:pt x="32" y="20"/>
                    </a:cubicBezTo>
                    <a:cubicBezTo>
                      <a:pt x="29" y="16"/>
                      <a:pt x="25" y="14"/>
                      <a:pt x="21" y="16"/>
                    </a:cubicBezTo>
                    <a:cubicBezTo>
                      <a:pt x="17" y="17"/>
                      <a:pt x="13" y="19"/>
                      <a:pt x="10" y="21"/>
                    </a:cubicBezTo>
                    <a:cubicBezTo>
                      <a:pt x="5" y="24"/>
                      <a:pt x="4" y="30"/>
                      <a:pt x="7" y="35"/>
                    </a:cubicBezTo>
                    <a:cubicBezTo>
                      <a:pt x="9" y="38"/>
                      <a:pt x="10" y="39"/>
                      <a:pt x="13" y="38"/>
                    </a:cubicBezTo>
                    <a:cubicBezTo>
                      <a:pt x="20" y="34"/>
                      <a:pt x="28" y="31"/>
                      <a:pt x="36" y="2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cs"/>
                </a:endParaRPr>
              </a:p>
            </p:txBody>
          </p:sp>
          <p:sp>
            <p:nvSpPr>
              <p:cNvPr id="133" name="Freeform 49"/>
              <p:cNvSpPr/>
              <p:nvPr/>
            </p:nvSpPr>
            <p:spPr bwMode="auto">
              <a:xfrm>
                <a:off x="2868695" y="21353548"/>
                <a:ext cx="605598" cy="660652"/>
              </a:xfrm>
              <a:custGeom>
                <a:avLst/>
                <a:gdLst>
                  <a:gd name="T0" fmla="*/ 0 w 87"/>
                  <a:gd name="T1" fmla="*/ 51 h 95"/>
                  <a:gd name="T2" fmla="*/ 6 w 87"/>
                  <a:gd name="T3" fmla="*/ 43 h 95"/>
                  <a:gd name="T4" fmla="*/ 22 w 87"/>
                  <a:gd name="T5" fmla="*/ 36 h 95"/>
                  <a:gd name="T6" fmla="*/ 59 w 87"/>
                  <a:gd name="T7" fmla="*/ 36 h 95"/>
                  <a:gd name="T8" fmla="*/ 64 w 87"/>
                  <a:gd name="T9" fmla="*/ 36 h 95"/>
                  <a:gd name="T10" fmla="*/ 62 w 87"/>
                  <a:gd name="T11" fmla="*/ 33 h 95"/>
                  <a:gd name="T12" fmla="*/ 44 w 87"/>
                  <a:gd name="T13" fmla="*/ 18 h 95"/>
                  <a:gd name="T14" fmla="*/ 30 w 87"/>
                  <a:gd name="T15" fmla="*/ 16 h 95"/>
                  <a:gd name="T16" fmla="*/ 29 w 87"/>
                  <a:gd name="T17" fmla="*/ 16 h 95"/>
                  <a:gd name="T18" fmla="*/ 42 w 87"/>
                  <a:gd name="T19" fmla="*/ 0 h 95"/>
                  <a:gd name="T20" fmla="*/ 42 w 87"/>
                  <a:gd name="T21" fmla="*/ 3 h 95"/>
                  <a:gd name="T22" fmla="*/ 44 w 87"/>
                  <a:gd name="T23" fmla="*/ 13 h 95"/>
                  <a:gd name="T24" fmla="*/ 74 w 87"/>
                  <a:gd name="T25" fmla="*/ 38 h 95"/>
                  <a:gd name="T26" fmla="*/ 87 w 87"/>
                  <a:gd name="T27" fmla="*/ 50 h 95"/>
                  <a:gd name="T28" fmla="*/ 83 w 87"/>
                  <a:gd name="T29" fmla="*/ 52 h 95"/>
                  <a:gd name="T30" fmla="*/ 77 w 87"/>
                  <a:gd name="T31" fmla="*/ 52 h 95"/>
                  <a:gd name="T32" fmla="*/ 25 w 87"/>
                  <a:gd name="T33" fmla="*/ 51 h 95"/>
                  <a:gd name="T34" fmla="*/ 19 w 87"/>
                  <a:gd name="T35" fmla="*/ 51 h 95"/>
                  <a:gd name="T36" fmla="*/ 22 w 87"/>
                  <a:gd name="T37" fmla="*/ 55 h 95"/>
                  <a:gd name="T38" fmla="*/ 47 w 87"/>
                  <a:gd name="T39" fmla="*/ 77 h 95"/>
                  <a:gd name="T40" fmla="*/ 61 w 87"/>
                  <a:gd name="T41" fmla="*/ 78 h 95"/>
                  <a:gd name="T42" fmla="*/ 61 w 87"/>
                  <a:gd name="T43" fmla="*/ 77 h 95"/>
                  <a:gd name="T44" fmla="*/ 48 w 87"/>
                  <a:gd name="T45" fmla="*/ 95 h 95"/>
                  <a:gd name="T46" fmla="*/ 49 w 87"/>
                  <a:gd name="T47" fmla="*/ 91 h 95"/>
                  <a:gd name="T48" fmla="*/ 47 w 87"/>
                  <a:gd name="T49" fmla="*/ 82 h 95"/>
                  <a:gd name="T50" fmla="*/ 30 w 87"/>
                  <a:gd name="T51" fmla="*/ 67 h 95"/>
                  <a:gd name="T52" fmla="*/ 15 w 87"/>
                  <a:gd name="T53" fmla="*/ 54 h 95"/>
                  <a:gd name="T54" fmla="*/ 7 w 87"/>
                  <a:gd name="T55" fmla="*/ 51 h 95"/>
                  <a:gd name="T56" fmla="*/ 1 w 87"/>
                  <a:gd name="T57" fmla="*/ 52 h 95"/>
                  <a:gd name="T58" fmla="*/ 0 w 87"/>
                  <a:gd name="T59" fmla="*/ 51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7" h="95">
                    <a:moveTo>
                      <a:pt x="0" y="51"/>
                    </a:moveTo>
                    <a:cubicBezTo>
                      <a:pt x="2" y="49"/>
                      <a:pt x="5" y="46"/>
                      <a:pt x="6" y="43"/>
                    </a:cubicBezTo>
                    <a:cubicBezTo>
                      <a:pt x="10" y="37"/>
                      <a:pt x="15" y="35"/>
                      <a:pt x="22" y="36"/>
                    </a:cubicBezTo>
                    <a:cubicBezTo>
                      <a:pt x="34" y="36"/>
                      <a:pt x="47" y="36"/>
                      <a:pt x="59" y="36"/>
                    </a:cubicBezTo>
                    <a:cubicBezTo>
                      <a:pt x="61" y="36"/>
                      <a:pt x="62" y="36"/>
                      <a:pt x="64" y="36"/>
                    </a:cubicBezTo>
                    <a:cubicBezTo>
                      <a:pt x="63" y="35"/>
                      <a:pt x="63" y="34"/>
                      <a:pt x="62" y="33"/>
                    </a:cubicBezTo>
                    <a:cubicBezTo>
                      <a:pt x="56" y="28"/>
                      <a:pt x="50" y="23"/>
                      <a:pt x="44" y="18"/>
                    </a:cubicBezTo>
                    <a:cubicBezTo>
                      <a:pt x="38" y="12"/>
                      <a:pt x="37" y="12"/>
                      <a:pt x="30" y="16"/>
                    </a:cubicBezTo>
                    <a:cubicBezTo>
                      <a:pt x="30" y="17"/>
                      <a:pt x="30" y="16"/>
                      <a:pt x="29" y="16"/>
                    </a:cubicBezTo>
                    <a:cubicBezTo>
                      <a:pt x="30" y="13"/>
                      <a:pt x="38" y="3"/>
                      <a:pt x="42" y="0"/>
                    </a:cubicBezTo>
                    <a:cubicBezTo>
                      <a:pt x="42" y="2"/>
                      <a:pt x="42" y="2"/>
                      <a:pt x="42" y="3"/>
                    </a:cubicBezTo>
                    <a:cubicBezTo>
                      <a:pt x="40" y="7"/>
                      <a:pt x="41" y="10"/>
                      <a:pt x="44" y="13"/>
                    </a:cubicBezTo>
                    <a:cubicBezTo>
                      <a:pt x="54" y="21"/>
                      <a:pt x="64" y="30"/>
                      <a:pt x="74" y="38"/>
                    </a:cubicBezTo>
                    <a:cubicBezTo>
                      <a:pt x="78" y="42"/>
                      <a:pt x="82" y="46"/>
                      <a:pt x="87" y="50"/>
                    </a:cubicBezTo>
                    <a:cubicBezTo>
                      <a:pt x="85" y="51"/>
                      <a:pt x="84" y="52"/>
                      <a:pt x="83" y="52"/>
                    </a:cubicBezTo>
                    <a:cubicBezTo>
                      <a:pt x="81" y="52"/>
                      <a:pt x="79" y="52"/>
                      <a:pt x="77" y="52"/>
                    </a:cubicBezTo>
                    <a:cubicBezTo>
                      <a:pt x="60" y="52"/>
                      <a:pt x="42" y="52"/>
                      <a:pt x="25" y="51"/>
                    </a:cubicBezTo>
                    <a:cubicBezTo>
                      <a:pt x="23" y="51"/>
                      <a:pt x="22" y="51"/>
                      <a:pt x="19" y="51"/>
                    </a:cubicBezTo>
                    <a:cubicBezTo>
                      <a:pt x="20" y="53"/>
                      <a:pt x="21" y="54"/>
                      <a:pt x="22" y="55"/>
                    </a:cubicBezTo>
                    <a:cubicBezTo>
                      <a:pt x="30" y="62"/>
                      <a:pt x="39" y="69"/>
                      <a:pt x="47" y="77"/>
                    </a:cubicBezTo>
                    <a:cubicBezTo>
                      <a:pt x="51" y="81"/>
                      <a:pt x="55" y="83"/>
                      <a:pt x="61" y="78"/>
                    </a:cubicBezTo>
                    <a:cubicBezTo>
                      <a:pt x="61" y="77"/>
                      <a:pt x="61" y="77"/>
                      <a:pt x="61" y="77"/>
                    </a:cubicBezTo>
                    <a:cubicBezTo>
                      <a:pt x="61" y="80"/>
                      <a:pt x="52" y="92"/>
                      <a:pt x="48" y="95"/>
                    </a:cubicBezTo>
                    <a:cubicBezTo>
                      <a:pt x="48" y="93"/>
                      <a:pt x="48" y="92"/>
                      <a:pt x="49" y="91"/>
                    </a:cubicBezTo>
                    <a:cubicBezTo>
                      <a:pt x="51" y="87"/>
                      <a:pt x="50" y="85"/>
                      <a:pt x="47" y="82"/>
                    </a:cubicBezTo>
                    <a:cubicBezTo>
                      <a:pt x="41" y="77"/>
                      <a:pt x="35" y="72"/>
                      <a:pt x="30" y="67"/>
                    </a:cubicBezTo>
                    <a:cubicBezTo>
                      <a:pt x="25" y="62"/>
                      <a:pt x="20" y="58"/>
                      <a:pt x="15" y="54"/>
                    </a:cubicBezTo>
                    <a:cubicBezTo>
                      <a:pt x="12" y="51"/>
                      <a:pt x="10" y="51"/>
                      <a:pt x="7" y="51"/>
                    </a:cubicBezTo>
                    <a:cubicBezTo>
                      <a:pt x="5" y="52"/>
                      <a:pt x="3" y="52"/>
                      <a:pt x="1" y="52"/>
                    </a:cubicBezTo>
                    <a:cubicBezTo>
                      <a:pt x="0" y="52"/>
                      <a:pt x="0" y="52"/>
                      <a:pt x="0" y="51"/>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cs"/>
                </a:endParaRPr>
              </a:p>
            </p:txBody>
          </p:sp>
          <p:sp>
            <p:nvSpPr>
              <p:cNvPr id="134" name="Freeform 50"/>
              <p:cNvSpPr>
                <a:spLocks noEditPoints="1"/>
              </p:cNvSpPr>
              <p:nvPr/>
            </p:nvSpPr>
            <p:spPr bwMode="auto">
              <a:xfrm>
                <a:off x="6423633" y="25797222"/>
                <a:ext cx="424705" cy="487624"/>
              </a:xfrm>
              <a:custGeom>
                <a:avLst/>
                <a:gdLst>
                  <a:gd name="T0" fmla="*/ 36 w 61"/>
                  <a:gd name="T1" fmla="*/ 26 h 70"/>
                  <a:gd name="T2" fmla="*/ 46 w 61"/>
                  <a:gd name="T3" fmla="*/ 29 h 70"/>
                  <a:gd name="T4" fmla="*/ 60 w 61"/>
                  <a:gd name="T5" fmla="*/ 45 h 70"/>
                  <a:gd name="T6" fmla="*/ 55 w 61"/>
                  <a:gd name="T7" fmla="*/ 59 h 70"/>
                  <a:gd name="T8" fmla="*/ 34 w 61"/>
                  <a:gd name="T9" fmla="*/ 69 h 70"/>
                  <a:gd name="T10" fmla="*/ 21 w 61"/>
                  <a:gd name="T11" fmla="*/ 62 h 70"/>
                  <a:gd name="T12" fmla="*/ 21 w 61"/>
                  <a:gd name="T13" fmla="*/ 46 h 70"/>
                  <a:gd name="T14" fmla="*/ 26 w 61"/>
                  <a:gd name="T15" fmla="*/ 39 h 70"/>
                  <a:gd name="T16" fmla="*/ 17 w 61"/>
                  <a:gd name="T17" fmla="*/ 37 h 70"/>
                  <a:gd name="T18" fmla="*/ 11 w 61"/>
                  <a:gd name="T19" fmla="*/ 8 h 70"/>
                  <a:gd name="T20" fmla="*/ 28 w 61"/>
                  <a:gd name="T21" fmla="*/ 0 h 70"/>
                  <a:gd name="T22" fmla="*/ 42 w 61"/>
                  <a:gd name="T23" fmla="*/ 7 h 70"/>
                  <a:gd name="T24" fmla="*/ 40 w 61"/>
                  <a:gd name="T25" fmla="*/ 21 h 70"/>
                  <a:gd name="T26" fmla="*/ 36 w 61"/>
                  <a:gd name="T27" fmla="*/ 26 h 70"/>
                  <a:gd name="T28" fmla="*/ 29 w 61"/>
                  <a:gd name="T29" fmla="*/ 40 h 70"/>
                  <a:gd name="T30" fmla="*/ 28 w 61"/>
                  <a:gd name="T31" fmla="*/ 48 h 70"/>
                  <a:gd name="T32" fmla="*/ 37 w 61"/>
                  <a:gd name="T33" fmla="*/ 63 h 70"/>
                  <a:gd name="T34" fmla="*/ 46 w 61"/>
                  <a:gd name="T35" fmla="*/ 64 h 70"/>
                  <a:gd name="T36" fmla="*/ 50 w 61"/>
                  <a:gd name="T37" fmla="*/ 55 h 70"/>
                  <a:gd name="T38" fmla="*/ 41 w 61"/>
                  <a:gd name="T39" fmla="*/ 43 h 70"/>
                  <a:gd name="T40" fmla="*/ 29 w 61"/>
                  <a:gd name="T41" fmla="*/ 40 h 70"/>
                  <a:gd name="T42" fmla="*/ 33 w 61"/>
                  <a:gd name="T43" fmla="*/ 26 h 70"/>
                  <a:gd name="T44" fmla="*/ 28 w 61"/>
                  <a:gd name="T45" fmla="*/ 7 h 70"/>
                  <a:gd name="T46" fmla="*/ 22 w 61"/>
                  <a:gd name="T47" fmla="*/ 5 h 70"/>
                  <a:gd name="T48" fmla="*/ 14 w 61"/>
                  <a:gd name="T49" fmla="*/ 10 h 70"/>
                  <a:gd name="T50" fmla="*/ 16 w 61"/>
                  <a:gd name="T51" fmla="*/ 19 h 70"/>
                  <a:gd name="T52" fmla="*/ 33 w 61"/>
                  <a:gd name="T53" fmla="*/ 26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1" h="70">
                    <a:moveTo>
                      <a:pt x="36" y="26"/>
                    </a:moveTo>
                    <a:cubicBezTo>
                      <a:pt x="40" y="27"/>
                      <a:pt x="43" y="28"/>
                      <a:pt x="46" y="29"/>
                    </a:cubicBezTo>
                    <a:cubicBezTo>
                      <a:pt x="54" y="31"/>
                      <a:pt x="59" y="37"/>
                      <a:pt x="60" y="45"/>
                    </a:cubicBezTo>
                    <a:cubicBezTo>
                      <a:pt x="61" y="51"/>
                      <a:pt x="59" y="55"/>
                      <a:pt x="55" y="59"/>
                    </a:cubicBezTo>
                    <a:cubicBezTo>
                      <a:pt x="50" y="65"/>
                      <a:pt x="42" y="69"/>
                      <a:pt x="34" y="69"/>
                    </a:cubicBezTo>
                    <a:cubicBezTo>
                      <a:pt x="28" y="70"/>
                      <a:pt x="24" y="67"/>
                      <a:pt x="21" y="62"/>
                    </a:cubicBezTo>
                    <a:cubicBezTo>
                      <a:pt x="17" y="57"/>
                      <a:pt x="17" y="51"/>
                      <a:pt x="21" y="46"/>
                    </a:cubicBezTo>
                    <a:cubicBezTo>
                      <a:pt x="22" y="44"/>
                      <a:pt x="24" y="42"/>
                      <a:pt x="26" y="39"/>
                    </a:cubicBezTo>
                    <a:cubicBezTo>
                      <a:pt x="23" y="39"/>
                      <a:pt x="20" y="38"/>
                      <a:pt x="17" y="37"/>
                    </a:cubicBezTo>
                    <a:cubicBezTo>
                      <a:pt x="3" y="32"/>
                      <a:pt x="0" y="17"/>
                      <a:pt x="11" y="8"/>
                    </a:cubicBezTo>
                    <a:cubicBezTo>
                      <a:pt x="16" y="4"/>
                      <a:pt x="22" y="1"/>
                      <a:pt x="28" y="0"/>
                    </a:cubicBezTo>
                    <a:cubicBezTo>
                      <a:pt x="34" y="0"/>
                      <a:pt x="39" y="2"/>
                      <a:pt x="42" y="7"/>
                    </a:cubicBezTo>
                    <a:cubicBezTo>
                      <a:pt x="45" y="12"/>
                      <a:pt x="43" y="17"/>
                      <a:pt x="40" y="21"/>
                    </a:cubicBezTo>
                    <a:cubicBezTo>
                      <a:pt x="39" y="23"/>
                      <a:pt x="38" y="24"/>
                      <a:pt x="36" y="26"/>
                    </a:cubicBezTo>
                    <a:close/>
                    <a:moveTo>
                      <a:pt x="29" y="40"/>
                    </a:moveTo>
                    <a:cubicBezTo>
                      <a:pt x="29" y="43"/>
                      <a:pt x="28" y="46"/>
                      <a:pt x="28" y="48"/>
                    </a:cubicBezTo>
                    <a:cubicBezTo>
                      <a:pt x="29" y="54"/>
                      <a:pt x="32" y="59"/>
                      <a:pt x="37" y="63"/>
                    </a:cubicBezTo>
                    <a:cubicBezTo>
                      <a:pt x="40" y="65"/>
                      <a:pt x="43" y="66"/>
                      <a:pt x="46" y="64"/>
                    </a:cubicBezTo>
                    <a:cubicBezTo>
                      <a:pt x="50" y="62"/>
                      <a:pt x="51" y="58"/>
                      <a:pt x="50" y="55"/>
                    </a:cubicBezTo>
                    <a:cubicBezTo>
                      <a:pt x="49" y="49"/>
                      <a:pt x="46" y="45"/>
                      <a:pt x="41" y="43"/>
                    </a:cubicBezTo>
                    <a:cubicBezTo>
                      <a:pt x="37" y="41"/>
                      <a:pt x="34" y="41"/>
                      <a:pt x="29" y="40"/>
                    </a:cubicBezTo>
                    <a:close/>
                    <a:moveTo>
                      <a:pt x="33" y="26"/>
                    </a:moveTo>
                    <a:cubicBezTo>
                      <a:pt x="35" y="18"/>
                      <a:pt x="33" y="12"/>
                      <a:pt x="28" y="7"/>
                    </a:cubicBezTo>
                    <a:cubicBezTo>
                      <a:pt x="26" y="5"/>
                      <a:pt x="24" y="5"/>
                      <a:pt x="22" y="5"/>
                    </a:cubicBezTo>
                    <a:cubicBezTo>
                      <a:pt x="18" y="5"/>
                      <a:pt x="16" y="7"/>
                      <a:pt x="14" y="10"/>
                    </a:cubicBezTo>
                    <a:cubicBezTo>
                      <a:pt x="13" y="13"/>
                      <a:pt x="14" y="16"/>
                      <a:pt x="16" y="19"/>
                    </a:cubicBezTo>
                    <a:cubicBezTo>
                      <a:pt x="21" y="24"/>
                      <a:pt x="26" y="25"/>
                      <a:pt x="33" y="26"/>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cs"/>
                </a:endParaRPr>
              </a:p>
            </p:txBody>
          </p:sp>
          <p:sp>
            <p:nvSpPr>
              <p:cNvPr id="135" name="Freeform 51"/>
              <p:cNvSpPr/>
              <p:nvPr/>
            </p:nvSpPr>
            <p:spPr bwMode="auto">
              <a:xfrm>
                <a:off x="3442833" y="20803004"/>
                <a:ext cx="574138" cy="558409"/>
              </a:xfrm>
              <a:custGeom>
                <a:avLst/>
                <a:gdLst>
                  <a:gd name="T0" fmla="*/ 44 w 82"/>
                  <a:gd name="T1" fmla="*/ 0 h 80"/>
                  <a:gd name="T2" fmla="*/ 57 w 82"/>
                  <a:gd name="T3" fmla="*/ 19 h 80"/>
                  <a:gd name="T4" fmla="*/ 53 w 82"/>
                  <a:gd name="T5" fmla="*/ 18 h 80"/>
                  <a:gd name="T6" fmla="*/ 38 w 82"/>
                  <a:gd name="T7" fmla="*/ 14 h 80"/>
                  <a:gd name="T8" fmla="*/ 21 w 82"/>
                  <a:gd name="T9" fmla="*/ 35 h 80"/>
                  <a:gd name="T10" fmla="*/ 44 w 82"/>
                  <a:gd name="T11" fmla="*/ 68 h 80"/>
                  <a:gd name="T12" fmla="*/ 67 w 82"/>
                  <a:gd name="T13" fmla="*/ 66 h 80"/>
                  <a:gd name="T14" fmla="*/ 68 w 82"/>
                  <a:gd name="T15" fmla="*/ 56 h 80"/>
                  <a:gd name="T16" fmla="*/ 62 w 82"/>
                  <a:gd name="T17" fmla="*/ 48 h 80"/>
                  <a:gd name="T18" fmla="*/ 53 w 82"/>
                  <a:gd name="T19" fmla="*/ 46 h 80"/>
                  <a:gd name="T20" fmla="*/ 50 w 82"/>
                  <a:gd name="T21" fmla="*/ 47 h 80"/>
                  <a:gd name="T22" fmla="*/ 58 w 82"/>
                  <a:gd name="T23" fmla="*/ 40 h 80"/>
                  <a:gd name="T24" fmla="*/ 67 w 82"/>
                  <a:gd name="T25" fmla="*/ 33 h 80"/>
                  <a:gd name="T26" fmla="*/ 75 w 82"/>
                  <a:gd name="T27" fmla="*/ 27 h 80"/>
                  <a:gd name="T28" fmla="*/ 76 w 82"/>
                  <a:gd name="T29" fmla="*/ 28 h 80"/>
                  <a:gd name="T30" fmla="*/ 75 w 82"/>
                  <a:gd name="T31" fmla="*/ 29 h 80"/>
                  <a:gd name="T32" fmla="*/ 75 w 82"/>
                  <a:gd name="T33" fmla="*/ 40 h 80"/>
                  <a:gd name="T34" fmla="*/ 82 w 82"/>
                  <a:gd name="T35" fmla="*/ 50 h 80"/>
                  <a:gd name="T36" fmla="*/ 82 w 82"/>
                  <a:gd name="T37" fmla="*/ 52 h 80"/>
                  <a:gd name="T38" fmla="*/ 49 w 82"/>
                  <a:gd name="T39" fmla="*/ 78 h 80"/>
                  <a:gd name="T40" fmla="*/ 31 w 82"/>
                  <a:gd name="T41" fmla="*/ 76 h 80"/>
                  <a:gd name="T42" fmla="*/ 24 w 82"/>
                  <a:gd name="T43" fmla="*/ 15 h 80"/>
                  <a:gd name="T44" fmla="*/ 36 w 82"/>
                  <a:gd name="T45" fmla="*/ 10 h 80"/>
                  <a:gd name="T46" fmla="*/ 39 w 82"/>
                  <a:gd name="T47" fmla="*/ 9 h 80"/>
                  <a:gd name="T48" fmla="*/ 44 w 82"/>
                  <a:gd name="T49" fmla="*/ 2 h 80"/>
                  <a:gd name="T50" fmla="*/ 44 w 82"/>
                  <a:gd name="T51" fmla="*/ 1 h 80"/>
                  <a:gd name="T52" fmla="*/ 44 w 82"/>
                  <a:gd name="T53"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2" h="80">
                    <a:moveTo>
                      <a:pt x="44" y="0"/>
                    </a:moveTo>
                    <a:cubicBezTo>
                      <a:pt x="47" y="2"/>
                      <a:pt x="56" y="14"/>
                      <a:pt x="57" y="19"/>
                    </a:cubicBezTo>
                    <a:cubicBezTo>
                      <a:pt x="56" y="20"/>
                      <a:pt x="55" y="18"/>
                      <a:pt x="53" y="18"/>
                    </a:cubicBezTo>
                    <a:cubicBezTo>
                      <a:pt x="48" y="15"/>
                      <a:pt x="43" y="14"/>
                      <a:pt x="38" y="14"/>
                    </a:cubicBezTo>
                    <a:cubicBezTo>
                      <a:pt x="26" y="14"/>
                      <a:pt x="18" y="23"/>
                      <a:pt x="21" y="35"/>
                    </a:cubicBezTo>
                    <a:cubicBezTo>
                      <a:pt x="25" y="48"/>
                      <a:pt x="33" y="60"/>
                      <a:pt x="44" y="68"/>
                    </a:cubicBezTo>
                    <a:cubicBezTo>
                      <a:pt x="52" y="74"/>
                      <a:pt x="60" y="73"/>
                      <a:pt x="67" y="66"/>
                    </a:cubicBezTo>
                    <a:cubicBezTo>
                      <a:pt x="70" y="63"/>
                      <a:pt x="71" y="60"/>
                      <a:pt x="68" y="56"/>
                    </a:cubicBezTo>
                    <a:cubicBezTo>
                      <a:pt x="66" y="54"/>
                      <a:pt x="64" y="51"/>
                      <a:pt x="62" y="48"/>
                    </a:cubicBezTo>
                    <a:cubicBezTo>
                      <a:pt x="59" y="44"/>
                      <a:pt x="58" y="44"/>
                      <a:pt x="53" y="46"/>
                    </a:cubicBezTo>
                    <a:cubicBezTo>
                      <a:pt x="52" y="47"/>
                      <a:pt x="51" y="47"/>
                      <a:pt x="50" y="47"/>
                    </a:cubicBezTo>
                    <a:cubicBezTo>
                      <a:pt x="52" y="44"/>
                      <a:pt x="55" y="42"/>
                      <a:pt x="58" y="40"/>
                    </a:cubicBezTo>
                    <a:cubicBezTo>
                      <a:pt x="61" y="38"/>
                      <a:pt x="64" y="35"/>
                      <a:pt x="67" y="33"/>
                    </a:cubicBezTo>
                    <a:cubicBezTo>
                      <a:pt x="70" y="31"/>
                      <a:pt x="72" y="29"/>
                      <a:pt x="75" y="27"/>
                    </a:cubicBezTo>
                    <a:cubicBezTo>
                      <a:pt x="76" y="27"/>
                      <a:pt x="76" y="27"/>
                      <a:pt x="76" y="28"/>
                    </a:cubicBezTo>
                    <a:cubicBezTo>
                      <a:pt x="76" y="28"/>
                      <a:pt x="75" y="29"/>
                      <a:pt x="75" y="29"/>
                    </a:cubicBezTo>
                    <a:cubicBezTo>
                      <a:pt x="72" y="34"/>
                      <a:pt x="71" y="36"/>
                      <a:pt x="75" y="40"/>
                    </a:cubicBezTo>
                    <a:cubicBezTo>
                      <a:pt x="77" y="44"/>
                      <a:pt x="80" y="47"/>
                      <a:pt x="82" y="50"/>
                    </a:cubicBezTo>
                    <a:cubicBezTo>
                      <a:pt x="82" y="51"/>
                      <a:pt x="82" y="51"/>
                      <a:pt x="82" y="52"/>
                    </a:cubicBezTo>
                    <a:cubicBezTo>
                      <a:pt x="74" y="64"/>
                      <a:pt x="64" y="74"/>
                      <a:pt x="49" y="78"/>
                    </a:cubicBezTo>
                    <a:cubicBezTo>
                      <a:pt x="43" y="80"/>
                      <a:pt x="37" y="79"/>
                      <a:pt x="31" y="76"/>
                    </a:cubicBezTo>
                    <a:cubicBezTo>
                      <a:pt x="11" y="66"/>
                      <a:pt x="0" y="35"/>
                      <a:pt x="24" y="15"/>
                    </a:cubicBezTo>
                    <a:cubicBezTo>
                      <a:pt x="27" y="13"/>
                      <a:pt x="32" y="12"/>
                      <a:pt x="36" y="10"/>
                    </a:cubicBezTo>
                    <a:cubicBezTo>
                      <a:pt x="37" y="9"/>
                      <a:pt x="38" y="9"/>
                      <a:pt x="39" y="9"/>
                    </a:cubicBezTo>
                    <a:cubicBezTo>
                      <a:pt x="44" y="7"/>
                      <a:pt x="44" y="7"/>
                      <a:pt x="44" y="2"/>
                    </a:cubicBezTo>
                    <a:cubicBezTo>
                      <a:pt x="44" y="2"/>
                      <a:pt x="44" y="2"/>
                      <a:pt x="44" y="1"/>
                    </a:cubicBezTo>
                    <a:cubicBezTo>
                      <a:pt x="44" y="1"/>
                      <a:pt x="44" y="1"/>
                      <a:pt x="44" y="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cs"/>
                </a:endParaRPr>
              </a:p>
            </p:txBody>
          </p:sp>
          <p:sp>
            <p:nvSpPr>
              <p:cNvPr id="136" name="Freeform 52"/>
              <p:cNvSpPr/>
              <p:nvPr/>
            </p:nvSpPr>
            <p:spPr bwMode="auto">
              <a:xfrm>
                <a:off x="5141653" y="20291785"/>
                <a:ext cx="456165" cy="495489"/>
              </a:xfrm>
              <a:custGeom>
                <a:avLst/>
                <a:gdLst>
                  <a:gd name="T0" fmla="*/ 58 w 65"/>
                  <a:gd name="T1" fmla="*/ 69 h 70"/>
                  <a:gd name="T2" fmla="*/ 53 w 65"/>
                  <a:gd name="T3" fmla="*/ 66 h 70"/>
                  <a:gd name="T4" fmla="*/ 25 w 65"/>
                  <a:gd name="T5" fmla="*/ 31 h 70"/>
                  <a:gd name="T6" fmla="*/ 13 w 65"/>
                  <a:gd name="T7" fmla="*/ 17 h 70"/>
                  <a:gd name="T8" fmla="*/ 12 w 65"/>
                  <a:gd name="T9" fmla="*/ 21 h 70"/>
                  <a:gd name="T10" fmla="*/ 12 w 65"/>
                  <a:gd name="T11" fmla="*/ 56 h 70"/>
                  <a:gd name="T12" fmla="*/ 20 w 65"/>
                  <a:gd name="T13" fmla="*/ 66 h 70"/>
                  <a:gd name="T14" fmla="*/ 21 w 65"/>
                  <a:gd name="T15" fmla="*/ 68 h 70"/>
                  <a:gd name="T16" fmla="*/ 0 w 65"/>
                  <a:gd name="T17" fmla="*/ 68 h 70"/>
                  <a:gd name="T18" fmla="*/ 3 w 65"/>
                  <a:gd name="T19" fmla="*/ 66 h 70"/>
                  <a:gd name="T20" fmla="*/ 9 w 65"/>
                  <a:gd name="T21" fmla="*/ 58 h 70"/>
                  <a:gd name="T22" fmla="*/ 9 w 65"/>
                  <a:gd name="T23" fmla="*/ 14 h 70"/>
                  <a:gd name="T24" fmla="*/ 6 w 65"/>
                  <a:gd name="T25" fmla="*/ 8 h 70"/>
                  <a:gd name="T26" fmla="*/ 0 w 65"/>
                  <a:gd name="T27" fmla="*/ 2 h 70"/>
                  <a:gd name="T28" fmla="*/ 10 w 65"/>
                  <a:gd name="T29" fmla="*/ 1 h 70"/>
                  <a:gd name="T30" fmla="*/ 27 w 65"/>
                  <a:gd name="T31" fmla="*/ 9 h 70"/>
                  <a:gd name="T32" fmla="*/ 50 w 65"/>
                  <a:gd name="T33" fmla="*/ 39 h 70"/>
                  <a:gd name="T34" fmla="*/ 54 w 65"/>
                  <a:gd name="T35" fmla="*/ 42 h 70"/>
                  <a:gd name="T36" fmla="*/ 54 w 65"/>
                  <a:gd name="T37" fmla="*/ 38 h 70"/>
                  <a:gd name="T38" fmla="*/ 54 w 65"/>
                  <a:gd name="T39" fmla="*/ 15 h 70"/>
                  <a:gd name="T40" fmla="*/ 46 w 65"/>
                  <a:gd name="T41" fmla="*/ 3 h 70"/>
                  <a:gd name="T42" fmla="*/ 45 w 65"/>
                  <a:gd name="T43" fmla="*/ 3 h 70"/>
                  <a:gd name="T44" fmla="*/ 65 w 65"/>
                  <a:gd name="T45" fmla="*/ 2 h 70"/>
                  <a:gd name="T46" fmla="*/ 63 w 65"/>
                  <a:gd name="T47" fmla="*/ 4 h 70"/>
                  <a:gd name="T48" fmla="*/ 58 w 65"/>
                  <a:gd name="T49" fmla="*/ 12 h 70"/>
                  <a:gd name="T50" fmla="*/ 58 w 65"/>
                  <a:gd name="T51" fmla="*/ 26 h 70"/>
                  <a:gd name="T52" fmla="*/ 58 w 65"/>
                  <a:gd name="T53" fmla="*/ 64 h 70"/>
                  <a:gd name="T54" fmla="*/ 58 w 65"/>
                  <a:gd name="T55" fmla="*/ 69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5" h="70">
                    <a:moveTo>
                      <a:pt x="58" y="69"/>
                    </a:moveTo>
                    <a:cubicBezTo>
                      <a:pt x="54" y="70"/>
                      <a:pt x="54" y="68"/>
                      <a:pt x="53" y="66"/>
                    </a:cubicBezTo>
                    <a:cubicBezTo>
                      <a:pt x="43" y="55"/>
                      <a:pt x="34" y="43"/>
                      <a:pt x="25" y="31"/>
                    </a:cubicBezTo>
                    <a:cubicBezTo>
                      <a:pt x="21" y="27"/>
                      <a:pt x="17" y="22"/>
                      <a:pt x="13" y="17"/>
                    </a:cubicBezTo>
                    <a:cubicBezTo>
                      <a:pt x="13" y="19"/>
                      <a:pt x="12" y="20"/>
                      <a:pt x="12" y="21"/>
                    </a:cubicBezTo>
                    <a:cubicBezTo>
                      <a:pt x="12" y="33"/>
                      <a:pt x="12" y="44"/>
                      <a:pt x="12" y="56"/>
                    </a:cubicBezTo>
                    <a:cubicBezTo>
                      <a:pt x="12" y="63"/>
                      <a:pt x="13" y="64"/>
                      <a:pt x="20" y="66"/>
                    </a:cubicBezTo>
                    <a:cubicBezTo>
                      <a:pt x="20" y="67"/>
                      <a:pt x="21" y="67"/>
                      <a:pt x="21" y="68"/>
                    </a:cubicBezTo>
                    <a:cubicBezTo>
                      <a:pt x="18" y="69"/>
                      <a:pt x="5" y="69"/>
                      <a:pt x="0" y="68"/>
                    </a:cubicBezTo>
                    <a:cubicBezTo>
                      <a:pt x="1" y="67"/>
                      <a:pt x="2" y="66"/>
                      <a:pt x="3" y="66"/>
                    </a:cubicBezTo>
                    <a:cubicBezTo>
                      <a:pt x="7" y="65"/>
                      <a:pt x="9" y="63"/>
                      <a:pt x="9" y="58"/>
                    </a:cubicBezTo>
                    <a:cubicBezTo>
                      <a:pt x="9" y="44"/>
                      <a:pt x="9" y="29"/>
                      <a:pt x="9" y="14"/>
                    </a:cubicBezTo>
                    <a:cubicBezTo>
                      <a:pt x="9" y="11"/>
                      <a:pt x="7" y="9"/>
                      <a:pt x="6" y="8"/>
                    </a:cubicBezTo>
                    <a:cubicBezTo>
                      <a:pt x="4" y="6"/>
                      <a:pt x="2" y="4"/>
                      <a:pt x="0" y="2"/>
                    </a:cubicBezTo>
                    <a:cubicBezTo>
                      <a:pt x="4" y="1"/>
                      <a:pt x="7" y="2"/>
                      <a:pt x="10" y="1"/>
                    </a:cubicBezTo>
                    <a:cubicBezTo>
                      <a:pt x="18" y="0"/>
                      <a:pt x="22" y="3"/>
                      <a:pt x="27" y="9"/>
                    </a:cubicBezTo>
                    <a:cubicBezTo>
                      <a:pt x="34" y="19"/>
                      <a:pt x="42" y="29"/>
                      <a:pt x="50" y="39"/>
                    </a:cubicBezTo>
                    <a:cubicBezTo>
                      <a:pt x="51" y="40"/>
                      <a:pt x="52" y="41"/>
                      <a:pt x="54" y="42"/>
                    </a:cubicBezTo>
                    <a:cubicBezTo>
                      <a:pt x="54" y="41"/>
                      <a:pt x="54" y="39"/>
                      <a:pt x="54" y="38"/>
                    </a:cubicBezTo>
                    <a:cubicBezTo>
                      <a:pt x="54" y="30"/>
                      <a:pt x="54" y="23"/>
                      <a:pt x="54" y="15"/>
                    </a:cubicBezTo>
                    <a:cubicBezTo>
                      <a:pt x="54" y="9"/>
                      <a:pt x="53" y="4"/>
                      <a:pt x="46" y="3"/>
                    </a:cubicBezTo>
                    <a:cubicBezTo>
                      <a:pt x="46" y="3"/>
                      <a:pt x="45" y="3"/>
                      <a:pt x="45" y="3"/>
                    </a:cubicBezTo>
                    <a:cubicBezTo>
                      <a:pt x="48" y="1"/>
                      <a:pt x="61" y="1"/>
                      <a:pt x="65" y="2"/>
                    </a:cubicBezTo>
                    <a:cubicBezTo>
                      <a:pt x="64" y="3"/>
                      <a:pt x="64" y="3"/>
                      <a:pt x="63" y="4"/>
                    </a:cubicBezTo>
                    <a:cubicBezTo>
                      <a:pt x="59" y="5"/>
                      <a:pt x="57" y="8"/>
                      <a:pt x="58" y="12"/>
                    </a:cubicBezTo>
                    <a:cubicBezTo>
                      <a:pt x="58" y="17"/>
                      <a:pt x="58" y="22"/>
                      <a:pt x="58" y="26"/>
                    </a:cubicBezTo>
                    <a:cubicBezTo>
                      <a:pt x="58" y="39"/>
                      <a:pt x="58" y="51"/>
                      <a:pt x="58" y="64"/>
                    </a:cubicBezTo>
                    <a:cubicBezTo>
                      <a:pt x="58" y="66"/>
                      <a:pt x="58" y="67"/>
                      <a:pt x="58" y="69"/>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cs"/>
                </a:endParaRPr>
              </a:p>
            </p:txBody>
          </p:sp>
          <p:sp>
            <p:nvSpPr>
              <p:cNvPr id="137" name="Freeform 53"/>
              <p:cNvSpPr>
                <a:spLocks noEditPoints="1"/>
              </p:cNvSpPr>
              <p:nvPr/>
            </p:nvSpPr>
            <p:spPr bwMode="auto">
              <a:xfrm>
                <a:off x="5700062" y="26009575"/>
                <a:ext cx="353921" cy="503354"/>
              </a:xfrm>
              <a:custGeom>
                <a:avLst/>
                <a:gdLst>
                  <a:gd name="T0" fmla="*/ 9 w 50"/>
                  <a:gd name="T1" fmla="*/ 71 h 71"/>
                  <a:gd name="T2" fmla="*/ 31 w 50"/>
                  <a:gd name="T3" fmla="*/ 41 h 71"/>
                  <a:gd name="T4" fmla="*/ 23 w 50"/>
                  <a:gd name="T5" fmla="*/ 44 h 71"/>
                  <a:gd name="T6" fmla="*/ 3 w 50"/>
                  <a:gd name="T7" fmla="*/ 33 h 71"/>
                  <a:gd name="T8" fmla="*/ 3 w 50"/>
                  <a:gd name="T9" fmla="*/ 13 h 71"/>
                  <a:gd name="T10" fmla="*/ 21 w 50"/>
                  <a:gd name="T11" fmla="*/ 1 h 71"/>
                  <a:gd name="T12" fmla="*/ 41 w 50"/>
                  <a:gd name="T13" fmla="*/ 11 h 71"/>
                  <a:gd name="T14" fmla="*/ 34 w 50"/>
                  <a:gd name="T15" fmla="*/ 59 h 71"/>
                  <a:gd name="T16" fmla="*/ 9 w 50"/>
                  <a:gd name="T17" fmla="*/ 71 h 71"/>
                  <a:gd name="T18" fmla="*/ 31 w 50"/>
                  <a:gd name="T19" fmla="*/ 32 h 71"/>
                  <a:gd name="T20" fmla="*/ 32 w 50"/>
                  <a:gd name="T21" fmla="*/ 32 h 71"/>
                  <a:gd name="T22" fmla="*/ 28 w 50"/>
                  <a:gd name="T23" fmla="*/ 12 h 71"/>
                  <a:gd name="T24" fmla="*/ 25 w 50"/>
                  <a:gd name="T25" fmla="*/ 6 h 71"/>
                  <a:gd name="T26" fmla="*/ 19 w 50"/>
                  <a:gd name="T27" fmla="*/ 3 h 71"/>
                  <a:gd name="T28" fmla="*/ 15 w 50"/>
                  <a:gd name="T29" fmla="*/ 8 h 71"/>
                  <a:gd name="T30" fmla="*/ 14 w 50"/>
                  <a:gd name="T31" fmla="*/ 10 h 71"/>
                  <a:gd name="T32" fmla="*/ 18 w 50"/>
                  <a:gd name="T33" fmla="*/ 32 h 71"/>
                  <a:gd name="T34" fmla="*/ 21 w 50"/>
                  <a:gd name="T35" fmla="*/ 37 h 71"/>
                  <a:gd name="T36" fmla="*/ 29 w 50"/>
                  <a:gd name="T37" fmla="*/ 39 h 71"/>
                  <a:gd name="T38" fmla="*/ 31 w 50"/>
                  <a:gd name="T39" fmla="*/ 33 h 71"/>
                  <a:gd name="T40" fmla="*/ 31 w 50"/>
                  <a:gd name="T41" fmla="*/ 3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71">
                    <a:moveTo>
                      <a:pt x="9" y="71"/>
                    </a:moveTo>
                    <a:cubicBezTo>
                      <a:pt x="22" y="66"/>
                      <a:pt x="29" y="55"/>
                      <a:pt x="31" y="41"/>
                    </a:cubicBezTo>
                    <a:cubicBezTo>
                      <a:pt x="28" y="42"/>
                      <a:pt x="26" y="43"/>
                      <a:pt x="23" y="44"/>
                    </a:cubicBezTo>
                    <a:cubicBezTo>
                      <a:pt x="14" y="46"/>
                      <a:pt x="7" y="42"/>
                      <a:pt x="3" y="33"/>
                    </a:cubicBezTo>
                    <a:cubicBezTo>
                      <a:pt x="0" y="26"/>
                      <a:pt x="1" y="19"/>
                      <a:pt x="3" y="13"/>
                    </a:cubicBezTo>
                    <a:cubicBezTo>
                      <a:pt x="7" y="5"/>
                      <a:pt x="13" y="1"/>
                      <a:pt x="21" y="1"/>
                    </a:cubicBezTo>
                    <a:cubicBezTo>
                      <a:pt x="29" y="0"/>
                      <a:pt x="36" y="3"/>
                      <a:pt x="41" y="11"/>
                    </a:cubicBezTo>
                    <a:cubicBezTo>
                      <a:pt x="50" y="26"/>
                      <a:pt x="47" y="47"/>
                      <a:pt x="34" y="59"/>
                    </a:cubicBezTo>
                    <a:cubicBezTo>
                      <a:pt x="28" y="65"/>
                      <a:pt x="17" y="70"/>
                      <a:pt x="9" y="71"/>
                    </a:cubicBezTo>
                    <a:close/>
                    <a:moveTo>
                      <a:pt x="31" y="32"/>
                    </a:moveTo>
                    <a:cubicBezTo>
                      <a:pt x="31" y="32"/>
                      <a:pt x="31" y="32"/>
                      <a:pt x="32" y="32"/>
                    </a:cubicBezTo>
                    <a:cubicBezTo>
                      <a:pt x="30" y="25"/>
                      <a:pt x="29" y="19"/>
                      <a:pt x="28" y="12"/>
                    </a:cubicBezTo>
                    <a:cubicBezTo>
                      <a:pt x="27" y="10"/>
                      <a:pt x="26" y="8"/>
                      <a:pt x="25" y="6"/>
                    </a:cubicBezTo>
                    <a:cubicBezTo>
                      <a:pt x="24" y="4"/>
                      <a:pt x="22" y="3"/>
                      <a:pt x="19" y="3"/>
                    </a:cubicBezTo>
                    <a:cubicBezTo>
                      <a:pt x="17" y="4"/>
                      <a:pt x="15" y="5"/>
                      <a:pt x="15" y="8"/>
                    </a:cubicBezTo>
                    <a:cubicBezTo>
                      <a:pt x="15" y="9"/>
                      <a:pt x="14" y="10"/>
                      <a:pt x="14" y="10"/>
                    </a:cubicBezTo>
                    <a:cubicBezTo>
                      <a:pt x="15" y="18"/>
                      <a:pt x="16" y="25"/>
                      <a:pt x="18" y="32"/>
                    </a:cubicBezTo>
                    <a:cubicBezTo>
                      <a:pt x="19" y="34"/>
                      <a:pt x="20" y="35"/>
                      <a:pt x="21" y="37"/>
                    </a:cubicBezTo>
                    <a:cubicBezTo>
                      <a:pt x="23" y="39"/>
                      <a:pt x="25" y="39"/>
                      <a:pt x="29" y="39"/>
                    </a:cubicBezTo>
                    <a:cubicBezTo>
                      <a:pt x="32" y="38"/>
                      <a:pt x="31" y="35"/>
                      <a:pt x="31" y="33"/>
                    </a:cubicBezTo>
                    <a:cubicBezTo>
                      <a:pt x="31" y="33"/>
                      <a:pt x="31" y="32"/>
                      <a:pt x="31" y="32"/>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cs"/>
                </a:endParaRPr>
              </a:p>
            </p:txBody>
          </p:sp>
          <p:sp>
            <p:nvSpPr>
              <p:cNvPr id="138" name="Freeform 54"/>
              <p:cNvSpPr/>
              <p:nvPr/>
            </p:nvSpPr>
            <p:spPr bwMode="auto">
              <a:xfrm>
                <a:off x="4323703" y="20386164"/>
                <a:ext cx="471894" cy="534814"/>
              </a:xfrm>
              <a:custGeom>
                <a:avLst/>
                <a:gdLst>
                  <a:gd name="T0" fmla="*/ 42 w 68"/>
                  <a:gd name="T1" fmla="*/ 7 h 77"/>
                  <a:gd name="T2" fmla="*/ 62 w 68"/>
                  <a:gd name="T3" fmla="*/ 0 h 77"/>
                  <a:gd name="T4" fmla="*/ 60 w 68"/>
                  <a:gd name="T5" fmla="*/ 3 h 77"/>
                  <a:gd name="T6" fmla="*/ 57 w 68"/>
                  <a:gd name="T7" fmla="*/ 12 h 77"/>
                  <a:gd name="T8" fmla="*/ 65 w 68"/>
                  <a:gd name="T9" fmla="*/ 40 h 77"/>
                  <a:gd name="T10" fmla="*/ 67 w 68"/>
                  <a:gd name="T11" fmla="*/ 55 h 77"/>
                  <a:gd name="T12" fmla="*/ 62 w 68"/>
                  <a:gd name="T13" fmla="*/ 68 h 77"/>
                  <a:gd name="T14" fmla="*/ 34 w 68"/>
                  <a:gd name="T15" fmla="*/ 76 h 77"/>
                  <a:gd name="T16" fmla="*/ 21 w 68"/>
                  <a:gd name="T17" fmla="*/ 66 h 77"/>
                  <a:gd name="T18" fmla="*/ 19 w 68"/>
                  <a:gd name="T19" fmla="*/ 60 h 77"/>
                  <a:gd name="T20" fmla="*/ 10 w 68"/>
                  <a:gd name="T21" fmla="*/ 27 h 77"/>
                  <a:gd name="T22" fmla="*/ 9 w 68"/>
                  <a:gd name="T23" fmla="*/ 25 h 77"/>
                  <a:gd name="T24" fmla="*/ 2 w 68"/>
                  <a:gd name="T25" fmla="*/ 20 h 77"/>
                  <a:gd name="T26" fmla="*/ 0 w 68"/>
                  <a:gd name="T27" fmla="*/ 19 h 77"/>
                  <a:gd name="T28" fmla="*/ 27 w 68"/>
                  <a:gd name="T29" fmla="*/ 10 h 77"/>
                  <a:gd name="T30" fmla="*/ 30 w 68"/>
                  <a:gd name="T31" fmla="*/ 10 h 77"/>
                  <a:gd name="T32" fmla="*/ 30 w 68"/>
                  <a:gd name="T33" fmla="*/ 11 h 77"/>
                  <a:gd name="T34" fmla="*/ 27 w 68"/>
                  <a:gd name="T35" fmla="*/ 12 h 77"/>
                  <a:gd name="T36" fmla="*/ 24 w 68"/>
                  <a:gd name="T37" fmla="*/ 20 h 77"/>
                  <a:gd name="T38" fmla="*/ 34 w 68"/>
                  <a:gd name="T39" fmla="*/ 59 h 77"/>
                  <a:gd name="T40" fmla="*/ 35 w 68"/>
                  <a:gd name="T41" fmla="*/ 61 h 77"/>
                  <a:gd name="T42" fmla="*/ 50 w 68"/>
                  <a:gd name="T43" fmla="*/ 70 h 77"/>
                  <a:gd name="T44" fmla="*/ 64 w 68"/>
                  <a:gd name="T45" fmla="*/ 55 h 77"/>
                  <a:gd name="T46" fmla="*/ 63 w 68"/>
                  <a:gd name="T47" fmla="*/ 45 h 77"/>
                  <a:gd name="T48" fmla="*/ 54 w 68"/>
                  <a:gd name="T49" fmla="*/ 15 h 77"/>
                  <a:gd name="T50" fmla="*/ 44 w 68"/>
                  <a:gd name="T51" fmla="*/ 7 h 77"/>
                  <a:gd name="T52" fmla="*/ 42 w 68"/>
                  <a:gd name="T53" fmla="*/ 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8" h="77">
                    <a:moveTo>
                      <a:pt x="42" y="7"/>
                    </a:moveTo>
                    <a:cubicBezTo>
                      <a:pt x="45" y="4"/>
                      <a:pt x="57" y="1"/>
                      <a:pt x="62" y="0"/>
                    </a:cubicBezTo>
                    <a:cubicBezTo>
                      <a:pt x="61" y="1"/>
                      <a:pt x="61" y="2"/>
                      <a:pt x="60" y="3"/>
                    </a:cubicBezTo>
                    <a:cubicBezTo>
                      <a:pt x="57" y="5"/>
                      <a:pt x="56" y="8"/>
                      <a:pt x="57" y="12"/>
                    </a:cubicBezTo>
                    <a:cubicBezTo>
                      <a:pt x="60" y="21"/>
                      <a:pt x="63" y="31"/>
                      <a:pt x="65" y="40"/>
                    </a:cubicBezTo>
                    <a:cubicBezTo>
                      <a:pt x="66" y="45"/>
                      <a:pt x="67" y="50"/>
                      <a:pt x="67" y="55"/>
                    </a:cubicBezTo>
                    <a:cubicBezTo>
                      <a:pt x="68" y="61"/>
                      <a:pt x="66" y="65"/>
                      <a:pt x="62" y="68"/>
                    </a:cubicBezTo>
                    <a:cubicBezTo>
                      <a:pt x="54" y="74"/>
                      <a:pt x="44" y="77"/>
                      <a:pt x="34" y="76"/>
                    </a:cubicBezTo>
                    <a:cubicBezTo>
                      <a:pt x="28" y="75"/>
                      <a:pt x="24" y="72"/>
                      <a:pt x="21" y="66"/>
                    </a:cubicBezTo>
                    <a:cubicBezTo>
                      <a:pt x="20" y="64"/>
                      <a:pt x="19" y="62"/>
                      <a:pt x="19" y="60"/>
                    </a:cubicBezTo>
                    <a:cubicBezTo>
                      <a:pt x="16" y="49"/>
                      <a:pt x="13" y="38"/>
                      <a:pt x="10" y="27"/>
                    </a:cubicBezTo>
                    <a:cubicBezTo>
                      <a:pt x="10" y="27"/>
                      <a:pt x="9" y="26"/>
                      <a:pt x="9" y="25"/>
                    </a:cubicBezTo>
                    <a:cubicBezTo>
                      <a:pt x="8" y="22"/>
                      <a:pt x="6" y="20"/>
                      <a:pt x="2" y="20"/>
                    </a:cubicBezTo>
                    <a:cubicBezTo>
                      <a:pt x="1" y="20"/>
                      <a:pt x="1" y="20"/>
                      <a:pt x="0" y="19"/>
                    </a:cubicBezTo>
                    <a:cubicBezTo>
                      <a:pt x="8" y="15"/>
                      <a:pt x="18" y="13"/>
                      <a:pt x="27" y="10"/>
                    </a:cubicBezTo>
                    <a:cubicBezTo>
                      <a:pt x="28" y="10"/>
                      <a:pt x="29" y="10"/>
                      <a:pt x="30" y="10"/>
                    </a:cubicBezTo>
                    <a:cubicBezTo>
                      <a:pt x="30" y="10"/>
                      <a:pt x="30" y="10"/>
                      <a:pt x="30" y="11"/>
                    </a:cubicBezTo>
                    <a:cubicBezTo>
                      <a:pt x="29" y="11"/>
                      <a:pt x="28" y="12"/>
                      <a:pt x="27" y="12"/>
                    </a:cubicBezTo>
                    <a:cubicBezTo>
                      <a:pt x="24" y="14"/>
                      <a:pt x="23" y="16"/>
                      <a:pt x="24" y="20"/>
                    </a:cubicBezTo>
                    <a:cubicBezTo>
                      <a:pt x="27" y="33"/>
                      <a:pt x="31" y="46"/>
                      <a:pt x="34" y="59"/>
                    </a:cubicBezTo>
                    <a:cubicBezTo>
                      <a:pt x="35" y="60"/>
                      <a:pt x="35" y="60"/>
                      <a:pt x="35" y="61"/>
                    </a:cubicBezTo>
                    <a:cubicBezTo>
                      <a:pt x="38" y="68"/>
                      <a:pt x="43" y="71"/>
                      <a:pt x="50" y="70"/>
                    </a:cubicBezTo>
                    <a:cubicBezTo>
                      <a:pt x="59" y="68"/>
                      <a:pt x="64" y="63"/>
                      <a:pt x="64" y="55"/>
                    </a:cubicBezTo>
                    <a:cubicBezTo>
                      <a:pt x="64" y="51"/>
                      <a:pt x="63" y="48"/>
                      <a:pt x="63" y="45"/>
                    </a:cubicBezTo>
                    <a:cubicBezTo>
                      <a:pt x="60" y="35"/>
                      <a:pt x="57" y="25"/>
                      <a:pt x="54" y="15"/>
                    </a:cubicBezTo>
                    <a:cubicBezTo>
                      <a:pt x="52" y="8"/>
                      <a:pt x="51" y="7"/>
                      <a:pt x="44" y="7"/>
                    </a:cubicBezTo>
                    <a:cubicBezTo>
                      <a:pt x="43" y="7"/>
                      <a:pt x="43" y="7"/>
                      <a:pt x="42" y="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cs"/>
                </a:endParaRPr>
              </a:p>
            </p:txBody>
          </p:sp>
          <p:sp>
            <p:nvSpPr>
              <p:cNvPr id="139" name="Freeform 55"/>
              <p:cNvSpPr/>
              <p:nvPr/>
            </p:nvSpPr>
            <p:spPr bwMode="auto">
              <a:xfrm>
                <a:off x="7894371" y="22195094"/>
                <a:ext cx="550543" cy="440435"/>
              </a:xfrm>
              <a:custGeom>
                <a:avLst/>
                <a:gdLst>
                  <a:gd name="T0" fmla="*/ 0 w 79"/>
                  <a:gd name="T1" fmla="*/ 22 h 63"/>
                  <a:gd name="T2" fmla="*/ 20 w 79"/>
                  <a:gd name="T3" fmla="*/ 13 h 63"/>
                  <a:gd name="T4" fmla="*/ 20 w 79"/>
                  <a:gd name="T5" fmla="*/ 17 h 63"/>
                  <a:gd name="T6" fmla="*/ 12 w 79"/>
                  <a:gd name="T7" fmla="*/ 26 h 63"/>
                  <a:gd name="T8" fmla="*/ 13 w 79"/>
                  <a:gd name="T9" fmla="*/ 46 h 63"/>
                  <a:gd name="T10" fmla="*/ 24 w 79"/>
                  <a:gd name="T11" fmla="*/ 50 h 63"/>
                  <a:gd name="T12" fmla="*/ 32 w 79"/>
                  <a:gd name="T13" fmla="*/ 42 h 63"/>
                  <a:gd name="T14" fmla="*/ 32 w 79"/>
                  <a:gd name="T15" fmla="*/ 35 h 63"/>
                  <a:gd name="T16" fmla="*/ 35 w 79"/>
                  <a:gd name="T17" fmla="*/ 14 h 63"/>
                  <a:gd name="T18" fmla="*/ 51 w 79"/>
                  <a:gd name="T19" fmla="*/ 1 h 63"/>
                  <a:gd name="T20" fmla="*/ 66 w 79"/>
                  <a:gd name="T21" fmla="*/ 7 h 63"/>
                  <a:gd name="T22" fmla="*/ 73 w 79"/>
                  <a:gd name="T23" fmla="*/ 24 h 63"/>
                  <a:gd name="T24" fmla="*/ 73 w 79"/>
                  <a:gd name="T25" fmla="*/ 28 h 63"/>
                  <a:gd name="T26" fmla="*/ 76 w 79"/>
                  <a:gd name="T27" fmla="*/ 32 h 63"/>
                  <a:gd name="T28" fmla="*/ 79 w 79"/>
                  <a:gd name="T29" fmla="*/ 34 h 63"/>
                  <a:gd name="T30" fmla="*/ 59 w 79"/>
                  <a:gd name="T31" fmla="*/ 42 h 63"/>
                  <a:gd name="T32" fmla="*/ 62 w 79"/>
                  <a:gd name="T33" fmla="*/ 38 h 63"/>
                  <a:gd name="T34" fmla="*/ 69 w 79"/>
                  <a:gd name="T35" fmla="*/ 26 h 63"/>
                  <a:gd name="T36" fmla="*/ 65 w 79"/>
                  <a:gd name="T37" fmla="*/ 12 h 63"/>
                  <a:gd name="T38" fmla="*/ 50 w 79"/>
                  <a:gd name="T39" fmla="*/ 14 h 63"/>
                  <a:gd name="T40" fmla="*/ 49 w 79"/>
                  <a:gd name="T41" fmla="*/ 21 h 63"/>
                  <a:gd name="T42" fmla="*/ 48 w 79"/>
                  <a:gd name="T43" fmla="*/ 39 h 63"/>
                  <a:gd name="T44" fmla="*/ 45 w 79"/>
                  <a:gd name="T45" fmla="*/ 50 h 63"/>
                  <a:gd name="T46" fmla="*/ 15 w 79"/>
                  <a:gd name="T47" fmla="*/ 53 h 63"/>
                  <a:gd name="T48" fmla="*/ 7 w 79"/>
                  <a:gd name="T49" fmla="*/ 34 h 63"/>
                  <a:gd name="T50" fmla="*/ 0 w 79"/>
                  <a:gd name="T51" fmla="*/ 22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9" h="63">
                    <a:moveTo>
                      <a:pt x="0" y="22"/>
                    </a:moveTo>
                    <a:cubicBezTo>
                      <a:pt x="7" y="19"/>
                      <a:pt x="14" y="16"/>
                      <a:pt x="20" y="13"/>
                    </a:cubicBezTo>
                    <a:cubicBezTo>
                      <a:pt x="22" y="15"/>
                      <a:pt x="21" y="16"/>
                      <a:pt x="20" y="17"/>
                    </a:cubicBezTo>
                    <a:cubicBezTo>
                      <a:pt x="17" y="20"/>
                      <a:pt x="14" y="23"/>
                      <a:pt x="12" y="26"/>
                    </a:cubicBezTo>
                    <a:cubicBezTo>
                      <a:pt x="8" y="33"/>
                      <a:pt x="9" y="39"/>
                      <a:pt x="13" y="46"/>
                    </a:cubicBezTo>
                    <a:cubicBezTo>
                      <a:pt x="16" y="50"/>
                      <a:pt x="19" y="51"/>
                      <a:pt x="24" y="50"/>
                    </a:cubicBezTo>
                    <a:cubicBezTo>
                      <a:pt x="28" y="49"/>
                      <a:pt x="31" y="46"/>
                      <a:pt x="32" y="42"/>
                    </a:cubicBezTo>
                    <a:cubicBezTo>
                      <a:pt x="32" y="40"/>
                      <a:pt x="32" y="37"/>
                      <a:pt x="32" y="35"/>
                    </a:cubicBezTo>
                    <a:cubicBezTo>
                      <a:pt x="33" y="28"/>
                      <a:pt x="33" y="21"/>
                      <a:pt x="35" y="14"/>
                    </a:cubicBezTo>
                    <a:cubicBezTo>
                      <a:pt x="37" y="6"/>
                      <a:pt x="43" y="2"/>
                      <a:pt x="51" y="1"/>
                    </a:cubicBezTo>
                    <a:cubicBezTo>
                      <a:pt x="57" y="0"/>
                      <a:pt x="62" y="3"/>
                      <a:pt x="66" y="7"/>
                    </a:cubicBezTo>
                    <a:cubicBezTo>
                      <a:pt x="70" y="12"/>
                      <a:pt x="72" y="18"/>
                      <a:pt x="73" y="24"/>
                    </a:cubicBezTo>
                    <a:cubicBezTo>
                      <a:pt x="73" y="26"/>
                      <a:pt x="73" y="27"/>
                      <a:pt x="73" y="28"/>
                    </a:cubicBezTo>
                    <a:cubicBezTo>
                      <a:pt x="73" y="30"/>
                      <a:pt x="74" y="32"/>
                      <a:pt x="76" y="32"/>
                    </a:cubicBezTo>
                    <a:cubicBezTo>
                      <a:pt x="77" y="32"/>
                      <a:pt x="78" y="33"/>
                      <a:pt x="79" y="34"/>
                    </a:cubicBezTo>
                    <a:cubicBezTo>
                      <a:pt x="75" y="37"/>
                      <a:pt x="63" y="42"/>
                      <a:pt x="59" y="42"/>
                    </a:cubicBezTo>
                    <a:cubicBezTo>
                      <a:pt x="60" y="40"/>
                      <a:pt x="61" y="39"/>
                      <a:pt x="62" y="38"/>
                    </a:cubicBezTo>
                    <a:cubicBezTo>
                      <a:pt x="65" y="34"/>
                      <a:pt x="68" y="31"/>
                      <a:pt x="69" y="26"/>
                    </a:cubicBezTo>
                    <a:cubicBezTo>
                      <a:pt x="70" y="21"/>
                      <a:pt x="69" y="16"/>
                      <a:pt x="65" y="12"/>
                    </a:cubicBezTo>
                    <a:cubicBezTo>
                      <a:pt x="61" y="7"/>
                      <a:pt x="53" y="8"/>
                      <a:pt x="50" y="14"/>
                    </a:cubicBezTo>
                    <a:cubicBezTo>
                      <a:pt x="49" y="16"/>
                      <a:pt x="49" y="19"/>
                      <a:pt x="49" y="21"/>
                    </a:cubicBezTo>
                    <a:cubicBezTo>
                      <a:pt x="48" y="27"/>
                      <a:pt x="49" y="33"/>
                      <a:pt x="48" y="39"/>
                    </a:cubicBezTo>
                    <a:cubicBezTo>
                      <a:pt x="47" y="42"/>
                      <a:pt x="47" y="46"/>
                      <a:pt x="45" y="50"/>
                    </a:cubicBezTo>
                    <a:cubicBezTo>
                      <a:pt x="39" y="60"/>
                      <a:pt x="24" y="63"/>
                      <a:pt x="15" y="53"/>
                    </a:cubicBezTo>
                    <a:cubicBezTo>
                      <a:pt x="11" y="47"/>
                      <a:pt x="8" y="41"/>
                      <a:pt x="7" y="34"/>
                    </a:cubicBezTo>
                    <a:cubicBezTo>
                      <a:pt x="5" y="27"/>
                      <a:pt x="5" y="27"/>
                      <a:pt x="0" y="22"/>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cs"/>
                </a:endParaRPr>
              </a:p>
            </p:txBody>
          </p:sp>
          <p:sp>
            <p:nvSpPr>
              <p:cNvPr id="140" name="Freeform 56"/>
              <p:cNvSpPr/>
              <p:nvPr/>
            </p:nvSpPr>
            <p:spPr bwMode="auto">
              <a:xfrm>
                <a:off x="7902235" y="24263565"/>
                <a:ext cx="542679" cy="503354"/>
              </a:xfrm>
              <a:custGeom>
                <a:avLst/>
                <a:gdLst>
                  <a:gd name="T0" fmla="*/ 64 w 77"/>
                  <a:gd name="T1" fmla="*/ 40 h 72"/>
                  <a:gd name="T2" fmla="*/ 65 w 77"/>
                  <a:gd name="T3" fmla="*/ 37 h 72"/>
                  <a:gd name="T4" fmla="*/ 59 w 77"/>
                  <a:gd name="T5" fmla="*/ 30 h 72"/>
                  <a:gd name="T6" fmla="*/ 45 w 77"/>
                  <a:gd name="T7" fmla="*/ 32 h 72"/>
                  <a:gd name="T8" fmla="*/ 37 w 77"/>
                  <a:gd name="T9" fmla="*/ 32 h 72"/>
                  <a:gd name="T10" fmla="*/ 33 w 77"/>
                  <a:gd name="T11" fmla="*/ 33 h 72"/>
                  <a:gd name="T12" fmla="*/ 39 w 77"/>
                  <a:gd name="T13" fmla="*/ 41 h 72"/>
                  <a:gd name="T14" fmla="*/ 47 w 77"/>
                  <a:gd name="T15" fmla="*/ 52 h 72"/>
                  <a:gd name="T16" fmla="*/ 50 w 77"/>
                  <a:gd name="T17" fmla="*/ 56 h 72"/>
                  <a:gd name="T18" fmla="*/ 57 w 77"/>
                  <a:gd name="T19" fmla="*/ 55 h 72"/>
                  <a:gd name="T20" fmla="*/ 60 w 77"/>
                  <a:gd name="T21" fmla="*/ 51 h 72"/>
                  <a:gd name="T22" fmla="*/ 53 w 77"/>
                  <a:gd name="T23" fmla="*/ 72 h 72"/>
                  <a:gd name="T24" fmla="*/ 52 w 77"/>
                  <a:gd name="T25" fmla="*/ 71 h 72"/>
                  <a:gd name="T26" fmla="*/ 48 w 77"/>
                  <a:gd name="T27" fmla="*/ 60 h 72"/>
                  <a:gd name="T28" fmla="*/ 31 w 77"/>
                  <a:gd name="T29" fmla="*/ 37 h 72"/>
                  <a:gd name="T30" fmla="*/ 26 w 77"/>
                  <a:gd name="T31" fmla="*/ 33 h 72"/>
                  <a:gd name="T32" fmla="*/ 13 w 77"/>
                  <a:gd name="T33" fmla="*/ 27 h 72"/>
                  <a:gd name="T34" fmla="*/ 2 w 77"/>
                  <a:gd name="T35" fmla="*/ 31 h 72"/>
                  <a:gd name="T36" fmla="*/ 1 w 77"/>
                  <a:gd name="T37" fmla="*/ 32 h 72"/>
                  <a:gd name="T38" fmla="*/ 0 w 77"/>
                  <a:gd name="T39" fmla="*/ 30 h 72"/>
                  <a:gd name="T40" fmla="*/ 12 w 77"/>
                  <a:gd name="T41" fmla="*/ 1 h 72"/>
                  <a:gd name="T42" fmla="*/ 13 w 77"/>
                  <a:gd name="T43" fmla="*/ 0 h 72"/>
                  <a:gd name="T44" fmla="*/ 13 w 77"/>
                  <a:gd name="T45" fmla="*/ 3 h 72"/>
                  <a:gd name="T46" fmla="*/ 18 w 77"/>
                  <a:gd name="T47" fmla="*/ 12 h 72"/>
                  <a:gd name="T48" fmla="*/ 30 w 77"/>
                  <a:gd name="T49" fmla="*/ 17 h 72"/>
                  <a:gd name="T50" fmla="*/ 34 w 77"/>
                  <a:gd name="T51" fmla="*/ 18 h 72"/>
                  <a:gd name="T52" fmla="*/ 67 w 77"/>
                  <a:gd name="T53" fmla="*/ 14 h 72"/>
                  <a:gd name="T54" fmla="*/ 76 w 77"/>
                  <a:gd name="T55" fmla="*/ 8 h 72"/>
                  <a:gd name="T56" fmla="*/ 77 w 77"/>
                  <a:gd name="T57" fmla="*/ 10 h 72"/>
                  <a:gd name="T58" fmla="*/ 66 w 77"/>
                  <a:gd name="T59" fmla="*/ 39 h 72"/>
                  <a:gd name="T60" fmla="*/ 64 w 77"/>
                  <a:gd name="T61" fmla="*/ 4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7" h="72">
                    <a:moveTo>
                      <a:pt x="64" y="40"/>
                    </a:moveTo>
                    <a:cubicBezTo>
                      <a:pt x="65" y="39"/>
                      <a:pt x="65" y="38"/>
                      <a:pt x="65" y="37"/>
                    </a:cubicBezTo>
                    <a:cubicBezTo>
                      <a:pt x="67" y="31"/>
                      <a:pt x="66" y="30"/>
                      <a:pt x="59" y="30"/>
                    </a:cubicBezTo>
                    <a:cubicBezTo>
                      <a:pt x="54" y="31"/>
                      <a:pt x="50" y="31"/>
                      <a:pt x="45" y="32"/>
                    </a:cubicBezTo>
                    <a:cubicBezTo>
                      <a:pt x="42" y="32"/>
                      <a:pt x="40" y="32"/>
                      <a:pt x="37" y="32"/>
                    </a:cubicBezTo>
                    <a:cubicBezTo>
                      <a:pt x="36" y="33"/>
                      <a:pt x="35" y="33"/>
                      <a:pt x="33" y="33"/>
                    </a:cubicBezTo>
                    <a:cubicBezTo>
                      <a:pt x="35" y="36"/>
                      <a:pt x="37" y="39"/>
                      <a:pt x="39" y="41"/>
                    </a:cubicBezTo>
                    <a:cubicBezTo>
                      <a:pt x="41" y="45"/>
                      <a:pt x="44" y="48"/>
                      <a:pt x="47" y="52"/>
                    </a:cubicBezTo>
                    <a:cubicBezTo>
                      <a:pt x="48" y="53"/>
                      <a:pt x="49" y="55"/>
                      <a:pt x="50" y="56"/>
                    </a:cubicBezTo>
                    <a:cubicBezTo>
                      <a:pt x="53" y="58"/>
                      <a:pt x="55" y="58"/>
                      <a:pt x="57" y="55"/>
                    </a:cubicBezTo>
                    <a:cubicBezTo>
                      <a:pt x="58" y="54"/>
                      <a:pt x="59" y="53"/>
                      <a:pt x="60" y="51"/>
                    </a:cubicBezTo>
                    <a:cubicBezTo>
                      <a:pt x="60" y="55"/>
                      <a:pt x="56" y="68"/>
                      <a:pt x="53" y="72"/>
                    </a:cubicBezTo>
                    <a:cubicBezTo>
                      <a:pt x="53" y="71"/>
                      <a:pt x="52" y="71"/>
                      <a:pt x="52" y="71"/>
                    </a:cubicBezTo>
                    <a:cubicBezTo>
                      <a:pt x="52" y="67"/>
                      <a:pt x="50" y="64"/>
                      <a:pt x="48" y="60"/>
                    </a:cubicBezTo>
                    <a:cubicBezTo>
                      <a:pt x="42" y="53"/>
                      <a:pt x="37" y="45"/>
                      <a:pt x="31" y="37"/>
                    </a:cubicBezTo>
                    <a:cubicBezTo>
                      <a:pt x="30" y="35"/>
                      <a:pt x="29" y="34"/>
                      <a:pt x="26" y="33"/>
                    </a:cubicBezTo>
                    <a:cubicBezTo>
                      <a:pt x="22" y="31"/>
                      <a:pt x="17" y="29"/>
                      <a:pt x="13" y="27"/>
                    </a:cubicBezTo>
                    <a:cubicBezTo>
                      <a:pt x="7" y="25"/>
                      <a:pt x="6" y="25"/>
                      <a:pt x="2" y="31"/>
                    </a:cubicBezTo>
                    <a:cubicBezTo>
                      <a:pt x="2" y="31"/>
                      <a:pt x="1" y="31"/>
                      <a:pt x="1" y="32"/>
                    </a:cubicBezTo>
                    <a:cubicBezTo>
                      <a:pt x="1" y="31"/>
                      <a:pt x="0" y="31"/>
                      <a:pt x="0" y="30"/>
                    </a:cubicBezTo>
                    <a:cubicBezTo>
                      <a:pt x="4" y="20"/>
                      <a:pt x="8" y="11"/>
                      <a:pt x="12" y="1"/>
                    </a:cubicBezTo>
                    <a:cubicBezTo>
                      <a:pt x="12" y="1"/>
                      <a:pt x="12" y="0"/>
                      <a:pt x="13" y="0"/>
                    </a:cubicBezTo>
                    <a:cubicBezTo>
                      <a:pt x="13" y="1"/>
                      <a:pt x="13" y="2"/>
                      <a:pt x="13" y="3"/>
                    </a:cubicBezTo>
                    <a:cubicBezTo>
                      <a:pt x="12" y="8"/>
                      <a:pt x="13" y="10"/>
                      <a:pt x="18" y="12"/>
                    </a:cubicBezTo>
                    <a:cubicBezTo>
                      <a:pt x="22" y="14"/>
                      <a:pt x="26" y="16"/>
                      <a:pt x="30" y="17"/>
                    </a:cubicBezTo>
                    <a:cubicBezTo>
                      <a:pt x="31" y="18"/>
                      <a:pt x="33" y="18"/>
                      <a:pt x="34" y="18"/>
                    </a:cubicBezTo>
                    <a:cubicBezTo>
                      <a:pt x="45" y="17"/>
                      <a:pt x="56" y="15"/>
                      <a:pt x="67" y="14"/>
                    </a:cubicBezTo>
                    <a:cubicBezTo>
                      <a:pt x="70" y="13"/>
                      <a:pt x="74" y="12"/>
                      <a:pt x="76" y="8"/>
                    </a:cubicBezTo>
                    <a:cubicBezTo>
                      <a:pt x="77" y="9"/>
                      <a:pt x="77" y="10"/>
                      <a:pt x="77" y="10"/>
                    </a:cubicBezTo>
                    <a:cubicBezTo>
                      <a:pt x="74" y="20"/>
                      <a:pt x="70" y="29"/>
                      <a:pt x="66" y="39"/>
                    </a:cubicBezTo>
                    <a:cubicBezTo>
                      <a:pt x="66" y="39"/>
                      <a:pt x="66" y="39"/>
                      <a:pt x="64" y="4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cs"/>
                </a:endParaRPr>
              </a:p>
            </p:txBody>
          </p:sp>
          <p:sp>
            <p:nvSpPr>
              <p:cNvPr id="141" name="Freeform 57"/>
              <p:cNvSpPr/>
              <p:nvPr/>
            </p:nvSpPr>
            <p:spPr bwMode="auto">
              <a:xfrm>
                <a:off x="8098858" y="23484939"/>
                <a:ext cx="479759" cy="424705"/>
              </a:xfrm>
              <a:custGeom>
                <a:avLst/>
                <a:gdLst>
                  <a:gd name="T0" fmla="*/ 5 w 68"/>
                  <a:gd name="T1" fmla="*/ 10 h 61"/>
                  <a:gd name="T2" fmla="*/ 5 w 68"/>
                  <a:gd name="T3" fmla="*/ 13 h 61"/>
                  <a:gd name="T4" fmla="*/ 12 w 68"/>
                  <a:gd name="T5" fmla="*/ 20 h 61"/>
                  <a:gd name="T6" fmla="*/ 37 w 68"/>
                  <a:gd name="T7" fmla="*/ 22 h 61"/>
                  <a:gd name="T8" fmla="*/ 61 w 68"/>
                  <a:gd name="T9" fmla="*/ 23 h 61"/>
                  <a:gd name="T10" fmla="*/ 64 w 68"/>
                  <a:gd name="T11" fmla="*/ 23 h 61"/>
                  <a:gd name="T12" fmla="*/ 63 w 68"/>
                  <a:gd name="T13" fmla="*/ 14 h 61"/>
                  <a:gd name="T14" fmla="*/ 58 w 68"/>
                  <a:gd name="T15" fmla="*/ 6 h 61"/>
                  <a:gd name="T16" fmla="*/ 50 w 68"/>
                  <a:gd name="T17" fmla="*/ 1 h 61"/>
                  <a:gd name="T18" fmla="*/ 68 w 68"/>
                  <a:gd name="T19" fmla="*/ 2 h 61"/>
                  <a:gd name="T20" fmla="*/ 64 w 68"/>
                  <a:gd name="T21" fmla="*/ 61 h 61"/>
                  <a:gd name="T22" fmla="*/ 46 w 68"/>
                  <a:gd name="T23" fmla="*/ 60 h 61"/>
                  <a:gd name="T24" fmla="*/ 47 w 68"/>
                  <a:gd name="T25" fmla="*/ 57 h 61"/>
                  <a:gd name="T26" fmla="*/ 49 w 68"/>
                  <a:gd name="T27" fmla="*/ 57 h 61"/>
                  <a:gd name="T28" fmla="*/ 63 w 68"/>
                  <a:gd name="T29" fmla="*/ 40 h 61"/>
                  <a:gd name="T30" fmla="*/ 60 w 68"/>
                  <a:gd name="T31" fmla="*/ 39 h 61"/>
                  <a:gd name="T32" fmla="*/ 17 w 68"/>
                  <a:gd name="T33" fmla="*/ 36 h 61"/>
                  <a:gd name="T34" fmla="*/ 12 w 68"/>
                  <a:gd name="T35" fmla="*/ 35 h 61"/>
                  <a:gd name="T36" fmla="*/ 3 w 68"/>
                  <a:gd name="T37" fmla="*/ 41 h 61"/>
                  <a:gd name="T38" fmla="*/ 2 w 68"/>
                  <a:gd name="T39" fmla="*/ 45 h 61"/>
                  <a:gd name="T40" fmla="*/ 2 w 68"/>
                  <a:gd name="T41" fmla="*/ 36 h 61"/>
                  <a:gd name="T42" fmla="*/ 2 w 68"/>
                  <a:gd name="T43" fmla="*/ 27 h 61"/>
                  <a:gd name="T44" fmla="*/ 3 w 68"/>
                  <a:gd name="T45" fmla="*/ 18 h 61"/>
                  <a:gd name="T46" fmla="*/ 4 w 68"/>
                  <a:gd name="T47" fmla="*/ 9 h 61"/>
                  <a:gd name="T48" fmla="*/ 5 w 68"/>
                  <a:gd name="T49" fmla="*/ 1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8" h="61">
                    <a:moveTo>
                      <a:pt x="5" y="10"/>
                    </a:moveTo>
                    <a:cubicBezTo>
                      <a:pt x="5" y="11"/>
                      <a:pt x="5" y="12"/>
                      <a:pt x="5" y="13"/>
                    </a:cubicBezTo>
                    <a:cubicBezTo>
                      <a:pt x="6" y="17"/>
                      <a:pt x="8" y="19"/>
                      <a:pt x="12" y="20"/>
                    </a:cubicBezTo>
                    <a:cubicBezTo>
                      <a:pt x="20" y="20"/>
                      <a:pt x="29" y="21"/>
                      <a:pt x="37" y="22"/>
                    </a:cubicBezTo>
                    <a:cubicBezTo>
                      <a:pt x="45" y="22"/>
                      <a:pt x="53" y="23"/>
                      <a:pt x="61" y="23"/>
                    </a:cubicBezTo>
                    <a:cubicBezTo>
                      <a:pt x="62" y="23"/>
                      <a:pt x="63" y="23"/>
                      <a:pt x="64" y="23"/>
                    </a:cubicBezTo>
                    <a:cubicBezTo>
                      <a:pt x="65" y="20"/>
                      <a:pt x="64" y="17"/>
                      <a:pt x="63" y="14"/>
                    </a:cubicBezTo>
                    <a:cubicBezTo>
                      <a:pt x="62" y="10"/>
                      <a:pt x="61" y="8"/>
                      <a:pt x="58" y="6"/>
                    </a:cubicBezTo>
                    <a:cubicBezTo>
                      <a:pt x="55" y="4"/>
                      <a:pt x="52" y="3"/>
                      <a:pt x="50" y="1"/>
                    </a:cubicBezTo>
                    <a:cubicBezTo>
                      <a:pt x="56" y="0"/>
                      <a:pt x="62" y="1"/>
                      <a:pt x="68" y="2"/>
                    </a:cubicBezTo>
                    <a:cubicBezTo>
                      <a:pt x="67" y="21"/>
                      <a:pt x="65" y="41"/>
                      <a:pt x="64" y="61"/>
                    </a:cubicBezTo>
                    <a:cubicBezTo>
                      <a:pt x="58" y="61"/>
                      <a:pt x="52" y="61"/>
                      <a:pt x="46" y="60"/>
                    </a:cubicBezTo>
                    <a:cubicBezTo>
                      <a:pt x="46" y="59"/>
                      <a:pt x="46" y="58"/>
                      <a:pt x="47" y="57"/>
                    </a:cubicBezTo>
                    <a:cubicBezTo>
                      <a:pt x="47" y="57"/>
                      <a:pt x="48" y="57"/>
                      <a:pt x="49" y="57"/>
                    </a:cubicBezTo>
                    <a:cubicBezTo>
                      <a:pt x="58" y="55"/>
                      <a:pt x="63" y="50"/>
                      <a:pt x="63" y="40"/>
                    </a:cubicBezTo>
                    <a:cubicBezTo>
                      <a:pt x="62" y="39"/>
                      <a:pt x="61" y="39"/>
                      <a:pt x="60" y="39"/>
                    </a:cubicBezTo>
                    <a:cubicBezTo>
                      <a:pt x="46" y="38"/>
                      <a:pt x="31" y="37"/>
                      <a:pt x="17" y="36"/>
                    </a:cubicBezTo>
                    <a:cubicBezTo>
                      <a:pt x="15" y="36"/>
                      <a:pt x="13" y="35"/>
                      <a:pt x="12" y="35"/>
                    </a:cubicBezTo>
                    <a:cubicBezTo>
                      <a:pt x="7" y="35"/>
                      <a:pt x="4" y="36"/>
                      <a:pt x="3" y="41"/>
                    </a:cubicBezTo>
                    <a:cubicBezTo>
                      <a:pt x="3" y="42"/>
                      <a:pt x="3" y="43"/>
                      <a:pt x="2" y="45"/>
                    </a:cubicBezTo>
                    <a:cubicBezTo>
                      <a:pt x="0" y="41"/>
                      <a:pt x="2" y="38"/>
                      <a:pt x="2" y="36"/>
                    </a:cubicBezTo>
                    <a:cubicBezTo>
                      <a:pt x="2" y="33"/>
                      <a:pt x="2" y="30"/>
                      <a:pt x="2" y="27"/>
                    </a:cubicBezTo>
                    <a:cubicBezTo>
                      <a:pt x="2" y="24"/>
                      <a:pt x="2" y="21"/>
                      <a:pt x="3" y="18"/>
                    </a:cubicBezTo>
                    <a:cubicBezTo>
                      <a:pt x="3" y="15"/>
                      <a:pt x="2" y="12"/>
                      <a:pt x="4" y="9"/>
                    </a:cubicBezTo>
                    <a:cubicBezTo>
                      <a:pt x="4" y="9"/>
                      <a:pt x="4" y="10"/>
                      <a:pt x="5" y="1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cs"/>
                </a:endParaRPr>
              </a:p>
            </p:txBody>
          </p:sp>
          <p:sp>
            <p:nvSpPr>
              <p:cNvPr id="142" name="Freeform 58"/>
              <p:cNvSpPr/>
              <p:nvPr/>
            </p:nvSpPr>
            <p:spPr bwMode="auto">
              <a:xfrm>
                <a:off x="6510147" y="20480543"/>
                <a:ext cx="432570" cy="542679"/>
              </a:xfrm>
              <a:custGeom>
                <a:avLst/>
                <a:gdLst>
                  <a:gd name="T0" fmla="*/ 6 w 61"/>
                  <a:gd name="T1" fmla="*/ 77 h 77"/>
                  <a:gd name="T2" fmla="*/ 5 w 61"/>
                  <a:gd name="T3" fmla="*/ 71 h 77"/>
                  <a:gd name="T4" fmla="*/ 5 w 61"/>
                  <a:gd name="T5" fmla="*/ 14 h 77"/>
                  <a:gd name="T6" fmla="*/ 0 w 61"/>
                  <a:gd name="T7" fmla="*/ 1 h 77"/>
                  <a:gd name="T8" fmla="*/ 29 w 61"/>
                  <a:gd name="T9" fmla="*/ 14 h 77"/>
                  <a:gd name="T10" fmla="*/ 25 w 61"/>
                  <a:gd name="T11" fmla="*/ 13 h 77"/>
                  <a:gd name="T12" fmla="*/ 20 w 61"/>
                  <a:gd name="T13" fmla="*/ 16 h 77"/>
                  <a:gd name="T14" fmla="*/ 20 w 61"/>
                  <a:gd name="T15" fmla="*/ 19 h 77"/>
                  <a:gd name="T16" fmla="*/ 19 w 61"/>
                  <a:gd name="T17" fmla="*/ 55 h 77"/>
                  <a:gd name="T18" fmla="*/ 20 w 61"/>
                  <a:gd name="T19" fmla="*/ 57 h 77"/>
                  <a:gd name="T20" fmla="*/ 21 w 61"/>
                  <a:gd name="T21" fmla="*/ 57 h 77"/>
                  <a:gd name="T22" fmla="*/ 45 w 61"/>
                  <a:gd name="T23" fmla="*/ 31 h 77"/>
                  <a:gd name="T24" fmla="*/ 45 w 61"/>
                  <a:gd name="T25" fmla="*/ 31 h 77"/>
                  <a:gd name="T26" fmla="*/ 44 w 61"/>
                  <a:gd name="T27" fmla="*/ 21 h 77"/>
                  <a:gd name="T28" fmla="*/ 43 w 61"/>
                  <a:gd name="T29" fmla="*/ 19 h 77"/>
                  <a:gd name="T30" fmla="*/ 61 w 61"/>
                  <a:gd name="T31" fmla="*/ 26 h 77"/>
                  <a:gd name="T32" fmla="*/ 59 w 61"/>
                  <a:gd name="T33" fmla="*/ 27 h 77"/>
                  <a:gd name="T34" fmla="*/ 49 w 61"/>
                  <a:gd name="T35" fmla="*/ 32 h 77"/>
                  <a:gd name="T36" fmla="*/ 10 w 61"/>
                  <a:gd name="T37" fmla="*/ 73 h 77"/>
                  <a:gd name="T38" fmla="*/ 6 w 61"/>
                  <a:gd name="T39"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1" h="77">
                    <a:moveTo>
                      <a:pt x="6" y="77"/>
                    </a:moveTo>
                    <a:cubicBezTo>
                      <a:pt x="5" y="74"/>
                      <a:pt x="5" y="73"/>
                      <a:pt x="5" y="71"/>
                    </a:cubicBezTo>
                    <a:cubicBezTo>
                      <a:pt x="5" y="52"/>
                      <a:pt x="5" y="33"/>
                      <a:pt x="5" y="14"/>
                    </a:cubicBezTo>
                    <a:cubicBezTo>
                      <a:pt x="5" y="9"/>
                      <a:pt x="5" y="4"/>
                      <a:pt x="0" y="1"/>
                    </a:cubicBezTo>
                    <a:cubicBezTo>
                      <a:pt x="4" y="0"/>
                      <a:pt x="26" y="10"/>
                      <a:pt x="29" y="14"/>
                    </a:cubicBezTo>
                    <a:cubicBezTo>
                      <a:pt x="28" y="13"/>
                      <a:pt x="27" y="13"/>
                      <a:pt x="25" y="13"/>
                    </a:cubicBezTo>
                    <a:cubicBezTo>
                      <a:pt x="22" y="12"/>
                      <a:pt x="21" y="13"/>
                      <a:pt x="20" y="16"/>
                    </a:cubicBezTo>
                    <a:cubicBezTo>
                      <a:pt x="20" y="17"/>
                      <a:pt x="20" y="18"/>
                      <a:pt x="20" y="19"/>
                    </a:cubicBezTo>
                    <a:cubicBezTo>
                      <a:pt x="19" y="31"/>
                      <a:pt x="19" y="43"/>
                      <a:pt x="19" y="55"/>
                    </a:cubicBezTo>
                    <a:cubicBezTo>
                      <a:pt x="19" y="55"/>
                      <a:pt x="19" y="56"/>
                      <a:pt x="20" y="57"/>
                    </a:cubicBezTo>
                    <a:cubicBezTo>
                      <a:pt x="20" y="57"/>
                      <a:pt x="21" y="57"/>
                      <a:pt x="21" y="57"/>
                    </a:cubicBezTo>
                    <a:cubicBezTo>
                      <a:pt x="29" y="48"/>
                      <a:pt x="37" y="40"/>
                      <a:pt x="45" y="31"/>
                    </a:cubicBezTo>
                    <a:cubicBezTo>
                      <a:pt x="45" y="31"/>
                      <a:pt x="45" y="31"/>
                      <a:pt x="45" y="31"/>
                    </a:cubicBezTo>
                    <a:cubicBezTo>
                      <a:pt x="49" y="26"/>
                      <a:pt x="49" y="24"/>
                      <a:pt x="44" y="21"/>
                    </a:cubicBezTo>
                    <a:cubicBezTo>
                      <a:pt x="43" y="20"/>
                      <a:pt x="43" y="20"/>
                      <a:pt x="43" y="19"/>
                    </a:cubicBezTo>
                    <a:cubicBezTo>
                      <a:pt x="49" y="20"/>
                      <a:pt x="55" y="23"/>
                      <a:pt x="61" y="26"/>
                    </a:cubicBezTo>
                    <a:cubicBezTo>
                      <a:pt x="60" y="27"/>
                      <a:pt x="60" y="27"/>
                      <a:pt x="59" y="27"/>
                    </a:cubicBezTo>
                    <a:cubicBezTo>
                      <a:pt x="55" y="27"/>
                      <a:pt x="52" y="29"/>
                      <a:pt x="49" y="32"/>
                    </a:cubicBezTo>
                    <a:cubicBezTo>
                      <a:pt x="36" y="46"/>
                      <a:pt x="23" y="60"/>
                      <a:pt x="10" y="73"/>
                    </a:cubicBezTo>
                    <a:cubicBezTo>
                      <a:pt x="9" y="74"/>
                      <a:pt x="8" y="75"/>
                      <a:pt x="6" y="7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cs"/>
                </a:endParaRPr>
              </a:p>
            </p:txBody>
          </p:sp>
          <p:sp>
            <p:nvSpPr>
              <p:cNvPr id="143" name="Freeform 59"/>
              <p:cNvSpPr/>
              <p:nvPr/>
            </p:nvSpPr>
            <p:spPr bwMode="auto">
              <a:xfrm>
                <a:off x="2585558" y="22053525"/>
                <a:ext cx="495489" cy="432570"/>
              </a:xfrm>
              <a:custGeom>
                <a:avLst/>
                <a:gdLst>
                  <a:gd name="T0" fmla="*/ 0 w 71"/>
                  <a:gd name="T1" fmla="*/ 32 h 61"/>
                  <a:gd name="T2" fmla="*/ 15 w 71"/>
                  <a:gd name="T3" fmla="*/ 0 h 61"/>
                  <a:gd name="T4" fmla="*/ 14 w 71"/>
                  <a:gd name="T5" fmla="*/ 3 h 61"/>
                  <a:gd name="T6" fmla="*/ 19 w 71"/>
                  <a:gd name="T7" fmla="*/ 13 h 61"/>
                  <a:gd name="T8" fmla="*/ 58 w 71"/>
                  <a:gd name="T9" fmla="*/ 33 h 61"/>
                  <a:gd name="T10" fmla="*/ 68 w 71"/>
                  <a:gd name="T11" fmla="*/ 31 h 61"/>
                  <a:gd name="T12" fmla="*/ 71 w 71"/>
                  <a:gd name="T13" fmla="*/ 28 h 61"/>
                  <a:gd name="T14" fmla="*/ 56 w 71"/>
                  <a:gd name="T15" fmla="*/ 61 h 61"/>
                  <a:gd name="T16" fmla="*/ 56 w 71"/>
                  <a:gd name="T17" fmla="*/ 57 h 61"/>
                  <a:gd name="T18" fmla="*/ 52 w 71"/>
                  <a:gd name="T19" fmla="*/ 47 h 61"/>
                  <a:gd name="T20" fmla="*/ 13 w 71"/>
                  <a:gd name="T21" fmla="*/ 28 h 61"/>
                  <a:gd name="T22" fmla="*/ 1 w 71"/>
                  <a:gd name="T23" fmla="*/ 30 h 61"/>
                  <a:gd name="T24" fmla="*/ 0 w 71"/>
                  <a:gd name="T25" fmla="*/ 32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1" h="61">
                    <a:moveTo>
                      <a:pt x="0" y="32"/>
                    </a:moveTo>
                    <a:cubicBezTo>
                      <a:pt x="0" y="27"/>
                      <a:pt x="11" y="4"/>
                      <a:pt x="15" y="0"/>
                    </a:cubicBezTo>
                    <a:cubicBezTo>
                      <a:pt x="14" y="1"/>
                      <a:pt x="14" y="2"/>
                      <a:pt x="14" y="3"/>
                    </a:cubicBezTo>
                    <a:cubicBezTo>
                      <a:pt x="13" y="9"/>
                      <a:pt x="14" y="11"/>
                      <a:pt x="19" y="13"/>
                    </a:cubicBezTo>
                    <a:cubicBezTo>
                      <a:pt x="32" y="20"/>
                      <a:pt x="45" y="27"/>
                      <a:pt x="58" y="33"/>
                    </a:cubicBezTo>
                    <a:cubicBezTo>
                      <a:pt x="63" y="36"/>
                      <a:pt x="65" y="35"/>
                      <a:pt x="68" y="31"/>
                    </a:cubicBezTo>
                    <a:cubicBezTo>
                      <a:pt x="69" y="30"/>
                      <a:pt x="70" y="29"/>
                      <a:pt x="71" y="28"/>
                    </a:cubicBezTo>
                    <a:cubicBezTo>
                      <a:pt x="70" y="32"/>
                      <a:pt x="60" y="56"/>
                      <a:pt x="56" y="61"/>
                    </a:cubicBezTo>
                    <a:cubicBezTo>
                      <a:pt x="56" y="59"/>
                      <a:pt x="56" y="58"/>
                      <a:pt x="56" y="57"/>
                    </a:cubicBezTo>
                    <a:cubicBezTo>
                      <a:pt x="57" y="52"/>
                      <a:pt x="56" y="50"/>
                      <a:pt x="52" y="47"/>
                    </a:cubicBezTo>
                    <a:cubicBezTo>
                      <a:pt x="39" y="41"/>
                      <a:pt x="26" y="34"/>
                      <a:pt x="13" y="28"/>
                    </a:cubicBezTo>
                    <a:cubicBezTo>
                      <a:pt x="7" y="25"/>
                      <a:pt x="6" y="25"/>
                      <a:pt x="1" y="30"/>
                    </a:cubicBezTo>
                    <a:cubicBezTo>
                      <a:pt x="1" y="31"/>
                      <a:pt x="1" y="31"/>
                      <a:pt x="0" y="32"/>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cs"/>
                </a:endParaRPr>
              </a:p>
            </p:txBody>
          </p:sp>
          <p:sp>
            <p:nvSpPr>
              <p:cNvPr id="144" name="Freeform 60"/>
              <p:cNvSpPr/>
              <p:nvPr/>
            </p:nvSpPr>
            <p:spPr bwMode="auto">
              <a:xfrm>
                <a:off x="8090993" y="22863611"/>
                <a:ext cx="479759" cy="314596"/>
              </a:xfrm>
              <a:custGeom>
                <a:avLst/>
                <a:gdLst>
                  <a:gd name="T0" fmla="*/ 5 w 69"/>
                  <a:gd name="T1" fmla="*/ 45 h 45"/>
                  <a:gd name="T2" fmla="*/ 0 w 69"/>
                  <a:gd name="T3" fmla="*/ 13 h 45"/>
                  <a:gd name="T4" fmla="*/ 1 w 69"/>
                  <a:gd name="T5" fmla="*/ 11 h 45"/>
                  <a:gd name="T6" fmla="*/ 3 w 69"/>
                  <a:gd name="T7" fmla="*/ 15 h 45"/>
                  <a:gd name="T8" fmla="*/ 11 w 69"/>
                  <a:gd name="T9" fmla="*/ 19 h 45"/>
                  <a:gd name="T10" fmla="*/ 47 w 69"/>
                  <a:gd name="T11" fmla="*/ 13 h 45"/>
                  <a:gd name="T12" fmla="*/ 55 w 69"/>
                  <a:gd name="T13" fmla="*/ 12 h 45"/>
                  <a:gd name="T14" fmla="*/ 62 w 69"/>
                  <a:gd name="T15" fmla="*/ 5 h 45"/>
                  <a:gd name="T16" fmla="*/ 62 w 69"/>
                  <a:gd name="T17" fmla="*/ 0 h 45"/>
                  <a:gd name="T18" fmla="*/ 64 w 69"/>
                  <a:gd name="T19" fmla="*/ 3 h 45"/>
                  <a:gd name="T20" fmla="*/ 69 w 69"/>
                  <a:gd name="T21" fmla="*/ 35 h 45"/>
                  <a:gd name="T22" fmla="*/ 67 w 69"/>
                  <a:gd name="T23" fmla="*/ 35 h 45"/>
                  <a:gd name="T24" fmla="*/ 66 w 69"/>
                  <a:gd name="T25" fmla="*/ 33 h 45"/>
                  <a:gd name="T26" fmla="*/ 57 w 69"/>
                  <a:gd name="T27" fmla="*/ 27 h 45"/>
                  <a:gd name="T28" fmla="*/ 14 w 69"/>
                  <a:gd name="T29" fmla="*/ 35 h 45"/>
                  <a:gd name="T30" fmla="*/ 7 w 69"/>
                  <a:gd name="T31" fmla="*/ 42 h 45"/>
                  <a:gd name="T32" fmla="*/ 6 w 69"/>
                  <a:gd name="T33" fmla="*/ 45 h 45"/>
                  <a:gd name="T34" fmla="*/ 5 w 69"/>
                  <a:gd name="T35"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9" h="45">
                    <a:moveTo>
                      <a:pt x="5" y="45"/>
                    </a:moveTo>
                    <a:cubicBezTo>
                      <a:pt x="3" y="35"/>
                      <a:pt x="2" y="24"/>
                      <a:pt x="0" y="13"/>
                    </a:cubicBezTo>
                    <a:cubicBezTo>
                      <a:pt x="0" y="13"/>
                      <a:pt x="0" y="12"/>
                      <a:pt x="1" y="11"/>
                    </a:cubicBezTo>
                    <a:cubicBezTo>
                      <a:pt x="2" y="13"/>
                      <a:pt x="2" y="14"/>
                      <a:pt x="3" y="15"/>
                    </a:cubicBezTo>
                    <a:cubicBezTo>
                      <a:pt x="5" y="19"/>
                      <a:pt x="6" y="20"/>
                      <a:pt x="11" y="19"/>
                    </a:cubicBezTo>
                    <a:cubicBezTo>
                      <a:pt x="23" y="17"/>
                      <a:pt x="35" y="15"/>
                      <a:pt x="47" y="13"/>
                    </a:cubicBezTo>
                    <a:cubicBezTo>
                      <a:pt x="50" y="13"/>
                      <a:pt x="52" y="12"/>
                      <a:pt x="55" y="12"/>
                    </a:cubicBezTo>
                    <a:cubicBezTo>
                      <a:pt x="60" y="11"/>
                      <a:pt x="61" y="9"/>
                      <a:pt x="62" y="5"/>
                    </a:cubicBezTo>
                    <a:cubicBezTo>
                      <a:pt x="62" y="4"/>
                      <a:pt x="62" y="3"/>
                      <a:pt x="62" y="0"/>
                    </a:cubicBezTo>
                    <a:cubicBezTo>
                      <a:pt x="63" y="2"/>
                      <a:pt x="64" y="3"/>
                      <a:pt x="64" y="3"/>
                    </a:cubicBezTo>
                    <a:cubicBezTo>
                      <a:pt x="65" y="14"/>
                      <a:pt x="67" y="24"/>
                      <a:pt x="69" y="35"/>
                    </a:cubicBezTo>
                    <a:cubicBezTo>
                      <a:pt x="68" y="35"/>
                      <a:pt x="68" y="35"/>
                      <a:pt x="67" y="35"/>
                    </a:cubicBezTo>
                    <a:cubicBezTo>
                      <a:pt x="67" y="35"/>
                      <a:pt x="66" y="34"/>
                      <a:pt x="66" y="33"/>
                    </a:cubicBezTo>
                    <a:cubicBezTo>
                      <a:pt x="64" y="28"/>
                      <a:pt x="62" y="27"/>
                      <a:pt x="57" y="27"/>
                    </a:cubicBezTo>
                    <a:cubicBezTo>
                      <a:pt x="43" y="30"/>
                      <a:pt x="28" y="32"/>
                      <a:pt x="14" y="35"/>
                    </a:cubicBezTo>
                    <a:cubicBezTo>
                      <a:pt x="9" y="35"/>
                      <a:pt x="7" y="37"/>
                      <a:pt x="7" y="42"/>
                    </a:cubicBezTo>
                    <a:cubicBezTo>
                      <a:pt x="7" y="43"/>
                      <a:pt x="6" y="44"/>
                      <a:pt x="6" y="45"/>
                    </a:cubicBezTo>
                    <a:cubicBezTo>
                      <a:pt x="6" y="45"/>
                      <a:pt x="5" y="45"/>
                      <a:pt x="5" y="45"/>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cs"/>
                </a:endParaRPr>
              </a:p>
            </p:txBody>
          </p:sp>
          <p:sp>
            <p:nvSpPr>
              <p:cNvPr id="145" name="Freeform 61"/>
              <p:cNvSpPr/>
              <p:nvPr/>
            </p:nvSpPr>
            <p:spPr bwMode="auto">
              <a:xfrm>
                <a:off x="5865225" y="20346840"/>
                <a:ext cx="291002" cy="487624"/>
              </a:xfrm>
              <a:custGeom>
                <a:avLst/>
                <a:gdLst>
                  <a:gd name="T0" fmla="*/ 1 w 42"/>
                  <a:gd name="T1" fmla="*/ 64 h 70"/>
                  <a:gd name="T2" fmla="*/ 4 w 42"/>
                  <a:gd name="T3" fmla="*/ 64 h 70"/>
                  <a:gd name="T4" fmla="*/ 10 w 42"/>
                  <a:gd name="T5" fmla="*/ 57 h 70"/>
                  <a:gd name="T6" fmla="*/ 13 w 42"/>
                  <a:gd name="T7" fmla="*/ 41 h 70"/>
                  <a:gd name="T8" fmla="*/ 16 w 42"/>
                  <a:gd name="T9" fmla="*/ 14 h 70"/>
                  <a:gd name="T10" fmla="*/ 17 w 42"/>
                  <a:gd name="T11" fmla="*/ 10 h 70"/>
                  <a:gd name="T12" fmla="*/ 11 w 42"/>
                  <a:gd name="T13" fmla="*/ 2 h 70"/>
                  <a:gd name="T14" fmla="*/ 9 w 42"/>
                  <a:gd name="T15" fmla="*/ 0 h 70"/>
                  <a:gd name="T16" fmla="*/ 42 w 42"/>
                  <a:gd name="T17" fmla="*/ 4 h 70"/>
                  <a:gd name="T18" fmla="*/ 42 w 42"/>
                  <a:gd name="T19" fmla="*/ 5 h 70"/>
                  <a:gd name="T20" fmla="*/ 39 w 42"/>
                  <a:gd name="T21" fmla="*/ 6 h 70"/>
                  <a:gd name="T22" fmla="*/ 32 w 42"/>
                  <a:gd name="T23" fmla="*/ 13 h 70"/>
                  <a:gd name="T24" fmla="*/ 27 w 42"/>
                  <a:gd name="T25" fmla="*/ 47 h 70"/>
                  <a:gd name="T26" fmla="*/ 25 w 42"/>
                  <a:gd name="T27" fmla="*/ 58 h 70"/>
                  <a:gd name="T28" fmla="*/ 31 w 42"/>
                  <a:gd name="T29" fmla="*/ 68 h 70"/>
                  <a:gd name="T30" fmla="*/ 33 w 42"/>
                  <a:gd name="T31" fmla="*/ 69 h 70"/>
                  <a:gd name="T32" fmla="*/ 33 w 42"/>
                  <a:gd name="T33" fmla="*/ 70 h 70"/>
                  <a:gd name="T34" fmla="*/ 0 w 42"/>
                  <a:gd name="T35" fmla="*/ 66 h 70"/>
                  <a:gd name="T36" fmla="*/ 1 w 42"/>
                  <a:gd name="T37" fmla="*/ 6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2" h="70">
                    <a:moveTo>
                      <a:pt x="1" y="64"/>
                    </a:moveTo>
                    <a:cubicBezTo>
                      <a:pt x="2" y="64"/>
                      <a:pt x="3" y="64"/>
                      <a:pt x="4" y="64"/>
                    </a:cubicBezTo>
                    <a:cubicBezTo>
                      <a:pt x="8" y="63"/>
                      <a:pt x="10" y="62"/>
                      <a:pt x="10" y="57"/>
                    </a:cubicBezTo>
                    <a:cubicBezTo>
                      <a:pt x="11" y="52"/>
                      <a:pt x="12" y="47"/>
                      <a:pt x="13" y="41"/>
                    </a:cubicBezTo>
                    <a:cubicBezTo>
                      <a:pt x="14" y="32"/>
                      <a:pt x="15" y="23"/>
                      <a:pt x="16" y="14"/>
                    </a:cubicBezTo>
                    <a:cubicBezTo>
                      <a:pt x="16" y="13"/>
                      <a:pt x="17" y="12"/>
                      <a:pt x="17" y="10"/>
                    </a:cubicBezTo>
                    <a:cubicBezTo>
                      <a:pt x="17" y="5"/>
                      <a:pt x="16" y="4"/>
                      <a:pt x="11" y="2"/>
                    </a:cubicBezTo>
                    <a:cubicBezTo>
                      <a:pt x="10" y="1"/>
                      <a:pt x="10" y="1"/>
                      <a:pt x="9" y="0"/>
                    </a:cubicBezTo>
                    <a:cubicBezTo>
                      <a:pt x="20" y="1"/>
                      <a:pt x="31" y="2"/>
                      <a:pt x="42" y="4"/>
                    </a:cubicBezTo>
                    <a:cubicBezTo>
                      <a:pt x="42" y="5"/>
                      <a:pt x="42" y="5"/>
                      <a:pt x="42" y="5"/>
                    </a:cubicBezTo>
                    <a:cubicBezTo>
                      <a:pt x="41" y="5"/>
                      <a:pt x="40" y="6"/>
                      <a:pt x="39" y="6"/>
                    </a:cubicBezTo>
                    <a:cubicBezTo>
                      <a:pt x="34" y="6"/>
                      <a:pt x="32" y="7"/>
                      <a:pt x="32" y="13"/>
                    </a:cubicBezTo>
                    <a:cubicBezTo>
                      <a:pt x="30" y="24"/>
                      <a:pt x="28" y="36"/>
                      <a:pt x="27" y="47"/>
                    </a:cubicBezTo>
                    <a:cubicBezTo>
                      <a:pt x="26" y="51"/>
                      <a:pt x="26" y="55"/>
                      <a:pt x="25" y="58"/>
                    </a:cubicBezTo>
                    <a:cubicBezTo>
                      <a:pt x="25" y="64"/>
                      <a:pt x="26" y="66"/>
                      <a:pt x="31" y="68"/>
                    </a:cubicBezTo>
                    <a:cubicBezTo>
                      <a:pt x="32" y="68"/>
                      <a:pt x="32" y="69"/>
                      <a:pt x="33" y="69"/>
                    </a:cubicBezTo>
                    <a:cubicBezTo>
                      <a:pt x="33" y="69"/>
                      <a:pt x="33" y="69"/>
                      <a:pt x="33" y="70"/>
                    </a:cubicBezTo>
                    <a:cubicBezTo>
                      <a:pt x="22" y="69"/>
                      <a:pt x="11" y="68"/>
                      <a:pt x="0" y="66"/>
                    </a:cubicBezTo>
                    <a:cubicBezTo>
                      <a:pt x="1" y="65"/>
                      <a:pt x="1" y="65"/>
                      <a:pt x="1" y="64"/>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cs"/>
                </a:endParaRPr>
              </a:p>
            </p:txBody>
          </p:sp>
          <p:sp>
            <p:nvSpPr>
              <p:cNvPr id="146" name="Freeform 62"/>
              <p:cNvSpPr/>
              <p:nvPr/>
            </p:nvSpPr>
            <p:spPr bwMode="auto">
              <a:xfrm>
                <a:off x="4087756" y="25828682"/>
                <a:ext cx="361786" cy="471895"/>
              </a:xfrm>
              <a:custGeom>
                <a:avLst/>
                <a:gdLst>
                  <a:gd name="T0" fmla="*/ 1 w 52"/>
                  <a:gd name="T1" fmla="*/ 51 h 67"/>
                  <a:gd name="T2" fmla="*/ 5 w 52"/>
                  <a:gd name="T3" fmla="*/ 52 h 67"/>
                  <a:gd name="T4" fmla="*/ 16 w 52"/>
                  <a:gd name="T5" fmla="*/ 47 h 67"/>
                  <a:gd name="T6" fmla="*/ 32 w 52"/>
                  <a:gd name="T7" fmla="*/ 12 h 67"/>
                  <a:gd name="T8" fmla="*/ 33 w 52"/>
                  <a:gd name="T9" fmla="*/ 9 h 67"/>
                  <a:gd name="T10" fmla="*/ 29 w 52"/>
                  <a:gd name="T11" fmla="*/ 2 h 67"/>
                  <a:gd name="T12" fmla="*/ 23 w 52"/>
                  <a:gd name="T13" fmla="*/ 1 h 67"/>
                  <a:gd name="T14" fmla="*/ 52 w 52"/>
                  <a:gd name="T15" fmla="*/ 1 h 67"/>
                  <a:gd name="T16" fmla="*/ 51 w 52"/>
                  <a:gd name="T17" fmla="*/ 4 h 67"/>
                  <a:gd name="T18" fmla="*/ 29 w 52"/>
                  <a:gd name="T19" fmla="*/ 52 h 67"/>
                  <a:gd name="T20" fmla="*/ 33 w 52"/>
                  <a:gd name="T21" fmla="*/ 65 h 67"/>
                  <a:gd name="T22" fmla="*/ 34 w 52"/>
                  <a:gd name="T23" fmla="*/ 66 h 67"/>
                  <a:gd name="T24" fmla="*/ 34 w 52"/>
                  <a:gd name="T25" fmla="*/ 67 h 67"/>
                  <a:gd name="T26" fmla="*/ 33 w 52"/>
                  <a:gd name="T27" fmla="*/ 67 h 67"/>
                  <a:gd name="T28" fmla="*/ 2 w 52"/>
                  <a:gd name="T29" fmla="*/ 53 h 67"/>
                  <a:gd name="T30" fmla="*/ 0 w 52"/>
                  <a:gd name="T31" fmla="*/ 52 h 67"/>
                  <a:gd name="T32" fmla="*/ 1 w 52"/>
                  <a:gd name="T33" fmla="*/ 5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2" h="67">
                    <a:moveTo>
                      <a:pt x="1" y="51"/>
                    </a:moveTo>
                    <a:cubicBezTo>
                      <a:pt x="2" y="51"/>
                      <a:pt x="4" y="51"/>
                      <a:pt x="5" y="52"/>
                    </a:cubicBezTo>
                    <a:cubicBezTo>
                      <a:pt x="10" y="53"/>
                      <a:pt x="13" y="52"/>
                      <a:pt x="16" y="47"/>
                    </a:cubicBezTo>
                    <a:cubicBezTo>
                      <a:pt x="21" y="35"/>
                      <a:pt x="27" y="23"/>
                      <a:pt x="32" y="12"/>
                    </a:cubicBezTo>
                    <a:cubicBezTo>
                      <a:pt x="33" y="11"/>
                      <a:pt x="33" y="10"/>
                      <a:pt x="33" y="9"/>
                    </a:cubicBezTo>
                    <a:cubicBezTo>
                      <a:pt x="34" y="5"/>
                      <a:pt x="33" y="3"/>
                      <a:pt x="29" y="2"/>
                    </a:cubicBezTo>
                    <a:cubicBezTo>
                      <a:pt x="28" y="2"/>
                      <a:pt x="26" y="2"/>
                      <a:pt x="23" y="1"/>
                    </a:cubicBezTo>
                    <a:cubicBezTo>
                      <a:pt x="27" y="0"/>
                      <a:pt x="44" y="0"/>
                      <a:pt x="52" y="1"/>
                    </a:cubicBezTo>
                    <a:cubicBezTo>
                      <a:pt x="52" y="2"/>
                      <a:pt x="52" y="3"/>
                      <a:pt x="51" y="4"/>
                    </a:cubicBezTo>
                    <a:cubicBezTo>
                      <a:pt x="44" y="20"/>
                      <a:pt x="37" y="36"/>
                      <a:pt x="29" y="52"/>
                    </a:cubicBezTo>
                    <a:cubicBezTo>
                      <a:pt x="26" y="59"/>
                      <a:pt x="26" y="61"/>
                      <a:pt x="33" y="65"/>
                    </a:cubicBezTo>
                    <a:cubicBezTo>
                      <a:pt x="33" y="65"/>
                      <a:pt x="34" y="66"/>
                      <a:pt x="34" y="66"/>
                    </a:cubicBezTo>
                    <a:cubicBezTo>
                      <a:pt x="34" y="66"/>
                      <a:pt x="34" y="67"/>
                      <a:pt x="34" y="67"/>
                    </a:cubicBezTo>
                    <a:cubicBezTo>
                      <a:pt x="34" y="67"/>
                      <a:pt x="33" y="67"/>
                      <a:pt x="33" y="67"/>
                    </a:cubicBezTo>
                    <a:cubicBezTo>
                      <a:pt x="23" y="62"/>
                      <a:pt x="13" y="58"/>
                      <a:pt x="2" y="53"/>
                    </a:cubicBezTo>
                    <a:cubicBezTo>
                      <a:pt x="1" y="53"/>
                      <a:pt x="1" y="52"/>
                      <a:pt x="0" y="52"/>
                    </a:cubicBezTo>
                    <a:cubicBezTo>
                      <a:pt x="1" y="51"/>
                      <a:pt x="1" y="51"/>
                      <a:pt x="1" y="51"/>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cs"/>
                </a:endParaRPr>
              </a:p>
            </p:txBody>
          </p:sp>
          <p:sp>
            <p:nvSpPr>
              <p:cNvPr id="147" name="Freeform 71"/>
              <p:cNvSpPr>
                <a:spLocks noEditPoints="1"/>
              </p:cNvSpPr>
              <p:nvPr/>
            </p:nvSpPr>
            <p:spPr bwMode="auto">
              <a:xfrm>
                <a:off x="3199023" y="21141194"/>
                <a:ext cx="4561646" cy="4553784"/>
              </a:xfrm>
              <a:custGeom>
                <a:avLst/>
                <a:gdLst>
                  <a:gd name="T0" fmla="*/ 326 w 652"/>
                  <a:gd name="T1" fmla="*/ 652 h 652"/>
                  <a:gd name="T2" fmla="*/ 326 w 652"/>
                  <a:gd name="T3" fmla="*/ 0 h 652"/>
                  <a:gd name="T4" fmla="*/ 300 w 652"/>
                  <a:gd name="T5" fmla="*/ 368 h 652"/>
                  <a:gd name="T6" fmla="*/ 300 w 652"/>
                  <a:gd name="T7" fmla="*/ 408 h 652"/>
                  <a:gd name="T8" fmla="*/ 292 w 652"/>
                  <a:gd name="T9" fmla="*/ 425 h 652"/>
                  <a:gd name="T10" fmla="*/ 239 w 652"/>
                  <a:gd name="T11" fmla="*/ 475 h 652"/>
                  <a:gd name="T12" fmla="*/ 208 w 652"/>
                  <a:gd name="T13" fmla="*/ 558 h 652"/>
                  <a:gd name="T14" fmla="*/ 256 w 652"/>
                  <a:gd name="T15" fmla="*/ 566 h 652"/>
                  <a:gd name="T16" fmla="*/ 264 w 652"/>
                  <a:gd name="T17" fmla="*/ 540 h 652"/>
                  <a:gd name="T18" fmla="*/ 312 w 652"/>
                  <a:gd name="T19" fmla="*/ 473 h 652"/>
                  <a:gd name="T20" fmla="*/ 346 w 652"/>
                  <a:gd name="T21" fmla="*/ 477 h 652"/>
                  <a:gd name="T22" fmla="*/ 390 w 652"/>
                  <a:gd name="T23" fmla="*/ 550 h 652"/>
                  <a:gd name="T24" fmla="*/ 410 w 652"/>
                  <a:gd name="T25" fmla="*/ 582 h 652"/>
                  <a:gd name="T26" fmla="*/ 439 w 652"/>
                  <a:gd name="T27" fmla="*/ 536 h 652"/>
                  <a:gd name="T28" fmla="*/ 360 w 652"/>
                  <a:gd name="T29" fmla="*/ 425 h 652"/>
                  <a:gd name="T30" fmla="*/ 351 w 652"/>
                  <a:gd name="T31" fmla="*/ 372 h 652"/>
                  <a:gd name="T32" fmla="*/ 357 w 652"/>
                  <a:gd name="T33" fmla="*/ 369 h 652"/>
                  <a:gd name="T34" fmla="*/ 453 w 652"/>
                  <a:gd name="T35" fmla="*/ 459 h 652"/>
                  <a:gd name="T36" fmla="*/ 489 w 652"/>
                  <a:gd name="T37" fmla="*/ 522 h 652"/>
                  <a:gd name="T38" fmla="*/ 526 w 652"/>
                  <a:gd name="T39" fmla="*/ 508 h 652"/>
                  <a:gd name="T40" fmla="*/ 512 w 652"/>
                  <a:gd name="T41" fmla="*/ 460 h 652"/>
                  <a:gd name="T42" fmla="*/ 373 w 652"/>
                  <a:gd name="T43" fmla="*/ 322 h 652"/>
                  <a:gd name="T44" fmla="*/ 351 w 652"/>
                  <a:gd name="T45" fmla="*/ 304 h 652"/>
                  <a:gd name="T46" fmla="*/ 306 w 652"/>
                  <a:gd name="T47" fmla="*/ 286 h 652"/>
                  <a:gd name="T48" fmla="*/ 300 w 652"/>
                  <a:gd name="T49" fmla="*/ 316 h 652"/>
                  <a:gd name="T50" fmla="*/ 210 w 652"/>
                  <a:gd name="T51" fmla="*/ 361 h 652"/>
                  <a:gd name="T52" fmla="*/ 128 w 652"/>
                  <a:gd name="T53" fmla="*/ 483 h 652"/>
                  <a:gd name="T54" fmla="*/ 140 w 652"/>
                  <a:gd name="T55" fmla="*/ 526 h 652"/>
                  <a:gd name="T56" fmla="*/ 172 w 652"/>
                  <a:gd name="T57" fmla="*/ 509 h 652"/>
                  <a:gd name="T58" fmla="*/ 246 w 652"/>
                  <a:gd name="T59" fmla="*/ 399 h 652"/>
                  <a:gd name="T60" fmla="*/ 300 w 652"/>
                  <a:gd name="T61" fmla="*/ 368 h 652"/>
                  <a:gd name="T62" fmla="*/ 249 w 652"/>
                  <a:gd name="T63" fmla="*/ 114 h 652"/>
                  <a:gd name="T64" fmla="*/ 123 w 652"/>
                  <a:gd name="T65" fmla="*/ 169 h 652"/>
                  <a:gd name="T66" fmla="*/ 75 w 652"/>
                  <a:gd name="T67" fmla="*/ 214 h 652"/>
                  <a:gd name="T68" fmla="*/ 108 w 652"/>
                  <a:gd name="T69" fmla="*/ 242 h 652"/>
                  <a:gd name="T70" fmla="*/ 158 w 652"/>
                  <a:gd name="T71" fmla="*/ 210 h 652"/>
                  <a:gd name="T72" fmla="*/ 253 w 652"/>
                  <a:gd name="T73" fmla="*/ 164 h 652"/>
                  <a:gd name="T74" fmla="*/ 250 w 652"/>
                  <a:gd name="T75" fmla="*/ 222 h 652"/>
                  <a:gd name="T76" fmla="*/ 65 w 652"/>
                  <a:gd name="T77" fmla="*/ 383 h 652"/>
                  <a:gd name="T78" fmla="*/ 80 w 652"/>
                  <a:gd name="T79" fmla="*/ 422 h 652"/>
                  <a:gd name="T80" fmla="*/ 113 w 652"/>
                  <a:gd name="T81" fmla="*/ 400 h 652"/>
                  <a:gd name="T82" fmla="*/ 215 w 652"/>
                  <a:gd name="T83" fmla="*/ 296 h 652"/>
                  <a:gd name="T84" fmla="*/ 304 w 652"/>
                  <a:gd name="T85" fmla="*/ 240 h 652"/>
                  <a:gd name="T86" fmla="*/ 303 w 652"/>
                  <a:gd name="T87" fmla="*/ 78 h 652"/>
                  <a:gd name="T88" fmla="*/ 269 w 652"/>
                  <a:gd name="T89" fmla="*/ 56 h 652"/>
                  <a:gd name="T90" fmla="*/ 253 w 652"/>
                  <a:gd name="T91" fmla="*/ 90 h 652"/>
                  <a:gd name="T92" fmla="*/ 398 w 652"/>
                  <a:gd name="T93" fmla="*/ 112 h 652"/>
                  <a:gd name="T94" fmla="*/ 398 w 652"/>
                  <a:gd name="T95" fmla="*/ 82 h 652"/>
                  <a:gd name="T96" fmla="*/ 368 w 652"/>
                  <a:gd name="T97" fmla="*/ 54 h 652"/>
                  <a:gd name="T98" fmla="*/ 347 w 652"/>
                  <a:gd name="T99" fmla="*/ 85 h 652"/>
                  <a:gd name="T100" fmla="*/ 347 w 652"/>
                  <a:gd name="T101" fmla="*/ 243 h 652"/>
                  <a:gd name="T102" fmla="*/ 369 w 652"/>
                  <a:gd name="T103" fmla="*/ 264 h 652"/>
                  <a:gd name="T104" fmla="*/ 493 w 652"/>
                  <a:gd name="T105" fmla="*/ 344 h 652"/>
                  <a:gd name="T106" fmla="*/ 549 w 652"/>
                  <a:gd name="T107" fmla="*/ 416 h 652"/>
                  <a:gd name="T108" fmla="*/ 587 w 652"/>
                  <a:gd name="T109" fmla="*/ 384 h 652"/>
                  <a:gd name="T110" fmla="*/ 407 w 652"/>
                  <a:gd name="T111" fmla="*/ 224 h 652"/>
                  <a:gd name="T112" fmla="*/ 398 w 652"/>
                  <a:gd name="T113" fmla="*/ 164 h 652"/>
                  <a:gd name="T114" fmla="*/ 403 w 652"/>
                  <a:gd name="T115" fmla="*/ 165 h 652"/>
                  <a:gd name="T116" fmla="*/ 532 w 652"/>
                  <a:gd name="T117" fmla="*/ 236 h 652"/>
                  <a:gd name="T118" fmla="*/ 575 w 652"/>
                  <a:gd name="T119" fmla="*/ 211 h 652"/>
                  <a:gd name="T120" fmla="*/ 509 w 652"/>
                  <a:gd name="T121" fmla="*/ 157 h 652"/>
                  <a:gd name="T122" fmla="*/ 398 w 652"/>
                  <a:gd name="T123" fmla="*/ 11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52" h="652">
                    <a:moveTo>
                      <a:pt x="652" y="326"/>
                    </a:moveTo>
                    <a:cubicBezTo>
                      <a:pt x="652" y="505"/>
                      <a:pt x="506" y="652"/>
                      <a:pt x="326" y="652"/>
                    </a:cubicBezTo>
                    <a:cubicBezTo>
                      <a:pt x="147" y="652"/>
                      <a:pt x="0" y="507"/>
                      <a:pt x="0" y="326"/>
                    </a:cubicBezTo>
                    <a:cubicBezTo>
                      <a:pt x="0" y="146"/>
                      <a:pt x="146" y="0"/>
                      <a:pt x="326" y="0"/>
                    </a:cubicBezTo>
                    <a:cubicBezTo>
                      <a:pt x="506" y="0"/>
                      <a:pt x="652" y="147"/>
                      <a:pt x="652" y="326"/>
                    </a:cubicBezTo>
                    <a:close/>
                    <a:moveTo>
                      <a:pt x="300" y="368"/>
                    </a:moveTo>
                    <a:cubicBezTo>
                      <a:pt x="300" y="370"/>
                      <a:pt x="300" y="371"/>
                      <a:pt x="300" y="373"/>
                    </a:cubicBezTo>
                    <a:cubicBezTo>
                      <a:pt x="300" y="385"/>
                      <a:pt x="300" y="396"/>
                      <a:pt x="300" y="408"/>
                    </a:cubicBezTo>
                    <a:cubicBezTo>
                      <a:pt x="300" y="409"/>
                      <a:pt x="300" y="410"/>
                      <a:pt x="300" y="411"/>
                    </a:cubicBezTo>
                    <a:cubicBezTo>
                      <a:pt x="300" y="417"/>
                      <a:pt x="297" y="422"/>
                      <a:pt x="292" y="425"/>
                    </a:cubicBezTo>
                    <a:cubicBezTo>
                      <a:pt x="290" y="426"/>
                      <a:pt x="288" y="428"/>
                      <a:pt x="285" y="429"/>
                    </a:cubicBezTo>
                    <a:cubicBezTo>
                      <a:pt x="267" y="441"/>
                      <a:pt x="252" y="457"/>
                      <a:pt x="239" y="475"/>
                    </a:cubicBezTo>
                    <a:cubicBezTo>
                      <a:pt x="225" y="496"/>
                      <a:pt x="216" y="520"/>
                      <a:pt x="210" y="544"/>
                    </a:cubicBezTo>
                    <a:cubicBezTo>
                      <a:pt x="209" y="549"/>
                      <a:pt x="208" y="553"/>
                      <a:pt x="208" y="558"/>
                    </a:cubicBezTo>
                    <a:cubicBezTo>
                      <a:pt x="207" y="571"/>
                      <a:pt x="215" y="581"/>
                      <a:pt x="228" y="583"/>
                    </a:cubicBezTo>
                    <a:cubicBezTo>
                      <a:pt x="239" y="585"/>
                      <a:pt x="252" y="581"/>
                      <a:pt x="256" y="566"/>
                    </a:cubicBezTo>
                    <a:cubicBezTo>
                      <a:pt x="256" y="565"/>
                      <a:pt x="257" y="563"/>
                      <a:pt x="257" y="562"/>
                    </a:cubicBezTo>
                    <a:cubicBezTo>
                      <a:pt x="260" y="555"/>
                      <a:pt x="262" y="547"/>
                      <a:pt x="264" y="540"/>
                    </a:cubicBezTo>
                    <a:cubicBezTo>
                      <a:pt x="270" y="523"/>
                      <a:pt x="278" y="508"/>
                      <a:pt x="289" y="493"/>
                    </a:cubicBezTo>
                    <a:cubicBezTo>
                      <a:pt x="295" y="485"/>
                      <a:pt x="303" y="478"/>
                      <a:pt x="312" y="473"/>
                    </a:cubicBezTo>
                    <a:cubicBezTo>
                      <a:pt x="321" y="468"/>
                      <a:pt x="330" y="468"/>
                      <a:pt x="339" y="473"/>
                    </a:cubicBezTo>
                    <a:cubicBezTo>
                      <a:pt x="341" y="474"/>
                      <a:pt x="344" y="475"/>
                      <a:pt x="346" y="477"/>
                    </a:cubicBezTo>
                    <a:cubicBezTo>
                      <a:pt x="355" y="483"/>
                      <a:pt x="362" y="491"/>
                      <a:pt x="368" y="500"/>
                    </a:cubicBezTo>
                    <a:cubicBezTo>
                      <a:pt x="378" y="516"/>
                      <a:pt x="385" y="533"/>
                      <a:pt x="390" y="550"/>
                    </a:cubicBezTo>
                    <a:cubicBezTo>
                      <a:pt x="392" y="556"/>
                      <a:pt x="394" y="563"/>
                      <a:pt x="396" y="569"/>
                    </a:cubicBezTo>
                    <a:cubicBezTo>
                      <a:pt x="399" y="576"/>
                      <a:pt x="403" y="580"/>
                      <a:pt x="410" y="582"/>
                    </a:cubicBezTo>
                    <a:cubicBezTo>
                      <a:pt x="425" y="588"/>
                      <a:pt x="446" y="577"/>
                      <a:pt x="443" y="555"/>
                    </a:cubicBezTo>
                    <a:cubicBezTo>
                      <a:pt x="442" y="548"/>
                      <a:pt x="440" y="542"/>
                      <a:pt x="439" y="536"/>
                    </a:cubicBezTo>
                    <a:cubicBezTo>
                      <a:pt x="433" y="515"/>
                      <a:pt x="426" y="496"/>
                      <a:pt x="414" y="478"/>
                    </a:cubicBezTo>
                    <a:cubicBezTo>
                      <a:pt x="400" y="456"/>
                      <a:pt x="382" y="439"/>
                      <a:pt x="360" y="425"/>
                    </a:cubicBezTo>
                    <a:cubicBezTo>
                      <a:pt x="354" y="422"/>
                      <a:pt x="351" y="417"/>
                      <a:pt x="351" y="410"/>
                    </a:cubicBezTo>
                    <a:cubicBezTo>
                      <a:pt x="351" y="397"/>
                      <a:pt x="351" y="385"/>
                      <a:pt x="351" y="372"/>
                    </a:cubicBezTo>
                    <a:cubicBezTo>
                      <a:pt x="351" y="371"/>
                      <a:pt x="351" y="370"/>
                      <a:pt x="352" y="368"/>
                    </a:cubicBezTo>
                    <a:cubicBezTo>
                      <a:pt x="354" y="368"/>
                      <a:pt x="355" y="369"/>
                      <a:pt x="357" y="369"/>
                    </a:cubicBezTo>
                    <a:cubicBezTo>
                      <a:pt x="376" y="376"/>
                      <a:pt x="392" y="386"/>
                      <a:pt x="406" y="400"/>
                    </a:cubicBezTo>
                    <a:cubicBezTo>
                      <a:pt x="425" y="417"/>
                      <a:pt x="439" y="437"/>
                      <a:pt x="453" y="459"/>
                    </a:cubicBezTo>
                    <a:cubicBezTo>
                      <a:pt x="462" y="475"/>
                      <a:pt x="471" y="492"/>
                      <a:pt x="479" y="509"/>
                    </a:cubicBezTo>
                    <a:cubicBezTo>
                      <a:pt x="481" y="514"/>
                      <a:pt x="484" y="518"/>
                      <a:pt x="489" y="522"/>
                    </a:cubicBezTo>
                    <a:cubicBezTo>
                      <a:pt x="494" y="526"/>
                      <a:pt x="501" y="529"/>
                      <a:pt x="508" y="527"/>
                    </a:cubicBezTo>
                    <a:cubicBezTo>
                      <a:pt x="518" y="524"/>
                      <a:pt x="524" y="518"/>
                      <a:pt x="526" y="508"/>
                    </a:cubicBezTo>
                    <a:cubicBezTo>
                      <a:pt x="528" y="500"/>
                      <a:pt x="527" y="493"/>
                      <a:pt x="524" y="486"/>
                    </a:cubicBezTo>
                    <a:cubicBezTo>
                      <a:pt x="520" y="477"/>
                      <a:pt x="516" y="469"/>
                      <a:pt x="512" y="460"/>
                    </a:cubicBezTo>
                    <a:cubicBezTo>
                      <a:pt x="498" y="429"/>
                      <a:pt x="480" y="400"/>
                      <a:pt x="456" y="375"/>
                    </a:cubicBezTo>
                    <a:cubicBezTo>
                      <a:pt x="432" y="351"/>
                      <a:pt x="405" y="333"/>
                      <a:pt x="373" y="322"/>
                    </a:cubicBezTo>
                    <a:cubicBezTo>
                      <a:pt x="366" y="320"/>
                      <a:pt x="359" y="318"/>
                      <a:pt x="351" y="316"/>
                    </a:cubicBezTo>
                    <a:cubicBezTo>
                      <a:pt x="351" y="312"/>
                      <a:pt x="351" y="308"/>
                      <a:pt x="351" y="304"/>
                    </a:cubicBezTo>
                    <a:cubicBezTo>
                      <a:pt x="350" y="298"/>
                      <a:pt x="349" y="291"/>
                      <a:pt x="345" y="286"/>
                    </a:cubicBezTo>
                    <a:cubicBezTo>
                      <a:pt x="335" y="271"/>
                      <a:pt x="316" y="271"/>
                      <a:pt x="306" y="286"/>
                    </a:cubicBezTo>
                    <a:cubicBezTo>
                      <a:pt x="302" y="292"/>
                      <a:pt x="301" y="299"/>
                      <a:pt x="301" y="305"/>
                    </a:cubicBezTo>
                    <a:cubicBezTo>
                      <a:pt x="300" y="309"/>
                      <a:pt x="300" y="312"/>
                      <a:pt x="300" y="316"/>
                    </a:cubicBezTo>
                    <a:cubicBezTo>
                      <a:pt x="299" y="317"/>
                      <a:pt x="298" y="317"/>
                      <a:pt x="296" y="317"/>
                    </a:cubicBezTo>
                    <a:cubicBezTo>
                      <a:pt x="264" y="325"/>
                      <a:pt x="235" y="339"/>
                      <a:pt x="210" y="361"/>
                    </a:cubicBezTo>
                    <a:cubicBezTo>
                      <a:pt x="191" y="378"/>
                      <a:pt x="175" y="398"/>
                      <a:pt x="161" y="420"/>
                    </a:cubicBezTo>
                    <a:cubicBezTo>
                      <a:pt x="148" y="440"/>
                      <a:pt x="138" y="462"/>
                      <a:pt x="128" y="483"/>
                    </a:cubicBezTo>
                    <a:cubicBezTo>
                      <a:pt x="126" y="490"/>
                      <a:pt x="124" y="497"/>
                      <a:pt x="125" y="504"/>
                    </a:cubicBezTo>
                    <a:cubicBezTo>
                      <a:pt x="126" y="515"/>
                      <a:pt x="130" y="522"/>
                      <a:pt x="140" y="526"/>
                    </a:cubicBezTo>
                    <a:cubicBezTo>
                      <a:pt x="150" y="530"/>
                      <a:pt x="159" y="526"/>
                      <a:pt x="165" y="519"/>
                    </a:cubicBezTo>
                    <a:cubicBezTo>
                      <a:pt x="168" y="516"/>
                      <a:pt x="170" y="512"/>
                      <a:pt x="172" y="509"/>
                    </a:cubicBezTo>
                    <a:cubicBezTo>
                      <a:pt x="181" y="493"/>
                      <a:pt x="189" y="476"/>
                      <a:pt x="198" y="461"/>
                    </a:cubicBezTo>
                    <a:cubicBezTo>
                      <a:pt x="211" y="438"/>
                      <a:pt x="227" y="417"/>
                      <a:pt x="246" y="399"/>
                    </a:cubicBezTo>
                    <a:cubicBezTo>
                      <a:pt x="260" y="386"/>
                      <a:pt x="276" y="376"/>
                      <a:pt x="294" y="370"/>
                    </a:cubicBezTo>
                    <a:cubicBezTo>
                      <a:pt x="296" y="369"/>
                      <a:pt x="298" y="368"/>
                      <a:pt x="300" y="368"/>
                    </a:cubicBezTo>
                    <a:close/>
                    <a:moveTo>
                      <a:pt x="253" y="112"/>
                    </a:moveTo>
                    <a:cubicBezTo>
                      <a:pt x="252" y="113"/>
                      <a:pt x="250" y="113"/>
                      <a:pt x="249" y="114"/>
                    </a:cubicBezTo>
                    <a:cubicBezTo>
                      <a:pt x="240" y="117"/>
                      <a:pt x="231" y="119"/>
                      <a:pt x="222" y="122"/>
                    </a:cubicBezTo>
                    <a:cubicBezTo>
                      <a:pt x="187" y="134"/>
                      <a:pt x="154" y="149"/>
                      <a:pt x="123" y="169"/>
                    </a:cubicBezTo>
                    <a:cubicBezTo>
                      <a:pt x="110" y="178"/>
                      <a:pt x="97" y="188"/>
                      <a:pt x="85" y="200"/>
                    </a:cubicBezTo>
                    <a:cubicBezTo>
                      <a:pt x="81" y="204"/>
                      <a:pt x="77" y="208"/>
                      <a:pt x="75" y="214"/>
                    </a:cubicBezTo>
                    <a:cubicBezTo>
                      <a:pt x="71" y="225"/>
                      <a:pt x="76" y="237"/>
                      <a:pt x="87" y="241"/>
                    </a:cubicBezTo>
                    <a:cubicBezTo>
                      <a:pt x="94" y="244"/>
                      <a:pt x="101" y="244"/>
                      <a:pt x="108" y="242"/>
                    </a:cubicBezTo>
                    <a:cubicBezTo>
                      <a:pt x="114" y="240"/>
                      <a:pt x="118" y="237"/>
                      <a:pt x="123" y="234"/>
                    </a:cubicBezTo>
                    <a:cubicBezTo>
                      <a:pt x="134" y="226"/>
                      <a:pt x="146" y="217"/>
                      <a:pt x="158" y="210"/>
                    </a:cubicBezTo>
                    <a:cubicBezTo>
                      <a:pt x="186" y="191"/>
                      <a:pt x="216" y="176"/>
                      <a:pt x="249" y="165"/>
                    </a:cubicBezTo>
                    <a:cubicBezTo>
                      <a:pt x="250" y="165"/>
                      <a:pt x="252" y="164"/>
                      <a:pt x="253" y="164"/>
                    </a:cubicBezTo>
                    <a:cubicBezTo>
                      <a:pt x="253" y="183"/>
                      <a:pt x="253" y="202"/>
                      <a:pt x="253" y="220"/>
                    </a:cubicBezTo>
                    <a:cubicBezTo>
                      <a:pt x="252" y="221"/>
                      <a:pt x="251" y="221"/>
                      <a:pt x="250" y="222"/>
                    </a:cubicBezTo>
                    <a:cubicBezTo>
                      <a:pt x="185" y="247"/>
                      <a:pt x="131" y="288"/>
                      <a:pt x="90" y="345"/>
                    </a:cubicBezTo>
                    <a:cubicBezTo>
                      <a:pt x="81" y="357"/>
                      <a:pt x="73" y="370"/>
                      <a:pt x="65" y="383"/>
                    </a:cubicBezTo>
                    <a:cubicBezTo>
                      <a:pt x="62" y="387"/>
                      <a:pt x="60" y="391"/>
                      <a:pt x="60" y="395"/>
                    </a:cubicBezTo>
                    <a:cubicBezTo>
                      <a:pt x="60" y="408"/>
                      <a:pt x="68" y="419"/>
                      <a:pt x="80" y="422"/>
                    </a:cubicBezTo>
                    <a:cubicBezTo>
                      <a:pt x="90" y="425"/>
                      <a:pt x="98" y="422"/>
                      <a:pt x="104" y="413"/>
                    </a:cubicBezTo>
                    <a:cubicBezTo>
                      <a:pt x="107" y="409"/>
                      <a:pt x="110" y="404"/>
                      <a:pt x="113" y="400"/>
                    </a:cubicBezTo>
                    <a:cubicBezTo>
                      <a:pt x="127" y="380"/>
                      <a:pt x="143" y="361"/>
                      <a:pt x="160" y="343"/>
                    </a:cubicBezTo>
                    <a:cubicBezTo>
                      <a:pt x="177" y="325"/>
                      <a:pt x="195" y="309"/>
                      <a:pt x="215" y="296"/>
                    </a:cubicBezTo>
                    <a:cubicBezTo>
                      <a:pt x="237" y="282"/>
                      <a:pt x="261" y="271"/>
                      <a:pt x="286" y="264"/>
                    </a:cubicBezTo>
                    <a:cubicBezTo>
                      <a:pt x="300" y="260"/>
                      <a:pt x="304" y="253"/>
                      <a:pt x="304" y="240"/>
                    </a:cubicBezTo>
                    <a:cubicBezTo>
                      <a:pt x="304" y="189"/>
                      <a:pt x="304" y="138"/>
                      <a:pt x="304" y="88"/>
                    </a:cubicBezTo>
                    <a:cubicBezTo>
                      <a:pt x="304" y="84"/>
                      <a:pt x="304" y="81"/>
                      <a:pt x="303" y="78"/>
                    </a:cubicBezTo>
                    <a:cubicBezTo>
                      <a:pt x="303" y="74"/>
                      <a:pt x="302" y="69"/>
                      <a:pt x="299" y="65"/>
                    </a:cubicBezTo>
                    <a:cubicBezTo>
                      <a:pt x="293" y="55"/>
                      <a:pt x="280" y="51"/>
                      <a:pt x="269" y="56"/>
                    </a:cubicBezTo>
                    <a:cubicBezTo>
                      <a:pt x="261" y="61"/>
                      <a:pt x="256" y="68"/>
                      <a:pt x="254" y="77"/>
                    </a:cubicBezTo>
                    <a:cubicBezTo>
                      <a:pt x="254" y="81"/>
                      <a:pt x="254" y="85"/>
                      <a:pt x="253" y="90"/>
                    </a:cubicBezTo>
                    <a:cubicBezTo>
                      <a:pt x="253" y="97"/>
                      <a:pt x="253" y="105"/>
                      <a:pt x="253" y="112"/>
                    </a:cubicBezTo>
                    <a:close/>
                    <a:moveTo>
                      <a:pt x="398" y="112"/>
                    </a:moveTo>
                    <a:cubicBezTo>
                      <a:pt x="398" y="110"/>
                      <a:pt x="398" y="108"/>
                      <a:pt x="398" y="106"/>
                    </a:cubicBezTo>
                    <a:cubicBezTo>
                      <a:pt x="398" y="98"/>
                      <a:pt x="398" y="90"/>
                      <a:pt x="398" y="82"/>
                    </a:cubicBezTo>
                    <a:cubicBezTo>
                      <a:pt x="397" y="76"/>
                      <a:pt x="396" y="70"/>
                      <a:pt x="392" y="65"/>
                    </a:cubicBezTo>
                    <a:cubicBezTo>
                      <a:pt x="386" y="57"/>
                      <a:pt x="378" y="53"/>
                      <a:pt x="368" y="54"/>
                    </a:cubicBezTo>
                    <a:cubicBezTo>
                      <a:pt x="358" y="56"/>
                      <a:pt x="352" y="62"/>
                      <a:pt x="349" y="71"/>
                    </a:cubicBezTo>
                    <a:cubicBezTo>
                      <a:pt x="348" y="75"/>
                      <a:pt x="347" y="80"/>
                      <a:pt x="347" y="85"/>
                    </a:cubicBezTo>
                    <a:cubicBezTo>
                      <a:pt x="347" y="137"/>
                      <a:pt x="347" y="189"/>
                      <a:pt x="347" y="242"/>
                    </a:cubicBezTo>
                    <a:cubicBezTo>
                      <a:pt x="347" y="242"/>
                      <a:pt x="347" y="243"/>
                      <a:pt x="347" y="243"/>
                    </a:cubicBezTo>
                    <a:cubicBezTo>
                      <a:pt x="347" y="251"/>
                      <a:pt x="351" y="257"/>
                      <a:pt x="358" y="260"/>
                    </a:cubicBezTo>
                    <a:cubicBezTo>
                      <a:pt x="361" y="262"/>
                      <a:pt x="365" y="263"/>
                      <a:pt x="369" y="264"/>
                    </a:cubicBezTo>
                    <a:cubicBezTo>
                      <a:pt x="387" y="270"/>
                      <a:pt x="405" y="277"/>
                      <a:pt x="421" y="286"/>
                    </a:cubicBezTo>
                    <a:cubicBezTo>
                      <a:pt x="449" y="301"/>
                      <a:pt x="473" y="321"/>
                      <a:pt x="493" y="344"/>
                    </a:cubicBezTo>
                    <a:cubicBezTo>
                      <a:pt x="513" y="365"/>
                      <a:pt x="530" y="388"/>
                      <a:pt x="546" y="412"/>
                    </a:cubicBezTo>
                    <a:cubicBezTo>
                      <a:pt x="547" y="413"/>
                      <a:pt x="548" y="415"/>
                      <a:pt x="549" y="416"/>
                    </a:cubicBezTo>
                    <a:cubicBezTo>
                      <a:pt x="553" y="421"/>
                      <a:pt x="558" y="423"/>
                      <a:pt x="564" y="423"/>
                    </a:cubicBezTo>
                    <a:cubicBezTo>
                      <a:pt x="584" y="423"/>
                      <a:pt x="598" y="402"/>
                      <a:pt x="587" y="384"/>
                    </a:cubicBezTo>
                    <a:cubicBezTo>
                      <a:pt x="581" y="374"/>
                      <a:pt x="576" y="365"/>
                      <a:pt x="569" y="355"/>
                    </a:cubicBezTo>
                    <a:cubicBezTo>
                      <a:pt x="528" y="296"/>
                      <a:pt x="474" y="251"/>
                      <a:pt x="407" y="224"/>
                    </a:cubicBezTo>
                    <a:cubicBezTo>
                      <a:pt x="404" y="223"/>
                      <a:pt x="401" y="222"/>
                      <a:pt x="398" y="220"/>
                    </a:cubicBezTo>
                    <a:cubicBezTo>
                      <a:pt x="398" y="201"/>
                      <a:pt x="398" y="183"/>
                      <a:pt x="398" y="164"/>
                    </a:cubicBezTo>
                    <a:cubicBezTo>
                      <a:pt x="399" y="164"/>
                      <a:pt x="399" y="164"/>
                      <a:pt x="399" y="164"/>
                    </a:cubicBezTo>
                    <a:cubicBezTo>
                      <a:pt x="401" y="165"/>
                      <a:pt x="402" y="165"/>
                      <a:pt x="403" y="165"/>
                    </a:cubicBezTo>
                    <a:cubicBezTo>
                      <a:pt x="439" y="177"/>
                      <a:pt x="473" y="195"/>
                      <a:pt x="504" y="217"/>
                    </a:cubicBezTo>
                    <a:cubicBezTo>
                      <a:pt x="513" y="223"/>
                      <a:pt x="522" y="230"/>
                      <a:pt x="532" y="236"/>
                    </a:cubicBezTo>
                    <a:cubicBezTo>
                      <a:pt x="539" y="242"/>
                      <a:pt x="547" y="244"/>
                      <a:pt x="556" y="243"/>
                    </a:cubicBezTo>
                    <a:cubicBezTo>
                      <a:pt x="573" y="242"/>
                      <a:pt x="582" y="226"/>
                      <a:pt x="575" y="211"/>
                    </a:cubicBezTo>
                    <a:cubicBezTo>
                      <a:pt x="572" y="206"/>
                      <a:pt x="569" y="202"/>
                      <a:pt x="566" y="199"/>
                    </a:cubicBezTo>
                    <a:cubicBezTo>
                      <a:pt x="549" y="182"/>
                      <a:pt x="529" y="169"/>
                      <a:pt x="509" y="157"/>
                    </a:cubicBezTo>
                    <a:cubicBezTo>
                      <a:pt x="480" y="141"/>
                      <a:pt x="450" y="129"/>
                      <a:pt x="418" y="119"/>
                    </a:cubicBezTo>
                    <a:cubicBezTo>
                      <a:pt x="412" y="116"/>
                      <a:pt x="405" y="114"/>
                      <a:pt x="398" y="112"/>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cs"/>
                </a:endParaRPr>
              </a:p>
            </p:txBody>
          </p:sp>
        </p:grpSp>
      </p:grpSp>
      <p:sp>
        <p:nvSpPr>
          <p:cNvPr id="176" name="标题 1"/>
          <p:cNvSpPr>
            <a:spLocks noGrp="1"/>
          </p:cNvSpPr>
          <p:nvPr>
            <p:ph type="title" hasCustomPrompt="1"/>
          </p:nvPr>
        </p:nvSpPr>
        <p:spPr>
          <a:xfrm>
            <a:off x="442913" y="243569"/>
            <a:ext cx="9056851" cy="617518"/>
          </a:xfrm>
        </p:spPr>
        <p:txBody>
          <a:bodyPr>
            <a:normAutofit/>
          </a:bodyPr>
          <a:lstStyle>
            <a:lvl1pPr algn="l" defTabSz="914400" rtl="0" eaLnBrk="1" latinLnBrk="0" hangingPunct="1">
              <a:lnSpc>
                <a:spcPct val="90000"/>
              </a:lnSpc>
              <a:spcBef>
                <a:spcPct val="0"/>
              </a:spcBef>
              <a:buNone/>
              <a:defRPr lang="zh-CN" altLang="en-US" sz="2400" b="1" kern="1200" baseline="0" dirty="0">
                <a:solidFill>
                  <a:schemeClr val="accent1"/>
                </a:solidFill>
                <a:latin typeface="Arial" panose="020B0604020202090204" pitchFamily="34" charset="0"/>
                <a:ea typeface="微软雅黑" panose="020B0503020204020204" pitchFamily="34" charset="-122"/>
                <a:cs typeface="+mn-ea"/>
              </a:defRPr>
            </a:lvl1pPr>
          </a:lstStyle>
          <a:p>
            <a:r>
              <a:rPr lang="en-US" altLang="zh-CN" dirty="0"/>
              <a:t>X.X  </a:t>
            </a:r>
            <a:r>
              <a:rPr lang="zh-CN" altLang="en-US" dirty="0"/>
              <a:t>单击此处输入标题</a:t>
            </a:r>
            <a:endParaRPr lang="zh-CN" altLang="en-US" dirty="0"/>
          </a:p>
        </p:txBody>
      </p:sp>
      <p:grpSp>
        <p:nvGrpSpPr>
          <p:cNvPr id="177" name="组合 176"/>
          <p:cNvGrpSpPr/>
          <p:nvPr userDrawn="1"/>
        </p:nvGrpSpPr>
        <p:grpSpPr>
          <a:xfrm>
            <a:off x="528706" y="867990"/>
            <a:ext cx="2433027" cy="0"/>
            <a:chOff x="7460343" y="1311756"/>
            <a:chExt cx="2433027" cy="0"/>
          </a:xfrm>
        </p:grpSpPr>
        <p:cxnSp>
          <p:nvCxnSpPr>
            <p:cNvPr id="178" name="直接连接符 177"/>
            <p:cNvCxnSpPr/>
            <p:nvPr/>
          </p:nvCxnSpPr>
          <p:spPr>
            <a:xfrm>
              <a:off x="7460343" y="1311756"/>
              <a:ext cx="2433027"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79" name="直接连接符 178"/>
            <p:cNvCxnSpPr/>
            <p:nvPr/>
          </p:nvCxnSpPr>
          <p:spPr>
            <a:xfrm>
              <a:off x="7460343" y="1311756"/>
              <a:ext cx="589713"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61" name="灯片编号占位符 8"/>
          <p:cNvSpPr>
            <a:spLocks noGrp="1"/>
          </p:cNvSpPr>
          <p:nvPr>
            <p:ph type="sldNum" sz="quarter" idx="4"/>
          </p:nvPr>
        </p:nvSpPr>
        <p:spPr>
          <a:xfrm>
            <a:off x="9005791" y="6394353"/>
            <a:ext cx="2743200" cy="292196"/>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r>
              <a:rPr lang="en-US" altLang="zh-CN"/>
              <a:t>&lt; </a:t>
            </a:r>
            <a:fld id="{A548B57D-AE10-4CF7-A9DF-59FEFA91B28E}" type="slidenum">
              <a:rPr lang="zh-CN" altLang="en-US" smtClean="0"/>
            </a:fld>
            <a:r>
              <a:rPr lang="zh-CN" altLang="en-US"/>
              <a:t> </a:t>
            </a:r>
            <a:r>
              <a:rPr lang="en-US" altLang="zh-CN"/>
              <a:t>&gt;</a:t>
            </a:r>
            <a:endParaRPr lang="zh-CN" altLang="en-US" dirty="0"/>
          </a:p>
        </p:txBody>
      </p:sp>
      <p:sp>
        <p:nvSpPr>
          <p:cNvPr id="2" name="图片占位符 1"/>
          <p:cNvSpPr>
            <a:spLocks noGrp="1"/>
          </p:cNvSpPr>
          <p:nvPr>
            <p:ph type="pic" idx="10" hasCustomPrompt="1"/>
          </p:nvPr>
        </p:nvSpPr>
        <p:spPr>
          <a:xfrm>
            <a:off x="977935" y="1396022"/>
            <a:ext cx="1960330" cy="1957820"/>
          </a:xfrm>
        </p:spPr>
        <p:txBody>
          <a:bodyPr vert="horz" lIns="91440" tIns="45720" rIns="91440" bIns="45720" rtlCol="0" anchor="ctr">
            <a:normAutofit/>
          </a:bodyPr>
          <a:lstStyle>
            <a:lvl1pPr>
              <a:defRPr lang="zh-CN" altLang="en-US" sz="2000"/>
            </a:lvl1pPr>
          </a:lstStyle>
          <a:p>
            <a:pPr lvl="0" algn="ctr"/>
            <a:r>
              <a:rPr lang="zh-CN" altLang="en-US" dirty="0"/>
              <a:t>单击修改图片</a:t>
            </a:r>
            <a:endParaRPr lang="zh-CN" altLang="en-US" dirty="0"/>
          </a:p>
        </p:txBody>
      </p:sp>
      <p:sp>
        <p:nvSpPr>
          <p:cNvPr id="3" name="图片占位符 2"/>
          <p:cNvSpPr>
            <a:spLocks noGrp="1"/>
          </p:cNvSpPr>
          <p:nvPr>
            <p:ph type="pic" sz="quarter" idx="11" hasCustomPrompt="1"/>
          </p:nvPr>
        </p:nvSpPr>
        <p:spPr>
          <a:xfrm>
            <a:off x="3741006" y="1396022"/>
            <a:ext cx="1951941" cy="1957820"/>
          </a:xfrm>
          <a:prstGeom prst="rect">
            <a:avLst/>
          </a:prstGeom>
        </p:spPr>
        <p:txBody>
          <a:bodyPr vert="horz" lIns="91440" tIns="45720" rIns="91440" bIns="45720" rtlCol="0" anchor="ctr">
            <a:normAutofit/>
          </a:bodyPr>
          <a:lstStyle>
            <a:lvl1pPr>
              <a:defRPr lang="zh-CN" altLang="en-US" sz="2000"/>
            </a:lvl1pPr>
          </a:lstStyle>
          <a:p>
            <a:pPr lvl="0" algn="ctr"/>
            <a:r>
              <a:rPr lang="zh-CN" altLang="en-US" dirty="0"/>
              <a:t>单击修改图片</a:t>
            </a:r>
            <a:endParaRPr lang="zh-CN" altLang="en-US" dirty="0"/>
          </a:p>
        </p:txBody>
      </p:sp>
      <p:sp>
        <p:nvSpPr>
          <p:cNvPr id="4" name="图片占位符 3"/>
          <p:cNvSpPr>
            <a:spLocks noGrp="1"/>
          </p:cNvSpPr>
          <p:nvPr>
            <p:ph type="pic" sz="quarter" idx="12" hasCustomPrompt="1"/>
          </p:nvPr>
        </p:nvSpPr>
        <p:spPr>
          <a:xfrm>
            <a:off x="6495686" y="1396022"/>
            <a:ext cx="1957818" cy="1957818"/>
          </a:xfrm>
          <a:prstGeom prst="rect">
            <a:avLst/>
          </a:prstGeom>
        </p:spPr>
        <p:txBody>
          <a:bodyPr vert="horz" lIns="91440" tIns="45720" rIns="91440" bIns="45720" rtlCol="0" anchor="ctr">
            <a:normAutofit/>
          </a:bodyPr>
          <a:lstStyle>
            <a:lvl1pPr>
              <a:defRPr lang="zh-CN" altLang="en-US" sz="2000"/>
            </a:lvl1pPr>
          </a:lstStyle>
          <a:p>
            <a:pPr lvl="0" algn="ctr"/>
            <a:r>
              <a:rPr lang="zh-CN" altLang="en-US" dirty="0"/>
              <a:t>单击修改图片</a:t>
            </a:r>
            <a:endParaRPr lang="zh-CN" altLang="en-US" dirty="0"/>
          </a:p>
        </p:txBody>
      </p:sp>
      <p:sp>
        <p:nvSpPr>
          <p:cNvPr id="5" name="图片占位符 4"/>
          <p:cNvSpPr>
            <a:spLocks noGrp="1"/>
          </p:cNvSpPr>
          <p:nvPr>
            <p:ph type="pic" sz="quarter" idx="13" hasCustomPrompt="1"/>
          </p:nvPr>
        </p:nvSpPr>
        <p:spPr>
          <a:xfrm>
            <a:off x="9256243" y="1396022"/>
            <a:ext cx="1957820" cy="1957820"/>
          </a:xfrm>
          <a:prstGeom prst="rect">
            <a:avLst/>
          </a:prstGeom>
        </p:spPr>
        <p:txBody>
          <a:bodyPr vert="horz" lIns="91440" tIns="45720" rIns="91440" bIns="45720" rtlCol="0" anchor="ctr">
            <a:normAutofit/>
          </a:bodyPr>
          <a:lstStyle>
            <a:lvl1pPr>
              <a:defRPr lang="zh-CN" altLang="en-US" sz="2000"/>
            </a:lvl1pPr>
          </a:lstStyle>
          <a:p>
            <a:pPr lvl="0" algn="ctr"/>
            <a:r>
              <a:rPr lang="zh-CN" altLang="en-US" dirty="0"/>
              <a:t>单击修改图片</a:t>
            </a:r>
            <a:endParaRPr lang="zh-CN" altLang="en-US" dirty="0"/>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图片占位6">
    <p:spTree>
      <p:nvGrpSpPr>
        <p:cNvPr id="1" name=""/>
        <p:cNvGrpSpPr/>
        <p:nvPr/>
      </p:nvGrpSpPr>
      <p:grpSpPr>
        <a:xfrm>
          <a:off x="0" y="0"/>
          <a:ext cx="0" cy="0"/>
          <a:chOff x="0" y="0"/>
          <a:chExt cx="0" cy="0"/>
        </a:xfrm>
      </p:grpSpPr>
      <p:grpSp>
        <p:nvGrpSpPr>
          <p:cNvPr id="121" name="组合 120"/>
          <p:cNvGrpSpPr/>
          <p:nvPr userDrawn="1"/>
        </p:nvGrpSpPr>
        <p:grpSpPr>
          <a:xfrm>
            <a:off x="10177780" y="329882"/>
            <a:ext cx="1512002" cy="444892"/>
            <a:chOff x="9556201" y="498129"/>
            <a:chExt cx="1993881" cy="586680"/>
          </a:xfrm>
        </p:grpSpPr>
        <p:grpSp>
          <p:nvGrpSpPr>
            <p:cNvPr id="122" name="组合 121"/>
            <p:cNvGrpSpPr/>
            <p:nvPr userDrawn="1"/>
          </p:nvGrpSpPr>
          <p:grpSpPr>
            <a:xfrm>
              <a:off x="10239376" y="968937"/>
              <a:ext cx="1307697" cy="96254"/>
              <a:chOff x="4616246" y="3878362"/>
              <a:chExt cx="5571416" cy="410087"/>
            </a:xfrm>
            <a:solidFill>
              <a:schemeClr val="tx1">
                <a:alpha val="80000"/>
              </a:schemeClr>
            </a:solidFill>
          </p:grpSpPr>
          <p:sp>
            <p:nvSpPr>
              <p:cNvPr id="160" name="Freeform 17"/>
              <p:cNvSpPr>
                <a:spLocks noEditPoints="1"/>
              </p:cNvSpPr>
              <p:nvPr/>
            </p:nvSpPr>
            <p:spPr bwMode="auto">
              <a:xfrm>
                <a:off x="8617798" y="3887973"/>
                <a:ext cx="362030" cy="387660"/>
              </a:xfrm>
              <a:custGeom>
                <a:avLst/>
                <a:gdLst>
                  <a:gd name="T0" fmla="*/ 34 w 127"/>
                  <a:gd name="T1" fmla="*/ 71 h 136"/>
                  <a:gd name="T2" fmla="*/ 34 w 127"/>
                  <a:gd name="T3" fmla="*/ 81 h 136"/>
                  <a:gd name="T4" fmla="*/ 34 w 127"/>
                  <a:gd name="T5" fmla="*/ 114 h 136"/>
                  <a:gd name="T6" fmla="*/ 35 w 127"/>
                  <a:gd name="T7" fmla="*/ 122 h 136"/>
                  <a:gd name="T8" fmla="*/ 40 w 127"/>
                  <a:gd name="T9" fmla="*/ 127 h 136"/>
                  <a:gd name="T10" fmla="*/ 49 w 127"/>
                  <a:gd name="T11" fmla="*/ 128 h 136"/>
                  <a:gd name="T12" fmla="*/ 49 w 127"/>
                  <a:gd name="T13" fmla="*/ 135 h 136"/>
                  <a:gd name="T14" fmla="*/ 1 w 127"/>
                  <a:gd name="T15" fmla="*/ 135 h 136"/>
                  <a:gd name="T16" fmla="*/ 0 w 127"/>
                  <a:gd name="T17" fmla="*/ 132 h 136"/>
                  <a:gd name="T18" fmla="*/ 0 w 127"/>
                  <a:gd name="T19" fmla="*/ 128 h 136"/>
                  <a:gd name="T20" fmla="*/ 9 w 127"/>
                  <a:gd name="T21" fmla="*/ 127 h 136"/>
                  <a:gd name="T22" fmla="*/ 16 w 127"/>
                  <a:gd name="T23" fmla="*/ 120 h 136"/>
                  <a:gd name="T24" fmla="*/ 17 w 127"/>
                  <a:gd name="T25" fmla="*/ 111 h 136"/>
                  <a:gd name="T26" fmla="*/ 17 w 127"/>
                  <a:gd name="T27" fmla="*/ 22 h 136"/>
                  <a:gd name="T28" fmla="*/ 16 w 127"/>
                  <a:gd name="T29" fmla="*/ 15 h 136"/>
                  <a:gd name="T30" fmla="*/ 9 w 127"/>
                  <a:gd name="T31" fmla="*/ 9 h 136"/>
                  <a:gd name="T32" fmla="*/ 0 w 127"/>
                  <a:gd name="T33" fmla="*/ 8 h 136"/>
                  <a:gd name="T34" fmla="*/ 0 w 127"/>
                  <a:gd name="T35" fmla="*/ 1 h 136"/>
                  <a:gd name="T36" fmla="*/ 4 w 127"/>
                  <a:gd name="T37" fmla="*/ 0 h 136"/>
                  <a:gd name="T38" fmla="*/ 71 w 127"/>
                  <a:gd name="T39" fmla="*/ 0 h 136"/>
                  <a:gd name="T40" fmla="*/ 94 w 127"/>
                  <a:gd name="T41" fmla="*/ 4 h 136"/>
                  <a:gd name="T42" fmla="*/ 116 w 127"/>
                  <a:gd name="T43" fmla="*/ 32 h 136"/>
                  <a:gd name="T44" fmla="*/ 97 w 127"/>
                  <a:gd name="T45" fmla="*/ 66 h 136"/>
                  <a:gd name="T46" fmla="*/ 80 w 127"/>
                  <a:gd name="T47" fmla="*/ 70 h 136"/>
                  <a:gd name="T48" fmla="*/ 71 w 127"/>
                  <a:gd name="T49" fmla="*/ 71 h 136"/>
                  <a:gd name="T50" fmla="*/ 73 w 127"/>
                  <a:gd name="T51" fmla="*/ 75 h 136"/>
                  <a:gd name="T52" fmla="*/ 104 w 127"/>
                  <a:gd name="T53" fmla="*/ 114 h 136"/>
                  <a:gd name="T54" fmla="*/ 105 w 127"/>
                  <a:gd name="T55" fmla="*/ 116 h 136"/>
                  <a:gd name="T56" fmla="*/ 127 w 127"/>
                  <a:gd name="T57" fmla="*/ 128 h 136"/>
                  <a:gd name="T58" fmla="*/ 127 w 127"/>
                  <a:gd name="T59" fmla="*/ 135 h 136"/>
                  <a:gd name="T60" fmla="*/ 116 w 127"/>
                  <a:gd name="T61" fmla="*/ 135 h 136"/>
                  <a:gd name="T62" fmla="*/ 102 w 127"/>
                  <a:gd name="T63" fmla="*/ 136 h 136"/>
                  <a:gd name="T64" fmla="*/ 96 w 127"/>
                  <a:gd name="T65" fmla="*/ 132 h 136"/>
                  <a:gd name="T66" fmla="*/ 59 w 127"/>
                  <a:gd name="T67" fmla="*/ 82 h 136"/>
                  <a:gd name="T68" fmla="*/ 52 w 127"/>
                  <a:gd name="T69" fmla="*/ 73 h 136"/>
                  <a:gd name="T70" fmla="*/ 49 w 127"/>
                  <a:gd name="T71" fmla="*/ 71 h 136"/>
                  <a:gd name="T72" fmla="*/ 34 w 127"/>
                  <a:gd name="T73" fmla="*/ 71 h 136"/>
                  <a:gd name="T74" fmla="*/ 34 w 127"/>
                  <a:gd name="T75" fmla="*/ 61 h 136"/>
                  <a:gd name="T76" fmla="*/ 36 w 127"/>
                  <a:gd name="T77" fmla="*/ 62 h 136"/>
                  <a:gd name="T78" fmla="*/ 66 w 127"/>
                  <a:gd name="T79" fmla="*/ 62 h 136"/>
                  <a:gd name="T80" fmla="*/ 82 w 127"/>
                  <a:gd name="T81" fmla="*/ 59 h 136"/>
                  <a:gd name="T82" fmla="*/ 96 w 127"/>
                  <a:gd name="T83" fmla="*/ 44 h 136"/>
                  <a:gd name="T84" fmla="*/ 96 w 127"/>
                  <a:gd name="T85" fmla="*/ 29 h 136"/>
                  <a:gd name="T86" fmla="*/ 81 w 127"/>
                  <a:gd name="T87" fmla="*/ 12 h 136"/>
                  <a:gd name="T88" fmla="*/ 70 w 127"/>
                  <a:gd name="T89" fmla="*/ 11 h 136"/>
                  <a:gd name="T90" fmla="*/ 37 w 127"/>
                  <a:gd name="T91" fmla="*/ 11 h 136"/>
                  <a:gd name="T92" fmla="*/ 34 w 127"/>
                  <a:gd name="T93" fmla="*/ 11 h 136"/>
                  <a:gd name="T94" fmla="*/ 34 w 127"/>
                  <a:gd name="T95" fmla="*/ 61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27" h="136">
                    <a:moveTo>
                      <a:pt x="34" y="71"/>
                    </a:moveTo>
                    <a:cubicBezTo>
                      <a:pt x="34" y="75"/>
                      <a:pt x="34" y="78"/>
                      <a:pt x="34" y="81"/>
                    </a:cubicBezTo>
                    <a:cubicBezTo>
                      <a:pt x="34" y="92"/>
                      <a:pt x="34" y="103"/>
                      <a:pt x="34" y="114"/>
                    </a:cubicBezTo>
                    <a:cubicBezTo>
                      <a:pt x="34" y="117"/>
                      <a:pt x="34" y="119"/>
                      <a:pt x="35" y="122"/>
                    </a:cubicBezTo>
                    <a:cubicBezTo>
                      <a:pt x="35" y="125"/>
                      <a:pt x="37" y="127"/>
                      <a:pt x="40" y="127"/>
                    </a:cubicBezTo>
                    <a:cubicBezTo>
                      <a:pt x="43" y="127"/>
                      <a:pt x="46" y="128"/>
                      <a:pt x="49" y="128"/>
                    </a:cubicBezTo>
                    <a:cubicBezTo>
                      <a:pt x="49" y="130"/>
                      <a:pt x="49" y="133"/>
                      <a:pt x="49" y="135"/>
                    </a:cubicBezTo>
                    <a:cubicBezTo>
                      <a:pt x="33" y="135"/>
                      <a:pt x="17" y="135"/>
                      <a:pt x="1" y="135"/>
                    </a:cubicBezTo>
                    <a:cubicBezTo>
                      <a:pt x="0" y="134"/>
                      <a:pt x="0" y="133"/>
                      <a:pt x="0" y="132"/>
                    </a:cubicBezTo>
                    <a:cubicBezTo>
                      <a:pt x="0" y="131"/>
                      <a:pt x="0" y="130"/>
                      <a:pt x="0" y="128"/>
                    </a:cubicBezTo>
                    <a:cubicBezTo>
                      <a:pt x="3" y="128"/>
                      <a:pt x="6" y="128"/>
                      <a:pt x="9" y="127"/>
                    </a:cubicBezTo>
                    <a:cubicBezTo>
                      <a:pt x="14" y="126"/>
                      <a:pt x="15" y="125"/>
                      <a:pt x="16" y="120"/>
                    </a:cubicBezTo>
                    <a:cubicBezTo>
                      <a:pt x="16" y="117"/>
                      <a:pt x="17" y="114"/>
                      <a:pt x="17" y="111"/>
                    </a:cubicBezTo>
                    <a:cubicBezTo>
                      <a:pt x="17" y="81"/>
                      <a:pt x="17" y="52"/>
                      <a:pt x="17" y="22"/>
                    </a:cubicBezTo>
                    <a:cubicBezTo>
                      <a:pt x="17" y="20"/>
                      <a:pt x="16" y="17"/>
                      <a:pt x="16" y="15"/>
                    </a:cubicBezTo>
                    <a:cubicBezTo>
                      <a:pt x="15" y="11"/>
                      <a:pt x="13" y="9"/>
                      <a:pt x="9" y="9"/>
                    </a:cubicBezTo>
                    <a:cubicBezTo>
                      <a:pt x="6" y="8"/>
                      <a:pt x="3" y="8"/>
                      <a:pt x="0" y="8"/>
                    </a:cubicBezTo>
                    <a:cubicBezTo>
                      <a:pt x="0" y="5"/>
                      <a:pt x="0" y="3"/>
                      <a:pt x="0" y="1"/>
                    </a:cubicBezTo>
                    <a:cubicBezTo>
                      <a:pt x="2" y="1"/>
                      <a:pt x="3" y="0"/>
                      <a:pt x="4" y="0"/>
                    </a:cubicBezTo>
                    <a:cubicBezTo>
                      <a:pt x="26" y="0"/>
                      <a:pt x="49" y="0"/>
                      <a:pt x="71" y="0"/>
                    </a:cubicBezTo>
                    <a:cubicBezTo>
                      <a:pt x="79" y="0"/>
                      <a:pt x="86" y="1"/>
                      <a:pt x="94" y="4"/>
                    </a:cubicBezTo>
                    <a:cubicBezTo>
                      <a:pt x="108" y="9"/>
                      <a:pt x="115" y="18"/>
                      <a:pt x="116" y="32"/>
                    </a:cubicBezTo>
                    <a:cubicBezTo>
                      <a:pt x="117" y="48"/>
                      <a:pt x="110" y="60"/>
                      <a:pt x="97" y="66"/>
                    </a:cubicBezTo>
                    <a:cubicBezTo>
                      <a:pt x="91" y="68"/>
                      <a:pt x="86" y="70"/>
                      <a:pt x="80" y="70"/>
                    </a:cubicBezTo>
                    <a:cubicBezTo>
                      <a:pt x="77" y="70"/>
                      <a:pt x="74" y="71"/>
                      <a:pt x="71" y="71"/>
                    </a:cubicBezTo>
                    <a:cubicBezTo>
                      <a:pt x="72" y="73"/>
                      <a:pt x="73" y="74"/>
                      <a:pt x="73" y="75"/>
                    </a:cubicBezTo>
                    <a:cubicBezTo>
                      <a:pt x="84" y="88"/>
                      <a:pt x="94" y="101"/>
                      <a:pt x="104" y="114"/>
                    </a:cubicBezTo>
                    <a:cubicBezTo>
                      <a:pt x="105" y="115"/>
                      <a:pt x="105" y="115"/>
                      <a:pt x="105" y="116"/>
                    </a:cubicBezTo>
                    <a:cubicBezTo>
                      <a:pt x="111" y="122"/>
                      <a:pt x="117" y="128"/>
                      <a:pt x="127" y="128"/>
                    </a:cubicBezTo>
                    <a:cubicBezTo>
                      <a:pt x="127" y="130"/>
                      <a:pt x="127" y="133"/>
                      <a:pt x="127" y="135"/>
                    </a:cubicBezTo>
                    <a:cubicBezTo>
                      <a:pt x="124" y="135"/>
                      <a:pt x="120" y="135"/>
                      <a:pt x="116" y="135"/>
                    </a:cubicBezTo>
                    <a:cubicBezTo>
                      <a:pt x="111" y="135"/>
                      <a:pt x="107" y="135"/>
                      <a:pt x="102" y="136"/>
                    </a:cubicBezTo>
                    <a:cubicBezTo>
                      <a:pt x="99" y="136"/>
                      <a:pt x="97" y="134"/>
                      <a:pt x="96" y="132"/>
                    </a:cubicBezTo>
                    <a:cubicBezTo>
                      <a:pt x="83" y="115"/>
                      <a:pt x="71" y="99"/>
                      <a:pt x="59" y="82"/>
                    </a:cubicBezTo>
                    <a:cubicBezTo>
                      <a:pt x="57" y="79"/>
                      <a:pt x="54" y="76"/>
                      <a:pt x="52" y="73"/>
                    </a:cubicBezTo>
                    <a:cubicBezTo>
                      <a:pt x="51" y="72"/>
                      <a:pt x="50" y="71"/>
                      <a:pt x="49" y="71"/>
                    </a:cubicBezTo>
                    <a:cubicBezTo>
                      <a:pt x="44" y="71"/>
                      <a:pt x="39" y="71"/>
                      <a:pt x="34" y="71"/>
                    </a:cubicBezTo>
                    <a:close/>
                    <a:moveTo>
                      <a:pt x="34" y="61"/>
                    </a:moveTo>
                    <a:cubicBezTo>
                      <a:pt x="35" y="62"/>
                      <a:pt x="36" y="62"/>
                      <a:pt x="36" y="62"/>
                    </a:cubicBezTo>
                    <a:cubicBezTo>
                      <a:pt x="46" y="62"/>
                      <a:pt x="56" y="62"/>
                      <a:pt x="66" y="62"/>
                    </a:cubicBezTo>
                    <a:cubicBezTo>
                      <a:pt x="72" y="61"/>
                      <a:pt x="77" y="60"/>
                      <a:pt x="82" y="59"/>
                    </a:cubicBezTo>
                    <a:cubicBezTo>
                      <a:pt x="90" y="56"/>
                      <a:pt x="94" y="51"/>
                      <a:pt x="96" y="44"/>
                    </a:cubicBezTo>
                    <a:cubicBezTo>
                      <a:pt x="96" y="39"/>
                      <a:pt x="97" y="34"/>
                      <a:pt x="96" y="29"/>
                    </a:cubicBezTo>
                    <a:cubicBezTo>
                      <a:pt x="95" y="20"/>
                      <a:pt x="90" y="15"/>
                      <a:pt x="81" y="12"/>
                    </a:cubicBezTo>
                    <a:cubicBezTo>
                      <a:pt x="77" y="11"/>
                      <a:pt x="74" y="11"/>
                      <a:pt x="70" y="11"/>
                    </a:cubicBezTo>
                    <a:cubicBezTo>
                      <a:pt x="59" y="10"/>
                      <a:pt x="48" y="11"/>
                      <a:pt x="37" y="11"/>
                    </a:cubicBezTo>
                    <a:cubicBezTo>
                      <a:pt x="36" y="11"/>
                      <a:pt x="35" y="11"/>
                      <a:pt x="34" y="11"/>
                    </a:cubicBezTo>
                    <a:cubicBezTo>
                      <a:pt x="34" y="28"/>
                      <a:pt x="34" y="44"/>
                      <a:pt x="34" y="61"/>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161" name="Freeform 18"/>
              <p:cNvSpPr/>
              <p:nvPr/>
            </p:nvSpPr>
            <p:spPr bwMode="auto">
              <a:xfrm>
                <a:off x="5333898" y="3887973"/>
                <a:ext cx="362030" cy="384457"/>
              </a:xfrm>
              <a:custGeom>
                <a:avLst/>
                <a:gdLst>
                  <a:gd name="T0" fmla="*/ 50 w 127"/>
                  <a:gd name="T1" fmla="*/ 70 h 135"/>
                  <a:gd name="T2" fmla="*/ 34 w 127"/>
                  <a:gd name="T3" fmla="*/ 87 h 135"/>
                  <a:gd name="T4" fmla="*/ 33 w 127"/>
                  <a:gd name="T5" fmla="*/ 90 h 135"/>
                  <a:gd name="T6" fmla="*/ 33 w 127"/>
                  <a:gd name="T7" fmla="*/ 116 h 135"/>
                  <a:gd name="T8" fmla="*/ 34 w 127"/>
                  <a:gd name="T9" fmla="*/ 120 h 135"/>
                  <a:gd name="T10" fmla="*/ 41 w 127"/>
                  <a:gd name="T11" fmla="*/ 127 h 135"/>
                  <a:gd name="T12" fmla="*/ 49 w 127"/>
                  <a:gd name="T13" fmla="*/ 128 h 135"/>
                  <a:gd name="T14" fmla="*/ 49 w 127"/>
                  <a:gd name="T15" fmla="*/ 135 h 135"/>
                  <a:gd name="T16" fmla="*/ 0 w 127"/>
                  <a:gd name="T17" fmla="*/ 135 h 135"/>
                  <a:gd name="T18" fmla="*/ 0 w 127"/>
                  <a:gd name="T19" fmla="*/ 128 h 135"/>
                  <a:gd name="T20" fmla="*/ 7 w 127"/>
                  <a:gd name="T21" fmla="*/ 128 h 135"/>
                  <a:gd name="T22" fmla="*/ 16 w 127"/>
                  <a:gd name="T23" fmla="*/ 118 h 135"/>
                  <a:gd name="T24" fmla="*/ 16 w 127"/>
                  <a:gd name="T25" fmla="*/ 111 h 135"/>
                  <a:gd name="T26" fmla="*/ 16 w 127"/>
                  <a:gd name="T27" fmla="*/ 24 h 135"/>
                  <a:gd name="T28" fmla="*/ 16 w 127"/>
                  <a:gd name="T29" fmla="*/ 16 h 135"/>
                  <a:gd name="T30" fmla="*/ 8 w 127"/>
                  <a:gd name="T31" fmla="*/ 9 h 135"/>
                  <a:gd name="T32" fmla="*/ 0 w 127"/>
                  <a:gd name="T33" fmla="*/ 8 h 135"/>
                  <a:gd name="T34" fmla="*/ 0 w 127"/>
                  <a:gd name="T35" fmla="*/ 1 h 135"/>
                  <a:gd name="T36" fmla="*/ 49 w 127"/>
                  <a:gd name="T37" fmla="*/ 1 h 135"/>
                  <a:gd name="T38" fmla="*/ 50 w 127"/>
                  <a:gd name="T39" fmla="*/ 8 h 135"/>
                  <a:gd name="T40" fmla="*/ 41 w 127"/>
                  <a:gd name="T41" fmla="*/ 9 h 135"/>
                  <a:gd name="T42" fmla="*/ 34 w 127"/>
                  <a:gd name="T43" fmla="*/ 16 h 135"/>
                  <a:gd name="T44" fmla="*/ 33 w 127"/>
                  <a:gd name="T45" fmla="*/ 23 h 135"/>
                  <a:gd name="T46" fmla="*/ 33 w 127"/>
                  <a:gd name="T47" fmla="*/ 70 h 135"/>
                  <a:gd name="T48" fmla="*/ 33 w 127"/>
                  <a:gd name="T49" fmla="*/ 73 h 135"/>
                  <a:gd name="T50" fmla="*/ 36 w 127"/>
                  <a:gd name="T51" fmla="*/ 71 h 135"/>
                  <a:gd name="T52" fmla="*/ 83 w 127"/>
                  <a:gd name="T53" fmla="*/ 19 h 135"/>
                  <a:gd name="T54" fmla="*/ 86 w 127"/>
                  <a:gd name="T55" fmla="*/ 14 h 135"/>
                  <a:gd name="T56" fmla="*/ 84 w 127"/>
                  <a:gd name="T57" fmla="*/ 9 h 135"/>
                  <a:gd name="T58" fmla="*/ 76 w 127"/>
                  <a:gd name="T59" fmla="*/ 8 h 135"/>
                  <a:gd name="T60" fmla="*/ 76 w 127"/>
                  <a:gd name="T61" fmla="*/ 1 h 135"/>
                  <a:gd name="T62" fmla="*/ 122 w 127"/>
                  <a:gd name="T63" fmla="*/ 1 h 135"/>
                  <a:gd name="T64" fmla="*/ 122 w 127"/>
                  <a:gd name="T65" fmla="*/ 8 h 135"/>
                  <a:gd name="T66" fmla="*/ 118 w 127"/>
                  <a:gd name="T67" fmla="*/ 8 h 135"/>
                  <a:gd name="T68" fmla="*/ 99 w 127"/>
                  <a:gd name="T69" fmla="*/ 18 h 135"/>
                  <a:gd name="T70" fmla="*/ 77 w 127"/>
                  <a:gd name="T71" fmla="*/ 41 h 135"/>
                  <a:gd name="T72" fmla="*/ 62 w 127"/>
                  <a:gd name="T73" fmla="*/ 57 h 135"/>
                  <a:gd name="T74" fmla="*/ 64 w 127"/>
                  <a:gd name="T75" fmla="*/ 61 h 135"/>
                  <a:gd name="T76" fmla="*/ 102 w 127"/>
                  <a:gd name="T77" fmla="*/ 113 h 135"/>
                  <a:gd name="T78" fmla="*/ 108 w 127"/>
                  <a:gd name="T79" fmla="*/ 120 h 135"/>
                  <a:gd name="T80" fmla="*/ 123 w 127"/>
                  <a:gd name="T81" fmla="*/ 127 h 135"/>
                  <a:gd name="T82" fmla="*/ 127 w 127"/>
                  <a:gd name="T83" fmla="*/ 128 h 135"/>
                  <a:gd name="T84" fmla="*/ 127 w 127"/>
                  <a:gd name="T85" fmla="*/ 135 h 135"/>
                  <a:gd name="T86" fmla="*/ 73 w 127"/>
                  <a:gd name="T87" fmla="*/ 135 h 135"/>
                  <a:gd name="T88" fmla="*/ 73 w 127"/>
                  <a:gd name="T89" fmla="*/ 128 h 135"/>
                  <a:gd name="T90" fmla="*/ 80 w 127"/>
                  <a:gd name="T91" fmla="*/ 127 h 135"/>
                  <a:gd name="T92" fmla="*/ 84 w 127"/>
                  <a:gd name="T93" fmla="*/ 120 h 135"/>
                  <a:gd name="T94" fmla="*/ 82 w 127"/>
                  <a:gd name="T95" fmla="*/ 115 h 135"/>
                  <a:gd name="T96" fmla="*/ 51 w 127"/>
                  <a:gd name="T97" fmla="*/ 72 h 135"/>
                  <a:gd name="T98" fmla="*/ 50 w 127"/>
                  <a:gd name="T99" fmla="*/ 70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7" h="135">
                    <a:moveTo>
                      <a:pt x="50" y="70"/>
                    </a:moveTo>
                    <a:cubicBezTo>
                      <a:pt x="44" y="76"/>
                      <a:pt x="39" y="81"/>
                      <a:pt x="34" y="87"/>
                    </a:cubicBezTo>
                    <a:cubicBezTo>
                      <a:pt x="33" y="88"/>
                      <a:pt x="33" y="89"/>
                      <a:pt x="33" y="90"/>
                    </a:cubicBezTo>
                    <a:cubicBezTo>
                      <a:pt x="33" y="99"/>
                      <a:pt x="33" y="107"/>
                      <a:pt x="33" y="116"/>
                    </a:cubicBezTo>
                    <a:cubicBezTo>
                      <a:pt x="33" y="117"/>
                      <a:pt x="33" y="118"/>
                      <a:pt x="34" y="120"/>
                    </a:cubicBezTo>
                    <a:cubicBezTo>
                      <a:pt x="35" y="125"/>
                      <a:pt x="36" y="126"/>
                      <a:pt x="41" y="127"/>
                    </a:cubicBezTo>
                    <a:cubicBezTo>
                      <a:pt x="44" y="127"/>
                      <a:pt x="46" y="128"/>
                      <a:pt x="49" y="128"/>
                    </a:cubicBezTo>
                    <a:cubicBezTo>
                      <a:pt x="49" y="130"/>
                      <a:pt x="49" y="133"/>
                      <a:pt x="49" y="135"/>
                    </a:cubicBezTo>
                    <a:cubicBezTo>
                      <a:pt x="33" y="135"/>
                      <a:pt x="17" y="135"/>
                      <a:pt x="0" y="135"/>
                    </a:cubicBezTo>
                    <a:cubicBezTo>
                      <a:pt x="0" y="133"/>
                      <a:pt x="0" y="131"/>
                      <a:pt x="0" y="128"/>
                    </a:cubicBezTo>
                    <a:cubicBezTo>
                      <a:pt x="2" y="128"/>
                      <a:pt x="5" y="128"/>
                      <a:pt x="7" y="128"/>
                    </a:cubicBezTo>
                    <a:cubicBezTo>
                      <a:pt x="14" y="127"/>
                      <a:pt x="16" y="125"/>
                      <a:pt x="16" y="118"/>
                    </a:cubicBezTo>
                    <a:cubicBezTo>
                      <a:pt x="16" y="115"/>
                      <a:pt x="16" y="113"/>
                      <a:pt x="16" y="111"/>
                    </a:cubicBezTo>
                    <a:cubicBezTo>
                      <a:pt x="16" y="82"/>
                      <a:pt x="16" y="53"/>
                      <a:pt x="16" y="24"/>
                    </a:cubicBezTo>
                    <a:cubicBezTo>
                      <a:pt x="16" y="21"/>
                      <a:pt x="16" y="18"/>
                      <a:pt x="16" y="16"/>
                    </a:cubicBezTo>
                    <a:cubicBezTo>
                      <a:pt x="15" y="11"/>
                      <a:pt x="13" y="9"/>
                      <a:pt x="8" y="9"/>
                    </a:cubicBezTo>
                    <a:cubicBezTo>
                      <a:pt x="5" y="8"/>
                      <a:pt x="3" y="8"/>
                      <a:pt x="0" y="8"/>
                    </a:cubicBezTo>
                    <a:cubicBezTo>
                      <a:pt x="0" y="5"/>
                      <a:pt x="0" y="3"/>
                      <a:pt x="0" y="1"/>
                    </a:cubicBezTo>
                    <a:cubicBezTo>
                      <a:pt x="4" y="0"/>
                      <a:pt x="40" y="0"/>
                      <a:pt x="49" y="1"/>
                    </a:cubicBezTo>
                    <a:cubicBezTo>
                      <a:pt x="49" y="3"/>
                      <a:pt x="50" y="5"/>
                      <a:pt x="50" y="8"/>
                    </a:cubicBezTo>
                    <a:cubicBezTo>
                      <a:pt x="47" y="8"/>
                      <a:pt x="44" y="8"/>
                      <a:pt x="41" y="9"/>
                    </a:cubicBezTo>
                    <a:cubicBezTo>
                      <a:pt x="37" y="9"/>
                      <a:pt x="34" y="11"/>
                      <a:pt x="34" y="16"/>
                    </a:cubicBezTo>
                    <a:cubicBezTo>
                      <a:pt x="33" y="18"/>
                      <a:pt x="33" y="20"/>
                      <a:pt x="33" y="23"/>
                    </a:cubicBezTo>
                    <a:cubicBezTo>
                      <a:pt x="33" y="39"/>
                      <a:pt x="33" y="54"/>
                      <a:pt x="33" y="70"/>
                    </a:cubicBezTo>
                    <a:cubicBezTo>
                      <a:pt x="33" y="71"/>
                      <a:pt x="33" y="72"/>
                      <a:pt x="33" y="73"/>
                    </a:cubicBezTo>
                    <a:cubicBezTo>
                      <a:pt x="35" y="72"/>
                      <a:pt x="36" y="72"/>
                      <a:pt x="36" y="71"/>
                    </a:cubicBezTo>
                    <a:cubicBezTo>
                      <a:pt x="52" y="54"/>
                      <a:pt x="67" y="37"/>
                      <a:pt x="83" y="19"/>
                    </a:cubicBezTo>
                    <a:cubicBezTo>
                      <a:pt x="84" y="18"/>
                      <a:pt x="85" y="16"/>
                      <a:pt x="86" y="14"/>
                    </a:cubicBezTo>
                    <a:cubicBezTo>
                      <a:pt x="88" y="12"/>
                      <a:pt x="87" y="10"/>
                      <a:pt x="84" y="9"/>
                    </a:cubicBezTo>
                    <a:cubicBezTo>
                      <a:pt x="81" y="8"/>
                      <a:pt x="79" y="8"/>
                      <a:pt x="76" y="8"/>
                    </a:cubicBezTo>
                    <a:cubicBezTo>
                      <a:pt x="76" y="5"/>
                      <a:pt x="76" y="3"/>
                      <a:pt x="76" y="1"/>
                    </a:cubicBezTo>
                    <a:cubicBezTo>
                      <a:pt x="79" y="0"/>
                      <a:pt x="114" y="0"/>
                      <a:pt x="122" y="1"/>
                    </a:cubicBezTo>
                    <a:cubicBezTo>
                      <a:pt x="122" y="3"/>
                      <a:pt x="122" y="5"/>
                      <a:pt x="122" y="8"/>
                    </a:cubicBezTo>
                    <a:cubicBezTo>
                      <a:pt x="121" y="8"/>
                      <a:pt x="120" y="8"/>
                      <a:pt x="118" y="8"/>
                    </a:cubicBezTo>
                    <a:cubicBezTo>
                      <a:pt x="111" y="9"/>
                      <a:pt x="104" y="12"/>
                      <a:pt x="99" y="18"/>
                    </a:cubicBezTo>
                    <a:cubicBezTo>
                      <a:pt x="92" y="25"/>
                      <a:pt x="85" y="33"/>
                      <a:pt x="77" y="41"/>
                    </a:cubicBezTo>
                    <a:cubicBezTo>
                      <a:pt x="72" y="46"/>
                      <a:pt x="67" y="52"/>
                      <a:pt x="62" y="57"/>
                    </a:cubicBezTo>
                    <a:cubicBezTo>
                      <a:pt x="63" y="58"/>
                      <a:pt x="64" y="59"/>
                      <a:pt x="64" y="61"/>
                    </a:cubicBezTo>
                    <a:cubicBezTo>
                      <a:pt x="77" y="78"/>
                      <a:pt x="90" y="95"/>
                      <a:pt x="102" y="113"/>
                    </a:cubicBezTo>
                    <a:cubicBezTo>
                      <a:pt x="104" y="115"/>
                      <a:pt x="106" y="118"/>
                      <a:pt x="108" y="120"/>
                    </a:cubicBezTo>
                    <a:cubicBezTo>
                      <a:pt x="112" y="124"/>
                      <a:pt x="117" y="127"/>
                      <a:pt x="123" y="127"/>
                    </a:cubicBezTo>
                    <a:cubicBezTo>
                      <a:pt x="124" y="128"/>
                      <a:pt x="125" y="128"/>
                      <a:pt x="127" y="128"/>
                    </a:cubicBezTo>
                    <a:cubicBezTo>
                      <a:pt x="127" y="130"/>
                      <a:pt x="127" y="133"/>
                      <a:pt x="127" y="135"/>
                    </a:cubicBezTo>
                    <a:cubicBezTo>
                      <a:pt x="109" y="135"/>
                      <a:pt x="91" y="135"/>
                      <a:pt x="73" y="135"/>
                    </a:cubicBezTo>
                    <a:cubicBezTo>
                      <a:pt x="73" y="133"/>
                      <a:pt x="73" y="131"/>
                      <a:pt x="73" y="128"/>
                    </a:cubicBezTo>
                    <a:cubicBezTo>
                      <a:pt x="75" y="128"/>
                      <a:pt x="78" y="128"/>
                      <a:pt x="80" y="127"/>
                    </a:cubicBezTo>
                    <a:cubicBezTo>
                      <a:pt x="85" y="127"/>
                      <a:pt x="86" y="125"/>
                      <a:pt x="84" y="120"/>
                    </a:cubicBezTo>
                    <a:cubicBezTo>
                      <a:pt x="84" y="118"/>
                      <a:pt x="83" y="117"/>
                      <a:pt x="82" y="115"/>
                    </a:cubicBezTo>
                    <a:cubicBezTo>
                      <a:pt x="72" y="101"/>
                      <a:pt x="61" y="86"/>
                      <a:pt x="51" y="72"/>
                    </a:cubicBezTo>
                    <a:cubicBezTo>
                      <a:pt x="51" y="71"/>
                      <a:pt x="50" y="71"/>
                      <a:pt x="50" y="7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162" name="Freeform 19"/>
              <p:cNvSpPr/>
              <p:nvPr/>
            </p:nvSpPr>
            <p:spPr bwMode="auto">
              <a:xfrm>
                <a:off x="7278607" y="3887973"/>
                <a:ext cx="358826" cy="384457"/>
              </a:xfrm>
              <a:custGeom>
                <a:avLst/>
                <a:gdLst>
                  <a:gd name="T0" fmla="*/ 28 w 126"/>
                  <a:gd name="T1" fmla="*/ 16 h 135"/>
                  <a:gd name="T2" fmla="*/ 28 w 126"/>
                  <a:gd name="T3" fmla="*/ 20 h 135"/>
                  <a:gd name="T4" fmla="*/ 28 w 126"/>
                  <a:gd name="T5" fmla="*/ 109 h 135"/>
                  <a:gd name="T6" fmla="*/ 28 w 126"/>
                  <a:gd name="T7" fmla="*/ 119 h 135"/>
                  <a:gd name="T8" fmla="*/ 37 w 126"/>
                  <a:gd name="T9" fmla="*/ 127 h 135"/>
                  <a:gd name="T10" fmla="*/ 44 w 126"/>
                  <a:gd name="T11" fmla="*/ 128 h 135"/>
                  <a:gd name="T12" fmla="*/ 44 w 126"/>
                  <a:gd name="T13" fmla="*/ 135 h 135"/>
                  <a:gd name="T14" fmla="*/ 0 w 126"/>
                  <a:gd name="T15" fmla="*/ 135 h 135"/>
                  <a:gd name="T16" fmla="*/ 0 w 126"/>
                  <a:gd name="T17" fmla="*/ 128 h 135"/>
                  <a:gd name="T18" fmla="*/ 8 w 126"/>
                  <a:gd name="T19" fmla="*/ 127 h 135"/>
                  <a:gd name="T20" fmla="*/ 16 w 126"/>
                  <a:gd name="T21" fmla="*/ 120 h 135"/>
                  <a:gd name="T22" fmla="*/ 16 w 126"/>
                  <a:gd name="T23" fmla="*/ 113 h 135"/>
                  <a:gd name="T24" fmla="*/ 16 w 126"/>
                  <a:gd name="T25" fmla="*/ 19 h 135"/>
                  <a:gd name="T26" fmla="*/ 16 w 126"/>
                  <a:gd name="T27" fmla="*/ 15 h 135"/>
                  <a:gd name="T28" fmla="*/ 9 w 126"/>
                  <a:gd name="T29" fmla="*/ 9 h 135"/>
                  <a:gd name="T30" fmla="*/ 5 w 126"/>
                  <a:gd name="T31" fmla="*/ 8 h 135"/>
                  <a:gd name="T32" fmla="*/ 1 w 126"/>
                  <a:gd name="T33" fmla="*/ 8 h 135"/>
                  <a:gd name="T34" fmla="*/ 1 w 126"/>
                  <a:gd name="T35" fmla="*/ 1 h 135"/>
                  <a:gd name="T36" fmla="*/ 40 w 126"/>
                  <a:gd name="T37" fmla="*/ 1 h 135"/>
                  <a:gd name="T38" fmla="*/ 98 w 126"/>
                  <a:gd name="T39" fmla="*/ 100 h 135"/>
                  <a:gd name="T40" fmla="*/ 99 w 126"/>
                  <a:gd name="T41" fmla="*/ 100 h 135"/>
                  <a:gd name="T42" fmla="*/ 99 w 126"/>
                  <a:gd name="T43" fmla="*/ 96 h 135"/>
                  <a:gd name="T44" fmla="*/ 99 w 126"/>
                  <a:gd name="T45" fmla="*/ 24 h 135"/>
                  <a:gd name="T46" fmla="*/ 98 w 126"/>
                  <a:gd name="T47" fmla="*/ 16 h 135"/>
                  <a:gd name="T48" fmla="*/ 90 w 126"/>
                  <a:gd name="T49" fmla="*/ 9 h 135"/>
                  <a:gd name="T50" fmla="*/ 83 w 126"/>
                  <a:gd name="T51" fmla="*/ 8 h 135"/>
                  <a:gd name="T52" fmla="*/ 83 w 126"/>
                  <a:gd name="T53" fmla="*/ 1 h 135"/>
                  <a:gd name="T54" fmla="*/ 126 w 126"/>
                  <a:gd name="T55" fmla="*/ 1 h 135"/>
                  <a:gd name="T56" fmla="*/ 126 w 126"/>
                  <a:gd name="T57" fmla="*/ 8 h 135"/>
                  <a:gd name="T58" fmla="*/ 119 w 126"/>
                  <a:gd name="T59" fmla="*/ 9 h 135"/>
                  <a:gd name="T60" fmla="*/ 111 w 126"/>
                  <a:gd name="T61" fmla="*/ 16 h 135"/>
                  <a:gd name="T62" fmla="*/ 110 w 126"/>
                  <a:gd name="T63" fmla="*/ 27 h 135"/>
                  <a:gd name="T64" fmla="*/ 110 w 126"/>
                  <a:gd name="T65" fmla="*/ 129 h 135"/>
                  <a:gd name="T66" fmla="*/ 110 w 126"/>
                  <a:gd name="T67" fmla="*/ 135 h 135"/>
                  <a:gd name="T68" fmla="*/ 99 w 126"/>
                  <a:gd name="T69" fmla="*/ 135 h 135"/>
                  <a:gd name="T70" fmla="*/ 29 w 126"/>
                  <a:gd name="T71" fmla="*/ 15 h 135"/>
                  <a:gd name="T72" fmla="*/ 28 w 126"/>
                  <a:gd name="T73" fmla="*/ 16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6" h="135">
                    <a:moveTo>
                      <a:pt x="28" y="16"/>
                    </a:moveTo>
                    <a:cubicBezTo>
                      <a:pt x="28" y="17"/>
                      <a:pt x="28" y="19"/>
                      <a:pt x="28" y="20"/>
                    </a:cubicBezTo>
                    <a:cubicBezTo>
                      <a:pt x="28" y="50"/>
                      <a:pt x="28" y="79"/>
                      <a:pt x="28" y="109"/>
                    </a:cubicBezTo>
                    <a:cubicBezTo>
                      <a:pt x="28" y="112"/>
                      <a:pt x="28" y="115"/>
                      <a:pt x="28" y="119"/>
                    </a:cubicBezTo>
                    <a:cubicBezTo>
                      <a:pt x="29" y="124"/>
                      <a:pt x="31" y="126"/>
                      <a:pt x="37" y="127"/>
                    </a:cubicBezTo>
                    <a:cubicBezTo>
                      <a:pt x="39" y="127"/>
                      <a:pt x="41" y="128"/>
                      <a:pt x="44" y="128"/>
                    </a:cubicBezTo>
                    <a:cubicBezTo>
                      <a:pt x="44" y="130"/>
                      <a:pt x="44" y="133"/>
                      <a:pt x="44" y="135"/>
                    </a:cubicBezTo>
                    <a:cubicBezTo>
                      <a:pt x="29" y="135"/>
                      <a:pt x="15" y="135"/>
                      <a:pt x="0" y="135"/>
                    </a:cubicBezTo>
                    <a:cubicBezTo>
                      <a:pt x="0" y="133"/>
                      <a:pt x="0" y="131"/>
                      <a:pt x="0" y="128"/>
                    </a:cubicBezTo>
                    <a:cubicBezTo>
                      <a:pt x="3" y="128"/>
                      <a:pt x="5" y="127"/>
                      <a:pt x="8" y="127"/>
                    </a:cubicBezTo>
                    <a:cubicBezTo>
                      <a:pt x="12" y="127"/>
                      <a:pt x="15" y="124"/>
                      <a:pt x="16" y="120"/>
                    </a:cubicBezTo>
                    <a:cubicBezTo>
                      <a:pt x="16" y="118"/>
                      <a:pt x="16" y="115"/>
                      <a:pt x="16" y="113"/>
                    </a:cubicBezTo>
                    <a:cubicBezTo>
                      <a:pt x="16" y="82"/>
                      <a:pt x="16" y="50"/>
                      <a:pt x="16" y="19"/>
                    </a:cubicBezTo>
                    <a:cubicBezTo>
                      <a:pt x="16" y="18"/>
                      <a:pt x="16" y="17"/>
                      <a:pt x="16" y="15"/>
                    </a:cubicBezTo>
                    <a:cubicBezTo>
                      <a:pt x="16" y="11"/>
                      <a:pt x="14" y="9"/>
                      <a:pt x="9" y="9"/>
                    </a:cubicBezTo>
                    <a:cubicBezTo>
                      <a:pt x="8" y="8"/>
                      <a:pt x="7" y="8"/>
                      <a:pt x="5" y="8"/>
                    </a:cubicBezTo>
                    <a:cubicBezTo>
                      <a:pt x="4" y="8"/>
                      <a:pt x="2" y="8"/>
                      <a:pt x="1" y="8"/>
                    </a:cubicBezTo>
                    <a:cubicBezTo>
                      <a:pt x="1" y="5"/>
                      <a:pt x="1" y="3"/>
                      <a:pt x="1" y="1"/>
                    </a:cubicBezTo>
                    <a:cubicBezTo>
                      <a:pt x="14" y="1"/>
                      <a:pt x="27" y="1"/>
                      <a:pt x="40" y="1"/>
                    </a:cubicBezTo>
                    <a:cubicBezTo>
                      <a:pt x="59" y="34"/>
                      <a:pt x="79" y="67"/>
                      <a:pt x="98" y="100"/>
                    </a:cubicBezTo>
                    <a:cubicBezTo>
                      <a:pt x="98" y="100"/>
                      <a:pt x="99" y="100"/>
                      <a:pt x="99" y="100"/>
                    </a:cubicBezTo>
                    <a:cubicBezTo>
                      <a:pt x="99" y="99"/>
                      <a:pt x="99" y="97"/>
                      <a:pt x="99" y="96"/>
                    </a:cubicBezTo>
                    <a:cubicBezTo>
                      <a:pt x="99" y="72"/>
                      <a:pt x="99" y="48"/>
                      <a:pt x="99" y="24"/>
                    </a:cubicBezTo>
                    <a:cubicBezTo>
                      <a:pt x="99" y="21"/>
                      <a:pt x="99" y="19"/>
                      <a:pt x="98" y="16"/>
                    </a:cubicBezTo>
                    <a:cubicBezTo>
                      <a:pt x="97" y="12"/>
                      <a:pt x="94" y="9"/>
                      <a:pt x="90" y="9"/>
                    </a:cubicBezTo>
                    <a:cubicBezTo>
                      <a:pt x="88" y="8"/>
                      <a:pt x="86" y="8"/>
                      <a:pt x="83" y="8"/>
                    </a:cubicBezTo>
                    <a:cubicBezTo>
                      <a:pt x="83" y="5"/>
                      <a:pt x="83" y="3"/>
                      <a:pt x="83" y="1"/>
                    </a:cubicBezTo>
                    <a:cubicBezTo>
                      <a:pt x="87" y="0"/>
                      <a:pt x="115" y="0"/>
                      <a:pt x="126" y="1"/>
                    </a:cubicBezTo>
                    <a:cubicBezTo>
                      <a:pt x="126" y="3"/>
                      <a:pt x="126" y="5"/>
                      <a:pt x="126" y="8"/>
                    </a:cubicBezTo>
                    <a:cubicBezTo>
                      <a:pt x="124" y="8"/>
                      <a:pt x="122" y="8"/>
                      <a:pt x="119" y="9"/>
                    </a:cubicBezTo>
                    <a:cubicBezTo>
                      <a:pt x="115" y="9"/>
                      <a:pt x="112" y="12"/>
                      <a:pt x="111" y="16"/>
                    </a:cubicBezTo>
                    <a:cubicBezTo>
                      <a:pt x="111" y="20"/>
                      <a:pt x="110" y="23"/>
                      <a:pt x="110" y="27"/>
                    </a:cubicBezTo>
                    <a:cubicBezTo>
                      <a:pt x="110" y="61"/>
                      <a:pt x="110" y="95"/>
                      <a:pt x="110" y="129"/>
                    </a:cubicBezTo>
                    <a:cubicBezTo>
                      <a:pt x="110" y="131"/>
                      <a:pt x="110" y="133"/>
                      <a:pt x="110" y="135"/>
                    </a:cubicBezTo>
                    <a:cubicBezTo>
                      <a:pt x="106" y="135"/>
                      <a:pt x="103" y="135"/>
                      <a:pt x="99" y="135"/>
                    </a:cubicBezTo>
                    <a:cubicBezTo>
                      <a:pt x="76" y="95"/>
                      <a:pt x="52" y="55"/>
                      <a:pt x="29" y="15"/>
                    </a:cubicBezTo>
                    <a:cubicBezTo>
                      <a:pt x="28" y="15"/>
                      <a:pt x="28" y="15"/>
                      <a:pt x="28" y="16"/>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163" name="Freeform 20"/>
              <p:cNvSpPr/>
              <p:nvPr/>
            </p:nvSpPr>
            <p:spPr bwMode="auto">
              <a:xfrm>
                <a:off x="8233341" y="3887973"/>
                <a:ext cx="352419" cy="384457"/>
              </a:xfrm>
              <a:custGeom>
                <a:avLst/>
                <a:gdLst>
                  <a:gd name="T0" fmla="*/ 0 w 124"/>
                  <a:gd name="T1" fmla="*/ 8 h 135"/>
                  <a:gd name="T2" fmla="*/ 0 w 124"/>
                  <a:gd name="T3" fmla="*/ 1 h 135"/>
                  <a:gd name="T4" fmla="*/ 105 w 124"/>
                  <a:gd name="T5" fmla="*/ 1 h 135"/>
                  <a:gd name="T6" fmla="*/ 117 w 124"/>
                  <a:gd name="T7" fmla="*/ 35 h 135"/>
                  <a:gd name="T8" fmla="*/ 110 w 124"/>
                  <a:gd name="T9" fmla="*/ 39 h 135"/>
                  <a:gd name="T10" fmla="*/ 107 w 124"/>
                  <a:gd name="T11" fmla="*/ 33 h 135"/>
                  <a:gd name="T12" fmla="*/ 78 w 124"/>
                  <a:gd name="T13" fmla="*/ 11 h 135"/>
                  <a:gd name="T14" fmla="*/ 34 w 124"/>
                  <a:gd name="T15" fmla="*/ 11 h 135"/>
                  <a:gd name="T16" fmla="*/ 34 w 124"/>
                  <a:gd name="T17" fmla="*/ 61 h 135"/>
                  <a:gd name="T18" fmla="*/ 55 w 124"/>
                  <a:gd name="T19" fmla="*/ 60 h 135"/>
                  <a:gd name="T20" fmla="*/ 69 w 124"/>
                  <a:gd name="T21" fmla="*/ 45 h 135"/>
                  <a:gd name="T22" fmla="*/ 70 w 124"/>
                  <a:gd name="T23" fmla="*/ 36 h 135"/>
                  <a:gd name="T24" fmla="*/ 78 w 124"/>
                  <a:gd name="T25" fmla="*/ 36 h 135"/>
                  <a:gd name="T26" fmla="*/ 78 w 124"/>
                  <a:gd name="T27" fmla="*/ 95 h 135"/>
                  <a:gd name="T28" fmla="*/ 74 w 124"/>
                  <a:gd name="T29" fmla="*/ 95 h 135"/>
                  <a:gd name="T30" fmla="*/ 70 w 124"/>
                  <a:gd name="T31" fmla="*/ 95 h 135"/>
                  <a:gd name="T32" fmla="*/ 70 w 124"/>
                  <a:gd name="T33" fmla="*/ 88 h 135"/>
                  <a:gd name="T34" fmla="*/ 68 w 124"/>
                  <a:gd name="T35" fmla="*/ 81 h 135"/>
                  <a:gd name="T36" fmla="*/ 58 w 124"/>
                  <a:gd name="T37" fmla="*/ 71 h 135"/>
                  <a:gd name="T38" fmla="*/ 34 w 124"/>
                  <a:gd name="T39" fmla="*/ 70 h 135"/>
                  <a:gd name="T40" fmla="*/ 33 w 124"/>
                  <a:gd name="T41" fmla="*/ 74 h 135"/>
                  <a:gd name="T42" fmla="*/ 33 w 124"/>
                  <a:gd name="T43" fmla="*/ 115 h 135"/>
                  <a:gd name="T44" fmla="*/ 43 w 124"/>
                  <a:gd name="T45" fmla="*/ 125 h 135"/>
                  <a:gd name="T46" fmla="*/ 69 w 124"/>
                  <a:gd name="T47" fmla="*/ 125 h 135"/>
                  <a:gd name="T48" fmla="*/ 112 w 124"/>
                  <a:gd name="T49" fmla="*/ 97 h 135"/>
                  <a:gd name="T50" fmla="*/ 115 w 124"/>
                  <a:gd name="T51" fmla="*/ 90 h 135"/>
                  <a:gd name="T52" fmla="*/ 124 w 124"/>
                  <a:gd name="T53" fmla="*/ 93 h 135"/>
                  <a:gd name="T54" fmla="*/ 109 w 124"/>
                  <a:gd name="T55" fmla="*/ 135 h 135"/>
                  <a:gd name="T56" fmla="*/ 0 w 124"/>
                  <a:gd name="T57" fmla="*/ 135 h 135"/>
                  <a:gd name="T58" fmla="*/ 0 w 124"/>
                  <a:gd name="T59" fmla="*/ 128 h 135"/>
                  <a:gd name="T60" fmla="*/ 8 w 124"/>
                  <a:gd name="T61" fmla="*/ 127 h 135"/>
                  <a:gd name="T62" fmla="*/ 15 w 124"/>
                  <a:gd name="T63" fmla="*/ 120 h 135"/>
                  <a:gd name="T64" fmla="*/ 16 w 124"/>
                  <a:gd name="T65" fmla="*/ 113 h 135"/>
                  <a:gd name="T66" fmla="*/ 16 w 124"/>
                  <a:gd name="T67" fmla="*/ 21 h 135"/>
                  <a:gd name="T68" fmla="*/ 16 w 124"/>
                  <a:gd name="T69" fmla="*/ 16 h 135"/>
                  <a:gd name="T70" fmla="*/ 8 w 124"/>
                  <a:gd name="T71" fmla="*/ 9 h 135"/>
                  <a:gd name="T72" fmla="*/ 4 w 124"/>
                  <a:gd name="T73" fmla="*/ 8 h 135"/>
                  <a:gd name="T74" fmla="*/ 0 w 124"/>
                  <a:gd name="T75" fmla="*/ 8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4" h="135">
                    <a:moveTo>
                      <a:pt x="0" y="8"/>
                    </a:moveTo>
                    <a:cubicBezTo>
                      <a:pt x="0" y="5"/>
                      <a:pt x="0" y="3"/>
                      <a:pt x="0" y="1"/>
                    </a:cubicBezTo>
                    <a:cubicBezTo>
                      <a:pt x="3" y="0"/>
                      <a:pt x="98" y="0"/>
                      <a:pt x="105" y="1"/>
                    </a:cubicBezTo>
                    <a:cubicBezTo>
                      <a:pt x="109" y="12"/>
                      <a:pt x="113" y="24"/>
                      <a:pt x="117" y="35"/>
                    </a:cubicBezTo>
                    <a:cubicBezTo>
                      <a:pt x="115" y="37"/>
                      <a:pt x="112" y="38"/>
                      <a:pt x="110" y="39"/>
                    </a:cubicBezTo>
                    <a:cubicBezTo>
                      <a:pt x="109" y="36"/>
                      <a:pt x="108" y="35"/>
                      <a:pt x="107" y="33"/>
                    </a:cubicBezTo>
                    <a:cubicBezTo>
                      <a:pt x="101" y="20"/>
                      <a:pt x="92" y="13"/>
                      <a:pt x="78" y="11"/>
                    </a:cubicBezTo>
                    <a:cubicBezTo>
                      <a:pt x="63" y="10"/>
                      <a:pt x="48" y="11"/>
                      <a:pt x="34" y="11"/>
                    </a:cubicBezTo>
                    <a:cubicBezTo>
                      <a:pt x="33" y="15"/>
                      <a:pt x="33" y="55"/>
                      <a:pt x="34" y="61"/>
                    </a:cubicBezTo>
                    <a:cubicBezTo>
                      <a:pt x="41" y="61"/>
                      <a:pt x="48" y="61"/>
                      <a:pt x="55" y="60"/>
                    </a:cubicBezTo>
                    <a:cubicBezTo>
                      <a:pt x="64" y="59"/>
                      <a:pt x="68" y="54"/>
                      <a:pt x="69" y="45"/>
                    </a:cubicBezTo>
                    <a:cubicBezTo>
                      <a:pt x="70" y="42"/>
                      <a:pt x="70" y="39"/>
                      <a:pt x="70" y="36"/>
                    </a:cubicBezTo>
                    <a:cubicBezTo>
                      <a:pt x="73" y="36"/>
                      <a:pt x="75" y="36"/>
                      <a:pt x="78" y="36"/>
                    </a:cubicBezTo>
                    <a:cubicBezTo>
                      <a:pt x="78" y="56"/>
                      <a:pt x="78" y="75"/>
                      <a:pt x="78" y="95"/>
                    </a:cubicBezTo>
                    <a:cubicBezTo>
                      <a:pt x="77" y="95"/>
                      <a:pt x="76" y="95"/>
                      <a:pt x="74" y="95"/>
                    </a:cubicBezTo>
                    <a:cubicBezTo>
                      <a:pt x="73" y="95"/>
                      <a:pt x="72" y="95"/>
                      <a:pt x="70" y="95"/>
                    </a:cubicBezTo>
                    <a:cubicBezTo>
                      <a:pt x="70" y="93"/>
                      <a:pt x="70" y="90"/>
                      <a:pt x="70" y="88"/>
                    </a:cubicBezTo>
                    <a:cubicBezTo>
                      <a:pt x="69" y="86"/>
                      <a:pt x="69" y="83"/>
                      <a:pt x="68" y="81"/>
                    </a:cubicBezTo>
                    <a:cubicBezTo>
                      <a:pt x="67" y="75"/>
                      <a:pt x="64" y="72"/>
                      <a:pt x="58" y="71"/>
                    </a:cubicBezTo>
                    <a:cubicBezTo>
                      <a:pt x="50" y="69"/>
                      <a:pt x="42" y="70"/>
                      <a:pt x="34" y="70"/>
                    </a:cubicBezTo>
                    <a:cubicBezTo>
                      <a:pt x="33" y="72"/>
                      <a:pt x="33" y="73"/>
                      <a:pt x="33" y="74"/>
                    </a:cubicBezTo>
                    <a:cubicBezTo>
                      <a:pt x="33" y="88"/>
                      <a:pt x="33" y="102"/>
                      <a:pt x="33" y="115"/>
                    </a:cubicBezTo>
                    <a:cubicBezTo>
                      <a:pt x="33" y="124"/>
                      <a:pt x="34" y="125"/>
                      <a:pt x="43" y="125"/>
                    </a:cubicBezTo>
                    <a:cubicBezTo>
                      <a:pt x="52" y="125"/>
                      <a:pt x="60" y="125"/>
                      <a:pt x="69" y="125"/>
                    </a:cubicBezTo>
                    <a:cubicBezTo>
                      <a:pt x="89" y="125"/>
                      <a:pt x="104" y="115"/>
                      <a:pt x="112" y="97"/>
                    </a:cubicBezTo>
                    <a:cubicBezTo>
                      <a:pt x="113" y="95"/>
                      <a:pt x="114" y="93"/>
                      <a:pt x="115" y="90"/>
                    </a:cubicBezTo>
                    <a:cubicBezTo>
                      <a:pt x="118" y="91"/>
                      <a:pt x="121" y="92"/>
                      <a:pt x="124" y="93"/>
                    </a:cubicBezTo>
                    <a:cubicBezTo>
                      <a:pt x="119" y="108"/>
                      <a:pt x="114" y="121"/>
                      <a:pt x="109" y="135"/>
                    </a:cubicBezTo>
                    <a:cubicBezTo>
                      <a:pt x="73" y="135"/>
                      <a:pt x="37" y="135"/>
                      <a:pt x="0" y="135"/>
                    </a:cubicBezTo>
                    <a:cubicBezTo>
                      <a:pt x="0" y="133"/>
                      <a:pt x="0" y="131"/>
                      <a:pt x="0" y="128"/>
                    </a:cubicBezTo>
                    <a:cubicBezTo>
                      <a:pt x="3" y="128"/>
                      <a:pt x="6" y="128"/>
                      <a:pt x="8" y="127"/>
                    </a:cubicBezTo>
                    <a:cubicBezTo>
                      <a:pt x="13" y="126"/>
                      <a:pt x="15" y="125"/>
                      <a:pt x="15" y="120"/>
                    </a:cubicBezTo>
                    <a:cubicBezTo>
                      <a:pt x="16" y="118"/>
                      <a:pt x="16" y="115"/>
                      <a:pt x="16" y="113"/>
                    </a:cubicBezTo>
                    <a:cubicBezTo>
                      <a:pt x="16" y="82"/>
                      <a:pt x="16" y="52"/>
                      <a:pt x="16" y="21"/>
                    </a:cubicBezTo>
                    <a:cubicBezTo>
                      <a:pt x="16" y="20"/>
                      <a:pt x="16" y="18"/>
                      <a:pt x="16" y="16"/>
                    </a:cubicBezTo>
                    <a:cubicBezTo>
                      <a:pt x="15" y="11"/>
                      <a:pt x="13" y="9"/>
                      <a:pt x="8" y="9"/>
                    </a:cubicBezTo>
                    <a:cubicBezTo>
                      <a:pt x="7" y="9"/>
                      <a:pt x="6" y="8"/>
                      <a:pt x="4" y="8"/>
                    </a:cubicBezTo>
                    <a:cubicBezTo>
                      <a:pt x="3" y="8"/>
                      <a:pt x="2" y="8"/>
                      <a:pt x="0" y="8"/>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164" name="Freeform 21"/>
              <p:cNvSpPr/>
              <p:nvPr/>
            </p:nvSpPr>
            <p:spPr bwMode="auto">
              <a:xfrm>
                <a:off x="4949441" y="3891177"/>
                <a:ext cx="352419" cy="381253"/>
              </a:xfrm>
              <a:custGeom>
                <a:avLst/>
                <a:gdLst>
                  <a:gd name="T0" fmla="*/ 33 w 123"/>
                  <a:gd name="T1" fmla="*/ 60 h 134"/>
                  <a:gd name="T2" fmla="*/ 55 w 123"/>
                  <a:gd name="T3" fmla="*/ 59 h 134"/>
                  <a:gd name="T4" fmla="*/ 68 w 123"/>
                  <a:gd name="T5" fmla="*/ 45 h 134"/>
                  <a:gd name="T6" fmla="*/ 70 w 123"/>
                  <a:gd name="T7" fmla="*/ 35 h 134"/>
                  <a:gd name="T8" fmla="*/ 77 w 123"/>
                  <a:gd name="T9" fmla="*/ 35 h 134"/>
                  <a:gd name="T10" fmla="*/ 77 w 123"/>
                  <a:gd name="T11" fmla="*/ 94 h 134"/>
                  <a:gd name="T12" fmla="*/ 75 w 123"/>
                  <a:gd name="T13" fmla="*/ 94 h 134"/>
                  <a:gd name="T14" fmla="*/ 70 w 123"/>
                  <a:gd name="T15" fmla="*/ 94 h 134"/>
                  <a:gd name="T16" fmla="*/ 69 w 123"/>
                  <a:gd name="T17" fmla="*/ 83 h 134"/>
                  <a:gd name="T18" fmla="*/ 54 w 123"/>
                  <a:gd name="T19" fmla="*/ 69 h 134"/>
                  <a:gd name="T20" fmla="*/ 33 w 123"/>
                  <a:gd name="T21" fmla="*/ 69 h 134"/>
                  <a:gd name="T22" fmla="*/ 33 w 123"/>
                  <a:gd name="T23" fmla="*/ 73 h 134"/>
                  <a:gd name="T24" fmla="*/ 33 w 123"/>
                  <a:gd name="T25" fmla="*/ 114 h 134"/>
                  <a:gd name="T26" fmla="*/ 43 w 123"/>
                  <a:gd name="T27" fmla="*/ 124 h 134"/>
                  <a:gd name="T28" fmla="*/ 68 w 123"/>
                  <a:gd name="T29" fmla="*/ 124 h 134"/>
                  <a:gd name="T30" fmla="*/ 112 w 123"/>
                  <a:gd name="T31" fmla="*/ 96 h 134"/>
                  <a:gd name="T32" fmla="*/ 115 w 123"/>
                  <a:gd name="T33" fmla="*/ 90 h 134"/>
                  <a:gd name="T34" fmla="*/ 115 w 123"/>
                  <a:gd name="T35" fmla="*/ 90 h 134"/>
                  <a:gd name="T36" fmla="*/ 123 w 123"/>
                  <a:gd name="T37" fmla="*/ 92 h 134"/>
                  <a:gd name="T38" fmla="*/ 109 w 123"/>
                  <a:gd name="T39" fmla="*/ 134 h 134"/>
                  <a:gd name="T40" fmla="*/ 0 w 123"/>
                  <a:gd name="T41" fmla="*/ 134 h 134"/>
                  <a:gd name="T42" fmla="*/ 0 w 123"/>
                  <a:gd name="T43" fmla="*/ 127 h 134"/>
                  <a:gd name="T44" fmla="*/ 8 w 123"/>
                  <a:gd name="T45" fmla="*/ 126 h 134"/>
                  <a:gd name="T46" fmla="*/ 15 w 123"/>
                  <a:gd name="T47" fmla="*/ 120 h 134"/>
                  <a:gd name="T48" fmla="*/ 16 w 123"/>
                  <a:gd name="T49" fmla="*/ 113 h 134"/>
                  <a:gd name="T50" fmla="*/ 16 w 123"/>
                  <a:gd name="T51" fmla="*/ 20 h 134"/>
                  <a:gd name="T52" fmla="*/ 5 w 123"/>
                  <a:gd name="T53" fmla="*/ 7 h 134"/>
                  <a:gd name="T54" fmla="*/ 0 w 123"/>
                  <a:gd name="T55" fmla="*/ 7 h 134"/>
                  <a:gd name="T56" fmla="*/ 0 w 123"/>
                  <a:gd name="T57" fmla="*/ 0 h 134"/>
                  <a:gd name="T58" fmla="*/ 105 w 123"/>
                  <a:gd name="T59" fmla="*/ 0 h 134"/>
                  <a:gd name="T60" fmla="*/ 117 w 123"/>
                  <a:gd name="T61" fmla="*/ 35 h 134"/>
                  <a:gd name="T62" fmla="*/ 109 w 123"/>
                  <a:gd name="T63" fmla="*/ 38 h 134"/>
                  <a:gd name="T64" fmla="*/ 107 w 123"/>
                  <a:gd name="T65" fmla="*/ 34 h 134"/>
                  <a:gd name="T66" fmla="*/ 105 w 123"/>
                  <a:gd name="T67" fmla="*/ 29 h 134"/>
                  <a:gd name="T68" fmla="*/ 78 w 123"/>
                  <a:gd name="T69" fmla="*/ 11 h 134"/>
                  <a:gd name="T70" fmla="*/ 42 w 123"/>
                  <a:gd name="T71" fmla="*/ 10 h 134"/>
                  <a:gd name="T72" fmla="*/ 33 w 123"/>
                  <a:gd name="T73" fmla="*/ 10 h 134"/>
                  <a:gd name="T74" fmla="*/ 33 w 123"/>
                  <a:gd name="T75" fmla="*/ 60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3" h="134">
                    <a:moveTo>
                      <a:pt x="33" y="60"/>
                    </a:moveTo>
                    <a:cubicBezTo>
                      <a:pt x="41" y="60"/>
                      <a:pt x="48" y="61"/>
                      <a:pt x="55" y="59"/>
                    </a:cubicBezTo>
                    <a:cubicBezTo>
                      <a:pt x="63" y="57"/>
                      <a:pt x="67" y="53"/>
                      <a:pt x="68" y="45"/>
                    </a:cubicBezTo>
                    <a:cubicBezTo>
                      <a:pt x="69" y="42"/>
                      <a:pt x="69" y="39"/>
                      <a:pt x="70" y="35"/>
                    </a:cubicBezTo>
                    <a:cubicBezTo>
                      <a:pt x="72" y="35"/>
                      <a:pt x="75" y="35"/>
                      <a:pt x="77" y="35"/>
                    </a:cubicBezTo>
                    <a:cubicBezTo>
                      <a:pt x="77" y="55"/>
                      <a:pt x="77" y="74"/>
                      <a:pt x="77" y="94"/>
                    </a:cubicBezTo>
                    <a:cubicBezTo>
                      <a:pt x="76" y="94"/>
                      <a:pt x="75" y="94"/>
                      <a:pt x="75" y="94"/>
                    </a:cubicBezTo>
                    <a:cubicBezTo>
                      <a:pt x="73" y="94"/>
                      <a:pt x="71" y="94"/>
                      <a:pt x="70" y="94"/>
                    </a:cubicBezTo>
                    <a:cubicBezTo>
                      <a:pt x="69" y="90"/>
                      <a:pt x="69" y="86"/>
                      <a:pt x="69" y="83"/>
                    </a:cubicBezTo>
                    <a:cubicBezTo>
                      <a:pt x="67" y="74"/>
                      <a:pt x="63" y="70"/>
                      <a:pt x="54" y="69"/>
                    </a:cubicBezTo>
                    <a:cubicBezTo>
                      <a:pt x="47" y="69"/>
                      <a:pt x="40" y="69"/>
                      <a:pt x="33" y="69"/>
                    </a:cubicBezTo>
                    <a:cubicBezTo>
                      <a:pt x="33" y="71"/>
                      <a:pt x="33" y="72"/>
                      <a:pt x="33" y="73"/>
                    </a:cubicBezTo>
                    <a:cubicBezTo>
                      <a:pt x="33" y="87"/>
                      <a:pt x="33" y="101"/>
                      <a:pt x="33" y="114"/>
                    </a:cubicBezTo>
                    <a:cubicBezTo>
                      <a:pt x="33" y="123"/>
                      <a:pt x="34" y="124"/>
                      <a:pt x="43" y="124"/>
                    </a:cubicBezTo>
                    <a:cubicBezTo>
                      <a:pt x="51" y="124"/>
                      <a:pt x="60" y="124"/>
                      <a:pt x="68" y="124"/>
                    </a:cubicBezTo>
                    <a:cubicBezTo>
                      <a:pt x="89" y="124"/>
                      <a:pt x="103" y="114"/>
                      <a:pt x="112" y="96"/>
                    </a:cubicBezTo>
                    <a:cubicBezTo>
                      <a:pt x="113" y="94"/>
                      <a:pt x="114" y="92"/>
                      <a:pt x="115" y="90"/>
                    </a:cubicBezTo>
                    <a:cubicBezTo>
                      <a:pt x="115" y="90"/>
                      <a:pt x="115" y="90"/>
                      <a:pt x="115" y="90"/>
                    </a:cubicBezTo>
                    <a:cubicBezTo>
                      <a:pt x="118" y="90"/>
                      <a:pt x="120" y="91"/>
                      <a:pt x="123" y="92"/>
                    </a:cubicBezTo>
                    <a:cubicBezTo>
                      <a:pt x="118" y="107"/>
                      <a:pt x="113" y="120"/>
                      <a:pt x="109" y="134"/>
                    </a:cubicBezTo>
                    <a:cubicBezTo>
                      <a:pt x="72" y="134"/>
                      <a:pt x="36" y="134"/>
                      <a:pt x="0" y="134"/>
                    </a:cubicBezTo>
                    <a:cubicBezTo>
                      <a:pt x="0" y="132"/>
                      <a:pt x="0" y="130"/>
                      <a:pt x="0" y="127"/>
                    </a:cubicBezTo>
                    <a:cubicBezTo>
                      <a:pt x="2" y="127"/>
                      <a:pt x="5" y="126"/>
                      <a:pt x="8" y="126"/>
                    </a:cubicBezTo>
                    <a:cubicBezTo>
                      <a:pt x="12" y="126"/>
                      <a:pt x="14" y="124"/>
                      <a:pt x="15" y="120"/>
                    </a:cubicBezTo>
                    <a:cubicBezTo>
                      <a:pt x="15" y="118"/>
                      <a:pt x="16" y="115"/>
                      <a:pt x="16" y="113"/>
                    </a:cubicBezTo>
                    <a:cubicBezTo>
                      <a:pt x="16" y="82"/>
                      <a:pt x="16" y="51"/>
                      <a:pt x="16" y="20"/>
                    </a:cubicBezTo>
                    <a:cubicBezTo>
                      <a:pt x="16" y="10"/>
                      <a:pt x="14" y="8"/>
                      <a:pt x="5" y="7"/>
                    </a:cubicBezTo>
                    <a:cubicBezTo>
                      <a:pt x="3" y="7"/>
                      <a:pt x="1" y="7"/>
                      <a:pt x="0" y="7"/>
                    </a:cubicBezTo>
                    <a:cubicBezTo>
                      <a:pt x="0" y="4"/>
                      <a:pt x="0" y="2"/>
                      <a:pt x="0" y="0"/>
                    </a:cubicBezTo>
                    <a:cubicBezTo>
                      <a:pt x="34" y="0"/>
                      <a:pt x="69" y="0"/>
                      <a:pt x="105" y="0"/>
                    </a:cubicBezTo>
                    <a:cubicBezTo>
                      <a:pt x="109" y="11"/>
                      <a:pt x="112" y="22"/>
                      <a:pt x="117" y="35"/>
                    </a:cubicBezTo>
                    <a:cubicBezTo>
                      <a:pt x="114" y="36"/>
                      <a:pt x="112" y="37"/>
                      <a:pt x="109" y="38"/>
                    </a:cubicBezTo>
                    <a:cubicBezTo>
                      <a:pt x="108" y="36"/>
                      <a:pt x="108" y="35"/>
                      <a:pt x="107" y="34"/>
                    </a:cubicBezTo>
                    <a:cubicBezTo>
                      <a:pt x="107" y="32"/>
                      <a:pt x="106" y="31"/>
                      <a:pt x="105" y="29"/>
                    </a:cubicBezTo>
                    <a:cubicBezTo>
                      <a:pt x="100" y="18"/>
                      <a:pt x="90" y="11"/>
                      <a:pt x="78" y="11"/>
                    </a:cubicBezTo>
                    <a:cubicBezTo>
                      <a:pt x="66" y="10"/>
                      <a:pt x="54" y="10"/>
                      <a:pt x="42" y="10"/>
                    </a:cubicBezTo>
                    <a:cubicBezTo>
                      <a:pt x="39" y="10"/>
                      <a:pt x="36" y="10"/>
                      <a:pt x="33" y="10"/>
                    </a:cubicBezTo>
                    <a:cubicBezTo>
                      <a:pt x="33" y="26"/>
                      <a:pt x="33" y="43"/>
                      <a:pt x="33" y="6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165" name="Freeform 22"/>
              <p:cNvSpPr/>
              <p:nvPr/>
            </p:nvSpPr>
            <p:spPr bwMode="auto">
              <a:xfrm>
                <a:off x="5897767" y="3891177"/>
                <a:ext cx="358826" cy="381253"/>
              </a:xfrm>
              <a:custGeom>
                <a:avLst/>
                <a:gdLst>
                  <a:gd name="T0" fmla="*/ 43 w 126"/>
                  <a:gd name="T1" fmla="*/ 134 h 134"/>
                  <a:gd name="T2" fmla="*/ 0 w 126"/>
                  <a:gd name="T3" fmla="*/ 134 h 134"/>
                  <a:gd name="T4" fmla="*/ 0 w 126"/>
                  <a:gd name="T5" fmla="*/ 127 h 134"/>
                  <a:gd name="T6" fmla="*/ 7 w 126"/>
                  <a:gd name="T7" fmla="*/ 126 h 134"/>
                  <a:gd name="T8" fmla="*/ 16 w 126"/>
                  <a:gd name="T9" fmla="*/ 118 h 134"/>
                  <a:gd name="T10" fmla="*/ 16 w 126"/>
                  <a:gd name="T11" fmla="*/ 110 h 134"/>
                  <a:gd name="T12" fmla="*/ 16 w 126"/>
                  <a:gd name="T13" fmla="*/ 18 h 134"/>
                  <a:gd name="T14" fmla="*/ 5 w 126"/>
                  <a:gd name="T15" fmla="*/ 7 h 134"/>
                  <a:gd name="T16" fmla="*/ 0 w 126"/>
                  <a:gd name="T17" fmla="*/ 7 h 134"/>
                  <a:gd name="T18" fmla="*/ 0 w 126"/>
                  <a:gd name="T19" fmla="*/ 0 h 134"/>
                  <a:gd name="T20" fmla="*/ 40 w 126"/>
                  <a:gd name="T21" fmla="*/ 0 h 134"/>
                  <a:gd name="T22" fmla="*/ 98 w 126"/>
                  <a:gd name="T23" fmla="*/ 100 h 134"/>
                  <a:gd name="T24" fmla="*/ 99 w 126"/>
                  <a:gd name="T25" fmla="*/ 96 h 134"/>
                  <a:gd name="T26" fmla="*/ 99 w 126"/>
                  <a:gd name="T27" fmla="*/ 24 h 134"/>
                  <a:gd name="T28" fmla="*/ 98 w 126"/>
                  <a:gd name="T29" fmla="*/ 17 h 134"/>
                  <a:gd name="T30" fmla="*/ 89 w 126"/>
                  <a:gd name="T31" fmla="*/ 7 h 134"/>
                  <a:gd name="T32" fmla="*/ 83 w 126"/>
                  <a:gd name="T33" fmla="*/ 7 h 134"/>
                  <a:gd name="T34" fmla="*/ 83 w 126"/>
                  <a:gd name="T35" fmla="*/ 4 h 134"/>
                  <a:gd name="T36" fmla="*/ 83 w 126"/>
                  <a:gd name="T37" fmla="*/ 0 h 134"/>
                  <a:gd name="T38" fmla="*/ 125 w 126"/>
                  <a:gd name="T39" fmla="*/ 0 h 134"/>
                  <a:gd name="T40" fmla="*/ 126 w 126"/>
                  <a:gd name="T41" fmla="*/ 3 h 134"/>
                  <a:gd name="T42" fmla="*/ 126 w 126"/>
                  <a:gd name="T43" fmla="*/ 7 h 134"/>
                  <a:gd name="T44" fmla="*/ 120 w 126"/>
                  <a:gd name="T45" fmla="*/ 7 h 134"/>
                  <a:gd name="T46" fmla="*/ 110 w 126"/>
                  <a:gd name="T47" fmla="*/ 16 h 134"/>
                  <a:gd name="T48" fmla="*/ 110 w 126"/>
                  <a:gd name="T49" fmla="*/ 26 h 134"/>
                  <a:gd name="T50" fmla="*/ 110 w 126"/>
                  <a:gd name="T51" fmla="*/ 128 h 134"/>
                  <a:gd name="T52" fmla="*/ 110 w 126"/>
                  <a:gd name="T53" fmla="*/ 134 h 134"/>
                  <a:gd name="T54" fmla="*/ 98 w 126"/>
                  <a:gd name="T55" fmla="*/ 134 h 134"/>
                  <a:gd name="T56" fmla="*/ 28 w 126"/>
                  <a:gd name="T57" fmla="*/ 14 h 134"/>
                  <a:gd name="T58" fmla="*/ 28 w 126"/>
                  <a:gd name="T59" fmla="*/ 14 h 134"/>
                  <a:gd name="T60" fmla="*/ 27 w 126"/>
                  <a:gd name="T61" fmla="*/ 17 h 134"/>
                  <a:gd name="T62" fmla="*/ 27 w 126"/>
                  <a:gd name="T63" fmla="*/ 110 h 134"/>
                  <a:gd name="T64" fmla="*/ 28 w 126"/>
                  <a:gd name="T65" fmla="*/ 118 h 134"/>
                  <a:gd name="T66" fmla="*/ 36 w 126"/>
                  <a:gd name="T67" fmla="*/ 126 h 134"/>
                  <a:gd name="T68" fmla="*/ 43 w 126"/>
                  <a:gd name="T69" fmla="*/ 127 h 134"/>
                  <a:gd name="T70" fmla="*/ 43 w 126"/>
                  <a:gd name="T71" fmla="*/ 134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26" h="134">
                    <a:moveTo>
                      <a:pt x="43" y="134"/>
                    </a:moveTo>
                    <a:cubicBezTo>
                      <a:pt x="29" y="134"/>
                      <a:pt x="14" y="134"/>
                      <a:pt x="0" y="134"/>
                    </a:cubicBezTo>
                    <a:cubicBezTo>
                      <a:pt x="0" y="132"/>
                      <a:pt x="0" y="130"/>
                      <a:pt x="0" y="127"/>
                    </a:cubicBezTo>
                    <a:cubicBezTo>
                      <a:pt x="2" y="127"/>
                      <a:pt x="5" y="127"/>
                      <a:pt x="7" y="126"/>
                    </a:cubicBezTo>
                    <a:cubicBezTo>
                      <a:pt x="13" y="125"/>
                      <a:pt x="15" y="123"/>
                      <a:pt x="16" y="118"/>
                    </a:cubicBezTo>
                    <a:cubicBezTo>
                      <a:pt x="16" y="115"/>
                      <a:pt x="16" y="113"/>
                      <a:pt x="16" y="110"/>
                    </a:cubicBezTo>
                    <a:cubicBezTo>
                      <a:pt x="16" y="80"/>
                      <a:pt x="16" y="49"/>
                      <a:pt x="16" y="18"/>
                    </a:cubicBezTo>
                    <a:cubicBezTo>
                      <a:pt x="16" y="9"/>
                      <a:pt x="14" y="8"/>
                      <a:pt x="5" y="7"/>
                    </a:cubicBezTo>
                    <a:cubicBezTo>
                      <a:pt x="4" y="7"/>
                      <a:pt x="2" y="7"/>
                      <a:pt x="0" y="7"/>
                    </a:cubicBezTo>
                    <a:cubicBezTo>
                      <a:pt x="0" y="4"/>
                      <a:pt x="0" y="2"/>
                      <a:pt x="0" y="0"/>
                    </a:cubicBezTo>
                    <a:cubicBezTo>
                      <a:pt x="13" y="0"/>
                      <a:pt x="26" y="0"/>
                      <a:pt x="40" y="0"/>
                    </a:cubicBezTo>
                    <a:cubicBezTo>
                      <a:pt x="59" y="33"/>
                      <a:pt x="78" y="66"/>
                      <a:pt x="98" y="100"/>
                    </a:cubicBezTo>
                    <a:cubicBezTo>
                      <a:pt x="98" y="98"/>
                      <a:pt x="99" y="97"/>
                      <a:pt x="99" y="96"/>
                    </a:cubicBezTo>
                    <a:cubicBezTo>
                      <a:pt x="99" y="72"/>
                      <a:pt x="99" y="48"/>
                      <a:pt x="99" y="24"/>
                    </a:cubicBezTo>
                    <a:cubicBezTo>
                      <a:pt x="99" y="22"/>
                      <a:pt x="99" y="19"/>
                      <a:pt x="98" y="17"/>
                    </a:cubicBezTo>
                    <a:cubicBezTo>
                      <a:pt x="97" y="11"/>
                      <a:pt x="95" y="8"/>
                      <a:pt x="89" y="7"/>
                    </a:cubicBezTo>
                    <a:cubicBezTo>
                      <a:pt x="87" y="7"/>
                      <a:pt x="85" y="7"/>
                      <a:pt x="83" y="7"/>
                    </a:cubicBezTo>
                    <a:cubicBezTo>
                      <a:pt x="83" y="6"/>
                      <a:pt x="83" y="5"/>
                      <a:pt x="83" y="4"/>
                    </a:cubicBezTo>
                    <a:cubicBezTo>
                      <a:pt x="83" y="2"/>
                      <a:pt x="83" y="1"/>
                      <a:pt x="83" y="0"/>
                    </a:cubicBezTo>
                    <a:cubicBezTo>
                      <a:pt x="97" y="0"/>
                      <a:pt x="111" y="0"/>
                      <a:pt x="125" y="0"/>
                    </a:cubicBezTo>
                    <a:cubicBezTo>
                      <a:pt x="125" y="1"/>
                      <a:pt x="126" y="2"/>
                      <a:pt x="126" y="3"/>
                    </a:cubicBezTo>
                    <a:cubicBezTo>
                      <a:pt x="126" y="4"/>
                      <a:pt x="126" y="5"/>
                      <a:pt x="126" y="7"/>
                    </a:cubicBezTo>
                    <a:cubicBezTo>
                      <a:pt x="124" y="7"/>
                      <a:pt x="122" y="7"/>
                      <a:pt x="120" y="7"/>
                    </a:cubicBezTo>
                    <a:cubicBezTo>
                      <a:pt x="114" y="8"/>
                      <a:pt x="111" y="11"/>
                      <a:pt x="110" y="16"/>
                    </a:cubicBezTo>
                    <a:cubicBezTo>
                      <a:pt x="110" y="20"/>
                      <a:pt x="110" y="23"/>
                      <a:pt x="110" y="26"/>
                    </a:cubicBezTo>
                    <a:cubicBezTo>
                      <a:pt x="110" y="60"/>
                      <a:pt x="110" y="94"/>
                      <a:pt x="110" y="128"/>
                    </a:cubicBezTo>
                    <a:cubicBezTo>
                      <a:pt x="110" y="130"/>
                      <a:pt x="110" y="132"/>
                      <a:pt x="110" y="134"/>
                    </a:cubicBezTo>
                    <a:cubicBezTo>
                      <a:pt x="106" y="134"/>
                      <a:pt x="102" y="134"/>
                      <a:pt x="98" y="134"/>
                    </a:cubicBezTo>
                    <a:cubicBezTo>
                      <a:pt x="75" y="94"/>
                      <a:pt x="52" y="54"/>
                      <a:pt x="28" y="14"/>
                    </a:cubicBezTo>
                    <a:cubicBezTo>
                      <a:pt x="28" y="14"/>
                      <a:pt x="28" y="14"/>
                      <a:pt x="28" y="14"/>
                    </a:cubicBezTo>
                    <a:cubicBezTo>
                      <a:pt x="27" y="15"/>
                      <a:pt x="27" y="16"/>
                      <a:pt x="27" y="17"/>
                    </a:cubicBezTo>
                    <a:cubicBezTo>
                      <a:pt x="27" y="48"/>
                      <a:pt x="27" y="79"/>
                      <a:pt x="27" y="110"/>
                    </a:cubicBezTo>
                    <a:cubicBezTo>
                      <a:pt x="27" y="113"/>
                      <a:pt x="27" y="116"/>
                      <a:pt x="28" y="118"/>
                    </a:cubicBezTo>
                    <a:cubicBezTo>
                      <a:pt x="29" y="123"/>
                      <a:pt x="31" y="125"/>
                      <a:pt x="36" y="126"/>
                    </a:cubicBezTo>
                    <a:cubicBezTo>
                      <a:pt x="38" y="126"/>
                      <a:pt x="41" y="127"/>
                      <a:pt x="43" y="127"/>
                    </a:cubicBezTo>
                    <a:cubicBezTo>
                      <a:pt x="43" y="129"/>
                      <a:pt x="43" y="132"/>
                      <a:pt x="43" y="134"/>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166" name="Freeform 23"/>
              <p:cNvSpPr/>
              <p:nvPr/>
            </p:nvSpPr>
            <p:spPr bwMode="auto">
              <a:xfrm>
                <a:off x="6285428" y="3878362"/>
                <a:ext cx="397272" cy="410087"/>
              </a:xfrm>
              <a:custGeom>
                <a:avLst/>
                <a:gdLst>
                  <a:gd name="T0" fmla="*/ 87 w 139"/>
                  <a:gd name="T1" fmla="*/ 79 h 144"/>
                  <a:gd name="T2" fmla="*/ 87 w 139"/>
                  <a:gd name="T3" fmla="*/ 71 h 144"/>
                  <a:gd name="T4" fmla="*/ 139 w 139"/>
                  <a:gd name="T5" fmla="*/ 71 h 144"/>
                  <a:gd name="T6" fmla="*/ 139 w 139"/>
                  <a:gd name="T7" fmla="*/ 79 h 144"/>
                  <a:gd name="T8" fmla="*/ 133 w 139"/>
                  <a:gd name="T9" fmla="*/ 79 h 144"/>
                  <a:gd name="T10" fmla="*/ 124 w 139"/>
                  <a:gd name="T11" fmla="*/ 88 h 144"/>
                  <a:gd name="T12" fmla="*/ 124 w 139"/>
                  <a:gd name="T13" fmla="*/ 95 h 144"/>
                  <a:gd name="T14" fmla="*/ 124 w 139"/>
                  <a:gd name="T15" fmla="*/ 134 h 144"/>
                  <a:gd name="T16" fmla="*/ 124 w 139"/>
                  <a:gd name="T17" fmla="*/ 139 h 144"/>
                  <a:gd name="T18" fmla="*/ 115 w 139"/>
                  <a:gd name="T19" fmla="*/ 139 h 144"/>
                  <a:gd name="T20" fmla="*/ 110 w 139"/>
                  <a:gd name="T21" fmla="*/ 128 h 144"/>
                  <a:gd name="T22" fmla="*/ 105 w 139"/>
                  <a:gd name="T23" fmla="*/ 131 h 144"/>
                  <a:gd name="T24" fmla="*/ 56 w 139"/>
                  <a:gd name="T25" fmla="*/ 141 h 144"/>
                  <a:gd name="T26" fmla="*/ 10 w 139"/>
                  <a:gd name="T27" fmla="*/ 103 h 144"/>
                  <a:gd name="T28" fmla="*/ 15 w 139"/>
                  <a:gd name="T29" fmla="*/ 33 h 144"/>
                  <a:gd name="T30" fmla="*/ 56 w 139"/>
                  <a:gd name="T31" fmla="*/ 3 h 144"/>
                  <a:gd name="T32" fmla="*/ 99 w 139"/>
                  <a:gd name="T33" fmla="*/ 11 h 144"/>
                  <a:gd name="T34" fmla="*/ 102 w 139"/>
                  <a:gd name="T35" fmla="*/ 13 h 144"/>
                  <a:gd name="T36" fmla="*/ 105 w 139"/>
                  <a:gd name="T37" fmla="*/ 5 h 144"/>
                  <a:gd name="T38" fmla="*/ 112 w 139"/>
                  <a:gd name="T39" fmla="*/ 5 h 144"/>
                  <a:gd name="T40" fmla="*/ 122 w 139"/>
                  <a:gd name="T41" fmla="*/ 46 h 144"/>
                  <a:gd name="T42" fmla="*/ 114 w 139"/>
                  <a:gd name="T43" fmla="*/ 49 h 144"/>
                  <a:gd name="T44" fmla="*/ 112 w 139"/>
                  <a:gd name="T45" fmla="*/ 44 h 144"/>
                  <a:gd name="T46" fmla="*/ 100 w 139"/>
                  <a:gd name="T47" fmla="*/ 25 h 144"/>
                  <a:gd name="T48" fmla="*/ 42 w 139"/>
                  <a:gd name="T49" fmla="*/ 23 h 144"/>
                  <a:gd name="T50" fmla="*/ 24 w 139"/>
                  <a:gd name="T51" fmla="*/ 62 h 144"/>
                  <a:gd name="T52" fmla="*/ 34 w 139"/>
                  <a:gd name="T53" fmla="*/ 109 h 144"/>
                  <a:gd name="T54" fmla="*/ 77 w 139"/>
                  <a:gd name="T55" fmla="*/ 131 h 144"/>
                  <a:gd name="T56" fmla="*/ 101 w 139"/>
                  <a:gd name="T57" fmla="*/ 120 h 144"/>
                  <a:gd name="T58" fmla="*/ 106 w 139"/>
                  <a:gd name="T59" fmla="*/ 109 h 144"/>
                  <a:gd name="T60" fmla="*/ 106 w 139"/>
                  <a:gd name="T61" fmla="*/ 90 h 144"/>
                  <a:gd name="T62" fmla="*/ 96 w 139"/>
                  <a:gd name="T63" fmla="*/ 79 h 144"/>
                  <a:gd name="T64" fmla="*/ 87 w 139"/>
                  <a:gd name="T65" fmla="*/ 7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9" h="144">
                    <a:moveTo>
                      <a:pt x="87" y="79"/>
                    </a:moveTo>
                    <a:cubicBezTo>
                      <a:pt x="87" y="76"/>
                      <a:pt x="87" y="74"/>
                      <a:pt x="87" y="71"/>
                    </a:cubicBezTo>
                    <a:cubicBezTo>
                      <a:pt x="105" y="71"/>
                      <a:pt x="122" y="71"/>
                      <a:pt x="139" y="71"/>
                    </a:cubicBezTo>
                    <a:cubicBezTo>
                      <a:pt x="139" y="74"/>
                      <a:pt x="139" y="76"/>
                      <a:pt x="139" y="79"/>
                    </a:cubicBezTo>
                    <a:cubicBezTo>
                      <a:pt x="137" y="79"/>
                      <a:pt x="135" y="79"/>
                      <a:pt x="133" y="79"/>
                    </a:cubicBezTo>
                    <a:cubicBezTo>
                      <a:pt x="127" y="79"/>
                      <a:pt x="125" y="81"/>
                      <a:pt x="124" y="88"/>
                    </a:cubicBezTo>
                    <a:cubicBezTo>
                      <a:pt x="124" y="90"/>
                      <a:pt x="124" y="93"/>
                      <a:pt x="124" y="95"/>
                    </a:cubicBezTo>
                    <a:cubicBezTo>
                      <a:pt x="124" y="108"/>
                      <a:pt x="124" y="121"/>
                      <a:pt x="124" y="134"/>
                    </a:cubicBezTo>
                    <a:cubicBezTo>
                      <a:pt x="124" y="135"/>
                      <a:pt x="124" y="137"/>
                      <a:pt x="124" y="139"/>
                    </a:cubicBezTo>
                    <a:cubicBezTo>
                      <a:pt x="121" y="139"/>
                      <a:pt x="118" y="139"/>
                      <a:pt x="115" y="139"/>
                    </a:cubicBezTo>
                    <a:cubicBezTo>
                      <a:pt x="113" y="136"/>
                      <a:pt x="112" y="132"/>
                      <a:pt x="110" y="128"/>
                    </a:cubicBezTo>
                    <a:cubicBezTo>
                      <a:pt x="108" y="129"/>
                      <a:pt x="107" y="130"/>
                      <a:pt x="105" y="131"/>
                    </a:cubicBezTo>
                    <a:cubicBezTo>
                      <a:pt x="90" y="140"/>
                      <a:pt x="74" y="144"/>
                      <a:pt x="56" y="141"/>
                    </a:cubicBezTo>
                    <a:cubicBezTo>
                      <a:pt x="34" y="137"/>
                      <a:pt x="18" y="124"/>
                      <a:pt x="10" y="103"/>
                    </a:cubicBezTo>
                    <a:cubicBezTo>
                      <a:pt x="0" y="79"/>
                      <a:pt x="1" y="55"/>
                      <a:pt x="15" y="33"/>
                    </a:cubicBezTo>
                    <a:cubicBezTo>
                      <a:pt x="24" y="17"/>
                      <a:pt x="38" y="6"/>
                      <a:pt x="56" y="3"/>
                    </a:cubicBezTo>
                    <a:cubicBezTo>
                      <a:pt x="71" y="0"/>
                      <a:pt x="86" y="2"/>
                      <a:pt x="99" y="11"/>
                    </a:cubicBezTo>
                    <a:cubicBezTo>
                      <a:pt x="100" y="12"/>
                      <a:pt x="101" y="12"/>
                      <a:pt x="102" y="13"/>
                    </a:cubicBezTo>
                    <a:cubicBezTo>
                      <a:pt x="103" y="10"/>
                      <a:pt x="104" y="7"/>
                      <a:pt x="105" y="5"/>
                    </a:cubicBezTo>
                    <a:cubicBezTo>
                      <a:pt x="107" y="5"/>
                      <a:pt x="109" y="5"/>
                      <a:pt x="112" y="5"/>
                    </a:cubicBezTo>
                    <a:cubicBezTo>
                      <a:pt x="115" y="18"/>
                      <a:pt x="119" y="32"/>
                      <a:pt x="122" y="46"/>
                    </a:cubicBezTo>
                    <a:cubicBezTo>
                      <a:pt x="120" y="47"/>
                      <a:pt x="117" y="48"/>
                      <a:pt x="114" y="49"/>
                    </a:cubicBezTo>
                    <a:cubicBezTo>
                      <a:pt x="114" y="47"/>
                      <a:pt x="113" y="45"/>
                      <a:pt x="112" y="44"/>
                    </a:cubicBezTo>
                    <a:cubicBezTo>
                      <a:pt x="109" y="37"/>
                      <a:pt x="105" y="30"/>
                      <a:pt x="100" y="25"/>
                    </a:cubicBezTo>
                    <a:cubicBezTo>
                      <a:pt x="84" y="8"/>
                      <a:pt x="59" y="7"/>
                      <a:pt x="42" y="23"/>
                    </a:cubicBezTo>
                    <a:cubicBezTo>
                      <a:pt x="31" y="34"/>
                      <a:pt x="25" y="47"/>
                      <a:pt x="24" y="62"/>
                    </a:cubicBezTo>
                    <a:cubicBezTo>
                      <a:pt x="22" y="79"/>
                      <a:pt x="25" y="95"/>
                      <a:pt x="34" y="109"/>
                    </a:cubicBezTo>
                    <a:cubicBezTo>
                      <a:pt x="44" y="125"/>
                      <a:pt x="59" y="132"/>
                      <a:pt x="77" y="131"/>
                    </a:cubicBezTo>
                    <a:cubicBezTo>
                      <a:pt x="86" y="130"/>
                      <a:pt x="94" y="127"/>
                      <a:pt x="101" y="120"/>
                    </a:cubicBezTo>
                    <a:cubicBezTo>
                      <a:pt x="104" y="117"/>
                      <a:pt x="106" y="114"/>
                      <a:pt x="106" y="109"/>
                    </a:cubicBezTo>
                    <a:cubicBezTo>
                      <a:pt x="106" y="103"/>
                      <a:pt x="107" y="96"/>
                      <a:pt x="106" y="90"/>
                    </a:cubicBezTo>
                    <a:cubicBezTo>
                      <a:pt x="106" y="82"/>
                      <a:pt x="104" y="81"/>
                      <a:pt x="96" y="79"/>
                    </a:cubicBezTo>
                    <a:cubicBezTo>
                      <a:pt x="94" y="79"/>
                      <a:pt x="91" y="79"/>
                      <a:pt x="87" y="79"/>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167" name="Freeform 25"/>
              <p:cNvSpPr/>
              <p:nvPr/>
            </p:nvSpPr>
            <p:spPr bwMode="auto">
              <a:xfrm>
                <a:off x="9005458" y="3884769"/>
                <a:ext cx="323584" cy="397272"/>
              </a:xfrm>
              <a:custGeom>
                <a:avLst/>
                <a:gdLst>
                  <a:gd name="T0" fmla="*/ 103 w 113"/>
                  <a:gd name="T1" fmla="*/ 44 h 140"/>
                  <a:gd name="T2" fmla="*/ 95 w 113"/>
                  <a:gd name="T3" fmla="*/ 46 h 140"/>
                  <a:gd name="T4" fmla="*/ 92 w 113"/>
                  <a:gd name="T5" fmla="*/ 41 h 140"/>
                  <a:gd name="T6" fmla="*/ 72 w 113"/>
                  <a:gd name="T7" fmla="*/ 18 h 140"/>
                  <a:gd name="T8" fmla="*/ 38 w 113"/>
                  <a:gd name="T9" fmla="*/ 12 h 140"/>
                  <a:gd name="T10" fmla="*/ 25 w 113"/>
                  <a:gd name="T11" fmla="*/ 19 h 140"/>
                  <a:gd name="T12" fmla="*/ 26 w 113"/>
                  <a:gd name="T13" fmla="*/ 44 h 140"/>
                  <a:gd name="T14" fmla="*/ 42 w 113"/>
                  <a:gd name="T15" fmla="*/ 53 h 140"/>
                  <a:gd name="T16" fmla="*/ 70 w 113"/>
                  <a:gd name="T17" fmla="*/ 62 h 140"/>
                  <a:gd name="T18" fmla="*/ 90 w 113"/>
                  <a:gd name="T19" fmla="*/ 70 h 140"/>
                  <a:gd name="T20" fmla="*/ 97 w 113"/>
                  <a:gd name="T21" fmla="*/ 125 h 140"/>
                  <a:gd name="T22" fmla="*/ 56 w 113"/>
                  <a:gd name="T23" fmla="*/ 140 h 140"/>
                  <a:gd name="T24" fmla="*/ 25 w 113"/>
                  <a:gd name="T25" fmla="*/ 128 h 140"/>
                  <a:gd name="T26" fmla="*/ 21 w 113"/>
                  <a:gd name="T27" fmla="*/ 125 h 140"/>
                  <a:gd name="T28" fmla="*/ 16 w 113"/>
                  <a:gd name="T29" fmla="*/ 137 h 140"/>
                  <a:gd name="T30" fmla="*/ 10 w 113"/>
                  <a:gd name="T31" fmla="*/ 137 h 140"/>
                  <a:gd name="T32" fmla="*/ 1 w 113"/>
                  <a:gd name="T33" fmla="*/ 89 h 140"/>
                  <a:gd name="T34" fmla="*/ 10 w 113"/>
                  <a:gd name="T35" fmla="*/ 87 h 140"/>
                  <a:gd name="T36" fmla="*/ 13 w 113"/>
                  <a:gd name="T37" fmla="*/ 95 h 140"/>
                  <a:gd name="T38" fmla="*/ 36 w 113"/>
                  <a:gd name="T39" fmla="*/ 122 h 140"/>
                  <a:gd name="T40" fmla="*/ 69 w 113"/>
                  <a:gd name="T41" fmla="*/ 128 h 140"/>
                  <a:gd name="T42" fmla="*/ 85 w 113"/>
                  <a:gd name="T43" fmla="*/ 119 h 140"/>
                  <a:gd name="T44" fmla="*/ 81 w 113"/>
                  <a:gd name="T45" fmla="*/ 86 h 140"/>
                  <a:gd name="T46" fmla="*/ 63 w 113"/>
                  <a:gd name="T47" fmla="*/ 79 h 140"/>
                  <a:gd name="T48" fmla="*/ 38 w 113"/>
                  <a:gd name="T49" fmla="*/ 71 h 140"/>
                  <a:gd name="T50" fmla="*/ 19 w 113"/>
                  <a:gd name="T51" fmla="*/ 62 h 140"/>
                  <a:gd name="T52" fmla="*/ 15 w 113"/>
                  <a:gd name="T53" fmla="*/ 13 h 140"/>
                  <a:gd name="T54" fmla="*/ 51 w 113"/>
                  <a:gd name="T55" fmla="*/ 0 h 140"/>
                  <a:gd name="T56" fmla="*/ 81 w 113"/>
                  <a:gd name="T57" fmla="*/ 10 h 140"/>
                  <a:gd name="T58" fmla="*/ 82 w 113"/>
                  <a:gd name="T59" fmla="*/ 11 h 140"/>
                  <a:gd name="T60" fmla="*/ 83 w 113"/>
                  <a:gd name="T61" fmla="*/ 11 h 140"/>
                  <a:gd name="T62" fmla="*/ 87 w 113"/>
                  <a:gd name="T63" fmla="*/ 2 h 140"/>
                  <a:gd name="T64" fmla="*/ 93 w 113"/>
                  <a:gd name="T65" fmla="*/ 2 h 140"/>
                  <a:gd name="T66" fmla="*/ 103 w 113"/>
                  <a:gd name="T67" fmla="*/ 44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3" h="140">
                    <a:moveTo>
                      <a:pt x="103" y="44"/>
                    </a:moveTo>
                    <a:cubicBezTo>
                      <a:pt x="100" y="45"/>
                      <a:pt x="98" y="45"/>
                      <a:pt x="95" y="46"/>
                    </a:cubicBezTo>
                    <a:cubicBezTo>
                      <a:pt x="94" y="44"/>
                      <a:pt x="93" y="43"/>
                      <a:pt x="92" y="41"/>
                    </a:cubicBezTo>
                    <a:cubicBezTo>
                      <a:pt x="87" y="32"/>
                      <a:pt x="81" y="24"/>
                      <a:pt x="72" y="18"/>
                    </a:cubicBezTo>
                    <a:cubicBezTo>
                      <a:pt x="61" y="11"/>
                      <a:pt x="50" y="9"/>
                      <a:pt x="38" y="12"/>
                    </a:cubicBezTo>
                    <a:cubicBezTo>
                      <a:pt x="33" y="13"/>
                      <a:pt x="28" y="16"/>
                      <a:pt x="25" y="19"/>
                    </a:cubicBezTo>
                    <a:cubicBezTo>
                      <a:pt x="18" y="27"/>
                      <a:pt x="19" y="38"/>
                      <a:pt x="26" y="44"/>
                    </a:cubicBezTo>
                    <a:cubicBezTo>
                      <a:pt x="31" y="49"/>
                      <a:pt x="36" y="51"/>
                      <a:pt x="42" y="53"/>
                    </a:cubicBezTo>
                    <a:cubicBezTo>
                      <a:pt x="51" y="56"/>
                      <a:pt x="61" y="59"/>
                      <a:pt x="70" y="62"/>
                    </a:cubicBezTo>
                    <a:cubicBezTo>
                      <a:pt x="77" y="64"/>
                      <a:pt x="84" y="67"/>
                      <a:pt x="90" y="70"/>
                    </a:cubicBezTo>
                    <a:cubicBezTo>
                      <a:pt x="113" y="83"/>
                      <a:pt x="112" y="111"/>
                      <a:pt x="97" y="125"/>
                    </a:cubicBezTo>
                    <a:cubicBezTo>
                      <a:pt x="85" y="137"/>
                      <a:pt x="71" y="140"/>
                      <a:pt x="56" y="140"/>
                    </a:cubicBezTo>
                    <a:cubicBezTo>
                      <a:pt x="44" y="139"/>
                      <a:pt x="34" y="135"/>
                      <a:pt x="25" y="128"/>
                    </a:cubicBezTo>
                    <a:cubicBezTo>
                      <a:pt x="24" y="127"/>
                      <a:pt x="23" y="126"/>
                      <a:pt x="21" y="125"/>
                    </a:cubicBezTo>
                    <a:cubicBezTo>
                      <a:pt x="19" y="129"/>
                      <a:pt x="18" y="133"/>
                      <a:pt x="16" y="137"/>
                    </a:cubicBezTo>
                    <a:cubicBezTo>
                      <a:pt x="14" y="137"/>
                      <a:pt x="12" y="137"/>
                      <a:pt x="10" y="137"/>
                    </a:cubicBezTo>
                    <a:cubicBezTo>
                      <a:pt x="7" y="121"/>
                      <a:pt x="4" y="105"/>
                      <a:pt x="1" y="89"/>
                    </a:cubicBezTo>
                    <a:cubicBezTo>
                      <a:pt x="4" y="88"/>
                      <a:pt x="7" y="88"/>
                      <a:pt x="10" y="87"/>
                    </a:cubicBezTo>
                    <a:cubicBezTo>
                      <a:pt x="11" y="90"/>
                      <a:pt x="12" y="93"/>
                      <a:pt x="13" y="95"/>
                    </a:cubicBezTo>
                    <a:cubicBezTo>
                      <a:pt x="18" y="106"/>
                      <a:pt x="26" y="116"/>
                      <a:pt x="36" y="122"/>
                    </a:cubicBezTo>
                    <a:cubicBezTo>
                      <a:pt x="46" y="129"/>
                      <a:pt x="57" y="131"/>
                      <a:pt x="69" y="128"/>
                    </a:cubicBezTo>
                    <a:cubicBezTo>
                      <a:pt x="75" y="127"/>
                      <a:pt x="80" y="123"/>
                      <a:pt x="85" y="119"/>
                    </a:cubicBezTo>
                    <a:cubicBezTo>
                      <a:pt x="94" y="110"/>
                      <a:pt x="94" y="93"/>
                      <a:pt x="81" y="86"/>
                    </a:cubicBezTo>
                    <a:cubicBezTo>
                      <a:pt x="75" y="83"/>
                      <a:pt x="69" y="81"/>
                      <a:pt x="63" y="79"/>
                    </a:cubicBezTo>
                    <a:cubicBezTo>
                      <a:pt x="55" y="76"/>
                      <a:pt x="46" y="74"/>
                      <a:pt x="38" y="71"/>
                    </a:cubicBezTo>
                    <a:cubicBezTo>
                      <a:pt x="31" y="69"/>
                      <a:pt x="25" y="66"/>
                      <a:pt x="19" y="62"/>
                    </a:cubicBezTo>
                    <a:cubicBezTo>
                      <a:pt x="1" y="51"/>
                      <a:pt x="0" y="27"/>
                      <a:pt x="15" y="13"/>
                    </a:cubicBezTo>
                    <a:cubicBezTo>
                      <a:pt x="25" y="3"/>
                      <a:pt x="37" y="0"/>
                      <a:pt x="51" y="0"/>
                    </a:cubicBezTo>
                    <a:cubicBezTo>
                      <a:pt x="62" y="0"/>
                      <a:pt x="72" y="3"/>
                      <a:pt x="81" y="10"/>
                    </a:cubicBezTo>
                    <a:cubicBezTo>
                      <a:pt x="81" y="10"/>
                      <a:pt x="81" y="11"/>
                      <a:pt x="82" y="11"/>
                    </a:cubicBezTo>
                    <a:cubicBezTo>
                      <a:pt x="82" y="11"/>
                      <a:pt x="82" y="11"/>
                      <a:pt x="83" y="11"/>
                    </a:cubicBezTo>
                    <a:cubicBezTo>
                      <a:pt x="84" y="8"/>
                      <a:pt x="85" y="5"/>
                      <a:pt x="87" y="2"/>
                    </a:cubicBezTo>
                    <a:cubicBezTo>
                      <a:pt x="89" y="2"/>
                      <a:pt x="91" y="2"/>
                      <a:pt x="93" y="2"/>
                    </a:cubicBezTo>
                    <a:cubicBezTo>
                      <a:pt x="96" y="16"/>
                      <a:pt x="100" y="30"/>
                      <a:pt x="103" y="44"/>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168" name="Freeform 27"/>
              <p:cNvSpPr>
                <a:spLocks noEditPoints="1"/>
              </p:cNvSpPr>
              <p:nvPr/>
            </p:nvSpPr>
            <p:spPr bwMode="auto">
              <a:xfrm>
                <a:off x="4616246" y="3887973"/>
                <a:ext cx="323584" cy="384457"/>
              </a:xfrm>
              <a:custGeom>
                <a:avLst/>
                <a:gdLst>
                  <a:gd name="T0" fmla="*/ 33 w 113"/>
                  <a:gd name="T1" fmla="*/ 78 h 135"/>
                  <a:gd name="T2" fmla="*/ 33 w 113"/>
                  <a:gd name="T3" fmla="*/ 82 h 135"/>
                  <a:gd name="T4" fmla="*/ 33 w 113"/>
                  <a:gd name="T5" fmla="*/ 114 h 135"/>
                  <a:gd name="T6" fmla="*/ 33 w 113"/>
                  <a:gd name="T7" fmla="*/ 118 h 135"/>
                  <a:gd name="T8" fmla="*/ 43 w 113"/>
                  <a:gd name="T9" fmla="*/ 128 h 135"/>
                  <a:gd name="T10" fmla="*/ 49 w 113"/>
                  <a:gd name="T11" fmla="*/ 128 h 135"/>
                  <a:gd name="T12" fmla="*/ 49 w 113"/>
                  <a:gd name="T13" fmla="*/ 135 h 135"/>
                  <a:gd name="T14" fmla="*/ 0 w 113"/>
                  <a:gd name="T15" fmla="*/ 135 h 135"/>
                  <a:gd name="T16" fmla="*/ 0 w 113"/>
                  <a:gd name="T17" fmla="*/ 128 h 135"/>
                  <a:gd name="T18" fmla="*/ 8 w 113"/>
                  <a:gd name="T19" fmla="*/ 127 h 135"/>
                  <a:gd name="T20" fmla="*/ 15 w 113"/>
                  <a:gd name="T21" fmla="*/ 120 h 135"/>
                  <a:gd name="T22" fmla="*/ 15 w 113"/>
                  <a:gd name="T23" fmla="*/ 114 h 135"/>
                  <a:gd name="T24" fmla="*/ 15 w 113"/>
                  <a:gd name="T25" fmla="*/ 21 h 135"/>
                  <a:gd name="T26" fmla="*/ 15 w 113"/>
                  <a:gd name="T27" fmla="*/ 14 h 135"/>
                  <a:gd name="T28" fmla="*/ 9 w 113"/>
                  <a:gd name="T29" fmla="*/ 9 h 135"/>
                  <a:gd name="T30" fmla="*/ 0 w 113"/>
                  <a:gd name="T31" fmla="*/ 8 h 135"/>
                  <a:gd name="T32" fmla="*/ 0 w 113"/>
                  <a:gd name="T33" fmla="*/ 1 h 135"/>
                  <a:gd name="T34" fmla="*/ 4 w 113"/>
                  <a:gd name="T35" fmla="*/ 0 h 135"/>
                  <a:gd name="T36" fmla="*/ 56 w 113"/>
                  <a:gd name="T37" fmla="*/ 0 h 135"/>
                  <a:gd name="T38" fmla="*/ 73 w 113"/>
                  <a:gd name="T39" fmla="*/ 1 h 135"/>
                  <a:gd name="T40" fmla="*/ 106 w 113"/>
                  <a:gd name="T41" fmla="*/ 50 h 135"/>
                  <a:gd name="T42" fmla="*/ 78 w 113"/>
                  <a:gd name="T43" fmla="*/ 76 h 135"/>
                  <a:gd name="T44" fmla="*/ 55 w 113"/>
                  <a:gd name="T45" fmla="*/ 78 h 135"/>
                  <a:gd name="T46" fmla="*/ 33 w 113"/>
                  <a:gd name="T47" fmla="*/ 78 h 135"/>
                  <a:gd name="T48" fmla="*/ 33 w 113"/>
                  <a:gd name="T49" fmla="*/ 68 h 135"/>
                  <a:gd name="T50" fmla="*/ 67 w 113"/>
                  <a:gd name="T51" fmla="*/ 67 h 135"/>
                  <a:gd name="T52" fmla="*/ 85 w 113"/>
                  <a:gd name="T53" fmla="*/ 52 h 135"/>
                  <a:gd name="T54" fmla="*/ 87 w 113"/>
                  <a:gd name="T55" fmla="*/ 29 h 135"/>
                  <a:gd name="T56" fmla="*/ 66 w 113"/>
                  <a:gd name="T57" fmla="*/ 11 h 135"/>
                  <a:gd name="T58" fmla="*/ 34 w 113"/>
                  <a:gd name="T59" fmla="*/ 11 h 135"/>
                  <a:gd name="T60" fmla="*/ 33 w 113"/>
                  <a:gd name="T61" fmla="*/ 11 h 135"/>
                  <a:gd name="T62" fmla="*/ 33 w 113"/>
                  <a:gd name="T63" fmla="*/ 68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13" h="135">
                    <a:moveTo>
                      <a:pt x="33" y="78"/>
                    </a:moveTo>
                    <a:cubicBezTo>
                      <a:pt x="33" y="80"/>
                      <a:pt x="33" y="81"/>
                      <a:pt x="33" y="82"/>
                    </a:cubicBezTo>
                    <a:cubicBezTo>
                      <a:pt x="33" y="93"/>
                      <a:pt x="33" y="103"/>
                      <a:pt x="33" y="114"/>
                    </a:cubicBezTo>
                    <a:cubicBezTo>
                      <a:pt x="33" y="115"/>
                      <a:pt x="33" y="117"/>
                      <a:pt x="33" y="118"/>
                    </a:cubicBezTo>
                    <a:cubicBezTo>
                      <a:pt x="34" y="125"/>
                      <a:pt x="35" y="127"/>
                      <a:pt x="43" y="128"/>
                    </a:cubicBezTo>
                    <a:cubicBezTo>
                      <a:pt x="45" y="128"/>
                      <a:pt x="47" y="128"/>
                      <a:pt x="49" y="128"/>
                    </a:cubicBezTo>
                    <a:cubicBezTo>
                      <a:pt x="49" y="130"/>
                      <a:pt x="49" y="133"/>
                      <a:pt x="49" y="135"/>
                    </a:cubicBezTo>
                    <a:cubicBezTo>
                      <a:pt x="33" y="135"/>
                      <a:pt x="16" y="135"/>
                      <a:pt x="0" y="135"/>
                    </a:cubicBezTo>
                    <a:cubicBezTo>
                      <a:pt x="0" y="133"/>
                      <a:pt x="0" y="131"/>
                      <a:pt x="0" y="128"/>
                    </a:cubicBezTo>
                    <a:cubicBezTo>
                      <a:pt x="2" y="128"/>
                      <a:pt x="5" y="128"/>
                      <a:pt x="8" y="127"/>
                    </a:cubicBezTo>
                    <a:cubicBezTo>
                      <a:pt x="13" y="126"/>
                      <a:pt x="14" y="125"/>
                      <a:pt x="15" y="120"/>
                    </a:cubicBezTo>
                    <a:cubicBezTo>
                      <a:pt x="15" y="118"/>
                      <a:pt x="15" y="116"/>
                      <a:pt x="15" y="114"/>
                    </a:cubicBezTo>
                    <a:cubicBezTo>
                      <a:pt x="16" y="83"/>
                      <a:pt x="16" y="52"/>
                      <a:pt x="15" y="21"/>
                    </a:cubicBezTo>
                    <a:cubicBezTo>
                      <a:pt x="15" y="19"/>
                      <a:pt x="15" y="16"/>
                      <a:pt x="15" y="14"/>
                    </a:cubicBezTo>
                    <a:cubicBezTo>
                      <a:pt x="14" y="11"/>
                      <a:pt x="12" y="9"/>
                      <a:pt x="9" y="9"/>
                    </a:cubicBezTo>
                    <a:cubicBezTo>
                      <a:pt x="6" y="8"/>
                      <a:pt x="3" y="8"/>
                      <a:pt x="0" y="8"/>
                    </a:cubicBezTo>
                    <a:cubicBezTo>
                      <a:pt x="0" y="5"/>
                      <a:pt x="0" y="3"/>
                      <a:pt x="0" y="1"/>
                    </a:cubicBezTo>
                    <a:cubicBezTo>
                      <a:pt x="1" y="0"/>
                      <a:pt x="3" y="0"/>
                      <a:pt x="4" y="0"/>
                    </a:cubicBezTo>
                    <a:cubicBezTo>
                      <a:pt x="21" y="0"/>
                      <a:pt x="39" y="0"/>
                      <a:pt x="56" y="0"/>
                    </a:cubicBezTo>
                    <a:cubicBezTo>
                      <a:pt x="62" y="0"/>
                      <a:pt x="68" y="1"/>
                      <a:pt x="73" y="1"/>
                    </a:cubicBezTo>
                    <a:cubicBezTo>
                      <a:pt x="98" y="4"/>
                      <a:pt x="113" y="26"/>
                      <a:pt x="106" y="50"/>
                    </a:cubicBezTo>
                    <a:cubicBezTo>
                      <a:pt x="102" y="64"/>
                      <a:pt x="93" y="73"/>
                      <a:pt x="78" y="76"/>
                    </a:cubicBezTo>
                    <a:cubicBezTo>
                      <a:pt x="70" y="77"/>
                      <a:pt x="63" y="77"/>
                      <a:pt x="55" y="78"/>
                    </a:cubicBezTo>
                    <a:cubicBezTo>
                      <a:pt x="48" y="78"/>
                      <a:pt x="41" y="78"/>
                      <a:pt x="33" y="78"/>
                    </a:cubicBezTo>
                    <a:close/>
                    <a:moveTo>
                      <a:pt x="33" y="68"/>
                    </a:moveTo>
                    <a:cubicBezTo>
                      <a:pt x="45" y="67"/>
                      <a:pt x="56" y="68"/>
                      <a:pt x="67" y="67"/>
                    </a:cubicBezTo>
                    <a:cubicBezTo>
                      <a:pt x="76" y="66"/>
                      <a:pt x="82" y="60"/>
                      <a:pt x="85" y="52"/>
                    </a:cubicBezTo>
                    <a:cubicBezTo>
                      <a:pt x="89" y="45"/>
                      <a:pt x="89" y="37"/>
                      <a:pt x="87" y="29"/>
                    </a:cubicBezTo>
                    <a:cubicBezTo>
                      <a:pt x="84" y="19"/>
                      <a:pt x="78" y="12"/>
                      <a:pt x="66" y="11"/>
                    </a:cubicBezTo>
                    <a:cubicBezTo>
                      <a:pt x="56" y="11"/>
                      <a:pt x="45" y="11"/>
                      <a:pt x="34" y="11"/>
                    </a:cubicBezTo>
                    <a:cubicBezTo>
                      <a:pt x="34" y="11"/>
                      <a:pt x="34" y="11"/>
                      <a:pt x="33" y="11"/>
                    </a:cubicBezTo>
                    <a:cubicBezTo>
                      <a:pt x="33" y="30"/>
                      <a:pt x="33" y="48"/>
                      <a:pt x="33" y="68"/>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169" name="Freeform 29"/>
              <p:cNvSpPr/>
              <p:nvPr/>
            </p:nvSpPr>
            <p:spPr bwMode="auto">
              <a:xfrm>
                <a:off x="6858909" y="3891177"/>
                <a:ext cx="381253" cy="394068"/>
              </a:xfrm>
              <a:custGeom>
                <a:avLst/>
                <a:gdLst>
                  <a:gd name="T0" fmla="*/ 49 w 133"/>
                  <a:gd name="T1" fmla="*/ 0 h 138"/>
                  <a:gd name="T2" fmla="*/ 49 w 133"/>
                  <a:gd name="T3" fmla="*/ 7 h 138"/>
                  <a:gd name="T4" fmla="*/ 41 w 133"/>
                  <a:gd name="T5" fmla="*/ 8 h 138"/>
                  <a:gd name="T6" fmla="*/ 34 w 133"/>
                  <a:gd name="T7" fmla="*/ 15 h 138"/>
                  <a:gd name="T8" fmla="*/ 33 w 133"/>
                  <a:gd name="T9" fmla="*/ 23 h 138"/>
                  <a:gd name="T10" fmla="*/ 33 w 133"/>
                  <a:gd name="T11" fmla="*/ 83 h 138"/>
                  <a:gd name="T12" fmla="*/ 34 w 133"/>
                  <a:gd name="T13" fmla="*/ 96 h 138"/>
                  <a:gd name="T14" fmla="*/ 60 w 133"/>
                  <a:gd name="T15" fmla="*/ 124 h 138"/>
                  <a:gd name="T16" fmla="*/ 100 w 133"/>
                  <a:gd name="T17" fmla="*/ 110 h 138"/>
                  <a:gd name="T18" fmla="*/ 106 w 133"/>
                  <a:gd name="T19" fmla="*/ 94 h 138"/>
                  <a:gd name="T20" fmla="*/ 107 w 133"/>
                  <a:gd name="T21" fmla="*/ 80 h 138"/>
                  <a:gd name="T22" fmla="*/ 107 w 133"/>
                  <a:gd name="T23" fmla="*/ 24 h 138"/>
                  <a:gd name="T24" fmla="*/ 106 w 133"/>
                  <a:gd name="T25" fmla="*/ 15 h 138"/>
                  <a:gd name="T26" fmla="*/ 97 w 133"/>
                  <a:gd name="T27" fmla="*/ 8 h 138"/>
                  <a:gd name="T28" fmla="*/ 91 w 133"/>
                  <a:gd name="T29" fmla="*/ 7 h 138"/>
                  <a:gd name="T30" fmla="*/ 91 w 133"/>
                  <a:gd name="T31" fmla="*/ 0 h 138"/>
                  <a:gd name="T32" fmla="*/ 133 w 133"/>
                  <a:gd name="T33" fmla="*/ 0 h 138"/>
                  <a:gd name="T34" fmla="*/ 133 w 133"/>
                  <a:gd name="T35" fmla="*/ 7 h 138"/>
                  <a:gd name="T36" fmla="*/ 126 w 133"/>
                  <a:gd name="T37" fmla="*/ 8 h 138"/>
                  <a:gd name="T38" fmla="*/ 118 w 133"/>
                  <a:gd name="T39" fmla="*/ 15 h 138"/>
                  <a:gd name="T40" fmla="*/ 118 w 133"/>
                  <a:gd name="T41" fmla="*/ 25 h 138"/>
                  <a:gd name="T42" fmla="*/ 117 w 133"/>
                  <a:gd name="T43" fmla="*/ 88 h 138"/>
                  <a:gd name="T44" fmla="*/ 114 w 133"/>
                  <a:gd name="T45" fmla="*/ 105 h 138"/>
                  <a:gd name="T46" fmla="*/ 74 w 133"/>
                  <a:gd name="T47" fmla="*/ 136 h 138"/>
                  <a:gd name="T48" fmla="*/ 35 w 133"/>
                  <a:gd name="T49" fmla="*/ 127 h 138"/>
                  <a:gd name="T50" fmla="*/ 17 w 133"/>
                  <a:gd name="T51" fmla="*/ 96 h 138"/>
                  <a:gd name="T52" fmla="*/ 16 w 133"/>
                  <a:gd name="T53" fmla="*/ 83 h 138"/>
                  <a:gd name="T54" fmla="*/ 16 w 133"/>
                  <a:gd name="T55" fmla="*/ 25 h 138"/>
                  <a:gd name="T56" fmla="*/ 16 w 133"/>
                  <a:gd name="T57" fmla="*/ 15 h 138"/>
                  <a:gd name="T58" fmla="*/ 8 w 133"/>
                  <a:gd name="T59" fmla="*/ 8 h 138"/>
                  <a:gd name="T60" fmla="*/ 0 w 133"/>
                  <a:gd name="T61" fmla="*/ 7 h 138"/>
                  <a:gd name="T62" fmla="*/ 0 w 133"/>
                  <a:gd name="T63" fmla="*/ 0 h 138"/>
                  <a:gd name="T64" fmla="*/ 49 w 133"/>
                  <a:gd name="T65"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3" h="138">
                    <a:moveTo>
                      <a:pt x="49" y="0"/>
                    </a:moveTo>
                    <a:cubicBezTo>
                      <a:pt x="49" y="2"/>
                      <a:pt x="49" y="4"/>
                      <a:pt x="49" y="7"/>
                    </a:cubicBezTo>
                    <a:cubicBezTo>
                      <a:pt x="46" y="7"/>
                      <a:pt x="44" y="7"/>
                      <a:pt x="41" y="8"/>
                    </a:cubicBezTo>
                    <a:cubicBezTo>
                      <a:pt x="36" y="8"/>
                      <a:pt x="34" y="10"/>
                      <a:pt x="34" y="15"/>
                    </a:cubicBezTo>
                    <a:cubicBezTo>
                      <a:pt x="33" y="17"/>
                      <a:pt x="33" y="20"/>
                      <a:pt x="33" y="23"/>
                    </a:cubicBezTo>
                    <a:cubicBezTo>
                      <a:pt x="33" y="43"/>
                      <a:pt x="33" y="63"/>
                      <a:pt x="33" y="83"/>
                    </a:cubicBezTo>
                    <a:cubicBezTo>
                      <a:pt x="33" y="87"/>
                      <a:pt x="33" y="92"/>
                      <a:pt x="34" y="96"/>
                    </a:cubicBezTo>
                    <a:cubicBezTo>
                      <a:pt x="36" y="112"/>
                      <a:pt x="46" y="120"/>
                      <a:pt x="60" y="124"/>
                    </a:cubicBezTo>
                    <a:cubicBezTo>
                      <a:pt x="76" y="128"/>
                      <a:pt x="89" y="123"/>
                      <a:pt x="100" y="110"/>
                    </a:cubicBezTo>
                    <a:cubicBezTo>
                      <a:pt x="104" y="106"/>
                      <a:pt x="105" y="100"/>
                      <a:pt x="106" y="94"/>
                    </a:cubicBezTo>
                    <a:cubicBezTo>
                      <a:pt x="106" y="90"/>
                      <a:pt x="106" y="85"/>
                      <a:pt x="107" y="80"/>
                    </a:cubicBezTo>
                    <a:cubicBezTo>
                      <a:pt x="107" y="62"/>
                      <a:pt x="107" y="43"/>
                      <a:pt x="107" y="24"/>
                    </a:cubicBezTo>
                    <a:cubicBezTo>
                      <a:pt x="107" y="21"/>
                      <a:pt x="106" y="18"/>
                      <a:pt x="106" y="15"/>
                    </a:cubicBezTo>
                    <a:cubicBezTo>
                      <a:pt x="105" y="10"/>
                      <a:pt x="103" y="8"/>
                      <a:pt x="97" y="8"/>
                    </a:cubicBezTo>
                    <a:cubicBezTo>
                      <a:pt x="95" y="7"/>
                      <a:pt x="93" y="7"/>
                      <a:pt x="91" y="7"/>
                    </a:cubicBezTo>
                    <a:cubicBezTo>
                      <a:pt x="91" y="4"/>
                      <a:pt x="91" y="2"/>
                      <a:pt x="91" y="0"/>
                    </a:cubicBezTo>
                    <a:cubicBezTo>
                      <a:pt x="105" y="0"/>
                      <a:pt x="119" y="0"/>
                      <a:pt x="133" y="0"/>
                    </a:cubicBezTo>
                    <a:cubicBezTo>
                      <a:pt x="133" y="2"/>
                      <a:pt x="133" y="4"/>
                      <a:pt x="133" y="7"/>
                    </a:cubicBezTo>
                    <a:cubicBezTo>
                      <a:pt x="131" y="7"/>
                      <a:pt x="128" y="7"/>
                      <a:pt x="126" y="8"/>
                    </a:cubicBezTo>
                    <a:cubicBezTo>
                      <a:pt x="121" y="8"/>
                      <a:pt x="119" y="11"/>
                      <a:pt x="118" y="15"/>
                    </a:cubicBezTo>
                    <a:cubicBezTo>
                      <a:pt x="118" y="18"/>
                      <a:pt x="118" y="22"/>
                      <a:pt x="118" y="25"/>
                    </a:cubicBezTo>
                    <a:cubicBezTo>
                      <a:pt x="117" y="46"/>
                      <a:pt x="118" y="67"/>
                      <a:pt x="117" y="88"/>
                    </a:cubicBezTo>
                    <a:cubicBezTo>
                      <a:pt x="117" y="94"/>
                      <a:pt x="116" y="99"/>
                      <a:pt x="114" y="105"/>
                    </a:cubicBezTo>
                    <a:cubicBezTo>
                      <a:pt x="108" y="124"/>
                      <a:pt x="94" y="134"/>
                      <a:pt x="74" y="136"/>
                    </a:cubicBezTo>
                    <a:cubicBezTo>
                      <a:pt x="60" y="138"/>
                      <a:pt x="47" y="135"/>
                      <a:pt x="35" y="127"/>
                    </a:cubicBezTo>
                    <a:cubicBezTo>
                      <a:pt x="24" y="120"/>
                      <a:pt x="18" y="109"/>
                      <a:pt x="17" y="96"/>
                    </a:cubicBezTo>
                    <a:cubicBezTo>
                      <a:pt x="16" y="92"/>
                      <a:pt x="16" y="87"/>
                      <a:pt x="16" y="83"/>
                    </a:cubicBezTo>
                    <a:cubicBezTo>
                      <a:pt x="16" y="64"/>
                      <a:pt x="16" y="45"/>
                      <a:pt x="16" y="25"/>
                    </a:cubicBezTo>
                    <a:cubicBezTo>
                      <a:pt x="16" y="22"/>
                      <a:pt x="16" y="18"/>
                      <a:pt x="16" y="15"/>
                    </a:cubicBezTo>
                    <a:cubicBezTo>
                      <a:pt x="15" y="10"/>
                      <a:pt x="13" y="8"/>
                      <a:pt x="8" y="8"/>
                    </a:cubicBezTo>
                    <a:cubicBezTo>
                      <a:pt x="5" y="7"/>
                      <a:pt x="3" y="7"/>
                      <a:pt x="0" y="7"/>
                    </a:cubicBezTo>
                    <a:cubicBezTo>
                      <a:pt x="0" y="4"/>
                      <a:pt x="0" y="2"/>
                      <a:pt x="0" y="0"/>
                    </a:cubicBezTo>
                    <a:cubicBezTo>
                      <a:pt x="16" y="0"/>
                      <a:pt x="32" y="0"/>
                      <a:pt x="49" y="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170" name="Freeform 30"/>
              <p:cNvSpPr/>
              <p:nvPr/>
            </p:nvSpPr>
            <p:spPr bwMode="auto">
              <a:xfrm>
                <a:off x="7832866" y="3891177"/>
                <a:ext cx="378049" cy="390864"/>
              </a:xfrm>
              <a:custGeom>
                <a:avLst/>
                <a:gdLst>
                  <a:gd name="T0" fmla="*/ 73 w 133"/>
                  <a:gd name="T1" fmla="*/ 137 h 137"/>
                  <a:gd name="T2" fmla="*/ 64 w 133"/>
                  <a:gd name="T3" fmla="*/ 137 h 137"/>
                  <a:gd name="T4" fmla="*/ 58 w 133"/>
                  <a:gd name="T5" fmla="*/ 133 h 137"/>
                  <a:gd name="T6" fmla="*/ 39 w 133"/>
                  <a:gd name="T7" fmla="*/ 80 h 137"/>
                  <a:gd name="T8" fmla="*/ 17 w 133"/>
                  <a:gd name="T9" fmla="*/ 23 h 137"/>
                  <a:gd name="T10" fmla="*/ 13 w 133"/>
                  <a:gd name="T11" fmla="*/ 14 h 137"/>
                  <a:gd name="T12" fmla="*/ 4 w 133"/>
                  <a:gd name="T13" fmla="*/ 7 h 137"/>
                  <a:gd name="T14" fmla="*/ 0 w 133"/>
                  <a:gd name="T15" fmla="*/ 7 h 137"/>
                  <a:gd name="T16" fmla="*/ 0 w 133"/>
                  <a:gd name="T17" fmla="*/ 0 h 137"/>
                  <a:gd name="T18" fmla="*/ 47 w 133"/>
                  <a:gd name="T19" fmla="*/ 0 h 137"/>
                  <a:gd name="T20" fmla="*/ 47 w 133"/>
                  <a:gd name="T21" fmla="*/ 7 h 137"/>
                  <a:gd name="T22" fmla="*/ 39 w 133"/>
                  <a:gd name="T23" fmla="*/ 8 h 137"/>
                  <a:gd name="T24" fmla="*/ 34 w 133"/>
                  <a:gd name="T25" fmla="*/ 15 h 137"/>
                  <a:gd name="T26" fmla="*/ 35 w 133"/>
                  <a:gd name="T27" fmla="*/ 20 h 137"/>
                  <a:gd name="T28" fmla="*/ 68 w 133"/>
                  <a:gd name="T29" fmla="*/ 112 h 137"/>
                  <a:gd name="T30" fmla="*/ 70 w 133"/>
                  <a:gd name="T31" fmla="*/ 116 h 137"/>
                  <a:gd name="T32" fmla="*/ 72 w 133"/>
                  <a:gd name="T33" fmla="*/ 113 h 137"/>
                  <a:gd name="T34" fmla="*/ 106 w 133"/>
                  <a:gd name="T35" fmla="*/ 18 h 137"/>
                  <a:gd name="T36" fmla="*/ 106 w 133"/>
                  <a:gd name="T37" fmla="*/ 16 h 137"/>
                  <a:gd name="T38" fmla="*/ 101 w 133"/>
                  <a:gd name="T39" fmla="*/ 7 h 137"/>
                  <a:gd name="T40" fmla="*/ 94 w 133"/>
                  <a:gd name="T41" fmla="*/ 7 h 137"/>
                  <a:gd name="T42" fmla="*/ 94 w 133"/>
                  <a:gd name="T43" fmla="*/ 0 h 137"/>
                  <a:gd name="T44" fmla="*/ 133 w 133"/>
                  <a:gd name="T45" fmla="*/ 0 h 137"/>
                  <a:gd name="T46" fmla="*/ 133 w 133"/>
                  <a:gd name="T47" fmla="*/ 7 h 137"/>
                  <a:gd name="T48" fmla="*/ 130 w 133"/>
                  <a:gd name="T49" fmla="*/ 7 h 137"/>
                  <a:gd name="T50" fmla="*/ 119 w 133"/>
                  <a:gd name="T51" fmla="*/ 16 h 137"/>
                  <a:gd name="T52" fmla="*/ 110 w 133"/>
                  <a:gd name="T53" fmla="*/ 38 h 137"/>
                  <a:gd name="T54" fmla="*/ 74 w 133"/>
                  <a:gd name="T55" fmla="*/ 133 h 137"/>
                  <a:gd name="T56" fmla="*/ 73 w 133"/>
                  <a:gd name="T57" fmla="*/ 137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33" h="137">
                    <a:moveTo>
                      <a:pt x="73" y="137"/>
                    </a:moveTo>
                    <a:cubicBezTo>
                      <a:pt x="69" y="137"/>
                      <a:pt x="66" y="137"/>
                      <a:pt x="64" y="137"/>
                    </a:cubicBezTo>
                    <a:cubicBezTo>
                      <a:pt x="61" y="137"/>
                      <a:pt x="59" y="136"/>
                      <a:pt x="58" y="133"/>
                    </a:cubicBezTo>
                    <a:cubicBezTo>
                      <a:pt x="52" y="115"/>
                      <a:pt x="45" y="98"/>
                      <a:pt x="39" y="80"/>
                    </a:cubicBezTo>
                    <a:cubicBezTo>
                      <a:pt x="31" y="61"/>
                      <a:pt x="24" y="42"/>
                      <a:pt x="17" y="23"/>
                    </a:cubicBezTo>
                    <a:cubicBezTo>
                      <a:pt x="16" y="20"/>
                      <a:pt x="15" y="17"/>
                      <a:pt x="13" y="14"/>
                    </a:cubicBezTo>
                    <a:cubicBezTo>
                      <a:pt x="11" y="10"/>
                      <a:pt x="8" y="8"/>
                      <a:pt x="4" y="7"/>
                    </a:cubicBezTo>
                    <a:cubicBezTo>
                      <a:pt x="3" y="7"/>
                      <a:pt x="2" y="7"/>
                      <a:pt x="0" y="7"/>
                    </a:cubicBezTo>
                    <a:cubicBezTo>
                      <a:pt x="0" y="4"/>
                      <a:pt x="0" y="2"/>
                      <a:pt x="0" y="0"/>
                    </a:cubicBezTo>
                    <a:cubicBezTo>
                      <a:pt x="16" y="0"/>
                      <a:pt x="31" y="0"/>
                      <a:pt x="47" y="0"/>
                    </a:cubicBezTo>
                    <a:cubicBezTo>
                      <a:pt x="47" y="2"/>
                      <a:pt x="47" y="4"/>
                      <a:pt x="47" y="7"/>
                    </a:cubicBezTo>
                    <a:cubicBezTo>
                      <a:pt x="44" y="7"/>
                      <a:pt x="42" y="7"/>
                      <a:pt x="39" y="8"/>
                    </a:cubicBezTo>
                    <a:cubicBezTo>
                      <a:pt x="34" y="8"/>
                      <a:pt x="33" y="10"/>
                      <a:pt x="34" y="15"/>
                    </a:cubicBezTo>
                    <a:cubicBezTo>
                      <a:pt x="34" y="17"/>
                      <a:pt x="35" y="19"/>
                      <a:pt x="35" y="20"/>
                    </a:cubicBezTo>
                    <a:cubicBezTo>
                      <a:pt x="46" y="51"/>
                      <a:pt x="57" y="81"/>
                      <a:pt x="68" y="112"/>
                    </a:cubicBezTo>
                    <a:cubicBezTo>
                      <a:pt x="69" y="113"/>
                      <a:pt x="69" y="114"/>
                      <a:pt x="70" y="116"/>
                    </a:cubicBezTo>
                    <a:cubicBezTo>
                      <a:pt x="71" y="114"/>
                      <a:pt x="71" y="113"/>
                      <a:pt x="72" y="113"/>
                    </a:cubicBezTo>
                    <a:cubicBezTo>
                      <a:pt x="83" y="81"/>
                      <a:pt x="94" y="50"/>
                      <a:pt x="106" y="18"/>
                    </a:cubicBezTo>
                    <a:cubicBezTo>
                      <a:pt x="106" y="17"/>
                      <a:pt x="106" y="17"/>
                      <a:pt x="106" y="16"/>
                    </a:cubicBezTo>
                    <a:cubicBezTo>
                      <a:pt x="107" y="10"/>
                      <a:pt x="106" y="8"/>
                      <a:pt x="101" y="7"/>
                    </a:cubicBezTo>
                    <a:cubicBezTo>
                      <a:pt x="98" y="7"/>
                      <a:pt x="96" y="7"/>
                      <a:pt x="94" y="7"/>
                    </a:cubicBezTo>
                    <a:cubicBezTo>
                      <a:pt x="94" y="4"/>
                      <a:pt x="94" y="2"/>
                      <a:pt x="94" y="0"/>
                    </a:cubicBezTo>
                    <a:cubicBezTo>
                      <a:pt x="106" y="0"/>
                      <a:pt x="119" y="0"/>
                      <a:pt x="133" y="0"/>
                    </a:cubicBezTo>
                    <a:cubicBezTo>
                      <a:pt x="133" y="2"/>
                      <a:pt x="133" y="4"/>
                      <a:pt x="133" y="7"/>
                    </a:cubicBezTo>
                    <a:cubicBezTo>
                      <a:pt x="132" y="7"/>
                      <a:pt x="131" y="7"/>
                      <a:pt x="130" y="7"/>
                    </a:cubicBezTo>
                    <a:cubicBezTo>
                      <a:pt x="124" y="8"/>
                      <a:pt x="121" y="11"/>
                      <a:pt x="119" y="16"/>
                    </a:cubicBezTo>
                    <a:cubicBezTo>
                      <a:pt x="116" y="24"/>
                      <a:pt x="113" y="31"/>
                      <a:pt x="110" y="38"/>
                    </a:cubicBezTo>
                    <a:cubicBezTo>
                      <a:pt x="98" y="70"/>
                      <a:pt x="86" y="101"/>
                      <a:pt x="74" y="133"/>
                    </a:cubicBezTo>
                    <a:cubicBezTo>
                      <a:pt x="74" y="134"/>
                      <a:pt x="73" y="135"/>
                      <a:pt x="73" y="13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171" name="Freeform 31"/>
              <p:cNvSpPr/>
              <p:nvPr/>
            </p:nvSpPr>
            <p:spPr bwMode="auto">
              <a:xfrm>
                <a:off x="9844855" y="3891177"/>
                <a:ext cx="342807" cy="384457"/>
              </a:xfrm>
              <a:custGeom>
                <a:avLst/>
                <a:gdLst>
                  <a:gd name="T0" fmla="*/ 85 w 120"/>
                  <a:gd name="T1" fmla="*/ 127 h 135"/>
                  <a:gd name="T2" fmla="*/ 85 w 120"/>
                  <a:gd name="T3" fmla="*/ 134 h 135"/>
                  <a:gd name="T4" fmla="*/ 35 w 120"/>
                  <a:gd name="T5" fmla="*/ 134 h 135"/>
                  <a:gd name="T6" fmla="*/ 35 w 120"/>
                  <a:gd name="T7" fmla="*/ 127 h 135"/>
                  <a:gd name="T8" fmla="*/ 44 w 120"/>
                  <a:gd name="T9" fmla="*/ 126 h 135"/>
                  <a:gd name="T10" fmla="*/ 50 w 120"/>
                  <a:gd name="T11" fmla="*/ 120 h 135"/>
                  <a:gd name="T12" fmla="*/ 51 w 120"/>
                  <a:gd name="T13" fmla="*/ 113 h 135"/>
                  <a:gd name="T14" fmla="*/ 51 w 120"/>
                  <a:gd name="T15" fmla="*/ 85 h 135"/>
                  <a:gd name="T16" fmla="*/ 50 w 120"/>
                  <a:gd name="T17" fmla="*/ 79 h 135"/>
                  <a:gd name="T18" fmla="*/ 17 w 120"/>
                  <a:gd name="T19" fmla="*/ 19 h 135"/>
                  <a:gd name="T20" fmla="*/ 15 w 120"/>
                  <a:gd name="T21" fmla="*/ 15 h 135"/>
                  <a:gd name="T22" fmla="*/ 3 w 120"/>
                  <a:gd name="T23" fmla="*/ 7 h 135"/>
                  <a:gd name="T24" fmla="*/ 0 w 120"/>
                  <a:gd name="T25" fmla="*/ 7 h 135"/>
                  <a:gd name="T26" fmla="*/ 0 w 120"/>
                  <a:gd name="T27" fmla="*/ 0 h 135"/>
                  <a:gd name="T28" fmla="*/ 48 w 120"/>
                  <a:gd name="T29" fmla="*/ 0 h 135"/>
                  <a:gd name="T30" fmla="*/ 48 w 120"/>
                  <a:gd name="T31" fmla="*/ 7 h 135"/>
                  <a:gd name="T32" fmla="*/ 40 w 120"/>
                  <a:gd name="T33" fmla="*/ 7 h 135"/>
                  <a:gd name="T34" fmla="*/ 36 w 120"/>
                  <a:gd name="T35" fmla="*/ 14 h 135"/>
                  <a:gd name="T36" fmla="*/ 37 w 120"/>
                  <a:gd name="T37" fmla="*/ 18 h 135"/>
                  <a:gd name="T38" fmla="*/ 61 w 120"/>
                  <a:gd name="T39" fmla="*/ 64 h 135"/>
                  <a:gd name="T40" fmla="*/ 63 w 120"/>
                  <a:gd name="T41" fmla="*/ 68 h 135"/>
                  <a:gd name="T42" fmla="*/ 66 w 120"/>
                  <a:gd name="T43" fmla="*/ 64 h 135"/>
                  <a:gd name="T44" fmla="*/ 91 w 120"/>
                  <a:gd name="T45" fmla="*/ 18 h 135"/>
                  <a:gd name="T46" fmla="*/ 93 w 120"/>
                  <a:gd name="T47" fmla="*/ 12 h 135"/>
                  <a:gd name="T48" fmla="*/ 90 w 120"/>
                  <a:gd name="T49" fmla="*/ 8 h 135"/>
                  <a:gd name="T50" fmla="*/ 81 w 120"/>
                  <a:gd name="T51" fmla="*/ 7 h 135"/>
                  <a:gd name="T52" fmla="*/ 81 w 120"/>
                  <a:gd name="T53" fmla="*/ 0 h 135"/>
                  <a:gd name="T54" fmla="*/ 120 w 120"/>
                  <a:gd name="T55" fmla="*/ 0 h 135"/>
                  <a:gd name="T56" fmla="*/ 120 w 120"/>
                  <a:gd name="T57" fmla="*/ 7 h 135"/>
                  <a:gd name="T58" fmla="*/ 115 w 120"/>
                  <a:gd name="T59" fmla="*/ 8 h 135"/>
                  <a:gd name="T60" fmla="*/ 108 w 120"/>
                  <a:gd name="T61" fmla="*/ 12 h 135"/>
                  <a:gd name="T62" fmla="*/ 103 w 120"/>
                  <a:gd name="T63" fmla="*/ 19 h 135"/>
                  <a:gd name="T64" fmla="*/ 71 w 120"/>
                  <a:gd name="T65" fmla="*/ 75 h 135"/>
                  <a:gd name="T66" fmla="*/ 69 w 120"/>
                  <a:gd name="T67" fmla="*/ 82 h 135"/>
                  <a:gd name="T68" fmla="*/ 69 w 120"/>
                  <a:gd name="T69" fmla="*/ 111 h 135"/>
                  <a:gd name="T70" fmla="*/ 69 w 120"/>
                  <a:gd name="T71" fmla="*/ 118 h 135"/>
                  <a:gd name="T72" fmla="*/ 77 w 120"/>
                  <a:gd name="T73" fmla="*/ 126 h 135"/>
                  <a:gd name="T74" fmla="*/ 85 w 120"/>
                  <a:gd name="T75" fmla="*/ 127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0" h="135">
                    <a:moveTo>
                      <a:pt x="85" y="127"/>
                    </a:moveTo>
                    <a:cubicBezTo>
                      <a:pt x="85" y="130"/>
                      <a:pt x="85" y="132"/>
                      <a:pt x="85" y="134"/>
                    </a:cubicBezTo>
                    <a:cubicBezTo>
                      <a:pt x="81" y="135"/>
                      <a:pt x="44" y="135"/>
                      <a:pt x="35" y="134"/>
                    </a:cubicBezTo>
                    <a:cubicBezTo>
                      <a:pt x="35" y="132"/>
                      <a:pt x="35" y="130"/>
                      <a:pt x="35" y="127"/>
                    </a:cubicBezTo>
                    <a:cubicBezTo>
                      <a:pt x="38" y="127"/>
                      <a:pt x="41" y="126"/>
                      <a:pt x="44" y="126"/>
                    </a:cubicBezTo>
                    <a:cubicBezTo>
                      <a:pt x="48" y="126"/>
                      <a:pt x="50" y="124"/>
                      <a:pt x="50" y="120"/>
                    </a:cubicBezTo>
                    <a:cubicBezTo>
                      <a:pt x="51" y="118"/>
                      <a:pt x="51" y="115"/>
                      <a:pt x="51" y="113"/>
                    </a:cubicBezTo>
                    <a:cubicBezTo>
                      <a:pt x="51" y="104"/>
                      <a:pt x="51" y="95"/>
                      <a:pt x="51" y="85"/>
                    </a:cubicBezTo>
                    <a:cubicBezTo>
                      <a:pt x="51" y="83"/>
                      <a:pt x="51" y="81"/>
                      <a:pt x="50" y="79"/>
                    </a:cubicBezTo>
                    <a:cubicBezTo>
                      <a:pt x="39" y="59"/>
                      <a:pt x="28" y="39"/>
                      <a:pt x="17" y="19"/>
                    </a:cubicBezTo>
                    <a:cubicBezTo>
                      <a:pt x="16" y="17"/>
                      <a:pt x="15" y="16"/>
                      <a:pt x="15" y="15"/>
                    </a:cubicBezTo>
                    <a:cubicBezTo>
                      <a:pt x="12" y="10"/>
                      <a:pt x="9" y="7"/>
                      <a:pt x="3" y="7"/>
                    </a:cubicBezTo>
                    <a:cubicBezTo>
                      <a:pt x="2" y="7"/>
                      <a:pt x="1" y="7"/>
                      <a:pt x="0" y="7"/>
                    </a:cubicBezTo>
                    <a:cubicBezTo>
                      <a:pt x="0" y="4"/>
                      <a:pt x="0" y="2"/>
                      <a:pt x="0" y="0"/>
                    </a:cubicBezTo>
                    <a:cubicBezTo>
                      <a:pt x="16" y="0"/>
                      <a:pt x="31" y="0"/>
                      <a:pt x="48" y="0"/>
                    </a:cubicBezTo>
                    <a:cubicBezTo>
                      <a:pt x="48" y="2"/>
                      <a:pt x="48" y="4"/>
                      <a:pt x="48" y="7"/>
                    </a:cubicBezTo>
                    <a:cubicBezTo>
                      <a:pt x="45" y="7"/>
                      <a:pt x="42" y="7"/>
                      <a:pt x="40" y="7"/>
                    </a:cubicBezTo>
                    <a:cubicBezTo>
                      <a:pt x="35" y="8"/>
                      <a:pt x="34" y="10"/>
                      <a:pt x="36" y="14"/>
                    </a:cubicBezTo>
                    <a:cubicBezTo>
                      <a:pt x="36" y="15"/>
                      <a:pt x="37" y="17"/>
                      <a:pt x="37" y="18"/>
                    </a:cubicBezTo>
                    <a:cubicBezTo>
                      <a:pt x="45" y="33"/>
                      <a:pt x="53" y="49"/>
                      <a:pt x="61" y="64"/>
                    </a:cubicBezTo>
                    <a:cubicBezTo>
                      <a:pt x="61" y="65"/>
                      <a:pt x="62" y="66"/>
                      <a:pt x="63" y="68"/>
                    </a:cubicBezTo>
                    <a:cubicBezTo>
                      <a:pt x="64" y="66"/>
                      <a:pt x="65" y="65"/>
                      <a:pt x="66" y="64"/>
                    </a:cubicBezTo>
                    <a:cubicBezTo>
                      <a:pt x="74" y="49"/>
                      <a:pt x="82" y="34"/>
                      <a:pt x="91" y="18"/>
                    </a:cubicBezTo>
                    <a:cubicBezTo>
                      <a:pt x="92" y="16"/>
                      <a:pt x="93" y="14"/>
                      <a:pt x="93" y="12"/>
                    </a:cubicBezTo>
                    <a:cubicBezTo>
                      <a:pt x="94" y="9"/>
                      <a:pt x="93" y="8"/>
                      <a:pt x="90" y="8"/>
                    </a:cubicBezTo>
                    <a:cubicBezTo>
                      <a:pt x="87" y="7"/>
                      <a:pt x="85" y="7"/>
                      <a:pt x="81" y="7"/>
                    </a:cubicBezTo>
                    <a:cubicBezTo>
                      <a:pt x="81" y="4"/>
                      <a:pt x="81" y="2"/>
                      <a:pt x="81" y="0"/>
                    </a:cubicBezTo>
                    <a:cubicBezTo>
                      <a:pt x="94" y="0"/>
                      <a:pt x="107" y="0"/>
                      <a:pt x="120" y="0"/>
                    </a:cubicBezTo>
                    <a:cubicBezTo>
                      <a:pt x="120" y="2"/>
                      <a:pt x="120" y="4"/>
                      <a:pt x="120" y="7"/>
                    </a:cubicBezTo>
                    <a:cubicBezTo>
                      <a:pt x="119" y="7"/>
                      <a:pt x="117" y="7"/>
                      <a:pt x="115" y="8"/>
                    </a:cubicBezTo>
                    <a:cubicBezTo>
                      <a:pt x="112" y="8"/>
                      <a:pt x="109" y="9"/>
                      <a:pt x="108" y="12"/>
                    </a:cubicBezTo>
                    <a:cubicBezTo>
                      <a:pt x="106" y="14"/>
                      <a:pt x="104" y="17"/>
                      <a:pt x="103" y="19"/>
                    </a:cubicBezTo>
                    <a:cubicBezTo>
                      <a:pt x="92" y="38"/>
                      <a:pt x="81" y="56"/>
                      <a:pt x="71" y="75"/>
                    </a:cubicBezTo>
                    <a:cubicBezTo>
                      <a:pt x="69" y="77"/>
                      <a:pt x="68" y="80"/>
                      <a:pt x="69" y="82"/>
                    </a:cubicBezTo>
                    <a:cubicBezTo>
                      <a:pt x="69" y="92"/>
                      <a:pt x="69" y="102"/>
                      <a:pt x="69" y="111"/>
                    </a:cubicBezTo>
                    <a:cubicBezTo>
                      <a:pt x="69" y="114"/>
                      <a:pt x="69" y="116"/>
                      <a:pt x="69" y="118"/>
                    </a:cubicBezTo>
                    <a:cubicBezTo>
                      <a:pt x="70" y="124"/>
                      <a:pt x="71" y="125"/>
                      <a:pt x="77" y="126"/>
                    </a:cubicBezTo>
                    <a:cubicBezTo>
                      <a:pt x="80" y="126"/>
                      <a:pt x="82" y="127"/>
                      <a:pt x="85" y="12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172" name="Freeform 32"/>
              <p:cNvSpPr/>
              <p:nvPr/>
            </p:nvSpPr>
            <p:spPr bwMode="auto">
              <a:xfrm>
                <a:off x="9514863" y="3878362"/>
                <a:ext cx="329992" cy="394068"/>
              </a:xfrm>
              <a:custGeom>
                <a:avLst/>
                <a:gdLst>
                  <a:gd name="T0" fmla="*/ 108 w 116"/>
                  <a:gd name="T1" fmla="*/ 42 h 139"/>
                  <a:gd name="T2" fmla="*/ 102 w 116"/>
                  <a:gd name="T3" fmla="*/ 29 h 139"/>
                  <a:gd name="T4" fmla="*/ 72 w 116"/>
                  <a:gd name="T5" fmla="*/ 14 h 139"/>
                  <a:gd name="T6" fmla="*/ 67 w 116"/>
                  <a:gd name="T7" fmla="*/ 18 h 139"/>
                  <a:gd name="T8" fmla="*/ 66 w 116"/>
                  <a:gd name="T9" fmla="*/ 24 h 139"/>
                  <a:gd name="T10" fmla="*/ 66 w 116"/>
                  <a:gd name="T11" fmla="*/ 115 h 139"/>
                  <a:gd name="T12" fmla="*/ 67 w 116"/>
                  <a:gd name="T13" fmla="*/ 123 h 139"/>
                  <a:gd name="T14" fmla="*/ 75 w 116"/>
                  <a:gd name="T15" fmla="*/ 131 h 139"/>
                  <a:gd name="T16" fmla="*/ 83 w 116"/>
                  <a:gd name="T17" fmla="*/ 132 h 139"/>
                  <a:gd name="T18" fmla="*/ 83 w 116"/>
                  <a:gd name="T19" fmla="*/ 139 h 139"/>
                  <a:gd name="T20" fmla="*/ 33 w 116"/>
                  <a:gd name="T21" fmla="*/ 139 h 139"/>
                  <a:gd name="T22" fmla="*/ 33 w 116"/>
                  <a:gd name="T23" fmla="*/ 132 h 139"/>
                  <a:gd name="T24" fmla="*/ 41 w 116"/>
                  <a:gd name="T25" fmla="*/ 131 h 139"/>
                  <a:gd name="T26" fmla="*/ 49 w 116"/>
                  <a:gd name="T27" fmla="*/ 123 h 139"/>
                  <a:gd name="T28" fmla="*/ 49 w 116"/>
                  <a:gd name="T29" fmla="*/ 118 h 139"/>
                  <a:gd name="T30" fmla="*/ 49 w 116"/>
                  <a:gd name="T31" fmla="*/ 22 h 139"/>
                  <a:gd name="T32" fmla="*/ 41 w 116"/>
                  <a:gd name="T33" fmla="*/ 14 h 139"/>
                  <a:gd name="T34" fmla="*/ 32 w 116"/>
                  <a:gd name="T35" fmla="*/ 15 h 139"/>
                  <a:gd name="T36" fmla="*/ 18 w 116"/>
                  <a:gd name="T37" fmla="*/ 23 h 139"/>
                  <a:gd name="T38" fmla="*/ 11 w 116"/>
                  <a:gd name="T39" fmla="*/ 36 h 139"/>
                  <a:gd name="T40" fmla="*/ 8 w 116"/>
                  <a:gd name="T41" fmla="*/ 42 h 139"/>
                  <a:gd name="T42" fmla="*/ 0 w 116"/>
                  <a:gd name="T43" fmla="*/ 39 h 139"/>
                  <a:gd name="T44" fmla="*/ 13 w 116"/>
                  <a:gd name="T45" fmla="*/ 0 h 139"/>
                  <a:gd name="T46" fmla="*/ 19 w 116"/>
                  <a:gd name="T47" fmla="*/ 0 h 139"/>
                  <a:gd name="T48" fmla="*/ 21 w 116"/>
                  <a:gd name="T49" fmla="*/ 4 h 139"/>
                  <a:gd name="T50" fmla="*/ 95 w 116"/>
                  <a:gd name="T51" fmla="*/ 4 h 139"/>
                  <a:gd name="T52" fmla="*/ 97 w 116"/>
                  <a:gd name="T53" fmla="*/ 0 h 139"/>
                  <a:gd name="T54" fmla="*/ 103 w 116"/>
                  <a:gd name="T55" fmla="*/ 0 h 139"/>
                  <a:gd name="T56" fmla="*/ 116 w 116"/>
                  <a:gd name="T57" fmla="*/ 39 h 139"/>
                  <a:gd name="T58" fmla="*/ 108 w 116"/>
                  <a:gd name="T59" fmla="*/ 42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16" h="139">
                    <a:moveTo>
                      <a:pt x="108" y="42"/>
                    </a:moveTo>
                    <a:cubicBezTo>
                      <a:pt x="106" y="37"/>
                      <a:pt x="104" y="33"/>
                      <a:pt x="102" y="29"/>
                    </a:cubicBezTo>
                    <a:cubicBezTo>
                      <a:pt x="96" y="17"/>
                      <a:pt x="85" y="13"/>
                      <a:pt x="72" y="14"/>
                    </a:cubicBezTo>
                    <a:cubicBezTo>
                      <a:pt x="68" y="14"/>
                      <a:pt x="67" y="15"/>
                      <a:pt x="67" y="18"/>
                    </a:cubicBezTo>
                    <a:cubicBezTo>
                      <a:pt x="66" y="20"/>
                      <a:pt x="66" y="22"/>
                      <a:pt x="66" y="24"/>
                    </a:cubicBezTo>
                    <a:cubicBezTo>
                      <a:pt x="66" y="54"/>
                      <a:pt x="66" y="85"/>
                      <a:pt x="66" y="115"/>
                    </a:cubicBezTo>
                    <a:cubicBezTo>
                      <a:pt x="66" y="118"/>
                      <a:pt x="67" y="120"/>
                      <a:pt x="67" y="123"/>
                    </a:cubicBezTo>
                    <a:cubicBezTo>
                      <a:pt x="68" y="128"/>
                      <a:pt x="70" y="130"/>
                      <a:pt x="75" y="131"/>
                    </a:cubicBezTo>
                    <a:cubicBezTo>
                      <a:pt x="78" y="131"/>
                      <a:pt x="80" y="132"/>
                      <a:pt x="83" y="132"/>
                    </a:cubicBezTo>
                    <a:cubicBezTo>
                      <a:pt x="83" y="134"/>
                      <a:pt x="83" y="137"/>
                      <a:pt x="83" y="139"/>
                    </a:cubicBezTo>
                    <a:cubicBezTo>
                      <a:pt x="66" y="139"/>
                      <a:pt x="50" y="139"/>
                      <a:pt x="33" y="139"/>
                    </a:cubicBezTo>
                    <a:cubicBezTo>
                      <a:pt x="33" y="137"/>
                      <a:pt x="33" y="135"/>
                      <a:pt x="33" y="132"/>
                    </a:cubicBezTo>
                    <a:cubicBezTo>
                      <a:pt x="36" y="132"/>
                      <a:pt x="39" y="131"/>
                      <a:pt x="41" y="131"/>
                    </a:cubicBezTo>
                    <a:cubicBezTo>
                      <a:pt x="47" y="130"/>
                      <a:pt x="49" y="128"/>
                      <a:pt x="49" y="123"/>
                    </a:cubicBezTo>
                    <a:cubicBezTo>
                      <a:pt x="49" y="121"/>
                      <a:pt x="49" y="120"/>
                      <a:pt x="49" y="118"/>
                    </a:cubicBezTo>
                    <a:cubicBezTo>
                      <a:pt x="49" y="86"/>
                      <a:pt x="49" y="54"/>
                      <a:pt x="49" y="22"/>
                    </a:cubicBezTo>
                    <a:cubicBezTo>
                      <a:pt x="49" y="14"/>
                      <a:pt x="49" y="13"/>
                      <a:pt x="41" y="14"/>
                    </a:cubicBezTo>
                    <a:cubicBezTo>
                      <a:pt x="38" y="14"/>
                      <a:pt x="35" y="14"/>
                      <a:pt x="32" y="15"/>
                    </a:cubicBezTo>
                    <a:cubicBezTo>
                      <a:pt x="26" y="16"/>
                      <a:pt x="21" y="18"/>
                      <a:pt x="18" y="23"/>
                    </a:cubicBezTo>
                    <a:cubicBezTo>
                      <a:pt x="15" y="27"/>
                      <a:pt x="13" y="32"/>
                      <a:pt x="11" y="36"/>
                    </a:cubicBezTo>
                    <a:cubicBezTo>
                      <a:pt x="10" y="38"/>
                      <a:pt x="9" y="40"/>
                      <a:pt x="8" y="42"/>
                    </a:cubicBezTo>
                    <a:cubicBezTo>
                      <a:pt x="5" y="41"/>
                      <a:pt x="3" y="40"/>
                      <a:pt x="0" y="39"/>
                    </a:cubicBezTo>
                    <a:cubicBezTo>
                      <a:pt x="5" y="26"/>
                      <a:pt x="9" y="13"/>
                      <a:pt x="13" y="0"/>
                    </a:cubicBezTo>
                    <a:cubicBezTo>
                      <a:pt x="15" y="0"/>
                      <a:pt x="17" y="0"/>
                      <a:pt x="19" y="0"/>
                    </a:cubicBezTo>
                    <a:cubicBezTo>
                      <a:pt x="20" y="1"/>
                      <a:pt x="20" y="3"/>
                      <a:pt x="21" y="4"/>
                    </a:cubicBezTo>
                    <a:cubicBezTo>
                      <a:pt x="46" y="4"/>
                      <a:pt x="70" y="4"/>
                      <a:pt x="95" y="4"/>
                    </a:cubicBezTo>
                    <a:cubicBezTo>
                      <a:pt x="95" y="3"/>
                      <a:pt x="96" y="1"/>
                      <a:pt x="97" y="0"/>
                    </a:cubicBezTo>
                    <a:cubicBezTo>
                      <a:pt x="98" y="0"/>
                      <a:pt x="100" y="0"/>
                      <a:pt x="103" y="0"/>
                    </a:cubicBezTo>
                    <a:cubicBezTo>
                      <a:pt x="107" y="13"/>
                      <a:pt x="112" y="26"/>
                      <a:pt x="116" y="39"/>
                    </a:cubicBezTo>
                    <a:cubicBezTo>
                      <a:pt x="113" y="40"/>
                      <a:pt x="111" y="41"/>
                      <a:pt x="108" y="42"/>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173" name="Freeform 33"/>
              <p:cNvSpPr/>
              <p:nvPr/>
            </p:nvSpPr>
            <p:spPr bwMode="auto">
              <a:xfrm>
                <a:off x="5715150" y="3891177"/>
                <a:ext cx="140967" cy="381253"/>
              </a:xfrm>
              <a:custGeom>
                <a:avLst/>
                <a:gdLst>
                  <a:gd name="T0" fmla="*/ 0 w 50"/>
                  <a:gd name="T1" fmla="*/ 134 h 134"/>
                  <a:gd name="T2" fmla="*/ 0 w 50"/>
                  <a:gd name="T3" fmla="*/ 127 h 134"/>
                  <a:gd name="T4" fmla="*/ 9 w 50"/>
                  <a:gd name="T5" fmla="*/ 126 h 134"/>
                  <a:gd name="T6" fmla="*/ 16 w 50"/>
                  <a:gd name="T7" fmla="*/ 119 h 134"/>
                  <a:gd name="T8" fmla="*/ 16 w 50"/>
                  <a:gd name="T9" fmla="*/ 113 h 134"/>
                  <a:gd name="T10" fmla="*/ 16 w 50"/>
                  <a:gd name="T11" fmla="*/ 21 h 134"/>
                  <a:gd name="T12" fmla="*/ 16 w 50"/>
                  <a:gd name="T13" fmla="*/ 13 h 134"/>
                  <a:gd name="T14" fmla="*/ 9 w 50"/>
                  <a:gd name="T15" fmla="*/ 8 h 134"/>
                  <a:gd name="T16" fmla="*/ 1 w 50"/>
                  <a:gd name="T17" fmla="*/ 7 h 134"/>
                  <a:gd name="T18" fmla="*/ 1 w 50"/>
                  <a:gd name="T19" fmla="*/ 0 h 134"/>
                  <a:gd name="T20" fmla="*/ 49 w 50"/>
                  <a:gd name="T21" fmla="*/ 0 h 134"/>
                  <a:gd name="T22" fmla="*/ 49 w 50"/>
                  <a:gd name="T23" fmla="*/ 7 h 134"/>
                  <a:gd name="T24" fmla="*/ 42 w 50"/>
                  <a:gd name="T25" fmla="*/ 8 h 134"/>
                  <a:gd name="T26" fmla="*/ 34 w 50"/>
                  <a:gd name="T27" fmla="*/ 15 h 134"/>
                  <a:gd name="T28" fmla="*/ 33 w 50"/>
                  <a:gd name="T29" fmla="*/ 23 h 134"/>
                  <a:gd name="T30" fmla="*/ 33 w 50"/>
                  <a:gd name="T31" fmla="*/ 113 h 134"/>
                  <a:gd name="T32" fmla="*/ 46 w 50"/>
                  <a:gd name="T33" fmla="*/ 127 h 134"/>
                  <a:gd name="T34" fmla="*/ 49 w 50"/>
                  <a:gd name="T35" fmla="*/ 127 h 134"/>
                  <a:gd name="T36" fmla="*/ 50 w 50"/>
                  <a:gd name="T37" fmla="*/ 131 h 134"/>
                  <a:gd name="T38" fmla="*/ 49 w 50"/>
                  <a:gd name="T39" fmla="*/ 134 h 134"/>
                  <a:gd name="T40" fmla="*/ 0 w 50"/>
                  <a:gd name="T41" fmla="*/ 134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134">
                    <a:moveTo>
                      <a:pt x="0" y="134"/>
                    </a:moveTo>
                    <a:cubicBezTo>
                      <a:pt x="0" y="132"/>
                      <a:pt x="0" y="130"/>
                      <a:pt x="0" y="127"/>
                    </a:cubicBezTo>
                    <a:cubicBezTo>
                      <a:pt x="3" y="127"/>
                      <a:pt x="6" y="127"/>
                      <a:pt x="9" y="126"/>
                    </a:cubicBezTo>
                    <a:cubicBezTo>
                      <a:pt x="13" y="125"/>
                      <a:pt x="15" y="124"/>
                      <a:pt x="16" y="119"/>
                    </a:cubicBezTo>
                    <a:cubicBezTo>
                      <a:pt x="16" y="117"/>
                      <a:pt x="16" y="115"/>
                      <a:pt x="16" y="113"/>
                    </a:cubicBezTo>
                    <a:cubicBezTo>
                      <a:pt x="16" y="82"/>
                      <a:pt x="16" y="52"/>
                      <a:pt x="16" y="21"/>
                    </a:cubicBezTo>
                    <a:cubicBezTo>
                      <a:pt x="16" y="18"/>
                      <a:pt x="16" y="16"/>
                      <a:pt x="16" y="13"/>
                    </a:cubicBezTo>
                    <a:cubicBezTo>
                      <a:pt x="15" y="10"/>
                      <a:pt x="13" y="8"/>
                      <a:pt x="9" y="8"/>
                    </a:cubicBezTo>
                    <a:cubicBezTo>
                      <a:pt x="6" y="7"/>
                      <a:pt x="4" y="7"/>
                      <a:pt x="1" y="7"/>
                    </a:cubicBezTo>
                    <a:cubicBezTo>
                      <a:pt x="1" y="4"/>
                      <a:pt x="1" y="2"/>
                      <a:pt x="1" y="0"/>
                    </a:cubicBezTo>
                    <a:cubicBezTo>
                      <a:pt x="17" y="0"/>
                      <a:pt x="33" y="0"/>
                      <a:pt x="49" y="0"/>
                    </a:cubicBezTo>
                    <a:cubicBezTo>
                      <a:pt x="49" y="2"/>
                      <a:pt x="49" y="4"/>
                      <a:pt x="49" y="7"/>
                    </a:cubicBezTo>
                    <a:cubicBezTo>
                      <a:pt x="47" y="7"/>
                      <a:pt x="44" y="7"/>
                      <a:pt x="42" y="8"/>
                    </a:cubicBezTo>
                    <a:cubicBezTo>
                      <a:pt x="38" y="8"/>
                      <a:pt x="35" y="10"/>
                      <a:pt x="34" y="15"/>
                    </a:cubicBezTo>
                    <a:cubicBezTo>
                      <a:pt x="34" y="17"/>
                      <a:pt x="33" y="20"/>
                      <a:pt x="33" y="23"/>
                    </a:cubicBezTo>
                    <a:cubicBezTo>
                      <a:pt x="33" y="53"/>
                      <a:pt x="33" y="83"/>
                      <a:pt x="33" y="113"/>
                    </a:cubicBezTo>
                    <a:cubicBezTo>
                      <a:pt x="33" y="124"/>
                      <a:pt x="36" y="126"/>
                      <a:pt x="46" y="127"/>
                    </a:cubicBezTo>
                    <a:cubicBezTo>
                      <a:pt x="47" y="127"/>
                      <a:pt x="48" y="127"/>
                      <a:pt x="49" y="127"/>
                    </a:cubicBezTo>
                    <a:cubicBezTo>
                      <a:pt x="49" y="128"/>
                      <a:pt x="50" y="129"/>
                      <a:pt x="50" y="131"/>
                    </a:cubicBezTo>
                    <a:cubicBezTo>
                      <a:pt x="50" y="132"/>
                      <a:pt x="49" y="133"/>
                      <a:pt x="49" y="134"/>
                    </a:cubicBezTo>
                    <a:cubicBezTo>
                      <a:pt x="33" y="134"/>
                      <a:pt x="17" y="134"/>
                      <a:pt x="0" y="134"/>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174" name="Freeform 34"/>
              <p:cNvSpPr/>
              <p:nvPr/>
            </p:nvSpPr>
            <p:spPr bwMode="auto">
              <a:xfrm>
                <a:off x="9354673" y="3891177"/>
                <a:ext cx="137764" cy="384457"/>
              </a:xfrm>
              <a:custGeom>
                <a:avLst/>
                <a:gdLst>
                  <a:gd name="T0" fmla="*/ 0 w 49"/>
                  <a:gd name="T1" fmla="*/ 7 h 135"/>
                  <a:gd name="T2" fmla="*/ 0 w 49"/>
                  <a:gd name="T3" fmla="*/ 0 h 135"/>
                  <a:gd name="T4" fmla="*/ 49 w 49"/>
                  <a:gd name="T5" fmla="*/ 0 h 135"/>
                  <a:gd name="T6" fmla="*/ 49 w 49"/>
                  <a:gd name="T7" fmla="*/ 7 h 135"/>
                  <a:gd name="T8" fmla="*/ 42 w 49"/>
                  <a:gd name="T9" fmla="*/ 8 h 135"/>
                  <a:gd name="T10" fmla="*/ 34 w 49"/>
                  <a:gd name="T11" fmla="*/ 15 h 135"/>
                  <a:gd name="T12" fmla="*/ 33 w 49"/>
                  <a:gd name="T13" fmla="*/ 23 h 135"/>
                  <a:gd name="T14" fmla="*/ 33 w 49"/>
                  <a:gd name="T15" fmla="*/ 113 h 135"/>
                  <a:gd name="T16" fmla="*/ 46 w 49"/>
                  <a:gd name="T17" fmla="*/ 127 h 135"/>
                  <a:gd name="T18" fmla="*/ 49 w 49"/>
                  <a:gd name="T19" fmla="*/ 127 h 135"/>
                  <a:gd name="T20" fmla="*/ 49 w 49"/>
                  <a:gd name="T21" fmla="*/ 134 h 135"/>
                  <a:gd name="T22" fmla="*/ 0 w 49"/>
                  <a:gd name="T23" fmla="*/ 134 h 135"/>
                  <a:gd name="T24" fmla="*/ 0 w 49"/>
                  <a:gd name="T25" fmla="*/ 127 h 135"/>
                  <a:gd name="T26" fmla="*/ 7 w 49"/>
                  <a:gd name="T27" fmla="*/ 126 h 135"/>
                  <a:gd name="T28" fmla="*/ 16 w 49"/>
                  <a:gd name="T29" fmla="*/ 118 h 135"/>
                  <a:gd name="T30" fmla="*/ 16 w 49"/>
                  <a:gd name="T31" fmla="*/ 113 h 135"/>
                  <a:gd name="T32" fmla="*/ 16 w 49"/>
                  <a:gd name="T33" fmla="*/ 20 h 135"/>
                  <a:gd name="T34" fmla="*/ 15 w 49"/>
                  <a:gd name="T35" fmla="*/ 13 h 135"/>
                  <a:gd name="T36" fmla="*/ 9 w 49"/>
                  <a:gd name="T37" fmla="*/ 8 h 135"/>
                  <a:gd name="T38" fmla="*/ 0 w 49"/>
                  <a:gd name="T39" fmla="*/ 7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9" h="135">
                    <a:moveTo>
                      <a:pt x="0" y="7"/>
                    </a:moveTo>
                    <a:cubicBezTo>
                      <a:pt x="0" y="4"/>
                      <a:pt x="0" y="2"/>
                      <a:pt x="0" y="0"/>
                    </a:cubicBezTo>
                    <a:cubicBezTo>
                      <a:pt x="16" y="0"/>
                      <a:pt x="32" y="0"/>
                      <a:pt x="49" y="0"/>
                    </a:cubicBezTo>
                    <a:cubicBezTo>
                      <a:pt x="49" y="2"/>
                      <a:pt x="49" y="4"/>
                      <a:pt x="49" y="7"/>
                    </a:cubicBezTo>
                    <a:cubicBezTo>
                      <a:pt x="46" y="7"/>
                      <a:pt x="44" y="7"/>
                      <a:pt x="42" y="8"/>
                    </a:cubicBezTo>
                    <a:cubicBezTo>
                      <a:pt x="37" y="8"/>
                      <a:pt x="35" y="10"/>
                      <a:pt x="34" y="15"/>
                    </a:cubicBezTo>
                    <a:cubicBezTo>
                      <a:pt x="33" y="18"/>
                      <a:pt x="33" y="20"/>
                      <a:pt x="33" y="23"/>
                    </a:cubicBezTo>
                    <a:cubicBezTo>
                      <a:pt x="33" y="53"/>
                      <a:pt x="33" y="83"/>
                      <a:pt x="33" y="113"/>
                    </a:cubicBezTo>
                    <a:cubicBezTo>
                      <a:pt x="33" y="124"/>
                      <a:pt x="35" y="126"/>
                      <a:pt x="46" y="127"/>
                    </a:cubicBezTo>
                    <a:cubicBezTo>
                      <a:pt x="47" y="127"/>
                      <a:pt x="48" y="127"/>
                      <a:pt x="49" y="127"/>
                    </a:cubicBezTo>
                    <a:cubicBezTo>
                      <a:pt x="49" y="129"/>
                      <a:pt x="49" y="132"/>
                      <a:pt x="49" y="134"/>
                    </a:cubicBezTo>
                    <a:cubicBezTo>
                      <a:pt x="45" y="135"/>
                      <a:pt x="9" y="135"/>
                      <a:pt x="0" y="134"/>
                    </a:cubicBezTo>
                    <a:cubicBezTo>
                      <a:pt x="0" y="132"/>
                      <a:pt x="0" y="130"/>
                      <a:pt x="0" y="127"/>
                    </a:cubicBezTo>
                    <a:cubicBezTo>
                      <a:pt x="3" y="127"/>
                      <a:pt x="5" y="127"/>
                      <a:pt x="7" y="126"/>
                    </a:cubicBezTo>
                    <a:cubicBezTo>
                      <a:pt x="13" y="126"/>
                      <a:pt x="15" y="124"/>
                      <a:pt x="16" y="118"/>
                    </a:cubicBezTo>
                    <a:cubicBezTo>
                      <a:pt x="16" y="117"/>
                      <a:pt x="16" y="115"/>
                      <a:pt x="16" y="113"/>
                    </a:cubicBezTo>
                    <a:cubicBezTo>
                      <a:pt x="16" y="82"/>
                      <a:pt x="16" y="51"/>
                      <a:pt x="16" y="20"/>
                    </a:cubicBezTo>
                    <a:cubicBezTo>
                      <a:pt x="16" y="18"/>
                      <a:pt x="15" y="16"/>
                      <a:pt x="15" y="13"/>
                    </a:cubicBezTo>
                    <a:cubicBezTo>
                      <a:pt x="14" y="10"/>
                      <a:pt x="12" y="8"/>
                      <a:pt x="9" y="8"/>
                    </a:cubicBezTo>
                    <a:cubicBezTo>
                      <a:pt x="6" y="7"/>
                      <a:pt x="3" y="7"/>
                      <a:pt x="0" y="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175" name="Freeform 35"/>
              <p:cNvSpPr/>
              <p:nvPr/>
            </p:nvSpPr>
            <p:spPr bwMode="auto">
              <a:xfrm>
                <a:off x="7675879" y="3891177"/>
                <a:ext cx="137764" cy="381253"/>
              </a:xfrm>
              <a:custGeom>
                <a:avLst/>
                <a:gdLst>
                  <a:gd name="T0" fmla="*/ 0 w 49"/>
                  <a:gd name="T1" fmla="*/ 7 h 134"/>
                  <a:gd name="T2" fmla="*/ 0 w 49"/>
                  <a:gd name="T3" fmla="*/ 0 h 134"/>
                  <a:gd name="T4" fmla="*/ 49 w 49"/>
                  <a:gd name="T5" fmla="*/ 0 h 134"/>
                  <a:gd name="T6" fmla="*/ 49 w 49"/>
                  <a:gd name="T7" fmla="*/ 7 h 134"/>
                  <a:gd name="T8" fmla="*/ 42 w 49"/>
                  <a:gd name="T9" fmla="*/ 8 h 134"/>
                  <a:gd name="T10" fmla="*/ 34 w 49"/>
                  <a:gd name="T11" fmla="*/ 15 h 134"/>
                  <a:gd name="T12" fmla="*/ 33 w 49"/>
                  <a:gd name="T13" fmla="*/ 23 h 134"/>
                  <a:gd name="T14" fmla="*/ 33 w 49"/>
                  <a:gd name="T15" fmla="*/ 112 h 134"/>
                  <a:gd name="T16" fmla="*/ 34 w 49"/>
                  <a:gd name="T17" fmla="*/ 120 h 134"/>
                  <a:gd name="T18" fmla="*/ 40 w 49"/>
                  <a:gd name="T19" fmla="*/ 126 h 134"/>
                  <a:gd name="T20" fmla="*/ 49 w 49"/>
                  <a:gd name="T21" fmla="*/ 127 h 134"/>
                  <a:gd name="T22" fmla="*/ 49 w 49"/>
                  <a:gd name="T23" fmla="*/ 134 h 134"/>
                  <a:gd name="T24" fmla="*/ 0 w 49"/>
                  <a:gd name="T25" fmla="*/ 134 h 134"/>
                  <a:gd name="T26" fmla="*/ 0 w 49"/>
                  <a:gd name="T27" fmla="*/ 127 h 134"/>
                  <a:gd name="T28" fmla="*/ 8 w 49"/>
                  <a:gd name="T29" fmla="*/ 126 h 134"/>
                  <a:gd name="T30" fmla="*/ 15 w 49"/>
                  <a:gd name="T31" fmla="*/ 119 h 134"/>
                  <a:gd name="T32" fmla="*/ 16 w 49"/>
                  <a:gd name="T33" fmla="*/ 110 h 134"/>
                  <a:gd name="T34" fmla="*/ 16 w 49"/>
                  <a:gd name="T35" fmla="*/ 25 h 134"/>
                  <a:gd name="T36" fmla="*/ 15 w 49"/>
                  <a:gd name="T37" fmla="*/ 15 h 134"/>
                  <a:gd name="T38" fmla="*/ 8 w 49"/>
                  <a:gd name="T39" fmla="*/ 8 h 134"/>
                  <a:gd name="T40" fmla="*/ 0 w 49"/>
                  <a:gd name="T41" fmla="*/ 7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9" h="134">
                    <a:moveTo>
                      <a:pt x="0" y="7"/>
                    </a:moveTo>
                    <a:cubicBezTo>
                      <a:pt x="0" y="4"/>
                      <a:pt x="0" y="2"/>
                      <a:pt x="0" y="0"/>
                    </a:cubicBezTo>
                    <a:cubicBezTo>
                      <a:pt x="16" y="0"/>
                      <a:pt x="32" y="0"/>
                      <a:pt x="49" y="0"/>
                    </a:cubicBezTo>
                    <a:cubicBezTo>
                      <a:pt x="49" y="2"/>
                      <a:pt x="49" y="4"/>
                      <a:pt x="49" y="7"/>
                    </a:cubicBezTo>
                    <a:cubicBezTo>
                      <a:pt x="46" y="7"/>
                      <a:pt x="44" y="7"/>
                      <a:pt x="42" y="8"/>
                    </a:cubicBezTo>
                    <a:cubicBezTo>
                      <a:pt x="37" y="8"/>
                      <a:pt x="34" y="10"/>
                      <a:pt x="34" y="15"/>
                    </a:cubicBezTo>
                    <a:cubicBezTo>
                      <a:pt x="33" y="18"/>
                      <a:pt x="33" y="21"/>
                      <a:pt x="33" y="23"/>
                    </a:cubicBezTo>
                    <a:cubicBezTo>
                      <a:pt x="33" y="53"/>
                      <a:pt x="33" y="83"/>
                      <a:pt x="33" y="112"/>
                    </a:cubicBezTo>
                    <a:cubicBezTo>
                      <a:pt x="33" y="115"/>
                      <a:pt x="33" y="118"/>
                      <a:pt x="34" y="120"/>
                    </a:cubicBezTo>
                    <a:cubicBezTo>
                      <a:pt x="34" y="124"/>
                      <a:pt x="36" y="126"/>
                      <a:pt x="40" y="126"/>
                    </a:cubicBezTo>
                    <a:cubicBezTo>
                      <a:pt x="43" y="126"/>
                      <a:pt x="45" y="127"/>
                      <a:pt x="49" y="127"/>
                    </a:cubicBezTo>
                    <a:cubicBezTo>
                      <a:pt x="49" y="129"/>
                      <a:pt x="49" y="132"/>
                      <a:pt x="49" y="134"/>
                    </a:cubicBezTo>
                    <a:cubicBezTo>
                      <a:pt x="33" y="134"/>
                      <a:pt x="16" y="134"/>
                      <a:pt x="0" y="134"/>
                    </a:cubicBezTo>
                    <a:cubicBezTo>
                      <a:pt x="0" y="132"/>
                      <a:pt x="0" y="130"/>
                      <a:pt x="0" y="127"/>
                    </a:cubicBezTo>
                    <a:cubicBezTo>
                      <a:pt x="3" y="127"/>
                      <a:pt x="6" y="127"/>
                      <a:pt x="8" y="126"/>
                    </a:cubicBezTo>
                    <a:cubicBezTo>
                      <a:pt x="13" y="125"/>
                      <a:pt x="15" y="123"/>
                      <a:pt x="15" y="119"/>
                    </a:cubicBezTo>
                    <a:cubicBezTo>
                      <a:pt x="16" y="116"/>
                      <a:pt x="16" y="113"/>
                      <a:pt x="16" y="110"/>
                    </a:cubicBezTo>
                    <a:cubicBezTo>
                      <a:pt x="16" y="81"/>
                      <a:pt x="16" y="53"/>
                      <a:pt x="16" y="25"/>
                    </a:cubicBezTo>
                    <a:cubicBezTo>
                      <a:pt x="16" y="21"/>
                      <a:pt x="16" y="18"/>
                      <a:pt x="15" y="15"/>
                    </a:cubicBezTo>
                    <a:cubicBezTo>
                      <a:pt x="15" y="10"/>
                      <a:pt x="13" y="8"/>
                      <a:pt x="8" y="8"/>
                    </a:cubicBezTo>
                    <a:cubicBezTo>
                      <a:pt x="5" y="7"/>
                      <a:pt x="3" y="7"/>
                      <a:pt x="0" y="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grpSp>
        <p:grpSp>
          <p:nvGrpSpPr>
            <p:cNvPr id="123" name="组合 122"/>
            <p:cNvGrpSpPr/>
            <p:nvPr userDrawn="1"/>
          </p:nvGrpSpPr>
          <p:grpSpPr>
            <a:xfrm>
              <a:off x="10237120" y="539555"/>
              <a:ext cx="1312962" cy="375239"/>
              <a:chOff x="4606634" y="2048989"/>
              <a:chExt cx="5593843" cy="1598699"/>
            </a:xfrm>
            <a:solidFill>
              <a:schemeClr val="accent1">
                <a:alpha val="80000"/>
              </a:schemeClr>
            </a:solidFill>
          </p:grpSpPr>
          <p:sp>
            <p:nvSpPr>
              <p:cNvPr id="148" name="Freeform 9"/>
              <p:cNvSpPr>
                <a:spLocks noEditPoints="1"/>
              </p:cNvSpPr>
              <p:nvPr/>
            </p:nvSpPr>
            <p:spPr bwMode="auto">
              <a:xfrm>
                <a:off x="9274578" y="2071415"/>
                <a:ext cx="925899" cy="1034829"/>
              </a:xfrm>
              <a:custGeom>
                <a:avLst/>
                <a:gdLst>
                  <a:gd name="T0" fmla="*/ 324 w 325"/>
                  <a:gd name="T1" fmla="*/ 106 h 363"/>
                  <a:gd name="T2" fmla="*/ 283 w 325"/>
                  <a:gd name="T3" fmla="*/ 179 h 363"/>
                  <a:gd name="T4" fmla="*/ 247 w 325"/>
                  <a:gd name="T5" fmla="*/ 214 h 363"/>
                  <a:gd name="T6" fmla="*/ 241 w 325"/>
                  <a:gd name="T7" fmla="*/ 228 h 363"/>
                  <a:gd name="T8" fmla="*/ 271 w 325"/>
                  <a:gd name="T9" fmla="*/ 230 h 363"/>
                  <a:gd name="T10" fmla="*/ 282 w 325"/>
                  <a:gd name="T11" fmla="*/ 240 h 363"/>
                  <a:gd name="T12" fmla="*/ 269 w 325"/>
                  <a:gd name="T13" fmla="*/ 277 h 363"/>
                  <a:gd name="T14" fmla="*/ 223 w 325"/>
                  <a:gd name="T15" fmla="*/ 316 h 363"/>
                  <a:gd name="T16" fmla="*/ 176 w 325"/>
                  <a:gd name="T17" fmla="*/ 340 h 363"/>
                  <a:gd name="T18" fmla="*/ 160 w 325"/>
                  <a:gd name="T19" fmla="*/ 339 h 363"/>
                  <a:gd name="T20" fmla="*/ 165 w 325"/>
                  <a:gd name="T21" fmla="*/ 329 h 363"/>
                  <a:gd name="T22" fmla="*/ 195 w 325"/>
                  <a:gd name="T23" fmla="*/ 302 h 363"/>
                  <a:gd name="T24" fmla="*/ 214 w 325"/>
                  <a:gd name="T25" fmla="*/ 282 h 363"/>
                  <a:gd name="T26" fmla="*/ 223 w 325"/>
                  <a:gd name="T27" fmla="*/ 265 h 363"/>
                  <a:gd name="T28" fmla="*/ 220 w 325"/>
                  <a:gd name="T29" fmla="*/ 257 h 363"/>
                  <a:gd name="T30" fmla="*/ 179 w 325"/>
                  <a:gd name="T31" fmla="*/ 289 h 363"/>
                  <a:gd name="T32" fmla="*/ 106 w 325"/>
                  <a:gd name="T33" fmla="*/ 335 h 363"/>
                  <a:gd name="T34" fmla="*/ 20 w 325"/>
                  <a:gd name="T35" fmla="*/ 363 h 363"/>
                  <a:gd name="T36" fmla="*/ 4 w 325"/>
                  <a:gd name="T37" fmla="*/ 360 h 363"/>
                  <a:gd name="T38" fmla="*/ 78 w 325"/>
                  <a:gd name="T39" fmla="*/ 306 h 363"/>
                  <a:gd name="T40" fmla="*/ 102 w 325"/>
                  <a:gd name="T41" fmla="*/ 295 h 363"/>
                  <a:gd name="T42" fmla="*/ 208 w 325"/>
                  <a:gd name="T43" fmla="*/ 238 h 363"/>
                  <a:gd name="T44" fmla="*/ 207 w 325"/>
                  <a:gd name="T45" fmla="*/ 232 h 363"/>
                  <a:gd name="T46" fmla="*/ 171 w 325"/>
                  <a:gd name="T47" fmla="*/ 243 h 363"/>
                  <a:gd name="T48" fmla="*/ 163 w 325"/>
                  <a:gd name="T49" fmla="*/ 239 h 363"/>
                  <a:gd name="T50" fmla="*/ 170 w 325"/>
                  <a:gd name="T51" fmla="*/ 226 h 363"/>
                  <a:gd name="T52" fmla="*/ 154 w 325"/>
                  <a:gd name="T53" fmla="*/ 206 h 363"/>
                  <a:gd name="T54" fmla="*/ 122 w 325"/>
                  <a:gd name="T55" fmla="*/ 224 h 363"/>
                  <a:gd name="T56" fmla="*/ 99 w 325"/>
                  <a:gd name="T57" fmla="*/ 236 h 363"/>
                  <a:gd name="T58" fmla="*/ 100 w 325"/>
                  <a:gd name="T59" fmla="*/ 222 h 363"/>
                  <a:gd name="T60" fmla="*/ 116 w 325"/>
                  <a:gd name="T61" fmla="*/ 204 h 363"/>
                  <a:gd name="T62" fmla="*/ 118 w 325"/>
                  <a:gd name="T63" fmla="*/ 183 h 363"/>
                  <a:gd name="T64" fmla="*/ 116 w 325"/>
                  <a:gd name="T65" fmla="*/ 174 h 363"/>
                  <a:gd name="T66" fmla="*/ 143 w 325"/>
                  <a:gd name="T67" fmla="*/ 167 h 363"/>
                  <a:gd name="T68" fmla="*/ 158 w 325"/>
                  <a:gd name="T69" fmla="*/ 145 h 363"/>
                  <a:gd name="T70" fmla="*/ 147 w 325"/>
                  <a:gd name="T71" fmla="*/ 144 h 363"/>
                  <a:gd name="T72" fmla="*/ 132 w 325"/>
                  <a:gd name="T73" fmla="*/ 141 h 363"/>
                  <a:gd name="T74" fmla="*/ 141 w 325"/>
                  <a:gd name="T75" fmla="*/ 129 h 363"/>
                  <a:gd name="T76" fmla="*/ 140 w 325"/>
                  <a:gd name="T77" fmla="*/ 115 h 363"/>
                  <a:gd name="T78" fmla="*/ 112 w 325"/>
                  <a:gd name="T79" fmla="*/ 96 h 363"/>
                  <a:gd name="T80" fmla="*/ 127 w 325"/>
                  <a:gd name="T81" fmla="*/ 92 h 363"/>
                  <a:gd name="T82" fmla="*/ 167 w 325"/>
                  <a:gd name="T83" fmla="*/ 81 h 363"/>
                  <a:gd name="T84" fmla="*/ 203 w 325"/>
                  <a:gd name="T85" fmla="*/ 36 h 363"/>
                  <a:gd name="T86" fmla="*/ 204 w 325"/>
                  <a:gd name="T87" fmla="*/ 10 h 363"/>
                  <a:gd name="T88" fmla="*/ 216 w 325"/>
                  <a:gd name="T89" fmla="*/ 3 h 363"/>
                  <a:gd name="T90" fmla="*/ 224 w 325"/>
                  <a:gd name="T91" fmla="*/ 56 h 363"/>
                  <a:gd name="T92" fmla="*/ 205 w 325"/>
                  <a:gd name="T93" fmla="*/ 91 h 363"/>
                  <a:gd name="T94" fmla="*/ 208 w 325"/>
                  <a:gd name="T95" fmla="*/ 105 h 363"/>
                  <a:gd name="T96" fmla="*/ 267 w 325"/>
                  <a:gd name="T97" fmla="*/ 87 h 363"/>
                  <a:gd name="T98" fmla="*/ 297 w 325"/>
                  <a:gd name="T99" fmla="*/ 85 h 363"/>
                  <a:gd name="T100" fmla="*/ 309 w 325"/>
                  <a:gd name="T101" fmla="*/ 86 h 363"/>
                  <a:gd name="T102" fmla="*/ 325 w 325"/>
                  <a:gd name="T103" fmla="*/ 104 h 363"/>
                  <a:gd name="T104" fmla="*/ 198 w 325"/>
                  <a:gd name="T105" fmla="*/ 126 h 363"/>
                  <a:gd name="T106" fmla="*/ 164 w 325"/>
                  <a:gd name="T107" fmla="*/ 175 h 363"/>
                  <a:gd name="T108" fmla="*/ 181 w 325"/>
                  <a:gd name="T109" fmla="*/ 191 h 363"/>
                  <a:gd name="T110" fmla="*/ 186 w 325"/>
                  <a:gd name="T111" fmla="*/ 173 h 363"/>
                  <a:gd name="T112" fmla="*/ 199 w 325"/>
                  <a:gd name="T113" fmla="*/ 170 h 363"/>
                  <a:gd name="T114" fmla="*/ 206 w 325"/>
                  <a:gd name="T115" fmla="*/ 204 h 363"/>
                  <a:gd name="T116" fmla="*/ 217 w 325"/>
                  <a:gd name="T117" fmla="*/ 206 h 363"/>
                  <a:gd name="T118" fmla="*/ 229 w 325"/>
                  <a:gd name="T119" fmla="*/ 188 h 363"/>
                  <a:gd name="T120" fmla="*/ 261 w 325"/>
                  <a:gd name="T121" fmla="*/ 141 h 363"/>
                  <a:gd name="T122" fmla="*/ 250 w 325"/>
                  <a:gd name="T123" fmla="*/ 134 h 363"/>
                  <a:gd name="T124" fmla="*/ 206 w 325"/>
                  <a:gd name="T125" fmla="*/ 122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25" h="363">
                    <a:moveTo>
                      <a:pt x="325" y="104"/>
                    </a:moveTo>
                    <a:cubicBezTo>
                      <a:pt x="325" y="104"/>
                      <a:pt x="324" y="105"/>
                      <a:pt x="324" y="106"/>
                    </a:cubicBezTo>
                    <a:cubicBezTo>
                      <a:pt x="323" y="108"/>
                      <a:pt x="323" y="111"/>
                      <a:pt x="322" y="114"/>
                    </a:cubicBezTo>
                    <a:cubicBezTo>
                      <a:pt x="312" y="138"/>
                      <a:pt x="300" y="160"/>
                      <a:pt x="283" y="179"/>
                    </a:cubicBezTo>
                    <a:cubicBezTo>
                      <a:pt x="275" y="188"/>
                      <a:pt x="267" y="197"/>
                      <a:pt x="259" y="205"/>
                    </a:cubicBezTo>
                    <a:cubicBezTo>
                      <a:pt x="255" y="209"/>
                      <a:pt x="251" y="211"/>
                      <a:pt x="247" y="214"/>
                    </a:cubicBezTo>
                    <a:cubicBezTo>
                      <a:pt x="244" y="217"/>
                      <a:pt x="241" y="219"/>
                      <a:pt x="239" y="223"/>
                    </a:cubicBezTo>
                    <a:cubicBezTo>
                      <a:pt x="237" y="226"/>
                      <a:pt x="238" y="227"/>
                      <a:pt x="241" y="228"/>
                    </a:cubicBezTo>
                    <a:cubicBezTo>
                      <a:pt x="243" y="228"/>
                      <a:pt x="245" y="228"/>
                      <a:pt x="246" y="228"/>
                    </a:cubicBezTo>
                    <a:cubicBezTo>
                      <a:pt x="255" y="229"/>
                      <a:pt x="263" y="230"/>
                      <a:pt x="271" y="230"/>
                    </a:cubicBezTo>
                    <a:cubicBezTo>
                      <a:pt x="272" y="230"/>
                      <a:pt x="274" y="231"/>
                      <a:pt x="275" y="231"/>
                    </a:cubicBezTo>
                    <a:cubicBezTo>
                      <a:pt x="280" y="233"/>
                      <a:pt x="282" y="235"/>
                      <a:pt x="282" y="240"/>
                    </a:cubicBezTo>
                    <a:cubicBezTo>
                      <a:pt x="283" y="247"/>
                      <a:pt x="282" y="253"/>
                      <a:pt x="279" y="259"/>
                    </a:cubicBezTo>
                    <a:cubicBezTo>
                      <a:pt x="277" y="265"/>
                      <a:pt x="273" y="271"/>
                      <a:pt x="269" y="277"/>
                    </a:cubicBezTo>
                    <a:cubicBezTo>
                      <a:pt x="260" y="289"/>
                      <a:pt x="248" y="298"/>
                      <a:pt x="237" y="307"/>
                    </a:cubicBezTo>
                    <a:cubicBezTo>
                      <a:pt x="233" y="311"/>
                      <a:pt x="228" y="314"/>
                      <a:pt x="223" y="316"/>
                    </a:cubicBezTo>
                    <a:cubicBezTo>
                      <a:pt x="213" y="321"/>
                      <a:pt x="203" y="327"/>
                      <a:pt x="193" y="332"/>
                    </a:cubicBezTo>
                    <a:cubicBezTo>
                      <a:pt x="187" y="334"/>
                      <a:pt x="182" y="337"/>
                      <a:pt x="176" y="340"/>
                    </a:cubicBezTo>
                    <a:cubicBezTo>
                      <a:pt x="173" y="341"/>
                      <a:pt x="169" y="341"/>
                      <a:pt x="166" y="342"/>
                    </a:cubicBezTo>
                    <a:cubicBezTo>
                      <a:pt x="164" y="342"/>
                      <a:pt x="161" y="341"/>
                      <a:pt x="160" y="339"/>
                    </a:cubicBezTo>
                    <a:cubicBezTo>
                      <a:pt x="159" y="337"/>
                      <a:pt x="160" y="335"/>
                      <a:pt x="162" y="333"/>
                    </a:cubicBezTo>
                    <a:cubicBezTo>
                      <a:pt x="163" y="332"/>
                      <a:pt x="164" y="330"/>
                      <a:pt x="165" y="329"/>
                    </a:cubicBezTo>
                    <a:cubicBezTo>
                      <a:pt x="173" y="323"/>
                      <a:pt x="181" y="316"/>
                      <a:pt x="189" y="310"/>
                    </a:cubicBezTo>
                    <a:cubicBezTo>
                      <a:pt x="192" y="307"/>
                      <a:pt x="194" y="305"/>
                      <a:pt x="195" y="302"/>
                    </a:cubicBezTo>
                    <a:cubicBezTo>
                      <a:pt x="196" y="300"/>
                      <a:pt x="198" y="297"/>
                      <a:pt x="200" y="295"/>
                    </a:cubicBezTo>
                    <a:cubicBezTo>
                      <a:pt x="205" y="291"/>
                      <a:pt x="210" y="287"/>
                      <a:pt x="214" y="282"/>
                    </a:cubicBezTo>
                    <a:cubicBezTo>
                      <a:pt x="217" y="280"/>
                      <a:pt x="218" y="278"/>
                      <a:pt x="219" y="275"/>
                    </a:cubicBezTo>
                    <a:cubicBezTo>
                      <a:pt x="219" y="271"/>
                      <a:pt x="221" y="268"/>
                      <a:pt x="223" y="265"/>
                    </a:cubicBezTo>
                    <a:cubicBezTo>
                      <a:pt x="225" y="263"/>
                      <a:pt x="227" y="261"/>
                      <a:pt x="229" y="259"/>
                    </a:cubicBezTo>
                    <a:cubicBezTo>
                      <a:pt x="227" y="256"/>
                      <a:pt x="224" y="256"/>
                      <a:pt x="220" y="257"/>
                    </a:cubicBezTo>
                    <a:cubicBezTo>
                      <a:pt x="212" y="260"/>
                      <a:pt x="205" y="264"/>
                      <a:pt x="199" y="270"/>
                    </a:cubicBezTo>
                    <a:cubicBezTo>
                      <a:pt x="192" y="276"/>
                      <a:pt x="186" y="282"/>
                      <a:pt x="179" y="289"/>
                    </a:cubicBezTo>
                    <a:cubicBezTo>
                      <a:pt x="169" y="299"/>
                      <a:pt x="157" y="307"/>
                      <a:pt x="144" y="314"/>
                    </a:cubicBezTo>
                    <a:cubicBezTo>
                      <a:pt x="131" y="320"/>
                      <a:pt x="119" y="328"/>
                      <a:pt x="106" y="335"/>
                    </a:cubicBezTo>
                    <a:cubicBezTo>
                      <a:pt x="89" y="344"/>
                      <a:pt x="72" y="352"/>
                      <a:pt x="53" y="357"/>
                    </a:cubicBezTo>
                    <a:cubicBezTo>
                      <a:pt x="43" y="361"/>
                      <a:pt x="32" y="363"/>
                      <a:pt x="20" y="363"/>
                    </a:cubicBezTo>
                    <a:cubicBezTo>
                      <a:pt x="16" y="362"/>
                      <a:pt x="12" y="361"/>
                      <a:pt x="7" y="361"/>
                    </a:cubicBezTo>
                    <a:cubicBezTo>
                      <a:pt x="6" y="361"/>
                      <a:pt x="5" y="360"/>
                      <a:pt x="4" y="360"/>
                    </a:cubicBezTo>
                    <a:cubicBezTo>
                      <a:pt x="0" y="358"/>
                      <a:pt x="0" y="355"/>
                      <a:pt x="4" y="352"/>
                    </a:cubicBezTo>
                    <a:cubicBezTo>
                      <a:pt x="28" y="337"/>
                      <a:pt x="53" y="321"/>
                      <a:pt x="78" y="306"/>
                    </a:cubicBezTo>
                    <a:cubicBezTo>
                      <a:pt x="84" y="302"/>
                      <a:pt x="91" y="298"/>
                      <a:pt x="98" y="297"/>
                    </a:cubicBezTo>
                    <a:cubicBezTo>
                      <a:pt x="100" y="296"/>
                      <a:pt x="101" y="295"/>
                      <a:pt x="102" y="295"/>
                    </a:cubicBezTo>
                    <a:cubicBezTo>
                      <a:pt x="135" y="275"/>
                      <a:pt x="169" y="257"/>
                      <a:pt x="204" y="241"/>
                    </a:cubicBezTo>
                    <a:cubicBezTo>
                      <a:pt x="205" y="240"/>
                      <a:pt x="207" y="239"/>
                      <a:pt x="208" y="238"/>
                    </a:cubicBezTo>
                    <a:cubicBezTo>
                      <a:pt x="209" y="237"/>
                      <a:pt x="210" y="235"/>
                      <a:pt x="210" y="234"/>
                    </a:cubicBezTo>
                    <a:cubicBezTo>
                      <a:pt x="210" y="233"/>
                      <a:pt x="208" y="232"/>
                      <a:pt x="207" y="232"/>
                    </a:cubicBezTo>
                    <a:cubicBezTo>
                      <a:pt x="201" y="231"/>
                      <a:pt x="196" y="233"/>
                      <a:pt x="190" y="235"/>
                    </a:cubicBezTo>
                    <a:cubicBezTo>
                      <a:pt x="184" y="238"/>
                      <a:pt x="178" y="240"/>
                      <a:pt x="171" y="243"/>
                    </a:cubicBezTo>
                    <a:cubicBezTo>
                      <a:pt x="170" y="243"/>
                      <a:pt x="169" y="244"/>
                      <a:pt x="168" y="244"/>
                    </a:cubicBezTo>
                    <a:cubicBezTo>
                      <a:pt x="164" y="244"/>
                      <a:pt x="163" y="244"/>
                      <a:pt x="163" y="239"/>
                    </a:cubicBezTo>
                    <a:cubicBezTo>
                      <a:pt x="163" y="236"/>
                      <a:pt x="164" y="233"/>
                      <a:pt x="166" y="231"/>
                    </a:cubicBezTo>
                    <a:cubicBezTo>
                      <a:pt x="167" y="229"/>
                      <a:pt x="169" y="228"/>
                      <a:pt x="170" y="226"/>
                    </a:cubicBezTo>
                    <a:cubicBezTo>
                      <a:pt x="172" y="222"/>
                      <a:pt x="172" y="218"/>
                      <a:pt x="168" y="215"/>
                    </a:cubicBezTo>
                    <a:cubicBezTo>
                      <a:pt x="164" y="212"/>
                      <a:pt x="159" y="209"/>
                      <a:pt x="154" y="206"/>
                    </a:cubicBezTo>
                    <a:cubicBezTo>
                      <a:pt x="148" y="203"/>
                      <a:pt x="143" y="205"/>
                      <a:pt x="138" y="210"/>
                    </a:cubicBezTo>
                    <a:cubicBezTo>
                      <a:pt x="133" y="215"/>
                      <a:pt x="128" y="219"/>
                      <a:pt x="122" y="224"/>
                    </a:cubicBezTo>
                    <a:cubicBezTo>
                      <a:pt x="118" y="228"/>
                      <a:pt x="112" y="231"/>
                      <a:pt x="107" y="235"/>
                    </a:cubicBezTo>
                    <a:cubicBezTo>
                      <a:pt x="105" y="236"/>
                      <a:pt x="102" y="238"/>
                      <a:pt x="99" y="236"/>
                    </a:cubicBezTo>
                    <a:cubicBezTo>
                      <a:pt x="97" y="234"/>
                      <a:pt x="97" y="231"/>
                      <a:pt x="98" y="229"/>
                    </a:cubicBezTo>
                    <a:cubicBezTo>
                      <a:pt x="98" y="226"/>
                      <a:pt x="99" y="224"/>
                      <a:pt x="100" y="222"/>
                    </a:cubicBezTo>
                    <a:cubicBezTo>
                      <a:pt x="102" y="219"/>
                      <a:pt x="105" y="217"/>
                      <a:pt x="107" y="214"/>
                    </a:cubicBezTo>
                    <a:cubicBezTo>
                      <a:pt x="110" y="211"/>
                      <a:pt x="113" y="208"/>
                      <a:pt x="116" y="204"/>
                    </a:cubicBezTo>
                    <a:cubicBezTo>
                      <a:pt x="118" y="202"/>
                      <a:pt x="119" y="198"/>
                      <a:pt x="120" y="195"/>
                    </a:cubicBezTo>
                    <a:cubicBezTo>
                      <a:pt x="122" y="191"/>
                      <a:pt x="122" y="187"/>
                      <a:pt x="118" y="183"/>
                    </a:cubicBezTo>
                    <a:cubicBezTo>
                      <a:pt x="116" y="182"/>
                      <a:pt x="115" y="181"/>
                      <a:pt x="115" y="179"/>
                    </a:cubicBezTo>
                    <a:cubicBezTo>
                      <a:pt x="113" y="177"/>
                      <a:pt x="113" y="175"/>
                      <a:pt x="116" y="174"/>
                    </a:cubicBezTo>
                    <a:cubicBezTo>
                      <a:pt x="123" y="173"/>
                      <a:pt x="130" y="171"/>
                      <a:pt x="137" y="170"/>
                    </a:cubicBezTo>
                    <a:cubicBezTo>
                      <a:pt x="140" y="170"/>
                      <a:pt x="141" y="169"/>
                      <a:pt x="143" y="167"/>
                    </a:cubicBezTo>
                    <a:cubicBezTo>
                      <a:pt x="146" y="163"/>
                      <a:pt x="150" y="159"/>
                      <a:pt x="153" y="155"/>
                    </a:cubicBezTo>
                    <a:cubicBezTo>
                      <a:pt x="155" y="152"/>
                      <a:pt x="157" y="149"/>
                      <a:pt x="158" y="145"/>
                    </a:cubicBezTo>
                    <a:cubicBezTo>
                      <a:pt x="159" y="141"/>
                      <a:pt x="157" y="140"/>
                      <a:pt x="154" y="141"/>
                    </a:cubicBezTo>
                    <a:cubicBezTo>
                      <a:pt x="151" y="141"/>
                      <a:pt x="149" y="142"/>
                      <a:pt x="147" y="144"/>
                    </a:cubicBezTo>
                    <a:cubicBezTo>
                      <a:pt x="144" y="146"/>
                      <a:pt x="140" y="146"/>
                      <a:pt x="137" y="145"/>
                    </a:cubicBezTo>
                    <a:cubicBezTo>
                      <a:pt x="134" y="145"/>
                      <a:pt x="133" y="144"/>
                      <a:pt x="132" y="141"/>
                    </a:cubicBezTo>
                    <a:cubicBezTo>
                      <a:pt x="132" y="139"/>
                      <a:pt x="132" y="137"/>
                      <a:pt x="134" y="135"/>
                    </a:cubicBezTo>
                    <a:cubicBezTo>
                      <a:pt x="137" y="133"/>
                      <a:pt x="139" y="131"/>
                      <a:pt x="141" y="129"/>
                    </a:cubicBezTo>
                    <a:cubicBezTo>
                      <a:pt x="143" y="126"/>
                      <a:pt x="144" y="123"/>
                      <a:pt x="144" y="119"/>
                    </a:cubicBezTo>
                    <a:cubicBezTo>
                      <a:pt x="144" y="116"/>
                      <a:pt x="143" y="115"/>
                      <a:pt x="140" y="115"/>
                    </a:cubicBezTo>
                    <a:cubicBezTo>
                      <a:pt x="136" y="115"/>
                      <a:pt x="132" y="115"/>
                      <a:pt x="129" y="114"/>
                    </a:cubicBezTo>
                    <a:cubicBezTo>
                      <a:pt x="119" y="112"/>
                      <a:pt x="114" y="106"/>
                      <a:pt x="112" y="96"/>
                    </a:cubicBezTo>
                    <a:cubicBezTo>
                      <a:pt x="112" y="91"/>
                      <a:pt x="113" y="90"/>
                      <a:pt x="118" y="91"/>
                    </a:cubicBezTo>
                    <a:cubicBezTo>
                      <a:pt x="121" y="91"/>
                      <a:pt x="124" y="91"/>
                      <a:pt x="127" y="92"/>
                    </a:cubicBezTo>
                    <a:cubicBezTo>
                      <a:pt x="137" y="93"/>
                      <a:pt x="146" y="92"/>
                      <a:pt x="155" y="86"/>
                    </a:cubicBezTo>
                    <a:cubicBezTo>
                      <a:pt x="158" y="83"/>
                      <a:pt x="163" y="82"/>
                      <a:pt x="167" y="81"/>
                    </a:cubicBezTo>
                    <a:cubicBezTo>
                      <a:pt x="174" y="79"/>
                      <a:pt x="180" y="76"/>
                      <a:pt x="184" y="70"/>
                    </a:cubicBezTo>
                    <a:cubicBezTo>
                      <a:pt x="193" y="60"/>
                      <a:pt x="200" y="49"/>
                      <a:pt x="203" y="36"/>
                    </a:cubicBezTo>
                    <a:cubicBezTo>
                      <a:pt x="204" y="30"/>
                      <a:pt x="205" y="23"/>
                      <a:pt x="205" y="17"/>
                    </a:cubicBezTo>
                    <a:cubicBezTo>
                      <a:pt x="204" y="15"/>
                      <a:pt x="204" y="13"/>
                      <a:pt x="204" y="10"/>
                    </a:cubicBezTo>
                    <a:cubicBezTo>
                      <a:pt x="204" y="7"/>
                      <a:pt x="204" y="4"/>
                      <a:pt x="207" y="2"/>
                    </a:cubicBezTo>
                    <a:cubicBezTo>
                      <a:pt x="211" y="0"/>
                      <a:pt x="213" y="2"/>
                      <a:pt x="216" y="3"/>
                    </a:cubicBezTo>
                    <a:cubicBezTo>
                      <a:pt x="230" y="11"/>
                      <a:pt x="236" y="28"/>
                      <a:pt x="230" y="43"/>
                    </a:cubicBezTo>
                    <a:cubicBezTo>
                      <a:pt x="229" y="48"/>
                      <a:pt x="226" y="52"/>
                      <a:pt x="224" y="56"/>
                    </a:cubicBezTo>
                    <a:cubicBezTo>
                      <a:pt x="219" y="64"/>
                      <a:pt x="214" y="72"/>
                      <a:pt x="209" y="80"/>
                    </a:cubicBezTo>
                    <a:cubicBezTo>
                      <a:pt x="207" y="83"/>
                      <a:pt x="206" y="87"/>
                      <a:pt x="205" y="91"/>
                    </a:cubicBezTo>
                    <a:cubicBezTo>
                      <a:pt x="204" y="93"/>
                      <a:pt x="203" y="95"/>
                      <a:pt x="203" y="98"/>
                    </a:cubicBezTo>
                    <a:cubicBezTo>
                      <a:pt x="203" y="102"/>
                      <a:pt x="205" y="104"/>
                      <a:pt x="208" y="105"/>
                    </a:cubicBezTo>
                    <a:cubicBezTo>
                      <a:pt x="213" y="106"/>
                      <a:pt x="217" y="105"/>
                      <a:pt x="221" y="104"/>
                    </a:cubicBezTo>
                    <a:cubicBezTo>
                      <a:pt x="236" y="97"/>
                      <a:pt x="251" y="91"/>
                      <a:pt x="267" y="87"/>
                    </a:cubicBezTo>
                    <a:cubicBezTo>
                      <a:pt x="274" y="85"/>
                      <a:pt x="280" y="84"/>
                      <a:pt x="287" y="82"/>
                    </a:cubicBezTo>
                    <a:cubicBezTo>
                      <a:pt x="290" y="82"/>
                      <a:pt x="294" y="82"/>
                      <a:pt x="297" y="85"/>
                    </a:cubicBezTo>
                    <a:cubicBezTo>
                      <a:pt x="299" y="86"/>
                      <a:pt x="301" y="86"/>
                      <a:pt x="304" y="86"/>
                    </a:cubicBezTo>
                    <a:cubicBezTo>
                      <a:pt x="305" y="87"/>
                      <a:pt x="307" y="86"/>
                      <a:pt x="309" y="86"/>
                    </a:cubicBezTo>
                    <a:cubicBezTo>
                      <a:pt x="317" y="86"/>
                      <a:pt x="323" y="89"/>
                      <a:pt x="325" y="97"/>
                    </a:cubicBezTo>
                    <a:cubicBezTo>
                      <a:pt x="325" y="99"/>
                      <a:pt x="325" y="101"/>
                      <a:pt x="325" y="104"/>
                    </a:cubicBezTo>
                    <a:close/>
                    <a:moveTo>
                      <a:pt x="206" y="122"/>
                    </a:moveTo>
                    <a:cubicBezTo>
                      <a:pt x="203" y="122"/>
                      <a:pt x="200" y="123"/>
                      <a:pt x="198" y="126"/>
                    </a:cubicBezTo>
                    <a:cubicBezTo>
                      <a:pt x="189" y="138"/>
                      <a:pt x="179" y="150"/>
                      <a:pt x="169" y="162"/>
                    </a:cubicBezTo>
                    <a:cubicBezTo>
                      <a:pt x="166" y="166"/>
                      <a:pt x="164" y="170"/>
                      <a:pt x="164" y="175"/>
                    </a:cubicBezTo>
                    <a:cubicBezTo>
                      <a:pt x="162" y="184"/>
                      <a:pt x="165" y="188"/>
                      <a:pt x="173" y="193"/>
                    </a:cubicBezTo>
                    <a:cubicBezTo>
                      <a:pt x="176" y="195"/>
                      <a:pt x="179" y="194"/>
                      <a:pt x="181" y="191"/>
                    </a:cubicBezTo>
                    <a:cubicBezTo>
                      <a:pt x="183" y="188"/>
                      <a:pt x="183" y="186"/>
                      <a:pt x="184" y="183"/>
                    </a:cubicBezTo>
                    <a:cubicBezTo>
                      <a:pt x="185" y="180"/>
                      <a:pt x="185" y="176"/>
                      <a:pt x="186" y="173"/>
                    </a:cubicBezTo>
                    <a:cubicBezTo>
                      <a:pt x="187" y="171"/>
                      <a:pt x="188" y="168"/>
                      <a:pt x="190" y="167"/>
                    </a:cubicBezTo>
                    <a:cubicBezTo>
                      <a:pt x="194" y="164"/>
                      <a:pt x="197" y="165"/>
                      <a:pt x="199" y="170"/>
                    </a:cubicBezTo>
                    <a:cubicBezTo>
                      <a:pt x="199" y="171"/>
                      <a:pt x="199" y="171"/>
                      <a:pt x="199" y="172"/>
                    </a:cubicBezTo>
                    <a:cubicBezTo>
                      <a:pt x="202" y="183"/>
                      <a:pt x="205" y="193"/>
                      <a:pt x="206" y="204"/>
                    </a:cubicBezTo>
                    <a:cubicBezTo>
                      <a:pt x="206" y="206"/>
                      <a:pt x="207" y="209"/>
                      <a:pt x="210" y="210"/>
                    </a:cubicBezTo>
                    <a:cubicBezTo>
                      <a:pt x="214" y="210"/>
                      <a:pt x="215" y="208"/>
                      <a:pt x="217" y="206"/>
                    </a:cubicBezTo>
                    <a:cubicBezTo>
                      <a:pt x="217" y="205"/>
                      <a:pt x="217" y="205"/>
                      <a:pt x="218" y="204"/>
                    </a:cubicBezTo>
                    <a:cubicBezTo>
                      <a:pt x="221" y="199"/>
                      <a:pt x="225" y="193"/>
                      <a:pt x="229" y="188"/>
                    </a:cubicBezTo>
                    <a:cubicBezTo>
                      <a:pt x="237" y="177"/>
                      <a:pt x="246" y="167"/>
                      <a:pt x="255" y="157"/>
                    </a:cubicBezTo>
                    <a:cubicBezTo>
                      <a:pt x="259" y="152"/>
                      <a:pt x="261" y="147"/>
                      <a:pt x="261" y="141"/>
                    </a:cubicBezTo>
                    <a:cubicBezTo>
                      <a:pt x="261" y="137"/>
                      <a:pt x="259" y="135"/>
                      <a:pt x="255" y="134"/>
                    </a:cubicBezTo>
                    <a:cubicBezTo>
                      <a:pt x="253" y="134"/>
                      <a:pt x="251" y="134"/>
                      <a:pt x="250" y="134"/>
                    </a:cubicBezTo>
                    <a:cubicBezTo>
                      <a:pt x="240" y="131"/>
                      <a:pt x="231" y="129"/>
                      <a:pt x="221" y="126"/>
                    </a:cubicBezTo>
                    <a:cubicBezTo>
                      <a:pt x="216" y="125"/>
                      <a:pt x="211" y="123"/>
                      <a:pt x="206" y="1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149" name="Freeform 10"/>
              <p:cNvSpPr/>
              <p:nvPr/>
            </p:nvSpPr>
            <p:spPr bwMode="auto">
              <a:xfrm>
                <a:off x="7550931" y="2257236"/>
                <a:ext cx="1089293" cy="1169389"/>
              </a:xfrm>
              <a:custGeom>
                <a:avLst/>
                <a:gdLst>
                  <a:gd name="T0" fmla="*/ 83 w 383"/>
                  <a:gd name="T1" fmla="*/ 410 h 411"/>
                  <a:gd name="T2" fmla="*/ 111 w 383"/>
                  <a:gd name="T3" fmla="*/ 380 h 411"/>
                  <a:gd name="T4" fmla="*/ 136 w 383"/>
                  <a:gd name="T5" fmla="*/ 371 h 411"/>
                  <a:gd name="T6" fmla="*/ 198 w 383"/>
                  <a:gd name="T7" fmla="*/ 294 h 411"/>
                  <a:gd name="T8" fmla="*/ 201 w 383"/>
                  <a:gd name="T9" fmla="*/ 280 h 411"/>
                  <a:gd name="T10" fmla="*/ 197 w 383"/>
                  <a:gd name="T11" fmla="*/ 274 h 411"/>
                  <a:gd name="T12" fmla="*/ 166 w 383"/>
                  <a:gd name="T13" fmla="*/ 283 h 411"/>
                  <a:gd name="T14" fmla="*/ 144 w 383"/>
                  <a:gd name="T15" fmla="*/ 291 h 411"/>
                  <a:gd name="T16" fmla="*/ 123 w 383"/>
                  <a:gd name="T17" fmla="*/ 305 h 411"/>
                  <a:gd name="T18" fmla="*/ 62 w 383"/>
                  <a:gd name="T19" fmla="*/ 344 h 411"/>
                  <a:gd name="T20" fmla="*/ 34 w 383"/>
                  <a:gd name="T21" fmla="*/ 353 h 411"/>
                  <a:gd name="T22" fmla="*/ 9 w 383"/>
                  <a:gd name="T23" fmla="*/ 344 h 411"/>
                  <a:gd name="T24" fmla="*/ 1 w 383"/>
                  <a:gd name="T25" fmla="*/ 322 h 411"/>
                  <a:gd name="T26" fmla="*/ 0 w 383"/>
                  <a:gd name="T27" fmla="*/ 288 h 411"/>
                  <a:gd name="T28" fmla="*/ 1 w 383"/>
                  <a:gd name="T29" fmla="*/ 283 h 411"/>
                  <a:gd name="T30" fmla="*/ 6 w 383"/>
                  <a:gd name="T31" fmla="*/ 282 h 411"/>
                  <a:gd name="T32" fmla="*/ 8 w 383"/>
                  <a:gd name="T33" fmla="*/ 285 h 411"/>
                  <a:gd name="T34" fmla="*/ 10 w 383"/>
                  <a:gd name="T35" fmla="*/ 290 h 411"/>
                  <a:gd name="T36" fmla="*/ 32 w 383"/>
                  <a:gd name="T37" fmla="*/ 298 h 411"/>
                  <a:gd name="T38" fmla="*/ 46 w 383"/>
                  <a:gd name="T39" fmla="*/ 293 h 411"/>
                  <a:gd name="T40" fmla="*/ 53 w 383"/>
                  <a:gd name="T41" fmla="*/ 291 h 411"/>
                  <a:gd name="T42" fmla="*/ 65 w 383"/>
                  <a:gd name="T43" fmla="*/ 288 h 411"/>
                  <a:gd name="T44" fmla="*/ 100 w 383"/>
                  <a:gd name="T45" fmla="*/ 268 h 411"/>
                  <a:gd name="T46" fmla="*/ 156 w 383"/>
                  <a:gd name="T47" fmla="*/ 244 h 411"/>
                  <a:gd name="T48" fmla="*/ 197 w 383"/>
                  <a:gd name="T49" fmla="*/ 229 h 411"/>
                  <a:gd name="T50" fmla="*/ 203 w 383"/>
                  <a:gd name="T51" fmla="*/ 226 h 411"/>
                  <a:gd name="T52" fmla="*/ 219 w 383"/>
                  <a:gd name="T53" fmla="*/ 204 h 411"/>
                  <a:gd name="T54" fmla="*/ 222 w 383"/>
                  <a:gd name="T55" fmla="*/ 124 h 411"/>
                  <a:gd name="T56" fmla="*/ 210 w 383"/>
                  <a:gd name="T57" fmla="*/ 69 h 411"/>
                  <a:gd name="T58" fmla="*/ 197 w 383"/>
                  <a:gd name="T59" fmla="*/ 36 h 411"/>
                  <a:gd name="T60" fmla="*/ 194 w 383"/>
                  <a:gd name="T61" fmla="*/ 10 h 411"/>
                  <a:gd name="T62" fmla="*/ 205 w 383"/>
                  <a:gd name="T63" fmla="*/ 2 h 411"/>
                  <a:gd name="T64" fmla="*/ 230 w 383"/>
                  <a:gd name="T65" fmla="*/ 7 h 411"/>
                  <a:gd name="T66" fmla="*/ 237 w 383"/>
                  <a:gd name="T67" fmla="*/ 10 h 411"/>
                  <a:gd name="T68" fmla="*/ 248 w 383"/>
                  <a:gd name="T69" fmla="*/ 19 h 411"/>
                  <a:gd name="T70" fmla="*/ 265 w 383"/>
                  <a:gd name="T71" fmla="*/ 29 h 411"/>
                  <a:gd name="T72" fmla="*/ 280 w 383"/>
                  <a:gd name="T73" fmla="*/ 49 h 411"/>
                  <a:gd name="T74" fmla="*/ 278 w 383"/>
                  <a:gd name="T75" fmla="*/ 66 h 411"/>
                  <a:gd name="T76" fmla="*/ 273 w 383"/>
                  <a:gd name="T77" fmla="*/ 72 h 411"/>
                  <a:gd name="T78" fmla="*/ 270 w 383"/>
                  <a:gd name="T79" fmla="*/ 77 h 411"/>
                  <a:gd name="T80" fmla="*/ 271 w 383"/>
                  <a:gd name="T81" fmla="*/ 158 h 411"/>
                  <a:gd name="T82" fmla="*/ 273 w 383"/>
                  <a:gd name="T83" fmla="*/ 179 h 411"/>
                  <a:gd name="T84" fmla="*/ 278 w 383"/>
                  <a:gd name="T85" fmla="*/ 182 h 411"/>
                  <a:gd name="T86" fmla="*/ 313 w 383"/>
                  <a:gd name="T87" fmla="*/ 160 h 411"/>
                  <a:gd name="T88" fmla="*/ 325 w 383"/>
                  <a:gd name="T89" fmla="*/ 144 h 411"/>
                  <a:gd name="T90" fmla="*/ 341 w 383"/>
                  <a:gd name="T91" fmla="*/ 128 h 411"/>
                  <a:gd name="T92" fmla="*/ 369 w 383"/>
                  <a:gd name="T93" fmla="*/ 122 h 411"/>
                  <a:gd name="T94" fmla="*/ 380 w 383"/>
                  <a:gd name="T95" fmla="*/ 141 h 411"/>
                  <a:gd name="T96" fmla="*/ 372 w 383"/>
                  <a:gd name="T97" fmla="*/ 154 h 411"/>
                  <a:gd name="T98" fmla="*/ 355 w 383"/>
                  <a:gd name="T99" fmla="*/ 169 h 411"/>
                  <a:gd name="T100" fmla="*/ 314 w 383"/>
                  <a:gd name="T101" fmla="*/ 199 h 411"/>
                  <a:gd name="T102" fmla="*/ 275 w 383"/>
                  <a:gd name="T103" fmla="*/ 229 h 411"/>
                  <a:gd name="T104" fmla="*/ 271 w 383"/>
                  <a:gd name="T105" fmla="*/ 238 h 411"/>
                  <a:gd name="T106" fmla="*/ 254 w 383"/>
                  <a:gd name="T107" fmla="*/ 310 h 411"/>
                  <a:gd name="T108" fmla="*/ 250 w 383"/>
                  <a:gd name="T109" fmla="*/ 320 h 411"/>
                  <a:gd name="T110" fmla="*/ 247 w 383"/>
                  <a:gd name="T111" fmla="*/ 325 h 411"/>
                  <a:gd name="T112" fmla="*/ 173 w 383"/>
                  <a:gd name="T113" fmla="*/ 386 h 411"/>
                  <a:gd name="T114" fmla="*/ 95 w 383"/>
                  <a:gd name="T115" fmla="*/ 410 h 411"/>
                  <a:gd name="T116" fmla="*/ 88 w 383"/>
                  <a:gd name="T117" fmla="*/ 411 h 411"/>
                  <a:gd name="T118" fmla="*/ 83 w 383"/>
                  <a:gd name="T119" fmla="*/ 410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83" h="411">
                    <a:moveTo>
                      <a:pt x="83" y="410"/>
                    </a:moveTo>
                    <a:cubicBezTo>
                      <a:pt x="89" y="396"/>
                      <a:pt x="96" y="385"/>
                      <a:pt x="111" y="380"/>
                    </a:cubicBezTo>
                    <a:cubicBezTo>
                      <a:pt x="120" y="378"/>
                      <a:pt x="128" y="375"/>
                      <a:pt x="136" y="371"/>
                    </a:cubicBezTo>
                    <a:cubicBezTo>
                      <a:pt x="168" y="355"/>
                      <a:pt x="188" y="328"/>
                      <a:pt x="198" y="294"/>
                    </a:cubicBezTo>
                    <a:cubicBezTo>
                      <a:pt x="199" y="289"/>
                      <a:pt x="200" y="284"/>
                      <a:pt x="201" y="280"/>
                    </a:cubicBezTo>
                    <a:cubicBezTo>
                      <a:pt x="202" y="275"/>
                      <a:pt x="201" y="274"/>
                      <a:pt x="197" y="274"/>
                    </a:cubicBezTo>
                    <a:cubicBezTo>
                      <a:pt x="186" y="275"/>
                      <a:pt x="176" y="278"/>
                      <a:pt x="166" y="283"/>
                    </a:cubicBezTo>
                    <a:cubicBezTo>
                      <a:pt x="159" y="286"/>
                      <a:pt x="152" y="289"/>
                      <a:pt x="144" y="291"/>
                    </a:cubicBezTo>
                    <a:cubicBezTo>
                      <a:pt x="136" y="294"/>
                      <a:pt x="130" y="300"/>
                      <a:pt x="123" y="305"/>
                    </a:cubicBezTo>
                    <a:cubicBezTo>
                      <a:pt x="105" y="321"/>
                      <a:pt x="84" y="334"/>
                      <a:pt x="62" y="344"/>
                    </a:cubicBezTo>
                    <a:cubicBezTo>
                      <a:pt x="53" y="348"/>
                      <a:pt x="43" y="351"/>
                      <a:pt x="34" y="353"/>
                    </a:cubicBezTo>
                    <a:cubicBezTo>
                      <a:pt x="24" y="356"/>
                      <a:pt x="15" y="352"/>
                      <a:pt x="9" y="344"/>
                    </a:cubicBezTo>
                    <a:cubicBezTo>
                      <a:pt x="4" y="338"/>
                      <a:pt x="1" y="330"/>
                      <a:pt x="1" y="322"/>
                    </a:cubicBezTo>
                    <a:cubicBezTo>
                      <a:pt x="1" y="310"/>
                      <a:pt x="0" y="299"/>
                      <a:pt x="0" y="288"/>
                    </a:cubicBezTo>
                    <a:cubicBezTo>
                      <a:pt x="0" y="286"/>
                      <a:pt x="0" y="284"/>
                      <a:pt x="1" y="283"/>
                    </a:cubicBezTo>
                    <a:cubicBezTo>
                      <a:pt x="1" y="280"/>
                      <a:pt x="4" y="279"/>
                      <a:pt x="6" y="282"/>
                    </a:cubicBezTo>
                    <a:cubicBezTo>
                      <a:pt x="7" y="283"/>
                      <a:pt x="7" y="284"/>
                      <a:pt x="8" y="285"/>
                    </a:cubicBezTo>
                    <a:cubicBezTo>
                      <a:pt x="9" y="286"/>
                      <a:pt x="9" y="288"/>
                      <a:pt x="10" y="290"/>
                    </a:cubicBezTo>
                    <a:cubicBezTo>
                      <a:pt x="16" y="297"/>
                      <a:pt x="23" y="301"/>
                      <a:pt x="32" y="298"/>
                    </a:cubicBezTo>
                    <a:cubicBezTo>
                      <a:pt x="37" y="297"/>
                      <a:pt x="41" y="295"/>
                      <a:pt x="46" y="293"/>
                    </a:cubicBezTo>
                    <a:cubicBezTo>
                      <a:pt x="48" y="292"/>
                      <a:pt x="51" y="291"/>
                      <a:pt x="53" y="291"/>
                    </a:cubicBezTo>
                    <a:cubicBezTo>
                      <a:pt x="58" y="292"/>
                      <a:pt x="61" y="290"/>
                      <a:pt x="65" y="288"/>
                    </a:cubicBezTo>
                    <a:cubicBezTo>
                      <a:pt x="77" y="282"/>
                      <a:pt x="89" y="275"/>
                      <a:pt x="100" y="268"/>
                    </a:cubicBezTo>
                    <a:cubicBezTo>
                      <a:pt x="118" y="258"/>
                      <a:pt x="137" y="251"/>
                      <a:pt x="156" y="244"/>
                    </a:cubicBezTo>
                    <a:cubicBezTo>
                      <a:pt x="169" y="239"/>
                      <a:pt x="183" y="234"/>
                      <a:pt x="197" y="229"/>
                    </a:cubicBezTo>
                    <a:cubicBezTo>
                      <a:pt x="199" y="228"/>
                      <a:pt x="201" y="227"/>
                      <a:pt x="203" y="226"/>
                    </a:cubicBezTo>
                    <a:cubicBezTo>
                      <a:pt x="212" y="222"/>
                      <a:pt x="218" y="215"/>
                      <a:pt x="219" y="204"/>
                    </a:cubicBezTo>
                    <a:cubicBezTo>
                      <a:pt x="221" y="178"/>
                      <a:pt x="223" y="151"/>
                      <a:pt x="222" y="124"/>
                    </a:cubicBezTo>
                    <a:cubicBezTo>
                      <a:pt x="221" y="105"/>
                      <a:pt x="218" y="87"/>
                      <a:pt x="210" y="69"/>
                    </a:cubicBezTo>
                    <a:cubicBezTo>
                      <a:pt x="205" y="58"/>
                      <a:pt x="201" y="47"/>
                      <a:pt x="197" y="36"/>
                    </a:cubicBezTo>
                    <a:cubicBezTo>
                      <a:pt x="194" y="28"/>
                      <a:pt x="193" y="19"/>
                      <a:pt x="194" y="10"/>
                    </a:cubicBezTo>
                    <a:cubicBezTo>
                      <a:pt x="194" y="4"/>
                      <a:pt x="199" y="0"/>
                      <a:pt x="205" y="2"/>
                    </a:cubicBezTo>
                    <a:cubicBezTo>
                      <a:pt x="213" y="4"/>
                      <a:pt x="222" y="5"/>
                      <a:pt x="230" y="7"/>
                    </a:cubicBezTo>
                    <a:cubicBezTo>
                      <a:pt x="233" y="7"/>
                      <a:pt x="235" y="9"/>
                      <a:pt x="237" y="10"/>
                    </a:cubicBezTo>
                    <a:cubicBezTo>
                      <a:pt x="241" y="13"/>
                      <a:pt x="244" y="16"/>
                      <a:pt x="248" y="19"/>
                    </a:cubicBezTo>
                    <a:cubicBezTo>
                      <a:pt x="253" y="23"/>
                      <a:pt x="259" y="26"/>
                      <a:pt x="265" y="29"/>
                    </a:cubicBezTo>
                    <a:cubicBezTo>
                      <a:pt x="274" y="33"/>
                      <a:pt x="279" y="40"/>
                      <a:pt x="280" y="49"/>
                    </a:cubicBezTo>
                    <a:cubicBezTo>
                      <a:pt x="280" y="55"/>
                      <a:pt x="280" y="60"/>
                      <a:pt x="278" y="66"/>
                    </a:cubicBezTo>
                    <a:cubicBezTo>
                      <a:pt x="277" y="68"/>
                      <a:pt x="275" y="70"/>
                      <a:pt x="273" y="72"/>
                    </a:cubicBezTo>
                    <a:cubicBezTo>
                      <a:pt x="271" y="74"/>
                      <a:pt x="270" y="75"/>
                      <a:pt x="270" y="77"/>
                    </a:cubicBezTo>
                    <a:cubicBezTo>
                      <a:pt x="271" y="104"/>
                      <a:pt x="271" y="131"/>
                      <a:pt x="271" y="158"/>
                    </a:cubicBezTo>
                    <a:cubicBezTo>
                      <a:pt x="272" y="165"/>
                      <a:pt x="272" y="172"/>
                      <a:pt x="273" y="179"/>
                    </a:cubicBezTo>
                    <a:cubicBezTo>
                      <a:pt x="274" y="183"/>
                      <a:pt x="275" y="184"/>
                      <a:pt x="278" y="182"/>
                    </a:cubicBezTo>
                    <a:cubicBezTo>
                      <a:pt x="291" y="176"/>
                      <a:pt x="303" y="170"/>
                      <a:pt x="313" y="160"/>
                    </a:cubicBezTo>
                    <a:cubicBezTo>
                      <a:pt x="317" y="155"/>
                      <a:pt x="321" y="150"/>
                      <a:pt x="325" y="144"/>
                    </a:cubicBezTo>
                    <a:cubicBezTo>
                      <a:pt x="330" y="138"/>
                      <a:pt x="335" y="132"/>
                      <a:pt x="341" y="128"/>
                    </a:cubicBezTo>
                    <a:cubicBezTo>
                      <a:pt x="350" y="122"/>
                      <a:pt x="359" y="120"/>
                      <a:pt x="369" y="122"/>
                    </a:cubicBezTo>
                    <a:cubicBezTo>
                      <a:pt x="379" y="124"/>
                      <a:pt x="383" y="131"/>
                      <a:pt x="380" y="141"/>
                    </a:cubicBezTo>
                    <a:cubicBezTo>
                      <a:pt x="379" y="146"/>
                      <a:pt x="376" y="151"/>
                      <a:pt x="372" y="154"/>
                    </a:cubicBezTo>
                    <a:cubicBezTo>
                      <a:pt x="367" y="160"/>
                      <a:pt x="361" y="165"/>
                      <a:pt x="355" y="169"/>
                    </a:cubicBezTo>
                    <a:cubicBezTo>
                      <a:pt x="341" y="178"/>
                      <a:pt x="328" y="189"/>
                      <a:pt x="314" y="199"/>
                    </a:cubicBezTo>
                    <a:cubicBezTo>
                      <a:pt x="301" y="209"/>
                      <a:pt x="289" y="219"/>
                      <a:pt x="275" y="229"/>
                    </a:cubicBezTo>
                    <a:cubicBezTo>
                      <a:pt x="272" y="232"/>
                      <a:pt x="271" y="234"/>
                      <a:pt x="271" y="238"/>
                    </a:cubicBezTo>
                    <a:cubicBezTo>
                      <a:pt x="267" y="263"/>
                      <a:pt x="262" y="287"/>
                      <a:pt x="254" y="310"/>
                    </a:cubicBezTo>
                    <a:cubicBezTo>
                      <a:pt x="253" y="314"/>
                      <a:pt x="251" y="317"/>
                      <a:pt x="250" y="320"/>
                    </a:cubicBezTo>
                    <a:cubicBezTo>
                      <a:pt x="249" y="322"/>
                      <a:pt x="249" y="324"/>
                      <a:pt x="247" y="325"/>
                    </a:cubicBezTo>
                    <a:cubicBezTo>
                      <a:pt x="226" y="349"/>
                      <a:pt x="202" y="371"/>
                      <a:pt x="173" y="386"/>
                    </a:cubicBezTo>
                    <a:cubicBezTo>
                      <a:pt x="149" y="400"/>
                      <a:pt x="123" y="408"/>
                      <a:pt x="95" y="410"/>
                    </a:cubicBezTo>
                    <a:cubicBezTo>
                      <a:pt x="93" y="410"/>
                      <a:pt x="90" y="411"/>
                      <a:pt x="88" y="411"/>
                    </a:cubicBezTo>
                    <a:cubicBezTo>
                      <a:pt x="87" y="411"/>
                      <a:pt x="85" y="411"/>
                      <a:pt x="83" y="4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150" name="Freeform 11"/>
              <p:cNvSpPr>
                <a:spLocks noEditPoints="1"/>
              </p:cNvSpPr>
              <p:nvPr/>
            </p:nvSpPr>
            <p:spPr bwMode="auto">
              <a:xfrm>
                <a:off x="4606634" y="2270052"/>
                <a:ext cx="551054" cy="1278318"/>
              </a:xfrm>
              <a:custGeom>
                <a:avLst/>
                <a:gdLst>
                  <a:gd name="T0" fmla="*/ 127 w 193"/>
                  <a:gd name="T1" fmla="*/ 371 h 449"/>
                  <a:gd name="T2" fmla="*/ 63 w 193"/>
                  <a:gd name="T3" fmla="*/ 417 h 449"/>
                  <a:gd name="T4" fmla="*/ 47 w 193"/>
                  <a:gd name="T5" fmla="*/ 433 h 449"/>
                  <a:gd name="T6" fmla="*/ 7 w 193"/>
                  <a:gd name="T7" fmla="*/ 434 h 449"/>
                  <a:gd name="T8" fmla="*/ 1 w 193"/>
                  <a:gd name="T9" fmla="*/ 383 h 449"/>
                  <a:gd name="T10" fmla="*/ 33 w 193"/>
                  <a:gd name="T11" fmla="*/ 331 h 449"/>
                  <a:gd name="T12" fmla="*/ 49 w 193"/>
                  <a:gd name="T13" fmla="*/ 286 h 449"/>
                  <a:gd name="T14" fmla="*/ 50 w 193"/>
                  <a:gd name="T15" fmla="*/ 233 h 449"/>
                  <a:gd name="T16" fmla="*/ 38 w 193"/>
                  <a:gd name="T17" fmla="*/ 207 h 449"/>
                  <a:gd name="T18" fmla="*/ 54 w 193"/>
                  <a:gd name="T19" fmla="*/ 201 h 449"/>
                  <a:gd name="T20" fmla="*/ 75 w 193"/>
                  <a:gd name="T21" fmla="*/ 209 h 449"/>
                  <a:gd name="T22" fmla="*/ 107 w 193"/>
                  <a:gd name="T23" fmla="*/ 223 h 449"/>
                  <a:gd name="T24" fmla="*/ 126 w 193"/>
                  <a:gd name="T25" fmla="*/ 233 h 449"/>
                  <a:gd name="T26" fmla="*/ 133 w 193"/>
                  <a:gd name="T27" fmla="*/ 231 h 449"/>
                  <a:gd name="T28" fmla="*/ 135 w 193"/>
                  <a:gd name="T29" fmla="*/ 200 h 449"/>
                  <a:gd name="T30" fmla="*/ 133 w 193"/>
                  <a:gd name="T31" fmla="*/ 99 h 449"/>
                  <a:gd name="T32" fmla="*/ 105 w 193"/>
                  <a:gd name="T33" fmla="*/ 55 h 449"/>
                  <a:gd name="T34" fmla="*/ 77 w 193"/>
                  <a:gd name="T35" fmla="*/ 9 h 449"/>
                  <a:gd name="T36" fmla="*/ 95 w 193"/>
                  <a:gd name="T37" fmla="*/ 6 h 449"/>
                  <a:gd name="T38" fmla="*/ 165 w 193"/>
                  <a:gd name="T39" fmla="*/ 52 h 449"/>
                  <a:gd name="T40" fmla="*/ 189 w 193"/>
                  <a:gd name="T41" fmla="*/ 83 h 449"/>
                  <a:gd name="T42" fmla="*/ 189 w 193"/>
                  <a:gd name="T43" fmla="*/ 292 h 449"/>
                  <a:gd name="T44" fmla="*/ 165 w 193"/>
                  <a:gd name="T45" fmla="*/ 409 h 449"/>
                  <a:gd name="T46" fmla="*/ 145 w 193"/>
                  <a:gd name="T47" fmla="*/ 428 h 449"/>
                  <a:gd name="T48" fmla="*/ 134 w 193"/>
                  <a:gd name="T49" fmla="*/ 415 h 449"/>
                  <a:gd name="T50" fmla="*/ 131 w 193"/>
                  <a:gd name="T51" fmla="*/ 367 h 449"/>
                  <a:gd name="T52" fmla="*/ 124 w 193"/>
                  <a:gd name="T53" fmla="*/ 264 h 449"/>
                  <a:gd name="T54" fmla="*/ 102 w 193"/>
                  <a:gd name="T55" fmla="*/ 280 h 449"/>
                  <a:gd name="T56" fmla="*/ 81 w 193"/>
                  <a:gd name="T57" fmla="*/ 296 h 449"/>
                  <a:gd name="T58" fmla="*/ 59 w 193"/>
                  <a:gd name="T59" fmla="*/ 331 h 449"/>
                  <a:gd name="T60" fmla="*/ 31 w 193"/>
                  <a:gd name="T61" fmla="*/ 373 h 449"/>
                  <a:gd name="T62" fmla="*/ 46 w 193"/>
                  <a:gd name="T63" fmla="*/ 382 h 449"/>
                  <a:gd name="T64" fmla="*/ 78 w 193"/>
                  <a:gd name="T65" fmla="*/ 363 h 449"/>
                  <a:gd name="T66" fmla="*/ 114 w 193"/>
                  <a:gd name="T67" fmla="*/ 346 h 449"/>
                  <a:gd name="T68" fmla="*/ 133 w 193"/>
                  <a:gd name="T69" fmla="*/ 325 h 449"/>
                  <a:gd name="T70" fmla="*/ 132 w 193"/>
                  <a:gd name="T71" fmla="*/ 255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93" h="449">
                    <a:moveTo>
                      <a:pt x="131" y="367"/>
                    </a:moveTo>
                    <a:cubicBezTo>
                      <a:pt x="129" y="369"/>
                      <a:pt x="128" y="370"/>
                      <a:pt x="127" y="371"/>
                    </a:cubicBezTo>
                    <a:cubicBezTo>
                      <a:pt x="112" y="385"/>
                      <a:pt x="97" y="397"/>
                      <a:pt x="80" y="408"/>
                    </a:cubicBezTo>
                    <a:cubicBezTo>
                      <a:pt x="74" y="411"/>
                      <a:pt x="69" y="414"/>
                      <a:pt x="63" y="417"/>
                    </a:cubicBezTo>
                    <a:cubicBezTo>
                      <a:pt x="61" y="419"/>
                      <a:pt x="59" y="420"/>
                      <a:pt x="57" y="422"/>
                    </a:cubicBezTo>
                    <a:cubicBezTo>
                      <a:pt x="54" y="426"/>
                      <a:pt x="50" y="430"/>
                      <a:pt x="47" y="433"/>
                    </a:cubicBezTo>
                    <a:cubicBezTo>
                      <a:pt x="44" y="436"/>
                      <a:pt x="41" y="439"/>
                      <a:pt x="38" y="441"/>
                    </a:cubicBezTo>
                    <a:cubicBezTo>
                      <a:pt x="27" y="449"/>
                      <a:pt x="13" y="446"/>
                      <a:pt x="7" y="434"/>
                    </a:cubicBezTo>
                    <a:cubicBezTo>
                      <a:pt x="4" y="428"/>
                      <a:pt x="2" y="421"/>
                      <a:pt x="1" y="415"/>
                    </a:cubicBezTo>
                    <a:cubicBezTo>
                      <a:pt x="0" y="404"/>
                      <a:pt x="0" y="394"/>
                      <a:pt x="1" y="383"/>
                    </a:cubicBezTo>
                    <a:cubicBezTo>
                      <a:pt x="2" y="379"/>
                      <a:pt x="3" y="374"/>
                      <a:pt x="7" y="372"/>
                    </a:cubicBezTo>
                    <a:cubicBezTo>
                      <a:pt x="20" y="361"/>
                      <a:pt x="28" y="346"/>
                      <a:pt x="33" y="331"/>
                    </a:cubicBezTo>
                    <a:cubicBezTo>
                      <a:pt x="36" y="325"/>
                      <a:pt x="37" y="319"/>
                      <a:pt x="39" y="313"/>
                    </a:cubicBezTo>
                    <a:cubicBezTo>
                      <a:pt x="42" y="304"/>
                      <a:pt x="45" y="294"/>
                      <a:pt x="49" y="286"/>
                    </a:cubicBezTo>
                    <a:cubicBezTo>
                      <a:pt x="56" y="272"/>
                      <a:pt x="56" y="258"/>
                      <a:pt x="53" y="244"/>
                    </a:cubicBezTo>
                    <a:cubicBezTo>
                      <a:pt x="52" y="240"/>
                      <a:pt x="51" y="237"/>
                      <a:pt x="50" y="233"/>
                    </a:cubicBezTo>
                    <a:cubicBezTo>
                      <a:pt x="49" y="229"/>
                      <a:pt x="47" y="225"/>
                      <a:pt x="44" y="221"/>
                    </a:cubicBezTo>
                    <a:cubicBezTo>
                      <a:pt x="42" y="217"/>
                      <a:pt x="39" y="212"/>
                      <a:pt x="38" y="207"/>
                    </a:cubicBezTo>
                    <a:cubicBezTo>
                      <a:pt x="36" y="202"/>
                      <a:pt x="38" y="199"/>
                      <a:pt x="44" y="199"/>
                    </a:cubicBezTo>
                    <a:cubicBezTo>
                      <a:pt x="48" y="199"/>
                      <a:pt x="51" y="199"/>
                      <a:pt x="54" y="201"/>
                    </a:cubicBezTo>
                    <a:cubicBezTo>
                      <a:pt x="55" y="202"/>
                      <a:pt x="56" y="203"/>
                      <a:pt x="57" y="203"/>
                    </a:cubicBezTo>
                    <a:cubicBezTo>
                      <a:pt x="62" y="208"/>
                      <a:pt x="68" y="209"/>
                      <a:pt x="75" y="209"/>
                    </a:cubicBezTo>
                    <a:cubicBezTo>
                      <a:pt x="83" y="209"/>
                      <a:pt x="90" y="212"/>
                      <a:pt x="96" y="218"/>
                    </a:cubicBezTo>
                    <a:cubicBezTo>
                      <a:pt x="99" y="221"/>
                      <a:pt x="103" y="223"/>
                      <a:pt x="107" y="223"/>
                    </a:cubicBezTo>
                    <a:cubicBezTo>
                      <a:pt x="110" y="223"/>
                      <a:pt x="112" y="224"/>
                      <a:pt x="115" y="225"/>
                    </a:cubicBezTo>
                    <a:cubicBezTo>
                      <a:pt x="120" y="226"/>
                      <a:pt x="124" y="229"/>
                      <a:pt x="126" y="233"/>
                    </a:cubicBezTo>
                    <a:cubicBezTo>
                      <a:pt x="126" y="234"/>
                      <a:pt x="127" y="235"/>
                      <a:pt x="128" y="236"/>
                    </a:cubicBezTo>
                    <a:cubicBezTo>
                      <a:pt x="131" y="236"/>
                      <a:pt x="132" y="234"/>
                      <a:pt x="133" y="231"/>
                    </a:cubicBezTo>
                    <a:cubicBezTo>
                      <a:pt x="134" y="229"/>
                      <a:pt x="134" y="227"/>
                      <a:pt x="134" y="225"/>
                    </a:cubicBezTo>
                    <a:cubicBezTo>
                      <a:pt x="134" y="217"/>
                      <a:pt x="134" y="208"/>
                      <a:pt x="135" y="200"/>
                    </a:cubicBezTo>
                    <a:cubicBezTo>
                      <a:pt x="137" y="176"/>
                      <a:pt x="139" y="151"/>
                      <a:pt x="137" y="127"/>
                    </a:cubicBezTo>
                    <a:cubicBezTo>
                      <a:pt x="137" y="118"/>
                      <a:pt x="135" y="109"/>
                      <a:pt x="133" y="99"/>
                    </a:cubicBezTo>
                    <a:cubicBezTo>
                      <a:pt x="132" y="90"/>
                      <a:pt x="127" y="81"/>
                      <a:pt x="121" y="74"/>
                    </a:cubicBezTo>
                    <a:cubicBezTo>
                      <a:pt x="116" y="67"/>
                      <a:pt x="111" y="61"/>
                      <a:pt x="105" y="55"/>
                    </a:cubicBezTo>
                    <a:cubicBezTo>
                      <a:pt x="98" y="46"/>
                      <a:pt x="90" y="36"/>
                      <a:pt x="83" y="27"/>
                    </a:cubicBezTo>
                    <a:cubicBezTo>
                      <a:pt x="79" y="22"/>
                      <a:pt x="77" y="15"/>
                      <a:pt x="77" y="9"/>
                    </a:cubicBezTo>
                    <a:cubicBezTo>
                      <a:pt x="77" y="3"/>
                      <a:pt x="80" y="0"/>
                      <a:pt x="86" y="2"/>
                    </a:cubicBezTo>
                    <a:cubicBezTo>
                      <a:pt x="89" y="2"/>
                      <a:pt x="92" y="4"/>
                      <a:pt x="95" y="6"/>
                    </a:cubicBezTo>
                    <a:cubicBezTo>
                      <a:pt x="105" y="15"/>
                      <a:pt x="116" y="22"/>
                      <a:pt x="128" y="28"/>
                    </a:cubicBezTo>
                    <a:cubicBezTo>
                      <a:pt x="141" y="35"/>
                      <a:pt x="154" y="43"/>
                      <a:pt x="165" y="52"/>
                    </a:cubicBezTo>
                    <a:cubicBezTo>
                      <a:pt x="172" y="58"/>
                      <a:pt x="179" y="64"/>
                      <a:pt x="184" y="72"/>
                    </a:cubicBezTo>
                    <a:cubicBezTo>
                      <a:pt x="186" y="75"/>
                      <a:pt x="188" y="78"/>
                      <a:pt x="189" y="83"/>
                    </a:cubicBezTo>
                    <a:cubicBezTo>
                      <a:pt x="192" y="122"/>
                      <a:pt x="193" y="162"/>
                      <a:pt x="193" y="202"/>
                    </a:cubicBezTo>
                    <a:cubicBezTo>
                      <a:pt x="193" y="232"/>
                      <a:pt x="192" y="262"/>
                      <a:pt x="189" y="292"/>
                    </a:cubicBezTo>
                    <a:cubicBezTo>
                      <a:pt x="186" y="321"/>
                      <a:pt x="183" y="350"/>
                      <a:pt x="176" y="378"/>
                    </a:cubicBezTo>
                    <a:cubicBezTo>
                      <a:pt x="173" y="388"/>
                      <a:pt x="170" y="399"/>
                      <a:pt x="165" y="409"/>
                    </a:cubicBezTo>
                    <a:cubicBezTo>
                      <a:pt x="162" y="414"/>
                      <a:pt x="159" y="419"/>
                      <a:pt x="155" y="423"/>
                    </a:cubicBezTo>
                    <a:cubicBezTo>
                      <a:pt x="152" y="426"/>
                      <a:pt x="149" y="428"/>
                      <a:pt x="145" y="428"/>
                    </a:cubicBezTo>
                    <a:cubicBezTo>
                      <a:pt x="140" y="429"/>
                      <a:pt x="136" y="427"/>
                      <a:pt x="135" y="422"/>
                    </a:cubicBezTo>
                    <a:cubicBezTo>
                      <a:pt x="135" y="420"/>
                      <a:pt x="135" y="418"/>
                      <a:pt x="134" y="415"/>
                    </a:cubicBezTo>
                    <a:cubicBezTo>
                      <a:pt x="134" y="407"/>
                      <a:pt x="135" y="399"/>
                      <a:pt x="135" y="391"/>
                    </a:cubicBezTo>
                    <a:cubicBezTo>
                      <a:pt x="134" y="383"/>
                      <a:pt x="134" y="375"/>
                      <a:pt x="131" y="367"/>
                    </a:cubicBezTo>
                    <a:close/>
                    <a:moveTo>
                      <a:pt x="132" y="255"/>
                    </a:moveTo>
                    <a:cubicBezTo>
                      <a:pt x="127" y="257"/>
                      <a:pt x="125" y="260"/>
                      <a:pt x="124" y="264"/>
                    </a:cubicBezTo>
                    <a:cubicBezTo>
                      <a:pt x="123" y="267"/>
                      <a:pt x="122" y="271"/>
                      <a:pt x="119" y="273"/>
                    </a:cubicBezTo>
                    <a:cubicBezTo>
                      <a:pt x="114" y="277"/>
                      <a:pt x="108" y="280"/>
                      <a:pt x="102" y="280"/>
                    </a:cubicBezTo>
                    <a:cubicBezTo>
                      <a:pt x="97" y="280"/>
                      <a:pt x="94" y="282"/>
                      <a:pt x="91" y="285"/>
                    </a:cubicBezTo>
                    <a:cubicBezTo>
                      <a:pt x="87" y="289"/>
                      <a:pt x="84" y="292"/>
                      <a:pt x="81" y="296"/>
                    </a:cubicBezTo>
                    <a:cubicBezTo>
                      <a:pt x="78" y="299"/>
                      <a:pt x="76" y="302"/>
                      <a:pt x="75" y="305"/>
                    </a:cubicBezTo>
                    <a:cubicBezTo>
                      <a:pt x="71" y="315"/>
                      <a:pt x="66" y="323"/>
                      <a:pt x="59" y="331"/>
                    </a:cubicBezTo>
                    <a:cubicBezTo>
                      <a:pt x="54" y="337"/>
                      <a:pt x="50" y="343"/>
                      <a:pt x="45" y="349"/>
                    </a:cubicBezTo>
                    <a:cubicBezTo>
                      <a:pt x="39" y="356"/>
                      <a:pt x="34" y="364"/>
                      <a:pt x="31" y="373"/>
                    </a:cubicBezTo>
                    <a:cubicBezTo>
                      <a:pt x="29" y="377"/>
                      <a:pt x="29" y="379"/>
                      <a:pt x="34" y="381"/>
                    </a:cubicBezTo>
                    <a:cubicBezTo>
                      <a:pt x="38" y="382"/>
                      <a:pt x="42" y="383"/>
                      <a:pt x="46" y="382"/>
                    </a:cubicBezTo>
                    <a:cubicBezTo>
                      <a:pt x="53" y="381"/>
                      <a:pt x="59" y="378"/>
                      <a:pt x="64" y="374"/>
                    </a:cubicBezTo>
                    <a:cubicBezTo>
                      <a:pt x="69" y="371"/>
                      <a:pt x="73" y="367"/>
                      <a:pt x="78" y="363"/>
                    </a:cubicBezTo>
                    <a:cubicBezTo>
                      <a:pt x="81" y="361"/>
                      <a:pt x="83" y="359"/>
                      <a:pt x="87" y="358"/>
                    </a:cubicBezTo>
                    <a:cubicBezTo>
                      <a:pt x="97" y="356"/>
                      <a:pt x="106" y="351"/>
                      <a:pt x="114" y="346"/>
                    </a:cubicBezTo>
                    <a:cubicBezTo>
                      <a:pt x="119" y="343"/>
                      <a:pt x="123" y="340"/>
                      <a:pt x="127" y="338"/>
                    </a:cubicBezTo>
                    <a:cubicBezTo>
                      <a:pt x="131" y="335"/>
                      <a:pt x="133" y="331"/>
                      <a:pt x="133" y="325"/>
                    </a:cubicBezTo>
                    <a:cubicBezTo>
                      <a:pt x="132" y="304"/>
                      <a:pt x="132" y="282"/>
                      <a:pt x="132" y="260"/>
                    </a:cubicBezTo>
                    <a:cubicBezTo>
                      <a:pt x="132" y="259"/>
                      <a:pt x="132" y="257"/>
                      <a:pt x="132" y="25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151" name="Freeform 12"/>
              <p:cNvSpPr/>
              <p:nvPr/>
            </p:nvSpPr>
            <p:spPr bwMode="auto">
              <a:xfrm>
                <a:off x="5375547" y="2443057"/>
                <a:ext cx="650372" cy="900269"/>
              </a:xfrm>
              <a:custGeom>
                <a:avLst/>
                <a:gdLst>
                  <a:gd name="T0" fmla="*/ 34 w 229"/>
                  <a:gd name="T1" fmla="*/ 0 h 316"/>
                  <a:gd name="T2" fmla="*/ 37 w 229"/>
                  <a:gd name="T3" fmla="*/ 2 h 316"/>
                  <a:gd name="T4" fmla="*/ 69 w 229"/>
                  <a:gd name="T5" fmla="*/ 32 h 316"/>
                  <a:gd name="T6" fmla="*/ 73 w 229"/>
                  <a:gd name="T7" fmla="*/ 38 h 316"/>
                  <a:gd name="T8" fmla="*/ 99 w 229"/>
                  <a:gd name="T9" fmla="*/ 117 h 316"/>
                  <a:gd name="T10" fmla="*/ 101 w 229"/>
                  <a:gd name="T11" fmla="*/ 128 h 316"/>
                  <a:gd name="T12" fmla="*/ 112 w 229"/>
                  <a:gd name="T13" fmla="*/ 132 h 316"/>
                  <a:gd name="T14" fmla="*/ 120 w 229"/>
                  <a:gd name="T15" fmla="*/ 127 h 316"/>
                  <a:gd name="T16" fmla="*/ 145 w 229"/>
                  <a:gd name="T17" fmla="*/ 109 h 316"/>
                  <a:gd name="T18" fmla="*/ 148 w 229"/>
                  <a:gd name="T19" fmla="*/ 103 h 316"/>
                  <a:gd name="T20" fmla="*/ 148 w 229"/>
                  <a:gd name="T21" fmla="*/ 80 h 316"/>
                  <a:gd name="T22" fmla="*/ 159 w 229"/>
                  <a:gd name="T23" fmla="*/ 69 h 316"/>
                  <a:gd name="T24" fmla="*/ 162 w 229"/>
                  <a:gd name="T25" fmla="*/ 71 h 316"/>
                  <a:gd name="T26" fmla="*/ 164 w 229"/>
                  <a:gd name="T27" fmla="*/ 75 h 316"/>
                  <a:gd name="T28" fmla="*/ 171 w 229"/>
                  <a:gd name="T29" fmla="*/ 86 h 316"/>
                  <a:gd name="T30" fmla="*/ 204 w 229"/>
                  <a:gd name="T31" fmla="*/ 104 h 316"/>
                  <a:gd name="T32" fmla="*/ 209 w 229"/>
                  <a:gd name="T33" fmla="*/ 112 h 316"/>
                  <a:gd name="T34" fmla="*/ 169 w 229"/>
                  <a:gd name="T35" fmla="*/ 170 h 316"/>
                  <a:gd name="T36" fmla="*/ 128 w 229"/>
                  <a:gd name="T37" fmla="*/ 175 h 316"/>
                  <a:gd name="T38" fmla="*/ 114 w 229"/>
                  <a:gd name="T39" fmla="*/ 190 h 316"/>
                  <a:gd name="T40" fmla="*/ 115 w 229"/>
                  <a:gd name="T41" fmla="*/ 196 h 316"/>
                  <a:gd name="T42" fmla="*/ 115 w 229"/>
                  <a:gd name="T43" fmla="*/ 219 h 316"/>
                  <a:gd name="T44" fmla="*/ 109 w 229"/>
                  <a:gd name="T45" fmla="*/ 226 h 316"/>
                  <a:gd name="T46" fmla="*/ 89 w 229"/>
                  <a:gd name="T47" fmla="*/ 246 h 316"/>
                  <a:gd name="T48" fmla="*/ 95 w 229"/>
                  <a:gd name="T49" fmla="*/ 260 h 316"/>
                  <a:gd name="T50" fmla="*/ 113 w 229"/>
                  <a:gd name="T51" fmla="*/ 259 h 316"/>
                  <a:gd name="T52" fmla="*/ 148 w 229"/>
                  <a:gd name="T53" fmla="*/ 248 h 316"/>
                  <a:gd name="T54" fmla="*/ 170 w 229"/>
                  <a:gd name="T55" fmla="*/ 243 h 316"/>
                  <a:gd name="T56" fmla="*/ 187 w 229"/>
                  <a:gd name="T57" fmla="*/ 237 h 316"/>
                  <a:gd name="T58" fmla="*/ 212 w 229"/>
                  <a:gd name="T59" fmla="*/ 229 h 316"/>
                  <a:gd name="T60" fmla="*/ 220 w 229"/>
                  <a:gd name="T61" fmla="*/ 229 h 316"/>
                  <a:gd name="T62" fmla="*/ 227 w 229"/>
                  <a:gd name="T63" fmla="*/ 241 h 316"/>
                  <a:gd name="T64" fmla="*/ 214 w 229"/>
                  <a:gd name="T65" fmla="*/ 267 h 316"/>
                  <a:gd name="T66" fmla="*/ 203 w 229"/>
                  <a:gd name="T67" fmla="*/ 277 h 316"/>
                  <a:gd name="T68" fmla="*/ 174 w 229"/>
                  <a:gd name="T69" fmla="*/ 289 h 316"/>
                  <a:gd name="T70" fmla="*/ 140 w 229"/>
                  <a:gd name="T71" fmla="*/ 298 h 316"/>
                  <a:gd name="T72" fmla="*/ 127 w 229"/>
                  <a:gd name="T73" fmla="*/ 298 h 316"/>
                  <a:gd name="T74" fmla="*/ 116 w 229"/>
                  <a:gd name="T75" fmla="*/ 301 h 316"/>
                  <a:gd name="T76" fmla="*/ 55 w 229"/>
                  <a:gd name="T77" fmla="*/ 304 h 316"/>
                  <a:gd name="T78" fmla="*/ 44 w 229"/>
                  <a:gd name="T79" fmla="*/ 292 h 316"/>
                  <a:gd name="T80" fmla="*/ 27 w 229"/>
                  <a:gd name="T81" fmla="*/ 257 h 316"/>
                  <a:gd name="T82" fmla="*/ 25 w 229"/>
                  <a:gd name="T83" fmla="*/ 252 h 316"/>
                  <a:gd name="T84" fmla="*/ 18 w 229"/>
                  <a:gd name="T85" fmla="*/ 217 h 316"/>
                  <a:gd name="T86" fmla="*/ 18 w 229"/>
                  <a:gd name="T87" fmla="*/ 210 h 316"/>
                  <a:gd name="T88" fmla="*/ 1 w 229"/>
                  <a:gd name="T89" fmla="*/ 140 h 316"/>
                  <a:gd name="T90" fmla="*/ 0 w 229"/>
                  <a:gd name="T91" fmla="*/ 134 h 316"/>
                  <a:gd name="T92" fmla="*/ 18 w 229"/>
                  <a:gd name="T93" fmla="*/ 50 h 316"/>
                  <a:gd name="T94" fmla="*/ 32 w 229"/>
                  <a:gd name="T95" fmla="*/ 4 h 316"/>
                  <a:gd name="T96" fmla="*/ 34 w 229"/>
                  <a:gd name="T97" fmla="*/ 0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29" h="316">
                    <a:moveTo>
                      <a:pt x="34" y="0"/>
                    </a:moveTo>
                    <a:cubicBezTo>
                      <a:pt x="35" y="1"/>
                      <a:pt x="36" y="2"/>
                      <a:pt x="37" y="2"/>
                    </a:cubicBezTo>
                    <a:cubicBezTo>
                      <a:pt x="48" y="12"/>
                      <a:pt x="58" y="22"/>
                      <a:pt x="69" y="32"/>
                    </a:cubicBezTo>
                    <a:cubicBezTo>
                      <a:pt x="71" y="34"/>
                      <a:pt x="72" y="36"/>
                      <a:pt x="73" y="38"/>
                    </a:cubicBezTo>
                    <a:cubicBezTo>
                      <a:pt x="86" y="63"/>
                      <a:pt x="94" y="89"/>
                      <a:pt x="99" y="117"/>
                    </a:cubicBezTo>
                    <a:cubicBezTo>
                      <a:pt x="99" y="120"/>
                      <a:pt x="100" y="124"/>
                      <a:pt x="101" y="128"/>
                    </a:cubicBezTo>
                    <a:cubicBezTo>
                      <a:pt x="103" y="133"/>
                      <a:pt x="107" y="134"/>
                      <a:pt x="112" y="132"/>
                    </a:cubicBezTo>
                    <a:cubicBezTo>
                      <a:pt x="115" y="130"/>
                      <a:pt x="117" y="129"/>
                      <a:pt x="120" y="127"/>
                    </a:cubicBezTo>
                    <a:cubicBezTo>
                      <a:pt x="128" y="121"/>
                      <a:pt x="136" y="115"/>
                      <a:pt x="145" y="109"/>
                    </a:cubicBezTo>
                    <a:cubicBezTo>
                      <a:pt x="147" y="108"/>
                      <a:pt x="148" y="106"/>
                      <a:pt x="148" y="103"/>
                    </a:cubicBezTo>
                    <a:cubicBezTo>
                      <a:pt x="148" y="95"/>
                      <a:pt x="148" y="88"/>
                      <a:pt x="148" y="80"/>
                    </a:cubicBezTo>
                    <a:cubicBezTo>
                      <a:pt x="148" y="75"/>
                      <a:pt x="153" y="69"/>
                      <a:pt x="159" y="69"/>
                    </a:cubicBezTo>
                    <a:cubicBezTo>
                      <a:pt x="160" y="69"/>
                      <a:pt x="162" y="70"/>
                      <a:pt x="162" y="71"/>
                    </a:cubicBezTo>
                    <a:cubicBezTo>
                      <a:pt x="163" y="72"/>
                      <a:pt x="164" y="73"/>
                      <a:pt x="164" y="75"/>
                    </a:cubicBezTo>
                    <a:cubicBezTo>
                      <a:pt x="164" y="79"/>
                      <a:pt x="167" y="83"/>
                      <a:pt x="171" y="86"/>
                    </a:cubicBezTo>
                    <a:cubicBezTo>
                      <a:pt x="181" y="94"/>
                      <a:pt x="192" y="100"/>
                      <a:pt x="204" y="104"/>
                    </a:cubicBezTo>
                    <a:cubicBezTo>
                      <a:pt x="208" y="106"/>
                      <a:pt x="209" y="108"/>
                      <a:pt x="209" y="112"/>
                    </a:cubicBezTo>
                    <a:cubicBezTo>
                      <a:pt x="210" y="140"/>
                      <a:pt x="196" y="160"/>
                      <a:pt x="169" y="170"/>
                    </a:cubicBezTo>
                    <a:cubicBezTo>
                      <a:pt x="156" y="175"/>
                      <a:pt x="142" y="177"/>
                      <a:pt x="128" y="175"/>
                    </a:cubicBezTo>
                    <a:cubicBezTo>
                      <a:pt x="119" y="173"/>
                      <a:pt x="112" y="182"/>
                      <a:pt x="114" y="190"/>
                    </a:cubicBezTo>
                    <a:cubicBezTo>
                      <a:pt x="114" y="192"/>
                      <a:pt x="115" y="194"/>
                      <a:pt x="115" y="196"/>
                    </a:cubicBezTo>
                    <a:cubicBezTo>
                      <a:pt x="118" y="203"/>
                      <a:pt x="118" y="211"/>
                      <a:pt x="115" y="219"/>
                    </a:cubicBezTo>
                    <a:cubicBezTo>
                      <a:pt x="114" y="222"/>
                      <a:pt x="112" y="224"/>
                      <a:pt x="109" y="226"/>
                    </a:cubicBezTo>
                    <a:cubicBezTo>
                      <a:pt x="101" y="231"/>
                      <a:pt x="95" y="238"/>
                      <a:pt x="89" y="246"/>
                    </a:cubicBezTo>
                    <a:cubicBezTo>
                      <a:pt x="84" y="254"/>
                      <a:pt x="85" y="258"/>
                      <a:pt x="95" y="260"/>
                    </a:cubicBezTo>
                    <a:cubicBezTo>
                      <a:pt x="101" y="261"/>
                      <a:pt x="107" y="261"/>
                      <a:pt x="113" y="259"/>
                    </a:cubicBezTo>
                    <a:cubicBezTo>
                      <a:pt x="125" y="256"/>
                      <a:pt x="137" y="252"/>
                      <a:pt x="148" y="248"/>
                    </a:cubicBezTo>
                    <a:cubicBezTo>
                      <a:pt x="155" y="245"/>
                      <a:pt x="162" y="243"/>
                      <a:pt x="170" y="243"/>
                    </a:cubicBezTo>
                    <a:cubicBezTo>
                      <a:pt x="176" y="242"/>
                      <a:pt x="182" y="240"/>
                      <a:pt x="187" y="237"/>
                    </a:cubicBezTo>
                    <a:cubicBezTo>
                      <a:pt x="195" y="234"/>
                      <a:pt x="203" y="230"/>
                      <a:pt x="212" y="229"/>
                    </a:cubicBezTo>
                    <a:cubicBezTo>
                      <a:pt x="214" y="229"/>
                      <a:pt x="217" y="229"/>
                      <a:pt x="220" y="229"/>
                    </a:cubicBezTo>
                    <a:cubicBezTo>
                      <a:pt x="226" y="230"/>
                      <a:pt x="229" y="236"/>
                      <a:pt x="227" y="241"/>
                    </a:cubicBezTo>
                    <a:cubicBezTo>
                      <a:pt x="223" y="250"/>
                      <a:pt x="218" y="259"/>
                      <a:pt x="214" y="267"/>
                    </a:cubicBezTo>
                    <a:cubicBezTo>
                      <a:pt x="211" y="271"/>
                      <a:pt x="207" y="274"/>
                      <a:pt x="203" y="277"/>
                    </a:cubicBezTo>
                    <a:cubicBezTo>
                      <a:pt x="194" y="282"/>
                      <a:pt x="184" y="286"/>
                      <a:pt x="174" y="289"/>
                    </a:cubicBezTo>
                    <a:cubicBezTo>
                      <a:pt x="163" y="292"/>
                      <a:pt x="151" y="295"/>
                      <a:pt x="140" y="298"/>
                    </a:cubicBezTo>
                    <a:cubicBezTo>
                      <a:pt x="136" y="299"/>
                      <a:pt x="131" y="298"/>
                      <a:pt x="127" y="298"/>
                    </a:cubicBezTo>
                    <a:cubicBezTo>
                      <a:pt x="122" y="298"/>
                      <a:pt x="119" y="299"/>
                      <a:pt x="116" y="301"/>
                    </a:cubicBezTo>
                    <a:cubicBezTo>
                      <a:pt x="97" y="315"/>
                      <a:pt x="74" y="316"/>
                      <a:pt x="55" y="304"/>
                    </a:cubicBezTo>
                    <a:cubicBezTo>
                      <a:pt x="51" y="301"/>
                      <a:pt x="47" y="297"/>
                      <a:pt x="44" y="292"/>
                    </a:cubicBezTo>
                    <a:cubicBezTo>
                      <a:pt x="37" y="281"/>
                      <a:pt x="32" y="269"/>
                      <a:pt x="27" y="257"/>
                    </a:cubicBezTo>
                    <a:cubicBezTo>
                      <a:pt x="26" y="255"/>
                      <a:pt x="26" y="254"/>
                      <a:pt x="25" y="252"/>
                    </a:cubicBezTo>
                    <a:cubicBezTo>
                      <a:pt x="20" y="241"/>
                      <a:pt x="17" y="230"/>
                      <a:pt x="18" y="217"/>
                    </a:cubicBezTo>
                    <a:cubicBezTo>
                      <a:pt x="19" y="215"/>
                      <a:pt x="18" y="213"/>
                      <a:pt x="18" y="210"/>
                    </a:cubicBezTo>
                    <a:cubicBezTo>
                      <a:pt x="12" y="187"/>
                      <a:pt x="6" y="163"/>
                      <a:pt x="1" y="140"/>
                    </a:cubicBezTo>
                    <a:cubicBezTo>
                      <a:pt x="0" y="138"/>
                      <a:pt x="0" y="136"/>
                      <a:pt x="0" y="134"/>
                    </a:cubicBezTo>
                    <a:cubicBezTo>
                      <a:pt x="6" y="106"/>
                      <a:pt x="12" y="78"/>
                      <a:pt x="18" y="50"/>
                    </a:cubicBezTo>
                    <a:cubicBezTo>
                      <a:pt x="22" y="35"/>
                      <a:pt x="26" y="19"/>
                      <a:pt x="32" y="4"/>
                    </a:cubicBezTo>
                    <a:cubicBezTo>
                      <a:pt x="33" y="2"/>
                      <a:pt x="33" y="1"/>
                      <a:pt x="3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152" name="Freeform 13"/>
              <p:cNvSpPr/>
              <p:nvPr/>
            </p:nvSpPr>
            <p:spPr bwMode="auto">
              <a:xfrm>
                <a:off x="6355912" y="2792272"/>
                <a:ext cx="772117" cy="855416"/>
              </a:xfrm>
              <a:custGeom>
                <a:avLst/>
                <a:gdLst>
                  <a:gd name="T0" fmla="*/ 194 w 271"/>
                  <a:gd name="T1" fmla="*/ 98 h 300"/>
                  <a:gd name="T2" fmla="*/ 236 w 271"/>
                  <a:gd name="T3" fmla="*/ 96 h 300"/>
                  <a:gd name="T4" fmla="*/ 237 w 271"/>
                  <a:gd name="T5" fmla="*/ 111 h 300"/>
                  <a:gd name="T6" fmla="*/ 175 w 271"/>
                  <a:gd name="T7" fmla="*/ 150 h 300"/>
                  <a:gd name="T8" fmla="*/ 169 w 271"/>
                  <a:gd name="T9" fmla="*/ 195 h 300"/>
                  <a:gd name="T10" fmla="*/ 177 w 271"/>
                  <a:gd name="T11" fmla="*/ 299 h 300"/>
                  <a:gd name="T12" fmla="*/ 159 w 271"/>
                  <a:gd name="T13" fmla="*/ 285 h 300"/>
                  <a:gd name="T14" fmla="*/ 150 w 271"/>
                  <a:gd name="T15" fmla="*/ 266 h 300"/>
                  <a:gd name="T16" fmla="*/ 133 w 271"/>
                  <a:gd name="T17" fmla="*/ 260 h 300"/>
                  <a:gd name="T18" fmla="*/ 132 w 271"/>
                  <a:gd name="T19" fmla="*/ 243 h 300"/>
                  <a:gd name="T20" fmla="*/ 149 w 271"/>
                  <a:gd name="T21" fmla="*/ 232 h 300"/>
                  <a:gd name="T22" fmla="*/ 139 w 271"/>
                  <a:gd name="T23" fmla="*/ 197 h 300"/>
                  <a:gd name="T24" fmla="*/ 117 w 271"/>
                  <a:gd name="T25" fmla="*/ 216 h 300"/>
                  <a:gd name="T26" fmla="*/ 101 w 271"/>
                  <a:gd name="T27" fmla="*/ 235 h 300"/>
                  <a:gd name="T28" fmla="*/ 26 w 271"/>
                  <a:gd name="T29" fmla="*/ 293 h 300"/>
                  <a:gd name="T30" fmla="*/ 0 w 271"/>
                  <a:gd name="T31" fmla="*/ 243 h 300"/>
                  <a:gd name="T32" fmla="*/ 9 w 271"/>
                  <a:gd name="T33" fmla="*/ 237 h 300"/>
                  <a:gd name="T34" fmla="*/ 32 w 271"/>
                  <a:gd name="T35" fmla="*/ 234 h 300"/>
                  <a:gd name="T36" fmla="*/ 59 w 271"/>
                  <a:gd name="T37" fmla="*/ 219 h 300"/>
                  <a:gd name="T38" fmla="*/ 116 w 271"/>
                  <a:gd name="T39" fmla="*/ 185 h 300"/>
                  <a:gd name="T40" fmla="*/ 145 w 271"/>
                  <a:gd name="T41" fmla="*/ 155 h 300"/>
                  <a:gd name="T42" fmla="*/ 133 w 271"/>
                  <a:gd name="T43" fmla="*/ 142 h 300"/>
                  <a:gd name="T44" fmla="*/ 145 w 271"/>
                  <a:gd name="T45" fmla="*/ 112 h 300"/>
                  <a:gd name="T46" fmla="*/ 143 w 271"/>
                  <a:gd name="T47" fmla="*/ 104 h 300"/>
                  <a:gd name="T48" fmla="*/ 124 w 271"/>
                  <a:gd name="T49" fmla="*/ 108 h 300"/>
                  <a:gd name="T50" fmla="*/ 121 w 271"/>
                  <a:gd name="T51" fmla="*/ 140 h 300"/>
                  <a:gd name="T52" fmla="*/ 87 w 271"/>
                  <a:gd name="T53" fmla="*/ 188 h 300"/>
                  <a:gd name="T54" fmla="*/ 73 w 271"/>
                  <a:gd name="T55" fmla="*/ 176 h 300"/>
                  <a:gd name="T56" fmla="*/ 67 w 271"/>
                  <a:gd name="T57" fmla="*/ 159 h 300"/>
                  <a:gd name="T58" fmla="*/ 66 w 271"/>
                  <a:gd name="T59" fmla="*/ 63 h 300"/>
                  <a:gd name="T60" fmla="*/ 72 w 271"/>
                  <a:gd name="T61" fmla="*/ 47 h 300"/>
                  <a:gd name="T62" fmla="*/ 88 w 271"/>
                  <a:gd name="T63" fmla="*/ 55 h 300"/>
                  <a:gd name="T64" fmla="*/ 109 w 271"/>
                  <a:gd name="T65" fmla="*/ 63 h 300"/>
                  <a:gd name="T66" fmla="*/ 160 w 271"/>
                  <a:gd name="T67" fmla="*/ 28 h 300"/>
                  <a:gd name="T68" fmla="*/ 187 w 271"/>
                  <a:gd name="T69" fmla="*/ 16 h 300"/>
                  <a:gd name="T70" fmla="*/ 258 w 271"/>
                  <a:gd name="T71" fmla="*/ 4 h 300"/>
                  <a:gd name="T72" fmla="*/ 271 w 271"/>
                  <a:gd name="T73" fmla="*/ 16 h 300"/>
                  <a:gd name="T74" fmla="*/ 248 w 271"/>
                  <a:gd name="T75" fmla="*/ 37 h 300"/>
                  <a:gd name="T76" fmla="*/ 215 w 271"/>
                  <a:gd name="T77" fmla="*/ 67 h 300"/>
                  <a:gd name="T78" fmla="*/ 186 w 271"/>
                  <a:gd name="T79" fmla="*/ 95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71" h="300">
                    <a:moveTo>
                      <a:pt x="185" y="102"/>
                    </a:moveTo>
                    <a:cubicBezTo>
                      <a:pt x="188" y="101"/>
                      <a:pt x="191" y="99"/>
                      <a:pt x="194" y="98"/>
                    </a:cubicBezTo>
                    <a:cubicBezTo>
                      <a:pt x="200" y="94"/>
                      <a:pt x="206" y="91"/>
                      <a:pt x="213" y="90"/>
                    </a:cubicBezTo>
                    <a:cubicBezTo>
                      <a:pt x="221" y="89"/>
                      <a:pt x="229" y="92"/>
                      <a:pt x="236" y="96"/>
                    </a:cubicBezTo>
                    <a:cubicBezTo>
                      <a:pt x="237" y="97"/>
                      <a:pt x="238" y="98"/>
                      <a:pt x="239" y="99"/>
                    </a:cubicBezTo>
                    <a:cubicBezTo>
                      <a:pt x="242" y="103"/>
                      <a:pt x="242" y="108"/>
                      <a:pt x="237" y="111"/>
                    </a:cubicBezTo>
                    <a:cubicBezTo>
                      <a:pt x="220" y="127"/>
                      <a:pt x="200" y="139"/>
                      <a:pt x="179" y="148"/>
                    </a:cubicBezTo>
                    <a:cubicBezTo>
                      <a:pt x="178" y="149"/>
                      <a:pt x="176" y="149"/>
                      <a:pt x="175" y="150"/>
                    </a:cubicBezTo>
                    <a:cubicBezTo>
                      <a:pt x="167" y="153"/>
                      <a:pt x="164" y="159"/>
                      <a:pt x="163" y="168"/>
                    </a:cubicBezTo>
                    <a:cubicBezTo>
                      <a:pt x="163" y="177"/>
                      <a:pt x="165" y="187"/>
                      <a:pt x="169" y="195"/>
                    </a:cubicBezTo>
                    <a:cubicBezTo>
                      <a:pt x="182" y="226"/>
                      <a:pt x="186" y="259"/>
                      <a:pt x="185" y="292"/>
                    </a:cubicBezTo>
                    <a:cubicBezTo>
                      <a:pt x="185" y="298"/>
                      <a:pt x="183" y="300"/>
                      <a:pt x="177" y="299"/>
                    </a:cubicBezTo>
                    <a:cubicBezTo>
                      <a:pt x="171" y="299"/>
                      <a:pt x="165" y="297"/>
                      <a:pt x="161" y="292"/>
                    </a:cubicBezTo>
                    <a:cubicBezTo>
                      <a:pt x="159" y="290"/>
                      <a:pt x="159" y="287"/>
                      <a:pt x="159" y="285"/>
                    </a:cubicBezTo>
                    <a:cubicBezTo>
                      <a:pt x="159" y="284"/>
                      <a:pt x="159" y="282"/>
                      <a:pt x="159" y="281"/>
                    </a:cubicBezTo>
                    <a:cubicBezTo>
                      <a:pt x="159" y="274"/>
                      <a:pt x="156" y="269"/>
                      <a:pt x="150" y="266"/>
                    </a:cubicBezTo>
                    <a:cubicBezTo>
                      <a:pt x="146" y="263"/>
                      <a:pt x="141" y="262"/>
                      <a:pt x="136" y="260"/>
                    </a:cubicBezTo>
                    <a:cubicBezTo>
                      <a:pt x="135" y="260"/>
                      <a:pt x="134" y="260"/>
                      <a:pt x="133" y="260"/>
                    </a:cubicBezTo>
                    <a:cubicBezTo>
                      <a:pt x="129" y="258"/>
                      <a:pt x="126" y="255"/>
                      <a:pt x="126" y="252"/>
                    </a:cubicBezTo>
                    <a:cubicBezTo>
                      <a:pt x="125" y="248"/>
                      <a:pt x="128" y="244"/>
                      <a:pt x="132" y="243"/>
                    </a:cubicBezTo>
                    <a:cubicBezTo>
                      <a:pt x="134" y="242"/>
                      <a:pt x="136" y="242"/>
                      <a:pt x="138" y="242"/>
                    </a:cubicBezTo>
                    <a:cubicBezTo>
                      <a:pt x="144" y="241"/>
                      <a:pt x="147" y="238"/>
                      <a:pt x="149" y="232"/>
                    </a:cubicBezTo>
                    <a:cubicBezTo>
                      <a:pt x="153" y="220"/>
                      <a:pt x="151" y="208"/>
                      <a:pt x="144" y="197"/>
                    </a:cubicBezTo>
                    <a:cubicBezTo>
                      <a:pt x="142" y="195"/>
                      <a:pt x="141" y="195"/>
                      <a:pt x="139" y="197"/>
                    </a:cubicBezTo>
                    <a:cubicBezTo>
                      <a:pt x="138" y="197"/>
                      <a:pt x="137" y="198"/>
                      <a:pt x="136" y="199"/>
                    </a:cubicBezTo>
                    <a:cubicBezTo>
                      <a:pt x="129" y="205"/>
                      <a:pt x="123" y="210"/>
                      <a:pt x="117" y="216"/>
                    </a:cubicBezTo>
                    <a:cubicBezTo>
                      <a:pt x="112" y="220"/>
                      <a:pt x="108" y="225"/>
                      <a:pt x="105" y="231"/>
                    </a:cubicBezTo>
                    <a:cubicBezTo>
                      <a:pt x="104" y="232"/>
                      <a:pt x="103" y="233"/>
                      <a:pt x="101" y="235"/>
                    </a:cubicBezTo>
                    <a:cubicBezTo>
                      <a:pt x="84" y="253"/>
                      <a:pt x="66" y="270"/>
                      <a:pt x="48" y="288"/>
                    </a:cubicBezTo>
                    <a:cubicBezTo>
                      <a:pt x="41" y="296"/>
                      <a:pt x="35" y="297"/>
                      <a:pt x="26" y="293"/>
                    </a:cubicBezTo>
                    <a:cubicBezTo>
                      <a:pt x="20" y="291"/>
                      <a:pt x="16" y="287"/>
                      <a:pt x="13" y="282"/>
                    </a:cubicBezTo>
                    <a:cubicBezTo>
                      <a:pt x="4" y="271"/>
                      <a:pt x="1" y="257"/>
                      <a:pt x="0" y="243"/>
                    </a:cubicBezTo>
                    <a:cubicBezTo>
                      <a:pt x="0" y="240"/>
                      <a:pt x="1" y="239"/>
                      <a:pt x="3" y="239"/>
                    </a:cubicBezTo>
                    <a:cubicBezTo>
                      <a:pt x="5" y="238"/>
                      <a:pt x="7" y="237"/>
                      <a:pt x="9" y="237"/>
                    </a:cubicBezTo>
                    <a:cubicBezTo>
                      <a:pt x="13" y="235"/>
                      <a:pt x="16" y="235"/>
                      <a:pt x="20" y="237"/>
                    </a:cubicBezTo>
                    <a:cubicBezTo>
                      <a:pt x="24" y="239"/>
                      <a:pt x="28" y="238"/>
                      <a:pt x="32" y="234"/>
                    </a:cubicBezTo>
                    <a:cubicBezTo>
                      <a:pt x="34" y="233"/>
                      <a:pt x="37" y="231"/>
                      <a:pt x="39" y="230"/>
                    </a:cubicBezTo>
                    <a:cubicBezTo>
                      <a:pt x="46" y="226"/>
                      <a:pt x="52" y="222"/>
                      <a:pt x="59" y="219"/>
                    </a:cubicBezTo>
                    <a:cubicBezTo>
                      <a:pt x="60" y="218"/>
                      <a:pt x="62" y="217"/>
                      <a:pt x="63" y="216"/>
                    </a:cubicBezTo>
                    <a:cubicBezTo>
                      <a:pt x="81" y="206"/>
                      <a:pt x="98" y="195"/>
                      <a:pt x="116" y="185"/>
                    </a:cubicBezTo>
                    <a:cubicBezTo>
                      <a:pt x="122" y="181"/>
                      <a:pt x="128" y="177"/>
                      <a:pt x="134" y="172"/>
                    </a:cubicBezTo>
                    <a:cubicBezTo>
                      <a:pt x="139" y="168"/>
                      <a:pt x="143" y="163"/>
                      <a:pt x="145" y="155"/>
                    </a:cubicBezTo>
                    <a:cubicBezTo>
                      <a:pt x="143" y="155"/>
                      <a:pt x="142" y="154"/>
                      <a:pt x="140" y="154"/>
                    </a:cubicBezTo>
                    <a:cubicBezTo>
                      <a:pt x="134" y="152"/>
                      <a:pt x="132" y="148"/>
                      <a:pt x="133" y="142"/>
                    </a:cubicBezTo>
                    <a:cubicBezTo>
                      <a:pt x="134" y="140"/>
                      <a:pt x="135" y="137"/>
                      <a:pt x="136" y="135"/>
                    </a:cubicBezTo>
                    <a:cubicBezTo>
                      <a:pt x="139" y="127"/>
                      <a:pt x="142" y="119"/>
                      <a:pt x="145" y="112"/>
                    </a:cubicBezTo>
                    <a:cubicBezTo>
                      <a:pt x="145" y="111"/>
                      <a:pt x="146" y="110"/>
                      <a:pt x="146" y="109"/>
                    </a:cubicBezTo>
                    <a:cubicBezTo>
                      <a:pt x="147" y="105"/>
                      <a:pt x="146" y="104"/>
                      <a:pt x="143" y="104"/>
                    </a:cubicBezTo>
                    <a:cubicBezTo>
                      <a:pt x="140" y="104"/>
                      <a:pt x="138" y="104"/>
                      <a:pt x="135" y="105"/>
                    </a:cubicBezTo>
                    <a:cubicBezTo>
                      <a:pt x="132" y="106"/>
                      <a:pt x="128" y="107"/>
                      <a:pt x="124" y="108"/>
                    </a:cubicBezTo>
                    <a:cubicBezTo>
                      <a:pt x="122" y="109"/>
                      <a:pt x="121" y="111"/>
                      <a:pt x="121" y="113"/>
                    </a:cubicBezTo>
                    <a:cubicBezTo>
                      <a:pt x="121" y="122"/>
                      <a:pt x="121" y="131"/>
                      <a:pt x="121" y="140"/>
                    </a:cubicBezTo>
                    <a:cubicBezTo>
                      <a:pt x="121" y="142"/>
                      <a:pt x="120" y="144"/>
                      <a:pt x="119" y="146"/>
                    </a:cubicBezTo>
                    <a:cubicBezTo>
                      <a:pt x="108" y="160"/>
                      <a:pt x="98" y="174"/>
                      <a:pt x="87" y="188"/>
                    </a:cubicBezTo>
                    <a:cubicBezTo>
                      <a:pt x="87" y="189"/>
                      <a:pt x="86" y="189"/>
                      <a:pt x="86" y="190"/>
                    </a:cubicBezTo>
                    <a:cubicBezTo>
                      <a:pt x="81" y="185"/>
                      <a:pt x="77" y="181"/>
                      <a:pt x="73" y="176"/>
                    </a:cubicBezTo>
                    <a:cubicBezTo>
                      <a:pt x="70" y="173"/>
                      <a:pt x="69" y="170"/>
                      <a:pt x="69" y="166"/>
                    </a:cubicBezTo>
                    <a:cubicBezTo>
                      <a:pt x="68" y="164"/>
                      <a:pt x="68" y="161"/>
                      <a:pt x="67" y="159"/>
                    </a:cubicBezTo>
                    <a:cubicBezTo>
                      <a:pt x="58" y="138"/>
                      <a:pt x="57" y="117"/>
                      <a:pt x="63" y="95"/>
                    </a:cubicBezTo>
                    <a:cubicBezTo>
                      <a:pt x="67" y="84"/>
                      <a:pt x="67" y="74"/>
                      <a:pt x="66" y="63"/>
                    </a:cubicBezTo>
                    <a:cubicBezTo>
                      <a:pt x="66" y="60"/>
                      <a:pt x="66" y="57"/>
                      <a:pt x="66" y="54"/>
                    </a:cubicBezTo>
                    <a:cubicBezTo>
                      <a:pt x="66" y="50"/>
                      <a:pt x="68" y="47"/>
                      <a:pt x="72" y="47"/>
                    </a:cubicBezTo>
                    <a:cubicBezTo>
                      <a:pt x="75" y="46"/>
                      <a:pt x="78" y="47"/>
                      <a:pt x="80" y="48"/>
                    </a:cubicBezTo>
                    <a:cubicBezTo>
                      <a:pt x="83" y="50"/>
                      <a:pt x="85" y="52"/>
                      <a:pt x="88" y="55"/>
                    </a:cubicBezTo>
                    <a:cubicBezTo>
                      <a:pt x="90" y="57"/>
                      <a:pt x="91" y="59"/>
                      <a:pt x="93" y="61"/>
                    </a:cubicBezTo>
                    <a:cubicBezTo>
                      <a:pt x="99" y="66"/>
                      <a:pt x="103" y="67"/>
                      <a:pt x="109" y="63"/>
                    </a:cubicBezTo>
                    <a:cubicBezTo>
                      <a:pt x="117" y="58"/>
                      <a:pt x="125" y="53"/>
                      <a:pt x="133" y="48"/>
                    </a:cubicBezTo>
                    <a:cubicBezTo>
                      <a:pt x="142" y="41"/>
                      <a:pt x="151" y="35"/>
                      <a:pt x="160" y="28"/>
                    </a:cubicBezTo>
                    <a:cubicBezTo>
                      <a:pt x="163" y="25"/>
                      <a:pt x="167" y="24"/>
                      <a:pt x="171" y="23"/>
                    </a:cubicBezTo>
                    <a:cubicBezTo>
                      <a:pt x="177" y="23"/>
                      <a:pt x="182" y="20"/>
                      <a:pt x="187" y="16"/>
                    </a:cubicBezTo>
                    <a:cubicBezTo>
                      <a:pt x="196" y="6"/>
                      <a:pt x="208" y="2"/>
                      <a:pt x="221" y="1"/>
                    </a:cubicBezTo>
                    <a:cubicBezTo>
                      <a:pt x="233" y="0"/>
                      <a:pt x="246" y="0"/>
                      <a:pt x="258" y="4"/>
                    </a:cubicBezTo>
                    <a:cubicBezTo>
                      <a:pt x="261" y="5"/>
                      <a:pt x="264" y="7"/>
                      <a:pt x="267" y="9"/>
                    </a:cubicBezTo>
                    <a:cubicBezTo>
                      <a:pt x="270" y="10"/>
                      <a:pt x="271" y="13"/>
                      <a:pt x="271" y="16"/>
                    </a:cubicBezTo>
                    <a:cubicBezTo>
                      <a:pt x="271" y="18"/>
                      <a:pt x="271" y="19"/>
                      <a:pt x="269" y="21"/>
                    </a:cubicBezTo>
                    <a:cubicBezTo>
                      <a:pt x="262" y="26"/>
                      <a:pt x="255" y="31"/>
                      <a:pt x="248" y="37"/>
                    </a:cubicBezTo>
                    <a:cubicBezTo>
                      <a:pt x="240" y="43"/>
                      <a:pt x="232" y="50"/>
                      <a:pt x="226" y="58"/>
                    </a:cubicBezTo>
                    <a:cubicBezTo>
                      <a:pt x="223" y="62"/>
                      <a:pt x="219" y="65"/>
                      <a:pt x="215" y="67"/>
                    </a:cubicBezTo>
                    <a:cubicBezTo>
                      <a:pt x="213" y="68"/>
                      <a:pt x="212" y="69"/>
                      <a:pt x="211" y="70"/>
                    </a:cubicBezTo>
                    <a:cubicBezTo>
                      <a:pt x="202" y="79"/>
                      <a:pt x="194" y="87"/>
                      <a:pt x="186" y="95"/>
                    </a:cubicBezTo>
                    <a:cubicBezTo>
                      <a:pt x="184" y="97"/>
                      <a:pt x="183" y="99"/>
                      <a:pt x="185" y="10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153" name="Freeform 14"/>
              <p:cNvSpPr/>
              <p:nvPr/>
            </p:nvSpPr>
            <p:spPr bwMode="auto">
              <a:xfrm>
                <a:off x="9143222" y="3099837"/>
                <a:ext cx="797747" cy="506201"/>
              </a:xfrm>
              <a:custGeom>
                <a:avLst/>
                <a:gdLst>
                  <a:gd name="T0" fmla="*/ 16 w 280"/>
                  <a:gd name="T1" fmla="*/ 133 h 178"/>
                  <a:gd name="T2" fmla="*/ 14 w 280"/>
                  <a:gd name="T3" fmla="*/ 124 h 178"/>
                  <a:gd name="T4" fmla="*/ 2 w 280"/>
                  <a:gd name="T5" fmla="*/ 103 h 178"/>
                  <a:gd name="T6" fmla="*/ 6 w 280"/>
                  <a:gd name="T7" fmla="*/ 81 h 178"/>
                  <a:gd name="T8" fmla="*/ 16 w 280"/>
                  <a:gd name="T9" fmla="*/ 77 h 178"/>
                  <a:gd name="T10" fmla="*/ 22 w 280"/>
                  <a:gd name="T11" fmla="*/ 77 h 178"/>
                  <a:gd name="T12" fmla="*/ 40 w 280"/>
                  <a:gd name="T13" fmla="*/ 71 h 178"/>
                  <a:gd name="T14" fmla="*/ 54 w 280"/>
                  <a:gd name="T15" fmla="*/ 64 h 178"/>
                  <a:gd name="T16" fmla="*/ 63 w 280"/>
                  <a:gd name="T17" fmla="*/ 61 h 178"/>
                  <a:gd name="T18" fmla="*/ 144 w 280"/>
                  <a:gd name="T19" fmla="*/ 25 h 178"/>
                  <a:gd name="T20" fmla="*/ 169 w 280"/>
                  <a:gd name="T21" fmla="*/ 16 h 178"/>
                  <a:gd name="T22" fmla="*/ 186 w 280"/>
                  <a:gd name="T23" fmla="*/ 13 h 178"/>
                  <a:gd name="T24" fmla="*/ 209 w 280"/>
                  <a:gd name="T25" fmla="*/ 9 h 178"/>
                  <a:gd name="T26" fmla="*/ 224 w 280"/>
                  <a:gd name="T27" fmla="*/ 3 h 178"/>
                  <a:gd name="T28" fmla="*/ 233 w 280"/>
                  <a:gd name="T29" fmla="*/ 0 h 178"/>
                  <a:gd name="T30" fmla="*/ 265 w 280"/>
                  <a:gd name="T31" fmla="*/ 5 h 178"/>
                  <a:gd name="T32" fmla="*/ 274 w 280"/>
                  <a:gd name="T33" fmla="*/ 29 h 178"/>
                  <a:gd name="T34" fmla="*/ 256 w 280"/>
                  <a:gd name="T35" fmla="*/ 50 h 178"/>
                  <a:gd name="T36" fmla="*/ 245 w 280"/>
                  <a:gd name="T37" fmla="*/ 53 h 178"/>
                  <a:gd name="T38" fmla="*/ 220 w 280"/>
                  <a:gd name="T39" fmla="*/ 56 h 178"/>
                  <a:gd name="T40" fmla="*/ 213 w 280"/>
                  <a:gd name="T41" fmla="*/ 58 h 178"/>
                  <a:gd name="T42" fmla="*/ 208 w 280"/>
                  <a:gd name="T43" fmla="*/ 67 h 178"/>
                  <a:gd name="T44" fmla="*/ 210 w 280"/>
                  <a:gd name="T45" fmla="*/ 76 h 178"/>
                  <a:gd name="T46" fmla="*/ 218 w 280"/>
                  <a:gd name="T47" fmla="*/ 92 h 178"/>
                  <a:gd name="T48" fmla="*/ 224 w 280"/>
                  <a:gd name="T49" fmla="*/ 115 h 178"/>
                  <a:gd name="T50" fmla="*/ 220 w 280"/>
                  <a:gd name="T51" fmla="*/ 146 h 178"/>
                  <a:gd name="T52" fmla="*/ 197 w 280"/>
                  <a:gd name="T53" fmla="*/ 163 h 178"/>
                  <a:gd name="T54" fmla="*/ 189 w 280"/>
                  <a:gd name="T55" fmla="*/ 163 h 178"/>
                  <a:gd name="T56" fmla="*/ 181 w 280"/>
                  <a:gd name="T57" fmla="*/ 167 h 178"/>
                  <a:gd name="T58" fmla="*/ 178 w 280"/>
                  <a:gd name="T59" fmla="*/ 170 h 178"/>
                  <a:gd name="T60" fmla="*/ 156 w 280"/>
                  <a:gd name="T61" fmla="*/ 175 h 178"/>
                  <a:gd name="T62" fmla="*/ 140 w 280"/>
                  <a:gd name="T63" fmla="*/ 166 h 178"/>
                  <a:gd name="T64" fmla="*/ 126 w 280"/>
                  <a:gd name="T65" fmla="*/ 162 h 178"/>
                  <a:gd name="T66" fmla="*/ 119 w 280"/>
                  <a:gd name="T67" fmla="*/ 160 h 178"/>
                  <a:gd name="T68" fmla="*/ 113 w 280"/>
                  <a:gd name="T69" fmla="*/ 150 h 178"/>
                  <a:gd name="T70" fmla="*/ 115 w 280"/>
                  <a:gd name="T71" fmla="*/ 147 h 178"/>
                  <a:gd name="T72" fmla="*/ 122 w 280"/>
                  <a:gd name="T73" fmla="*/ 147 h 178"/>
                  <a:gd name="T74" fmla="*/ 166 w 280"/>
                  <a:gd name="T75" fmla="*/ 141 h 178"/>
                  <a:gd name="T76" fmla="*/ 185 w 280"/>
                  <a:gd name="T77" fmla="*/ 129 h 178"/>
                  <a:gd name="T78" fmla="*/ 188 w 280"/>
                  <a:gd name="T79" fmla="*/ 120 h 178"/>
                  <a:gd name="T80" fmla="*/ 185 w 280"/>
                  <a:gd name="T81" fmla="*/ 92 h 178"/>
                  <a:gd name="T82" fmla="*/ 184 w 280"/>
                  <a:gd name="T83" fmla="*/ 77 h 178"/>
                  <a:gd name="T84" fmla="*/ 179 w 280"/>
                  <a:gd name="T85" fmla="*/ 71 h 178"/>
                  <a:gd name="T86" fmla="*/ 163 w 280"/>
                  <a:gd name="T87" fmla="*/ 75 h 178"/>
                  <a:gd name="T88" fmla="*/ 158 w 280"/>
                  <a:gd name="T89" fmla="*/ 79 h 178"/>
                  <a:gd name="T90" fmla="*/ 145 w 280"/>
                  <a:gd name="T91" fmla="*/ 82 h 178"/>
                  <a:gd name="T92" fmla="*/ 116 w 280"/>
                  <a:gd name="T93" fmla="*/ 91 h 178"/>
                  <a:gd name="T94" fmla="*/ 80 w 280"/>
                  <a:gd name="T95" fmla="*/ 118 h 178"/>
                  <a:gd name="T96" fmla="*/ 52 w 280"/>
                  <a:gd name="T97" fmla="*/ 135 h 178"/>
                  <a:gd name="T98" fmla="*/ 22 w 280"/>
                  <a:gd name="T99" fmla="*/ 136 h 178"/>
                  <a:gd name="T100" fmla="*/ 18 w 280"/>
                  <a:gd name="T101" fmla="*/ 134 h 178"/>
                  <a:gd name="T102" fmla="*/ 16 w 280"/>
                  <a:gd name="T103" fmla="*/ 133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80" h="178">
                    <a:moveTo>
                      <a:pt x="16" y="133"/>
                    </a:moveTo>
                    <a:cubicBezTo>
                      <a:pt x="18" y="129"/>
                      <a:pt x="16" y="127"/>
                      <a:pt x="14" y="124"/>
                    </a:cubicBezTo>
                    <a:cubicBezTo>
                      <a:pt x="9" y="118"/>
                      <a:pt x="5" y="111"/>
                      <a:pt x="2" y="103"/>
                    </a:cubicBezTo>
                    <a:cubicBezTo>
                      <a:pt x="0" y="95"/>
                      <a:pt x="1" y="88"/>
                      <a:pt x="6" y="81"/>
                    </a:cubicBezTo>
                    <a:cubicBezTo>
                      <a:pt x="9" y="78"/>
                      <a:pt x="12" y="76"/>
                      <a:pt x="16" y="77"/>
                    </a:cubicBezTo>
                    <a:cubicBezTo>
                      <a:pt x="18" y="77"/>
                      <a:pt x="20" y="76"/>
                      <a:pt x="22" y="77"/>
                    </a:cubicBezTo>
                    <a:cubicBezTo>
                      <a:pt x="29" y="79"/>
                      <a:pt x="36" y="76"/>
                      <a:pt x="40" y="71"/>
                    </a:cubicBezTo>
                    <a:cubicBezTo>
                      <a:pt x="44" y="67"/>
                      <a:pt x="49" y="65"/>
                      <a:pt x="54" y="64"/>
                    </a:cubicBezTo>
                    <a:cubicBezTo>
                      <a:pt x="57" y="64"/>
                      <a:pt x="60" y="62"/>
                      <a:pt x="63" y="61"/>
                    </a:cubicBezTo>
                    <a:cubicBezTo>
                      <a:pt x="89" y="47"/>
                      <a:pt x="116" y="35"/>
                      <a:pt x="144" y="25"/>
                    </a:cubicBezTo>
                    <a:cubicBezTo>
                      <a:pt x="152" y="22"/>
                      <a:pt x="161" y="19"/>
                      <a:pt x="169" y="16"/>
                    </a:cubicBezTo>
                    <a:cubicBezTo>
                      <a:pt x="174" y="14"/>
                      <a:pt x="180" y="14"/>
                      <a:pt x="186" y="13"/>
                    </a:cubicBezTo>
                    <a:cubicBezTo>
                      <a:pt x="194" y="12"/>
                      <a:pt x="201" y="11"/>
                      <a:pt x="209" y="9"/>
                    </a:cubicBezTo>
                    <a:cubicBezTo>
                      <a:pt x="214" y="8"/>
                      <a:pt x="219" y="5"/>
                      <a:pt x="224" y="3"/>
                    </a:cubicBezTo>
                    <a:cubicBezTo>
                      <a:pt x="227" y="1"/>
                      <a:pt x="230" y="0"/>
                      <a:pt x="233" y="0"/>
                    </a:cubicBezTo>
                    <a:cubicBezTo>
                      <a:pt x="244" y="0"/>
                      <a:pt x="255" y="1"/>
                      <a:pt x="265" y="5"/>
                    </a:cubicBezTo>
                    <a:cubicBezTo>
                      <a:pt x="276" y="9"/>
                      <a:pt x="280" y="19"/>
                      <a:pt x="274" y="29"/>
                    </a:cubicBezTo>
                    <a:cubicBezTo>
                      <a:pt x="270" y="38"/>
                      <a:pt x="263" y="45"/>
                      <a:pt x="256" y="50"/>
                    </a:cubicBezTo>
                    <a:cubicBezTo>
                      <a:pt x="252" y="53"/>
                      <a:pt x="249" y="53"/>
                      <a:pt x="245" y="53"/>
                    </a:cubicBezTo>
                    <a:cubicBezTo>
                      <a:pt x="236" y="54"/>
                      <a:pt x="228" y="55"/>
                      <a:pt x="220" y="56"/>
                    </a:cubicBezTo>
                    <a:cubicBezTo>
                      <a:pt x="218" y="57"/>
                      <a:pt x="215" y="57"/>
                      <a:pt x="213" y="58"/>
                    </a:cubicBezTo>
                    <a:cubicBezTo>
                      <a:pt x="209" y="60"/>
                      <a:pt x="208" y="63"/>
                      <a:pt x="208" y="67"/>
                    </a:cubicBezTo>
                    <a:cubicBezTo>
                      <a:pt x="208" y="70"/>
                      <a:pt x="209" y="73"/>
                      <a:pt x="210" y="76"/>
                    </a:cubicBezTo>
                    <a:cubicBezTo>
                      <a:pt x="213" y="82"/>
                      <a:pt x="215" y="87"/>
                      <a:pt x="218" y="92"/>
                    </a:cubicBezTo>
                    <a:cubicBezTo>
                      <a:pt x="221" y="100"/>
                      <a:pt x="224" y="107"/>
                      <a:pt x="224" y="115"/>
                    </a:cubicBezTo>
                    <a:cubicBezTo>
                      <a:pt x="224" y="126"/>
                      <a:pt x="223" y="136"/>
                      <a:pt x="220" y="146"/>
                    </a:cubicBezTo>
                    <a:cubicBezTo>
                      <a:pt x="216" y="157"/>
                      <a:pt x="209" y="162"/>
                      <a:pt x="197" y="163"/>
                    </a:cubicBezTo>
                    <a:cubicBezTo>
                      <a:pt x="194" y="163"/>
                      <a:pt x="192" y="163"/>
                      <a:pt x="189" y="163"/>
                    </a:cubicBezTo>
                    <a:cubicBezTo>
                      <a:pt x="186" y="163"/>
                      <a:pt x="183" y="163"/>
                      <a:pt x="181" y="167"/>
                    </a:cubicBezTo>
                    <a:cubicBezTo>
                      <a:pt x="180" y="168"/>
                      <a:pt x="179" y="169"/>
                      <a:pt x="178" y="170"/>
                    </a:cubicBezTo>
                    <a:cubicBezTo>
                      <a:pt x="171" y="176"/>
                      <a:pt x="164" y="178"/>
                      <a:pt x="156" y="175"/>
                    </a:cubicBezTo>
                    <a:cubicBezTo>
                      <a:pt x="151" y="172"/>
                      <a:pt x="145" y="169"/>
                      <a:pt x="140" y="166"/>
                    </a:cubicBezTo>
                    <a:cubicBezTo>
                      <a:pt x="136" y="163"/>
                      <a:pt x="132" y="162"/>
                      <a:pt x="126" y="162"/>
                    </a:cubicBezTo>
                    <a:cubicBezTo>
                      <a:pt x="124" y="162"/>
                      <a:pt x="121" y="163"/>
                      <a:pt x="119" y="160"/>
                    </a:cubicBezTo>
                    <a:cubicBezTo>
                      <a:pt x="116" y="157"/>
                      <a:pt x="114" y="154"/>
                      <a:pt x="113" y="150"/>
                    </a:cubicBezTo>
                    <a:cubicBezTo>
                      <a:pt x="112" y="148"/>
                      <a:pt x="113" y="147"/>
                      <a:pt x="115" y="147"/>
                    </a:cubicBezTo>
                    <a:cubicBezTo>
                      <a:pt x="117" y="147"/>
                      <a:pt x="120" y="147"/>
                      <a:pt x="122" y="147"/>
                    </a:cubicBezTo>
                    <a:cubicBezTo>
                      <a:pt x="137" y="148"/>
                      <a:pt x="152" y="146"/>
                      <a:pt x="166" y="141"/>
                    </a:cubicBezTo>
                    <a:cubicBezTo>
                      <a:pt x="173" y="138"/>
                      <a:pt x="179" y="134"/>
                      <a:pt x="185" y="129"/>
                    </a:cubicBezTo>
                    <a:cubicBezTo>
                      <a:pt x="188" y="126"/>
                      <a:pt x="189" y="123"/>
                      <a:pt x="188" y="120"/>
                    </a:cubicBezTo>
                    <a:cubicBezTo>
                      <a:pt x="187" y="111"/>
                      <a:pt x="186" y="102"/>
                      <a:pt x="185" y="92"/>
                    </a:cubicBezTo>
                    <a:cubicBezTo>
                      <a:pt x="184" y="87"/>
                      <a:pt x="184" y="82"/>
                      <a:pt x="184" y="77"/>
                    </a:cubicBezTo>
                    <a:cubicBezTo>
                      <a:pt x="184" y="73"/>
                      <a:pt x="183" y="71"/>
                      <a:pt x="179" y="71"/>
                    </a:cubicBezTo>
                    <a:cubicBezTo>
                      <a:pt x="173" y="70"/>
                      <a:pt x="168" y="70"/>
                      <a:pt x="163" y="75"/>
                    </a:cubicBezTo>
                    <a:cubicBezTo>
                      <a:pt x="162" y="76"/>
                      <a:pt x="160" y="77"/>
                      <a:pt x="158" y="79"/>
                    </a:cubicBezTo>
                    <a:cubicBezTo>
                      <a:pt x="154" y="81"/>
                      <a:pt x="150" y="83"/>
                      <a:pt x="145" y="82"/>
                    </a:cubicBezTo>
                    <a:cubicBezTo>
                      <a:pt x="134" y="82"/>
                      <a:pt x="124" y="85"/>
                      <a:pt x="116" y="91"/>
                    </a:cubicBezTo>
                    <a:cubicBezTo>
                      <a:pt x="104" y="100"/>
                      <a:pt x="92" y="109"/>
                      <a:pt x="80" y="118"/>
                    </a:cubicBezTo>
                    <a:cubicBezTo>
                      <a:pt x="71" y="124"/>
                      <a:pt x="62" y="131"/>
                      <a:pt x="52" y="135"/>
                    </a:cubicBezTo>
                    <a:cubicBezTo>
                      <a:pt x="42" y="139"/>
                      <a:pt x="32" y="140"/>
                      <a:pt x="22" y="136"/>
                    </a:cubicBezTo>
                    <a:cubicBezTo>
                      <a:pt x="20" y="136"/>
                      <a:pt x="19" y="135"/>
                      <a:pt x="18" y="134"/>
                    </a:cubicBezTo>
                    <a:cubicBezTo>
                      <a:pt x="17" y="134"/>
                      <a:pt x="17" y="134"/>
                      <a:pt x="16" y="1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154" name="Freeform 15"/>
              <p:cNvSpPr/>
              <p:nvPr/>
            </p:nvSpPr>
            <p:spPr bwMode="auto">
              <a:xfrm>
                <a:off x="6548140" y="2449465"/>
                <a:ext cx="605519" cy="323584"/>
              </a:xfrm>
              <a:custGeom>
                <a:avLst/>
                <a:gdLst>
                  <a:gd name="T0" fmla="*/ 197 w 212"/>
                  <a:gd name="T1" fmla="*/ 0 h 114"/>
                  <a:gd name="T2" fmla="*/ 205 w 212"/>
                  <a:gd name="T3" fmla="*/ 0 h 114"/>
                  <a:gd name="T4" fmla="*/ 211 w 212"/>
                  <a:gd name="T5" fmla="*/ 9 h 114"/>
                  <a:gd name="T6" fmla="*/ 191 w 212"/>
                  <a:gd name="T7" fmla="*/ 29 h 114"/>
                  <a:gd name="T8" fmla="*/ 187 w 212"/>
                  <a:gd name="T9" fmla="*/ 29 h 114"/>
                  <a:gd name="T10" fmla="*/ 174 w 212"/>
                  <a:gd name="T11" fmla="*/ 33 h 114"/>
                  <a:gd name="T12" fmla="*/ 132 w 212"/>
                  <a:gd name="T13" fmla="*/ 67 h 114"/>
                  <a:gd name="T14" fmla="*/ 109 w 212"/>
                  <a:gd name="T15" fmla="*/ 91 h 114"/>
                  <a:gd name="T16" fmla="*/ 71 w 212"/>
                  <a:gd name="T17" fmla="*/ 112 h 114"/>
                  <a:gd name="T18" fmla="*/ 40 w 212"/>
                  <a:gd name="T19" fmla="*/ 108 h 114"/>
                  <a:gd name="T20" fmla="*/ 9 w 212"/>
                  <a:gd name="T21" fmla="*/ 90 h 114"/>
                  <a:gd name="T22" fmla="*/ 8 w 212"/>
                  <a:gd name="T23" fmla="*/ 89 h 114"/>
                  <a:gd name="T24" fmla="*/ 11 w 212"/>
                  <a:gd name="T25" fmla="*/ 64 h 114"/>
                  <a:gd name="T26" fmla="*/ 15 w 212"/>
                  <a:gd name="T27" fmla="*/ 62 h 114"/>
                  <a:gd name="T28" fmla="*/ 114 w 212"/>
                  <a:gd name="T29" fmla="*/ 23 h 114"/>
                  <a:gd name="T30" fmla="*/ 130 w 212"/>
                  <a:gd name="T31" fmla="*/ 18 h 114"/>
                  <a:gd name="T32" fmla="*/ 164 w 212"/>
                  <a:gd name="T33" fmla="*/ 7 h 114"/>
                  <a:gd name="T34" fmla="*/ 197 w 212"/>
                  <a:gd name="T35"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2" h="114">
                    <a:moveTo>
                      <a:pt x="197" y="0"/>
                    </a:moveTo>
                    <a:cubicBezTo>
                      <a:pt x="199" y="0"/>
                      <a:pt x="202" y="0"/>
                      <a:pt x="205" y="0"/>
                    </a:cubicBezTo>
                    <a:cubicBezTo>
                      <a:pt x="209" y="1"/>
                      <a:pt x="212" y="5"/>
                      <a:pt x="211" y="9"/>
                    </a:cubicBezTo>
                    <a:cubicBezTo>
                      <a:pt x="207" y="18"/>
                      <a:pt x="200" y="25"/>
                      <a:pt x="191" y="29"/>
                    </a:cubicBezTo>
                    <a:cubicBezTo>
                      <a:pt x="189" y="29"/>
                      <a:pt x="188" y="29"/>
                      <a:pt x="187" y="29"/>
                    </a:cubicBezTo>
                    <a:cubicBezTo>
                      <a:pt x="182" y="28"/>
                      <a:pt x="178" y="30"/>
                      <a:pt x="174" y="33"/>
                    </a:cubicBezTo>
                    <a:cubicBezTo>
                      <a:pt x="158" y="43"/>
                      <a:pt x="144" y="54"/>
                      <a:pt x="132" y="67"/>
                    </a:cubicBezTo>
                    <a:cubicBezTo>
                      <a:pt x="124" y="75"/>
                      <a:pt x="116" y="83"/>
                      <a:pt x="109" y="91"/>
                    </a:cubicBezTo>
                    <a:cubicBezTo>
                      <a:pt x="99" y="102"/>
                      <a:pt x="86" y="110"/>
                      <a:pt x="71" y="112"/>
                    </a:cubicBezTo>
                    <a:cubicBezTo>
                      <a:pt x="61" y="114"/>
                      <a:pt x="50" y="112"/>
                      <a:pt x="40" y="108"/>
                    </a:cubicBezTo>
                    <a:cubicBezTo>
                      <a:pt x="29" y="104"/>
                      <a:pt x="19" y="98"/>
                      <a:pt x="9" y="90"/>
                    </a:cubicBezTo>
                    <a:cubicBezTo>
                      <a:pt x="9" y="90"/>
                      <a:pt x="9" y="89"/>
                      <a:pt x="8" y="89"/>
                    </a:cubicBezTo>
                    <a:cubicBezTo>
                      <a:pt x="0" y="81"/>
                      <a:pt x="2" y="70"/>
                      <a:pt x="11" y="64"/>
                    </a:cubicBezTo>
                    <a:cubicBezTo>
                      <a:pt x="12" y="63"/>
                      <a:pt x="14" y="63"/>
                      <a:pt x="15" y="62"/>
                    </a:cubicBezTo>
                    <a:cubicBezTo>
                      <a:pt x="48" y="49"/>
                      <a:pt x="81" y="36"/>
                      <a:pt x="114" y="23"/>
                    </a:cubicBezTo>
                    <a:cubicBezTo>
                      <a:pt x="119" y="21"/>
                      <a:pt x="125" y="19"/>
                      <a:pt x="130" y="18"/>
                    </a:cubicBezTo>
                    <a:cubicBezTo>
                      <a:pt x="142" y="15"/>
                      <a:pt x="153" y="12"/>
                      <a:pt x="164" y="7"/>
                    </a:cubicBezTo>
                    <a:cubicBezTo>
                      <a:pt x="175" y="2"/>
                      <a:pt x="186" y="0"/>
                      <a:pt x="19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155" name="Freeform 16"/>
              <p:cNvSpPr/>
              <p:nvPr/>
            </p:nvSpPr>
            <p:spPr bwMode="auto">
              <a:xfrm>
                <a:off x="6746776" y="2048989"/>
                <a:ext cx="323584" cy="358826"/>
              </a:xfrm>
              <a:custGeom>
                <a:avLst/>
                <a:gdLst>
                  <a:gd name="T0" fmla="*/ 114 w 114"/>
                  <a:gd name="T1" fmla="*/ 70 h 126"/>
                  <a:gd name="T2" fmla="*/ 101 w 114"/>
                  <a:gd name="T3" fmla="*/ 91 h 126"/>
                  <a:gd name="T4" fmla="*/ 78 w 114"/>
                  <a:gd name="T5" fmla="*/ 97 h 126"/>
                  <a:gd name="T6" fmla="*/ 58 w 114"/>
                  <a:gd name="T7" fmla="*/ 106 h 126"/>
                  <a:gd name="T8" fmla="*/ 40 w 114"/>
                  <a:gd name="T9" fmla="*/ 121 h 126"/>
                  <a:gd name="T10" fmla="*/ 31 w 114"/>
                  <a:gd name="T11" fmla="*/ 125 h 126"/>
                  <a:gd name="T12" fmla="*/ 23 w 114"/>
                  <a:gd name="T13" fmla="*/ 122 h 126"/>
                  <a:gd name="T14" fmla="*/ 23 w 114"/>
                  <a:gd name="T15" fmla="*/ 112 h 126"/>
                  <a:gd name="T16" fmla="*/ 26 w 114"/>
                  <a:gd name="T17" fmla="*/ 68 h 126"/>
                  <a:gd name="T18" fmla="*/ 16 w 114"/>
                  <a:gd name="T19" fmla="*/ 50 h 126"/>
                  <a:gd name="T20" fmla="*/ 11 w 114"/>
                  <a:gd name="T21" fmla="*/ 39 h 126"/>
                  <a:gd name="T22" fmla="*/ 3 w 114"/>
                  <a:gd name="T23" fmla="*/ 21 h 126"/>
                  <a:gd name="T24" fmla="*/ 3 w 114"/>
                  <a:gd name="T25" fmla="*/ 6 h 126"/>
                  <a:gd name="T26" fmla="*/ 12 w 114"/>
                  <a:gd name="T27" fmla="*/ 0 h 126"/>
                  <a:gd name="T28" fmla="*/ 18 w 114"/>
                  <a:gd name="T29" fmla="*/ 1 h 126"/>
                  <a:gd name="T30" fmla="*/ 50 w 114"/>
                  <a:gd name="T31" fmla="*/ 12 h 126"/>
                  <a:gd name="T32" fmla="*/ 86 w 114"/>
                  <a:gd name="T33" fmla="*/ 31 h 126"/>
                  <a:gd name="T34" fmla="*/ 106 w 114"/>
                  <a:gd name="T35" fmla="*/ 48 h 126"/>
                  <a:gd name="T36" fmla="*/ 114 w 114"/>
                  <a:gd name="T37" fmla="*/ 7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4" h="126">
                    <a:moveTo>
                      <a:pt x="114" y="70"/>
                    </a:moveTo>
                    <a:cubicBezTo>
                      <a:pt x="114" y="79"/>
                      <a:pt x="109" y="86"/>
                      <a:pt x="101" y="91"/>
                    </a:cubicBezTo>
                    <a:cubicBezTo>
                      <a:pt x="94" y="95"/>
                      <a:pt x="86" y="97"/>
                      <a:pt x="78" y="97"/>
                    </a:cubicBezTo>
                    <a:cubicBezTo>
                      <a:pt x="64" y="97"/>
                      <a:pt x="66" y="98"/>
                      <a:pt x="58" y="106"/>
                    </a:cubicBezTo>
                    <a:cubicBezTo>
                      <a:pt x="52" y="111"/>
                      <a:pt x="46" y="116"/>
                      <a:pt x="40" y="121"/>
                    </a:cubicBezTo>
                    <a:cubicBezTo>
                      <a:pt x="38" y="123"/>
                      <a:pt x="35" y="124"/>
                      <a:pt x="31" y="125"/>
                    </a:cubicBezTo>
                    <a:cubicBezTo>
                      <a:pt x="28" y="126"/>
                      <a:pt x="25" y="125"/>
                      <a:pt x="23" y="122"/>
                    </a:cubicBezTo>
                    <a:cubicBezTo>
                      <a:pt x="22" y="118"/>
                      <a:pt x="21" y="115"/>
                      <a:pt x="23" y="112"/>
                    </a:cubicBezTo>
                    <a:cubicBezTo>
                      <a:pt x="33" y="98"/>
                      <a:pt x="33" y="83"/>
                      <a:pt x="26" y="68"/>
                    </a:cubicBezTo>
                    <a:cubicBezTo>
                      <a:pt x="23" y="61"/>
                      <a:pt x="19" y="56"/>
                      <a:pt x="16" y="50"/>
                    </a:cubicBezTo>
                    <a:cubicBezTo>
                      <a:pt x="14" y="46"/>
                      <a:pt x="12" y="43"/>
                      <a:pt x="11" y="39"/>
                    </a:cubicBezTo>
                    <a:cubicBezTo>
                      <a:pt x="9" y="33"/>
                      <a:pt x="7" y="27"/>
                      <a:pt x="3" y="21"/>
                    </a:cubicBezTo>
                    <a:cubicBezTo>
                      <a:pt x="0" y="17"/>
                      <a:pt x="0" y="12"/>
                      <a:pt x="3" y="6"/>
                    </a:cubicBezTo>
                    <a:cubicBezTo>
                      <a:pt x="5" y="2"/>
                      <a:pt x="8" y="0"/>
                      <a:pt x="12" y="0"/>
                    </a:cubicBezTo>
                    <a:cubicBezTo>
                      <a:pt x="14" y="0"/>
                      <a:pt x="16" y="1"/>
                      <a:pt x="18" y="1"/>
                    </a:cubicBezTo>
                    <a:cubicBezTo>
                      <a:pt x="29" y="3"/>
                      <a:pt x="40" y="7"/>
                      <a:pt x="50" y="12"/>
                    </a:cubicBezTo>
                    <a:cubicBezTo>
                      <a:pt x="62" y="19"/>
                      <a:pt x="74" y="25"/>
                      <a:pt x="86" y="31"/>
                    </a:cubicBezTo>
                    <a:cubicBezTo>
                      <a:pt x="94" y="36"/>
                      <a:pt x="101" y="41"/>
                      <a:pt x="106" y="48"/>
                    </a:cubicBezTo>
                    <a:cubicBezTo>
                      <a:pt x="111" y="54"/>
                      <a:pt x="114" y="61"/>
                      <a:pt x="114" y="7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156" name="Freeform 24"/>
              <p:cNvSpPr/>
              <p:nvPr/>
            </p:nvSpPr>
            <p:spPr bwMode="auto">
              <a:xfrm>
                <a:off x="9216909" y="2378981"/>
                <a:ext cx="317177" cy="429310"/>
              </a:xfrm>
              <a:custGeom>
                <a:avLst/>
                <a:gdLst>
                  <a:gd name="T0" fmla="*/ 111 w 111"/>
                  <a:gd name="T1" fmla="*/ 118 h 150"/>
                  <a:gd name="T2" fmla="*/ 108 w 111"/>
                  <a:gd name="T3" fmla="*/ 125 h 150"/>
                  <a:gd name="T4" fmla="*/ 94 w 111"/>
                  <a:gd name="T5" fmla="*/ 142 h 150"/>
                  <a:gd name="T6" fmla="*/ 80 w 111"/>
                  <a:gd name="T7" fmla="*/ 149 h 150"/>
                  <a:gd name="T8" fmla="*/ 72 w 111"/>
                  <a:gd name="T9" fmla="*/ 144 h 150"/>
                  <a:gd name="T10" fmla="*/ 66 w 111"/>
                  <a:gd name="T11" fmla="*/ 117 h 150"/>
                  <a:gd name="T12" fmla="*/ 59 w 111"/>
                  <a:gd name="T13" fmla="*/ 90 h 150"/>
                  <a:gd name="T14" fmla="*/ 50 w 111"/>
                  <a:gd name="T15" fmla="*/ 75 h 150"/>
                  <a:gd name="T16" fmla="*/ 19 w 111"/>
                  <a:gd name="T17" fmla="*/ 40 h 150"/>
                  <a:gd name="T18" fmla="*/ 6 w 111"/>
                  <a:gd name="T19" fmla="*/ 27 h 150"/>
                  <a:gd name="T20" fmla="*/ 0 w 111"/>
                  <a:gd name="T21" fmla="*/ 10 h 150"/>
                  <a:gd name="T22" fmla="*/ 0 w 111"/>
                  <a:gd name="T23" fmla="*/ 8 h 150"/>
                  <a:gd name="T24" fmla="*/ 9 w 111"/>
                  <a:gd name="T25" fmla="*/ 2 h 150"/>
                  <a:gd name="T26" fmla="*/ 18 w 111"/>
                  <a:gd name="T27" fmla="*/ 7 h 150"/>
                  <a:gd name="T28" fmla="*/ 27 w 111"/>
                  <a:gd name="T29" fmla="*/ 15 h 150"/>
                  <a:gd name="T30" fmla="*/ 44 w 111"/>
                  <a:gd name="T31" fmla="*/ 26 h 150"/>
                  <a:gd name="T32" fmla="*/ 85 w 111"/>
                  <a:gd name="T33" fmla="*/ 57 h 150"/>
                  <a:gd name="T34" fmla="*/ 110 w 111"/>
                  <a:gd name="T35" fmla="*/ 114 h 150"/>
                  <a:gd name="T36" fmla="*/ 110 w 111"/>
                  <a:gd name="T37" fmla="*/ 117 h 150"/>
                  <a:gd name="T38" fmla="*/ 111 w 111"/>
                  <a:gd name="T39" fmla="*/ 118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1" h="150">
                    <a:moveTo>
                      <a:pt x="111" y="118"/>
                    </a:moveTo>
                    <a:cubicBezTo>
                      <a:pt x="110" y="120"/>
                      <a:pt x="109" y="123"/>
                      <a:pt x="108" y="125"/>
                    </a:cubicBezTo>
                    <a:cubicBezTo>
                      <a:pt x="103" y="131"/>
                      <a:pt x="99" y="136"/>
                      <a:pt x="94" y="142"/>
                    </a:cubicBezTo>
                    <a:cubicBezTo>
                      <a:pt x="90" y="146"/>
                      <a:pt x="86" y="148"/>
                      <a:pt x="80" y="149"/>
                    </a:cubicBezTo>
                    <a:cubicBezTo>
                      <a:pt x="75" y="150"/>
                      <a:pt x="73" y="149"/>
                      <a:pt x="72" y="144"/>
                    </a:cubicBezTo>
                    <a:cubicBezTo>
                      <a:pt x="70" y="135"/>
                      <a:pt x="68" y="126"/>
                      <a:pt x="66" y="117"/>
                    </a:cubicBezTo>
                    <a:cubicBezTo>
                      <a:pt x="64" y="108"/>
                      <a:pt x="63" y="99"/>
                      <a:pt x="59" y="90"/>
                    </a:cubicBezTo>
                    <a:cubicBezTo>
                      <a:pt x="57" y="85"/>
                      <a:pt x="54" y="80"/>
                      <a:pt x="50" y="75"/>
                    </a:cubicBezTo>
                    <a:cubicBezTo>
                      <a:pt x="40" y="63"/>
                      <a:pt x="29" y="51"/>
                      <a:pt x="19" y="40"/>
                    </a:cubicBezTo>
                    <a:cubicBezTo>
                      <a:pt x="15" y="35"/>
                      <a:pt x="11" y="31"/>
                      <a:pt x="6" y="27"/>
                    </a:cubicBezTo>
                    <a:cubicBezTo>
                      <a:pt x="1" y="22"/>
                      <a:pt x="0" y="17"/>
                      <a:pt x="0" y="10"/>
                    </a:cubicBezTo>
                    <a:cubicBezTo>
                      <a:pt x="0" y="9"/>
                      <a:pt x="0" y="9"/>
                      <a:pt x="0" y="8"/>
                    </a:cubicBezTo>
                    <a:cubicBezTo>
                      <a:pt x="2" y="1"/>
                      <a:pt x="3" y="0"/>
                      <a:pt x="9" y="2"/>
                    </a:cubicBezTo>
                    <a:cubicBezTo>
                      <a:pt x="12" y="4"/>
                      <a:pt x="15" y="5"/>
                      <a:pt x="18" y="7"/>
                    </a:cubicBezTo>
                    <a:cubicBezTo>
                      <a:pt x="21" y="10"/>
                      <a:pt x="24" y="12"/>
                      <a:pt x="27" y="15"/>
                    </a:cubicBezTo>
                    <a:cubicBezTo>
                      <a:pt x="32" y="20"/>
                      <a:pt x="38" y="24"/>
                      <a:pt x="44" y="26"/>
                    </a:cubicBezTo>
                    <a:cubicBezTo>
                      <a:pt x="61" y="33"/>
                      <a:pt x="74" y="43"/>
                      <a:pt x="85" y="57"/>
                    </a:cubicBezTo>
                    <a:cubicBezTo>
                      <a:pt x="98" y="73"/>
                      <a:pt x="107" y="92"/>
                      <a:pt x="110" y="114"/>
                    </a:cubicBezTo>
                    <a:cubicBezTo>
                      <a:pt x="110" y="115"/>
                      <a:pt x="110" y="116"/>
                      <a:pt x="110" y="117"/>
                    </a:cubicBezTo>
                    <a:cubicBezTo>
                      <a:pt x="110" y="117"/>
                      <a:pt x="110" y="118"/>
                      <a:pt x="111" y="1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157" name="Freeform 26"/>
              <p:cNvSpPr/>
              <p:nvPr/>
            </p:nvSpPr>
            <p:spPr bwMode="auto">
              <a:xfrm>
                <a:off x="7022303" y="3189544"/>
                <a:ext cx="230674" cy="281935"/>
              </a:xfrm>
              <a:custGeom>
                <a:avLst/>
                <a:gdLst>
                  <a:gd name="T0" fmla="*/ 0 w 81"/>
                  <a:gd name="T1" fmla="*/ 18 h 99"/>
                  <a:gd name="T2" fmla="*/ 1 w 81"/>
                  <a:gd name="T3" fmla="*/ 9 h 99"/>
                  <a:gd name="T4" fmla="*/ 11 w 81"/>
                  <a:gd name="T5" fmla="*/ 1 h 99"/>
                  <a:gd name="T6" fmla="*/ 50 w 81"/>
                  <a:gd name="T7" fmla="*/ 12 h 99"/>
                  <a:gd name="T8" fmla="*/ 78 w 81"/>
                  <a:gd name="T9" fmla="*/ 44 h 99"/>
                  <a:gd name="T10" fmla="*/ 80 w 81"/>
                  <a:gd name="T11" fmla="*/ 51 h 99"/>
                  <a:gd name="T12" fmla="*/ 77 w 81"/>
                  <a:gd name="T13" fmla="*/ 79 h 99"/>
                  <a:gd name="T14" fmla="*/ 43 w 81"/>
                  <a:gd name="T15" fmla="*/ 92 h 99"/>
                  <a:gd name="T16" fmla="*/ 30 w 81"/>
                  <a:gd name="T17" fmla="*/ 81 h 99"/>
                  <a:gd name="T18" fmla="*/ 12 w 81"/>
                  <a:gd name="T19" fmla="*/ 60 h 99"/>
                  <a:gd name="T20" fmla="*/ 1 w 81"/>
                  <a:gd name="T21" fmla="*/ 24 h 99"/>
                  <a:gd name="T22" fmla="*/ 1 w 81"/>
                  <a:gd name="T23" fmla="*/ 18 h 99"/>
                  <a:gd name="T24" fmla="*/ 0 w 81"/>
                  <a:gd name="T25" fmla="*/ 18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1" h="99">
                    <a:moveTo>
                      <a:pt x="0" y="18"/>
                    </a:moveTo>
                    <a:cubicBezTo>
                      <a:pt x="1" y="15"/>
                      <a:pt x="1" y="12"/>
                      <a:pt x="1" y="9"/>
                    </a:cubicBezTo>
                    <a:cubicBezTo>
                      <a:pt x="2" y="4"/>
                      <a:pt x="5" y="1"/>
                      <a:pt x="11" y="1"/>
                    </a:cubicBezTo>
                    <a:cubicBezTo>
                      <a:pt x="25" y="0"/>
                      <a:pt x="39" y="2"/>
                      <a:pt x="50" y="12"/>
                    </a:cubicBezTo>
                    <a:cubicBezTo>
                      <a:pt x="62" y="21"/>
                      <a:pt x="70" y="32"/>
                      <a:pt x="78" y="44"/>
                    </a:cubicBezTo>
                    <a:cubicBezTo>
                      <a:pt x="79" y="46"/>
                      <a:pt x="80" y="49"/>
                      <a:pt x="80" y="51"/>
                    </a:cubicBezTo>
                    <a:cubicBezTo>
                      <a:pt x="81" y="61"/>
                      <a:pt x="80" y="70"/>
                      <a:pt x="77" y="79"/>
                    </a:cubicBezTo>
                    <a:cubicBezTo>
                      <a:pt x="74" y="89"/>
                      <a:pt x="57" y="99"/>
                      <a:pt x="43" y="92"/>
                    </a:cubicBezTo>
                    <a:cubicBezTo>
                      <a:pt x="38" y="89"/>
                      <a:pt x="33" y="86"/>
                      <a:pt x="30" y="81"/>
                    </a:cubicBezTo>
                    <a:cubicBezTo>
                      <a:pt x="24" y="74"/>
                      <a:pt x="18" y="67"/>
                      <a:pt x="12" y="60"/>
                    </a:cubicBezTo>
                    <a:cubicBezTo>
                      <a:pt x="4" y="49"/>
                      <a:pt x="2" y="37"/>
                      <a:pt x="1" y="24"/>
                    </a:cubicBezTo>
                    <a:cubicBezTo>
                      <a:pt x="1" y="22"/>
                      <a:pt x="1" y="20"/>
                      <a:pt x="1" y="18"/>
                    </a:cubicBezTo>
                    <a:cubicBezTo>
                      <a:pt x="1" y="18"/>
                      <a:pt x="1" y="18"/>
                      <a:pt x="0"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158" name="Freeform 28"/>
              <p:cNvSpPr/>
              <p:nvPr/>
            </p:nvSpPr>
            <p:spPr bwMode="auto">
              <a:xfrm>
                <a:off x="8502460" y="3122264"/>
                <a:ext cx="246693" cy="285139"/>
              </a:xfrm>
              <a:custGeom>
                <a:avLst/>
                <a:gdLst>
                  <a:gd name="T0" fmla="*/ 38 w 87"/>
                  <a:gd name="T1" fmla="*/ 100 h 100"/>
                  <a:gd name="T2" fmla="*/ 27 w 87"/>
                  <a:gd name="T3" fmla="*/ 98 h 100"/>
                  <a:gd name="T4" fmla="*/ 22 w 87"/>
                  <a:gd name="T5" fmla="*/ 91 h 100"/>
                  <a:gd name="T6" fmla="*/ 17 w 87"/>
                  <a:gd name="T7" fmla="*/ 65 h 100"/>
                  <a:gd name="T8" fmla="*/ 1 w 87"/>
                  <a:gd name="T9" fmla="*/ 16 h 100"/>
                  <a:gd name="T10" fmla="*/ 0 w 87"/>
                  <a:gd name="T11" fmla="*/ 4 h 100"/>
                  <a:gd name="T12" fmla="*/ 4 w 87"/>
                  <a:gd name="T13" fmla="*/ 0 h 100"/>
                  <a:gd name="T14" fmla="*/ 12 w 87"/>
                  <a:gd name="T15" fmla="*/ 0 h 100"/>
                  <a:gd name="T16" fmla="*/ 20 w 87"/>
                  <a:gd name="T17" fmla="*/ 4 h 100"/>
                  <a:gd name="T18" fmla="*/ 31 w 87"/>
                  <a:gd name="T19" fmla="*/ 12 h 100"/>
                  <a:gd name="T20" fmla="*/ 65 w 87"/>
                  <a:gd name="T21" fmla="*/ 41 h 100"/>
                  <a:gd name="T22" fmla="*/ 78 w 87"/>
                  <a:gd name="T23" fmla="*/ 56 h 100"/>
                  <a:gd name="T24" fmla="*/ 73 w 87"/>
                  <a:gd name="T25" fmla="*/ 87 h 100"/>
                  <a:gd name="T26" fmla="*/ 38 w 87"/>
                  <a:gd name="T27" fmla="*/ 10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7" h="100">
                    <a:moveTo>
                      <a:pt x="38" y="100"/>
                    </a:moveTo>
                    <a:cubicBezTo>
                      <a:pt x="34" y="99"/>
                      <a:pt x="31" y="99"/>
                      <a:pt x="27" y="98"/>
                    </a:cubicBezTo>
                    <a:cubicBezTo>
                      <a:pt x="24" y="97"/>
                      <a:pt x="22" y="94"/>
                      <a:pt x="22" y="91"/>
                    </a:cubicBezTo>
                    <a:cubicBezTo>
                      <a:pt x="23" y="81"/>
                      <a:pt x="20" y="73"/>
                      <a:pt x="17" y="65"/>
                    </a:cubicBezTo>
                    <a:cubicBezTo>
                      <a:pt x="11" y="49"/>
                      <a:pt x="4" y="33"/>
                      <a:pt x="1" y="16"/>
                    </a:cubicBezTo>
                    <a:cubicBezTo>
                      <a:pt x="0" y="12"/>
                      <a:pt x="0" y="8"/>
                      <a:pt x="0" y="4"/>
                    </a:cubicBezTo>
                    <a:cubicBezTo>
                      <a:pt x="0" y="2"/>
                      <a:pt x="2" y="0"/>
                      <a:pt x="4" y="0"/>
                    </a:cubicBezTo>
                    <a:cubicBezTo>
                      <a:pt x="7" y="0"/>
                      <a:pt x="10" y="0"/>
                      <a:pt x="12" y="0"/>
                    </a:cubicBezTo>
                    <a:cubicBezTo>
                      <a:pt x="15" y="1"/>
                      <a:pt x="18" y="2"/>
                      <a:pt x="20" y="4"/>
                    </a:cubicBezTo>
                    <a:cubicBezTo>
                      <a:pt x="24" y="7"/>
                      <a:pt x="28" y="9"/>
                      <a:pt x="31" y="12"/>
                    </a:cubicBezTo>
                    <a:cubicBezTo>
                      <a:pt x="42" y="22"/>
                      <a:pt x="54" y="31"/>
                      <a:pt x="65" y="41"/>
                    </a:cubicBezTo>
                    <a:cubicBezTo>
                      <a:pt x="70" y="45"/>
                      <a:pt x="74" y="51"/>
                      <a:pt x="78" y="56"/>
                    </a:cubicBezTo>
                    <a:cubicBezTo>
                      <a:pt x="87" y="69"/>
                      <a:pt x="85" y="78"/>
                      <a:pt x="73" y="87"/>
                    </a:cubicBezTo>
                    <a:cubicBezTo>
                      <a:pt x="64" y="95"/>
                      <a:pt x="50" y="100"/>
                      <a:pt x="38" y="10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159" name="Freeform 36"/>
              <p:cNvSpPr/>
              <p:nvPr/>
            </p:nvSpPr>
            <p:spPr bwMode="auto">
              <a:xfrm>
                <a:off x="9207298" y="2724992"/>
                <a:ext cx="128152" cy="246693"/>
              </a:xfrm>
              <a:custGeom>
                <a:avLst/>
                <a:gdLst>
                  <a:gd name="T0" fmla="*/ 6 w 44"/>
                  <a:gd name="T1" fmla="*/ 57 h 87"/>
                  <a:gd name="T2" fmla="*/ 2 w 44"/>
                  <a:gd name="T3" fmla="*/ 8 h 87"/>
                  <a:gd name="T4" fmla="*/ 3 w 44"/>
                  <a:gd name="T5" fmla="*/ 2 h 87"/>
                  <a:gd name="T6" fmla="*/ 10 w 44"/>
                  <a:gd name="T7" fmla="*/ 2 h 87"/>
                  <a:gd name="T8" fmla="*/ 15 w 44"/>
                  <a:gd name="T9" fmla="*/ 6 h 87"/>
                  <a:gd name="T10" fmla="*/ 29 w 44"/>
                  <a:gd name="T11" fmla="*/ 22 h 87"/>
                  <a:gd name="T12" fmla="*/ 39 w 44"/>
                  <a:gd name="T13" fmla="*/ 36 h 87"/>
                  <a:gd name="T14" fmla="*/ 43 w 44"/>
                  <a:gd name="T15" fmla="*/ 52 h 87"/>
                  <a:gd name="T16" fmla="*/ 38 w 44"/>
                  <a:gd name="T17" fmla="*/ 74 h 87"/>
                  <a:gd name="T18" fmla="*/ 16 w 44"/>
                  <a:gd name="T19" fmla="*/ 87 h 87"/>
                  <a:gd name="T20" fmla="*/ 8 w 44"/>
                  <a:gd name="T21" fmla="*/ 81 h 87"/>
                  <a:gd name="T22" fmla="*/ 6 w 44"/>
                  <a:gd name="T23" fmla="*/ 65 h 87"/>
                  <a:gd name="T24" fmla="*/ 6 w 44"/>
                  <a:gd name="T25" fmla="*/ 5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87">
                    <a:moveTo>
                      <a:pt x="6" y="57"/>
                    </a:moveTo>
                    <a:cubicBezTo>
                      <a:pt x="7" y="39"/>
                      <a:pt x="5" y="23"/>
                      <a:pt x="2" y="8"/>
                    </a:cubicBezTo>
                    <a:cubicBezTo>
                      <a:pt x="1" y="6"/>
                      <a:pt x="0" y="3"/>
                      <a:pt x="3" y="2"/>
                    </a:cubicBezTo>
                    <a:cubicBezTo>
                      <a:pt x="5" y="0"/>
                      <a:pt x="7" y="0"/>
                      <a:pt x="10" y="2"/>
                    </a:cubicBezTo>
                    <a:cubicBezTo>
                      <a:pt x="12" y="3"/>
                      <a:pt x="14" y="4"/>
                      <a:pt x="15" y="6"/>
                    </a:cubicBezTo>
                    <a:cubicBezTo>
                      <a:pt x="20" y="11"/>
                      <a:pt x="25" y="17"/>
                      <a:pt x="29" y="22"/>
                    </a:cubicBezTo>
                    <a:cubicBezTo>
                      <a:pt x="33" y="27"/>
                      <a:pt x="36" y="32"/>
                      <a:pt x="39" y="36"/>
                    </a:cubicBezTo>
                    <a:cubicBezTo>
                      <a:pt x="42" y="41"/>
                      <a:pt x="44" y="46"/>
                      <a:pt x="43" y="52"/>
                    </a:cubicBezTo>
                    <a:cubicBezTo>
                      <a:pt x="42" y="59"/>
                      <a:pt x="41" y="67"/>
                      <a:pt x="38" y="74"/>
                    </a:cubicBezTo>
                    <a:cubicBezTo>
                      <a:pt x="33" y="83"/>
                      <a:pt x="27" y="87"/>
                      <a:pt x="16" y="87"/>
                    </a:cubicBezTo>
                    <a:cubicBezTo>
                      <a:pt x="12" y="87"/>
                      <a:pt x="10" y="85"/>
                      <a:pt x="8" y="81"/>
                    </a:cubicBezTo>
                    <a:cubicBezTo>
                      <a:pt x="6" y="76"/>
                      <a:pt x="6" y="71"/>
                      <a:pt x="6" y="65"/>
                    </a:cubicBezTo>
                    <a:cubicBezTo>
                      <a:pt x="6" y="62"/>
                      <a:pt x="6" y="59"/>
                      <a:pt x="6" y="5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grpSp>
        <p:grpSp>
          <p:nvGrpSpPr>
            <p:cNvPr id="124" name="组合 123"/>
            <p:cNvGrpSpPr/>
            <p:nvPr userDrawn="1"/>
          </p:nvGrpSpPr>
          <p:grpSpPr>
            <a:xfrm>
              <a:off x="9556201" y="498129"/>
              <a:ext cx="588050" cy="586680"/>
              <a:chOff x="2105799" y="20055838"/>
              <a:chExt cx="6748090" cy="6732363"/>
            </a:xfrm>
            <a:solidFill>
              <a:schemeClr val="accent1">
                <a:alpha val="80000"/>
              </a:schemeClr>
            </a:solidFill>
          </p:grpSpPr>
          <p:sp>
            <p:nvSpPr>
              <p:cNvPr id="125" name="Freeform 8"/>
              <p:cNvSpPr>
                <a:spLocks noEditPoints="1"/>
              </p:cNvSpPr>
              <p:nvPr/>
            </p:nvSpPr>
            <p:spPr bwMode="auto">
              <a:xfrm>
                <a:off x="2105799" y="20055838"/>
                <a:ext cx="6748090" cy="6732363"/>
              </a:xfrm>
              <a:custGeom>
                <a:avLst/>
                <a:gdLst>
                  <a:gd name="T0" fmla="*/ 0 w 965"/>
                  <a:gd name="T1" fmla="*/ 465 h 963"/>
                  <a:gd name="T2" fmla="*/ 1 w 965"/>
                  <a:gd name="T3" fmla="*/ 453 h 963"/>
                  <a:gd name="T4" fmla="*/ 10 w 965"/>
                  <a:gd name="T5" fmla="*/ 384 h 963"/>
                  <a:gd name="T6" fmla="*/ 50 w 965"/>
                  <a:gd name="T7" fmla="*/ 269 h 963"/>
                  <a:gd name="T8" fmla="*/ 220 w 965"/>
                  <a:gd name="T9" fmla="*/ 78 h 963"/>
                  <a:gd name="T10" fmla="*/ 368 w 965"/>
                  <a:gd name="T11" fmla="*/ 14 h 963"/>
                  <a:gd name="T12" fmla="*/ 459 w 965"/>
                  <a:gd name="T13" fmla="*/ 1 h 963"/>
                  <a:gd name="T14" fmla="*/ 465 w 965"/>
                  <a:gd name="T15" fmla="*/ 0 h 963"/>
                  <a:gd name="T16" fmla="*/ 498 w 965"/>
                  <a:gd name="T17" fmla="*/ 0 h 963"/>
                  <a:gd name="T18" fmla="*/ 503 w 965"/>
                  <a:gd name="T19" fmla="*/ 1 h 963"/>
                  <a:gd name="T20" fmla="*/ 746 w 965"/>
                  <a:gd name="T21" fmla="*/ 80 h 963"/>
                  <a:gd name="T22" fmla="*/ 941 w 965"/>
                  <a:gd name="T23" fmla="*/ 338 h 963"/>
                  <a:gd name="T24" fmla="*/ 962 w 965"/>
                  <a:gd name="T25" fmla="*/ 447 h 963"/>
                  <a:gd name="T26" fmla="*/ 945 w 965"/>
                  <a:gd name="T27" fmla="*/ 612 h 963"/>
                  <a:gd name="T28" fmla="*/ 857 w 965"/>
                  <a:gd name="T29" fmla="*/ 782 h 963"/>
                  <a:gd name="T30" fmla="*/ 722 w 965"/>
                  <a:gd name="T31" fmla="*/ 897 h 963"/>
                  <a:gd name="T32" fmla="*/ 584 w 965"/>
                  <a:gd name="T33" fmla="*/ 951 h 963"/>
                  <a:gd name="T34" fmla="*/ 502 w 965"/>
                  <a:gd name="T35" fmla="*/ 962 h 963"/>
                  <a:gd name="T36" fmla="*/ 497 w 965"/>
                  <a:gd name="T37" fmla="*/ 963 h 963"/>
                  <a:gd name="T38" fmla="*/ 466 w 965"/>
                  <a:gd name="T39" fmla="*/ 963 h 963"/>
                  <a:gd name="T40" fmla="*/ 449 w 965"/>
                  <a:gd name="T41" fmla="*/ 961 h 963"/>
                  <a:gd name="T42" fmla="*/ 332 w 965"/>
                  <a:gd name="T43" fmla="*/ 938 h 963"/>
                  <a:gd name="T44" fmla="*/ 51 w 965"/>
                  <a:gd name="T45" fmla="*/ 695 h 963"/>
                  <a:gd name="T46" fmla="*/ 8 w 965"/>
                  <a:gd name="T47" fmla="*/ 564 h 963"/>
                  <a:gd name="T48" fmla="*/ 1 w 965"/>
                  <a:gd name="T49" fmla="*/ 510 h 963"/>
                  <a:gd name="T50" fmla="*/ 0 w 965"/>
                  <a:gd name="T51" fmla="*/ 497 h 963"/>
                  <a:gd name="T52" fmla="*/ 0 w 965"/>
                  <a:gd name="T53" fmla="*/ 465 h 963"/>
                  <a:gd name="T54" fmla="*/ 481 w 965"/>
                  <a:gd name="T55" fmla="*/ 946 h 963"/>
                  <a:gd name="T56" fmla="*/ 946 w 965"/>
                  <a:gd name="T57" fmla="*/ 481 h 963"/>
                  <a:gd name="T58" fmla="*/ 482 w 965"/>
                  <a:gd name="T59" fmla="*/ 17 h 963"/>
                  <a:gd name="T60" fmla="*/ 17 w 965"/>
                  <a:gd name="T61" fmla="*/ 480 h 963"/>
                  <a:gd name="T62" fmla="*/ 481 w 965"/>
                  <a:gd name="T63" fmla="*/ 946 h 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65" h="963">
                    <a:moveTo>
                      <a:pt x="0" y="465"/>
                    </a:moveTo>
                    <a:cubicBezTo>
                      <a:pt x="0" y="461"/>
                      <a:pt x="1" y="457"/>
                      <a:pt x="1" y="453"/>
                    </a:cubicBezTo>
                    <a:cubicBezTo>
                      <a:pt x="3" y="430"/>
                      <a:pt x="6" y="407"/>
                      <a:pt x="10" y="384"/>
                    </a:cubicBezTo>
                    <a:cubicBezTo>
                      <a:pt x="19" y="344"/>
                      <a:pt x="32" y="306"/>
                      <a:pt x="50" y="269"/>
                    </a:cubicBezTo>
                    <a:cubicBezTo>
                      <a:pt x="89" y="190"/>
                      <a:pt x="146" y="127"/>
                      <a:pt x="220" y="78"/>
                    </a:cubicBezTo>
                    <a:cubicBezTo>
                      <a:pt x="265" y="48"/>
                      <a:pt x="315" y="27"/>
                      <a:pt x="368" y="14"/>
                    </a:cubicBezTo>
                    <a:cubicBezTo>
                      <a:pt x="398" y="6"/>
                      <a:pt x="429" y="2"/>
                      <a:pt x="459" y="1"/>
                    </a:cubicBezTo>
                    <a:cubicBezTo>
                      <a:pt x="461" y="1"/>
                      <a:pt x="463" y="0"/>
                      <a:pt x="465" y="0"/>
                    </a:cubicBezTo>
                    <a:cubicBezTo>
                      <a:pt x="476" y="0"/>
                      <a:pt x="487" y="0"/>
                      <a:pt x="498" y="0"/>
                    </a:cubicBezTo>
                    <a:cubicBezTo>
                      <a:pt x="500" y="0"/>
                      <a:pt x="501" y="1"/>
                      <a:pt x="503" y="1"/>
                    </a:cubicBezTo>
                    <a:cubicBezTo>
                      <a:pt x="592" y="5"/>
                      <a:pt x="673" y="31"/>
                      <a:pt x="746" y="80"/>
                    </a:cubicBezTo>
                    <a:cubicBezTo>
                      <a:pt x="841" y="143"/>
                      <a:pt x="906" y="229"/>
                      <a:pt x="941" y="338"/>
                    </a:cubicBezTo>
                    <a:cubicBezTo>
                      <a:pt x="952" y="373"/>
                      <a:pt x="959" y="410"/>
                      <a:pt x="962" y="447"/>
                    </a:cubicBezTo>
                    <a:cubicBezTo>
                      <a:pt x="965" y="503"/>
                      <a:pt x="960" y="558"/>
                      <a:pt x="945" y="612"/>
                    </a:cubicBezTo>
                    <a:cubicBezTo>
                      <a:pt x="927" y="674"/>
                      <a:pt x="897" y="731"/>
                      <a:pt x="857" y="782"/>
                    </a:cubicBezTo>
                    <a:cubicBezTo>
                      <a:pt x="819" y="829"/>
                      <a:pt x="774" y="867"/>
                      <a:pt x="722" y="897"/>
                    </a:cubicBezTo>
                    <a:cubicBezTo>
                      <a:pt x="679" y="923"/>
                      <a:pt x="633" y="940"/>
                      <a:pt x="584" y="951"/>
                    </a:cubicBezTo>
                    <a:cubicBezTo>
                      <a:pt x="557" y="957"/>
                      <a:pt x="530" y="960"/>
                      <a:pt x="502" y="962"/>
                    </a:cubicBezTo>
                    <a:cubicBezTo>
                      <a:pt x="500" y="962"/>
                      <a:pt x="498" y="962"/>
                      <a:pt x="497" y="963"/>
                    </a:cubicBezTo>
                    <a:cubicBezTo>
                      <a:pt x="487" y="963"/>
                      <a:pt x="476" y="963"/>
                      <a:pt x="466" y="963"/>
                    </a:cubicBezTo>
                    <a:cubicBezTo>
                      <a:pt x="460" y="962"/>
                      <a:pt x="455" y="961"/>
                      <a:pt x="449" y="961"/>
                    </a:cubicBezTo>
                    <a:cubicBezTo>
                      <a:pt x="409" y="958"/>
                      <a:pt x="370" y="951"/>
                      <a:pt x="332" y="938"/>
                    </a:cubicBezTo>
                    <a:cubicBezTo>
                      <a:pt x="206" y="895"/>
                      <a:pt x="112" y="814"/>
                      <a:pt x="51" y="695"/>
                    </a:cubicBezTo>
                    <a:cubicBezTo>
                      <a:pt x="30" y="654"/>
                      <a:pt x="16" y="610"/>
                      <a:pt x="8" y="564"/>
                    </a:cubicBezTo>
                    <a:cubicBezTo>
                      <a:pt x="4" y="546"/>
                      <a:pt x="2" y="528"/>
                      <a:pt x="1" y="510"/>
                    </a:cubicBezTo>
                    <a:cubicBezTo>
                      <a:pt x="1" y="506"/>
                      <a:pt x="0" y="501"/>
                      <a:pt x="0" y="497"/>
                    </a:cubicBezTo>
                    <a:cubicBezTo>
                      <a:pt x="0" y="486"/>
                      <a:pt x="0" y="475"/>
                      <a:pt x="0" y="465"/>
                    </a:cubicBezTo>
                    <a:close/>
                    <a:moveTo>
                      <a:pt x="481" y="946"/>
                    </a:moveTo>
                    <a:cubicBezTo>
                      <a:pt x="738" y="946"/>
                      <a:pt x="946" y="736"/>
                      <a:pt x="946" y="481"/>
                    </a:cubicBezTo>
                    <a:cubicBezTo>
                      <a:pt x="947" y="228"/>
                      <a:pt x="740" y="17"/>
                      <a:pt x="482" y="17"/>
                    </a:cubicBezTo>
                    <a:cubicBezTo>
                      <a:pt x="226" y="16"/>
                      <a:pt x="17" y="225"/>
                      <a:pt x="17" y="480"/>
                    </a:cubicBezTo>
                    <a:cubicBezTo>
                      <a:pt x="16" y="736"/>
                      <a:pt x="225" y="945"/>
                      <a:pt x="481" y="946"/>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cs"/>
                </a:endParaRPr>
              </a:p>
            </p:txBody>
          </p:sp>
          <p:sp>
            <p:nvSpPr>
              <p:cNvPr id="126" name="Freeform 42"/>
              <p:cNvSpPr>
                <a:spLocks noEditPoints="1"/>
              </p:cNvSpPr>
              <p:nvPr/>
            </p:nvSpPr>
            <p:spPr bwMode="auto">
              <a:xfrm>
                <a:off x="2986668" y="20928842"/>
                <a:ext cx="4978486" cy="4970622"/>
              </a:xfrm>
              <a:custGeom>
                <a:avLst/>
                <a:gdLst>
                  <a:gd name="T0" fmla="*/ 711 w 711"/>
                  <a:gd name="T1" fmla="*/ 356 h 711"/>
                  <a:gd name="T2" fmla="*/ 355 w 711"/>
                  <a:gd name="T3" fmla="*/ 711 h 711"/>
                  <a:gd name="T4" fmla="*/ 0 w 711"/>
                  <a:gd name="T5" fmla="*/ 357 h 711"/>
                  <a:gd name="T6" fmla="*/ 354 w 711"/>
                  <a:gd name="T7" fmla="*/ 1 h 711"/>
                  <a:gd name="T8" fmla="*/ 711 w 711"/>
                  <a:gd name="T9" fmla="*/ 356 h 711"/>
                  <a:gd name="T10" fmla="*/ 355 w 711"/>
                  <a:gd name="T11" fmla="*/ 700 h 711"/>
                  <a:gd name="T12" fmla="*/ 700 w 711"/>
                  <a:gd name="T13" fmla="*/ 356 h 711"/>
                  <a:gd name="T14" fmla="*/ 355 w 711"/>
                  <a:gd name="T15" fmla="*/ 12 h 711"/>
                  <a:gd name="T16" fmla="*/ 11 w 711"/>
                  <a:gd name="T17" fmla="*/ 356 h 711"/>
                  <a:gd name="T18" fmla="*/ 355 w 711"/>
                  <a:gd name="T19" fmla="*/ 700 h 7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1" h="711">
                    <a:moveTo>
                      <a:pt x="711" y="356"/>
                    </a:moveTo>
                    <a:cubicBezTo>
                      <a:pt x="711" y="552"/>
                      <a:pt x="551" y="711"/>
                      <a:pt x="355" y="711"/>
                    </a:cubicBezTo>
                    <a:cubicBezTo>
                      <a:pt x="159" y="711"/>
                      <a:pt x="1" y="551"/>
                      <a:pt x="0" y="357"/>
                    </a:cubicBezTo>
                    <a:cubicBezTo>
                      <a:pt x="0" y="162"/>
                      <a:pt x="158" y="2"/>
                      <a:pt x="354" y="1"/>
                    </a:cubicBezTo>
                    <a:cubicBezTo>
                      <a:pt x="551" y="0"/>
                      <a:pt x="711" y="159"/>
                      <a:pt x="711" y="356"/>
                    </a:cubicBezTo>
                    <a:close/>
                    <a:moveTo>
                      <a:pt x="355" y="700"/>
                    </a:moveTo>
                    <a:cubicBezTo>
                      <a:pt x="545" y="701"/>
                      <a:pt x="700" y="546"/>
                      <a:pt x="700" y="356"/>
                    </a:cubicBezTo>
                    <a:cubicBezTo>
                      <a:pt x="700" y="166"/>
                      <a:pt x="545" y="12"/>
                      <a:pt x="355" y="12"/>
                    </a:cubicBezTo>
                    <a:cubicBezTo>
                      <a:pt x="166" y="12"/>
                      <a:pt x="11" y="166"/>
                      <a:pt x="11" y="356"/>
                    </a:cubicBezTo>
                    <a:cubicBezTo>
                      <a:pt x="11" y="545"/>
                      <a:pt x="166" y="700"/>
                      <a:pt x="355" y="70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cs"/>
                </a:endParaRPr>
              </a:p>
            </p:txBody>
          </p:sp>
          <p:sp>
            <p:nvSpPr>
              <p:cNvPr id="127" name="Freeform 43"/>
              <p:cNvSpPr>
                <a:spLocks noEditPoints="1"/>
              </p:cNvSpPr>
              <p:nvPr/>
            </p:nvSpPr>
            <p:spPr bwMode="auto">
              <a:xfrm>
                <a:off x="7508990" y="21424332"/>
                <a:ext cx="550543" cy="660652"/>
              </a:xfrm>
              <a:custGeom>
                <a:avLst/>
                <a:gdLst>
                  <a:gd name="T0" fmla="*/ 37 w 79"/>
                  <a:gd name="T1" fmla="*/ 41 h 94"/>
                  <a:gd name="T2" fmla="*/ 21 w 79"/>
                  <a:gd name="T3" fmla="*/ 55 h 94"/>
                  <a:gd name="T4" fmla="*/ 19 w 79"/>
                  <a:gd name="T5" fmla="*/ 62 h 94"/>
                  <a:gd name="T6" fmla="*/ 20 w 79"/>
                  <a:gd name="T7" fmla="*/ 66 h 94"/>
                  <a:gd name="T8" fmla="*/ 0 w 79"/>
                  <a:gd name="T9" fmla="*/ 40 h 94"/>
                  <a:gd name="T10" fmla="*/ 3 w 79"/>
                  <a:gd name="T11" fmla="*/ 42 h 94"/>
                  <a:gd name="T12" fmla="*/ 12 w 79"/>
                  <a:gd name="T13" fmla="*/ 42 h 94"/>
                  <a:gd name="T14" fmla="*/ 48 w 79"/>
                  <a:gd name="T15" fmla="*/ 12 h 94"/>
                  <a:gd name="T16" fmla="*/ 50 w 79"/>
                  <a:gd name="T17" fmla="*/ 2 h 94"/>
                  <a:gd name="T18" fmla="*/ 50 w 79"/>
                  <a:gd name="T19" fmla="*/ 0 h 94"/>
                  <a:gd name="T20" fmla="*/ 52 w 79"/>
                  <a:gd name="T21" fmla="*/ 2 h 94"/>
                  <a:gd name="T22" fmla="*/ 70 w 79"/>
                  <a:gd name="T23" fmla="*/ 26 h 94"/>
                  <a:gd name="T24" fmla="*/ 77 w 79"/>
                  <a:gd name="T25" fmla="*/ 40 h 94"/>
                  <a:gd name="T26" fmla="*/ 75 w 79"/>
                  <a:gd name="T27" fmla="*/ 54 h 94"/>
                  <a:gd name="T28" fmla="*/ 57 w 79"/>
                  <a:gd name="T29" fmla="*/ 59 h 94"/>
                  <a:gd name="T30" fmla="*/ 50 w 79"/>
                  <a:gd name="T31" fmla="*/ 56 h 94"/>
                  <a:gd name="T32" fmla="*/ 40 w 79"/>
                  <a:gd name="T33" fmla="*/ 94 h 94"/>
                  <a:gd name="T34" fmla="*/ 38 w 79"/>
                  <a:gd name="T35" fmla="*/ 92 h 94"/>
                  <a:gd name="T36" fmla="*/ 31 w 79"/>
                  <a:gd name="T37" fmla="*/ 82 h 94"/>
                  <a:gd name="T38" fmla="*/ 29 w 79"/>
                  <a:gd name="T39" fmla="*/ 75 h 94"/>
                  <a:gd name="T40" fmla="*/ 38 w 79"/>
                  <a:gd name="T41" fmla="*/ 47 h 94"/>
                  <a:gd name="T42" fmla="*/ 37 w 79"/>
                  <a:gd name="T43" fmla="*/ 41 h 94"/>
                  <a:gd name="T44" fmla="*/ 40 w 79"/>
                  <a:gd name="T45" fmla="*/ 39 h 94"/>
                  <a:gd name="T46" fmla="*/ 45 w 79"/>
                  <a:gd name="T47" fmla="*/ 45 h 94"/>
                  <a:gd name="T48" fmla="*/ 61 w 79"/>
                  <a:gd name="T49" fmla="*/ 45 h 94"/>
                  <a:gd name="T50" fmla="*/ 65 w 79"/>
                  <a:gd name="T51" fmla="*/ 43 h 94"/>
                  <a:gd name="T52" fmla="*/ 65 w 79"/>
                  <a:gd name="T53" fmla="*/ 24 h 94"/>
                  <a:gd name="T54" fmla="*/ 59 w 79"/>
                  <a:gd name="T55" fmla="*/ 24 h 94"/>
                  <a:gd name="T56" fmla="*/ 45 w 79"/>
                  <a:gd name="T57" fmla="*/ 35 h 94"/>
                  <a:gd name="T58" fmla="*/ 40 w 79"/>
                  <a:gd name="T59" fmla="*/ 39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9" h="94">
                    <a:moveTo>
                      <a:pt x="37" y="41"/>
                    </a:moveTo>
                    <a:cubicBezTo>
                      <a:pt x="32" y="46"/>
                      <a:pt x="26" y="50"/>
                      <a:pt x="21" y="55"/>
                    </a:cubicBezTo>
                    <a:cubicBezTo>
                      <a:pt x="18" y="57"/>
                      <a:pt x="18" y="60"/>
                      <a:pt x="19" y="62"/>
                    </a:cubicBezTo>
                    <a:cubicBezTo>
                      <a:pt x="20" y="64"/>
                      <a:pt x="20" y="65"/>
                      <a:pt x="20" y="66"/>
                    </a:cubicBezTo>
                    <a:cubicBezTo>
                      <a:pt x="17" y="65"/>
                      <a:pt x="3" y="47"/>
                      <a:pt x="0" y="40"/>
                    </a:cubicBezTo>
                    <a:cubicBezTo>
                      <a:pt x="2" y="41"/>
                      <a:pt x="2" y="41"/>
                      <a:pt x="3" y="42"/>
                    </a:cubicBezTo>
                    <a:cubicBezTo>
                      <a:pt x="7" y="44"/>
                      <a:pt x="9" y="44"/>
                      <a:pt x="12" y="42"/>
                    </a:cubicBezTo>
                    <a:cubicBezTo>
                      <a:pt x="24" y="32"/>
                      <a:pt x="36" y="22"/>
                      <a:pt x="48" y="12"/>
                    </a:cubicBezTo>
                    <a:cubicBezTo>
                      <a:pt x="52" y="9"/>
                      <a:pt x="52" y="7"/>
                      <a:pt x="50" y="2"/>
                    </a:cubicBezTo>
                    <a:cubicBezTo>
                      <a:pt x="50" y="1"/>
                      <a:pt x="50" y="1"/>
                      <a:pt x="50" y="0"/>
                    </a:cubicBezTo>
                    <a:cubicBezTo>
                      <a:pt x="51" y="1"/>
                      <a:pt x="52" y="1"/>
                      <a:pt x="52" y="2"/>
                    </a:cubicBezTo>
                    <a:cubicBezTo>
                      <a:pt x="58" y="10"/>
                      <a:pt x="64" y="18"/>
                      <a:pt x="70" y="26"/>
                    </a:cubicBezTo>
                    <a:cubicBezTo>
                      <a:pt x="73" y="30"/>
                      <a:pt x="75" y="35"/>
                      <a:pt x="77" y="40"/>
                    </a:cubicBezTo>
                    <a:cubicBezTo>
                      <a:pt x="79" y="45"/>
                      <a:pt x="79" y="50"/>
                      <a:pt x="75" y="54"/>
                    </a:cubicBezTo>
                    <a:cubicBezTo>
                      <a:pt x="71" y="60"/>
                      <a:pt x="64" y="62"/>
                      <a:pt x="57" y="59"/>
                    </a:cubicBezTo>
                    <a:cubicBezTo>
                      <a:pt x="55" y="58"/>
                      <a:pt x="53" y="57"/>
                      <a:pt x="50" y="56"/>
                    </a:cubicBezTo>
                    <a:cubicBezTo>
                      <a:pt x="47" y="69"/>
                      <a:pt x="42" y="81"/>
                      <a:pt x="40" y="94"/>
                    </a:cubicBezTo>
                    <a:cubicBezTo>
                      <a:pt x="40" y="94"/>
                      <a:pt x="39" y="93"/>
                      <a:pt x="38" y="92"/>
                    </a:cubicBezTo>
                    <a:cubicBezTo>
                      <a:pt x="36" y="89"/>
                      <a:pt x="33" y="85"/>
                      <a:pt x="31" y="82"/>
                    </a:cubicBezTo>
                    <a:cubicBezTo>
                      <a:pt x="29" y="80"/>
                      <a:pt x="29" y="78"/>
                      <a:pt x="29" y="75"/>
                    </a:cubicBezTo>
                    <a:cubicBezTo>
                      <a:pt x="33" y="66"/>
                      <a:pt x="36" y="56"/>
                      <a:pt x="38" y="47"/>
                    </a:cubicBezTo>
                    <a:cubicBezTo>
                      <a:pt x="39" y="45"/>
                      <a:pt x="40" y="43"/>
                      <a:pt x="37" y="41"/>
                    </a:cubicBezTo>
                    <a:close/>
                    <a:moveTo>
                      <a:pt x="40" y="39"/>
                    </a:moveTo>
                    <a:cubicBezTo>
                      <a:pt x="42" y="41"/>
                      <a:pt x="43" y="43"/>
                      <a:pt x="45" y="45"/>
                    </a:cubicBezTo>
                    <a:cubicBezTo>
                      <a:pt x="50" y="50"/>
                      <a:pt x="55" y="50"/>
                      <a:pt x="61" y="45"/>
                    </a:cubicBezTo>
                    <a:cubicBezTo>
                      <a:pt x="63" y="45"/>
                      <a:pt x="64" y="44"/>
                      <a:pt x="65" y="43"/>
                    </a:cubicBezTo>
                    <a:cubicBezTo>
                      <a:pt x="71" y="37"/>
                      <a:pt x="71" y="31"/>
                      <a:pt x="65" y="24"/>
                    </a:cubicBezTo>
                    <a:cubicBezTo>
                      <a:pt x="63" y="22"/>
                      <a:pt x="62" y="21"/>
                      <a:pt x="59" y="24"/>
                    </a:cubicBezTo>
                    <a:cubicBezTo>
                      <a:pt x="54" y="27"/>
                      <a:pt x="50" y="31"/>
                      <a:pt x="45" y="35"/>
                    </a:cubicBezTo>
                    <a:cubicBezTo>
                      <a:pt x="44" y="36"/>
                      <a:pt x="42" y="38"/>
                      <a:pt x="40" y="39"/>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cs"/>
                </a:endParaRPr>
              </a:p>
            </p:txBody>
          </p:sp>
          <p:sp>
            <p:nvSpPr>
              <p:cNvPr id="128" name="Freeform 44"/>
              <p:cNvSpPr/>
              <p:nvPr/>
            </p:nvSpPr>
            <p:spPr bwMode="auto">
              <a:xfrm>
                <a:off x="2373206" y="22674853"/>
                <a:ext cx="526949" cy="566274"/>
              </a:xfrm>
              <a:custGeom>
                <a:avLst/>
                <a:gdLst>
                  <a:gd name="T0" fmla="*/ 0 w 76"/>
                  <a:gd name="T1" fmla="*/ 68 h 80"/>
                  <a:gd name="T2" fmla="*/ 5 w 76"/>
                  <a:gd name="T3" fmla="*/ 36 h 80"/>
                  <a:gd name="T4" fmla="*/ 7 w 76"/>
                  <a:gd name="T5" fmla="*/ 36 h 80"/>
                  <a:gd name="T6" fmla="*/ 7 w 76"/>
                  <a:gd name="T7" fmla="*/ 39 h 80"/>
                  <a:gd name="T8" fmla="*/ 13 w 76"/>
                  <a:gd name="T9" fmla="*/ 46 h 80"/>
                  <a:gd name="T10" fmla="*/ 35 w 76"/>
                  <a:gd name="T11" fmla="*/ 50 h 80"/>
                  <a:gd name="T12" fmla="*/ 33 w 76"/>
                  <a:gd name="T13" fmla="*/ 47 h 80"/>
                  <a:gd name="T14" fmla="*/ 18 w 76"/>
                  <a:gd name="T15" fmla="*/ 24 h 80"/>
                  <a:gd name="T16" fmla="*/ 17 w 76"/>
                  <a:gd name="T17" fmla="*/ 22 h 80"/>
                  <a:gd name="T18" fmla="*/ 10 w 76"/>
                  <a:gd name="T19" fmla="*/ 23 h 80"/>
                  <a:gd name="T20" fmla="*/ 8 w 76"/>
                  <a:gd name="T21" fmla="*/ 29 h 80"/>
                  <a:gd name="T22" fmla="*/ 12 w 76"/>
                  <a:gd name="T23" fmla="*/ 0 h 80"/>
                  <a:gd name="T24" fmla="*/ 13 w 76"/>
                  <a:gd name="T25" fmla="*/ 1 h 80"/>
                  <a:gd name="T26" fmla="*/ 19 w 76"/>
                  <a:gd name="T27" fmla="*/ 19 h 80"/>
                  <a:gd name="T28" fmla="*/ 29 w 76"/>
                  <a:gd name="T29" fmla="*/ 35 h 80"/>
                  <a:gd name="T30" fmla="*/ 33 w 76"/>
                  <a:gd name="T31" fmla="*/ 34 h 80"/>
                  <a:gd name="T32" fmla="*/ 69 w 76"/>
                  <a:gd name="T33" fmla="*/ 13 h 80"/>
                  <a:gd name="T34" fmla="*/ 75 w 76"/>
                  <a:gd name="T35" fmla="*/ 8 h 80"/>
                  <a:gd name="T36" fmla="*/ 74 w 76"/>
                  <a:gd name="T37" fmla="*/ 18 h 80"/>
                  <a:gd name="T38" fmla="*/ 72 w 76"/>
                  <a:gd name="T39" fmla="*/ 30 h 80"/>
                  <a:gd name="T40" fmla="*/ 70 w 76"/>
                  <a:gd name="T41" fmla="*/ 40 h 80"/>
                  <a:gd name="T42" fmla="*/ 69 w 76"/>
                  <a:gd name="T43" fmla="*/ 40 h 80"/>
                  <a:gd name="T44" fmla="*/ 68 w 76"/>
                  <a:gd name="T45" fmla="*/ 32 h 80"/>
                  <a:gd name="T46" fmla="*/ 64 w 76"/>
                  <a:gd name="T47" fmla="*/ 33 h 80"/>
                  <a:gd name="T48" fmla="*/ 39 w 76"/>
                  <a:gd name="T49" fmla="*/ 48 h 80"/>
                  <a:gd name="T50" fmla="*/ 42 w 76"/>
                  <a:gd name="T51" fmla="*/ 51 h 80"/>
                  <a:gd name="T52" fmla="*/ 60 w 76"/>
                  <a:gd name="T53" fmla="*/ 55 h 80"/>
                  <a:gd name="T54" fmla="*/ 66 w 76"/>
                  <a:gd name="T55" fmla="*/ 51 h 80"/>
                  <a:gd name="T56" fmla="*/ 68 w 76"/>
                  <a:gd name="T57" fmla="*/ 48 h 80"/>
                  <a:gd name="T58" fmla="*/ 63 w 76"/>
                  <a:gd name="T59" fmla="*/ 80 h 80"/>
                  <a:gd name="T60" fmla="*/ 62 w 76"/>
                  <a:gd name="T61" fmla="*/ 80 h 80"/>
                  <a:gd name="T62" fmla="*/ 62 w 76"/>
                  <a:gd name="T63" fmla="*/ 77 h 80"/>
                  <a:gd name="T64" fmla="*/ 55 w 76"/>
                  <a:gd name="T65" fmla="*/ 70 h 80"/>
                  <a:gd name="T66" fmla="*/ 11 w 76"/>
                  <a:gd name="T67" fmla="*/ 62 h 80"/>
                  <a:gd name="T68" fmla="*/ 3 w 76"/>
                  <a:gd name="T69" fmla="*/ 66 h 80"/>
                  <a:gd name="T70" fmla="*/ 1 w 76"/>
                  <a:gd name="T71" fmla="*/ 68 h 80"/>
                  <a:gd name="T72" fmla="*/ 0 w 76"/>
                  <a:gd name="T73" fmla="*/ 68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6" h="80">
                    <a:moveTo>
                      <a:pt x="0" y="68"/>
                    </a:moveTo>
                    <a:cubicBezTo>
                      <a:pt x="2" y="57"/>
                      <a:pt x="4" y="47"/>
                      <a:pt x="5" y="36"/>
                    </a:cubicBezTo>
                    <a:cubicBezTo>
                      <a:pt x="6" y="36"/>
                      <a:pt x="6" y="36"/>
                      <a:pt x="7" y="36"/>
                    </a:cubicBezTo>
                    <a:cubicBezTo>
                      <a:pt x="7" y="37"/>
                      <a:pt x="7" y="38"/>
                      <a:pt x="7" y="39"/>
                    </a:cubicBezTo>
                    <a:cubicBezTo>
                      <a:pt x="8" y="43"/>
                      <a:pt x="9" y="45"/>
                      <a:pt x="13" y="46"/>
                    </a:cubicBezTo>
                    <a:cubicBezTo>
                      <a:pt x="20" y="48"/>
                      <a:pt x="27" y="49"/>
                      <a:pt x="35" y="50"/>
                    </a:cubicBezTo>
                    <a:cubicBezTo>
                      <a:pt x="34" y="49"/>
                      <a:pt x="34" y="48"/>
                      <a:pt x="33" y="47"/>
                    </a:cubicBezTo>
                    <a:cubicBezTo>
                      <a:pt x="28" y="39"/>
                      <a:pt x="23" y="32"/>
                      <a:pt x="18" y="24"/>
                    </a:cubicBezTo>
                    <a:cubicBezTo>
                      <a:pt x="18" y="24"/>
                      <a:pt x="17" y="23"/>
                      <a:pt x="17" y="22"/>
                    </a:cubicBezTo>
                    <a:cubicBezTo>
                      <a:pt x="14" y="19"/>
                      <a:pt x="12" y="20"/>
                      <a:pt x="10" y="23"/>
                    </a:cubicBezTo>
                    <a:cubicBezTo>
                      <a:pt x="10" y="25"/>
                      <a:pt x="9" y="26"/>
                      <a:pt x="8" y="29"/>
                    </a:cubicBezTo>
                    <a:cubicBezTo>
                      <a:pt x="7" y="24"/>
                      <a:pt x="10" y="4"/>
                      <a:pt x="12" y="0"/>
                    </a:cubicBezTo>
                    <a:cubicBezTo>
                      <a:pt x="13" y="0"/>
                      <a:pt x="13" y="1"/>
                      <a:pt x="13" y="1"/>
                    </a:cubicBezTo>
                    <a:cubicBezTo>
                      <a:pt x="13" y="8"/>
                      <a:pt x="16" y="14"/>
                      <a:pt x="19" y="19"/>
                    </a:cubicBezTo>
                    <a:cubicBezTo>
                      <a:pt x="22" y="25"/>
                      <a:pt x="26" y="30"/>
                      <a:pt x="29" y="35"/>
                    </a:cubicBezTo>
                    <a:cubicBezTo>
                      <a:pt x="31" y="35"/>
                      <a:pt x="32" y="34"/>
                      <a:pt x="33" y="34"/>
                    </a:cubicBezTo>
                    <a:cubicBezTo>
                      <a:pt x="45" y="27"/>
                      <a:pt x="57" y="20"/>
                      <a:pt x="69" y="13"/>
                    </a:cubicBezTo>
                    <a:cubicBezTo>
                      <a:pt x="71" y="12"/>
                      <a:pt x="73" y="10"/>
                      <a:pt x="75" y="8"/>
                    </a:cubicBezTo>
                    <a:cubicBezTo>
                      <a:pt x="76" y="12"/>
                      <a:pt x="74" y="15"/>
                      <a:pt x="74" y="18"/>
                    </a:cubicBezTo>
                    <a:cubicBezTo>
                      <a:pt x="73" y="22"/>
                      <a:pt x="73" y="26"/>
                      <a:pt x="72" y="30"/>
                    </a:cubicBezTo>
                    <a:cubicBezTo>
                      <a:pt x="71" y="33"/>
                      <a:pt x="71" y="37"/>
                      <a:pt x="70" y="40"/>
                    </a:cubicBezTo>
                    <a:cubicBezTo>
                      <a:pt x="69" y="40"/>
                      <a:pt x="69" y="40"/>
                      <a:pt x="69" y="40"/>
                    </a:cubicBezTo>
                    <a:cubicBezTo>
                      <a:pt x="68" y="38"/>
                      <a:pt x="68" y="35"/>
                      <a:pt x="68" y="32"/>
                    </a:cubicBezTo>
                    <a:cubicBezTo>
                      <a:pt x="66" y="32"/>
                      <a:pt x="65" y="33"/>
                      <a:pt x="64" y="33"/>
                    </a:cubicBezTo>
                    <a:cubicBezTo>
                      <a:pt x="55" y="38"/>
                      <a:pt x="47" y="43"/>
                      <a:pt x="39" y="48"/>
                    </a:cubicBezTo>
                    <a:cubicBezTo>
                      <a:pt x="39" y="50"/>
                      <a:pt x="40" y="51"/>
                      <a:pt x="42" y="51"/>
                    </a:cubicBezTo>
                    <a:cubicBezTo>
                      <a:pt x="48" y="53"/>
                      <a:pt x="54" y="54"/>
                      <a:pt x="60" y="55"/>
                    </a:cubicBezTo>
                    <a:cubicBezTo>
                      <a:pt x="63" y="55"/>
                      <a:pt x="64" y="54"/>
                      <a:pt x="66" y="51"/>
                    </a:cubicBezTo>
                    <a:cubicBezTo>
                      <a:pt x="66" y="50"/>
                      <a:pt x="67" y="49"/>
                      <a:pt x="68" y="48"/>
                    </a:cubicBezTo>
                    <a:cubicBezTo>
                      <a:pt x="67" y="58"/>
                      <a:pt x="65" y="69"/>
                      <a:pt x="63" y="80"/>
                    </a:cubicBezTo>
                    <a:cubicBezTo>
                      <a:pt x="63" y="80"/>
                      <a:pt x="63" y="80"/>
                      <a:pt x="62" y="80"/>
                    </a:cubicBezTo>
                    <a:cubicBezTo>
                      <a:pt x="62" y="79"/>
                      <a:pt x="62" y="78"/>
                      <a:pt x="62" y="77"/>
                    </a:cubicBezTo>
                    <a:cubicBezTo>
                      <a:pt x="61" y="72"/>
                      <a:pt x="60" y="71"/>
                      <a:pt x="55" y="70"/>
                    </a:cubicBezTo>
                    <a:cubicBezTo>
                      <a:pt x="40" y="67"/>
                      <a:pt x="26" y="64"/>
                      <a:pt x="11" y="62"/>
                    </a:cubicBezTo>
                    <a:cubicBezTo>
                      <a:pt x="6" y="61"/>
                      <a:pt x="5" y="62"/>
                      <a:pt x="3" y="66"/>
                    </a:cubicBezTo>
                    <a:cubicBezTo>
                      <a:pt x="2" y="67"/>
                      <a:pt x="2" y="68"/>
                      <a:pt x="1" y="68"/>
                    </a:cubicBezTo>
                    <a:cubicBezTo>
                      <a:pt x="1" y="68"/>
                      <a:pt x="1" y="68"/>
                      <a:pt x="0" y="68"/>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cs"/>
                </a:endParaRPr>
              </a:p>
            </p:txBody>
          </p:sp>
          <p:sp>
            <p:nvSpPr>
              <p:cNvPr id="129" name="Freeform 45"/>
              <p:cNvSpPr/>
              <p:nvPr/>
            </p:nvSpPr>
            <p:spPr bwMode="auto">
              <a:xfrm>
                <a:off x="6989906" y="20865924"/>
                <a:ext cx="574138" cy="613463"/>
              </a:xfrm>
              <a:custGeom>
                <a:avLst/>
                <a:gdLst>
                  <a:gd name="T0" fmla="*/ 61 w 82"/>
                  <a:gd name="T1" fmla="*/ 37 h 87"/>
                  <a:gd name="T2" fmla="*/ 42 w 82"/>
                  <a:gd name="T3" fmla="*/ 65 h 87"/>
                  <a:gd name="T4" fmla="*/ 44 w 82"/>
                  <a:gd name="T5" fmla="*/ 59 h 87"/>
                  <a:gd name="T6" fmla="*/ 37 w 82"/>
                  <a:gd name="T7" fmla="*/ 42 h 87"/>
                  <a:gd name="T8" fmla="*/ 36 w 82"/>
                  <a:gd name="T9" fmla="*/ 44 h 87"/>
                  <a:gd name="T10" fmla="*/ 24 w 82"/>
                  <a:gd name="T11" fmla="*/ 61 h 87"/>
                  <a:gd name="T12" fmla="*/ 25 w 82"/>
                  <a:gd name="T13" fmla="*/ 68 h 87"/>
                  <a:gd name="T14" fmla="*/ 54 w 82"/>
                  <a:gd name="T15" fmla="*/ 74 h 87"/>
                  <a:gd name="T16" fmla="*/ 59 w 82"/>
                  <a:gd name="T17" fmla="*/ 73 h 87"/>
                  <a:gd name="T18" fmla="*/ 45 w 82"/>
                  <a:gd name="T19" fmla="*/ 87 h 87"/>
                  <a:gd name="T20" fmla="*/ 0 w 82"/>
                  <a:gd name="T21" fmla="*/ 52 h 87"/>
                  <a:gd name="T22" fmla="*/ 4 w 82"/>
                  <a:gd name="T23" fmla="*/ 54 h 87"/>
                  <a:gd name="T24" fmla="*/ 12 w 82"/>
                  <a:gd name="T25" fmla="*/ 51 h 87"/>
                  <a:gd name="T26" fmla="*/ 39 w 82"/>
                  <a:gd name="T27" fmla="*/ 12 h 87"/>
                  <a:gd name="T28" fmla="*/ 39 w 82"/>
                  <a:gd name="T29" fmla="*/ 3 h 87"/>
                  <a:gd name="T30" fmla="*/ 37 w 82"/>
                  <a:gd name="T31" fmla="*/ 0 h 87"/>
                  <a:gd name="T32" fmla="*/ 82 w 82"/>
                  <a:gd name="T33" fmla="*/ 33 h 87"/>
                  <a:gd name="T34" fmla="*/ 70 w 82"/>
                  <a:gd name="T35" fmla="*/ 48 h 87"/>
                  <a:gd name="T36" fmla="*/ 70 w 82"/>
                  <a:gd name="T37" fmla="*/ 46 h 87"/>
                  <a:gd name="T38" fmla="*/ 65 w 82"/>
                  <a:gd name="T39" fmla="*/ 24 h 87"/>
                  <a:gd name="T40" fmla="*/ 58 w 82"/>
                  <a:gd name="T41" fmla="*/ 19 h 87"/>
                  <a:gd name="T42" fmla="*/ 53 w 82"/>
                  <a:gd name="T43" fmla="*/ 20 h 87"/>
                  <a:gd name="T44" fmla="*/ 41 w 82"/>
                  <a:gd name="T45" fmla="*/ 36 h 87"/>
                  <a:gd name="T46" fmla="*/ 40 w 82"/>
                  <a:gd name="T47" fmla="*/ 39 h 87"/>
                  <a:gd name="T48" fmla="*/ 51 w 82"/>
                  <a:gd name="T49" fmla="*/ 43 h 87"/>
                  <a:gd name="T50" fmla="*/ 61 w 82"/>
                  <a:gd name="T51" fmla="*/ 3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2" h="87">
                    <a:moveTo>
                      <a:pt x="61" y="37"/>
                    </a:moveTo>
                    <a:cubicBezTo>
                      <a:pt x="60" y="41"/>
                      <a:pt x="46" y="62"/>
                      <a:pt x="42" y="65"/>
                    </a:cubicBezTo>
                    <a:cubicBezTo>
                      <a:pt x="43" y="62"/>
                      <a:pt x="43" y="60"/>
                      <a:pt x="44" y="59"/>
                    </a:cubicBezTo>
                    <a:cubicBezTo>
                      <a:pt x="46" y="52"/>
                      <a:pt x="44" y="46"/>
                      <a:pt x="37" y="42"/>
                    </a:cubicBezTo>
                    <a:cubicBezTo>
                      <a:pt x="37" y="42"/>
                      <a:pt x="36" y="43"/>
                      <a:pt x="36" y="44"/>
                    </a:cubicBezTo>
                    <a:cubicBezTo>
                      <a:pt x="32" y="50"/>
                      <a:pt x="28" y="55"/>
                      <a:pt x="24" y="61"/>
                    </a:cubicBezTo>
                    <a:cubicBezTo>
                      <a:pt x="22" y="64"/>
                      <a:pt x="22" y="66"/>
                      <a:pt x="25" y="68"/>
                    </a:cubicBezTo>
                    <a:cubicBezTo>
                      <a:pt x="33" y="76"/>
                      <a:pt x="42" y="80"/>
                      <a:pt x="54" y="74"/>
                    </a:cubicBezTo>
                    <a:cubicBezTo>
                      <a:pt x="56" y="73"/>
                      <a:pt x="56" y="73"/>
                      <a:pt x="59" y="73"/>
                    </a:cubicBezTo>
                    <a:cubicBezTo>
                      <a:pt x="57" y="76"/>
                      <a:pt x="50" y="84"/>
                      <a:pt x="45" y="87"/>
                    </a:cubicBezTo>
                    <a:cubicBezTo>
                      <a:pt x="36" y="82"/>
                      <a:pt x="2" y="56"/>
                      <a:pt x="0" y="52"/>
                    </a:cubicBezTo>
                    <a:cubicBezTo>
                      <a:pt x="2" y="53"/>
                      <a:pt x="3" y="53"/>
                      <a:pt x="4" y="54"/>
                    </a:cubicBezTo>
                    <a:cubicBezTo>
                      <a:pt x="8" y="55"/>
                      <a:pt x="10" y="54"/>
                      <a:pt x="12" y="51"/>
                    </a:cubicBezTo>
                    <a:cubicBezTo>
                      <a:pt x="21" y="38"/>
                      <a:pt x="30" y="25"/>
                      <a:pt x="39" y="12"/>
                    </a:cubicBezTo>
                    <a:cubicBezTo>
                      <a:pt x="42" y="8"/>
                      <a:pt x="41" y="6"/>
                      <a:pt x="39" y="3"/>
                    </a:cubicBezTo>
                    <a:cubicBezTo>
                      <a:pt x="38" y="2"/>
                      <a:pt x="38" y="1"/>
                      <a:pt x="37" y="0"/>
                    </a:cubicBezTo>
                    <a:cubicBezTo>
                      <a:pt x="40" y="1"/>
                      <a:pt x="76" y="27"/>
                      <a:pt x="82" y="33"/>
                    </a:cubicBezTo>
                    <a:cubicBezTo>
                      <a:pt x="79" y="38"/>
                      <a:pt x="73" y="46"/>
                      <a:pt x="70" y="48"/>
                    </a:cubicBezTo>
                    <a:cubicBezTo>
                      <a:pt x="70" y="47"/>
                      <a:pt x="70" y="46"/>
                      <a:pt x="70" y="46"/>
                    </a:cubicBezTo>
                    <a:cubicBezTo>
                      <a:pt x="74" y="36"/>
                      <a:pt x="72" y="30"/>
                      <a:pt x="65" y="24"/>
                    </a:cubicBezTo>
                    <a:cubicBezTo>
                      <a:pt x="63" y="22"/>
                      <a:pt x="61" y="20"/>
                      <a:pt x="58" y="19"/>
                    </a:cubicBezTo>
                    <a:cubicBezTo>
                      <a:pt x="56" y="17"/>
                      <a:pt x="54" y="18"/>
                      <a:pt x="53" y="20"/>
                    </a:cubicBezTo>
                    <a:cubicBezTo>
                      <a:pt x="49" y="25"/>
                      <a:pt x="45" y="30"/>
                      <a:pt x="41" y="36"/>
                    </a:cubicBezTo>
                    <a:cubicBezTo>
                      <a:pt x="41" y="37"/>
                      <a:pt x="40" y="38"/>
                      <a:pt x="40" y="39"/>
                    </a:cubicBezTo>
                    <a:cubicBezTo>
                      <a:pt x="43" y="42"/>
                      <a:pt x="46" y="44"/>
                      <a:pt x="51" y="43"/>
                    </a:cubicBezTo>
                    <a:cubicBezTo>
                      <a:pt x="54" y="42"/>
                      <a:pt x="58" y="39"/>
                      <a:pt x="61" y="3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cs"/>
                </a:endParaRPr>
              </a:p>
            </p:txBody>
          </p:sp>
          <p:sp>
            <p:nvSpPr>
              <p:cNvPr id="130" name="Freeform 46"/>
              <p:cNvSpPr/>
              <p:nvPr/>
            </p:nvSpPr>
            <p:spPr bwMode="auto">
              <a:xfrm>
                <a:off x="2373206" y="23555723"/>
                <a:ext cx="495489" cy="471895"/>
              </a:xfrm>
              <a:custGeom>
                <a:avLst/>
                <a:gdLst>
                  <a:gd name="T0" fmla="*/ 49 w 71"/>
                  <a:gd name="T1" fmla="*/ 20 h 68"/>
                  <a:gd name="T2" fmla="*/ 37 w 71"/>
                  <a:gd name="T3" fmla="*/ 29 h 68"/>
                  <a:gd name="T4" fmla="*/ 38 w 71"/>
                  <a:gd name="T5" fmla="*/ 39 h 68"/>
                  <a:gd name="T6" fmla="*/ 44 w 71"/>
                  <a:gd name="T7" fmla="*/ 38 h 68"/>
                  <a:gd name="T8" fmla="*/ 60 w 71"/>
                  <a:gd name="T9" fmla="*/ 36 h 68"/>
                  <a:gd name="T10" fmla="*/ 65 w 71"/>
                  <a:gd name="T11" fmla="*/ 30 h 68"/>
                  <a:gd name="T12" fmla="*/ 48 w 71"/>
                  <a:gd name="T13" fmla="*/ 4 h 68"/>
                  <a:gd name="T14" fmla="*/ 44 w 71"/>
                  <a:gd name="T15" fmla="*/ 0 h 68"/>
                  <a:gd name="T16" fmla="*/ 63 w 71"/>
                  <a:gd name="T17" fmla="*/ 1 h 68"/>
                  <a:gd name="T18" fmla="*/ 70 w 71"/>
                  <a:gd name="T19" fmla="*/ 59 h 68"/>
                  <a:gd name="T20" fmla="*/ 68 w 71"/>
                  <a:gd name="T21" fmla="*/ 55 h 68"/>
                  <a:gd name="T22" fmla="*/ 62 w 71"/>
                  <a:gd name="T23" fmla="*/ 51 h 68"/>
                  <a:gd name="T24" fmla="*/ 16 w 71"/>
                  <a:gd name="T25" fmla="*/ 58 h 68"/>
                  <a:gd name="T26" fmla="*/ 9 w 71"/>
                  <a:gd name="T27" fmla="*/ 65 h 68"/>
                  <a:gd name="T28" fmla="*/ 9 w 71"/>
                  <a:gd name="T29" fmla="*/ 68 h 68"/>
                  <a:gd name="T30" fmla="*/ 1 w 71"/>
                  <a:gd name="T31" fmla="*/ 11 h 68"/>
                  <a:gd name="T32" fmla="*/ 18 w 71"/>
                  <a:gd name="T33" fmla="*/ 9 h 68"/>
                  <a:gd name="T34" fmla="*/ 19 w 71"/>
                  <a:gd name="T35" fmla="*/ 10 h 68"/>
                  <a:gd name="T36" fmla="*/ 17 w 71"/>
                  <a:gd name="T37" fmla="*/ 11 h 68"/>
                  <a:gd name="T38" fmla="*/ 6 w 71"/>
                  <a:gd name="T39" fmla="*/ 30 h 68"/>
                  <a:gd name="T40" fmla="*/ 7 w 71"/>
                  <a:gd name="T41" fmla="*/ 38 h 68"/>
                  <a:gd name="T42" fmla="*/ 13 w 71"/>
                  <a:gd name="T43" fmla="*/ 42 h 68"/>
                  <a:gd name="T44" fmla="*/ 33 w 71"/>
                  <a:gd name="T45" fmla="*/ 39 h 68"/>
                  <a:gd name="T46" fmla="*/ 29 w 71"/>
                  <a:gd name="T47" fmla="*/ 28 h 68"/>
                  <a:gd name="T48" fmla="*/ 18 w 71"/>
                  <a:gd name="T49" fmla="*/ 24 h 68"/>
                  <a:gd name="T50" fmla="*/ 19 w 71"/>
                  <a:gd name="T51" fmla="*/ 22 h 68"/>
                  <a:gd name="T52" fmla="*/ 49 w 71"/>
                  <a:gd name="T53" fmla="*/ 18 h 68"/>
                  <a:gd name="T54" fmla="*/ 49 w 71"/>
                  <a:gd name="T55" fmla="*/ 2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1" h="68">
                    <a:moveTo>
                      <a:pt x="49" y="20"/>
                    </a:moveTo>
                    <a:cubicBezTo>
                      <a:pt x="44" y="22"/>
                      <a:pt x="39" y="24"/>
                      <a:pt x="37" y="29"/>
                    </a:cubicBezTo>
                    <a:cubicBezTo>
                      <a:pt x="36" y="32"/>
                      <a:pt x="36" y="35"/>
                      <a:pt x="38" y="39"/>
                    </a:cubicBezTo>
                    <a:cubicBezTo>
                      <a:pt x="40" y="38"/>
                      <a:pt x="42" y="38"/>
                      <a:pt x="44" y="38"/>
                    </a:cubicBezTo>
                    <a:cubicBezTo>
                      <a:pt x="49" y="37"/>
                      <a:pt x="54" y="36"/>
                      <a:pt x="60" y="36"/>
                    </a:cubicBezTo>
                    <a:cubicBezTo>
                      <a:pt x="63" y="35"/>
                      <a:pt x="64" y="34"/>
                      <a:pt x="65" y="30"/>
                    </a:cubicBezTo>
                    <a:cubicBezTo>
                      <a:pt x="65" y="18"/>
                      <a:pt x="59" y="8"/>
                      <a:pt x="48" y="4"/>
                    </a:cubicBezTo>
                    <a:cubicBezTo>
                      <a:pt x="47" y="3"/>
                      <a:pt x="45" y="3"/>
                      <a:pt x="44" y="0"/>
                    </a:cubicBezTo>
                    <a:cubicBezTo>
                      <a:pt x="51" y="0"/>
                      <a:pt x="57" y="1"/>
                      <a:pt x="63" y="1"/>
                    </a:cubicBezTo>
                    <a:cubicBezTo>
                      <a:pt x="65" y="5"/>
                      <a:pt x="71" y="54"/>
                      <a:pt x="70" y="59"/>
                    </a:cubicBezTo>
                    <a:cubicBezTo>
                      <a:pt x="69" y="57"/>
                      <a:pt x="69" y="56"/>
                      <a:pt x="68" y="55"/>
                    </a:cubicBezTo>
                    <a:cubicBezTo>
                      <a:pt x="67" y="52"/>
                      <a:pt x="65" y="51"/>
                      <a:pt x="62" y="51"/>
                    </a:cubicBezTo>
                    <a:cubicBezTo>
                      <a:pt x="46" y="53"/>
                      <a:pt x="31" y="55"/>
                      <a:pt x="16" y="58"/>
                    </a:cubicBezTo>
                    <a:cubicBezTo>
                      <a:pt x="12" y="58"/>
                      <a:pt x="10" y="60"/>
                      <a:pt x="9" y="65"/>
                    </a:cubicBezTo>
                    <a:cubicBezTo>
                      <a:pt x="9" y="66"/>
                      <a:pt x="9" y="67"/>
                      <a:pt x="9" y="68"/>
                    </a:cubicBezTo>
                    <a:cubicBezTo>
                      <a:pt x="7" y="65"/>
                      <a:pt x="0" y="17"/>
                      <a:pt x="1" y="11"/>
                    </a:cubicBezTo>
                    <a:cubicBezTo>
                      <a:pt x="7" y="10"/>
                      <a:pt x="12" y="9"/>
                      <a:pt x="18" y="9"/>
                    </a:cubicBezTo>
                    <a:cubicBezTo>
                      <a:pt x="18" y="9"/>
                      <a:pt x="19" y="9"/>
                      <a:pt x="19" y="10"/>
                    </a:cubicBezTo>
                    <a:cubicBezTo>
                      <a:pt x="18" y="10"/>
                      <a:pt x="18" y="11"/>
                      <a:pt x="17" y="11"/>
                    </a:cubicBezTo>
                    <a:cubicBezTo>
                      <a:pt x="8" y="14"/>
                      <a:pt x="5" y="21"/>
                      <a:pt x="6" y="30"/>
                    </a:cubicBezTo>
                    <a:cubicBezTo>
                      <a:pt x="6" y="32"/>
                      <a:pt x="6" y="35"/>
                      <a:pt x="7" y="38"/>
                    </a:cubicBezTo>
                    <a:cubicBezTo>
                      <a:pt x="7" y="42"/>
                      <a:pt x="8" y="43"/>
                      <a:pt x="13" y="42"/>
                    </a:cubicBezTo>
                    <a:cubicBezTo>
                      <a:pt x="20" y="41"/>
                      <a:pt x="26" y="40"/>
                      <a:pt x="33" y="39"/>
                    </a:cubicBezTo>
                    <a:cubicBezTo>
                      <a:pt x="34" y="34"/>
                      <a:pt x="33" y="30"/>
                      <a:pt x="29" y="28"/>
                    </a:cubicBezTo>
                    <a:cubicBezTo>
                      <a:pt x="26" y="26"/>
                      <a:pt x="22" y="25"/>
                      <a:pt x="18" y="24"/>
                    </a:cubicBezTo>
                    <a:cubicBezTo>
                      <a:pt x="18" y="23"/>
                      <a:pt x="19" y="23"/>
                      <a:pt x="19" y="22"/>
                    </a:cubicBezTo>
                    <a:cubicBezTo>
                      <a:pt x="29" y="21"/>
                      <a:pt x="39" y="20"/>
                      <a:pt x="49" y="18"/>
                    </a:cubicBezTo>
                    <a:cubicBezTo>
                      <a:pt x="49" y="19"/>
                      <a:pt x="49" y="19"/>
                      <a:pt x="49" y="2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cs"/>
                </a:endParaRPr>
              </a:p>
            </p:txBody>
          </p:sp>
          <p:sp>
            <p:nvSpPr>
              <p:cNvPr id="131" name="Freeform 47"/>
              <p:cNvSpPr>
                <a:spLocks noEditPoints="1"/>
              </p:cNvSpPr>
              <p:nvPr/>
            </p:nvSpPr>
            <p:spPr bwMode="auto">
              <a:xfrm>
                <a:off x="4897841" y="26009575"/>
                <a:ext cx="346056" cy="495489"/>
              </a:xfrm>
              <a:custGeom>
                <a:avLst/>
                <a:gdLst>
                  <a:gd name="T0" fmla="*/ 17 w 50"/>
                  <a:gd name="T1" fmla="*/ 35 h 70"/>
                  <a:gd name="T2" fmla="*/ 10 w 50"/>
                  <a:gd name="T3" fmla="*/ 27 h 70"/>
                  <a:gd name="T4" fmla="*/ 8 w 50"/>
                  <a:gd name="T5" fmla="*/ 11 h 70"/>
                  <a:gd name="T6" fmla="*/ 19 w 50"/>
                  <a:gd name="T7" fmla="*/ 1 h 70"/>
                  <a:gd name="T8" fmla="*/ 39 w 50"/>
                  <a:gd name="T9" fmla="*/ 3 h 70"/>
                  <a:gd name="T10" fmla="*/ 48 w 50"/>
                  <a:gd name="T11" fmla="*/ 12 h 70"/>
                  <a:gd name="T12" fmla="*/ 42 w 50"/>
                  <a:gd name="T13" fmla="*/ 27 h 70"/>
                  <a:gd name="T14" fmla="*/ 34 w 50"/>
                  <a:gd name="T15" fmla="*/ 30 h 70"/>
                  <a:gd name="T16" fmla="*/ 37 w 50"/>
                  <a:gd name="T17" fmla="*/ 33 h 70"/>
                  <a:gd name="T18" fmla="*/ 44 w 50"/>
                  <a:gd name="T19" fmla="*/ 44 h 70"/>
                  <a:gd name="T20" fmla="*/ 30 w 50"/>
                  <a:gd name="T21" fmla="*/ 69 h 70"/>
                  <a:gd name="T22" fmla="*/ 9 w 50"/>
                  <a:gd name="T23" fmla="*/ 65 h 70"/>
                  <a:gd name="T24" fmla="*/ 1 w 50"/>
                  <a:gd name="T25" fmla="*/ 51 h 70"/>
                  <a:gd name="T26" fmla="*/ 11 w 50"/>
                  <a:gd name="T27" fmla="*/ 38 h 70"/>
                  <a:gd name="T28" fmla="*/ 17 w 50"/>
                  <a:gd name="T29" fmla="*/ 35 h 70"/>
                  <a:gd name="T30" fmla="*/ 20 w 50"/>
                  <a:gd name="T31" fmla="*/ 38 h 70"/>
                  <a:gd name="T32" fmla="*/ 14 w 50"/>
                  <a:gd name="T33" fmla="*/ 61 h 70"/>
                  <a:gd name="T34" fmla="*/ 22 w 50"/>
                  <a:gd name="T35" fmla="*/ 67 h 70"/>
                  <a:gd name="T36" fmla="*/ 30 w 50"/>
                  <a:gd name="T37" fmla="*/ 61 h 70"/>
                  <a:gd name="T38" fmla="*/ 20 w 50"/>
                  <a:gd name="T39" fmla="*/ 38 h 70"/>
                  <a:gd name="T40" fmla="*/ 31 w 50"/>
                  <a:gd name="T41" fmla="*/ 27 h 70"/>
                  <a:gd name="T42" fmla="*/ 36 w 50"/>
                  <a:gd name="T43" fmla="*/ 8 h 70"/>
                  <a:gd name="T44" fmla="*/ 28 w 50"/>
                  <a:gd name="T45" fmla="*/ 3 h 70"/>
                  <a:gd name="T46" fmla="*/ 21 w 50"/>
                  <a:gd name="T47" fmla="*/ 8 h 70"/>
                  <a:gd name="T48" fmla="*/ 22 w 50"/>
                  <a:gd name="T49" fmla="*/ 18 h 70"/>
                  <a:gd name="T50" fmla="*/ 31 w 50"/>
                  <a:gd name="T51" fmla="*/ 2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 h="70">
                    <a:moveTo>
                      <a:pt x="17" y="35"/>
                    </a:moveTo>
                    <a:cubicBezTo>
                      <a:pt x="15" y="33"/>
                      <a:pt x="12" y="30"/>
                      <a:pt x="10" y="27"/>
                    </a:cubicBezTo>
                    <a:cubicBezTo>
                      <a:pt x="7" y="22"/>
                      <a:pt x="6" y="17"/>
                      <a:pt x="8" y="11"/>
                    </a:cubicBezTo>
                    <a:cubicBezTo>
                      <a:pt x="10" y="6"/>
                      <a:pt x="14" y="3"/>
                      <a:pt x="19" y="1"/>
                    </a:cubicBezTo>
                    <a:cubicBezTo>
                      <a:pt x="26" y="0"/>
                      <a:pt x="33" y="0"/>
                      <a:pt x="39" y="3"/>
                    </a:cubicBezTo>
                    <a:cubicBezTo>
                      <a:pt x="43" y="5"/>
                      <a:pt x="46" y="8"/>
                      <a:pt x="48" y="12"/>
                    </a:cubicBezTo>
                    <a:cubicBezTo>
                      <a:pt x="50" y="18"/>
                      <a:pt x="48" y="24"/>
                      <a:pt x="42" y="27"/>
                    </a:cubicBezTo>
                    <a:cubicBezTo>
                      <a:pt x="39" y="28"/>
                      <a:pt x="37" y="29"/>
                      <a:pt x="34" y="30"/>
                    </a:cubicBezTo>
                    <a:cubicBezTo>
                      <a:pt x="35" y="31"/>
                      <a:pt x="36" y="32"/>
                      <a:pt x="37" y="33"/>
                    </a:cubicBezTo>
                    <a:cubicBezTo>
                      <a:pt x="40" y="37"/>
                      <a:pt x="43" y="40"/>
                      <a:pt x="44" y="44"/>
                    </a:cubicBezTo>
                    <a:cubicBezTo>
                      <a:pt x="48" y="55"/>
                      <a:pt x="42" y="66"/>
                      <a:pt x="30" y="69"/>
                    </a:cubicBezTo>
                    <a:cubicBezTo>
                      <a:pt x="23" y="70"/>
                      <a:pt x="16" y="69"/>
                      <a:pt x="9" y="65"/>
                    </a:cubicBezTo>
                    <a:cubicBezTo>
                      <a:pt x="3" y="62"/>
                      <a:pt x="0" y="57"/>
                      <a:pt x="1" y="51"/>
                    </a:cubicBezTo>
                    <a:cubicBezTo>
                      <a:pt x="1" y="44"/>
                      <a:pt x="5" y="40"/>
                      <a:pt x="11" y="38"/>
                    </a:cubicBezTo>
                    <a:cubicBezTo>
                      <a:pt x="13" y="37"/>
                      <a:pt x="15" y="36"/>
                      <a:pt x="17" y="35"/>
                    </a:cubicBezTo>
                    <a:close/>
                    <a:moveTo>
                      <a:pt x="20" y="38"/>
                    </a:moveTo>
                    <a:cubicBezTo>
                      <a:pt x="13" y="44"/>
                      <a:pt x="10" y="54"/>
                      <a:pt x="14" y="61"/>
                    </a:cubicBezTo>
                    <a:cubicBezTo>
                      <a:pt x="15" y="65"/>
                      <a:pt x="18" y="67"/>
                      <a:pt x="22" y="67"/>
                    </a:cubicBezTo>
                    <a:cubicBezTo>
                      <a:pt x="26" y="67"/>
                      <a:pt x="28" y="64"/>
                      <a:pt x="30" y="61"/>
                    </a:cubicBezTo>
                    <a:cubicBezTo>
                      <a:pt x="33" y="53"/>
                      <a:pt x="29" y="44"/>
                      <a:pt x="20" y="38"/>
                    </a:cubicBezTo>
                    <a:close/>
                    <a:moveTo>
                      <a:pt x="31" y="27"/>
                    </a:moveTo>
                    <a:cubicBezTo>
                      <a:pt x="37" y="23"/>
                      <a:pt x="39" y="14"/>
                      <a:pt x="36" y="8"/>
                    </a:cubicBezTo>
                    <a:cubicBezTo>
                      <a:pt x="35" y="4"/>
                      <a:pt x="32" y="3"/>
                      <a:pt x="28" y="3"/>
                    </a:cubicBezTo>
                    <a:cubicBezTo>
                      <a:pt x="25" y="3"/>
                      <a:pt x="23" y="5"/>
                      <a:pt x="21" y="8"/>
                    </a:cubicBezTo>
                    <a:cubicBezTo>
                      <a:pt x="20" y="11"/>
                      <a:pt x="20" y="15"/>
                      <a:pt x="22" y="18"/>
                    </a:cubicBezTo>
                    <a:cubicBezTo>
                      <a:pt x="24" y="22"/>
                      <a:pt x="27" y="25"/>
                      <a:pt x="31" y="2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cs"/>
                </a:endParaRPr>
              </a:p>
            </p:txBody>
          </p:sp>
          <p:sp>
            <p:nvSpPr>
              <p:cNvPr id="132" name="Freeform 48"/>
              <p:cNvSpPr>
                <a:spLocks noEditPoints="1"/>
              </p:cNvSpPr>
              <p:nvPr/>
            </p:nvSpPr>
            <p:spPr bwMode="auto">
              <a:xfrm>
                <a:off x="2569829" y="24342214"/>
                <a:ext cx="511219" cy="440435"/>
              </a:xfrm>
              <a:custGeom>
                <a:avLst/>
                <a:gdLst>
                  <a:gd name="T0" fmla="*/ 16 w 74"/>
                  <a:gd name="T1" fmla="*/ 63 h 63"/>
                  <a:gd name="T2" fmla="*/ 14 w 74"/>
                  <a:gd name="T3" fmla="*/ 60 h 63"/>
                  <a:gd name="T4" fmla="*/ 3 w 74"/>
                  <a:gd name="T5" fmla="*/ 34 h 63"/>
                  <a:gd name="T6" fmla="*/ 0 w 74"/>
                  <a:gd name="T7" fmla="*/ 18 h 63"/>
                  <a:gd name="T8" fmla="*/ 8 w 74"/>
                  <a:gd name="T9" fmla="*/ 3 h 63"/>
                  <a:gd name="T10" fmla="*/ 25 w 74"/>
                  <a:gd name="T11" fmla="*/ 4 h 63"/>
                  <a:gd name="T12" fmla="*/ 33 w 74"/>
                  <a:gd name="T13" fmla="*/ 13 h 63"/>
                  <a:gd name="T14" fmla="*/ 38 w 74"/>
                  <a:gd name="T15" fmla="*/ 26 h 63"/>
                  <a:gd name="T16" fmla="*/ 42 w 74"/>
                  <a:gd name="T17" fmla="*/ 25 h 63"/>
                  <a:gd name="T18" fmla="*/ 55 w 74"/>
                  <a:gd name="T19" fmla="*/ 19 h 63"/>
                  <a:gd name="T20" fmla="*/ 61 w 74"/>
                  <a:gd name="T21" fmla="*/ 9 h 63"/>
                  <a:gd name="T22" fmla="*/ 61 w 74"/>
                  <a:gd name="T23" fmla="*/ 6 h 63"/>
                  <a:gd name="T24" fmla="*/ 66 w 74"/>
                  <a:gd name="T25" fmla="*/ 16 h 63"/>
                  <a:gd name="T26" fmla="*/ 70 w 74"/>
                  <a:gd name="T27" fmla="*/ 27 h 63"/>
                  <a:gd name="T28" fmla="*/ 73 w 74"/>
                  <a:gd name="T29" fmla="*/ 38 h 63"/>
                  <a:gd name="T30" fmla="*/ 70 w 74"/>
                  <a:gd name="T31" fmla="*/ 34 h 63"/>
                  <a:gd name="T32" fmla="*/ 64 w 74"/>
                  <a:gd name="T33" fmla="*/ 32 h 63"/>
                  <a:gd name="T34" fmla="*/ 58 w 74"/>
                  <a:gd name="T35" fmla="*/ 35 h 63"/>
                  <a:gd name="T36" fmla="*/ 22 w 74"/>
                  <a:gd name="T37" fmla="*/ 50 h 63"/>
                  <a:gd name="T38" fmla="*/ 16 w 74"/>
                  <a:gd name="T39" fmla="*/ 61 h 63"/>
                  <a:gd name="T40" fmla="*/ 16 w 74"/>
                  <a:gd name="T41" fmla="*/ 63 h 63"/>
                  <a:gd name="T42" fmla="*/ 36 w 74"/>
                  <a:gd name="T43" fmla="*/ 27 h 63"/>
                  <a:gd name="T44" fmla="*/ 32 w 74"/>
                  <a:gd name="T45" fmla="*/ 20 h 63"/>
                  <a:gd name="T46" fmla="*/ 21 w 74"/>
                  <a:gd name="T47" fmla="*/ 16 h 63"/>
                  <a:gd name="T48" fmla="*/ 10 w 74"/>
                  <a:gd name="T49" fmla="*/ 21 h 63"/>
                  <a:gd name="T50" fmla="*/ 7 w 74"/>
                  <a:gd name="T51" fmla="*/ 35 h 63"/>
                  <a:gd name="T52" fmla="*/ 13 w 74"/>
                  <a:gd name="T53" fmla="*/ 38 h 63"/>
                  <a:gd name="T54" fmla="*/ 36 w 74"/>
                  <a:gd name="T55" fmla="*/ 27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4" h="63">
                    <a:moveTo>
                      <a:pt x="16" y="63"/>
                    </a:moveTo>
                    <a:cubicBezTo>
                      <a:pt x="15" y="62"/>
                      <a:pt x="14" y="61"/>
                      <a:pt x="14" y="60"/>
                    </a:cubicBezTo>
                    <a:cubicBezTo>
                      <a:pt x="10" y="51"/>
                      <a:pt x="7" y="42"/>
                      <a:pt x="3" y="34"/>
                    </a:cubicBezTo>
                    <a:cubicBezTo>
                      <a:pt x="1" y="29"/>
                      <a:pt x="0" y="23"/>
                      <a:pt x="0" y="18"/>
                    </a:cubicBezTo>
                    <a:cubicBezTo>
                      <a:pt x="0" y="11"/>
                      <a:pt x="2" y="6"/>
                      <a:pt x="8" y="3"/>
                    </a:cubicBezTo>
                    <a:cubicBezTo>
                      <a:pt x="14" y="0"/>
                      <a:pt x="19" y="1"/>
                      <a:pt x="25" y="4"/>
                    </a:cubicBezTo>
                    <a:cubicBezTo>
                      <a:pt x="28" y="6"/>
                      <a:pt x="31" y="10"/>
                      <a:pt x="33" y="13"/>
                    </a:cubicBezTo>
                    <a:cubicBezTo>
                      <a:pt x="35" y="17"/>
                      <a:pt x="36" y="22"/>
                      <a:pt x="38" y="26"/>
                    </a:cubicBezTo>
                    <a:cubicBezTo>
                      <a:pt x="40" y="25"/>
                      <a:pt x="41" y="25"/>
                      <a:pt x="42" y="25"/>
                    </a:cubicBezTo>
                    <a:cubicBezTo>
                      <a:pt x="46" y="23"/>
                      <a:pt x="51" y="21"/>
                      <a:pt x="55" y="19"/>
                    </a:cubicBezTo>
                    <a:cubicBezTo>
                      <a:pt x="61" y="16"/>
                      <a:pt x="62" y="15"/>
                      <a:pt x="61" y="9"/>
                    </a:cubicBezTo>
                    <a:cubicBezTo>
                      <a:pt x="61" y="8"/>
                      <a:pt x="61" y="7"/>
                      <a:pt x="61" y="6"/>
                    </a:cubicBezTo>
                    <a:cubicBezTo>
                      <a:pt x="64" y="9"/>
                      <a:pt x="64" y="13"/>
                      <a:pt x="66" y="16"/>
                    </a:cubicBezTo>
                    <a:cubicBezTo>
                      <a:pt x="67" y="20"/>
                      <a:pt x="69" y="23"/>
                      <a:pt x="70" y="27"/>
                    </a:cubicBezTo>
                    <a:cubicBezTo>
                      <a:pt x="71" y="30"/>
                      <a:pt x="74" y="33"/>
                      <a:pt x="73" y="38"/>
                    </a:cubicBezTo>
                    <a:cubicBezTo>
                      <a:pt x="72" y="36"/>
                      <a:pt x="71" y="35"/>
                      <a:pt x="70" y="34"/>
                    </a:cubicBezTo>
                    <a:cubicBezTo>
                      <a:pt x="68" y="32"/>
                      <a:pt x="66" y="31"/>
                      <a:pt x="64" y="32"/>
                    </a:cubicBezTo>
                    <a:cubicBezTo>
                      <a:pt x="62" y="33"/>
                      <a:pt x="60" y="34"/>
                      <a:pt x="58" y="35"/>
                    </a:cubicBezTo>
                    <a:cubicBezTo>
                      <a:pt x="46" y="40"/>
                      <a:pt x="34" y="45"/>
                      <a:pt x="22" y="50"/>
                    </a:cubicBezTo>
                    <a:cubicBezTo>
                      <a:pt x="16" y="53"/>
                      <a:pt x="16" y="54"/>
                      <a:pt x="16" y="61"/>
                    </a:cubicBezTo>
                    <a:cubicBezTo>
                      <a:pt x="16" y="62"/>
                      <a:pt x="16" y="62"/>
                      <a:pt x="16" y="63"/>
                    </a:cubicBezTo>
                    <a:close/>
                    <a:moveTo>
                      <a:pt x="36" y="27"/>
                    </a:moveTo>
                    <a:cubicBezTo>
                      <a:pt x="34" y="25"/>
                      <a:pt x="34" y="22"/>
                      <a:pt x="32" y="20"/>
                    </a:cubicBezTo>
                    <a:cubicBezTo>
                      <a:pt x="29" y="16"/>
                      <a:pt x="25" y="14"/>
                      <a:pt x="21" y="16"/>
                    </a:cubicBezTo>
                    <a:cubicBezTo>
                      <a:pt x="17" y="17"/>
                      <a:pt x="13" y="19"/>
                      <a:pt x="10" y="21"/>
                    </a:cubicBezTo>
                    <a:cubicBezTo>
                      <a:pt x="5" y="24"/>
                      <a:pt x="4" y="30"/>
                      <a:pt x="7" y="35"/>
                    </a:cubicBezTo>
                    <a:cubicBezTo>
                      <a:pt x="9" y="38"/>
                      <a:pt x="10" y="39"/>
                      <a:pt x="13" y="38"/>
                    </a:cubicBezTo>
                    <a:cubicBezTo>
                      <a:pt x="20" y="34"/>
                      <a:pt x="28" y="31"/>
                      <a:pt x="36" y="2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cs"/>
                </a:endParaRPr>
              </a:p>
            </p:txBody>
          </p:sp>
          <p:sp>
            <p:nvSpPr>
              <p:cNvPr id="133" name="Freeform 49"/>
              <p:cNvSpPr/>
              <p:nvPr/>
            </p:nvSpPr>
            <p:spPr bwMode="auto">
              <a:xfrm>
                <a:off x="2868695" y="21353548"/>
                <a:ext cx="605598" cy="660652"/>
              </a:xfrm>
              <a:custGeom>
                <a:avLst/>
                <a:gdLst>
                  <a:gd name="T0" fmla="*/ 0 w 87"/>
                  <a:gd name="T1" fmla="*/ 51 h 95"/>
                  <a:gd name="T2" fmla="*/ 6 w 87"/>
                  <a:gd name="T3" fmla="*/ 43 h 95"/>
                  <a:gd name="T4" fmla="*/ 22 w 87"/>
                  <a:gd name="T5" fmla="*/ 36 h 95"/>
                  <a:gd name="T6" fmla="*/ 59 w 87"/>
                  <a:gd name="T7" fmla="*/ 36 h 95"/>
                  <a:gd name="T8" fmla="*/ 64 w 87"/>
                  <a:gd name="T9" fmla="*/ 36 h 95"/>
                  <a:gd name="T10" fmla="*/ 62 w 87"/>
                  <a:gd name="T11" fmla="*/ 33 h 95"/>
                  <a:gd name="T12" fmla="*/ 44 w 87"/>
                  <a:gd name="T13" fmla="*/ 18 h 95"/>
                  <a:gd name="T14" fmla="*/ 30 w 87"/>
                  <a:gd name="T15" fmla="*/ 16 h 95"/>
                  <a:gd name="T16" fmla="*/ 29 w 87"/>
                  <a:gd name="T17" fmla="*/ 16 h 95"/>
                  <a:gd name="T18" fmla="*/ 42 w 87"/>
                  <a:gd name="T19" fmla="*/ 0 h 95"/>
                  <a:gd name="T20" fmla="*/ 42 w 87"/>
                  <a:gd name="T21" fmla="*/ 3 h 95"/>
                  <a:gd name="T22" fmla="*/ 44 w 87"/>
                  <a:gd name="T23" fmla="*/ 13 h 95"/>
                  <a:gd name="T24" fmla="*/ 74 w 87"/>
                  <a:gd name="T25" fmla="*/ 38 h 95"/>
                  <a:gd name="T26" fmla="*/ 87 w 87"/>
                  <a:gd name="T27" fmla="*/ 50 h 95"/>
                  <a:gd name="T28" fmla="*/ 83 w 87"/>
                  <a:gd name="T29" fmla="*/ 52 h 95"/>
                  <a:gd name="T30" fmla="*/ 77 w 87"/>
                  <a:gd name="T31" fmla="*/ 52 h 95"/>
                  <a:gd name="T32" fmla="*/ 25 w 87"/>
                  <a:gd name="T33" fmla="*/ 51 h 95"/>
                  <a:gd name="T34" fmla="*/ 19 w 87"/>
                  <a:gd name="T35" fmla="*/ 51 h 95"/>
                  <a:gd name="T36" fmla="*/ 22 w 87"/>
                  <a:gd name="T37" fmla="*/ 55 h 95"/>
                  <a:gd name="T38" fmla="*/ 47 w 87"/>
                  <a:gd name="T39" fmla="*/ 77 h 95"/>
                  <a:gd name="T40" fmla="*/ 61 w 87"/>
                  <a:gd name="T41" fmla="*/ 78 h 95"/>
                  <a:gd name="T42" fmla="*/ 61 w 87"/>
                  <a:gd name="T43" fmla="*/ 77 h 95"/>
                  <a:gd name="T44" fmla="*/ 48 w 87"/>
                  <a:gd name="T45" fmla="*/ 95 h 95"/>
                  <a:gd name="T46" fmla="*/ 49 w 87"/>
                  <a:gd name="T47" fmla="*/ 91 h 95"/>
                  <a:gd name="T48" fmla="*/ 47 w 87"/>
                  <a:gd name="T49" fmla="*/ 82 h 95"/>
                  <a:gd name="T50" fmla="*/ 30 w 87"/>
                  <a:gd name="T51" fmla="*/ 67 h 95"/>
                  <a:gd name="T52" fmla="*/ 15 w 87"/>
                  <a:gd name="T53" fmla="*/ 54 h 95"/>
                  <a:gd name="T54" fmla="*/ 7 w 87"/>
                  <a:gd name="T55" fmla="*/ 51 h 95"/>
                  <a:gd name="T56" fmla="*/ 1 w 87"/>
                  <a:gd name="T57" fmla="*/ 52 h 95"/>
                  <a:gd name="T58" fmla="*/ 0 w 87"/>
                  <a:gd name="T59" fmla="*/ 51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7" h="95">
                    <a:moveTo>
                      <a:pt x="0" y="51"/>
                    </a:moveTo>
                    <a:cubicBezTo>
                      <a:pt x="2" y="49"/>
                      <a:pt x="5" y="46"/>
                      <a:pt x="6" y="43"/>
                    </a:cubicBezTo>
                    <a:cubicBezTo>
                      <a:pt x="10" y="37"/>
                      <a:pt x="15" y="35"/>
                      <a:pt x="22" y="36"/>
                    </a:cubicBezTo>
                    <a:cubicBezTo>
                      <a:pt x="34" y="36"/>
                      <a:pt x="47" y="36"/>
                      <a:pt x="59" y="36"/>
                    </a:cubicBezTo>
                    <a:cubicBezTo>
                      <a:pt x="61" y="36"/>
                      <a:pt x="62" y="36"/>
                      <a:pt x="64" y="36"/>
                    </a:cubicBezTo>
                    <a:cubicBezTo>
                      <a:pt x="63" y="35"/>
                      <a:pt x="63" y="34"/>
                      <a:pt x="62" y="33"/>
                    </a:cubicBezTo>
                    <a:cubicBezTo>
                      <a:pt x="56" y="28"/>
                      <a:pt x="50" y="23"/>
                      <a:pt x="44" y="18"/>
                    </a:cubicBezTo>
                    <a:cubicBezTo>
                      <a:pt x="38" y="12"/>
                      <a:pt x="37" y="12"/>
                      <a:pt x="30" y="16"/>
                    </a:cubicBezTo>
                    <a:cubicBezTo>
                      <a:pt x="30" y="17"/>
                      <a:pt x="30" y="16"/>
                      <a:pt x="29" y="16"/>
                    </a:cubicBezTo>
                    <a:cubicBezTo>
                      <a:pt x="30" y="13"/>
                      <a:pt x="38" y="3"/>
                      <a:pt x="42" y="0"/>
                    </a:cubicBezTo>
                    <a:cubicBezTo>
                      <a:pt x="42" y="2"/>
                      <a:pt x="42" y="2"/>
                      <a:pt x="42" y="3"/>
                    </a:cubicBezTo>
                    <a:cubicBezTo>
                      <a:pt x="40" y="7"/>
                      <a:pt x="41" y="10"/>
                      <a:pt x="44" y="13"/>
                    </a:cubicBezTo>
                    <a:cubicBezTo>
                      <a:pt x="54" y="21"/>
                      <a:pt x="64" y="30"/>
                      <a:pt x="74" y="38"/>
                    </a:cubicBezTo>
                    <a:cubicBezTo>
                      <a:pt x="78" y="42"/>
                      <a:pt x="82" y="46"/>
                      <a:pt x="87" y="50"/>
                    </a:cubicBezTo>
                    <a:cubicBezTo>
                      <a:pt x="85" y="51"/>
                      <a:pt x="84" y="52"/>
                      <a:pt x="83" y="52"/>
                    </a:cubicBezTo>
                    <a:cubicBezTo>
                      <a:pt x="81" y="52"/>
                      <a:pt x="79" y="52"/>
                      <a:pt x="77" y="52"/>
                    </a:cubicBezTo>
                    <a:cubicBezTo>
                      <a:pt x="60" y="52"/>
                      <a:pt x="42" y="52"/>
                      <a:pt x="25" y="51"/>
                    </a:cubicBezTo>
                    <a:cubicBezTo>
                      <a:pt x="23" y="51"/>
                      <a:pt x="22" y="51"/>
                      <a:pt x="19" y="51"/>
                    </a:cubicBezTo>
                    <a:cubicBezTo>
                      <a:pt x="20" y="53"/>
                      <a:pt x="21" y="54"/>
                      <a:pt x="22" y="55"/>
                    </a:cubicBezTo>
                    <a:cubicBezTo>
                      <a:pt x="30" y="62"/>
                      <a:pt x="39" y="69"/>
                      <a:pt x="47" y="77"/>
                    </a:cubicBezTo>
                    <a:cubicBezTo>
                      <a:pt x="51" y="81"/>
                      <a:pt x="55" y="83"/>
                      <a:pt x="61" y="78"/>
                    </a:cubicBezTo>
                    <a:cubicBezTo>
                      <a:pt x="61" y="77"/>
                      <a:pt x="61" y="77"/>
                      <a:pt x="61" y="77"/>
                    </a:cubicBezTo>
                    <a:cubicBezTo>
                      <a:pt x="61" y="80"/>
                      <a:pt x="52" y="92"/>
                      <a:pt x="48" y="95"/>
                    </a:cubicBezTo>
                    <a:cubicBezTo>
                      <a:pt x="48" y="93"/>
                      <a:pt x="48" y="92"/>
                      <a:pt x="49" y="91"/>
                    </a:cubicBezTo>
                    <a:cubicBezTo>
                      <a:pt x="51" y="87"/>
                      <a:pt x="50" y="85"/>
                      <a:pt x="47" y="82"/>
                    </a:cubicBezTo>
                    <a:cubicBezTo>
                      <a:pt x="41" y="77"/>
                      <a:pt x="35" y="72"/>
                      <a:pt x="30" y="67"/>
                    </a:cubicBezTo>
                    <a:cubicBezTo>
                      <a:pt x="25" y="62"/>
                      <a:pt x="20" y="58"/>
                      <a:pt x="15" y="54"/>
                    </a:cubicBezTo>
                    <a:cubicBezTo>
                      <a:pt x="12" y="51"/>
                      <a:pt x="10" y="51"/>
                      <a:pt x="7" y="51"/>
                    </a:cubicBezTo>
                    <a:cubicBezTo>
                      <a:pt x="5" y="52"/>
                      <a:pt x="3" y="52"/>
                      <a:pt x="1" y="52"/>
                    </a:cubicBezTo>
                    <a:cubicBezTo>
                      <a:pt x="0" y="52"/>
                      <a:pt x="0" y="52"/>
                      <a:pt x="0" y="51"/>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cs"/>
                </a:endParaRPr>
              </a:p>
            </p:txBody>
          </p:sp>
          <p:sp>
            <p:nvSpPr>
              <p:cNvPr id="134" name="Freeform 50"/>
              <p:cNvSpPr>
                <a:spLocks noEditPoints="1"/>
              </p:cNvSpPr>
              <p:nvPr/>
            </p:nvSpPr>
            <p:spPr bwMode="auto">
              <a:xfrm>
                <a:off x="6423633" y="25797222"/>
                <a:ext cx="424705" cy="487624"/>
              </a:xfrm>
              <a:custGeom>
                <a:avLst/>
                <a:gdLst>
                  <a:gd name="T0" fmla="*/ 36 w 61"/>
                  <a:gd name="T1" fmla="*/ 26 h 70"/>
                  <a:gd name="T2" fmla="*/ 46 w 61"/>
                  <a:gd name="T3" fmla="*/ 29 h 70"/>
                  <a:gd name="T4" fmla="*/ 60 w 61"/>
                  <a:gd name="T5" fmla="*/ 45 h 70"/>
                  <a:gd name="T6" fmla="*/ 55 w 61"/>
                  <a:gd name="T7" fmla="*/ 59 h 70"/>
                  <a:gd name="T8" fmla="*/ 34 w 61"/>
                  <a:gd name="T9" fmla="*/ 69 h 70"/>
                  <a:gd name="T10" fmla="*/ 21 w 61"/>
                  <a:gd name="T11" fmla="*/ 62 h 70"/>
                  <a:gd name="T12" fmla="*/ 21 w 61"/>
                  <a:gd name="T13" fmla="*/ 46 h 70"/>
                  <a:gd name="T14" fmla="*/ 26 w 61"/>
                  <a:gd name="T15" fmla="*/ 39 h 70"/>
                  <a:gd name="T16" fmla="*/ 17 w 61"/>
                  <a:gd name="T17" fmla="*/ 37 h 70"/>
                  <a:gd name="T18" fmla="*/ 11 w 61"/>
                  <a:gd name="T19" fmla="*/ 8 h 70"/>
                  <a:gd name="T20" fmla="*/ 28 w 61"/>
                  <a:gd name="T21" fmla="*/ 0 h 70"/>
                  <a:gd name="T22" fmla="*/ 42 w 61"/>
                  <a:gd name="T23" fmla="*/ 7 h 70"/>
                  <a:gd name="T24" fmla="*/ 40 w 61"/>
                  <a:gd name="T25" fmla="*/ 21 h 70"/>
                  <a:gd name="T26" fmla="*/ 36 w 61"/>
                  <a:gd name="T27" fmla="*/ 26 h 70"/>
                  <a:gd name="T28" fmla="*/ 29 w 61"/>
                  <a:gd name="T29" fmla="*/ 40 h 70"/>
                  <a:gd name="T30" fmla="*/ 28 w 61"/>
                  <a:gd name="T31" fmla="*/ 48 h 70"/>
                  <a:gd name="T32" fmla="*/ 37 w 61"/>
                  <a:gd name="T33" fmla="*/ 63 h 70"/>
                  <a:gd name="T34" fmla="*/ 46 w 61"/>
                  <a:gd name="T35" fmla="*/ 64 h 70"/>
                  <a:gd name="T36" fmla="*/ 50 w 61"/>
                  <a:gd name="T37" fmla="*/ 55 h 70"/>
                  <a:gd name="T38" fmla="*/ 41 w 61"/>
                  <a:gd name="T39" fmla="*/ 43 h 70"/>
                  <a:gd name="T40" fmla="*/ 29 w 61"/>
                  <a:gd name="T41" fmla="*/ 40 h 70"/>
                  <a:gd name="T42" fmla="*/ 33 w 61"/>
                  <a:gd name="T43" fmla="*/ 26 h 70"/>
                  <a:gd name="T44" fmla="*/ 28 w 61"/>
                  <a:gd name="T45" fmla="*/ 7 h 70"/>
                  <a:gd name="T46" fmla="*/ 22 w 61"/>
                  <a:gd name="T47" fmla="*/ 5 h 70"/>
                  <a:gd name="T48" fmla="*/ 14 w 61"/>
                  <a:gd name="T49" fmla="*/ 10 h 70"/>
                  <a:gd name="T50" fmla="*/ 16 w 61"/>
                  <a:gd name="T51" fmla="*/ 19 h 70"/>
                  <a:gd name="T52" fmla="*/ 33 w 61"/>
                  <a:gd name="T53" fmla="*/ 26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1" h="70">
                    <a:moveTo>
                      <a:pt x="36" y="26"/>
                    </a:moveTo>
                    <a:cubicBezTo>
                      <a:pt x="40" y="27"/>
                      <a:pt x="43" y="28"/>
                      <a:pt x="46" y="29"/>
                    </a:cubicBezTo>
                    <a:cubicBezTo>
                      <a:pt x="54" y="31"/>
                      <a:pt x="59" y="37"/>
                      <a:pt x="60" y="45"/>
                    </a:cubicBezTo>
                    <a:cubicBezTo>
                      <a:pt x="61" y="51"/>
                      <a:pt x="59" y="55"/>
                      <a:pt x="55" y="59"/>
                    </a:cubicBezTo>
                    <a:cubicBezTo>
                      <a:pt x="50" y="65"/>
                      <a:pt x="42" y="69"/>
                      <a:pt x="34" y="69"/>
                    </a:cubicBezTo>
                    <a:cubicBezTo>
                      <a:pt x="28" y="70"/>
                      <a:pt x="24" y="67"/>
                      <a:pt x="21" y="62"/>
                    </a:cubicBezTo>
                    <a:cubicBezTo>
                      <a:pt x="17" y="57"/>
                      <a:pt x="17" y="51"/>
                      <a:pt x="21" y="46"/>
                    </a:cubicBezTo>
                    <a:cubicBezTo>
                      <a:pt x="22" y="44"/>
                      <a:pt x="24" y="42"/>
                      <a:pt x="26" y="39"/>
                    </a:cubicBezTo>
                    <a:cubicBezTo>
                      <a:pt x="23" y="39"/>
                      <a:pt x="20" y="38"/>
                      <a:pt x="17" y="37"/>
                    </a:cubicBezTo>
                    <a:cubicBezTo>
                      <a:pt x="3" y="32"/>
                      <a:pt x="0" y="17"/>
                      <a:pt x="11" y="8"/>
                    </a:cubicBezTo>
                    <a:cubicBezTo>
                      <a:pt x="16" y="4"/>
                      <a:pt x="22" y="1"/>
                      <a:pt x="28" y="0"/>
                    </a:cubicBezTo>
                    <a:cubicBezTo>
                      <a:pt x="34" y="0"/>
                      <a:pt x="39" y="2"/>
                      <a:pt x="42" y="7"/>
                    </a:cubicBezTo>
                    <a:cubicBezTo>
                      <a:pt x="45" y="12"/>
                      <a:pt x="43" y="17"/>
                      <a:pt x="40" y="21"/>
                    </a:cubicBezTo>
                    <a:cubicBezTo>
                      <a:pt x="39" y="23"/>
                      <a:pt x="38" y="24"/>
                      <a:pt x="36" y="26"/>
                    </a:cubicBezTo>
                    <a:close/>
                    <a:moveTo>
                      <a:pt x="29" y="40"/>
                    </a:moveTo>
                    <a:cubicBezTo>
                      <a:pt x="29" y="43"/>
                      <a:pt x="28" y="46"/>
                      <a:pt x="28" y="48"/>
                    </a:cubicBezTo>
                    <a:cubicBezTo>
                      <a:pt x="29" y="54"/>
                      <a:pt x="32" y="59"/>
                      <a:pt x="37" y="63"/>
                    </a:cubicBezTo>
                    <a:cubicBezTo>
                      <a:pt x="40" y="65"/>
                      <a:pt x="43" y="66"/>
                      <a:pt x="46" y="64"/>
                    </a:cubicBezTo>
                    <a:cubicBezTo>
                      <a:pt x="50" y="62"/>
                      <a:pt x="51" y="58"/>
                      <a:pt x="50" y="55"/>
                    </a:cubicBezTo>
                    <a:cubicBezTo>
                      <a:pt x="49" y="49"/>
                      <a:pt x="46" y="45"/>
                      <a:pt x="41" y="43"/>
                    </a:cubicBezTo>
                    <a:cubicBezTo>
                      <a:pt x="37" y="41"/>
                      <a:pt x="34" y="41"/>
                      <a:pt x="29" y="40"/>
                    </a:cubicBezTo>
                    <a:close/>
                    <a:moveTo>
                      <a:pt x="33" y="26"/>
                    </a:moveTo>
                    <a:cubicBezTo>
                      <a:pt x="35" y="18"/>
                      <a:pt x="33" y="12"/>
                      <a:pt x="28" y="7"/>
                    </a:cubicBezTo>
                    <a:cubicBezTo>
                      <a:pt x="26" y="5"/>
                      <a:pt x="24" y="5"/>
                      <a:pt x="22" y="5"/>
                    </a:cubicBezTo>
                    <a:cubicBezTo>
                      <a:pt x="18" y="5"/>
                      <a:pt x="16" y="7"/>
                      <a:pt x="14" y="10"/>
                    </a:cubicBezTo>
                    <a:cubicBezTo>
                      <a:pt x="13" y="13"/>
                      <a:pt x="14" y="16"/>
                      <a:pt x="16" y="19"/>
                    </a:cubicBezTo>
                    <a:cubicBezTo>
                      <a:pt x="21" y="24"/>
                      <a:pt x="26" y="25"/>
                      <a:pt x="33" y="26"/>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cs"/>
                </a:endParaRPr>
              </a:p>
            </p:txBody>
          </p:sp>
          <p:sp>
            <p:nvSpPr>
              <p:cNvPr id="135" name="Freeform 51"/>
              <p:cNvSpPr/>
              <p:nvPr/>
            </p:nvSpPr>
            <p:spPr bwMode="auto">
              <a:xfrm>
                <a:off x="3442833" y="20803004"/>
                <a:ext cx="574138" cy="558409"/>
              </a:xfrm>
              <a:custGeom>
                <a:avLst/>
                <a:gdLst>
                  <a:gd name="T0" fmla="*/ 44 w 82"/>
                  <a:gd name="T1" fmla="*/ 0 h 80"/>
                  <a:gd name="T2" fmla="*/ 57 w 82"/>
                  <a:gd name="T3" fmla="*/ 19 h 80"/>
                  <a:gd name="T4" fmla="*/ 53 w 82"/>
                  <a:gd name="T5" fmla="*/ 18 h 80"/>
                  <a:gd name="T6" fmla="*/ 38 w 82"/>
                  <a:gd name="T7" fmla="*/ 14 h 80"/>
                  <a:gd name="T8" fmla="*/ 21 w 82"/>
                  <a:gd name="T9" fmla="*/ 35 h 80"/>
                  <a:gd name="T10" fmla="*/ 44 w 82"/>
                  <a:gd name="T11" fmla="*/ 68 h 80"/>
                  <a:gd name="T12" fmla="*/ 67 w 82"/>
                  <a:gd name="T13" fmla="*/ 66 h 80"/>
                  <a:gd name="T14" fmla="*/ 68 w 82"/>
                  <a:gd name="T15" fmla="*/ 56 h 80"/>
                  <a:gd name="T16" fmla="*/ 62 w 82"/>
                  <a:gd name="T17" fmla="*/ 48 h 80"/>
                  <a:gd name="T18" fmla="*/ 53 w 82"/>
                  <a:gd name="T19" fmla="*/ 46 h 80"/>
                  <a:gd name="T20" fmla="*/ 50 w 82"/>
                  <a:gd name="T21" fmla="*/ 47 h 80"/>
                  <a:gd name="T22" fmla="*/ 58 w 82"/>
                  <a:gd name="T23" fmla="*/ 40 h 80"/>
                  <a:gd name="T24" fmla="*/ 67 w 82"/>
                  <a:gd name="T25" fmla="*/ 33 h 80"/>
                  <a:gd name="T26" fmla="*/ 75 w 82"/>
                  <a:gd name="T27" fmla="*/ 27 h 80"/>
                  <a:gd name="T28" fmla="*/ 76 w 82"/>
                  <a:gd name="T29" fmla="*/ 28 h 80"/>
                  <a:gd name="T30" fmla="*/ 75 w 82"/>
                  <a:gd name="T31" fmla="*/ 29 h 80"/>
                  <a:gd name="T32" fmla="*/ 75 w 82"/>
                  <a:gd name="T33" fmla="*/ 40 h 80"/>
                  <a:gd name="T34" fmla="*/ 82 w 82"/>
                  <a:gd name="T35" fmla="*/ 50 h 80"/>
                  <a:gd name="T36" fmla="*/ 82 w 82"/>
                  <a:gd name="T37" fmla="*/ 52 h 80"/>
                  <a:gd name="T38" fmla="*/ 49 w 82"/>
                  <a:gd name="T39" fmla="*/ 78 h 80"/>
                  <a:gd name="T40" fmla="*/ 31 w 82"/>
                  <a:gd name="T41" fmla="*/ 76 h 80"/>
                  <a:gd name="T42" fmla="*/ 24 w 82"/>
                  <a:gd name="T43" fmla="*/ 15 h 80"/>
                  <a:gd name="T44" fmla="*/ 36 w 82"/>
                  <a:gd name="T45" fmla="*/ 10 h 80"/>
                  <a:gd name="T46" fmla="*/ 39 w 82"/>
                  <a:gd name="T47" fmla="*/ 9 h 80"/>
                  <a:gd name="T48" fmla="*/ 44 w 82"/>
                  <a:gd name="T49" fmla="*/ 2 h 80"/>
                  <a:gd name="T50" fmla="*/ 44 w 82"/>
                  <a:gd name="T51" fmla="*/ 1 h 80"/>
                  <a:gd name="T52" fmla="*/ 44 w 82"/>
                  <a:gd name="T53"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2" h="80">
                    <a:moveTo>
                      <a:pt x="44" y="0"/>
                    </a:moveTo>
                    <a:cubicBezTo>
                      <a:pt x="47" y="2"/>
                      <a:pt x="56" y="14"/>
                      <a:pt x="57" y="19"/>
                    </a:cubicBezTo>
                    <a:cubicBezTo>
                      <a:pt x="56" y="20"/>
                      <a:pt x="55" y="18"/>
                      <a:pt x="53" y="18"/>
                    </a:cubicBezTo>
                    <a:cubicBezTo>
                      <a:pt x="48" y="15"/>
                      <a:pt x="43" y="14"/>
                      <a:pt x="38" y="14"/>
                    </a:cubicBezTo>
                    <a:cubicBezTo>
                      <a:pt x="26" y="14"/>
                      <a:pt x="18" y="23"/>
                      <a:pt x="21" y="35"/>
                    </a:cubicBezTo>
                    <a:cubicBezTo>
                      <a:pt x="25" y="48"/>
                      <a:pt x="33" y="60"/>
                      <a:pt x="44" y="68"/>
                    </a:cubicBezTo>
                    <a:cubicBezTo>
                      <a:pt x="52" y="74"/>
                      <a:pt x="60" y="73"/>
                      <a:pt x="67" y="66"/>
                    </a:cubicBezTo>
                    <a:cubicBezTo>
                      <a:pt x="70" y="63"/>
                      <a:pt x="71" y="60"/>
                      <a:pt x="68" y="56"/>
                    </a:cubicBezTo>
                    <a:cubicBezTo>
                      <a:pt x="66" y="54"/>
                      <a:pt x="64" y="51"/>
                      <a:pt x="62" y="48"/>
                    </a:cubicBezTo>
                    <a:cubicBezTo>
                      <a:pt x="59" y="44"/>
                      <a:pt x="58" y="44"/>
                      <a:pt x="53" y="46"/>
                    </a:cubicBezTo>
                    <a:cubicBezTo>
                      <a:pt x="52" y="47"/>
                      <a:pt x="51" y="47"/>
                      <a:pt x="50" y="47"/>
                    </a:cubicBezTo>
                    <a:cubicBezTo>
                      <a:pt x="52" y="44"/>
                      <a:pt x="55" y="42"/>
                      <a:pt x="58" y="40"/>
                    </a:cubicBezTo>
                    <a:cubicBezTo>
                      <a:pt x="61" y="38"/>
                      <a:pt x="64" y="35"/>
                      <a:pt x="67" y="33"/>
                    </a:cubicBezTo>
                    <a:cubicBezTo>
                      <a:pt x="70" y="31"/>
                      <a:pt x="72" y="29"/>
                      <a:pt x="75" y="27"/>
                    </a:cubicBezTo>
                    <a:cubicBezTo>
                      <a:pt x="76" y="27"/>
                      <a:pt x="76" y="27"/>
                      <a:pt x="76" y="28"/>
                    </a:cubicBezTo>
                    <a:cubicBezTo>
                      <a:pt x="76" y="28"/>
                      <a:pt x="75" y="29"/>
                      <a:pt x="75" y="29"/>
                    </a:cubicBezTo>
                    <a:cubicBezTo>
                      <a:pt x="72" y="34"/>
                      <a:pt x="71" y="36"/>
                      <a:pt x="75" y="40"/>
                    </a:cubicBezTo>
                    <a:cubicBezTo>
                      <a:pt x="77" y="44"/>
                      <a:pt x="80" y="47"/>
                      <a:pt x="82" y="50"/>
                    </a:cubicBezTo>
                    <a:cubicBezTo>
                      <a:pt x="82" y="51"/>
                      <a:pt x="82" y="51"/>
                      <a:pt x="82" y="52"/>
                    </a:cubicBezTo>
                    <a:cubicBezTo>
                      <a:pt x="74" y="64"/>
                      <a:pt x="64" y="74"/>
                      <a:pt x="49" y="78"/>
                    </a:cubicBezTo>
                    <a:cubicBezTo>
                      <a:pt x="43" y="80"/>
                      <a:pt x="37" y="79"/>
                      <a:pt x="31" y="76"/>
                    </a:cubicBezTo>
                    <a:cubicBezTo>
                      <a:pt x="11" y="66"/>
                      <a:pt x="0" y="35"/>
                      <a:pt x="24" y="15"/>
                    </a:cubicBezTo>
                    <a:cubicBezTo>
                      <a:pt x="27" y="13"/>
                      <a:pt x="32" y="12"/>
                      <a:pt x="36" y="10"/>
                    </a:cubicBezTo>
                    <a:cubicBezTo>
                      <a:pt x="37" y="9"/>
                      <a:pt x="38" y="9"/>
                      <a:pt x="39" y="9"/>
                    </a:cubicBezTo>
                    <a:cubicBezTo>
                      <a:pt x="44" y="7"/>
                      <a:pt x="44" y="7"/>
                      <a:pt x="44" y="2"/>
                    </a:cubicBezTo>
                    <a:cubicBezTo>
                      <a:pt x="44" y="2"/>
                      <a:pt x="44" y="2"/>
                      <a:pt x="44" y="1"/>
                    </a:cubicBezTo>
                    <a:cubicBezTo>
                      <a:pt x="44" y="1"/>
                      <a:pt x="44" y="1"/>
                      <a:pt x="44" y="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cs"/>
                </a:endParaRPr>
              </a:p>
            </p:txBody>
          </p:sp>
          <p:sp>
            <p:nvSpPr>
              <p:cNvPr id="136" name="Freeform 52"/>
              <p:cNvSpPr/>
              <p:nvPr/>
            </p:nvSpPr>
            <p:spPr bwMode="auto">
              <a:xfrm>
                <a:off x="5141653" y="20291785"/>
                <a:ext cx="456165" cy="495489"/>
              </a:xfrm>
              <a:custGeom>
                <a:avLst/>
                <a:gdLst>
                  <a:gd name="T0" fmla="*/ 58 w 65"/>
                  <a:gd name="T1" fmla="*/ 69 h 70"/>
                  <a:gd name="T2" fmla="*/ 53 w 65"/>
                  <a:gd name="T3" fmla="*/ 66 h 70"/>
                  <a:gd name="T4" fmla="*/ 25 w 65"/>
                  <a:gd name="T5" fmla="*/ 31 h 70"/>
                  <a:gd name="T6" fmla="*/ 13 w 65"/>
                  <a:gd name="T7" fmla="*/ 17 h 70"/>
                  <a:gd name="T8" fmla="*/ 12 w 65"/>
                  <a:gd name="T9" fmla="*/ 21 h 70"/>
                  <a:gd name="T10" fmla="*/ 12 w 65"/>
                  <a:gd name="T11" fmla="*/ 56 h 70"/>
                  <a:gd name="T12" fmla="*/ 20 w 65"/>
                  <a:gd name="T13" fmla="*/ 66 h 70"/>
                  <a:gd name="T14" fmla="*/ 21 w 65"/>
                  <a:gd name="T15" fmla="*/ 68 h 70"/>
                  <a:gd name="T16" fmla="*/ 0 w 65"/>
                  <a:gd name="T17" fmla="*/ 68 h 70"/>
                  <a:gd name="T18" fmla="*/ 3 w 65"/>
                  <a:gd name="T19" fmla="*/ 66 h 70"/>
                  <a:gd name="T20" fmla="*/ 9 w 65"/>
                  <a:gd name="T21" fmla="*/ 58 h 70"/>
                  <a:gd name="T22" fmla="*/ 9 w 65"/>
                  <a:gd name="T23" fmla="*/ 14 h 70"/>
                  <a:gd name="T24" fmla="*/ 6 w 65"/>
                  <a:gd name="T25" fmla="*/ 8 h 70"/>
                  <a:gd name="T26" fmla="*/ 0 w 65"/>
                  <a:gd name="T27" fmla="*/ 2 h 70"/>
                  <a:gd name="T28" fmla="*/ 10 w 65"/>
                  <a:gd name="T29" fmla="*/ 1 h 70"/>
                  <a:gd name="T30" fmla="*/ 27 w 65"/>
                  <a:gd name="T31" fmla="*/ 9 h 70"/>
                  <a:gd name="T32" fmla="*/ 50 w 65"/>
                  <a:gd name="T33" fmla="*/ 39 h 70"/>
                  <a:gd name="T34" fmla="*/ 54 w 65"/>
                  <a:gd name="T35" fmla="*/ 42 h 70"/>
                  <a:gd name="T36" fmla="*/ 54 w 65"/>
                  <a:gd name="T37" fmla="*/ 38 h 70"/>
                  <a:gd name="T38" fmla="*/ 54 w 65"/>
                  <a:gd name="T39" fmla="*/ 15 h 70"/>
                  <a:gd name="T40" fmla="*/ 46 w 65"/>
                  <a:gd name="T41" fmla="*/ 3 h 70"/>
                  <a:gd name="T42" fmla="*/ 45 w 65"/>
                  <a:gd name="T43" fmla="*/ 3 h 70"/>
                  <a:gd name="T44" fmla="*/ 65 w 65"/>
                  <a:gd name="T45" fmla="*/ 2 h 70"/>
                  <a:gd name="T46" fmla="*/ 63 w 65"/>
                  <a:gd name="T47" fmla="*/ 4 h 70"/>
                  <a:gd name="T48" fmla="*/ 58 w 65"/>
                  <a:gd name="T49" fmla="*/ 12 h 70"/>
                  <a:gd name="T50" fmla="*/ 58 w 65"/>
                  <a:gd name="T51" fmla="*/ 26 h 70"/>
                  <a:gd name="T52" fmla="*/ 58 w 65"/>
                  <a:gd name="T53" fmla="*/ 64 h 70"/>
                  <a:gd name="T54" fmla="*/ 58 w 65"/>
                  <a:gd name="T55" fmla="*/ 69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5" h="70">
                    <a:moveTo>
                      <a:pt x="58" y="69"/>
                    </a:moveTo>
                    <a:cubicBezTo>
                      <a:pt x="54" y="70"/>
                      <a:pt x="54" y="68"/>
                      <a:pt x="53" y="66"/>
                    </a:cubicBezTo>
                    <a:cubicBezTo>
                      <a:pt x="43" y="55"/>
                      <a:pt x="34" y="43"/>
                      <a:pt x="25" y="31"/>
                    </a:cubicBezTo>
                    <a:cubicBezTo>
                      <a:pt x="21" y="27"/>
                      <a:pt x="17" y="22"/>
                      <a:pt x="13" y="17"/>
                    </a:cubicBezTo>
                    <a:cubicBezTo>
                      <a:pt x="13" y="19"/>
                      <a:pt x="12" y="20"/>
                      <a:pt x="12" y="21"/>
                    </a:cubicBezTo>
                    <a:cubicBezTo>
                      <a:pt x="12" y="33"/>
                      <a:pt x="12" y="44"/>
                      <a:pt x="12" y="56"/>
                    </a:cubicBezTo>
                    <a:cubicBezTo>
                      <a:pt x="12" y="63"/>
                      <a:pt x="13" y="64"/>
                      <a:pt x="20" y="66"/>
                    </a:cubicBezTo>
                    <a:cubicBezTo>
                      <a:pt x="20" y="67"/>
                      <a:pt x="21" y="67"/>
                      <a:pt x="21" y="68"/>
                    </a:cubicBezTo>
                    <a:cubicBezTo>
                      <a:pt x="18" y="69"/>
                      <a:pt x="5" y="69"/>
                      <a:pt x="0" y="68"/>
                    </a:cubicBezTo>
                    <a:cubicBezTo>
                      <a:pt x="1" y="67"/>
                      <a:pt x="2" y="66"/>
                      <a:pt x="3" y="66"/>
                    </a:cubicBezTo>
                    <a:cubicBezTo>
                      <a:pt x="7" y="65"/>
                      <a:pt x="9" y="63"/>
                      <a:pt x="9" y="58"/>
                    </a:cubicBezTo>
                    <a:cubicBezTo>
                      <a:pt x="9" y="44"/>
                      <a:pt x="9" y="29"/>
                      <a:pt x="9" y="14"/>
                    </a:cubicBezTo>
                    <a:cubicBezTo>
                      <a:pt x="9" y="11"/>
                      <a:pt x="7" y="9"/>
                      <a:pt x="6" y="8"/>
                    </a:cubicBezTo>
                    <a:cubicBezTo>
                      <a:pt x="4" y="6"/>
                      <a:pt x="2" y="4"/>
                      <a:pt x="0" y="2"/>
                    </a:cubicBezTo>
                    <a:cubicBezTo>
                      <a:pt x="4" y="1"/>
                      <a:pt x="7" y="2"/>
                      <a:pt x="10" y="1"/>
                    </a:cubicBezTo>
                    <a:cubicBezTo>
                      <a:pt x="18" y="0"/>
                      <a:pt x="22" y="3"/>
                      <a:pt x="27" y="9"/>
                    </a:cubicBezTo>
                    <a:cubicBezTo>
                      <a:pt x="34" y="19"/>
                      <a:pt x="42" y="29"/>
                      <a:pt x="50" y="39"/>
                    </a:cubicBezTo>
                    <a:cubicBezTo>
                      <a:pt x="51" y="40"/>
                      <a:pt x="52" y="41"/>
                      <a:pt x="54" y="42"/>
                    </a:cubicBezTo>
                    <a:cubicBezTo>
                      <a:pt x="54" y="41"/>
                      <a:pt x="54" y="39"/>
                      <a:pt x="54" y="38"/>
                    </a:cubicBezTo>
                    <a:cubicBezTo>
                      <a:pt x="54" y="30"/>
                      <a:pt x="54" y="23"/>
                      <a:pt x="54" y="15"/>
                    </a:cubicBezTo>
                    <a:cubicBezTo>
                      <a:pt x="54" y="9"/>
                      <a:pt x="53" y="4"/>
                      <a:pt x="46" y="3"/>
                    </a:cubicBezTo>
                    <a:cubicBezTo>
                      <a:pt x="46" y="3"/>
                      <a:pt x="45" y="3"/>
                      <a:pt x="45" y="3"/>
                    </a:cubicBezTo>
                    <a:cubicBezTo>
                      <a:pt x="48" y="1"/>
                      <a:pt x="61" y="1"/>
                      <a:pt x="65" y="2"/>
                    </a:cubicBezTo>
                    <a:cubicBezTo>
                      <a:pt x="64" y="3"/>
                      <a:pt x="64" y="3"/>
                      <a:pt x="63" y="4"/>
                    </a:cubicBezTo>
                    <a:cubicBezTo>
                      <a:pt x="59" y="5"/>
                      <a:pt x="57" y="8"/>
                      <a:pt x="58" y="12"/>
                    </a:cubicBezTo>
                    <a:cubicBezTo>
                      <a:pt x="58" y="17"/>
                      <a:pt x="58" y="22"/>
                      <a:pt x="58" y="26"/>
                    </a:cubicBezTo>
                    <a:cubicBezTo>
                      <a:pt x="58" y="39"/>
                      <a:pt x="58" y="51"/>
                      <a:pt x="58" y="64"/>
                    </a:cubicBezTo>
                    <a:cubicBezTo>
                      <a:pt x="58" y="66"/>
                      <a:pt x="58" y="67"/>
                      <a:pt x="58" y="69"/>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cs"/>
                </a:endParaRPr>
              </a:p>
            </p:txBody>
          </p:sp>
          <p:sp>
            <p:nvSpPr>
              <p:cNvPr id="137" name="Freeform 53"/>
              <p:cNvSpPr>
                <a:spLocks noEditPoints="1"/>
              </p:cNvSpPr>
              <p:nvPr/>
            </p:nvSpPr>
            <p:spPr bwMode="auto">
              <a:xfrm>
                <a:off x="5700062" y="26009575"/>
                <a:ext cx="353921" cy="503354"/>
              </a:xfrm>
              <a:custGeom>
                <a:avLst/>
                <a:gdLst>
                  <a:gd name="T0" fmla="*/ 9 w 50"/>
                  <a:gd name="T1" fmla="*/ 71 h 71"/>
                  <a:gd name="T2" fmla="*/ 31 w 50"/>
                  <a:gd name="T3" fmla="*/ 41 h 71"/>
                  <a:gd name="T4" fmla="*/ 23 w 50"/>
                  <a:gd name="T5" fmla="*/ 44 h 71"/>
                  <a:gd name="T6" fmla="*/ 3 w 50"/>
                  <a:gd name="T7" fmla="*/ 33 h 71"/>
                  <a:gd name="T8" fmla="*/ 3 w 50"/>
                  <a:gd name="T9" fmla="*/ 13 h 71"/>
                  <a:gd name="T10" fmla="*/ 21 w 50"/>
                  <a:gd name="T11" fmla="*/ 1 h 71"/>
                  <a:gd name="T12" fmla="*/ 41 w 50"/>
                  <a:gd name="T13" fmla="*/ 11 h 71"/>
                  <a:gd name="T14" fmla="*/ 34 w 50"/>
                  <a:gd name="T15" fmla="*/ 59 h 71"/>
                  <a:gd name="T16" fmla="*/ 9 w 50"/>
                  <a:gd name="T17" fmla="*/ 71 h 71"/>
                  <a:gd name="T18" fmla="*/ 31 w 50"/>
                  <a:gd name="T19" fmla="*/ 32 h 71"/>
                  <a:gd name="T20" fmla="*/ 32 w 50"/>
                  <a:gd name="T21" fmla="*/ 32 h 71"/>
                  <a:gd name="T22" fmla="*/ 28 w 50"/>
                  <a:gd name="T23" fmla="*/ 12 h 71"/>
                  <a:gd name="T24" fmla="*/ 25 w 50"/>
                  <a:gd name="T25" fmla="*/ 6 h 71"/>
                  <a:gd name="T26" fmla="*/ 19 w 50"/>
                  <a:gd name="T27" fmla="*/ 3 h 71"/>
                  <a:gd name="T28" fmla="*/ 15 w 50"/>
                  <a:gd name="T29" fmla="*/ 8 h 71"/>
                  <a:gd name="T30" fmla="*/ 14 w 50"/>
                  <a:gd name="T31" fmla="*/ 10 h 71"/>
                  <a:gd name="T32" fmla="*/ 18 w 50"/>
                  <a:gd name="T33" fmla="*/ 32 h 71"/>
                  <a:gd name="T34" fmla="*/ 21 w 50"/>
                  <a:gd name="T35" fmla="*/ 37 h 71"/>
                  <a:gd name="T36" fmla="*/ 29 w 50"/>
                  <a:gd name="T37" fmla="*/ 39 h 71"/>
                  <a:gd name="T38" fmla="*/ 31 w 50"/>
                  <a:gd name="T39" fmla="*/ 33 h 71"/>
                  <a:gd name="T40" fmla="*/ 31 w 50"/>
                  <a:gd name="T41" fmla="*/ 3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71">
                    <a:moveTo>
                      <a:pt x="9" y="71"/>
                    </a:moveTo>
                    <a:cubicBezTo>
                      <a:pt x="22" y="66"/>
                      <a:pt x="29" y="55"/>
                      <a:pt x="31" y="41"/>
                    </a:cubicBezTo>
                    <a:cubicBezTo>
                      <a:pt x="28" y="42"/>
                      <a:pt x="26" y="43"/>
                      <a:pt x="23" y="44"/>
                    </a:cubicBezTo>
                    <a:cubicBezTo>
                      <a:pt x="14" y="46"/>
                      <a:pt x="7" y="42"/>
                      <a:pt x="3" y="33"/>
                    </a:cubicBezTo>
                    <a:cubicBezTo>
                      <a:pt x="0" y="26"/>
                      <a:pt x="1" y="19"/>
                      <a:pt x="3" y="13"/>
                    </a:cubicBezTo>
                    <a:cubicBezTo>
                      <a:pt x="7" y="5"/>
                      <a:pt x="13" y="1"/>
                      <a:pt x="21" y="1"/>
                    </a:cubicBezTo>
                    <a:cubicBezTo>
                      <a:pt x="29" y="0"/>
                      <a:pt x="36" y="3"/>
                      <a:pt x="41" y="11"/>
                    </a:cubicBezTo>
                    <a:cubicBezTo>
                      <a:pt x="50" y="26"/>
                      <a:pt x="47" y="47"/>
                      <a:pt x="34" y="59"/>
                    </a:cubicBezTo>
                    <a:cubicBezTo>
                      <a:pt x="28" y="65"/>
                      <a:pt x="17" y="70"/>
                      <a:pt x="9" y="71"/>
                    </a:cubicBezTo>
                    <a:close/>
                    <a:moveTo>
                      <a:pt x="31" y="32"/>
                    </a:moveTo>
                    <a:cubicBezTo>
                      <a:pt x="31" y="32"/>
                      <a:pt x="31" y="32"/>
                      <a:pt x="32" y="32"/>
                    </a:cubicBezTo>
                    <a:cubicBezTo>
                      <a:pt x="30" y="25"/>
                      <a:pt x="29" y="19"/>
                      <a:pt x="28" y="12"/>
                    </a:cubicBezTo>
                    <a:cubicBezTo>
                      <a:pt x="27" y="10"/>
                      <a:pt x="26" y="8"/>
                      <a:pt x="25" y="6"/>
                    </a:cubicBezTo>
                    <a:cubicBezTo>
                      <a:pt x="24" y="4"/>
                      <a:pt x="22" y="3"/>
                      <a:pt x="19" y="3"/>
                    </a:cubicBezTo>
                    <a:cubicBezTo>
                      <a:pt x="17" y="4"/>
                      <a:pt x="15" y="5"/>
                      <a:pt x="15" y="8"/>
                    </a:cubicBezTo>
                    <a:cubicBezTo>
                      <a:pt x="15" y="9"/>
                      <a:pt x="14" y="10"/>
                      <a:pt x="14" y="10"/>
                    </a:cubicBezTo>
                    <a:cubicBezTo>
                      <a:pt x="15" y="18"/>
                      <a:pt x="16" y="25"/>
                      <a:pt x="18" y="32"/>
                    </a:cubicBezTo>
                    <a:cubicBezTo>
                      <a:pt x="19" y="34"/>
                      <a:pt x="20" y="35"/>
                      <a:pt x="21" y="37"/>
                    </a:cubicBezTo>
                    <a:cubicBezTo>
                      <a:pt x="23" y="39"/>
                      <a:pt x="25" y="39"/>
                      <a:pt x="29" y="39"/>
                    </a:cubicBezTo>
                    <a:cubicBezTo>
                      <a:pt x="32" y="38"/>
                      <a:pt x="31" y="35"/>
                      <a:pt x="31" y="33"/>
                    </a:cubicBezTo>
                    <a:cubicBezTo>
                      <a:pt x="31" y="33"/>
                      <a:pt x="31" y="32"/>
                      <a:pt x="31" y="32"/>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cs"/>
                </a:endParaRPr>
              </a:p>
            </p:txBody>
          </p:sp>
          <p:sp>
            <p:nvSpPr>
              <p:cNvPr id="138" name="Freeform 54"/>
              <p:cNvSpPr/>
              <p:nvPr/>
            </p:nvSpPr>
            <p:spPr bwMode="auto">
              <a:xfrm>
                <a:off x="4323703" y="20386164"/>
                <a:ext cx="471894" cy="534814"/>
              </a:xfrm>
              <a:custGeom>
                <a:avLst/>
                <a:gdLst>
                  <a:gd name="T0" fmla="*/ 42 w 68"/>
                  <a:gd name="T1" fmla="*/ 7 h 77"/>
                  <a:gd name="T2" fmla="*/ 62 w 68"/>
                  <a:gd name="T3" fmla="*/ 0 h 77"/>
                  <a:gd name="T4" fmla="*/ 60 w 68"/>
                  <a:gd name="T5" fmla="*/ 3 h 77"/>
                  <a:gd name="T6" fmla="*/ 57 w 68"/>
                  <a:gd name="T7" fmla="*/ 12 h 77"/>
                  <a:gd name="T8" fmla="*/ 65 w 68"/>
                  <a:gd name="T9" fmla="*/ 40 h 77"/>
                  <a:gd name="T10" fmla="*/ 67 w 68"/>
                  <a:gd name="T11" fmla="*/ 55 h 77"/>
                  <a:gd name="T12" fmla="*/ 62 w 68"/>
                  <a:gd name="T13" fmla="*/ 68 h 77"/>
                  <a:gd name="T14" fmla="*/ 34 w 68"/>
                  <a:gd name="T15" fmla="*/ 76 h 77"/>
                  <a:gd name="T16" fmla="*/ 21 w 68"/>
                  <a:gd name="T17" fmla="*/ 66 h 77"/>
                  <a:gd name="T18" fmla="*/ 19 w 68"/>
                  <a:gd name="T19" fmla="*/ 60 h 77"/>
                  <a:gd name="T20" fmla="*/ 10 w 68"/>
                  <a:gd name="T21" fmla="*/ 27 h 77"/>
                  <a:gd name="T22" fmla="*/ 9 w 68"/>
                  <a:gd name="T23" fmla="*/ 25 h 77"/>
                  <a:gd name="T24" fmla="*/ 2 w 68"/>
                  <a:gd name="T25" fmla="*/ 20 h 77"/>
                  <a:gd name="T26" fmla="*/ 0 w 68"/>
                  <a:gd name="T27" fmla="*/ 19 h 77"/>
                  <a:gd name="T28" fmla="*/ 27 w 68"/>
                  <a:gd name="T29" fmla="*/ 10 h 77"/>
                  <a:gd name="T30" fmla="*/ 30 w 68"/>
                  <a:gd name="T31" fmla="*/ 10 h 77"/>
                  <a:gd name="T32" fmla="*/ 30 w 68"/>
                  <a:gd name="T33" fmla="*/ 11 h 77"/>
                  <a:gd name="T34" fmla="*/ 27 w 68"/>
                  <a:gd name="T35" fmla="*/ 12 h 77"/>
                  <a:gd name="T36" fmla="*/ 24 w 68"/>
                  <a:gd name="T37" fmla="*/ 20 h 77"/>
                  <a:gd name="T38" fmla="*/ 34 w 68"/>
                  <a:gd name="T39" fmla="*/ 59 h 77"/>
                  <a:gd name="T40" fmla="*/ 35 w 68"/>
                  <a:gd name="T41" fmla="*/ 61 h 77"/>
                  <a:gd name="T42" fmla="*/ 50 w 68"/>
                  <a:gd name="T43" fmla="*/ 70 h 77"/>
                  <a:gd name="T44" fmla="*/ 64 w 68"/>
                  <a:gd name="T45" fmla="*/ 55 h 77"/>
                  <a:gd name="T46" fmla="*/ 63 w 68"/>
                  <a:gd name="T47" fmla="*/ 45 h 77"/>
                  <a:gd name="T48" fmla="*/ 54 w 68"/>
                  <a:gd name="T49" fmla="*/ 15 h 77"/>
                  <a:gd name="T50" fmla="*/ 44 w 68"/>
                  <a:gd name="T51" fmla="*/ 7 h 77"/>
                  <a:gd name="T52" fmla="*/ 42 w 68"/>
                  <a:gd name="T53" fmla="*/ 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8" h="77">
                    <a:moveTo>
                      <a:pt x="42" y="7"/>
                    </a:moveTo>
                    <a:cubicBezTo>
                      <a:pt x="45" y="4"/>
                      <a:pt x="57" y="1"/>
                      <a:pt x="62" y="0"/>
                    </a:cubicBezTo>
                    <a:cubicBezTo>
                      <a:pt x="61" y="1"/>
                      <a:pt x="61" y="2"/>
                      <a:pt x="60" y="3"/>
                    </a:cubicBezTo>
                    <a:cubicBezTo>
                      <a:pt x="57" y="5"/>
                      <a:pt x="56" y="8"/>
                      <a:pt x="57" y="12"/>
                    </a:cubicBezTo>
                    <a:cubicBezTo>
                      <a:pt x="60" y="21"/>
                      <a:pt x="63" y="31"/>
                      <a:pt x="65" y="40"/>
                    </a:cubicBezTo>
                    <a:cubicBezTo>
                      <a:pt x="66" y="45"/>
                      <a:pt x="67" y="50"/>
                      <a:pt x="67" y="55"/>
                    </a:cubicBezTo>
                    <a:cubicBezTo>
                      <a:pt x="68" y="61"/>
                      <a:pt x="66" y="65"/>
                      <a:pt x="62" y="68"/>
                    </a:cubicBezTo>
                    <a:cubicBezTo>
                      <a:pt x="54" y="74"/>
                      <a:pt x="44" y="77"/>
                      <a:pt x="34" y="76"/>
                    </a:cubicBezTo>
                    <a:cubicBezTo>
                      <a:pt x="28" y="75"/>
                      <a:pt x="24" y="72"/>
                      <a:pt x="21" y="66"/>
                    </a:cubicBezTo>
                    <a:cubicBezTo>
                      <a:pt x="20" y="64"/>
                      <a:pt x="19" y="62"/>
                      <a:pt x="19" y="60"/>
                    </a:cubicBezTo>
                    <a:cubicBezTo>
                      <a:pt x="16" y="49"/>
                      <a:pt x="13" y="38"/>
                      <a:pt x="10" y="27"/>
                    </a:cubicBezTo>
                    <a:cubicBezTo>
                      <a:pt x="10" y="27"/>
                      <a:pt x="9" y="26"/>
                      <a:pt x="9" y="25"/>
                    </a:cubicBezTo>
                    <a:cubicBezTo>
                      <a:pt x="8" y="22"/>
                      <a:pt x="6" y="20"/>
                      <a:pt x="2" y="20"/>
                    </a:cubicBezTo>
                    <a:cubicBezTo>
                      <a:pt x="1" y="20"/>
                      <a:pt x="1" y="20"/>
                      <a:pt x="0" y="19"/>
                    </a:cubicBezTo>
                    <a:cubicBezTo>
                      <a:pt x="8" y="15"/>
                      <a:pt x="18" y="13"/>
                      <a:pt x="27" y="10"/>
                    </a:cubicBezTo>
                    <a:cubicBezTo>
                      <a:pt x="28" y="10"/>
                      <a:pt x="29" y="10"/>
                      <a:pt x="30" y="10"/>
                    </a:cubicBezTo>
                    <a:cubicBezTo>
                      <a:pt x="30" y="10"/>
                      <a:pt x="30" y="10"/>
                      <a:pt x="30" y="11"/>
                    </a:cubicBezTo>
                    <a:cubicBezTo>
                      <a:pt x="29" y="11"/>
                      <a:pt x="28" y="12"/>
                      <a:pt x="27" y="12"/>
                    </a:cubicBezTo>
                    <a:cubicBezTo>
                      <a:pt x="24" y="14"/>
                      <a:pt x="23" y="16"/>
                      <a:pt x="24" y="20"/>
                    </a:cubicBezTo>
                    <a:cubicBezTo>
                      <a:pt x="27" y="33"/>
                      <a:pt x="31" y="46"/>
                      <a:pt x="34" y="59"/>
                    </a:cubicBezTo>
                    <a:cubicBezTo>
                      <a:pt x="35" y="60"/>
                      <a:pt x="35" y="60"/>
                      <a:pt x="35" y="61"/>
                    </a:cubicBezTo>
                    <a:cubicBezTo>
                      <a:pt x="38" y="68"/>
                      <a:pt x="43" y="71"/>
                      <a:pt x="50" y="70"/>
                    </a:cubicBezTo>
                    <a:cubicBezTo>
                      <a:pt x="59" y="68"/>
                      <a:pt x="64" y="63"/>
                      <a:pt x="64" y="55"/>
                    </a:cubicBezTo>
                    <a:cubicBezTo>
                      <a:pt x="64" y="51"/>
                      <a:pt x="63" y="48"/>
                      <a:pt x="63" y="45"/>
                    </a:cubicBezTo>
                    <a:cubicBezTo>
                      <a:pt x="60" y="35"/>
                      <a:pt x="57" y="25"/>
                      <a:pt x="54" y="15"/>
                    </a:cubicBezTo>
                    <a:cubicBezTo>
                      <a:pt x="52" y="8"/>
                      <a:pt x="51" y="7"/>
                      <a:pt x="44" y="7"/>
                    </a:cubicBezTo>
                    <a:cubicBezTo>
                      <a:pt x="43" y="7"/>
                      <a:pt x="43" y="7"/>
                      <a:pt x="42" y="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cs"/>
                </a:endParaRPr>
              </a:p>
            </p:txBody>
          </p:sp>
          <p:sp>
            <p:nvSpPr>
              <p:cNvPr id="139" name="Freeform 55"/>
              <p:cNvSpPr/>
              <p:nvPr/>
            </p:nvSpPr>
            <p:spPr bwMode="auto">
              <a:xfrm>
                <a:off x="7894371" y="22195094"/>
                <a:ext cx="550543" cy="440435"/>
              </a:xfrm>
              <a:custGeom>
                <a:avLst/>
                <a:gdLst>
                  <a:gd name="T0" fmla="*/ 0 w 79"/>
                  <a:gd name="T1" fmla="*/ 22 h 63"/>
                  <a:gd name="T2" fmla="*/ 20 w 79"/>
                  <a:gd name="T3" fmla="*/ 13 h 63"/>
                  <a:gd name="T4" fmla="*/ 20 w 79"/>
                  <a:gd name="T5" fmla="*/ 17 h 63"/>
                  <a:gd name="T6" fmla="*/ 12 w 79"/>
                  <a:gd name="T7" fmla="*/ 26 h 63"/>
                  <a:gd name="T8" fmla="*/ 13 w 79"/>
                  <a:gd name="T9" fmla="*/ 46 h 63"/>
                  <a:gd name="T10" fmla="*/ 24 w 79"/>
                  <a:gd name="T11" fmla="*/ 50 h 63"/>
                  <a:gd name="T12" fmla="*/ 32 w 79"/>
                  <a:gd name="T13" fmla="*/ 42 h 63"/>
                  <a:gd name="T14" fmla="*/ 32 w 79"/>
                  <a:gd name="T15" fmla="*/ 35 h 63"/>
                  <a:gd name="T16" fmla="*/ 35 w 79"/>
                  <a:gd name="T17" fmla="*/ 14 h 63"/>
                  <a:gd name="T18" fmla="*/ 51 w 79"/>
                  <a:gd name="T19" fmla="*/ 1 h 63"/>
                  <a:gd name="T20" fmla="*/ 66 w 79"/>
                  <a:gd name="T21" fmla="*/ 7 h 63"/>
                  <a:gd name="T22" fmla="*/ 73 w 79"/>
                  <a:gd name="T23" fmla="*/ 24 h 63"/>
                  <a:gd name="T24" fmla="*/ 73 w 79"/>
                  <a:gd name="T25" fmla="*/ 28 h 63"/>
                  <a:gd name="T26" fmla="*/ 76 w 79"/>
                  <a:gd name="T27" fmla="*/ 32 h 63"/>
                  <a:gd name="T28" fmla="*/ 79 w 79"/>
                  <a:gd name="T29" fmla="*/ 34 h 63"/>
                  <a:gd name="T30" fmla="*/ 59 w 79"/>
                  <a:gd name="T31" fmla="*/ 42 h 63"/>
                  <a:gd name="T32" fmla="*/ 62 w 79"/>
                  <a:gd name="T33" fmla="*/ 38 h 63"/>
                  <a:gd name="T34" fmla="*/ 69 w 79"/>
                  <a:gd name="T35" fmla="*/ 26 h 63"/>
                  <a:gd name="T36" fmla="*/ 65 w 79"/>
                  <a:gd name="T37" fmla="*/ 12 h 63"/>
                  <a:gd name="T38" fmla="*/ 50 w 79"/>
                  <a:gd name="T39" fmla="*/ 14 h 63"/>
                  <a:gd name="T40" fmla="*/ 49 w 79"/>
                  <a:gd name="T41" fmla="*/ 21 h 63"/>
                  <a:gd name="T42" fmla="*/ 48 w 79"/>
                  <a:gd name="T43" fmla="*/ 39 h 63"/>
                  <a:gd name="T44" fmla="*/ 45 w 79"/>
                  <a:gd name="T45" fmla="*/ 50 h 63"/>
                  <a:gd name="T46" fmla="*/ 15 w 79"/>
                  <a:gd name="T47" fmla="*/ 53 h 63"/>
                  <a:gd name="T48" fmla="*/ 7 w 79"/>
                  <a:gd name="T49" fmla="*/ 34 h 63"/>
                  <a:gd name="T50" fmla="*/ 0 w 79"/>
                  <a:gd name="T51" fmla="*/ 22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9" h="63">
                    <a:moveTo>
                      <a:pt x="0" y="22"/>
                    </a:moveTo>
                    <a:cubicBezTo>
                      <a:pt x="7" y="19"/>
                      <a:pt x="14" y="16"/>
                      <a:pt x="20" y="13"/>
                    </a:cubicBezTo>
                    <a:cubicBezTo>
                      <a:pt x="22" y="15"/>
                      <a:pt x="21" y="16"/>
                      <a:pt x="20" y="17"/>
                    </a:cubicBezTo>
                    <a:cubicBezTo>
                      <a:pt x="17" y="20"/>
                      <a:pt x="14" y="23"/>
                      <a:pt x="12" y="26"/>
                    </a:cubicBezTo>
                    <a:cubicBezTo>
                      <a:pt x="8" y="33"/>
                      <a:pt x="9" y="39"/>
                      <a:pt x="13" y="46"/>
                    </a:cubicBezTo>
                    <a:cubicBezTo>
                      <a:pt x="16" y="50"/>
                      <a:pt x="19" y="51"/>
                      <a:pt x="24" y="50"/>
                    </a:cubicBezTo>
                    <a:cubicBezTo>
                      <a:pt x="28" y="49"/>
                      <a:pt x="31" y="46"/>
                      <a:pt x="32" y="42"/>
                    </a:cubicBezTo>
                    <a:cubicBezTo>
                      <a:pt x="32" y="40"/>
                      <a:pt x="32" y="37"/>
                      <a:pt x="32" y="35"/>
                    </a:cubicBezTo>
                    <a:cubicBezTo>
                      <a:pt x="33" y="28"/>
                      <a:pt x="33" y="21"/>
                      <a:pt x="35" y="14"/>
                    </a:cubicBezTo>
                    <a:cubicBezTo>
                      <a:pt x="37" y="6"/>
                      <a:pt x="43" y="2"/>
                      <a:pt x="51" y="1"/>
                    </a:cubicBezTo>
                    <a:cubicBezTo>
                      <a:pt x="57" y="0"/>
                      <a:pt x="62" y="3"/>
                      <a:pt x="66" y="7"/>
                    </a:cubicBezTo>
                    <a:cubicBezTo>
                      <a:pt x="70" y="12"/>
                      <a:pt x="72" y="18"/>
                      <a:pt x="73" y="24"/>
                    </a:cubicBezTo>
                    <a:cubicBezTo>
                      <a:pt x="73" y="26"/>
                      <a:pt x="73" y="27"/>
                      <a:pt x="73" y="28"/>
                    </a:cubicBezTo>
                    <a:cubicBezTo>
                      <a:pt x="73" y="30"/>
                      <a:pt x="74" y="32"/>
                      <a:pt x="76" y="32"/>
                    </a:cubicBezTo>
                    <a:cubicBezTo>
                      <a:pt x="77" y="32"/>
                      <a:pt x="78" y="33"/>
                      <a:pt x="79" y="34"/>
                    </a:cubicBezTo>
                    <a:cubicBezTo>
                      <a:pt x="75" y="37"/>
                      <a:pt x="63" y="42"/>
                      <a:pt x="59" y="42"/>
                    </a:cubicBezTo>
                    <a:cubicBezTo>
                      <a:pt x="60" y="40"/>
                      <a:pt x="61" y="39"/>
                      <a:pt x="62" y="38"/>
                    </a:cubicBezTo>
                    <a:cubicBezTo>
                      <a:pt x="65" y="34"/>
                      <a:pt x="68" y="31"/>
                      <a:pt x="69" y="26"/>
                    </a:cubicBezTo>
                    <a:cubicBezTo>
                      <a:pt x="70" y="21"/>
                      <a:pt x="69" y="16"/>
                      <a:pt x="65" y="12"/>
                    </a:cubicBezTo>
                    <a:cubicBezTo>
                      <a:pt x="61" y="7"/>
                      <a:pt x="53" y="8"/>
                      <a:pt x="50" y="14"/>
                    </a:cubicBezTo>
                    <a:cubicBezTo>
                      <a:pt x="49" y="16"/>
                      <a:pt x="49" y="19"/>
                      <a:pt x="49" y="21"/>
                    </a:cubicBezTo>
                    <a:cubicBezTo>
                      <a:pt x="48" y="27"/>
                      <a:pt x="49" y="33"/>
                      <a:pt x="48" y="39"/>
                    </a:cubicBezTo>
                    <a:cubicBezTo>
                      <a:pt x="47" y="42"/>
                      <a:pt x="47" y="46"/>
                      <a:pt x="45" y="50"/>
                    </a:cubicBezTo>
                    <a:cubicBezTo>
                      <a:pt x="39" y="60"/>
                      <a:pt x="24" y="63"/>
                      <a:pt x="15" y="53"/>
                    </a:cubicBezTo>
                    <a:cubicBezTo>
                      <a:pt x="11" y="47"/>
                      <a:pt x="8" y="41"/>
                      <a:pt x="7" y="34"/>
                    </a:cubicBezTo>
                    <a:cubicBezTo>
                      <a:pt x="5" y="27"/>
                      <a:pt x="5" y="27"/>
                      <a:pt x="0" y="22"/>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cs"/>
                </a:endParaRPr>
              </a:p>
            </p:txBody>
          </p:sp>
          <p:sp>
            <p:nvSpPr>
              <p:cNvPr id="140" name="Freeform 56"/>
              <p:cNvSpPr/>
              <p:nvPr/>
            </p:nvSpPr>
            <p:spPr bwMode="auto">
              <a:xfrm>
                <a:off x="7902235" y="24263565"/>
                <a:ext cx="542679" cy="503354"/>
              </a:xfrm>
              <a:custGeom>
                <a:avLst/>
                <a:gdLst>
                  <a:gd name="T0" fmla="*/ 64 w 77"/>
                  <a:gd name="T1" fmla="*/ 40 h 72"/>
                  <a:gd name="T2" fmla="*/ 65 w 77"/>
                  <a:gd name="T3" fmla="*/ 37 h 72"/>
                  <a:gd name="T4" fmla="*/ 59 w 77"/>
                  <a:gd name="T5" fmla="*/ 30 h 72"/>
                  <a:gd name="T6" fmla="*/ 45 w 77"/>
                  <a:gd name="T7" fmla="*/ 32 h 72"/>
                  <a:gd name="T8" fmla="*/ 37 w 77"/>
                  <a:gd name="T9" fmla="*/ 32 h 72"/>
                  <a:gd name="T10" fmla="*/ 33 w 77"/>
                  <a:gd name="T11" fmla="*/ 33 h 72"/>
                  <a:gd name="T12" fmla="*/ 39 w 77"/>
                  <a:gd name="T13" fmla="*/ 41 h 72"/>
                  <a:gd name="T14" fmla="*/ 47 w 77"/>
                  <a:gd name="T15" fmla="*/ 52 h 72"/>
                  <a:gd name="T16" fmla="*/ 50 w 77"/>
                  <a:gd name="T17" fmla="*/ 56 h 72"/>
                  <a:gd name="T18" fmla="*/ 57 w 77"/>
                  <a:gd name="T19" fmla="*/ 55 h 72"/>
                  <a:gd name="T20" fmla="*/ 60 w 77"/>
                  <a:gd name="T21" fmla="*/ 51 h 72"/>
                  <a:gd name="T22" fmla="*/ 53 w 77"/>
                  <a:gd name="T23" fmla="*/ 72 h 72"/>
                  <a:gd name="T24" fmla="*/ 52 w 77"/>
                  <a:gd name="T25" fmla="*/ 71 h 72"/>
                  <a:gd name="T26" fmla="*/ 48 w 77"/>
                  <a:gd name="T27" fmla="*/ 60 h 72"/>
                  <a:gd name="T28" fmla="*/ 31 w 77"/>
                  <a:gd name="T29" fmla="*/ 37 h 72"/>
                  <a:gd name="T30" fmla="*/ 26 w 77"/>
                  <a:gd name="T31" fmla="*/ 33 h 72"/>
                  <a:gd name="T32" fmla="*/ 13 w 77"/>
                  <a:gd name="T33" fmla="*/ 27 h 72"/>
                  <a:gd name="T34" fmla="*/ 2 w 77"/>
                  <a:gd name="T35" fmla="*/ 31 h 72"/>
                  <a:gd name="T36" fmla="*/ 1 w 77"/>
                  <a:gd name="T37" fmla="*/ 32 h 72"/>
                  <a:gd name="T38" fmla="*/ 0 w 77"/>
                  <a:gd name="T39" fmla="*/ 30 h 72"/>
                  <a:gd name="T40" fmla="*/ 12 w 77"/>
                  <a:gd name="T41" fmla="*/ 1 h 72"/>
                  <a:gd name="T42" fmla="*/ 13 w 77"/>
                  <a:gd name="T43" fmla="*/ 0 h 72"/>
                  <a:gd name="T44" fmla="*/ 13 w 77"/>
                  <a:gd name="T45" fmla="*/ 3 h 72"/>
                  <a:gd name="T46" fmla="*/ 18 w 77"/>
                  <a:gd name="T47" fmla="*/ 12 h 72"/>
                  <a:gd name="T48" fmla="*/ 30 w 77"/>
                  <a:gd name="T49" fmla="*/ 17 h 72"/>
                  <a:gd name="T50" fmla="*/ 34 w 77"/>
                  <a:gd name="T51" fmla="*/ 18 h 72"/>
                  <a:gd name="T52" fmla="*/ 67 w 77"/>
                  <a:gd name="T53" fmla="*/ 14 h 72"/>
                  <a:gd name="T54" fmla="*/ 76 w 77"/>
                  <a:gd name="T55" fmla="*/ 8 h 72"/>
                  <a:gd name="T56" fmla="*/ 77 w 77"/>
                  <a:gd name="T57" fmla="*/ 10 h 72"/>
                  <a:gd name="T58" fmla="*/ 66 w 77"/>
                  <a:gd name="T59" fmla="*/ 39 h 72"/>
                  <a:gd name="T60" fmla="*/ 64 w 77"/>
                  <a:gd name="T61" fmla="*/ 4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7" h="72">
                    <a:moveTo>
                      <a:pt x="64" y="40"/>
                    </a:moveTo>
                    <a:cubicBezTo>
                      <a:pt x="65" y="39"/>
                      <a:pt x="65" y="38"/>
                      <a:pt x="65" y="37"/>
                    </a:cubicBezTo>
                    <a:cubicBezTo>
                      <a:pt x="67" y="31"/>
                      <a:pt x="66" y="30"/>
                      <a:pt x="59" y="30"/>
                    </a:cubicBezTo>
                    <a:cubicBezTo>
                      <a:pt x="54" y="31"/>
                      <a:pt x="50" y="31"/>
                      <a:pt x="45" y="32"/>
                    </a:cubicBezTo>
                    <a:cubicBezTo>
                      <a:pt x="42" y="32"/>
                      <a:pt x="40" y="32"/>
                      <a:pt x="37" y="32"/>
                    </a:cubicBezTo>
                    <a:cubicBezTo>
                      <a:pt x="36" y="33"/>
                      <a:pt x="35" y="33"/>
                      <a:pt x="33" y="33"/>
                    </a:cubicBezTo>
                    <a:cubicBezTo>
                      <a:pt x="35" y="36"/>
                      <a:pt x="37" y="39"/>
                      <a:pt x="39" y="41"/>
                    </a:cubicBezTo>
                    <a:cubicBezTo>
                      <a:pt x="41" y="45"/>
                      <a:pt x="44" y="48"/>
                      <a:pt x="47" y="52"/>
                    </a:cubicBezTo>
                    <a:cubicBezTo>
                      <a:pt x="48" y="53"/>
                      <a:pt x="49" y="55"/>
                      <a:pt x="50" y="56"/>
                    </a:cubicBezTo>
                    <a:cubicBezTo>
                      <a:pt x="53" y="58"/>
                      <a:pt x="55" y="58"/>
                      <a:pt x="57" y="55"/>
                    </a:cubicBezTo>
                    <a:cubicBezTo>
                      <a:pt x="58" y="54"/>
                      <a:pt x="59" y="53"/>
                      <a:pt x="60" y="51"/>
                    </a:cubicBezTo>
                    <a:cubicBezTo>
                      <a:pt x="60" y="55"/>
                      <a:pt x="56" y="68"/>
                      <a:pt x="53" y="72"/>
                    </a:cubicBezTo>
                    <a:cubicBezTo>
                      <a:pt x="53" y="71"/>
                      <a:pt x="52" y="71"/>
                      <a:pt x="52" y="71"/>
                    </a:cubicBezTo>
                    <a:cubicBezTo>
                      <a:pt x="52" y="67"/>
                      <a:pt x="50" y="64"/>
                      <a:pt x="48" y="60"/>
                    </a:cubicBezTo>
                    <a:cubicBezTo>
                      <a:pt x="42" y="53"/>
                      <a:pt x="37" y="45"/>
                      <a:pt x="31" y="37"/>
                    </a:cubicBezTo>
                    <a:cubicBezTo>
                      <a:pt x="30" y="35"/>
                      <a:pt x="29" y="34"/>
                      <a:pt x="26" y="33"/>
                    </a:cubicBezTo>
                    <a:cubicBezTo>
                      <a:pt x="22" y="31"/>
                      <a:pt x="17" y="29"/>
                      <a:pt x="13" y="27"/>
                    </a:cubicBezTo>
                    <a:cubicBezTo>
                      <a:pt x="7" y="25"/>
                      <a:pt x="6" y="25"/>
                      <a:pt x="2" y="31"/>
                    </a:cubicBezTo>
                    <a:cubicBezTo>
                      <a:pt x="2" y="31"/>
                      <a:pt x="1" y="31"/>
                      <a:pt x="1" y="32"/>
                    </a:cubicBezTo>
                    <a:cubicBezTo>
                      <a:pt x="1" y="31"/>
                      <a:pt x="0" y="31"/>
                      <a:pt x="0" y="30"/>
                    </a:cubicBezTo>
                    <a:cubicBezTo>
                      <a:pt x="4" y="20"/>
                      <a:pt x="8" y="11"/>
                      <a:pt x="12" y="1"/>
                    </a:cubicBezTo>
                    <a:cubicBezTo>
                      <a:pt x="12" y="1"/>
                      <a:pt x="12" y="0"/>
                      <a:pt x="13" y="0"/>
                    </a:cubicBezTo>
                    <a:cubicBezTo>
                      <a:pt x="13" y="1"/>
                      <a:pt x="13" y="2"/>
                      <a:pt x="13" y="3"/>
                    </a:cubicBezTo>
                    <a:cubicBezTo>
                      <a:pt x="12" y="8"/>
                      <a:pt x="13" y="10"/>
                      <a:pt x="18" y="12"/>
                    </a:cubicBezTo>
                    <a:cubicBezTo>
                      <a:pt x="22" y="14"/>
                      <a:pt x="26" y="16"/>
                      <a:pt x="30" y="17"/>
                    </a:cubicBezTo>
                    <a:cubicBezTo>
                      <a:pt x="31" y="18"/>
                      <a:pt x="33" y="18"/>
                      <a:pt x="34" y="18"/>
                    </a:cubicBezTo>
                    <a:cubicBezTo>
                      <a:pt x="45" y="17"/>
                      <a:pt x="56" y="15"/>
                      <a:pt x="67" y="14"/>
                    </a:cubicBezTo>
                    <a:cubicBezTo>
                      <a:pt x="70" y="13"/>
                      <a:pt x="74" y="12"/>
                      <a:pt x="76" y="8"/>
                    </a:cubicBezTo>
                    <a:cubicBezTo>
                      <a:pt x="77" y="9"/>
                      <a:pt x="77" y="10"/>
                      <a:pt x="77" y="10"/>
                    </a:cubicBezTo>
                    <a:cubicBezTo>
                      <a:pt x="74" y="20"/>
                      <a:pt x="70" y="29"/>
                      <a:pt x="66" y="39"/>
                    </a:cubicBezTo>
                    <a:cubicBezTo>
                      <a:pt x="66" y="39"/>
                      <a:pt x="66" y="39"/>
                      <a:pt x="64" y="4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cs"/>
                </a:endParaRPr>
              </a:p>
            </p:txBody>
          </p:sp>
          <p:sp>
            <p:nvSpPr>
              <p:cNvPr id="141" name="Freeform 57"/>
              <p:cNvSpPr/>
              <p:nvPr/>
            </p:nvSpPr>
            <p:spPr bwMode="auto">
              <a:xfrm>
                <a:off x="8098858" y="23484939"/>
                <a:ext cx="479759" cy="424705"/>
              </a:xfrm>
              <a:custGeom>
                <a:avLst/>
                <a:gdLst>
                  <a:gd name="T0" fmla="*/ 5 w 68"/>
                  <a:gd name="T1" fmla="*/ 10 h 61"/>
                  <a:gd name="T2" fmla="*/ 5 w 68"/>
                  <a:gd name="T3" fmla="*/ 13 h 61"/>
                  <a:gd name="T4" fmla="*/ 12 w 68"/>
                  <a:gd name="T5" fmla="*/ 20 h 61"/>
                  <a:gd name="T6" fmla="*/ 37 w 68"/>
                  <a:gd name="T7" fmla="*/ 22 h 61"/>
                  <a:gd name="T8" fmla="*/ 61 w 68"/>
                  <a:gd name="T9" fmla="*/ 23 h 61"/>
                  <a:gd name="T10" fmla="*/ 64 w 68"/>
                  <a:gd name="T11" fmla="*/ 23 h 61"/>
                  <a:gd name="T12" fmla="*/ 63 w 68"/>
                  <a:gd name="T13" fmla="*/ 14 h 61"/>
                  <a:gd name="T14" fmla="*/ 58 w 68"/>
                  <a:gd name="T15" fmla="*/ 6 h 61"/>
                  <a:gd name="T16" fmla="*/ 50 w 68"/>
                  <a:gd name="T17" fmla="*/ 1 h 61"/>
                  <a:gd name="T18" fmla="*/ 68 w 68"/>
                  <a:gd name="T19" fmla="*/ 2 h 61"/>
                  <a:gd name="T20" fmla="*/ 64 w 68"/>
                  <a:gd name="T21" fmla="*/ 61 h 61"/>
                  <a:gd name="T22" fmla="*/ 46 w 68"/>
                  <a:gd name="T23" fmla="*/ 60 h 61"/>
                  <a:gd name="T24" fmla="*/ 47 w 68"/>
                  <a:gd name="T25" fmla="*/ 57 h 61"/>
                  <a:gd name="T26" fmla="*/ 49 w 68"/>
                  <a:gd name="T27" fmla="*/ 57 h 61"/>
                  <a:gd name="T28" fmla="*/ 63 w 68"/>
                  <a:gd name="T29" fmla="*/ 40 h 61"/>
                  <a:gd name="T30" fmla="*/ 60 w 68"/>
                  <a:gd name="T31" fmla="*/ 39 h 61"/>
                  <a:gd name="T32" fmla="*/ 17 w 68"/>
                  <a:gd name="T33" fmla="*/ 36 h 61"/>
                  <a:gd name="T34" fmla="*/ 12 w 68"/>
                  <a:gd name="T35" fmla="*/ 35 h 61"/>
                  <a:gd name="T36" fmla="*/ 3 w 68"/>
                  <a:gd name="T37" fmla="*/ 41 h 61"/>
                  <a:gd name="T38" fmla="*/ 2 w 68"/>
                  <a:gd name="T39" fmla="*/ 45 h 61"/>
                  <a:gd name="T40" fmla="*/ 2 w 68"/>
                  <a:gd name="T41" fmla="*/ 36 h 61"/>
                  <a:gd name="T42" fmla="*/ 2 w 68"/>
                  <a:gd name="T43" fmla="*/ 27 h 61"/>
                  <a:gd name="T44" fmla="*/ 3 w 68"/>
                  <a:gd name="T45" fmla="*/ 18 h 61"/>
                  <a:gd name="T46" fmla="*/ 4 w 68"/>
                  <a:gd name="T47" fmla="*/ 9 h 61"/>
                  <a:gd name="T48" fmla="*/ 5 w 68"/>
                  <a:gd name="T49" fmla="*/ 1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8" h="61">
                    <a:moveTo>
                      <a:pt x="5" y="10"/>
                    </a:moveTo>
                    <a:cubicBezTo>
                      <a:pt x="5" y="11"/>
                      <a:pt x="5" y="12"/>
                      <a:pt x="5" y="13"/>
                    </a:cubicBezTo>
                    <a:cubicBezTo>
                      <a:pt x="6" y="17"/>
                      <a:pt x="8" y="19"/>
                      <a:pt x="12" y="20"/>
                    </a:cubicBezTo>
                    <a:cubicBezTo>
                      <a:pt x="20" y="20"/>
                      <a:pt x="29" y="21"/>
                      <a:pt x="37" y="22"/>
                    </a:cubicBezTo>
                    <a:cubicBezTo>
                      <a:pt x="45" y="22"/>
                      <a:pt x="53" y="23"/>
                      <a:pt x="61" y="23"/>
                    </a:cubicBezTo>
                    <a:cubicBezTo>
                      <a:pt x="62" y="23"/>
                      <a:pt x="63" y="23"/>
                      <a:pt x="64" y="23"/>
                    </a:cubicBezTo>
                    <a:cubicBezTo>
                      <a:pt x="65" y="20"/>
                      <a:pt x="64" y="17"/>
                      <a:pt x="63" y="14"/>
                    </a:cubicBezTo>
                    <a:cubicBezTo>
                      <a:pt x="62" y="10"/>
                      <a:pt x="61" y="8"/>
                      <a:pt x="58" y="6"/>
                    </a:cubicBezTo>
                    <a:cubicBezTo>
                      <a:pt x="55" y="4"/>
                      <a:pt x="52" y="3"/>
                      <a:pt x="50" y="1"/>
                    </a:cubicBezTo>
                    <a:cubicBezTo>
                      <a:pt x="56" y="0"/>
                      <a:pt x="62" y="1"/>
                      <a:pt x="68" y="2"/>
                    </a:cubicBezTo>
                    <a:cubicBezTo>
                      <a:pt x="67" y="21"/>
                      <a:pt x="65" y="41"/>
                      <a:pt x="64" y="61"/>
                    </a:cubicBezTo>
                    <a:cubicBezTo>
                      <a:pt x="58" y="61"/>
                      <a:pt x="52" y="61"/>
                      <a:pt x="46" y="60"/>
                    </a:cubicBezTo>
                    <a:cubicBezTo>
                      <a:pt x="46" y="59"/>
                      <a:pt x="46" y="58"/>
                      <a:pt x="47" y="57"/>
                    </a:cubicBezTo>
                    <a:cubicBezTo>
                      <a:pt x="47" y="57"/>
                      <a:pt x="48" y="57"/>
                      <a:pt x="49" y="57"/>
                    </a:cubicBezTo>
                    <a:cubicBezTo>
                      <a:pt x="58" y="55"/>
                      <a:pt x="63" y="50"/>
                      <a:pt x="63" y="40"/>
                    </a:cubicBezTo>
                    <a:cubicBezTo>
                      <a:pt x="62" y="39"/>
                      <a:pt x="61" y="39"/>
                      <a:pt x="60" y="39"/>
                    </a:cubicBezTo>
                    <a:cubicBezTo>
                      <a:pt x="46" y="38"/>
                      <a:pt x="31" y="37"/>
                      <a:pt x="17" y="36"/>
                    </a:cubicBezTo>
                    <a:cubicBezTo>
                      <a:pt x="15" y="36"/>
                      <a:pt x="13" y="35"/>
                      <a:pt x="12" y="35"/>
                    </a:cubicBezTo>
                    <a:cubicBezTo>
                      <a:pt x="7" y="35"/>
                      <a:pt x="4" y="36"/>
                      <a:pt x="3" y="41"/>
                    </a:cubicBezTo>
                    <a:cubicBezTo>
                      <a:pt x="3" y="42"/>
                      <a:pt x="3" y="43"/>
                      <a:pt x="2" y="45"/>
                    </a:cubicBezTo>
                    <a:cubicBezTo>
                      <a:pt x="0" y="41"/>
                      <a:pt x="2" y="38"/>
                      <a:pt x="2" y="36"/>
                    </a:cubicBezTo>
                    <a:cubicBezTo>
                      <a:pt x="2" y="33"/>
                      <a:pt x="2" y="30"/>
                      <a:pt x="2" y="27"/>
                    </a:cubicBezTo>
                    <a:cubicBezTo>
                      <a:pt x="2" y="24"/>
                      <a:pt x="2" y="21"/>
                      <a:pt x="3" y="18"/>
                    </a:cubicBezTo>
                    <a:cubicBezTo>
                      <a:pt x="3" y="15"/>
                      <a:pt x="2" y="12"/>
                      <a:pt x="4" y="9"/>
                    </a:cubicBezTo>
                    <a:cubicBezTo>
                      <a:pt x="4" y="9"/>
                      <a:pt x="4" y="10"/>
                      <a:pt x="5" y="1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cs"/>
                </a:endParaRPr>
              </a:p>
            </p:txBody>
          </p:sp>
          <p:sp>
            <p:nvSpPr>
              <p:cNvPr id="142" name="Freeform 58"/>
              <p:cNvSpPr/>
              <p:nvPr/>
            </p:nvSpPr>
            <p:spPr bwMode="auto">
              <a:xfrm>
                <a:off x="6510147" y="20480543"/>
                <a:ext cx="432570" cy="542679"/>
              </a:xfrm>
              <a:custGeom>
                <a:avLst/>
                <a:gdLst>
                  <a:gd name="T0" fmla="*/ 6 w 61"/>
                  <a:gd name="T1" fmla="*/ 77 h 77"/>
                  <a:gd name="T2" fmla="*/ 5 w 61"/>
                  <a:gd name="T3" fmla="*/ 71 h 77"/>
                  <a:gd name="T4" fmla="*/ 5 w 61"/>
                  <a:gd name="T5" fmla="*/ 14 h 77"/>
                  <a:gd name="T6" fmla="*/ 0 w 61"/>
                  <a:gd name="T7" fmla="*/ 1 h 77"/>
                  <a:gd name="T8" fmla="*/ 29 w 61"/>
                  <a:gd name="T9" fmla="*/ 14 h 77"/>
                  <a:gd name="T10" fmla="*/ 25 w 61"/>
                  <a:gd name="T11" fmla="*/ 13 h 77"/>
                  <a:gd name="T12" fmla="*/ 20 w 61"/>
                  <a:gd name="T13" fmla="*/ 16 h 77"/>
                  <a:gd name="T14" fmla="*/ 20 w 61"/>
                  <a:gd name="T15" fmla="*/ 19 h 77"/>
                  <a:gd name="T16" fmla="*/ 19 w 61"/>
                  <a:gd name="T17" fmla="*/ 55 h 77"/>
                  <a:gd name="T18" fmla="*/ 20 w 61"/>
                  <a:gd name="T19" fmla="*/ 57 h 77"/>
                  <a:gd name="T20" fmla="*/ 21 w 61"/>
                  <a:gd name="T21" fmla="*/ 57 h 77"/>
                  <a:gd name="T22" fmla="*/ 45 w 61"/>
                  <a:gd name="T23" fmla="*/ 31 h 77"/>
                  <a:gd name="T24" fmla="*/ 45 w 61"/>
                  <a:gd name="T25" fmla="*/ 31 h 77"/>
                  <a:gd name="T26" fmla="*/ 44 w 61"/>
                  <a:gd name="T27" fmla="*/ 21 h 77"/>
                  <a:gd name="T28" fmla="*/ 43 w 61"/>
                  <a:gd name="T29" fmla="*/ 19 h 77"/>
                  <a:gd name="T30" fmla="*/ 61 w 61"/>
                  <a:gd name="T31" fmla="*/ 26 h 77"/>
                  <a:gd name="T32" fmla="*/ 59 w 61"/>
                  <a:gd name="T33" fmla="*/ 27 h 77"/>
                  <a:gd name="T34" fmla="*/ 49 w 61"/>
                  <a:gd name="T35" fmla="*/ 32 h 77"/>
                  <a:gd name="T36" fmla="*/ 10 w 61"/>
                  <a:gd name="T37" fmla="*/ 73 h 77"/>
                  <a:gd name="T38" fmla="*/ 6 w 61"/>
                  <a:gd name="T39"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1" h="77">
                    <a:moveTo>
                      <a:pt x="6" y="77"/>
                    </a:moveTo>
                    <a:cubicBezTo>
                      <a:pt x="5" y="74"/>
                      <a:pt x="5" y="73"/>
                      <a:pt x="5" y="71"/>
                    </a:cubicBezTo>
                    <a:cubicBezTo>
                      <a:pt x="5" y="52"/>
                      <a:pt x="5" y="33"/>
                      <a:pt x="5" y="14"/>
                    </a:cubicBezTo>
                    <a:cubicBezTo>
                      <a:pt x="5" y="9"/>
                      <a:pt x="5" y="4"/>
                      <a:pt x="0" y="1"/>
                    </a:cubicBezTo>
                    <a:cubicBezTo>
                      <a:pt x="4" y="0"/>
                      <a:pt x="26" y="10"/>
                      <a:pt x="29" y="14"/>
                    </a:cubicBezTo>
                    <a:cubicBezTo>
                      <a:pt x="28" y="13"/>
                      <a:pt x="27" y="13"/>
                      <a:pt x="25" y="13"/>
                    </a:cubicBezTo>
                    <a:cubicBezTo>
                      <a:pt x="22" y="12"/>
                      <a:pt x="21" y="13"/>
                      <a:pt x="20" y="16"/>
                    </a:cubicBezTo>
                    <a:cubicBezTo>
                      <a:pt x="20" y="17"/>
                      <a:pt x="20" y="18"/>
                      <a:pt x="20" y="19"/>
                    </a:cubicBezTo>
                    <a:cubicBezTo>
                      <a:pt x="19" y="31"/>
                      <a:pt x="19" y="43"/>
                      <a:pt x="19" y="55"/>
                    </a:cubicBezTo>
                    <a:cubicBezTo>
                      <a:pt x="19" y="55"/>
                      <a:pt x="19" y="56"/>
                      <a:pt x="20" y="57"/>
                    </a:cubicBezTo>
                    <a:cubicBezTo>
                      <a:pt x="20" y="57"/>
                      <a:pt x="21" y="57"/>
                      <a:pt x="21" y="57"/>
                    </a:cubicBezTo>
                    <a:cubicBezTo>
                      <a:pt x="29" y="48"/>
                      <a:pt x="37" y="40"/>
                      <a:pt x="45" y="31"/>
                    </a:cubicBezTo>
                    <a:cubicBezTo>
                      <a:pt x="45" y="31"/>
                      <a:pt x="45" y="31"/>
                      <a:pt x="45" y="31"/>
                    </a:cubicBezTo>
                    <a:cubicBezTo>
                      <a:pt x="49" y="26"/>
                      <a:pt x="49" y="24"/>
                      <a:pt x="44" y="21"/>
                    </a:cubicBezTo>
                    <a:cubicBezTo>
                      <a:pt x="43" y="20"/>
                      <a:pt x="43" y="20"/>
                      <a:pt x="43" y="19"/>
                    </a:cubicBezTo>
                    <a:cubicBezTo>
                      <a:pt x="49" y="20"/>
                      <a:pt x="55" y="23"/>
                      <a:pt x="61" y="26"/>
                    </a:cubicBezTo>
                    <a:cubicBezTo>
                      <a:pt x="60" y="27"/>
                      <a:pt x="60" y="27"/>
                      <a:pt x="59" y="27"/>
                    </a:cubicBezTo>
                    <a:cubicBezTo>
                      <a:pt x="55" y="27"/>
                      <a:pt x="52" y="29"/>
                      <a:pt x="49" y="32"/>
                    </a:cubicBezTo>
                    <a:cubicBezTo>
                      <a:pt x="36" y="46"/>
                      <a:pt x="23" y="60"/>
                      <a:pt x="10" y="73"/>
                    </a:cubicBezTo>
                    <a:cubicBezTo>
                      <a:pt x="9" y="74"/>
                      <a:pt x="8" y="75"/>
                      <a:pt x="6" y="7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cs"/>
                </a:endParaRPr>
              </a:p>
            </p:txBody>
          </p:sp>
          <p:sp>
            <p:nvSpPr>
              <p:cNvPr id="143" name="Freeform 59"/>
              <p:cNvSpPr/>
              <p:nvPr/>
            </p:nvSpPr>
            <p:spPr bwMode="auto">
              <a:xfrm>
                <a:off x="2585558" y="22053525"/>
                <a:ext cx="495489" cy="432570"/>
              </a:xfrm>
              <a:custGeom>
                <a:avLst/>
                <a:gdLst>
                  <a:gd name="T0" fmla="*/ 0 w 71"/>
                  <a:gd name="T1" fmla="*/ 32 h 61"/>
                  <a:gd name="T2" fmla="*/ 15 w 71"/>
                  <a:gd name="T3" fmla="*/ 0 h 61"/>
                  <a:gd name="T4" fmla="*/ 14 w 71"/>
                  <a:gd name="T5" fmla="*/ 3 h 61"/>
                  <a:gd name="T6" fmla="*/ 19 w 71"/>
                  <a:gd name="T7" fmla="*/ 13 h 61"/>
                  <a:gd name="T8" fmla="*/ 58 w 71"/>
                  <a:gd name="T9" fmla="*/ 33 h 61"/>
                  <a:gd name="T10" fmla="*/ 68 w 71"/>
                  <a:gd name="T11" fmla="*/ 31 h 61"/>
                  <a:gd name="T12" fmla="*/ 71 w 71"/>
                  <a:gd name="T13" fmla="*/ 28 h 61"/>
                  <a:gd name="T14" fmla="*/ 56 w 71"/>
                  <a:gd name="T15" fmla="*/ 61 h 61"/>
                  <a:gd name="T16" fmla="*/ 56 w 71"/>
                  <a:gd name="T17" fmla="*/ 57 h 61"/>
                  <a:gd name="T18" fmla="*/ 52 w 71"/>
                  <a:gd name="T19" fmla="*/ 47 h 61"/>
                  <a:gd name="T20" fmla="*/ 13 w 71"/>
                  <a:gd name="T21" fmla="*/ 28 h 61"/>
                  <a:gd name="T22" fmla="*/ 1 w 71"/>
                  <a:gd name="T23" fmla="*/ 30 h 61"/>
                  <a:gd name="T24" fmla="*/ 0 w 71"/>
                  <a:gd name="T25" fmla="*/ 32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1" h="61">
                    <a:moveTo>
                      <a:pt x="0" y="32"/>
                    </a:moveTo>
                    <a:cubicBezTo>
                      <a:pt x="0" y="27"/>
                      <a:pt x="11" y="4"/>
                      <a:pt x="15" y="0"/>
                    </a:cubicBezTo>
                    <a:cubicBezTo>
                      <a:pt x="14" y="1"/>
                      <a:pt x="14" y="2"/>
                      <a:pt x="14" y="3"/>
                    </a:cubicBezTo>
                    <a:cubicBezTo>
                      <a:pt x="13" y="9"/>
                      <a:pt x="14" y="11"/>
                      <a:pt x="19" y="13"/>
                    </a:cubicBezTo>
                    <a:cubicBezTo>
                      <a:pt x="32" y="20"/>
                      <a:pt x="45" y="27"/>
                      <a:pt x="58" y="33"/>
                    </a:cubicBezTo>
                    <a:cubicBezTo>
                      <a:pt x="63" y="36"/>
                      <a:pt x="65" y="35"/>
                      <a:pt x="68" y="31"/>
                    </a:cubicBezTo>
                    <a:cubicBezTo>
                      <a:pt x="69" y="30"/>
                      <a:pt x="70" y="29"/>
                      <a:pt x="71" y="28"/>
                    </a:cubicBezTo>
                    <a:cubicBezTo>
                      <a:pt x="70" y="32"/>
                      <a:pt x="60" y="56"/>
                      <a:pt x="56" y="61"/>
                    </a:cubicBezTo>
                    <a:cubicBezTo>
                      <a:pt x="56" y="59"/>
                      <a:pt x="56" y="58"/>
                      <a:pt x="56" y="57"/>
                    </a:cubicBezTo>
                    <a:cubicBezTo>
                      <a:pt x="57" y="52"/>
                      <a:pt x="56" y="50"/>
                      <a:pt x="52" y="47"/>
                    </a:cubicBezTo>
                    <a:cubicBezTo>
                      <a:pt x="39" y="41"/>
                      <a:pt x="26" y="34"/>
                      <a:pt x="13" y="28"/>
                    </a:cubicBezTo>
                    <a:cubicBezTo>
                      <a:pt x="7" y="25"/>
                      <a:pt x="6" y="25"/>
                      <a:pt x="1" y="30"/>
                    </a:cubicBezTo>
                    <a:cubicBezTo>
                      <a:pt x="1" y="31"/>
                      <a:pt x="1" y="31"/>
                      <a:pt x="0" y="32"/>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cs"/>
                </a:endParaRPr>
              </a:p>
            </p:txBody>
          </p:sp>
          <p:sp>
            <p:nvSpPr>
              <p:cNvPr id="144" name="Freeform 60"/>
              <p:cNvSpPr/>
              <p:nvPr/>
            </p:nvSpPr>
            <p:spPr bwMode="auto">
              <a:xfrm>
                <a:off x="8090993" y="22863611"/>
                <a:ext cx="479759" cy="314596"/>
              </a:xfrm>
              <a:custGeom>
                <a:avLst/>
                <a:gdLst>
                  <a:gd name="T0" fmla="*/ 5 w 69"/>
                  <a:gd name="T1" fmla="*/ 45 h 45"/>
                  <a:gd name="T2" fmla="*/ 0 w 69"/>
                  <a:gd name="T3" fmla="*/ 13 h 45"/>
                  <a:gd name="T4" fmla="*/ 1 w 69"/>
                  <a:gd name="T5" fmla="*/ 11 h 45"/>
                  <a:gd name="T6" fmla="*/ 3 w 69"/>
                  <a:gd name="T7" fmla="*/ 15 h 45"/>
                  <a:gd name="T8" fmla="*/ 11 w 69"/>
                  <a:gd name="T9" fmla="*/ 19 h 45"/>
                  <a:gd name="T10" fmla="*/ 47 w 69"/>
                  <a:gd name="T11" fmla="*/ 13 h 45"/>
                  <a:gd name="T12" fmla="*/ 55 w 69"/>
                  <a:gd name="T13" fmla="*/ 12 h 45"/>
                  <a:gd name="T14" fmla="*/ 62 w 69"/>
                  <a:gd name="T15" fmla="*/ 5 h 45"/>
                  <a:gd name="T16" fmla="*/ 62 w 69"/>
                  <a:gd name="T17" fmla="*/ 0 h 45"/>
                  <a:gd name="T18" fmla="*/ 64 w 69"/>
                  <a:gd name="T19" fmla="*/ 3 h 45"/>
                  <a:gd name="T20" fmla="*/ 69 w 69"/>
                  <a:gd name="T21" fmla="*/ 35 h 45"/>
                  <a:gd name="T22" fmla="*/ 67 w 69"/>
                  <a:gd name="T23" fmla="*/ 35 h 45"/>
                  <a:gd name="T24" fmla="*/ 66 w 69"/>
                  <a:gd name="T25" fmla="*/ 33 h 45"/>
                  <a:gd name="T26" fmla="*/ 57 w 69"/>
                  <a:gd name="T27" fmla="*/ 27 h 45"/>
                  <a:gd name="T28" fmla="*/ 14 w 69"/>
                  <a:gd name="T29" fmla="*/ 35 h 45"/>
                  <a:gd name="T30" fmla="*/ 7 w 69"/>
                  <a:gd name="T31" fmla="*/ 42 h 45"/>
                  <a:gd name="T32" fmla="*/ 6 w 69"/>
                  <a:gd name="T33" fmla="*/ 45 h 45"/>
                  <a:gd name="T34" fmla="*/ 5 w 69"/>
                  <a:gd name="T35"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9" h="45">
                    <a:moveTo>
                      <a:pt x="5" y="45"/>
                    </a:moveTo>
                    <a:cubicBezTo>
                      <a:pt x="3" y="35"/>
                      <a:pt x="2" y="24"/>
                      <a:pt x="0" y="13"/>
                    </a:cubicBezTo>
                    <a:cubicBezTo>
                      <a:pt x="0" y="13"/>
                      <a:pt x="0" y="12"/>
                      <a:pt x="1" y="11"/>
                    </a:cubicBezTo>
                    <a:cubicBezTo>
                      <a:pt x="2" y="13"/>
                      <a:pt x="2" y="14"/>
                      <a:pt x="3" y="15"/>
                    </a:cubicBezTo>
                    <a:cubicBezTo>
                      <a:pt x="5" y="19"/>
                      <a:pt x="6" y="20"/>
                      <a:pt x="11" y="19"/>
                    </a:cubicBezTo>
                    <a:cubicBezTo>
                      <a:pt x="23" y="17"/>
                      <a:pt x="35" y="15"/>
                      <a:pt x="47" y="13"/>
                    </a:cubicBezTo>
                    <a:cubicBezTo>
                      <a:pt x="50" y="13"/>
                      <a:pt x="52" y="12"/>
                      <a:pt x="55" y="12"/>
                    </a:cubicBezTo>
                    <a:cubicBezTo>
                      <a:pt x="60" y="11"/>
                      <a:pt x="61" y="9"/>
                      <a:pt x="62" y="5"/>
                    </a:cubicBezTo>
                    <a:cubicBezTo>
                      <a:pt x="62" y="4"/>
                      <a:pt x="62" y="3"/>
                      <a:pt x="62" y="0"/>
                    </a:cubicBezTo>
                    <a:cubicBezTo>
                      <a:pt x="63" y="2"/>
                      <a:pt x="64" y="3"/>
                      <a:pt x="64" y="3"/>
                    </a:cubicBezTo>
                    <a:cubicBezTo>
                      <a:pt x="65" y="14"/>
                      <a:pt x="67" y="24"/>
                      <a:pt x="69" y="35"/>
                    </a:cubicBezTo>
                    <a:cubicBezTo>
                      <a:pt x="68" y="35"/>
                      <a:pt x="68" y="35"/>
                      <a:pt x="67" y="35"/>
                    </a:cubicBezTo>
                    <a:cubicBezTo>
                      <a:pt x="67" y="35"/>
                      <a:pt x="66" y="34"/>
                      <a:pt x="66" y="33"/>
                    </a:cubicBezTo>
                    <a:cubicBezTo>
                      <a:pt x="64" y="28"/>
                      <a:pt x="62" y="27"/>
                      <a:pt x="57" y="27"/>
                    </a:cubicBezTo>
                    <a:cubicBezTo>
                      <a:pt x="43" y="30"/>
                      <a:pt x="28" y="32"/>
                      <a:pt x="14" y="35"/>
                    </a:cubicBezTo>
                    <a:cubicBezTo>
                      <a:pt x="9" y="35"/>
                      <a:pt x="7" y="37"/>
                      <a:pt x="7" y="42"/>
                    </a:cubicBezTo>
                    <a:cubicBezTo>
                      <a:pt x="7" y="43"/>
                      <a:pt x="6" y="44"/>
                      <a:pt x="6" y="45"/>
                    </a:cubicBezTo>
                    <a:cubicBezTo>
                      <a:pt x="6" y="45"/>
                      <a:pt x="5" y="45"/>
                      <a:pt x="5" y="45"/>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cs"/>
                </a:endParaRPr>
              </a:p>
            </p:txBody>
          </p:sp>
          <p:sp>
            <p:nvSpPr>
              <p:cNvPr id="145" name="Freeform 61"/>
              <p:cNvSpPr/>
              <p:nvPr/>
            </p:nvSpPr>
            <p:spPr bwMode="auto">
              <a:xfrm>
                <a:off x="5865225" y="20346840"/>
                <a:ext cx="291002" cy="487624"/>
              </a:xfrm>
              <a:custGeom>
                <a:avLst/>
                <a:gdLst>
                  <a:gd name="T0" fmla="*/ 1 w 42"/>
                  <a:gd name="T1" fmla="*/ 64 h 70"/>
                  <a:gd name="T2" fmla="*/ 4 w 42"/>
                  <a:gd name="T3" fmla="*/ 64 h 70"/>
                  <a:gd name="T4" fmla="*/ 10 w 42"/>
                  <a:gd name="T5" fmla="*/ 57 h 70"/>
                  <a:gd name="T6" fmla="*/ 13 w 42"/>
                  <a:gd name="T7" fmla="*/ 41 h 70"/>
                  <a:gd name="T8" fmla="*/ 16 w 42"/>
                  <a:gd name="T9" fmla="*/ 14 h 70"/>
                  <a:gd name="T10" fmla="*/ 17 w 42"/>
                  <a:gd name="T11" fmla="*/ 10 h 70"/>
                  <a:gd name="T12" fmla="*/ 11 w 42"/>
                  <a:gd name="T13" fmla="*/ 2 h 70"/>
                  <a:gd name="T14" fmla="*/ 9 w 42"/>
                  <a:gd name="T15" fmla="*/ 0 h 70"/>
                  <a:gd name="T16" fmla="*/ 42 w 42"/>
                  <a:gd name="T17" fmla="*/ 4 h 70"/>
                  <a:gd name="T18" fmla="*/ 42 w 42"/>
                  <a:gd name="T19" fmla="*/ 5 h 70"/>
                  <a:gd name="T20" fmla="*/ 39 w 42"/>
                  <a:gd name="T21" fmla="*/ 6 h 70"/>
                  <a:gd name="T22" fmla="*/ 32 w 42"/>
                  <a:gd name="T23" fmla="*/ 13 h 70"/>
                  <a:gd name="T24" fmla="*/ 27 w 42"/>
                  <a:gd name="T25" fmla="*/ 47 h 70"/>
                  <a:gd name="T26" fmla="*/ 25 w 42"/>
                  <a:gd name="T27" fmla="*/ 58 h 70"/>
                  <a:gd name="T28" fmla="*/ 31 w 42"/>
                  <a:gd name="T29" fmla="*/ 68 h 70"/>
                  <a:gd name="T30" fmla="*/ 33 w 42"/>
                  <a:gd name="T31" fmla="*/ 69 h 70"/>
                  <a:gd name="T32" fmla="*/ 33 w 42"/>
                  <a:gd name="T33" fmla="*/ 70 h 70"/>
                  <a:gd name="T34" fmla="*/ 0 w 42"/>
                  <a:gd name="T35" fmla="*/ 66 h 70"/>
                  <a:gd name="T36" fmla="*/ 1 w 42"/>
                  <a:gd name="T37" fmla="*/ 6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2" h="70">
                    <a:moveTo>
                      <a:pt x="1" y="64"/>
                    </a:moveTo>
                    <a:cubicBezTo>
                      <a:pt x="2" y="64"/>
                      <a:pt x="3" y="64"/>
                      <a:pt x="4" y="64"/>
                    </a:cubicBezTo>
                    <a:cubicBezTo>
                      <a:pt x="8" y="63"/>
                      <a:pt x="10" y="62"/>
                      <a:pt x="10" y="57"/>
                    </a:cubicBezTo>
                    <a:cubicBezTo>
                      <a:pt x="11" y="52"/>
                      <a:pt x="12" y="47"/>
                      <a:pt x="13" y="41"/>
                    </a:cubicBezTo>
                    <a:cubicBezTo>
                      <a:pt x="14" y="32"/>
                      <a:pt x="15" y="23"/>
                      <a:pt x="16" y="14"/>
                    </a:cubicBezTo>
                    <a:cubicBezTo>
                      <a:pt x="16" y="13"/>
                      <a:pt x="17" y="12"/>
                      <a:pt x="17" y="10"/>
                    </a:cubicBezTo>
                    <a:cubicBezTo>
                      <a:pt x="17" y="5"/>
                      <a:pt x="16" y="4"/>
                      <a:pt x="11" y="2"/>
                    </a:cubicBezTo>
                    <a:cubicBezTo>
                      <a:pt x="10" y="1"/>
                      <a:pt x="10" y="1"/>
                      <a:pt x="9" y="0"/>
                    </a:cubicBezTo>
                    <a:cubicBezTo>
                      <a:pt x="20" y="1"/>
                      <a:pt x="31" y="2"/>
                      <a:pt x="42" y="4"/>
                    </a:cubicBezTo>
                    <a:cubicBezTo>
                      <a:pt x="42" y="5"/>
                      <a:pt x="42" y="5"/>
                      <a:pt x="42" y="5"/>
                    </a:cubicBezTo>
                    <a:cubicBezTo>
                      <a:pt x="41" y="5"/>
                      <a:pt x="40" y="6"/>
                      <a:pt x="39" y="6"/>
                    </a:cubicBezTo>
                    <a:cubicBezTo>
                      <a:pt x="34" y="6"/>
                      <a:pt x="32" y="7"/>
                      <a:pt x="32" y="13"/>
                    </a:cubicBezTo>
                    <a:cubicBezTo>
                      <a:pt x="30" y="24"/>
                      <a:pt x="28" y="36"/>
                      <a:pt x="27" y="47"/>
                    </a:cubicBezTo>
                    <a:cubicBezTo>
                      <a:pt x="26" y="51"/>
                      <a:pt x="26" y="55"/>
                      <a:pt x="25" y="58"/>
                    </a:cubicBezTo>
                    <a:cubicBezTo>
                      <a:pt x="25" y="64"/>
                      <a:pt x="26" y="66"/>
                      <a:pt x="31" y="68"/>
                    </a:cubicBezTo>
                    <a:cubicBezTo>
                      <a:pt x="32" y="68"/>
                      <a:pt x="32" y="69"/>
                      <a:pt x="33" y="69"/>
                    </a:cubicBezTo>
                    <a:cubicBezTo>
                      <a:pt x="33" y="69"/>
                      <a:pt x="33" y="69"/>
                      <a:pt x="33" y="70"/>
                    </a:cubicBezTo>
                    <a:cubicBezTo>
                      <a:pt x="22" y="69"/>
                      <a:pt x="11" y="68"/>
                      <a:pt x="0" y="66"/>
                    </a:cubicBezTo>
                    <a:cubicBezTo>
                      <a:pt x="1" y="65"/>
                      <a:pt x="1" y="65"/>
                      <a:pt x="1" y="64"/>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cs"/>
                </a:endParaRPr>
              </a:p>
            </p:txBody>
          </p:sp>
          <p:sp>
            <p:nvSpPr>
              <p:cNvPr id="146" name="Freeform 62"/>
              <p:cNvSpPr/>
              <p:nvPr/>
            </p:nvSpPr>
            <p:spPr bwMode="auto">
              <a:xfrm>
                <a:off x="4087756" y="25828682"/>
                <a:ext cx="361786" cy="471895"/>
              </a:xfrm>
              <a:custGeom>
                <a:avLst/>
                <a:gdLst>
                  <a:gd name="T0" fmla="*/ 1 w 52"/>
                  <a:gd name="T1" fmla="*/ 51 h 67"/>
                  <a:gd name="T2" fmla="*/ 5 w 52"/>
                  <a:gd name="T3" fmla="*/ 52 h 67"/>
                  <a:gd name="T4" fmla="*/ 16 w 52"/>
                  <a:gd name="T5" fmla="*/ 47 h 67"/>
                  <a:gd name="T6" fmla="*/ 32 w 52"/>
                  <a:gd name="T7" fmla="*/ 12 h 67"/>
                  <a:gd name="T8" fmla="*/ 33 w 52"/>
                  <a:gd name="T9" fmla="*/ 9 h 67"/>
                  <a:gd name="T10" fmla="*/ 29 w 52"/>
                  <a:gd name="T11" fmla="*/ 2 h 67"/>
                  <a:gd name="T12" fmla="*/ 23 w 52"/>
                  <a:gd name="T13" fmla="*/ 1 h 67"/>
                  <a:gd name="T14" fmla="*/ 52 w 52"/>
                  <a:gd name="T15" fmla="*/ 1 h 67"/>
                  <a:gd name="T16" fmla="*/ 51 w 52"/>
                  <a:gd name="T17" fmla="*/ 4 h 67"/>
                  <a:gd name="T18" fmla="*/ 29 w 52"/>
                  <a:gd name="T19" fmla="*/ 52 h 67"/>
                  <a:gd name="T20" fmla="*/ 33 w 52"/>
                  <a:gd name="T21" fmla="*/ 65 h 67"/>
                  <a:gd name="T22" fmla="*/ 34 w 52"/>
                  <a:gd name="T23" fmla="*/ 66 h 67"/>
                  <a:gd name="T24" fmla="*/ 34 w 52"/>
                  <a:gd name="T25" fmla="*/ 67 h 67"/>
                  <a:gd name="T26" fmla="*/ 33 w 52"/>
                  <a:gd name="T27" fmla="*/ 67 h 67"/>
                  <a:gd name="T28" fmla="*/ 2 w 52"/>
                  <a:gd name="T29" fmla="*/ 53 h 67"/>
                  <a:gd name="T30" fmla="*/ 0 w 52"/>
                  <a:gd name="T31" fmla="*/ 52 h 67"/>
                  <a:gd name="T32" fmla="*/ 1 w 52"/>
                  <a:gd name="T33" fmla="*/ 5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2" h="67">
                    <a:moveTo>
                      <a:pt x="1" y="51"/>
                    </a:moveTo>
                    <a:cubicBezTo>
                      <a:pt x="2" y="51"/>
                      <a:pt x="4" y="51"/>
                      <a:pt x="5" y="52"/>
                    </a:cubicBezTo>
                    <a:cubicBezTo>
                      <a:pt x="10" y="53"/>
                      <a:pt x="13" y="52"/>
                      <a:pt x="16" y="47"/>
                    </a:cubicBezTo>
                    <a:cubicBezTo>
                      <a:pt x="21" y="35"/>
                      <a:pt x="27" y="23"/>
                      <a:pt x="32" y="12"/>
                    </a:cubicBezTo>
                    <a:cubicBezTo>
                      <a:pt x="33" y="11"/>
                      <a:pt x="33" y="10"/>
                      <a:pt x="33" y="9"/>
                    </a:cubicBezTo>
                    <a:cubicBezTo>
                      <a:pt x="34" y="5"/>
                      <a:pt x="33" y="3"/>
                      <a:pt x="29" y="2"/>
                    </a:cubicBezTo>
                    <a:cubicBezTo>
                      <a:pt x="28" y="2"/>
                      <a:pt x="26" y="2"/>
                      <a:pt x="23" y="1"/>
                    </a:cubicBezTo>
                    <a:cubicBezTo>
                      <a:pt x="27" y="0"/>
                      <a:pt x="44" y="0"/>
                      <a:pt x="52" y="1"/>
                    </a:cubicBezTo>
                    <a:cubicBezTo>
                      <a:pt x="52" y="2"/>
                      <a:pt x="52" y="3"/>
                      <a:pt x="51" y="4"/>
                    </a:cubicBezTo>
                    <a:cubicBezTo>
                      <a:pt x="44" y="20"/>
                      <a:pt x="37" y="36"/>
                      <a:pt x="29" y="52"/>
                    </a:cubicBezTo>
                    <a:cubicBezTo>
                      <a:pt x="26" y="59"/>
                      <a:pt x="26" y="61"/>
                      <a:pt x="33" y="65"/>
                    </a:cubicBezTo>
                    <a:cubicBezTo>
                      <a:pt x="33" y="65"/>
                      <a:pt x="34" y="66"/>
                      <a:pt x="34" y="66"/>
                    </a:cubicBezTo>
                    <a:cubicBezTo>
                      <a:pt x="34" y="66"/>
                      <a:pt x="34" y="67"/>
                      <a:pt x="34" y="67"/>
                    </a:cubicBezTo>
                    <a:cubicBezTo>
                      <a:pt x="34" y="67"/>
                      <a:pt x="33" y="67"/>
                      <a:pt x="33" y="67"/>
                    </a:cubicBezTo>
                    <a:cubicBezTo>
                      <a:pt x="23" y="62"/>
                      <a:pt x="13" y="58"/>
                      <a:pt x="2" y="53"/>
                    </a:cubicBezTo>
                    <a:cubicBezTo>
                      <a:pt x="1" y="53"/>
                      <a:pt x="1" y="52"/>
                      <a:pt x="0" y="52"/>
                    </a:cubicBezTo>
                    <a:cubicBezTo>
                      <a:pt x="1" y="51"/>
                      <a:pt x="1" y="51"/>
                      <a:pt x="1" y="51"/>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cs"/>
                </a:endParaRPr>
              </a:p>
            </p:txBody>
          </p:sp>
          <p:sp>
            <p:nvSpPr>
              <p:cNvPr id="147" name="Freeform 71"/>
              <p:cNvSpPr>
                <a:spLocks noEditPoints="1"/>
              </p:cNvSpPr>
              <p:nvPr/>
            </p:nvSpPr>
            <p:spPr bwMode="auto">
              <a:xfrm>
                <a:off x="3199023" y="21141194"/>
                <a:ext cx="4561646" cy="4553784"/>
              </a:xfrm>
              <a:custGeom>
                <a:avLst/>
                <a:gdLst>
                  <a:gd name="T0" fmla="*/ 326 w 652"/>
                  <a:gd name="T1" fmla="*/ 652 h 652"/>
                  <a:gd name="T2" fmla="*/ 326 w 652"/>
                  <a:gd name="T3" fmla="*/ 0 h 652"/>
                  <a:gd name="T4" fmla="*/ 300 w 652"/>
                  <a:gd name="T5" fmla="*/ 368 h 652"/>
                  <a:gd name="T6" fmla="*/ 300 w 652"/>
                  <a:gd name="T7" fmla="*/ 408 h 652"/>
                  <a:gd name="T8" fmla="*/ 292 w 652"/>
                  <a:gd name="T9" fmla="*/ 425 h 652"/>
                  <a:gd name="T10" fmla="*/ 239 w 652"/>
                  <a:gd name="T11" fmla="*/ 475 h 652"/>
                  <a:gd name="T12" fmla="*/ 208 w 652"/>
                  <a:gd name="T13" fmla="*/ 558 h 652"/>
                  <a:gd name="T14" fmla="*/ 256 w 652"/>
                  <a:gd name="T15" fmla="*/ 566 h 652"/>
                  <a:gd name="T16" fmla="*/ 264 w 652"/>
                  <a:gd name="T17" fmla="*/ 540 h 652"/>
                  <a:gd name="T18" fmla="*/ 312 w 652"/>
                  <a:gd name="T19" fmla="*/ 473 h 652"/>
                  <a:gd name="T20" fmla="*/ 346 w 652"/>
                  <a:gd name="T21" fmla="*/ 477 h 652"/>
                  <a:gd name="T22" fmla="*/ 390 w 652"/>
                  <a:gd name="T23" fmla="*/ 550 h 652"/>
                  <a:gd name="T24" fmla="*/ 410 w 652"/>
                  <a:gd name="T25" fmla="*/ 582 h 652"/>
                  <a:gd name="T26" fmla="*/ 439 w 652"/>
                  <a:gd name="T27" fmla="*/ 536 h 652"/>
                  <a:gd name="T28" fmla="*/ 360 w 652"/>
                  <a:gd name="T29" fmla="*/ 425 h 652"/>
                  <a:gd name="T30" fmla="*/ 351 w 652"/>
                  <a:gd name="T31" fmla="*/ 372 h 652"/>
                  <a:gd name="T32" fmla="*/ 357 w 652"/>
                  <a:gd name="T33" fmla="*/ 369 h 652"/>
                  <a:gd name="T34" fmla="*/ 453 w 652"/>
                  <a:gd name="T35" fmla="*/ 459 h 652"/>
                  <a:gd name="T36" fmla="*/ 489 w 652"/>
                  <a:gd name="T37" fmla="*/ 522 h 652"/>
                  <a:gd name="T38" fmla="*/ 526 w 652"/>
                  <a:gd name="T39" fmla="*/ 508 h 652"/>
                  <a:gd name="T40" fmla="*/ 512 w 652"/>
                  <a:gd name="T41" fmla="*/ 460 h 652"/>
                  <a:gd name="T42" fmla="*/ 373 w 652"/>
                  <a:gd name="T43" fmla="*/ 322 h 652"/>
                  <a:gd name="T44" fmla="*/ 351 w 652"/>
                  <a:gd name="T45" fmla="*/ 304 h 652"/>
                  <a:gd name="T46" fmla="*/ 306 w 652"/>
                  <a:gd name="T47" fmla="*/ 286 h 652"/>
                  <a:gd name="T48" fmla="*/ 300 w 652"/>
                  <a:gd name="T49" fmla="*/ 316 h 652"/>
                  <a:gd name="T50" fmla="*/ 210 w 652"/>
                  <a:gd name="T51" fmla="*/ 361 h 652"/>
                  <a:gd name="T52" fmla="*/ 128 w 652"/>
                  <a:gd name="T53" fmla="*/ 483 h 652"/>
                  <a:gd name="T54" fmla="*/ 140 w 652"/>
                  <a:gd name="T55" fmla="*/ 526 h 652"/>
                  <a:gd name="T56" fmla="*/ 172 w 652"/>
                  <a:gd name="T57" fmla="*/ 509 h 652"/>
                  <a:gd name="T58" fmla="*/ 246 w 652"/>
                  <a:gd name="T59" fmla="*/ 399 h 652"/>
                  <a:gd name="T60" fmla="*/ 300 w 652"/>
                  <a:gd name="T61" fmla="*/ 368 h 652"/>
                  <a:gd name="T62" fmla="*/ 249 w 652"/>
                  <a:gd name="T63" fmla="*/ 114 h 652"/>
                  <a:gd name="T64" fmla="*/ 123 w 652"/>
                  <a:gd name="T65" fmla="*/ 169 h 652"/>
                  <a:gd name="T66" fmla="*/ 75 w 652"/>
                  <a:gd name="T67" fmla="*/ 214 h 652"/>
                  <a:gd name="T68" fmla="*/ 108 w 652"/>
                  <a:gd name="T69" fmla="*/ 242 h 652"/>
                  <a:gd name="T70" fmla="*/ 158 w 652"/>
                  <a:gd name="T71" fmla="*/ 210 h 652"/>
                  <a:gd name="T72" fmla="*/ 253 w 652"/>
                  <a:gd name="T73" fmla="*/ 164 h 652"/>
                  <a:gd name="T74" fmla="*/ 250 w 652"/>
                  <a:gd name="T75" fmla="*/ 222 h 652"/>
                  <a:gd name="T76" fmla="*/ 65 w 652"/>
                  <a:gd name="T77" fmla="*/ 383 h 652"/>
                  <a:gd name="T78" fmla="*/ 80 w 652"/>
                  <a:gd name="T79" fmla="*/ 422 h 652"/>
                  <a:gd name="T80" fmla="*/ 113 w 652"/>
                  <a:gd name="T81" fmla="*/ 400 h 652"/>
                  <a:gd name="T82" fmla="*/ 215 w 652"/>
                  <a:gd name="T83" fmla="*/ 296 h 652"/>
                  <a:gd name="T84" fmla="*/ 304 w 652"/>
                  <a:gd name="T85" fmla="*/ 240 h 652"/>
                  <a:gd name="T86" fmla="*/ 303 w 652"/>
                  <a:gd name="T87" fmla="*/ 78 h 652"/>
                  <a:gd name="T88" fmla="*/ 269 w 652"/>
                  <a:gd name="T89" fmla="*/ 56 h 652"/>
                  <a:gd name="T90" fmla="*/ 253 w 652"/>
                  <a:gd name="T91" fmla="*/ 90 h 652"/>
                  <a:gd name="T92" fmla="*/ 398 w 652"/>
                  <a:gd name="T93" fmla="*/ 112 h 652"/>
                  <a:gd name="T94" fmla="*/ 398 w 652"/>
                  <a:gd name="T95" fmla="*/ 82 h 652"/>
                  <a:gd name="T96" fmla="*/ 368 w 652"/>
                  <a:gd name="T97" fmla="*/ 54 h 652"/>
                  <a:gd name="T98" fmla="*/ 347 w 652"/>
                  <a:gd name="T99" fmla="*/ 85 h 652"/>
                  <a:gd name="T100" fmla="*/ 347 w 652"/>
                  <a:gd name="T101" fmla="*/ 243 h 652"/>
                  <a:gd name="T102" fmla="*/ 369 w 652"/>
                  <a:gd name="T103" fmla="*/ 264 h 652"/>
                  <a:gd name="T104" fmla="*/ 493 w 652"/>
                  <a:gd name="T105" fmla="*/ 344 h 652"/>
                  <a:gd name="T106" fmla="*/ 549 w 652"/>
                  <a:gd name="T107" fmla="*/ 416 h 652"/>
                  <a:gd name="T108" fmla="*/ 587 w 652"/>
                  <a:gd name="T109" fmla="*/ 384 h 652"/>
                  <a:gd name="T110" fmla="*/ 407 w 652"/>
                  <a:gd name="T111" fmla="*/ 224 h 652"/>
                  <a:gd name="T112" fmla="*/ 398 w 652"/>
                  <a:gd name="T113" fmla="*/ 164 h 652"/>
                  <a:gd name="T114" fmla="*/ 403 w 652"/>
                  <a:gd name="T115" fmla="*/ 165 h 652"/>
                  <a:gd name="T116" fmla="*/ 532 w 652"/>
                  <a:gd name="T117" fmla="*/ 236 h 652"/>
                  <a:gd name="T118" fmla="*/ 575 w 652"/>
                  <a:gd name="T119" fmla="*/ 211 h 652"/>
                  <a:gd name="T120" fmla="*/ 509 w 652"/>
                  <a:gd name="T121" fmla="*/ 157 h 652"/>
                  <a:gd name="T122" fmla="*/ 398 w 652"/>
                  <a:gd name="T123" fmla="*/ 11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52" h="652">
                    <a:moveTo>
                      <a:pt x="652" y="326"/>
                    </a:moveTo>
                    <a:cubicBezTo>
                      <a:pt x="652" y="505"/>
                      <a:pt x="506" y="652"/>
                      <a:pt x="326" y="652"/>
                    </a:cubicBezTo>
                    <a:cubicBezTo>
                      <a:pt x="147" y="652"/>
                      <a:pt x="0" y="507"/>
                      <a:pt x="0" y="326"/>
                    </a:cubicBezTo>
                    <a:cubicBezTo>
                      <a:pt x="0" y="146"/>
                      <a:pt x="146" y="0"/>
                      <a:pt x="326" y="0"/>
                    </a:cubicBezTo>
                    <a:cubicBezTo>
                      <a:pt x="506" y="0"/>
                      <a:pt x="652" y="147"/>
                      <a:pt x="652" y="326"/>
                    </a:cubicBezTo>
                    <a:close/>
                    <a:moveTo>
                      <a:pt x="300" y="368"/>
                    </a:moveTo>
                    <a:cubicBezTo>
                      <a:pt x="300" y="370"/>
                      <a:pt x="300" y="371"/>
                      <a:pt x="300" y="373"/>
                    </a:cubicBezTo>
                    <a:cubicBezTo>
                      <a:pt x="300" y="385"/>
                      <a:pt x="300" y="396"/>
                      <a:pt x="300" y="408"/>
                    </a:cubicBezTo>
                    <a:cubicBezTo>
                      <a:pt x="300" y="409"/>
                      <a:pt x="300" y="410"/>
                      <a:pt x="300" y="411"/>
                    </a:cubicBezTo>
                    <a:cubicBezTo>
                      <a:pt x="300" y="417"/>
                      <a:pt x="297" y="422"/>
                      <a:pt x="292" y="425"/>
                    </a:cubicBezTo>
                    <a:cubicBezTo>
                      <a:pt x="290" y="426"/>
                      <a:pt x="288" y="428"/>
                      <a:pt x="285" y="429"/>
                    </a:cubicBezTo>
                    <a:cubicBezTo>
                      <a:pt x="267" y="441"/>
                      <a:pt x="252" y="457"/>
                      <a:pt x="239" y="475"/>
                    </a:cubicBezTo>
                    <a:cubicBezTo>
                      <a:pt x="225" y="496"/>
                      <a:pt x="216" y="520"/>
                      <a:pt x="210" y="544"/>
                    </a:cubicBezTo>
                    <a:cubicBezTo>
                      <a:pt x="209" y="549"/>
                      <a:pt x="208" y="553"/>
                      <a:pt x="208" y="558"/>
                    </a:cubicBezTo>
                    <a:cubicBezTo>
                      <a:pt x="207" y="571"/>
                      <a:pt x="215" y="581"/>
                      <a:pt x="228" y="583"/>
                    </a:cubicBezTo>
                    <a:cubicBezTo>
                      <a:pt x="239" y="585"/>
                      <a:pt x="252" y="581"/>
                      <a:pt x="256" y="566"/>
                    </a:cubicBezTo>
                    <a:cubicBezTo>
                      <a:pt x="256" y="565"/>
                      <a:pt x="257" y="563"/>
                      <a:pt x="257" y="562"/>
                    </a:cubicBezTo>
                    <a:cubicBezTo>
                      <a:pt x="260" y="555"/>
                      <a:pt x="262" y="547"/>
                      <a:pt x="264" y="540"/>
                    </a:cubicBezTo>
                    <a:cubicBezTo>
                      <a:pt x="270" y="523"/>
                      <a:pt x="278" y="508"/>
                      <a:pt x="289" y="493"/>
                    </a:cubicBezTo>
                    <a:cubicBezTo>
                      <a:pt x="295" y="485"/>
                      <a:pt x="303" y="478"/>
                      <a:pt x="312" y="473"/>
                    </a:cubicBezTo>
                    <a:cubicBezTo>
                      <a:pt x="321" y="468"/>
                      <a:pt x="330" y="468"/>
                      <a:pt x="339" y="473"/>
                    </a:cubicBezTo>
                    <a:cubicBezTo>
                      <a:pt x="341" y="474"/>
                      <a:pt x="344" y="475"/>
                      <a:pt x="346" y="477"/>
                    </a:cubicBezTo>
                    <a:cubicBezTo>
                      <a:pt x="355" y="483"/>
                      <a:pt x="362" y="491"/>
                      <a:pt x="368" y="500"/>
                    </a:cubicBezTo>
                    <a:cubicBezTo>
                      <a:pt x="378" y="516"/>
                      <a:pt x="385" y="533"/>
                      <a:pt x="390" y="550"/>
                    </a:cubicBezTo>
                    <a:cubicBezTo>
                      <a:pt x="392" y="556"/>
                      <a:pt x="394" y="563"/>
                      <a:pt x="396" y="569"/>
                    </a:cubicBezTo>
                    <a:cubicBezTo>
                      <a:pt x="399" y="576"/>
                      <a:pt x="403" y="580"/>
                      <a:pt x="410" y="582"/>
                    </a:cubicBezTo>
                    <a:cubicBezTo>
                      <a:pt x="425" y="588"/>
                      <a:pt x="446" y="577"/>
                      <a:pt x="443" y="555"/>
                    </a:cubicBezTo>
                    <a:cubicBezTo>
                      <a:pt x="442" y="548"/>
                      <a:pt x="440" y="542"/>
                      <a:pt x="439" y="536"/>
                    </a:cubicBezTo>
                    <a:cubicBezTo>
                      <a:pt x="433" y="515"/>
                      <a:pt x="426" y="496"/>
                      <a:pt x="414" y="478"/>
                    </a:cubicBezTo>
                    <a:cubicBezTo>
                      <a:pt x="400" y="456"/>
                      <a:pt x="382" y="439"/>
                      <a:pt x="360" y="425"/>
                    </a:cubicBezTo>
                    <a:cubicBezTo>
                      <a:pt x="354" y="422"/>
                      <a:pt x="351" y="417"/>
                      <a:pt x="351" y="410"/>
                    </a:cubicBezTo>
                    <a:cubicBezTo>
                      <a:pt x="351" y="397"/>
                      <a:pt x="351" y="385"/>
                      <a:pt x="351" y="372"/>
                    </a:cubicBezTo>
                    <a:cubicBezTo>
                      <a:pt x="351" y="371"/>
                      <a:pt x="351" y="370"/>
                      <a:pt x="352" y="368"/>
                    </a:cubicBezTo>
                    <a:cubicBezTo>
                      <a:pt x="354" y="368"/>
                      <a:pt x="355" y="369"/>
                      <a:pt x="357" y="369"/>
                    </a:cubicBezTo>
                    <a:cubicBezTo>
                      <a:pt x="376" y="376"/>
                      <a:pt x="392" y="386"/>
                      <a:pt x="406" y="400"/>
                    </a:cubicBezTo>
                    <a:cubicBezTo>
                      <a:pt x="425" y="417"/>
                      <a:pt x="439" y="437"/>
                      <a:pt x="453" y="459"/>
                    </a:cubicBezTo>
                    <a:cubicBezTo>
                      <a:pt x="462" y="475"/>
                      <a:pt x="471" y="492"/>
                      <a:pt x="479" y="509"/>
                    </a:cubicBezTo>
                    <a:cubicBezTo>
                      <a:pt x="481" y="514"/>
                      <a:pt x="484" y="518"/>
                      <a:pt x="489" y="522"/>
                    </a:cubicBezTo>
                    <a:cubicBezTo>
                      <a:pt x="494" y="526"/>
                      <a:pt x="501" y="529"/>
                      <a:pt x="508" y="527"/>
                    </a:cubicBezTo>
                    <a:cubicBezTo>
                      <a:pt x="518" y="524"/>
                      <a:pt x="524" y="518"/>
                      <a:pt x="526" y="508"/>
                    </a:cubicBezTo>
                    <a:cubicBezTo>
                      <a:pt x="528" y="500"/>
                      <a:pt x="527" y="493"/>
                      <a:pt x="524" y="486"/>
                    </a:cubicBezTo>
                    <a:cubicBezTo>
                      <a:pt x="520" y="477"/>
                      <a:pt x="516" y="469"/>
                      <a:pt x="512" y="460"/>
                    </a:cubicBezTo>
                    <a:cubicBezTo>
                      <a:pt x="498" y="429"/>
                      <a:pt x="480" y="400"/>
                      <a:pt x="456" y="375"/>
                    </a:cubicBezTo>
                    <a:cubicBezTo>
                      <a:pt x="432" y="351"/>
                      <a:pt x="405" y="333"/>
                      <a:pt x="373" y="322"/>
                    </a:cubicBezTo>
                    <a:cubicBezTo>
                      <a:pt x="366" y="320"/>
                      <a:pt x="359" y="318"/>
                      <a:pt x="351" y="316"/>
                    </a:cubicBezTo>
                    <a:cubicBezTo>
                      <a:pt x="351" y="312"/>
                      <a:pt x="351" y="308"/>
                      <a:pt x="351" y="304"/>
                    </a:cubicBezTo>
                    <a:cubicBezTo>
                      <a:pt x="350" y="298"/>
                      <a:pt x="349" y="291"/>
                      <a:pt x="345" y="286"/>
                    </a:cubicBezTo>
                    <a:cubicBezTo>
                      <a:pt x="335" y="271"/>
                      <a:pt x="316" y="271"/>
                      <a:pt x="306" y="286"/>
                    </a:cubicBezTo>
                    <a:cubicBezTo>
                      <a:pt x="302" y="292"/>
                      <a:pt x="301" y="299"/>
                      <a:pt x="301" y="305"/>
                    </a:cubicBezTo>
                    <a:cubicBezTo>
                      <a:pt x="300" y="309"/>
                      <a:pt x="300" y="312"/>
                      <a:pt x="300" y="316"/>
                    </a:cubicBezTo>
                    <a:cubicBezTo>
                      <a:pt x="299" y="317"/>
                      <a:pt x="298" y="317"/>
                      <a:pt x="296" y="317"/>
                    </a:cubicBezTo>
                    <a:cubicBezTo>
                      <a:pt x="264" y="325"/>
                      <a:pt x="235" y="339"/>
                      <a:pt x="210" y="361"/>
                    </a:cubicBezTo>
                    <a:cubicBezTo>
                      <a:pt x="191" y="378"/>
                      <a:pt x="175" y="398"/>
                      <a:pt x="161" y="420"/>
                    </a:cubicBezTo>
                    <a:cubicBezTo>
                      <a:pt x="148" y="440"/>
                      <a:pt x="138" y="462"/>
                      <a:pt x="128" y="483"/>
                    </a:cubicBezTo>
                    <a:cubicBezTo>
                      <a:pt x="126" y="490"/>
                      <a:pt x="124" y="497"/>
                      <a:pt x="125" y="504"/>
                    </a:cubicBezTo>
                    <a:cubicBezTo>
                      <a:pt x="126" y="515"/>
                      <a:pt x="130" y="522"/>
                      <a:pt x="140" y="526"/>
                    </a:cubicBezTo>
                    <a:cubicBezTo>
                      <a:pt x="150" y="530"/>
                      <a:pt x="159" y="526"/>
                      <a:pt x="165" y="519"/>
                    </a:cubicBezTo>
                    <a:cubicBezTo>
                      <a:pt x="168" y="516"/>
                      <a:pt x="170" y="512"/>
                      <a:pt x="172" y="509"/>
                    </a:cubicBezTo>
                    <a:cubicBezTo>
                      <a:pt x="181" y="493"/>
                      <a:pt x="189" y="476"/>
                      <a:pt x="198" y="461"/>
                    </a:cubicBezTo>
                    <a:cubicBezTo>
                      <a:pt x="211" y="438"/>
                      <a:pt x="227" y="417"/>
                      <a:pt x="246" y="399"/>
                    </a:cubicBezTo>
                    <a:cubicBezTo>
                      <a:pt x="260" y="386"/>
                      <a:pt x="276" y="376"/>
                      <a:pt x="294" y="370"/>
                    </a:cubicBezTo>
                    <a:cubicBezTo>
                      <a:pt x="296" y="369"/>
                      <a:pt x="298" y="368"/>
                      <a:pt x="300" y="368"/>
                    </a:cubicBezTo>
                    <a:close/>
                    <a:moveTo>
                      <a:pt x="253" y="112"/>
                    </a:moveTo>
                    <a:cubicBezTo>
                      <a:pt x="252" y="113"/>
                      <a:pt x="250" y="113"/>
                      <a:pt x="249" y="114"/>
                    </a:cubicBezTo>
                    <a:cubicBezTo>
                      <a:pt x="240" y="117"/>
                      <a:pt x="231" y="119"/>
                      <a:pt x="222" y="122"/>
                    </a:cubicBezTo>
                    <a:cubicBezTo>
                      <a:pt x="187" y="134"/>
                      <a:pt x="154" y="149"/>
                      <a:pt x="123" y="169"/>
                    </a:cubicBezTo>
                    <a:cubicBezTo>
                      <a:pt x="110" y="178"/>
                      <a:pt x="97" y="188"/>
                      <a:pt x="85" y="200"/>
                    </a:cubicBezTo>
                    <a:cubicBezTo>
                      <a:pt x="81" y="204"/>
                      <a:pt x="77" y="208"/>
                      <a:pt x="75" y="214"/>
                    </a:cubicBezTo>
                    <a:cubicBezTo>
                      <a:pt x="71" y="225"/>
                      <a:pt x="76" y="237"/>
                      <a:pt x="87" y="241"/>
                    </a:cubicBezTo>
                    <a:cubicBezTo>
                      <a:pt x="94" y="244"/>
                      <a:pt x="101" y="244"/>
                      <a:pt x="108" y="242"/>
                    </a:cubicBezTo>
                    <a:cubicBezTo>
                      <a:pt x="114" y="240"/>
                      <a:pt x="118" y="237"/>
                      <a:pt x="123" y="234"/>
                    </a:cubicBezTo>
                    <a:cubicBezTo>
                      <a:pt x="134" y="226"/>
                      <a:pt x="146" y="217"/>
                      <a:pt x="158" y="210"/>
                    </a:cubicBezTo>
                    <a:cubicBezTo>
                      <a:pt x="186" y="191"/>
                      <a:pt x="216" y="176"/>
                      <a:pt x="249" y="165"/>
                    </a:cubicBezTo>
                    <a:cubicBezTo>
                      <a:pt x="250" y="165"/>
                      <a:pt x="252" y="164"/>
                      <a:pt x="253" y="164"/>
                    </a:cubicBezTo>
                    <a:cubicBezTo>
                      <a:pt x="253" y="183"/>
                      <a:pt x="253" y="202"/>
                      <a:pt x="253" y="220"/>
                    </a:cubicBezTo>
                    <a:cubicBezTo>
                      <a:pt x="252" y="221"/>
                      <a:pt x="251" y="221"/>
                      <a:pt x="250" y="222"/>
                    </a:cubicBezTo>
                    <a:cubicBezTo>
                      <a:pt x="185" y="247"/>
                      <a:pt x="131" y="288"/>
                      <a:pt x="90" y="345"/>
                    </a:cubicBezTo>
                    <a:cubicBezTo>
                      <a:pt x="81" y="357"/>
                      <a:pt x="73" y="370"/>
                      <a:pt x="65" y="383"/>
                    </a:cubicBezTo>
                    <a:cubicBezTo>
                      <a:pt x="62" y="387"/>
                      <a:pt x="60" y="391"/>
                      <a:pt x="60" y="395"/>
                    </a:cubicBezTo>
                    <a:cubicBezTo>
                      <a:pt x="60" y="408"/>
                      <a:pt x="68" y="419"/>
                      <a:pt x="80" y="422"/>
                    </a:cubicBezTo>
                    <a:cubicBezTo>
                      <a:pt x="90" y="425"/>
                      <a:pt x="98" y="422"/>
                      <a:pt x="104" y="413"/>
                    </a:cubicBezTo>
                    <a:cubicBezTo>
                      <a:pt x="107" y="409"/>
                      <a:pt x="110" y="404"/>
                      <a:pt x="113" y="400"/>
                    </a:cubicBezTo>
                    <a:cubicBezTo>
                      <a:pt x="127" y="380"/>
                      <a:pt x="143" y="361"/>
                      <a:pt x="160" y="343"/>
                    </a:cubicBezTo>
                    <a:cubicBezTo>
                      <a:pt x="177" y="325"/>
                      <a:pt x="195" y="309"/>
                      <a:pt x="215" y="296"/>
                    </a:cubicBezTo>
                    <a:cubicBezTo>
                      <a:pt x="237" y="282"/>
                      <a:pt x="261" y="271"/>
                      <a:pt x="286" y="264"/>
                    </a:cubicBezTo>
                    <a:cubicBezTo>
                      <a:pt x="300" y="260"/>
                      <a:pt x="304" y="253"/>
                      <a:pt x="304" y="240"/>
                    </a:cubicBezTo>
                    <a:cubicBezTo>
                      <a:pt x="304" y="189"/>
                      <a:pt x="304" y="138"/>
                      <a:pt x="304" y="88"/>
                    </a:cubicBezTo>
                    <a:cubicBezTo>
                      <a:pt x="304" y="84"/>
                      <a:pt x="304" y="81"/>
                      <a:pt x="303" y="78"/>
                    </a:cubicBezTo>
                    <a:cubicBezTo>
                      <a:pt x="303" y="74"/>
                      <a:pt x="302" y="69"/>
                      <a:pt x="299" y="65"/>
                    </a:cubicBezTo>
                    <a:cubicBezTo>
                      <a:pt x="293" y="55"/>
                      <a:pt x="280" y="51"/>
                      <a:pt x="269" y="56"/>
                    </a:cubicBezTo>
                    <a:cubicBezTo>
                      <a:pt x="261" y="61"/>
                      <a:pt x="256" y="68"/>
                      <a:pt x="254" y="77"/>
                    </a:cubicBezTo>
                    <a:cubicBezTo>
                      <a:pt x="254" y="81"/>
                      <a:pt x="254" y="85"/>
                      <a:pt x="253" y="90"/>
                    </a:cubicBezTo>
                    <a:cubicBezTo>
                      <a:pt x="253" y="97"/>
                      <a:pt x="253" y="105"/>
                      <a:pt x="253" y="112"/>
                    </a:cubicBezTo>
                    <a:close/>
                    <a:moveTo>
                      <a:pt x="398" y="112"/>
                    </a:moveTo>
                    <a:cubicBezTo>
                      <a:pt x="398" y="110"/>
                      <a:pt x="398" y="108"/>
                      <a:pt x="398" y="106"/>
                    </a:cubicBezTo>
                    <a:cubicBezTo>
                      <a:pt x="398" y="98"/>
                      <a:pt x="398" y="90"/>
                      <a:pt x="398" y="82"/>
                    </a:cubicBezTo>
                    <a:cubicBezTo>
                      <a:pt x="397" y="76"/>
                      <a:pt x="396" y="70"/>
                      <a:pt x="392" y="65"/>
                    </a:cubicBezTo>
                    <a:cubicBezTo>
                      <a:pt x="386" y="57"/>
                      <a:pt x="378" y="53"/>
                      <a:pt x="368" y="54"/>
                    </a:cubicBezTo>
                    <a:cubicBezTo>
                      <a:pt x="358" y="56"/>
                      <a:pt x="352" y="62"/>
                      <a:pt x="349" y="71"/>
                    </a:cubicBezTo>
                    <a:cubicBezTo>
                      <a:pt x="348" y="75"/>
                      <a:pt x="347" y="80"/>
                      <a:pt x="347" y="85"/>
                    </a:cubicBezTo>
                    <a:cubicBezTo>
                      <a:pt x="347" y="137"/>
                      <a:pt x="347" y="189"/>
                      <a:pt x="347" y="242"/>
                    </a:cubicBezTo>
                    <a:cubicBezTo>
                      <a:pt x="347" y="242"/>
                      <a:pt x="347" y="243"/>
                      <a:pt x="347" y="243"/>
                    </a:cubicBezTo>
                    <a:cubicBezTo>
                      <a:pt x="347" y="251"/>
                      <a:pt x="351" y="257"/>
                      <a:pt x="358" y="260"/>
                    </a:cubicBezTo>
                    <a:cubicBezTo>
                      <a:pt x="361" y="262"/>
                      <a:pt x="365" y="263"/>
                      <a:pt x="369" y="264"/>
                    </a:cubicBezTo>
                    <a:cubicBezTo>
                      <a:pt x="387" y="270"/>
                      <a:pt x="405" y="277"/>
                      <a:pt x="421" y="286"/>
                    </a:cubicBezTo>
                    <a:cubicBezTo>
                      <a:pt x="449" y="301"/>
                      <a:pt x="473" y="321"/>
                      <a:pt x="493" y="344"/>
                    </a:cubicBezTo>
                    <a:cubicBezTo>
                      <a:pt x="513" y="365"/>
                      <a:pt x="530" y="388"/>
                      <a:pt x="546" y="412"/>
                    </a:cubicBezTo>
                    <a:cubicBezTo>
                      <a:pt x="547" y="413"/>
                      <a:pt x="548" y="415"/>
                      <a:pt x="549" y="416"/>
                    </a:cubicBezTo>
                    <a:cubicBezTo>
                      <a:pt x="553" y="421"/>
                      <a:pt x="558" y="423"/>
                      <a:pt x="564" y="423"/>
                    </a:cubicBezTo>
                    <a:cubicBezTo>
                      <a:pt x="584" y="423"/>
                      <a:pt x="598" y="402"/>
                      <a:pt x="587" y="384"/>
                    </a:cubicBezTo>
                    <a:cubicBezTo>
                      <a:pt x="581" y="374"/>
                      <a:pt x="576" y="365"/>
                      <a:pt x="569" y="355"/>
                    </a:cubicBezTo>
                    <a:cubicBezTo>
                      <a:pt x="528" y="296"/>
                      <a:pt x="474" y="251"/>
                      <a:pt x="407" y="224"/>
                    </a:cubicBezTo>
                    <a:cubicBezTo>
                      <a:pt x="404" y="223"/>
                      <a:pt x="401" y="222"/>
                      <a:pt x="398" y="220"/>
                    </a:cubicBezTo>
                    <a:cubicBezTo>
                      <a:pt x="398" y="201"/>
                      <a:pt x="398" y="183"/>
                      <a:pt x="398" y="164"/>
                    </a:cubicBezTo>
                    <a:cubicBezTo>
                      <a:pt x="399" y="164"/>
                      <a:pt x="399" y="164"/>
                      <a:pt x="399" y="164"/>
                    </a:cubicBezTo>
                    <a:cubicBezTo>
                      <a:pt x="401" y="165"/>
                      <a:pt x="402" y="165"/>
                      <a:pt x="403" y="165"/>
                    </a:cubicBezTo>
                    <a:cubicBezTo>
                      <a:pt x="439" y="177"/>
                      <a:pt x="473" y="195"/>
                      <a:pt x="504" y="217"/>
                    </a:cubicBezTo>
                    <a:cubicBezTo>
                      <a:pt x="513" y="223"/>
                      <a:pt x="522" y="230"/>
                      <a:pt x="532" y="236"/>
                    </a:cubicBezTo>
                    <a:cubicBezTo>
                      <a:pt x="539" y="242"/>
                      <a:pt x="547" y="244"/>
                      <a:pt x="556" y="243"/>
                    </a:cubicBezTo>
                    <a:cubicBezTo>
                      <a:pt x="573" y="242"/>
                      <a:pt x="582" y="226"/>
                      <a:pt x="575" y="211"/>
                    </a:cubicBezTo>
                    <a:cubicBezTo>
                      <a:pt x="572" y="206"/>
                      <a:pt x="569" y="202"/>
                      <a:pt x="566" y="199"/>
                    </a:cubicBezTo>
                    <a:cubicBezTo>
                      <a:pt x="549" y="182"/>
                      <a:pt x="529" y="169"/>
                      <a:pt x="509" y="157"/>
                    </a:cubicBezTo>
                    <a:cubicBezTo>
                      <a:pt x="480" y="141"/>
                      <a:pt x="450" y="129"/>
                      <a:pt x="418" y="119"/>
                    </a:cubicBezTo>
                    <a:cubicBezTo>
                      <a:pt x="412" y="116"/>
                      <a:pt x="405" y="114"/>
                      <a:pt x="398" y="112"/>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cs"/>
                </a:endParaRPr>
              </a:p>
            </p:txBody>
          </p:sp>
        </p:grpSp>
      </p:grpSp>
      <p:grpSp>
        <p:nvGrpSpPr>
          <p:cNvPr id="177" name="组合 176"/>
          <p:cNvGrpSpPr/>
          <p:nvPr userDrawn="1"/>
        </p:nvGrpSpPr>
        <p:grpSpPr>
          <a:xfrm>
            <a:off x="528706" y="867990"/>
            <a:ext cx="2433027" cy="0"/>
            <a:chOff x="7460343" y="1311756"/>
            <a:chExt cx="2433027" cy="0"/>
          </a:xfrm>
        </p:grpSpPr>
        <p:cxnSp>
          <p:nvCxnSpPr>
            <p:cNvPr id="178" name="直接连接符 177"/>
            <p:cNvCxnSpPr/>
            <p:nvPr/>
          </p:nvCxnSpPr>
          <p:spPr>
            <a:xfrm>
              <a:off x="7460343" y="1311756"/>
              <a:ext cx="2433027"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79" name="直接连接符 178"/>
            <p:cNvCxnSpPr/>
            <p:nvPr/>
          </p:nvCxnSpPr>
          <p:spPr>
            <a:xfrm>
              <a:off x="7460343" y="1311756"/>
              <a:ext cx="589713"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61" name="灯片编号占位符 8"/>
          <p:cNvSpPr>
            <a:spLocks noGrp="1"/>
          </p:cNvSpPr>
          <p:nvPr>
            <p:ph type="sldNum" sz="quarter" idx="4"/>
          </p:nvPr>
        </p:nvSpPr>
        <p:spPr>
          <a:xfrm>
            <a:off x="9005791" y="6394353"/>
            <a:ext cx="2743200" cy="292196"/>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r>
              <a:rPr lang="en-US" altLang="zh-CN"/>
              <a:t>&lt; </a:t>
            </a:r>
            <a:fld id="{A548B57D-AE10-4CF7-A9DF-59FEFA91B28E}" type="slidenum">
              <a:rPr lang="zh-CN" altLang="en-US" smtClean="0"/>
            </a:fld>
            <a:r>
              <a:rPr lang="zh-CN" altLang="en-US"/>
              <a:t> </a:t>
            </a:r>
            <a:r>
              <a:rPr lang="en-US" altLang="zh-CN"/>
              <a:t>&gt;</a:t>
            </a:r>
            <a:endParaRPr lang="zh-CN" altLang="en-US" dirty="0"/>
          </a:p>
        </p:txBody>
      </p:sp>
      <p:sp>
        <p:nvSpPr>
          <p:cNvPr id="63" name="标题 1"/>
          <p:cNvSpPr>
            <a:spLocks noGrp="1"/>
          </p:cNvSpPr>
          <p:nvPr>
            <p:ph type="title" hasCustomPrompt="1"/>
          </p:nvPr>
        </p:nvSpPr>
        <p:spPr>
          <a:xfrm>
            <a:off x="442913" y="243569"/>
            <a:ext cx="9056851" cy="617518"/>
          </a:xfrm>
        </p:spPr>
        <p:txBody>
          <a:bodyPr>
            <a:normAutofit/>
          </a:bodyPr>
          <a:lstStyle>
            <a:lvl1pPr algn="l" defTabSz="914400" rtl="0" eaLnBrk="1" latinLnBrk="0" hangingPunct="1">
              <a:lnSpc>
                <a:spcPct val="90000"/>
              </a:lnSpc>
              <a:spcBef>
                <a:spcPct val="0"/>
              </a:spcBef>
              <a:buNone/>
              <a:defRPr lang="zh-CN" altLang="en-US" sz="2400" b="1" kern="1200" baseline="0" dirty="0">
                <a:solidFill>
                  <a:schemeClr val="accent1"/>
                </a:solidFill>
                <a:latin typeface="Arial" panose="020B0604020202090204" pitchFamily="34" charset="0"/>
                <a:ea typeface="微软雅黑" panose="020B0503020204020204" pitchFamily="34" charset="-122"/>
                <a:cs typeface="+mn-ea"/>
              </a:defRPr>
            </a:lvl1pPr>
          </a:lstStyle>
          <a:p>
            <a:r>
              <a:rPr lang="en-US" altLang="zh-CN" dirty="0"/>
              <a:t>X.X  </a:t>
            </a:r>
            <a:r>
              <a:rPr lang="zh-CN" altLang="en-US" dirty="0"/>
              <a:t>单击此处输入标题</a:t>
            </a:r>
            <a:endParaRPr lang="zh-CN" altLang="en-US" dirty="0"/>
          </a:p>
        </p:txBody>
      </p:sp>
      <p:sp>
        <p:nvSpPr>
          <p:cNvPr id="3" name="文本占位符 2"/>
          <p:cNvSpPr>
            <a:spLocks noGrp="1"/>
          </p:cNvSpPr>
          <p:nvPr>
            <p:ph type="body" sz="quarter" idx="10" hasCustomPrompt="1"/>
          </p:nvPr>
        </p:nvSpPr>
        <p:spPr>
          <a:xfrm>
            <a:off x="442913" y="944610"/>
            <a:ext cx="9056687" cy="381629"/>
          </a:xfrm>
        </p:spPr>
        <p:txBody>
          <a:bodyPr vert="horz" lIns="91440" tIns="45720" rIns="91440" bIns="45720" rtlCol="0" anchor="ctr">
            <a:normAutofit/>
          </a:bodyPr>
          <a:lstStyle>
            <a:lvl1pPr>
              <a:defRPr lang="zh-CN" altLang="en-US" sz="2000" b="1" dirty="0" smtClean="0">
                <a:solidFill>
                  <a:schemeClr val="tx1">
                    <a:lumMod val="75000"/>
                    <a:lumOff val="25000"/>
                  </a:schemeClr>
                </a:solidFill>
                <a:cs typeface="+mn-ea"/>
              </a:defRPr>
            </a:lvl1pPr>
          </a:lstStyle>
          <a:p>
            <a:pPr marL="342900" marR="0" lvl="0" indent="-342900" fontAlgn="auto">
              <a:spcBef>
                <a:spcPct val="0"/>
              </a:spcBef>
              <a:spcAft>
                <a:spcPts val="0"/>
              </a:spcAft>
              <a:buClrTx/>
              <a:buSzTx/>
            </a:pPr>
            <a:r>
              <a:rPr lang="zh-CN" altLang="en-US" dirty="0"/>
              <a:t>单击此处输入本页的结论单击此处输入本页的结论单击此处输入本页的结论</a:t>
            </a:r>
            <a:endParaRPr lang="zh-CN" altLang="en-US" dirty="0"/>
          </a:p>
        </p:txBody>
      </p:sp>
      <p:sp>
        <p:nvSpPr>
          <p:cNvPr id="2" name="图片占位符 1"/>
          <p:cNvSpPr>
            <a:spLocks noGrp="1"/>
          </p:cNvSpPr>
          <p:nvPr>
            <p:ph type="pic" sz="quarter" idx="11" hasCustomPrompt="1"/>
          </p:nvPr>
        </p:nvSpPr>
        <p:spPr>
          <a:xfrm>
            <a:off x="6291124" y="1821181"/>
            <a:ext cx="3733535" cy="3733535"/>
          </a:xfrm>
          <a:prstGeom prst="rect">
            <a:avLst/>
          </a:prstGeom>
        </p:spPr>
        <p:txBody>
          <a:bodyPr vert="horz" lIns="91440" tIns="45720" rIns="91440" bIns="45720" rtlCol="0" anchor="ctr">
            <a:normAutofit/>
          </a:bodyPr>
          <a:lstStyle>
            <a:lvl1pPr>
              <a:defRPr lang="zh-CN" altLang="en-US"/>
            </a:lvl1pPr>
          </a:lstStyle>
          <a:p>
            <a:pPr lvl="0" algn="ctr"/>
            <a:r>
              <a:rPr lang="zh-CN" altLang="en-US" dirty="0"/>
              <a:t>单击此处修改图片</a:t>
            </a:r>
            <a:endParaRPr lang="zh-CN" altLang="en-US" dirty="0"/>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图片占位7">
    <p:spTree>
      <p:nvGrpSpPr>
        <p:cNvPr id="1" name=""/>
        <p:cNvGrpSpPr/>
        <p:nvPr/>
      </p:nvGrpSpPr>
      <p:grpSpPr>
        <a:xfrm>
          <a:off x="0" y="0"/>
          <a:ext cx="0" cy="0"/>
          <a:chOff x="0" y="0"/>
          <a:chExt cx="0" cy="0"/>
        </a:xfrm>
      </p:grpSpPr>
      <p:grpSp>
        <p:nvGrpSpPr>
          <p:cNvPr id="121" name="组合 120"/>
          <p:cNvGrpSpPr/>
          <p:nvPr userDrawn="1"/>
        </p:nvGrpSpPr>
        <p:grpSpPr>
          <a:xfrm>
            <a:off x="10177780" y="329882"/>
            <a:ext cx="1512002" cy="444892"/>
            <a:chOff x="9556201" y="498129"/>
            <a:chExt cx="1993881" cy="586680"/>
          </a:xfrm>
        </p:grpSpPr>
        <p:grpSp>
          <p:nvGrpSpPr>
            <p:cNvPr id="122" name="组合 121"/>
            <p:cNvGrpSpPr/>
            <p:nvPr userDrawn="1"/>
          </p:nvGrpSpPr>
          <p:grpSpPr>
            <a:xfrm>
              <a:off x="10239376" y="968937"/>
              <a:ext cx="1307697" cy="96254"/>
              <a:chOff x="4616246" y="3878362"/>
              <a:chExt cx="5571416" cy="410087"/>
            </a:xfrm>
            <a:solidFill>
              <a:schemeClr val="tx1">
                <a:alpha val="80000"/>
              </a:schemeClr>
            </a:solidFill>
          </p:grpSpPr>
          <p:sp>
            <p:nvSpPr>
              <p:cNvPr id="160" name="Freeform 17"/>
              <p:cNvSpPr>
                <a:spLocks noEditPoints="1"/>
              </p:cNvSpPr>
              <p:nvPr/>
            </p:nvSpPr>
            <p:spPr bwMode="auto">
              <a:xfrm>
                <a:off x="8617798" y="3887973"/>
                <a:ext cx="362030" cy="387660"/>
              </a:xfrm>
              <a:custGeom>
                <a:avLst/>
                <a:gdLst>
                  <a:gd name="T0" fmla="*/ 34 w 127"/>
                  <a:gd name="T1" fmla="*/ 71 h 136"/>
                  <a:gd name="T2" fmla="*/ 34 w 127"/>
                  <a:gd name="T3" fmla="*/ 81 h 136"/>
                  <a:gd name="T4" fmla="*/ 34 w 127"/>
                  <a:gd name="T5" fmla="*/ 114 h 136"/>
                  <a:gd name="T6" fmla="*/ 35 w 127"/>
                  <a:gd name="T7" fmla="*/ 122 h 136"/>
                  <a:gd name="T8" fmla="*/ 40 w 127"/>
                  <a:gd name="T9" fmla="*/ 127 h 136"/>
                  <a:gd name="T10" fmla="*/ 49 w 127"/>
                  <a:gd name="T11" fmla="*/ 128 h 136"/>
                  <a:gd name="T12" fmla="*/ 49 w 127"/>
                  <a:gd name="T13" fmla="*/ 135 h 136"/>
                  <a:gd name="T14" fmla="*/ 1 w 127"/>
                  <a:gd name="T15" fmla="*/ 135 h 136"/>
                  <a:gd name="T16" fmla="*/ 0 w 127"/>
                  <a:gd name="T17" fmla="*/ 132 h 136"/>
                  <a:gd name="T18" fmla="*/ 0 w 127"/>
                  <a:gd name="T19" fmla="*/ 128 h 136"/>
                  <a:gd name="T20" fmla="*/ 9 w 127"/>
                  <a:gd name="T21" fmla="*/ 127 h 136"/>
                  <a:gd name="T22" fmla="*/ 16 w 127"/>
                  <a:gd name="T23" fmla="*/ 120 h 136"/>
                  <a:gd name="T24" fmla="*/ 17 w 127"/>
                  <a:gd name="T25" fmla="*/ 111 h 136"/>
                  <a:gd name="T26" fmla="*/ 17 w 127"/>
                  <a:gd name="T27" fmla="*/ 22 h 136"/>
                  <a:gd name="T28" fmla="*/ 16 w 127"/>
                  <a:gd name="T29" fmla="*/ 15 h 136"/>
                  <a:gd name="T30" fmla="*/ 9 w 127"/>
                  <a:gd name="T31" fmla="*/ 9 h 136"/>
                  <a:gd name="T32" fmla="*/ 0 w 127"/>
                  <a:gd name="T33" fmla="*/ 8 h 136"/>
                  <a:gd name="T34" fmla="*/ 0 w 127"/>
                  <a:gd name="T35" fmla="*/ 1 h 136"/>
                  <a:gd name="T36" fmla="*/ 4 w 127"/>
                  <a:gd name="T37" fmla="*/ 0 h 136"/>
                  <a:gd name="T38" fmla="*/ 71 w 127"/>
                  <a:gd name="T39" fmla="*/ 0 h 136"/>
                  <a:gd name="T40" fmla="*/ 94 w 127"/>
                  <a:gd name="T41" fmla="*/ 4 h 136"/>
                  <a:gd name="T42" fmla="*/ 116 w 127"/>
                  <a:gd name="T43" fmla="*/ 32 h 136"/>
                  <a:gd name="T44" fmla="*/ 97 w 127"/>
                  <a:gd name="T45" fmla="*/ 66 h 136"/>
                  <a:gd name="T46" fmla="*/ 80 w 127"/>
                  <a:gd name="T47" fmla="*/ 70 h 136"/>
                  <a:gd name="T48" fmla="*/ 71 w 127"/>
                  <a:gd name="T49" fmla="*/ 71 h 136"/>
                  <a:gd name="T50" fmla="*/ 73 w 127"/>
                  <a:gd name="T51" fmla="*/ 75 h 136"/>
                  <a:gd name="T52" fmla="*/ 104 w 127"/>
                  <a:gd name="T53" fmla="*/ 114 h 136"/>
                  <a:gd name="T54" fmla="*/ 105 w 127"/>
                  <a:gd name="T55" fmla="*/ 116 h 136"/>
                  <a:gd name="T56" fmla="*/ 127 w 127"/>
                  <a:gd name="T57" fmla="*/ 128 h 136"/>
                  <a:gd name="T58" fmla="*/ 127 w 127"/>
                  <a:gd name="T59" fmla="*/ 135 h 136"/>
                  <a:gd name="T60" fmla="*/ 116 w 127"/>
                  <a:gd name="T61" fmla="*/ 135 h 136"/>
                  <a:gd name="T62" fmla="*/ 102 w 127"/>
                  <a:gd name="T63" fmla="*/ 136 h 136"/>
                  <a:gd name="T64" fmla="*/ 96 w 127"/>
                  <a:gd name="T65" fmla="*/ 132 h 136"/>
                  <a:gd name="T66" fmla="*/ 59 w 127"/>
                  <a:gd name="T67" fmla="*/ 82 h 136"/>
                  <a:gd name="T68" fmla="*/ 52 w 127"/>
                  <a:gd name="T69" fmla="*/ 73 h 136"/>
                  <a:gd name="T70" fmla="*/ 49 w 127"/>
                  <a:gd name="T71" fmla="*/ 71 h 136"/>
                  <a:gd name="T72" fmla="*/ 34 w 127"/>
                  <a:gd name="T73" fmla="*/ 71 h 136"/>
                  <a:gd name="T74" fmla="*/ 34 w 127"/>
                  <a:gd name="T75" fmla="*/ 61 h 136"/>
                  <a:gd name="T76" fmla="*/ 36 w 127"/>
                  <a:gd name="T77" fmla="*/ 62 h 136"/>
                  <a:gd name="T78" fmla="*/ 66 w 127"/>
                  <a:gd name="T79" fmla="*/ 62 h 136"/>
                  <a:gd name="T80" fmla="*/ 82 w 127"/>
                  <a:gd name="T81" fmla="*/ 59 h 136"/>
                  <a:gd name="T82" fmla="*/ 96 w 127"/>
                  <a:gd name="T83" fmla="*/ 44 h 136"/>
                  <a:gd name="T84" fmla="*/ 96 w 127"/>
                  <a:gd name="T85" fmla="*/ 29 h 136"/>
                  <a:gd name="T86" fmla="*/ 81 w 127"/>
                  <a:gd name="T87" fmla="*/ 12 h 136"/>
                  <a:gd name="T88" fmla="*/ 70 w 127"/>
                  <a:gd name="T89" fmla="*/ 11 h 136"/>
                  <a:gd name="T90" fmla="*/ 37 w 127"/>
                  <a:gd name="T91" fmla="*/ 11 h 136"/>
                  <a:gd name="T92" fmla="*/ 34 w 127"/>
                  <a:gd name="T93" fmla="*/ 11 h 136"/>
                  <a:gd name="T94" fmla="*/ 34 w 127"/>
                  <a:gd name="T95" fmla="*/ 61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27" h="136">
                    <a:moveTo>
                      <a:pt x="34" y="71"/>
                    </a:moveTo>
                    <a:cubicBezTo>
                      <a:pt x="34" y="75"/>
                      <a:pt x="34" y="78"/>
                      <a:pt x="34" y="81"/>
                    </a:cubicBezTo>
                    <a:cubicBezTo>
                      <a:pt x="34" y="92"/>
                      <a:pt x="34" y="103"/>
                      <a:pt x="34" y="114"/>
                    </a:cubicBezTo>
                    <a:cubicBezTo>
                      <a:pt x="34" y="117"/>
                      <a:pt x="34" y="119"/>
                      <a:pt x="35" y="122"/>
                    </a:cubicBezTo>
                    <a:cubicBezTo>
                      <a:pt x="35" y="125"/>
                      <a:pt x="37" y="127"/>
                      <a:pt x="40" y="127"/>
                    </a:cubicBezTo>
                    <a:cubicBezTo>
                      <a:pt x="43" y="127"/>
                      <a:pt x="46" y="128"/>
                      <a:pt x="49" y="128"/>
                    </a:cubicBezTo>
                    <a:cubicBezTo>
                      <a:pt x="49" y="130"/>
                      <a:pt x="49" y="133"/>
                      <a:pt x="49" y="135"/>
                    </a:cubicBezTo>
                    <a:cubicBezTo>
                      <a:pt x="33" y="135"/>
                      <a:pt x="17" y="135"/>
                      <a:pt x="1" y="135"/>
                    </a:cubicBezTo>
                    <a:cubicBezTo>
                      <a:pt x="0" y="134"/>
                      <a:pt x="0" y="133"/>
                      <a:pt x="0" y="132"/>
                    </a:cubicBezTo>
                    <a:cubicBezTo>
                      <a:pt x="0" y="131"/>
                      <a:pt x="0" y="130"/>
                      <a:pt x="0" y="128"/>
                    </a:cubicBezTo>
                    <a:cubicBezTo>
                      <a:pt x="3" y="128"/>
                      <a:pt x="6" y="128"/>
                      <a:pt x="9" y="127"/>
                    </a:cubicBezTo>
                    <a:cubicBezTo>
                      <a:pt x="14" y="126"/>
                      <a:pt x="15" y="125"/>
                      <a:pt x="16" y="120"/>
                    </a:cubicBezTo>
                    <a:cubicBezTo>
                      <a:pt x="16" y="117"/>
                      <a:pt x="17" y="114"/>
                      <a:pt x="17" y="111"/>
                    </a:cubicBezTo>
                    <a:cubicBezTo>
                      <a:pt x="17" y="81"/>
                      <a:pt x="17" y="52"/>
                      <a:pt x="17" y="22"/>
                    </a:cubicBezTo>
                    <a:cubicBezTo>
                      <a:pt x="17" y="20"/>
                      <a:pt x="16" y="17"/>
                      <a:pt x="16" y="15"/>
                    </a:cubicBezTo>
                    <a:cubicBezTo>
                      <a:pt x="15" y="11"/>
                      <a:pt x="13" y="9"/>
                      <a:pt x="9" y="9"/>
                    </a:cubicBezTo>
                    <a:cubicBezTo>
                      <a:pt x="6" y="8"/>
                      <a:pt x="3" y="8"/>
                      <a:pt x="0" y="8"/>
                    </a:cubicBezTo>
                    <a:cubicBezTo>
                      <a:pt x="0" y="5"/>
                      <a:pt x="0" y="3"/>
                      <a:pt x="0" y="1"/>
                    </a:cubicBezTo>
                    <a:cubicBezTo>
                      <a:pt x="2" y="1"/>
                      <a:pt x="3" y="0"/>
                      <a:pt x="4" y="0"/>
                    </a:cubicBezTo>
                    <a:cubicBezTo>
                      <a:pt x="26" y="0"/>
                      <a:pt x="49" y="0"/>
                      <a:pt x="71" y="0"/>
                    </a:cubicBezTo>
                    <a:cubicBezTo>
                      <a:pt x="79" y="0"/>
                      <a:pt x="86" y="1"/>
                      <a:pt x="94" y="4"/>
                    </a:cubicBezTo>
                    <a:cubicBezTo>
                      <a:pt x="108" y="9"/>
                      <a:pt x="115" y="18"/>
                      <a:pt x="116" y="32"/>
                    </a:cubicBezTo>
                    <a:cubicBezTo>
                      <a:pt x="117" y="48"/>
                      <a:pt x="110" y="60"/>
                      <a:pt x="97" y="66"/>
                    </a:cubicBezTo>
                    <a:cubicBezTo>
                      <a:pt x="91" y="68"/>
                      <a:pt x="86" y="70"/>
                      <a:pt x="80" y="70"/>
                    </a:cubicBezTo>
                    <a:cubicBezTo>
                      <a:pt x="77" y="70"/>
                      <a:pt x="74" y="71"/>
                      <a:pt x="71" y="71"/>
                    </a:cubicBezTo>
                    <a:cubicBezTo>
                      <a:pt x="72" y="73"/>
                      <a:pt x="73" y="74"/>
                      <a:pt x="73" y="75"/>
                    </a:cubicBezTo>
                    <a:cubicBezTo>
                      <a:pt x="84" y="88"/>
                      <a:pt x="94" y="101"/>
                      <a:pt x="104" y="114"/>
                    </a:cubicBezTo>
                    <a:cubicBezTo>
                      <a:pt x="105" y="115"/>
                      <a:pt x="105" y="115"/>
                      <a:pt x="105" y="116"/>
                    </a:cubicBezTo>
                    <a:cubicBezTo>
                      <a:pt x="111" y="122"/>
                      <a:pt x="117" y="128"/>
                      <a:pt x="127" y="128"/>
                    </a:cubicBezTo>
                    <a:cubicBezTo>
                      <a:pt x="127" y="130"/>
                      <a:pt x="127" y="133"/>
                      <a:pt x="127" y="135"/>
                    </a:cubicBezTo>
                    <a:cubicBezTo>
                      <a:pt x="124" y="135"/>
                      <a:pt x="120" y="135"/>
                      <a:pt x="116" y="135"/>
                    </a:cubicBezTo>
                    <a:cubicBezTo>
                      <a:pt x="111" y="135"/>
                      <a:pt x="107" y="135"/>
                      <a:pt x="102" y="136"/>
                    </a:cubicBezTo>
                    <a:cubicBezTo>
                      <a:pt x="99" y="136"/>
                      <a:pt x="97" y="134"/>
                      <a:pt x="96" y="132"/>
                    </a:cubicBezTo>
                    <a:cubicBezTo>
                      <a:pt x="83" y="115"/>
                      <a:pt x="71" y="99"/>
                      <a:pt x="59" y="82"/>
                    </a:cubicBezTo>
                    <a:cubicBezTo>
                      <a:pt x="57" y="79"/>
                      <a:pt x="54" y="76"/>
                      <a:pt x="52" y="73"/>
                    </a:cubicBezTo>
                    <a:cubicBezTo>
                      <a:pt x="51" y="72"/>
                      <a:pt x="50" y="71"/>
                      <a:pt x="49" y="71"/>
                    </a:cubicBezTo>
                    <a:cubicBezTo>
                      <a:pt x="44" y="71"/>
                      <a:pt x="39" y="71"/>
                      <a:pt x="34" y="71"/>
                    </a:cubicBezTo>
                    <a:close/>
                    <a:moveTo>
                      <a:pt x="34" y="61"/>
                    </a:moveTo>
                    <a:cubicBezTo>
                      <a:pt x="35" y="62"/>
                      <a:pt x="36" y="62"/>
                      <a:pt x="36" y="62"/>
                    </a:cubicBezTo>
                    <a:cubicBezTo>
                      <a:pt x="46" y="62"/>
                      <a:pt x="56" y="62"/>
                      <a:pt x="66" y="62"/>
                    </a:cubicBezTo>
                    <a:cubicBezTo>
                      <a:pt x="72" y="61"/>
                      <a:pt x="77" y="60"/>
                      <a:pt x="82" y="59"/>
                    </a:cubicBezTo>
                    <a:cubicBezTo>
                      <a:pt x="90" y="56"/>
                      <a:pt x="94" y="51"/>
                      <a:pt x="96" y="44"/>
                    </a:cubicBezTo>
                    <a:cubicBezTo>
                      <a:pt x="96" y="39"/>
                      <a:pt x="97" y="34"/>
                      <a:pt x="96" y="29"/>
                    </a:cubicBezTo>
                    <a:cubicBezTo>
                      <a:pt x="95" y="20"/>
                      <a:pt x="90" y="15"/>
                      <a:pt x="81" y="12"/>
                    </a:cubicBezTo>
                    <a:cubicBezTo>
                      <a:pt x="77" y="11"/>
                      <a:pt x="74" y="11"/>
                      <a:pt x="70" y="11"/>
                    </a:cubicBezTo>
                    <a:cubicBezTo>
                      <a:pt x="59" y="10"/>
                      <a:pt x="48" y="11"/>
                      <a:pt x="37" y="11"/>
                    </a:cubicBezTo>
                    <a:cubicBezTo>
                      <a:pt x="36" y="11"/>
                      <a:pt x="35" y="11"/>
                      <a:pt x="34" y="11"/>
                    </a:cubicBezTo>
                    <a:cubicBezTo>
                      <a:pt x="34" y="28"/>
                      <a:pt x="34" y="44"/>
                      <a:pt x="34" y="61"/>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161" name="Freeform 18"/>
              <p:cNvSpPr/>
              <p:nvPr/>
            </p:nvSpPr>
            <p:spPr bwMode="auto">
              <a:xfrm>
                <a:off x="5333898" y="3887973"/>
                <a:ext cx="362030" cy="384457"/>
              </a:xfrm>
              <a:custGeom>
                <a:avLst/>
                <a:gdLst>
                  <a:gd name="T0" fmla="*/ 50 w 127"/>
                  <a:gd name="T1" fmla="*/ 70 h 135"/>
                  <a:gd name="T2" fmla="*/ 34 w 127"/>
                  <a:gd name="T3" fmla="*/ 87 h 135"/>
                  <a:gd name="T4" fmla="*/ 33 w 127"/>
                  <a:gd name="T5" fmla="*/ 90 h 135"/>
                  <a:gd name="T6" fmla="*/ 33 w 127"/>
                  <a:gd name="T7" fmla="*/ 116 h 135"/>
                  <a:gd name="T8" fmla="*/ 34 w 127"/>
                  <a:gd name="T9" fmla="*/ 120 h 135"/>
                  <a:gd name="T10" fmla="*/ 41 w 127"/>
                  <a:gd name="T11" fmla="*/ 127 h 135"/>
                  <a:gd name="T12" fmla="*/ 49 w 127"/>
                  <a:gd name="T13" fmla="*/ 128 h 135"/>
                  <a:gd name="T14" fmla="*/ 49 w 127"/>
                  <a:gd name="T15" fmla="*/ 135 h 135"/>
                  <a:gd name="T16" fmla="*/ 0 w 127"/>
                  <a:gd name="T17" fmla="*/ 135 h 135"/>
                  <a:gd name="T18" fmla="*/ 0 w 127"/>
                  <a:gd name="T19" fmla="*/ 128 h 135"/>
                  <a:gd name="T20" fmla="*/ 7 w 127"/>
                  <a:gd name="T21" fmla="*/ 128 h 135"/>
                  <a:gd name="T22" fmla="*/ 16 w 127"/>
                  <a:gd name="T23" fmla="*/ 118 h 135"/>
                  <a:gd name="T24" fmla="*/ 16 w 127"/>
                  <a:gd name="T25" fmla="*/ 111 h 135"/>
                  <a:gd name="T26" fmla="*/ 16 w 127"/>
                  <a:gd name="T27" fmla="*/ 24 h 135"/>
                  <a:gd name="T28" fmla="*/ 16 w 127"/>
                  <a:gd name="T29" fmla="*/ 16 h 135"/>
                  <a:gd name="T30" fmla="*/ 8 w 127"/>
                  <a:gd name="T31" fmla="*/ 9 h 135"/>
                  <a:gd name="T32" fmla="*/ 0 w 127"/>
                  <a:gd name="T33" fmla="*/ 8 h 135"/>
                  <a:gd name="T34" fmla="*/ 0 w 127"/>
                  <a:gd name="T35" fmla="*/ 1 h 135"/>
                  <a:gd name="T36" fmla="*/ 49 w 127"/>
                  <a:gd name="T37" fmla="*/ 1 h 135"/>
                  <a:gd name="T38" fmla="*/ 50 w 127"/>
                  <a:gd name="T39" fmla="*/ 8 h 135"/>
                  <a:gd name="T40" fmla="*/ 41 w 127"/>
                  <a:gd name="T41" fmla="*/ 9 h 135"/>
                  <a:gd name="T42" fmla="*/ 34 w 127"/>
                  <a:gd name="T43" fmla="*/ 16 h 135"/>
                  <a:gd name="T44" fmla="*/ 33 w 127"/>
                  <a:gd name="T45" fmla="*/ 23 h 135"/>
                  <a:gd name="T46" fmla="*/ 33 w 127"/>
                  <a:gd name="T47" fmla="*/ 70 h 135"/>
                  <a:gd name="T48" fmla="*/ 33 w 127"/>
                  <a:gd name="T49" fmla="*/ 73 h 135"/>
                  <a:gd name="T50" fmla="*/ 36 w 127"/>
                  <a:gd name="T51" fmla="*/ 71 h 135"/>
                  <a:gd name="T52" fmla="*/ 83 w 127"/>
                  <a:gd name="T53" fmla="*/ 19 h 135"/>
                  <a:gd name="T54" fmla="*/ 86 w 127"/>
                  <a:gd name="T55" fmla="*/ 14 h 135"/>
                  <a:gd name="T56" fmla="*/ 84 w 127"/>
                  <a:gd name="T57" fmla="*/ 9 h 135"/>
                  <a:gd name="T58" fmla="*/ 76 w 127"/>
                  <a:gd name="T59" fmla="*/ 8 h 135"/>
                  <a:gd name="T60" fmla="*/ 76 w 127"/>
                  <a:gd name="T61" fmla="*/ 1 h 135"/>
                  <a:gd name="T62" fmla="*/ 122 w 127"/>
                  <a:gd name="T63" fmla="*/ 1 h 135"/>
                  <a:gd name="T64" fmla="*/ 122 w 127"/>
                  <a:gd name="T65" fmla="*/ 8 h 135"/>
                  <a:gd name="T66" fmla="*/ 118 w 127"/>
                  <a:gd name="T67" fmla="*/ 8 h 135"/>
                  <a:gd name="T68" fmla="*/ 99 w 127"/>
                  <a:gd name="T69" fmla="*/ 18 h 135"/>
                  <a:gd name="T70" fmla="*/ 77 w 127"/>
                  <a:gd name="T71" fmla="*/ 41 h 135"/>
                  <a:gd name="T72" fmla="*/ 62 w 127"/>
                  <a:gd name="T73" fmla="*/ 57 h 135"/>
                  <a:gd name="T74" fmla="*/ 64 w 127"/>
                  <a:gd name="T75" fmla="*/ 61 h 135"/>
                  <a:gd name="T76" fmla="*/ 102 w 127"/>
                  <a:gd name="T77" fmla="*/ 113 h 135"/>
                  <a:gd name="T78" fmla="*/ 108 w 127"/>
                  <a:gd name="T79" fmla="*/ 120 h 135"/>
                  <a:gd name="T80" fmla="*/ 123 w 127"/>
                  <a:gd name="T81" fmla="*/ 127 h 135"/>
                  <a:gd name="T82" fmla="*/ 127 w 127"/>
                  <a:gd name="T83" fmla="*/ 128 h 135"/>
                  <a:gd name="T84" fmla="*/ 127 w 127"/>
                  <a:gd name="T85" fmla="*/ 135 h 135"/>
                  <a:gd name="T86" fmla="*/ 73 w 127"/>
                  <a:gd name="T87" fmla="*/ 135 h 135"/>
                  <a:gd name="T88" fmla="*/ 73 w 127"/>
                  <a:gd name="T89" fmla="*/ 128 h 135"/>
                  <a:gd name="T90" fmla="*/ 80 w 127"/>
                  <a:gd name="T91" fmla="*/ 127 h 135"/>
                  <a:gd name="T92" fmla="*/ 84 w 127"/>
                  <a:gd name="T93" fmla="*/ 120 h 135"/>
                  <a:gd name="T94" fmla="*/ 82 w 127"/>
                  <a:gd name="T95" fmla="*/ 115 h 135"/>
                  <a:gd name="T96" fmla="*/ 51 w 127"/>
                  <a:gd name="T97" fmla="*/ 72 h 135"/>
                  <a:gd name="T98" fmla="*/ 50 w 127"/>
                  <a:gd name="T99" fmla="*/ 70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7" h="135">
                    <a:moveTo>
                      <a:pt x="50" y="70"/>
                    </a:moveTo>
                    <a:cubicBezTo>
                      <a:pt x="44" y="76"/>
                      <a:pt x="39" y="81"/>
                      <a:pt x="34" y="87"/>
                    </a:cubicBezTo>
                    <a:cubicBezTo>
                      <a:pt x="33" y="88"/>
                      <a:pt x="33" y="89"/>
                      <a:pt x="33" y="90"/>
                    </a:cubicBezTo>
                    <a:cubicBezTo>
                      <a:pt x="33" y="99"/>
                      <a:pt x="33" y="107"/>
                      <a:pt x="33" y="116"/>
                    </a:cubicBezTo>
                    <a:cubicBezTo>
                      <a:pt x="33" y="117"/>
                      <a:pt x="33" y="118"/>
                      <a:pt x="34" y="120"/>
                    </a:cubicBezTo>
                    <a:cubicBezTo>
                      <a:pt x="35" y="125"/>
                      <a:pt x="36" y="126"/>
                      <a:pt x="41" y="127"/>
                    </a:cubicBezTo>
                    <a:cubicBezTo>
                      <a:pt x="44" y="127"/>
                      <a:pt x="46" y="128"/>
                      <a:pt x="49" y="128"/>
                    </a:cubicBezTo>
                    <a:cubicBezTo>
                      <a:pt x="49" y="130"/>
                      <a:pt x="49" y="133"/>
                      <a:pt x="49" y="135"/>
                    </a:cubicBezTo>
                    <a:cubicBezTo>
                      <a:pt x="33" y="135"/>
                      <a:pt x="17" y="135"/>
                      <a:pt x="0" y="135"/>
                    </a:cubicBezTo>
                    <a:cubicBezTo>
                      <a:pt x="0" y="133"/>
                      <a:pt x="0" y="131"/>
                      <a:pt x="0" y="128"/>
                    </a:cubicBezTo>
                    <a:cubicBezTo>
                      <a:pt x="2" y="128"/>
                      <a:pt x="5" y="128"/>
                      <a:pt x="7" y="128"/>
                    </a:cubicBezTo>
                    <a:cubicBezTo>
                      <a:pt x="14" y="127"/>
                      <a:pt x="16" y="125"/>
                      <a:pt x="16" y="118"/>
                    </a:cubicBezTo>
                    <a:cubicBezTo>
                      <a:pt x="16" y="115"/>
                      <a:pt x="16" y="113"/>
                      <a:pt x="16" y="111"/>
                    </a:cubicBezTo>
                    <a:cubicBezTo>
                      <a:pt x="16" y="82"/>
                      <a:pt x="16" y="53"/>
                      <a:pt x="16" y="24"/>
                    </a:cubicBezTo>
                    <a:cubicBezTo>
                      <a:pt x="16" y="21"/>
                      <a:pt x="16" y="18"/>
                      <a:pt x="16" y="16"/>
                    </a:cubicBezTo>
                    <a:cubicBezTo>
                      <a:pt x="15" y="11"/>
                      <a:pt x="13" y="9"/>
                      <a:pt x="8" y="9"/>
                    </a:cubicBezTo>
                    <a:cubicBezTo>
                      <a:pt x="5" y="8"/>
                      <a:pt x="3" y="8"/>
                      <a:pt x="0" y="8"/>
                    </a:cubicBezTo>
                    <a:cubicBezTo>
                      <a:pt x="0" y="5"/>
                      <a:pt x="0" y="3"/>
                      <a:pt x="0" y="1"/>
                    </a:cubicBezTo>
                    <a:cubicBezTo>
                      <a:pt x="4" y="0"/>
                      <a:pt x="40" y="0"/>
                      <a:pt x="49" y="1"/>
                    </a:cubicBezTo>
                    <a:cubicBezTo>
                      <a:pt x="49" y="3"/>
                      <a:pt x="50" y="5"/>
                      <a:pt x="50" y="8"/>
                    </a:cubicBezTo>
                    <a:cubicBezTo>
                      <a:pt x="47" y="8"/>
                      <a:pt x="44" y="8"/>
                      <a:pt x="41" y="9"/>
                    </a:cubicBezTo>
                    <a:cubicBezTo>
                      <a:pt x="37" y="9"/>
                      <a:pt x="34" y="11"/>
                      <a:pt x="34" y="16"/>
                    </a:cubicBezTo>
                    <a:cubicBezTo>
                      <a:pt x="33" y="18"/>
                      <a:pt x="33" y="20"/>
                      <a:pt x="33" y="23"/>
                    </a:cubicBezTo>
                    <a:cubicBezTo>
                      <a:pt x="33" y="39"/>
                      <a:pt x="33" y="54"/>
                      <a:pt x="33" y="70"/>
                    </a:cubicBezTo>
                    <a:cubicBezTo>
                      <a:pt x="33" y="71"/>
                      <a:pt x="33" y="72"/>
                      <a:pt x="33" y="73"/>
                    </a:cubicBezTo>
                    <a:cubicBezTo>
                      <a:pt x="35" y="72"/>
                      <a:pt x="36" y="72"/>
                      <a:pt x="36" y="71"/>
                    </a:cubicBezTo>
                    <a:cubicBezTo>
                      <a:pt x="52" y="54"/>
                      <a:pt x="67" y="37"/>
                      <a:pt x="83" y="19"/>
                    </a:cubicBezTo>
                    <a:cubicBezTo>
                      <a:pt x="84" y="18"/>
                      <a:pt x="85" y="16"/>
                      <a:pt x="86" y="14"/>
                    </a:cubicBezTo>
                    <a:cubicBezTo>
                      <a:pt x="88" y="12"/>
                      <a:pt x="87" y="10"/>
                      <a:pt x="84" y="9"/>
                    </a:cubicBezTo>
                    <a:cubicBezTo>
                      <a:pt x="81" y="8"/>
                      <a:pt x="79" y="8"/>
                      <a:pt x="76" y="8"/>
                    </a:cubicBezTo>
                    <a:cubicBezTo>
                      <a:pt x="76" y="5"/>
                      <a:pt x="76" y="3"/>
                      <a:pt x="76" y="1"/>
                    </a:cubicBezTo>
                    <a:cubicBezTo>
                      <a:pt x="79" y="0"/>
                      <a:pt x="114" y="0"/>
                      <a:pt x="122" y="1"/>
                    </a:cubicBezTo>
                    <a:cubicBezTo>
                      <a:pt x="122" y="3"/>
                      <a:pt x="122" y="5"/>
                      <a:pt x="122" y="8"/>
                    </a:cubicBezTo>
                    <a:cubicBezTo>
                      <a:pt x="121" y="8"/>
                      <a:pt x="120" y="8"/>
                      <a:pt x="118" y="8"/>
                    </a:cubicBezTo>
                    <a:cubicBezTo>
                      <a:pt x="111" y="9"/>
                      <a:pt x="104" y="12"/>
                      <a:pt x="99" y="18"/>
                    </a:cubicBezTo>
                    <a:cubicBezTo>
                      <a:pt x="92" y="25"/>
                      <a:pt x="85" y="33"/>
                      <a:pt x="77" y="41"/>
                    </a:cubicBezTo>
                    <a:cubicBezTo>
                      <a:pt x="72" y="46"/>
                      <a:pt x="67" y="52"/>
                      <a:pt x="62" y="57"/>
                    </a:cubicBezTo>
                    <a:cubicBezTo>
                      <a:pt x="63" y="58"/>
                      <a:pt x="64" y="59"/>
                      <a:pt x="64" y="61"/>
                    </a:cubicBezTo>
                    <a:cubicBezTo>
                      <a:pt x="77" y="78"/>
                      <a:pt x="90" y="95"/>
                      <a:pt x="102" y="113"/>
                    </a:cubicBezTo>
                    <a:cubicBezTo>
                      <a:pt x="104" y="115"/>
                      <a:pt x="106" y="118"/>
                      <a:pt x="108" y="120"/>
                    </a:cubicBezTo>
                    <a:cubicBezTo>
                      <a:pt x="112" y="124"/>
                      <a:pt x="117" y="127"/>
                      <a:pt x="123" y="127"/>
                    </a:cubicBezTo>
                    <a:cubicBezTo>
                      <a:pt x="124" y="128"/>
                      <a:pt x="125" y="128"/>
                      <a:pt x="127" y="128"/>
                    </a:cubicBezTo>
                    <a:cubicBezTo>
                      <a:pt x="127" y="130"/>
                      <a:pt x="127" y="133"/>
                      <a:pt x="127" y="135"/>
                    </a:cubicBezTo>
                    <a:cubicBezTo>
                      <a:pt x="109" y="135"/>
                      <a:pt x="91" y="135"/>
                      <a:pt x="73" y="135"/>
                    </a:cubicBezTo>
                    <a:cubicBezTo>
                      <a:pt x="73" y="133"/>
                      <a:pt x="73" y="131"/>
                      <a:pt x="73" y="128"/>
                    </a:cubicBezTo>
                    <a:cubicBezTo>
                      <a:pt x="75" y="128"/>
                      <a:pt x="78" y="128"/>
                      <a:pt x="80" y="127"/>
                    </a:cubicBezTo>
                    <a:cubicBezTo>
                      <a:pt x="85" y="127"/>
                      <a:pt x="86" y="125"/>
                      <a:pt x="84" y="120"/>
                    </a:cubicBezTo>
                    <a:cubicBezTo>
                      <a:pt x="84" y="118"/>
                      <a:pt x="83" y="117"/>
                      <a:pt x="82" y="115"/>
                    </a:cubicBezTo>
                    <a:cubicBezTo>
                      <a:pt x="72" y="101"/>
                      <a:pt x="61" y="86"/>
                      <a:pt x="51" y="72"/>
                    </a:cubicBezTo>
                    <a:cubicBezTo>
                      <a:pt x="51" y="71"/>
                      <a:pt x="50" y="71"/>
                      <a:pt x="50" y="7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162" name="Freeform 19"/>
              <p:cNvSpPr/>
              <p:nvPr/>
            </p:nvSpPr>
            <p:spPr bwMode="auto">
              <a:xfrm>
                <a:off x="7278607" y="3887973"/>
                <a:ext cx="358826" cy="384457"/>
              </a:xfrm>
              <a:custGeom>
                <a:avLst/>
                <a:gdLst>
                  <a:gd name="T0" fmla="*/ 28 w 126"/>
                  <a:gd name="T1" fmla="*/ 16 h 135"/>
                  <a:gd name="T2" fmla="*/ 28 w 126"/>
                  <a:gd name="T3" fmla="*/ 20 h 135"/>
                  <a:gd name="T4" fmla="*/ 28 w 126"/>
                  <a:gd name="T5" fmla="*/ 109 h 135"/>
                  <a:gd name="T6" fmla="*/ 28 w 126"/>
                  <a:gd name="T7" fmla="*/ 119 h 135"/>
                  <a:gd name="T8" fmla="*/ 37 w 126"/>
                  <a:gd name="T9" fmla="*/ 127 h 135"/>
                  <a:gd name="T10" fmla="*/ 44 w 126"/>
                  <a:gd name="T11" fmla="*/ 128 h 135"/>
                  <a:gd name="T12" fmla="*/ 44 w 126"/>
                  <a:gd name="T13" fmla="*/ 135 h 135"/>
                  <a:gd name="T14" fmla="*/ 0 w 126"/>
                  <a:gd name="T15" fmla="*/ 135 h 135"/>
                  <a:gd name="T16" fmla="*/ 0 w 126"/>
                  <a:gd name="T17" fmla="*/ 128 h 135"/>
                  <a:gd name="T18" fmla="*/ 8 w 126"/>
                  <a:gd name="T19" fmla="*/ 127 h 135"/>
                  <a:gd name="T20" fmla="*/ 16 w 126"/>
                  <a:gd name="T21" fmla="*/ 120 h 135"/>
                  <a:gd name="T22" fmla="*/ 16 w 126"/>
                  <a:gd name="T23" fmla="*/ 113 h 135"/>
                  <a:gd name="T24" fmla="*/ 16 w 126"/>
                  <a:gd name="T25" fmla="*/ 19 h 135"/>
                  <a:gd name="T26" fmla="*/ 16 w 126"/>
                  <a:gd name="T27" fmla="*/ 15 h 135"/>
                  <a:gd name="T28" fmla="*/ 9 w 126"/>
                  <a:gd name="T29" fmla="*/ 9 h 135"/>
                  <a:gd name="T30" fmla="*/ 5 w 126"/>
                  <a:gd name="T31" fmla="*/ 8 h 135"/>
                  <a:gd name="T32" fmla="*/ 1 w 126"/>
                  <a:gd name="T33" fmla="*/ 8 h 135"/>
                  <a:gd name="T34" fmla="*/ 1 w 126"/>
                  <a:gd name="T35" fmla="*/ 1 h 135"/>
                  <a:gd name="T36" fmla="*/ 40 w 126"/>
                  <a:gd name="T37" fmla="*/ 1 h 135"/>
                  <a:gd name="T38" fmla="*/ 98 w 126"/>
                  <a:gd name="T39" fmla="*/ 100 h 135"/>
                  <a:gd name="T40" fmla="*/ 99 w 126"/>
                  <a:gd name="T41" fmla="*/ 100 h 135"/>
                  <a:gd name="T42" fmla="*/ 99 w 126"/>
                  <a:gd name="T43" fmla="*/ 96 h 135"/>
                  <a:gd name="T44" fmla="*/ 99 w 126"/>
                  <a:gd name="T45" fmla="*/ 24 h 135"/>
                  <a:gd name="T46" fmla="*/ 98 w 126"/>
                  <a:gd name="T47" fmla="*/ 16 h 135"/>
                  <a:gd name="T48" fmla="*/ 90 w 126"/>
                  <a:gd name="T49" fmla="*/ 9 h 135"/>
                  <a:gd name="T50" fmla="*/ 83 w 126"/>
                  <a:gd name="T51" fmla="*/ 8 h 135"/>
                  <a:gd name="T52" fmla="*/ 83 w 126"/>
                  <a:gd name="T53" fmla="*/ 1 h 135"/>
                  <a:gd name="T54" fmla="*/ 126 w 126"/>
                  <a:gd name="T55" fmla="*/ 1 h 135"/>
                  <a:gd name="T56" fmla="*/ 126 w 126"/>
                  <a:gd name="T57" fmla="*/ 8 h 135"/>
                  <a:gd name="T58" fmla="*/ 119 w 126"/>
                  <a:gd name="T59" fmla="*/ 9 h 135"/>
                  <a:gd name="T60" fmla="*/ 111 w 126"/>
                  <a:gd name="T61" fmla="*/ 16 h 135"/>
                  <a:gd name="T62" fmla="*/ 110 w 126"/>
                  <a:gd name="T63" fmla="*/ 27 h 135"/>
                  <a:gd name="T64" fmla="*/ 110 w 126"/>
                  <a:gd name="T65" fmla="*/ 129 h 135"/>
                  <a:gd name="T66" fmla="*/ 110 w 126"/>
                  <a:gd name="T67" fmla="*/ 135 h 135"/>
                  <a:gd name="T68" fmla="*/ 99 w 126"/>
                  <a:gd name="T69" fmla="*/ 135 h 135"/>
                  <a:gd name="T70" fmla="*/ 29 w 126"/>
                  <a:gd name="T71" fmla="*/ 15 h 135"/>
                  <a:gd name="T72" fmla="*/ 28 w 126"/>
                  <a:gd name="T73" fmla="*/ 16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6" h="135">
                    <a:moveTo>
                      <a:pt x="28" y="16"/>
                    </a:moveTo>
                    <a:cubicBezTo>
                      <a:pt x="28" y="17"/>
                      <a:pt x="28" y="19"/>
                      <a:pt x="28" y="20"/>
                    </a:cubicBezTo>
                    <a:cubicBezTo>
                      <a:pt x="28" y="50"/>
                      <a:pt x="28" y="79"/>
                      <a:pt x="28" y="109"/>
                    </a:cubicBezTo>
                    <a:cubicBezTo>
                      <a:pt x="28" y="112"/>
                      <a:pt x="28" y="115"/>
                      <a:pt x="28" y="119"/>
                    </a:cubicBezTo>
                    <a:cubicBezTo>
                      <a:pt x="29" y="124"/>
                      <a:pt x="31" y="126"/>
                      <a:pt x="37" y="127"/>
                    </a:cubicBezTo>
                    <a:cubicBezTo>
                      <a:pt x="39" y="127"/>
                      <a:pt x="41" y="128"/>
                      <a:pt x="44" y="128"/>
                    </a:cubicBezTo>
                    <a:cubicBezTo>
                      <a:pt x="44" y="130"/>
                      <a:pt x="44" y="133"/>
                      <a:pt x="44" y="135"/>
                    </a:cubicBezTo>
                    <a:cubicBezTo>
                      <a:pt x="29" y="135"/>
                      <a:pt x="15" y="135"/>
                      <a:pt x="0" y="135"/>
                    </a:cubicBezTo>
                    <a:cubicBezTo>
                      <a:pt x="0" y="133"/>
                      <a:pt x="0" y="131"/>
                      <a:pt x="0" y="128"/>
                    </a:cubicBezTo>
                    <a:cubicBezTo>
                      <a:pt x="3" y="128"/>
                      <a:pt x="5" y="127"/>
                      <a:pt x="8" y="127"/>
                    </a:cubicBezTo>
                    <a:cubicBezTo>
                      <a:pt x="12" y="127"/>
                      <a:pt x="15" y="124"/>
                      <a:pt x="16" y="120"/>
                    </a:cubicBezTo>
                    <a:cubicBezTo>
                      <a:pt x="16" y="118"/>
                      <a:pt x="16" y="115"/>
                      <a:pt x="16" y="113"/>
                    </a:cubicBezTo>
                    <a:cubicBezTo>
                      <a:pt x="16" y="82"/>
                      <a:pt x="16" y="50"/>
                      <a:pt x="16" y="19"/>
                    </a:cubicBezTo>
                    <a:cubicBezTo>
                      <a:pt x="16" y="18"/>
                      <a:pt x="16" y="17"/>
                      <a:pt x="16" y="15"/>
                    </a:cubicBezTo>
                    <a:cubicBezTo>
                      <a:pt x="16" y="11"/>
                      <a:pt x="14" y="9"/>
                      <a:pt x="9" y="9"/>
                    </a:cubicBezTo>
                    <a:cubicBezTo>
                      <a:pt x="8" y="8"/>
                      <a:pt x="7" y="8"/>
                      <a:pt x="5" y="8"/>
                    </a:cubicBezTo>
                    <a:cubicBezTo>
                      <a:pt x="4" y="8"/>
                      <a:pt x="2" y="8"/>
                      <a:pt x="1" y="8"/>
                    </a:cubicBezTo>
                    <a:cubicBezTo>
                      <a:pt x="1" y="5"/>
                      <a:pt x="1" y="3"/>
                      <a:pt x="1" y="1"/>
                    </a:cubicBezTo>
                    <a:cubicBezTo>
                      <a:pt x="14" y="1"/>
                      <a:pt x="27" y="1"/>
                      <a:pt x="40" y="1"/>
                    </a:cubicBezTo>
                    <a:cubicBezTo>
                      <a:pt x="59" y="34"/>
                      <a:pt x="79" y="67"/>
                      <a:pt x="98" y="100"/>
                    </a:cubicBezTo>
                    <a:cubicBezTo>
                      <a:pt x="98" y="100"/>
                      <a:pt x="99" y="100"/>
                      <a:pt x="99" y="100"/>
                    </a:cubicBezTo>
                    <a:cubicBezTo>
                      <a:pt x="99" y="99"/>
                      <a:pt x="99" y="97"/>
                      <a:pt x="99" y="96"/>
                    </a:cubicBezTo>
                    <a:cubicBezTo>
                      <a:pt x="99" y="72"/>
                      <a:pt x="99" y="48"/>
                      <a:pt x="99" y="24"/>
                    </a:cubicBezTo>
                    <a:cubicBezTo>
                      <a:pt x="99" y="21"/>
                      <a:pt x="99" y="19"/>
                      <a:pt x="98" y="16"/>
                    </a:cubicBezTo>
                    <a:cubicBezTo>
                      <a:pt x="97" y="12"/>
                      <a:pt x="94" y="9"/>
                      <a:pt x="90" y="9"/>
                    </a:cubicBezTo>
                    <a:cubicBezTo>
                      <a:pt x="88" y="8"/>
                      <a:pt x="86" y="8"/>
                      <a:pt x="83" y="8"/>
                    </a:cubicBezTo>
                    <a:cubicBezTo>
                      <a:pt x="83" y="5"/>
                      <a:pt x="83" y="3"/>
                      <a:pt x="83" y="1"/>
                    </a:cubicBezTo>
                    <a:cubicBezTo>
                      <a:pt x="87" y="0"/>
                      <a:pt x="115" y="0"/>
                      <a:pt x="126" y="1"/>
                    </a:cubicBezTo>
                    <a:cubicBezTo>
                      <a:pt x="126" y="3"/>
                      <a:pt x="126" y="5"/>
                      <a:pt x="126" y="8"/>
                    </a:cubicBezTo>
                    <a:cubicBezTo>
                      <a:pt x="124" y="8"/>
                      <a:pt x="122" y="8"/>
                      <a:pt x="119" y="9"/>
                    </a:cubicBezTo>
                    <a:cubicBezTo>
                      <a:pt x="115" y="9"/>
                      <a:pt x="112" y="12"/>
                      <a:pt x="111" y="16"/>
                    </a:cubicBezTo>
                    <a:cubicBezTo>
                      <a:pt x="111" y="20"/>
                      <a:pt x="110" y="23"/>
                      <a:pt x="110" y="27"/>
                    </a:cubicBezTo>
                    <a:cubicBezTo>
                      <a:pt x="110" y="61"/>
                      <a:pt x="110" y="95"/>
                      <a:pt x="110" y="129"/>
                    </a:cubicBezTo>
                    <a:cubicBezTo>
                      <a:pt x="110" y="131"/>
                      <a:pt x="110" y="133"/>
                      <a:pt x="110" y="135"/>
                    </a:cubicBezTo>
                    <a:cubicBezTo>
                      <a:pt x="106" y="135"/>
                      <a:pt x="103" y="135"/>
                      <a:pt x="99" y="135"/>
                    </a:cubicBezTo>
                    <a:cubicBezTo>
                      <a:pt x="76" y="95"/>
                      <a:pt x="52" y="55"/>
                      <a:pt x="29" y="15"/>
                    </a:cubicBezTo>
                    <a:cubicBezTo>
                      <a:pt x="28" y="15"/>
                      <a:pt x="28" y="15"/>
                      <a:pt x="28" y="16"/>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163" name="Freeform 20"/>
              <p:cNvSpPr/>
              <p:nvPr/>
            </p:nvSpPr>
            <p:spPr bwMode="auto">
              <a:xfrm>
                <a:off x="8233341" y="3887973"/>
                <a:ext cx="352419" cy="384457"/>
              </a:xfrm>
              <a:custGeom>
                <a:avLst/>
                <a:gdLst>
                  <a:gd name="T0" fmla="*/ 0 w 124"/>
                  <a:gd name="T1" fmla="*/ 8 h 135"/>
                  <a:gd name="T2" fmla="*/ 0 w 124"/>
                  <a:gd name="T3" fmla="*/ 1 h 135"/>
                  <a:gd name="T4" fmla="*/ 105 w 124"/>
                  <a:gd name="T5" fmla="*/ 1 h 135"/>
                  <a:gd name="T6" fmla="*/ 117 w 124"/>
                  <a:gd name="T7" fmla="*/ 35 h 135"/>
                  <a:gd name="T8" fmla="*/ 110 w 124"/>
                  <a:gd name="T9" fmla="*/ 39 h 135"/>
                  <a:gd name="T10" fmla="*/ 107 w 124"/>
                  <a:gd name="T11" fmla="*/ 33 h 135"/>
                  <a:gd name="T12" fmla="*/ 78 w 124"/>
                  <a:gd name="T13" fmla="*/ 11 h 135"/>
                  <a:gd name="T14" fmla="*/ 34 w 124"/>
                  <a:gd name="T15" fmla="*/ 11 h 135"/>
                  <a:gd name="T16" fmla="*/ 34 w 124"/>
                  <a:gd name="T17" fmla="*/ 61 h 135"/>
                  <a:gd name="T18" fmla="*/ 55 w 124"/>
                  <a:gd name="T19" fmla="*/ 60 h 135"/>
                  <a:gd name="T20" fmla="*/ 69 w 124"/>
                  <a:gd name="T21" fmla="*/ 45 h 135"/>
                  <a:gd name="T22" fmla="*/ 70 w 124"/>
                  <a:gd name="T23" fmla="*/ 36 h 135"/>
                  <a:gd name="T24" fmla="*/ 78 w 124"/>
                  <a:gd name="T25" fmla="*/ 36 h 135"/>
                  <a:gd name="T26" fmla="*/ 78 w 124"/>
                  <a:gd name="T27" fmla="*/ 95 h 135"/>
                  <a:gd name="T28" fmla="*/ 74 w 124"/>
                  <a:gd name="T29" fmla="*/ 95 h 135"/>
                  <a:gd name="T30" fmla="*/ 70 w 124"/>
                  <a:gd name="T31" fmla="*/ 95 h 135"/>
                  <a:gd name="T32" fmla="*/ 70 w 124"/>
                  <a:gd name="T33" fmla="*/ 88 h 135"/>
                  <a:gd name="T34" fmla="*/ 68 w 124"/>
                  <a:gd name="T35" fmla="*/ 81 h 135"/>
                  <a:gd name="T36" fmla="*/ 58 w 124"/>
                  <a:gd name="T37" fmla="*/ 71 h 135"/>
                  <a:gd name="T38" fmla="*/ 34 w 124"/>
                  <a:gd name="T39" fmla="*/ 70 h 135"/>
                  <a:gd name="T40" fmla="*/ 33 w 124"/>
                  <a:gd name="T41" fmla="*/ 74 h 135"/>
                  <a:gd name="T42" fmla="*/ 33 w 124"/>
                  <a:gd name="T43" fmla="*/ 115 h 135"/>
                  <a:gd name="T44" fmla="*/ 43 w 124"/>
                  <a:gd name="T45" fmla="*/ 125 h 135"/>
                  <a:gd name="T46" fmla="*/ 69 w 124"/>
                  <a:gd name="T47" fmla="*/ 125 h 135"/>
                  <a:gd name="T48" fmla="*/ 112 w 124"/>
                  <a:gd name="T49" fmla="*/ 97 h 135"/>
                  <a:gd name="T50" fmla="*/ 115 w 124"/>
                  <a:gd name="T51" fmla="*/ 90 h 135"/>
                  <a:gd name="T52" fmla="*/ 124 w 124"/>
                  <a:gd name="T53" fmla="*/ 93 h 135"/>
                  <a:gd name="T54" fmla="*/ 109 w 124"/>
                  <a:gd name="T55" fmla="*/ 135 h 135"/>
                  <a:gd name="T56" fmla="*/ 0 w 124"/>
                  <a:gd name="T57" fmla="*/ 135 h 135"/>
                  <a:gd name="T58" fmla="*/ 0 w 124"/>
                  <a:gd name="T59" fmla="*/ 128 h 135"/>
                  <a:gd name="T60" fmla="*/ 8 w 124"/>
                  <a:gd name="T61" fmla="*/ 127 h 135"/>
                  <a:gd name="T62" fmla="*/ 15 w 124"/>
                  <a:gd name="T63" fmla="*/ 120 h 135"/>
                  <a:gd name="T64" fmla="*/ 16 w 124"/>
                  <a:gd name="T65" fmla="*/ 113 h 135"/>
                  <a:gd name="T66" fmla="*/ 16 w 124"/>
                  <a:gd name="T67" fmla="*/ 21 h 135"/>
                  <a:gd name="T68" fmla="*/ 16 w 124"/>
                  <a:gd name="T69" fmla="*/ 16 h 135"/>
                  <a:gd name="T70" fmla="*/ 8 w 124"/>
                  <a:gd name="T71" fmla="*/ 9 h 135"/>
                  <a:gd name="T72" fmla="*/ 4 w 124"/>
                  <a:gd name="T73" fmla="*/ 8 h 135"/>
                  <a:gd name="T74" fmla="*/ 0 w 124"/>
                  <a:gd name="T75" fmla="*/ 8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4" h="135">
                    <a:moveTo>
                      <a:pt x="0" y="8"/>
                    </a:moveTo>
                    <a:cubicBezTo>
                      <a:pt x="0" y="5"/>
                      <a:pt x="0" y="3"/>
                      <a:pt x="0" y="1"/>
                    </a:cubicBezTo>
                    <a:cubicBezTo>
                      <a:pt x="3" y="0"/>
                      <a:pt x="98" y="0"/>
                      <a:pt x="105" y="1"/>
                    </a:cubicBezTo>
                    <a:cubicBezTo>
                      <a:pt x="109" y="12"/>
                      <a:pt x="113" y="24"/>
                      <a:pt x="117" y="35"/>
                    </a:cubicBezTo>
                    <a:cubicBezTo>
                      <a:pt x="115" y="37"/>
                      <a:pt x="112" y="38"/>
                      <a:pt x="110" y="39"/>
                    </a:cubicBezTo>
                    <a:cubicBezTo>
                      <a:pt x="109" y="36"/>
                      <a:pt x="108" y="35"/>
                      <a:pt x="107" y="33"/>
                    </a:cubicBezTo>
                    <a:cubicBezTo>
                      <a:pt x="101" y="20"/>
                      <a:pt x="92" y="13"/>
                      <a:pt x="78" y="11"/>
                    </a:cubicBezTo>
                    <a:cubicBezTo>
                      <a:pt x="63" y="10"/>
                      <a:pt x="48" y="11"/>
                      <a:pt x="34" y="11"/>
                    </a:cubicBezTo>
                    <a:cubicBezTo>
                      <a:pt x="33" y="15"/>
                      <a:pt x="33" y="55"/>
                      <a:pt x="34" y="61"/>
                    </a:cubicBezTo>
                    <a:cubicBezTo>
                      <a:pt x="41" y="61"/>
                      <a:pt x="48" y="61"/>
                      <a:pt x="55" y="60"/>
                    </a:cubicBezTo>
                    <a:cubicBezTo>
                      <a:pt x="64" y="59"/>
                      <a:pt x="68" y="54"/>
                      <a:pt x="69" y="45"/>
                    </a:cubicBezTo>
                    <a:cubicBezTo>
                      <a:pt x="70" y="42"/>
                      <a:pt x="70" y="39"/>
                      <a:pt x="70" y="36"/>
                    </a:cubicBezTo>
                    <a:cubicBezTo>
                      <a:pt x="73" y="36"/>
                      <a:pt x="75" y="36"/>
                      <a:pt x="78" y="36"/>
                    </a:cubicBezTo>
                    <a:cubicBezTo>
                      <a:pt x="78" y="56"/>
                      <a:pt x="78" y="75"/>
                      <a:pt x="78" y="95"/>
                    </a:cubicBezTo>
                    <a:cubicBezTo>
                      <a:pt x="77" y="95"/>
                      <a:pt x="76" y="95"/>
                      <a:pt x="74" y="95"/>
                    </a:cubicBezTo>
                    <a:cubicBezTo>
                      <a:pt x="73" y="95"/>
                      <a:pt x="72" y="95"/>
                      <a:pt x="70" y="95"/>
                    </a:cubicBezTo>
                    <a:cubicBezTo>
                      <a:pt x="70" y="93"/>
                      <a:pt x="70" y="90"/>
                      <a:pt x="70" y="88"/>
                    </a:cubicBezTo>
                    <a:cubicBezTo>
                      <a:pt x="69" y="86"/>
                      <a:pt x="69" y="83"/>
                      <a:pt x="68" y="81"/>
                    </a:cubicBezTo>
                    <a:cubicBezTo>
                      <a:pt x="67" y="75"/>
                      <a:pt x="64" y="72"/>
                      <a:pt x="58" y="71"/>
                    </a:cubicBezTo>
                    <a:cubicBezTo>
                      <a:pt x="50" y="69"/>
                      <a:pt x="42" y="70"/>
                      <a:pt x="34" y="70"/>
                    </a:cubicBezTo>
                    <a:cubicBezTo>
                      <a:pt x="33" y="72"/>
                      <a:pt x="33" y="73"/>
                      <a:pt x="33" y="74"/>
                    </a:cubicBezTo>
                    <a:cubicBezTo>
                      <a:pt x="33" y="88"/>
                      <a:pt x="33" y="102"/>
                      <a:pt x="33" y="115"/>
                    </a:cubicBezTo>
                    <a:cubicBezTo>
                      <a:pt x="33" y="124"/>
                      <a:pt x="34" y="125"/>
                      <a:pt x="43" y="125"/>
                    </a:cubicBezTo>
                    <a:cubicBezTo>
                      <a:pt x="52" y="125"/>
                      <a:pt x="60" y="125"/>
                      <a:pt x="69" y="125"/>
                    </a:cubicBezTo>
                    <a:cubicBezTo>
                      <a:pt x="89" y="125"/>
                      <a:pt x="104" y="115"/>
                      <a:pt x="112" y="97"/>
                    </a:cubicBezTo>
                    <a:cubicBezTo>
                      <a:pt x="113" y="95"/>
                      <a:pt x="114" y="93"/>
                      <a:pt x="115" y="90"/>
                    </a:cubicBezTo>
                    <a:cubicBezTo>
                      <a:pt x="118" y="91"/>
                      <a:pt x="121" y="92"/>
                      <a:pt x="124" y="93"/>
                    </a:cubicBezTo>
                    <a:cubicBezTo>
                      <a:pt x="119" y="108"/>
                      <a:pt x="114" y="121"/>
                      <a:pt x="109" y="135"/>
                    </a:cubicBezTo>
                    <a:cubicBezTo>
                      <a:pt x="73" y="135"/>
                      <a:pt x="37" y="135"/>
                      <a:pt x="0" y="135"/>
                    </a:cubicBezTo>
                    <a:cubicBezTo>
                      <a:pt x="0" y="133"/>
                      <a:pt x="0" y="131"/>
                      <a:pt x="0" y="128"/>
                    </a:cubicBezTo>
                    <a:cubicBezTo>
                      <a:pt x="3" y="128"/>
                      <a:pt x="6" y="128"/>
                      <a:pt x="8" y="127"/>
                    </a:cubicBezTo>
                    <a:cubicBezTo>
                      <a:pt x="13" y="126"/>
                      <a:pt x="15" y="125"/>
                      <a:pt x="15" y="120"/>
                    </a:cubicBezTo>
                    <a:cubicBezTo>
                      <a:pt x="16" y="118"/>
                      <a:pt x="16" y="115"/>
                      <a:pt x="16" y="113"/>
                    </a:cubicBezTo>
                    <a:cubicBezTo>
                      <a:pt x="16" y="82"/>
                      <a:pt x="16" y="52"/>
                      <a:pt x="16" y="21"/>
                    </a:cubicBezTo>
                    <a:cubicBezTo>
                      <a:pt x="16" y="20"/>
                      <a:pt x="16" y="18"/>
                      <a:pt x="16" y="16"/>
                    </a:cubicBezTo>
                    <a:cubicBezTo>
                      <a:pt x="15" y="11"/>
                      <a:pt x="13" y="9"/>
                      <a:pt x="8" y="9"/>
                    </a:cubicBezTo>
                    <a:cubicBezTo>
                      <a:pt x="7" y="9"/>
                      <a:pt x="6" y="8"/>
                      <a:pt x="4" y="8"/>
                    </a:cubicBezTo>
                    <a:cubicBezTo>
                      <a:pt x="3" y="8"/>
                      <a:pt x="2" y="8"/>
                      <a:pt x="0" y="8"/>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164" name="Freeform 21"/>
              <p:cNvSpPr/>
              <p:nvPr/>
            </p:nvSpPr>
            <p:spPr bwMode="auto">
              <a:xfrm>
                <a:off x="4949441" y="3891177"/>
                <a:ext cx="352419" cy="381253"/>
              </a:xfrm>
              <a:custGeom>
                <a:avLst/>
                <a:gdLst>
                  <a:gd name="T0" fmla="*/ 33 w 123"/>
                  <a:gd name="T1" fmla="*/ 60 h 134"/>
                  <a:gd name="T2" fmla="*/ 55 w 123"/>
                  <a:gd name="T3" fmla="*/ 59 h 134"/>
                  <a:gd name="T4" fmla="*/ 68 w 123"/>
                  <a:gd name="T5" fmla="*/ 45 h 134"/>
                  <a:gd name="T6" fmla="*/ 70 w 123"/>
                  <a:gd name="T7" fmla="*/ 35 h 134"/>
                  <a:gd name="T8" fmla="*/ 77 w 123"/>
                  <a:gd name="T9" fmla="*/ 35 h 134"/>
                  <a:gd name="T10" fmla="*/ 77 w 123"/>
                  <a:gd name="T11" fmla="*/ 94 h 134"/>
                  <a:gd name="T12" fmla="*/ 75 w 123"/>
                  <a:gd name="T13" fmla="*/ 94 h 134"/>
                  <a:gd name="T14" fmla="*/ 70 w 123"/>
                  <a:gd name="T15" fmla="*/ 94 h 134"/>
                  <a:gd name="T16" fmla="*/ 69 w 123"/>
                  <a:gd name="T17" fmla="*/ 83 h 134"/>
                  <a:gd name="T18" fmla="*/ 54 w 123"/>
                  <a:gd name="T19" fmla="*/ 69 h 134"/>
                  <a:gd name="T20" fmla="*/ 33 w 123"/>
                  <a:gd name="T21" fmla="*/ 69 h 134"/>
                  <a:gd name="T22" fmla="*/ 33 w 123"/>
                  <a:gd name="T23" fmla="*/ 73 h 134"/>
                  <a:gd name="T24" fmla="*/ 33 w 123"/>
                  <a:gd name="T25" fmla="*/ 114 h 134"/>
                  <a:gd name="T26" fmla="*/ 43 w 123"/>
                  <a:gd name="T27" fmla="*/ 124 h 134"/>
                  <a:gd name="T28" fmla="*/ 68 w 123"/>
                  <a:gd name="T29" fmla="*/ 124 h 134"/>
                  <a:gd name="T30" fmla="*/ 112 w 123"/>
                  <a:gd name="T31" fmla="*/ 96 h 134"/>
                  <a:gd name="T32" fmla="*/ 115 w 123"/>
                  <a:gd name="T33" fmla="*/ 90 h 134"/>
                  <a:gd name="T34" fmla="*/ 115 w 123"/>
                  <a:gd name="T35" fmla="*/ 90 h 134"/>
                  <a:gd name="T36" fmla="*/ 123 w 123"/>
                  <a:gd name="T37" fmla="*/ 92 h 134"/>
                  <a:gd name="T38" fmla="*/ 109 w 123"/>
                  <a:gd name="T39" fmla="*/ 134 h 134"/>
                  <a:gd name="T40" fmla="*/ 0 w 123"/>
                  <a:gd name="T41" fmla="*/ 134 h 134"/>
                  <a:gd name="T42" fmla="*/ 0 w 123"/>
                  <a:gd name="T43" fmla="*/ 127 h 134"/>
                  <a:gd name="T44" fmla="*/ 8 w 123"/>
                  <a:gd name="T45" fmla="*/ 126 h 134"/>
                  <a:gd name="T46" fmla="*/ 15 w 123"/>
                  <a:gd name="T47" fmla="*/ 120 h 134"/>
                  <a:gd name="T48" fmla="*/ 16 w 123"/>
                  <a:gd name="T49" fmla="*/ 113 h 134"/>
                  <a:gd name="T50" fmla="*/ 16 w 123"/>
                  <a:gd name="T51" fmla="*/ 20 h 134"/>
                  <a:gd name="T52" fmla="*/ 5 w 123"/>
                  <a:gd name="T53" fmla="*/ 7 h 134"/>
                  <a:gd name="T54" fmla="*/ 0 w 123"/>
                  <a:gd name="T55" fmla="*/ 7 h 134"/>
                  <a:gd name="T56" fmla="*/ 0 w 123"/>
                  <a:gd name="T57" fmla="*/ 0 h 134"/>
                  <a:gd name="T58" fmla="*/ 105 w 123"/>
                  <a:gd name="T59" fmla="*/ 0 h 134"/>
                  <a:gd name="T60" fmla="*/ 117 w 123"/>
                  <a:gd name="T61" fmla="*/ 35 h 134"/>
                  <a:gd name="T62" fmla="*/ 109 w 123"/>
                  <a:gd name="T63" fmla="*/ 38 h 134"/>
                  <a:gd name="T64" fmla="*/ 107 w 123"/>
                  <a:gd name="T65" fmla="*/ 34 h 134"/>
                  <a:gd name="T66" fmla="*/ 105 w 123"/>
                  <a:gd name="T67" fmla="*/ 29 h 134"/>
                  <a:gd name="T68" fmla="*/ 78 w 123"/>
                  <a:gd name="T69" fmla="*/ 11 h 134"/>
                  <a:gd name="T70" fmla="*/ 42 w 123"/>
                  <a:gd name="T71" fmla="*/ 10 h 134"/>
                  <a:gd name="T72" fmla="*/ 33 w 123"/>
                  <a:gd name="T73" fmla="*/ 10 h 134"/>
                  <a:gd name="T74" fmla="*/ 33 w 123"/>
                  <a:gd name="T75" fmla="*/ 60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3" h="134">
                    <a:moveTo>
                      <a:pt x="33" y="60"/>
                    </a:moveTo>
                    <a:cubicBezTo>
                      <a:pt x="41" y="60"/>
                      <a:pt x="48" y="61"/>
                      <a:pt x="55" y="59"/>
                    </a:cubicBezTo>
                    <a:cubicBezTo>
                      <a:pt x="63" y="57"/>
                      <a:pt x="67" y="53"/>
                      <a:pt x="68" y="45"/>
                    </a:cubicBezTo>
                    <a:cubicBezTo>
                      <a:pt x="69" y="42"/>
                      <a:pt x="69" y="39"/>
                      <a:pt x="70" y="35"/>
                    </a:cubicBezTo>
                    <a:cubicBezTo>
                      <a:pt x="72" y="35"/>
                      <a:pt x="75" y="35"/>
                      <a:pt x="77" y="35"/>
                    </a:cubicBezTo>
                    <a:cubicBezTo>
                      <a:pt x="77" y="55"/>
                      <a:pt x="77" y="74"/>
                      <a:pt x="77" y="94"/>
                    </a:cubicBezTo>
                    <a:cubicBezTo>
                      <a:pt x="76" y="94"/>
                      <a:pt x="75" y="94"/>
                      <a:pt x="75" y="94"/>
                    </a:cubicBezTo>
                    <a:cubicBezTo>
                      <a:pt x="73" y="94"/>
                      <a:pt x="71" y="94"/>
                      <a:pt x="70" y="94"/>
                    </a:cubicBezTo>
                    <a:cubicBezTo>
                      <a:pt x="69" y="90"/>
                      <a:pt x="69" y="86"/>
                      <a:pt x="69" y="83"/>
                    </a:cubicBezTo>
                    <a:cubicBezTo>
                      <a:pt x="67" y="74"/>
                      <a:pt x="63" y="70"/>
                      <a:pt x="54" y="69"/>
                    </a:cubicBezTo>
                    <a:cubicBezTo>
                      <a:pt x="47" y="69"/>
                      <a:pt x="40" y="69"/>
                      <a:pt x="33" y="69"/>
                    </a:cubicBezTo>
                    <a:cubicBezTo>
                      <a:pt x="33" y="71"/>
                      <a:pt x="33" y="72"/>
                      <a:pt x="33" y="73"/>
                    </a:cubicBezTo>
                    <a:cubicBezTo>
                      <a:pt x="33" y="87"/>
                      <a:pt x="33" y="101"/>
                      <a:pt x="33" y="114"/>
                    </a:cubicBezTo>
                    <a:cubicBezTo>
                      <a:pt x="33" y="123"/>
                      <a:pt x="34" y="124"/>
                      <a:pt x="43" y="124"/>
                    </a:cubicBezTo>
                    <a:cubicBezTo>
                      <a:pt x="51" y="124"/>
                      <a:pt x="60" y="124"/>
                      <a:pt x="68" y="124"/>
                    </a:cubicBezTo>
                    <a:cubicBezTo>
                      <a:pt x="89" y="124"/>
                      <a:pt x="103" y="114"/>
                      <a:pt x="112" y="96"/>
                    </a:cubicBezTo>
                    <a:cubicBezTo>
                      <a:pt x="113" y="94"/>
                      <a:pt x="114" y="92"/>
                      <a:pt x="115" y="90"/>
                    </a:cubicBezTo>
                    <a:cubicBezTo>
                      <a:pt x="115" y="90"/>
                      <a:pt x="115" y="90"/>
                      <a:pt x="115" y="90"/>
                    </a:cubicBezTo>
                    <a:cubicBezTo>
                      <a:pt x="118" y="90"/>
                      <a:pt x="120" y="91"/>
                      <a:pt x="123" y="92"/>
                    </a:cubicBezTo>
                    <a:cubicBezTo>
                      <a:pt x="118" y="107"/>
                      <a:pt x="113" y="120"/>
                      <a:pt x="109" y="134"/>
                    </a:cubicBezTo>
                    <a:cubicBezTo>
                      <a:pt x="72" y="134"/>
                      <a:pt x="36" y="134"/>
                      <a:pt x="0" y="134"/>
                    </a:cubicBezTo>
                    <a:cubicBezTo>
                      <a:pt x="0" y="132"/>
                      <a:pt x="0" y="130"/>
                      <a:pt x="0" y="127"/>
                    </a:cubicBezTo>
                    <a:cubicBezTo>
                      <a:pt x="2" y="127"/>
                      <a:pt x="5" y="126"/>
                      <a:pt x="8" y="126"/>
                    </a:cubicBezTo>
                    <a:cubicBezTo>
                      <a:pt x="12" y="126"/>
                      <a:pt x="14" y="124"/>
                      <a:pt x="15" y="120"/>
                    </a:cubicBezTo>
                    <a:cubicBezTo>
                      <a:pt x="15" y="118"/>
                      <a:pt x="16" y="115"/>
                      <a:pt x="16" y="113"/>
                    </a:cubicBezTo>
                    <a:cubicBezTo>
                      <a:pt x="16" y="82"/>
                      <a:pt x="16" y="51"/>
                      <a:pt x="16" y="20"/>
                    </a:cubicBezTo>
                    <a:cubicBezTo>
                      <a:pt x="16" y="10"/>
                      <a:pt x="14" y="8"/>
                      <a:pt x="5" y="7"/>
                    </a:cubicBezTo>
                    <a:cubicBezTo>
                      <a:pt x="3" y="7"/>
                      <a:pt x="1" y="7"/>
                      <a:pt x="0" y="7"/>
                    </a:cubicBezTo>
                    <a:cubicBezTo>
                      <a:pt x="0" y="4"/>
                      <a:pt x="0" y="2"/>
                      <a:pt x="0" y="0"/>
                    </a:cubicBezTo>
                    <a:cubicBezTo>
                      <a:pt x="34" y="0"/>
                      <a:pt x="69" y="0"/>
                      <a:pt x="105" y="0"/>
                    </a:cubicBezTo>
                    <a:cubicBezTo>
                      <a:pt x="109" y="11"/>
                      <a:pt x="112" y="22"/>
                      <a:pt x="117" y="35"/>
                    </a:cubicBezTo>
                    <a:cubicBezTo>
                      <a:pt x="114" y="36"/>
                      <a:pt x="112" y="37"/>
                      <a:pt x="109" y="38"/>
                    </a:cubicBezTo>
                    <a:cubicBezTo>
                      <a:pt x="108" y="36"/>
                      <a:pt x="108" y="35"/>
                      <a:pt x="107" y="34"/>
                    </a:cubicBezTo>
                    <a:cubicBezTo>
                      <a:pt x="107" y="32"/>
                      <a:pt x="106" y="31"/>
                      <a:pt x="105" y="29"/>
                    </a:cubicBezTo>
                    <a:cubicBezTo>
                      <a:pt x="100" y="18"/>
                      <a:pt x="90" y="11"/>
                      <a:pt x="78" y="11"/>
                    </a:cubicBezTo>
                    <a:cubicBezTo>
                      <a:pt x="66" y="10"/>
                      <a:pt x="54" y="10"/>
                      <a:pt x="42" y="10"/>
                    </a:cubicBezTo>
                    <a:cubicBezTo>
                      <a:pt x="39" y="10"/>
                      <a:pt x="36" y="10"/>
                      <a:pt x="33" y="10"/>
                    </a:cubicBezTo>
                    <a:cubicBezTo>
                      <a:pt x="33" y="26"/>
                      <a:pt x="33" y="43"/>
                      <a:pt x="33" y="6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165" name="Freeform 22"/>
              <p:cNvSpPr/>
              <p:nvPr/>
            </p:nvSpPr>
            <p:spPr bwMode="auto">
              <a:xfrm>
                <a:off x="5897767" y="3891177"/>
                <a:ext cx="358826" cy="381253"/>
              </a:xfrm>
              <a:custGeom>
                <a:avLst/>
                <a:gdLst>
                  <a:gd name="T0" fmla="*/ 43 w 126"/>
                  <a:gd name="T1" fmla="*/ 134 h 134"/>
                  <a:gd name="T2" fmla="*/ 0 w 126"/>
                  <a:gd name="T3" fmla="*/ 134 h 134"/>
                  <a:gd name="T4" fmla="*/ 0 w 126"/>
                  <a:gd name="T5" fmla="*/ 127 h 134"/>
                  <a:gd name="T6" fmla="*/ 7 w 126"/>
                  <a:gd name="T7" fmla="*/ 126 h 134"/>
                  <a:gd name="T8" fmla="*/ 16 w 126"/>
                  <a:gd name="T9" fmla="*/ 118 h 134"/>
                  <a:gd name="T10" fmla="*/ 16 w 126"/>
                  <a:gd name="T11" fmla="*/ 110 h 134"/>
                  <a:gd name="T12" fmla="*/ 16 w 126"/>
                  <a:gd name="T13" fmla="*/ 18 h 134"/>
                  <a:gd name="T14" fmla="*/ 5 w 126"/>
                  <a:gd name="T15" fmla="*/ 7 h 134"/>
                  <a:gd name="T16" fmla="*/ 0 w 126"/>
                  <a:gd name="T17" fmla="*/ 7 h 134"/>
                  <a:gd name="T18" fmla="*/ 0 w 126"/>
                  <a:gd name="T19" fmla="*/ 0 h 134"/>
                  <a:gd name="T20" fmla="*/ 40 w 126"/>
                  <a:gd name="T21" fmla="*/ 0 h 134"/>
                  <a:gd name="T22" fmla="*/ 98 w 126"/>
                  <a:gd name="T23" fmla="*/ 100 h 134"/>
                  <a:gd name="T24" fmla="*/ 99 w 126"/>
                  <a:gd name="T25" fmla="*/ 96 h 134"/>
                  <a:gd name="T26" fmla="*/ 99 w 126"/>
                  <a:gd name="T27" fmla="*/ 24 h 134"/>
                  <a:gd name="T28" fmla="*/ 98 w 126"/>
                  <a:gd name="T29" fmla="*/ 17 h 134"/>
                  <a:gd name="T30" fmla="*/ 89 w 126"/>
                  <a:gd name="T31" fmla="*/ 7 h 134"/>
                  <a:gd name="T32" fmla="*/ 83 w 126"/>
                  <a:gd name="T33" fmla="*/ 7 h 134"/>
                  <a:gd name="T34" fmla="*/ 83 w 126"/>
                  <a:gd name="T35" fmla="*/ 4 h 134"/>
                  <a:gd name="T36" fmla="*/ 83 w 126"/>
                  <a:gd name="T37" fmla="*/ 0 h 134"/>
                  <a:gd name="T38" fmla="*/ 125 w 126"/>
                  <a:gd name="T39" fmla="*/ 0 h 134"/>
                  <a:gd name="T40" fmla="*/ 126 w 126"/>
                  <a:gd name="T41" fmla="*/ 3 h 134"/>
                  <a:gd name="T42" fmla="*/ 126 w 126"/>
                  <a:gd name="T43" fmla="*/ 7 h 134"/>
                  <a:gd name="T44" fmla="*/ 120 w 126"/>
                  <a:gd name="T45" fmla="*/ 7 h 134"/>
                  <a:gd name="T46" fmla="*/ 110 w 126"/>
                  <a:gd name="T47" fmla="*/ 16 h 134"/>
                  <a:gd name="T48" fmla="*/ 110 w 126"/>
                  <a:gd name="T49" fmla="*/ 26 h 134"/>
                  <a:gd name="T50" fmla="*/ 110 w 126"/>
                  <a:gd name="T51" fmla="*/ 128 h 134"/>
                  <a:gd name="T52" fmla="*/ 110 w 126"/>
                  <a:gd name="T53" fmla="*/ 134 h 134"/>
                  <a:gd name="T54" fmla="*/ 98 w 126"/>
                  <a:gd name="T55" fmla="*/ 134 h 134"/>
                  <a:gd name="T56" fmla="*/ 28 w 126"/>
                  <a:gd name="T57" fmla="*/ 14 h 134"/>
                  <a:gd name="T58" fmla="*/ 28 w 126"/>
                  <a:gd name="T59" fmla="*/ 14 h 134"/>
                  <a:gd name="T60" fmla="*/ 27 w 126"/>
                  <a:gd name="T61" fmla="*/ 17 h 134"/>
                  <a:gd name="T62" fmla="*/ 27 w 126"/>
                  <a:gd name="T63" fmla="*/ 110 h 134"/>
                  <a:gd name="T64" fmla="*/ 28 w 126"/>
                  <a:gd name="T65" fmla="*/ 118 h 134"/>
                  <a:gd name="T66" fmla="*/ 36 w 126"/>
                  <a:gd name="T67" fmla="*/ 126 h 134"/>
                  <a:gd name="T68" fmla="*/ 43 w 126"/>
                  <a:gd name="T69" fmla="*/ 127 h 134"/>
                  <a:gd name="T70" fmla="*/ 43 w 126"/>
                  <a:gd name="T71" fmla="*/ 134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26" h="134">
                    <a:moveTo>
                      <a:pt x="43" y="134"/>
                    </a:moveTo>
                    <a:cubicBezTo>
                      <a:pt x="29" y="134"/>
                      <a:pt x="14" y="134"/>
                      <a:pt x="0" y="134"/>
                    </a:cubicBezTo>
                    <a:cubicBezTo>
                      <a:pt x="0" y="132"/>
                      <a:pt x="0" y="130"/>
                      <a:pt x="0" y="127"/>
                    </a:cubicBezTo>
                    <a:cubicBezTo>
                      <a:pt x="2" y="127"/>
                      <a:pt x="5" y="127"/>
                      <a:pt x="7" y="126"/>
                    </a:cubicBezTo>
                    <a:cubicBezTo>
                      <a:pt x="13" y="125"/>
                      <a:pt x="15" y="123"/>
                      <a:pt x="16" y="118"/>
                    </a:cubicBezTo>
                    <a:cubicBezTo>
                      <a:pt x="16" y="115"/>
                      <a:pt x="16" y="113"/>
                      <a:pt x="16" y="110"/>
                    </a:cubicBezTo>
                    <a:cubicBezTo>
                      <a:pt x="16" y="80"/>
                      <a:pt x="16" y="49"/>
                      <a:pt x="16" y="18"/>
                    </a:cubicBezTo>
                    <a:cubicBezTo>
                      <a:pt x="16" y="9"/>
                      <a:pt x="14" y="8"/>
                      <a:pt x="5" y="7"/>
                    </a:cubicBezTo>
                    <a:cubicBezTo>
                      <a:pt x="4" y="7"/>
                      <a:pt x="2" y="7"/>
                      <a:pt x="0" y="7"/>
                    </a:cubicBezTo>
                    <a:cubicBezTo>
                      <a:pt x="0" y="4"/>
                      <a:pt x="0" y="2"/>
                      <a:pt x="0" y="0"/>
                    </a:cubicBezTo>
                    <a:cubicBezTo>
                      <a:pt x="13" y="0"/>
                      <a:pt x="26" y="0"/>
                      <a:pt x="40" y="0"/>
                    </a:cubicBezTo>
                    <a:cubicBezTo>
                      <a:pt x="59" y="33"/>
                      <a:pt x="78" y="66"/>
                      <a:pt x="98" y="100"/>
                    </a:cubicBezTo>
                    <a:cubicBezTo>
                      <a:pt x="98" y="98"/>
                      <a:pt x="99" y="97"/>
                      <a:pt x="99" y="96"/>
                    </a:cubicBezTo>
                    <a:cubicBezTo>
                      <a:pt x="99" y="72"/>
                      <a:pt x="99" y="48"/>
                      <a:pt x="99" y="24"/>
                    </a:cubicBezTo>
                    <a:cubicBezTo>
                      <a:pt x="99" y="22"/>
                      <a:pt x="99" y="19"/>
                      <a:pt x="98" y="17"/>
                    </a:cubicBezTo>
                    <a:cubicBezTo>
                      <a:pt x="97" y="11"/>
                      <a:pt x="95" y="8"/>
                      <a:pt x="89" y="7"/>
                    </a:cubicBezTo>
                    <a:cubicBezTo>
                      <a:pt x="87" y="7"/>
                      <a:pt x="85" y="7"/>
                      <a:pt x="83" y="7"/>
                    </a:cubicBezTo>
                    <a:cubicBezTo>
                      <a:pt x="83" y="6"/>
                      <a:pt x="83" y="5"/>
                      <a:pt x="83" y="4"/>
                    </a:cubicBezTo>
                    <a:cubicBezTo>
                      <a:pt x="83" y="2"/>
                      <a:pt x="83" y="1"/>
                      <a:pt x="83" y="0"/>
                    </a:cubicBezTo>
                    <a:cubicBezTo>
                      <a:pt x="97" y="0"/>
                      <a:pt x="111" y="0"/>
                      <a:pt x="125" y="0"/>
                    </a:cubicBezTo>
                    <a:cubicBezTo>
                      <a:pt x="125" y="1"/>
                      <a:pt x="126" y="2"/>
                      <a:pt x="126" y="3"/>
                    </a:cubicBezTo>
                    <a:cubicBezTo>
                      <a:pt x="126" y="4"/>
                      <a:pt x="126" y="5"/>
                      <a:pt x="126" y="7"/>
                    </a:cubicBezTo>
                    <a:cubicBezTo>
                      <a:pt x="124" y="7"/>
                      <a:pt x="122" y="7"/>
                      <a:pt x="120" y="7"/>
                    </a:cubicBezTo>
                    <a:cubicBezTo>
                      <a:pt x="114" y="8"/>
                      <a:pt x="111" y="11"/>
                      <a:pt x="110" y="16"/>
                    </a:cubicBezTo>
                    <a:cubicBezTo>
                      <a:pt x="110" y="20"/>
                      <a:pt x="110" y="23"/>
                      <a:pt x="110" y="26"/>
                    </a:cubicBezTo>
                    <a:cubicBezTo>
                      <a:pt x="110" y="60"/>
                      <a:pt x="110" y="94"/>
                      <a:pt x="110" y="128"/>
                    </a:cubicBezTo>
                    <a:cubicBezTo>
                      <a:pt x="110" y="130"/>
                      <a:pt x="110" y="132"/>
                      <a:pt x="110" y="134"/>
                    </a:cubicBezTo>
                    <a:cubicBezTo>
                      <a:pt x="106" y="134"/>
                      <a:pt x="102" y="134"/>
                      <a:pt x="98" y="134"/>
                    </a:cubicBezTo>
                    <a:cubicBezTo>
                      <a:pt x="75" y="94"/>
                      <a:pt x="52" y="54"/>
                      <a:pt x="28" y="14"/>
                    </a:cubicBezTo>
                    <a:cubicBezTo>
                      <a:pt x="28" y="14"/>
                      <a:pt x="28" y="14"/>
                      <a:pt x="28" y="14"/>
                    </a:cubicBezTo>
                    <a:cubicBezTo>
                      <a:pt x="27" y="15"/>
                      <a:pt x="27" y="16"/>
                      <a:pt x="27" y="17"/>
                    </a:cubicBezTo>
                    <a:cubicBezTo>
                      <a:pt x="27" y="48"/>
                      <a:pt x="27" y="79"/>
                      <a:pt x="27" y="110"/>
                    </a:cubicBezTo>
                    <a:cubicBezTo>
                      <a:pt x="27" y="113"/>
                      <a:pt x="27" y="116"/>
                      <a:pt x="28" y="118"/>
                    </a:cubicBezTo>
                    <a:cubicBezTo>
                      <a:pt x="29" y="123"/>
                      <a:pt x="31" y="125"/>
                      <a:pt x="36" y="126"/>
                    </a:cubicBezTo>
                    <a:cubicBezTo>
                      <a:pt x="38" y="126"/>
                      <a:pt x="41" y="127"/>
                      <a:pt x="43" y="127"/>
                    </a:cubicBezTo>
                    <a:cubicBezTo>
                      <a:pt x="43" y="129"/>
                      <a:pt x="43" y="132"/>
                      <a:pt x="43" y="134"/>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166" name="Freeform 23"/>
              <p:cNvSpPr/>
              <p:nvPr/>
            </p:nvSpPr>
            <p:spPr bwMode="auto">
              <a:xfrm>
                <a:off x="6285428" y="3878362"/>
                <a:ext cx="397272" cy="410087"/>
              </a:xfrm>
              <a:custGeom>
                <a:avLst/>
                <a:gdLst>
                  <a:gd name="T0" fmla="*/ 87 w 139"/>
                  <a:gd name="T1" fmla="*/ 79 h 144"/>
                  <a:gd name="T2" fmla="*/ 87 w 139"/>
                  <a:gd name="T3" fmla="*/ 71 h 144"/>
                  <a:gd name="T4" fmla="*/ 139 w 139"/>
                  <a:gd name="T5" fmla="*/ 71 h 144"/>
                  <a:gd name="T6" fmla="*/ 139 w 139"/>
                  <a:gd name="T7" fmla="*/ 79 h 144"/>
                  <a:gd name="T8" fmla="*/ 133 w 139"/>
                  <a:gd name="T9" fmla="*/ 79 h 144"/>
                  <a:gd name="T10" fmla="*/ 124 w 139"/>
                  <a:gd name="T11" fmla="*/ 88 h 144"/>
                  <a:gd name="T12" fmla="*/ 124 w 139"/>
                  <a:gd name="T13" fmla="*/ 95 h 144"/>
                  <a:gd name="T14" fmla="*/ 124 w 139"/>
                  <a:gd name="T15" fmla="*/ 134 h 144"/>
                  <a:gd name="T16" fmla="*/ 124 w 139"/>
                  <a:gd name="T17" fmla="*/ 139 h 144"/>
                  <a:gd name="T18" fmla="*/ 115 w 139"/>
                  <a:gd name="T19" fmla="*/ 139 h 144"/>
                  <a:gd name="T20" fmla="*/ 110 w 139"/>
                  <a:gd name="T21" fmla="*/ 128 h 144"/>
                  <a:gd name="T22" fmla="*/ 105 w 139"/>
                  <a:gd name="T23" fmla="*/ 131 h 144"/>
                  <a:gd name="T24" fmla="*/ 56 w 139"/>
                  <a:gd name="T25" fmla="*/ 141 h 144"/>
                  <a:gd name="T26" fmla="*/ 10 w 139"/>
                  <a:gd name="T27" fmla="*/ 103 h 144"/>
                  <a:gd name="T28" fmla="*/ 15 w 139"/>
                  <a:gd name="T29" fmla="*/ 33 h 144"/>
                  <a:gd name="T30" fmla="*/ 56 w 139"/>
                  <a:gd name="T31" fmla="*/ 3 h 144"/>
                  <a:gd name="T32" fmla="*/ 99 w 139"/>
                  <a:gd name="T33" fmla="*/ 11 h 144"/>
                  <a:gd name="T34" fmla="*/ 102 w 139"/>
                  <a:gd name="T35" fmla="*/ 13 h 144"/>
                  <a:gd name="T36" fmla="*/ 105 w 139"/>
                  <a:gd name="T37" fmla="*/ 5 h 144"/>
                  <a:gd name="T38" fmla="*/ 112 w 139"/>
                  <a:gd name="T39" fmla="*/ 5 h 144"/>
                  <a:gd name="T40" fmla="*/ 122 w 139"/>
                  <a:gd name="T41" fmla="*/ 46 h 144"/>
                  <a:gd name="T42" fmla="*/ 114 w 139"/>
                  <a:gd name="T43" fmla="*/ 49 h 144"/>
                  <a:gd name="T44" fmla="*/ 112 w 139"/>
                  <a:gd name="T45" fmla="*/ 44 h 144"/>
                  <a:gd name="T46" fmla="*/ 100 w 139"/>
                  <a:gd name="T47" fmla="*/ 25 h 144"/>
                  <a:gd name="T48" fmla="*/ 42 w 139"/>
                  <a:gd name="T49" fmla="*/ 23 h 144"/>
                  <a:gd name="T50" fmla="*/ 24 w 139"/>
                  <a:gd name="T51" fmla="*/ 62 h 144"/>
                  <a:gd name="T52" fmla="*/ 34 w 139"/>
                  <a:gd name="T53" fmla="*/ 109 h 144"/>
                  <a:gd name="T54" fmla="*/ 77 w 139"/>
                  <a:gd name="T55" fmla="*/ 131 h 144"/>
                  <a:gd name="T56" fmla="*/ 101 w 139"/>
                  <a:gd name="T57" fmla="*/ 120 h 144"/>
                  <a:gd name="T58" fmla="*/ 106 w 139"/>
                  <a:gd name="T59" fmla="*/ 109 h 144"/>
                  <a:gd name="T60" fmla="*/ 106 w 139"/>
                  <a:gd name="T61" fmla="*/ 90 h 144"/>
                  <a:gd name="T62" fmla="*/ 96 w 139"/>
                  <a:gd name="T63" fmla="*/ 79 h 144"/>
                  <a:gd name="T64" fmla="*/ 87 w 139"/>
                  <a:gd name="T65" fmla="*/ 7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9" h="144">
                    <a:moveTo>
                      <a:pt x="87" y="79"/>
                    </a:moveTo>
                    <a:cubicBezTo>
                      <a:pt x="87" y="76"/>
                      <a:pt x="87" y="74"/>
                      <a:pt x="87" y="71"/>
                    </a:cubicBezTo>
                    <a:cubicBezTo>
                      <a:pt x="105" y="71"/>
                      <a:pt x="122" y="71"/>
                      <a:pt x="139" y="71"/>
                    </a:cubicBezTo>
                    <a:cubicBezTo>
                      <a:pt x="139" y="74"/>
                      <a:pt x="139" y="76"/>
                      <a:pt x="139" y="79"/>
                    </a:cubicBezTo>
                    <a:cubicBezTo>
                      <a:pt x="137" y="79"/>
                      <a:pt x="135" y="79"/>
                      <a:pt x="133" y="79"/>
                    </a:cubicBezTo>
                    <a:cubicBezTo>
                      <a:pt x="127" y="79"/>
                      <a:pt x="125" y="81"/>
                      <a:pt x="124" y="88"/>
                    </a:cubicBezTo>
                    <a:cubicBezTo>
                      <a:pt x="124" y="90"/>
                      <a:pt x="124" y="93"/>
                      <a:pt x="124" y="95"/>
                    </a:cubicBezTo>
                    <a:cubicBezTo>
                      <a:pt x="124" y="108"/>
                      <a:pt x="124" y="121"/>
                      <a:pt x="124" y="134"/>
                    </a:cubicBezTo>
                    <a:cubicBezTo>
                      <a:pt x="124" y="135"/>
                      <a:pt x="124" y="137"/>
                      <a:pt x="124" y="139"/>
                    </a:cubicBezTo>
                    <a:cubicBezTo>
                      <a:pt x="121" y="139"/>
                      <a:pt x="118" y="139"/>
                      <a:pt x="115" y="139"/>
                    </a:cubicBezTo>
                    <a:cubicBezTo>
                      <a:pt x="113" y="136"/>
                      <a:pt x="112" y="132"/>
                      <a:pt x="110" y="128"/>
                    </a:cubicBezTo>
                    <a:cubicBezTo>
                      <a:pt x="108" y="129"/>
                      <a:pt x="107" y="130"/>
                      <a:pt x="105" y="131"/>
                    </a:cubicBezTo>
                    <a:cubicBezTo>
                      <a:pt x="90" y="140"/>
                      <a:pt x="74" y="144"/>
                      <a:pt x="56" y="141"/>
                    </a:cubicBezTo>
                    <a:cubicBezTo>
                      <a:pt x="34" y="137"/>
                      <a:pt x="18" y="124"/>
                      <a:pt x="10" y="103"/>
                    </a:cubicBezTo>
                    <a:cubicBezTo>
                      <a:pt x="0" y="79"/>
                      <a:pt x="1" y="55"/>
                      <a:pt x="15" y="33"/>
                    </a:cubicBezTo>
                    <a:cubicBezTo>
                      <a:pt x="24" y="17"/>
                      <a:pt x="38" y="6"/>
                      <a:pt x="56" y="3"/>
                    </a:cubicBezTo>
                    <a:cubicBezTo>
                      <a:pt x="71" y="0"/>
                      <a:pt x="86" y="2"/>
                      <a:pt x="99" y="11"/>
                    </a:cubicBezTo>
                    <a:cubicBezTo>
                      <a:pt x="100" y="12"/>
                      <a:pt x="101" y="12"/>
                      <a:pt x="102" y="13"/>
                    </a:cubicBezTo>
                    <a:cubicBezTo>
                      <a:pt x="103" y="10"/>
                      <a:pt x="104" y="7"/>
                      <a:pt x="105" y="5"/>
                    </a:cubicBezTo>
                    <a:cubicBezTo>
                      <a:pt x="107" y="5"/>
                      <a:pt x="109" y="5"/>
                      <a:pt x="112" y="5"/>
                    </a:cubicBezTo>
                    <a:cubicBezTo>
                      <a:pt x="115" y="18"/>
                      <a:pt x="119" y="32"/>
                      <a:pt x="122" y="46"/>
                    </a:cubicBezTo>
                    <a:cubicBezTo>
                      <a:pt x="120" y="47"/>
                      <a:pt x="117" y="48"/>
                      <a:pt x="114" y="49"/>
                    </a:cubicBezTo>
                    <a:cubicBezTo>
                      <a:pt x="114" y="47"/>
                      <a:pt x="113" y="45"/>
                      <a:pt x="112" y="44"/>
                    </a:cubicBezTo>
                    <a:cubicBezTo>
                      <a:pt x="109" y="37"/>
                      <a:pt x="105" y="30"/>
                      <a:pt x="100" y="25"/>
                    </a:cubicBezTo>
                    <a:cubicBezTo>
                      <a:pt x="84" y="8"/>
                      <a:pt x="59" y="7"/>
                      <a:pt x="42" y="23"/>
                    </a:cubicBezTo>
                    <a:cubicBezTo>
                      <a:pt x="31" y="34"/>
                      <a:pt x="25" y="47"/>
                      <a:pt x="24" y="62"/>
                    </a:cubicBezTo>
                    <a:cubicBezTo>
                      <a:pt x="22" y="79"/>
                      <a:pt x="25" y="95"/>
                      <a:pt x="34" y="109"/>
                    </a:cubicBezTo>
                    <a:cubicBezTo>
                      <a:pt x="44" y="125"/>
                      <a:pt x="59" y="132"/>
                      <a:pt x="77" y="131"/>
                    </a:cubicBezTo>
                    <a:cubicBezTo>
                      <a:pt x="86" y="130"/>
                      <a:pt x="94" y="127"/>
                      <a:pt x="101" y="120"/>
                    </a:cubicBezTo>
                    <a:cubicBezTo>
                      <a:pt x="104" y="117"/>
                      <a:pt x="106" y="114"/>
                      <a:pt x="106" y="109"/>
                    </a:cubicBezTo>
                    <a:cubicBezTo>
                      <a:pt x="106" y="103"/>
                      <a:pt x="107" y="96"/>
                      <a:pt x="106" y="90"/>
                    </a:cubicBezTo>
                    <a:cubicBezTo>
                      <a:pt x="106" y="82"/>
                      <a:pt x="104" y="81"/>
                      <a:pt x="96" y="79"/>
                    </a:cubicBezTo>
                    <a:cubicBezTo>
                      <a:pt x="94" y="79"/>
                      <a:pt x="91" y="79"/>
                      <a:pt x="87" y="79"/>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167" name="Freeform 25"/>
              <p:cNvSpPr/>
              <p:nvPr/>
            </p:nvSpPr>
            <p:spPr bwMode="auto">
              <a:xfrm>
                <a:off x="9005458" y="3884769"/>
                <a:ext cx="323584" cy="397272"/>
              </a:xfrm>
              <a:custGeom>
                <a:avLst/>
                <a:gdLst>
                  <a:gd name="T0" fmla="*/ 103 w 113"/>
                  <a:gd name="T1" fmla="*/ 44 h 140"/>
                  <a:gd name="T2" fmla="*/ 95 w 113"/>
                  <a:gd name="T3" fmla="*/ 46 h 140"/>
                  <a:gd name="T4" fmla="*/ 92 w 113"/>
                  <a:gd name="T5" fmla="*/ 41 h 140"/>
                  <a:gd name="T6" fmla="*/ 72 w 113"/>
                  <a:gd name="T7" fmla="*/ 18 h 140"/>
                  <a:gd name="T8" fmla="*/ 38 w 113"/>
                  <a:gd name="T9" fmla="*/ 12 h 140"/>
                  <a:gd name="T10" fmla="*/ 25 w 113"/>
                  <a:gd name="T11" fmla="*/ 19 h 140"/>
                  <a:gd name="T12" fmla="*/ 26 w 113"/>
                  <a:gd name="T13" fmla="*/ 44 h 140"/>
                  <a:gd name="T14" fmla="*/ 42 w 113"/>
                  <a:gd name="T15" fmla="*/ 53 h 140"/>
                  <a:gd name="T16" fmla="*/ 70 w 113"/>
                  <a:gd name="T17" fmla="*/ 62 h 140"/>
                  <a:gd name="T18" fmla="*/ 90 w 113"/>
                  <a:gd name="T19" fmla="*/ 70 h 140"/>
                  <a:gd name="T20" fmla="*/ 97 w 113"/>
                  <a:gd name="T21" fmla="*/ 125 h 140"/>
                  <a:gd name="T22" fmla="*/ 56 w 113"/>
                  <a:gd name="T23" fmla="*/ 140 h 140"/>
                  <a:gd name="T24" fmla="*/ 25 w 113"/>
                  <a:gd name="T25" fmla="*/ 128 h 140"/>
                  <a:gd name="T26" fmla="*/ 21 w 113"/>
                  <a:gd name="T27" fmla="*/ 125 h 140"/>
                  <a:gd name="T28" fmla="*/ 16 w 113"/>
                  <a:gd name="T29" fmla="*/ 137 h 140"/>
                  <a:gd name="T30" fmla="*/ 10 w 113"/>
                  <a:gd name="T31" fmla="*/ 137 h 140"/>
                  <a:gd name="T32" fmla="*/ 1 w 113"/>
                  <a:gd name="T33" fmla="*/ 89 h 140"/>
                  <a:gd name="T34" fmla="*/ 10 w 113"/>
                  <a:gd name="T35" fmla="*/ 87 h 140"/>
                  <a:gd name="T36" fmla="*/ 13 w 113"/>
                  <a:gd name="T37" fmla="*/ 95 h 140"/>
                  <a:gd name="T38" fmla="*/ 36 w 113"/>
                  <a:gd name="T39" fmla="*/ 122 h 140"/>
                  <a:gd name="T40" fmla="*/ 69 w 113"/>
                  <a:gd name="T41" fmla="*/ 128 h 140"/>
                  <a:gd name="T42" fmla="*/ 85 w 113"/>
                  <a:gd name="T43" fmla="*/ 119 h 140"/>
                  <a:gd name="T44" fmla="*/ 81 w 113"/>
                  <a:gd name="T45" fmla="*/ 86 h 140"/>
                  <a:gd name="T46" fmla="*/ 63 w 113"/>
                  <a:gd name="T47" fmla="*/ 79 h 140"/>
                  <a:gd name="T48" fmla="*/ 38 w 113"/>
                  <a:gd name="T49" fmla="*/ 71 h 140"/>
                  <a:gd name="T50" fmla="*/ 19 w 113"/>
                  <a:gd name="T51" fmla="*/ 62 h 140"/>
                  <a:gd name="T52" fmla="*/ 15 w 113"/>
                  <a:gd name="T53" fmla="*/ 13 h 140"/>
                  <a:gd name="T54" fmla="*/ 51 w 113"/>
                  <a:gd name="T55" fmla="*/ 0 h 140"/>
                  <a:gd name="T56" fmla="*/ 81 w 113"/>
                  <a:gd name="T57" fmla="*/ 10 h 140"/>
                  <a:gd name="T58" fmla="*/ 82 w 113"/>
                  <a:gd name="T59" fmla="*/ 11 h 140"/>
                  <a:gd name="T60" fmla="*/ 83 w 113"/>
                  <a:gd name="T61" fmla="*/ 11 h 140"/>
                  <a:gd name="T62" fmla="*/ 87 w 113"/>
                  <a:gd name="T63" fmla="*/ 2 h 140"/>
                  <a:gd name="T64" fmla="*/ 93 w 113"/>
                  <a:gd name="T65" fmla="*/ 2 h 140"/>
                  <a:gd name="T66" fmla="*/ 103 w 113"/>
                  <a:gd name="T67" fmla="*/ 44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3" h="140">
                    <a:moveTo>
                      <a:pt x="103" y="44"/>
                    </a:moveTo>
                    <a:cubicBezTo>
                      <a:pt x="100" y="45"/>
                      <a:pt x="98" y="45"/>
                      <a:pt x="95" y="46"/>
                    </a:cubicBezTo>
                    <a:cubicBezTo>
                      <a:pt x="94" y="44"/>
                      <a:pt x="93" y="43"/>
                      <a:pt x="92" y="41"/>
                    </a:cubicBezTo>
                    <a:cubicBezTo>
                      <a:pt x="87" y="32"/>
                      <a:pt x="81" y="24"/>
                      <a:pt x="72" y="18"/>
                    </a:cubicBezTo>
                    <a:cubicBezTo>
                      <a:pt x="61" y="11"/>
                      <a:pt x="50" y="9"/>
                      <a:pt x="38" y="12"/>
                    </a:cubicBezTo>
                    <a:cubicBezTo>
                      <a:pt x="33" y="13"/>
                      <a:pt x="28" y="16"/>
                      <a:pt x="25" y="19"/>
                    </a:cubicBezTo>
                    <a:cubicBezTo>
                      <a:pt x="18" y="27"/>
                      <a:pt x="19" y="38"/>
                      <a:pt x="26" y="44"/>
                    </a:cubicBezTo>
                    <a:cubicBezTo>
                      <a:pt x="31" y="49"/>
                      <a:pt x="36" y="51"/>
                      <a:pt x="42" y="53"/>
                    </a:cubicBezTo>
                    <a:cubicBezTo>
                      <a:pt x="51" y="56"/>
                      <a:pt x="61" y="59"/>
                      <a:pt x="70" y="62"/>
                    </a:cubicBezTo>
                    <a:cubicBezTo>
                      <a:pt x="77" y="64"/>
                      <a:pt x="84" y="67"/>
                      <a:pt x="90" y="70"/>
                    </a:cubicBezTo>
                    <a:cubicBezTo>
                      <a:pt x="113" y="83"/>
                      <a:pt x="112" y="111"/>
                      <a:pt x="97" y="125"/>
                    </a:cubicBezTo>
                    <a:cubicBezTo>
                      <a:pt x="85" y="137"/>
                      <a:pt x="71" y="140"/>
                      <a:pt x="56" y="140"/>
                    </a:cubicBezTo>
                    <a:cubicBezTo>
                      <a:pt x="44" y="139"/>
                      <a:pt x="34" y="135"/>
                      <a:pt x="25" y="128"/>
                    </a:cubicBezTo>
                    <a:cubicBezTo>
                      <a:pt x="24" y="127"/>
                      <a:pt x="23" y="126"/>
                      <a:pt x="21" y="125"/>
                    </a:cubicBezTo>
                    <a:cubicBezTo>
                      <a:pt x="19" y="129"/>
                      <a:pt x="18" y="133"/>
                      <a:pt x="16" y="137"/>
                    </a:cubicBezTo>
                    <a:cubicBezTo>
                      <a:pt x="14" y="137"/>
                      <a:pt x="12" y="137"/>
                      <a:pt x="10" y="137"/>
                    </a:cubicBezTo>
                    <a:cubicBezTo>
                      <a:pt x="7" y="121"/>
                      <a:pt x="4" y="105"/>
                      <a:pt x="1" y="89"/>
                    </a:cubicBezTo>
                    <a:cubicBezTo>
                      <a:pt x="4" y="88"/>
                      <a:pt x="7" y="88"/>
                      <a:pt x="10" y="87"/>
                    </a:cubicBezTo>
                    <a:cubicBezTo>
                      <a:pt x="11" y="90"/>
                      <a:pt x="12" y="93"/>
                      <a:pt x="13" y="95"/>
                    </a:cubicBezTo>
                    <a:cubicBezTo>
                      <a:pt x="18" y="106"/>
                      <a:pt x="26" y="116"/>
                      <a:pt x="36" y="122"/>
                    </a:cubicBezTo>
                    <a:cubicBezTo>
                      <a:pt x="46" y="129"/>
                      <a:pt x="57" y="131"/>
                      <a:pt x="69" y="128"/>
                    </a:cubicBezTo>
                    <a:cubicBezTo>
                      <a:pt x="75" y="127"/>
                      <a:pt x="80" y="123"/>
                      <a:pt x="85" y="119"/>
                    </a:cubicBezTo>
                    <a:cubicBezTo>
                      <a:pt x="94" y="110"/>
                      <a:pt x="94" y="93"/>
                      <a:pt x="81" y="86"/>
                    </a:cubicBezTo>
                    <a:cubicBezTo>
                      <a:pt x="75" y="83"/>
                      <a:pt x="69" y="81"/>
                      <a:pt x="63" y="79"/>
                    </a:cubicBezTo>
                    <a:cubicBezTo>
                      <a:pt x="55" y="76"/>
                      <a:pt x="46" y="74"/>
                      <a:pt x="38" y="71"/>
                    </a:cubicBezTo>
                    <a:cubicBezTo>
                      <a:pt x="31" y="69"/>
                      <a:pt x="25" y="66"/>
                      <a:pt x="19" y="62"/>
                    </a:cubicBezTo>
                    <a:cubicBezTo>
                      <a:pt x="1" y="51"/>
                      <a:pt x="0" y="27"/>
                      <a:pt x="15" y="13"/>
                    </a:cubicBezTo>
                    <a:cubicBezTo>
                      <a:pt x="25" y="3"/>
                      <a:pt x="37" y="0"/>
                      <a:pt x="51" y="0"/>
                    </a:cubicBezTo>
                    <a:cubicBezTo>
                      <a:pt x="62" y="0"/>
                      <a:pt x="72" y="3"/>
                      <a:pt x="81" y="10"/>
                    </a:cubicBezTo>
                    <a:cubicBezTo>
                      <a:pt x="81" y="10"/>
                      <a:pt x="81" y="11"/>
                      <a:pt x="82" y="11"/>
                    </a:cubicBezTo>
                    <a:cubicBezTo>
                      <a:pt x="82" y="11"/>
                      <a:pt x="82" y="11"/>
                      <a:pt x="83" y="11"/>
                    </a:cubicBezTo>
                    <a:cubicBezTo>
                      <a:pt x="84" y="8"/>
                      <a:pt x="85" y="5"/>
                      <a:pt x="87" y="2"/>
                    </a:cubicBezTo>
                    <a:cubicBezTo>
                      <a:pt x="89" y="2"/>
                      <a:pt x="91" y="2"/>
                      <a:pt x="93" y="2"/>
                    </a:cubicBezTo>
                    <a:cubicBezTo>
                      <a:pt x="96" y="16"/>
                      <a:pt x="100" y="30"/>
                      <a:pt x="103" y="44"/>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168" name="Freeform 27"/>
              <p:cNvSpPr>
                <a:spLocks noEditPoints="1"/>
              </p:cNvSpPr>
              <p:nvPr/>
            </p:nvSpPr>
            <p:spPr bwMode="auto">
              <a:xfrm>
                <a:off x="4616246" y="3887973"/>
                <a:ext cx="323584" cy="384457"/>
              </a:xfrm>
              <a:custGeom>
                <a:avLst/>
                <a:gdLst>
                  <a:gd name="T0" fmla="*/ 33 w 113"/>
                  <a:gd name="T1" fmla="*/ 78 h 135"/>
                  <a:gd name="T2" fmla="*/ 33 w 113"/>
                  <a:gd name="T3" fmla="*/ 82 h 135"/>
                  <a:gd name="T4" fmla="*/ 33 w 113"/>
                  <a:gd name="T5" fmla="*/ 114 h 135"/>
                  <a:gd name="T6" fmla="*/ 33 w 113"/>
                  <a:gd name="T7" fmla="*/ 118 h 135"/>
                  <a:gd name="T8" fmla="*/ 43 w 113"/>
                  <a:gd name="T9" fmla="*/ 128 h 135"/>
                  <a:gd name="T10" fmla="*/ 49 w 113"/>
                  <a:gd name="T11" fmla="*/ 128 h 135"/>
                  <a:gd name="T12" fmla="*/ 49 w 113"/>
                  <a:gd name="T13" fmla="*/ 135 h 135"/>
                  <a:gd name="T14" fmla="*/ 0 w 113"/>
                  <a:gd name="T15" fmla="*/ 135 h 135"/>
                  <a:gd name="T16" fmla="*/ 0 w 113"/>
                  <a:gd name="T17" fmla="*/ 128 h 135"/>
                  <a:gd name="T18" fmla="*/ 8 w 113"/>
                  <a:gd name="T19" fmla="*/ 127 h 135"/>
                  <a:gd name="T20" fmla="*/ 15 w 113"/>
                  <a:gd name="T21" fmla="*/ 120 h 135"/>
                  <a:gd name="T22" fmla="*/ 15 w 113"/>
                  <a:gd name="T23" fmla="*/ 114 h 135"/>
                  <a:gd name="T24" fmla="*/ 15 w 113"/>
                  <a:gd name="T25" fmla="*/ 21 h 135"/>
                  <a:gd name="T26" fmla="*/ 15 w 113"/>
                  <a:gd name="T27" fmla="*/ 14 h 135"/>
                  <a:gd name="T28" fmla="*/ 9 w 113"/>
                  <a:gd name="T29" fmla="*/ 9 h 135"/>
                  <a:gd name="T30" fmla="*/ 0 w 113"/>
                  <a:gd name="T31" fmla="*/ 8 h 135"/>
                  <a:gd name="T32" fmla="*/ 0 w 113"/>
                  <a:gd name="T33" fmla="*/ 1 h 135"/>
                  <a:gd name="T34" fmla="*/ 4 w 113"/>
                  <a:gd name="T35" fmla="*/ 0 h 135"/>
                  <a:gd name="T36" fmla="*/ 56 w 113"/>
                  <a:gd name="T37" fmla="*/ 0 h 135"/>
                  <a:gd name="T38" fmla="*/ 73 w 113"/>
                  <a:gd name="T39" fmla="*/ 1 h 135"/>
                  <a:gd name="T40" fmla="*/ 106 w 113"/>
                  <a:gd name="T41" fmla="*/ 50 h 135"/>
                  <a:gd name="T42" fmla="*/ 78 w 113"/>
                  <a:gd name="T43" fmla="*/ 76 h 135"/>
                  <a:gd name="T44" fmla="*/ 55 w 113"/>
                  <a:gd name="T45" fmla="*/ 78 h 135"/>
                  <a:gd name="T46" fmla="*/ 33 w 113"/>
                  <a:gd name="T47" fmla="*/ 78 h 135"/>
                  <a:gd name="T48" fmla="*/ 33 w 113"/>
                  <a:gd name="T49" fmla="*/ 68 h 135"/>
                  <a:gd name="T50" fmla="*/ 67 w 113"/>
                  <a:gd name="T51" fmla="*/ 67 h 135"/>
                  <a:gd name="T52" fmla="*/ 85 w 113"/>
                  <a:gd name="T53" fmla="*/ 52 h 135"/>
                  <a:gd name="T54" fmla="*/ 87 w 113"/>
                  <a:gd name="T55" fmla="*/ 29 h 135"/>
                  <a:gd name="T56" fmla="*/ 66 w 113"/>
                  <a:gd name="T57" fmla="*/ 11 h 135"/>
                  <a:gd name="T58" fmla="*/ 34 w 113"/>
                  <a:gd name="T59" fmla="*/ 11 h 135"/>
                  <a:gd name="T60" fmla="*/ 33 w 113"/>
                  <a:gd name="T61" fmla="*/ 11 h 135"/>
                  <a:gd name="T62" fmla="*/ 33 w 113"/>
                  <a:gd name="T63" fmla="*/ 68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13" h="135">
                    <a:moveTo>
                      <a:pt x="33" y="78"/>
                    </a:moveTo>
                    <a:cubicBezTo>
                      <a:pt x="33" y="80"/>
                      <a:pt x="33" y="81"/>
                      <a:pt x="33" y="82"/>
                    </a:cubicBezTo>
                    <a:cubicBezTo>
                      <a:pt x="33" y="93"/>
                      <a:pt x="33" y="103"/>
                      <a:pt x="33" y="114"/>
                    </a:cubicBezTo>
                    <a:cubicBezTo>
                      <a:pt x="33" y="115"/>
                      <a:pt x="33" y="117"/>
                      <a:pt x="33" y="118"/>
                    </a:cubicBezTo>
                    <a:cubicBezTo>
                      <a:pt x="34" y="125"/>
                      <a:pt x="35" y="127"/>
                      <a:pt x="43" y="128"/>
                    </a:cubicBezTo>
                    <a:cubicBezTo>
                      <a:pt x="45" y="128"/>
                      <a:pt x="47" y="128"/>
                      <a:pt x="49" y="128"/>
                    </a:cubicBezTo>
                    <a:cubicBezTo>
                      <a:pt x="49" y="130"/>
                      <a:pt x="49" y="133"/>
                      <a:pt x="49" y="135"/>
                    </a:cubicBezTo>
                    <a:cubicBezTo>
                      <a:pt x="33" y="135"/>
                      <a:pt x="16" y="135"/>
                      <a:pt x="0" y="135"/>
                    </a:cubicBezTo>
                    <a:cubicBezTo>
                      <a:pt x="0" y="133"/>
                      <a:pt x="0" y="131"/>
                      <a:pt x="0" y="128"/>
                    </a:cubicBezTo>
                    <a:cubicBezTo>
                      <a:pt x="2" y="128"/>
                      <a:pt x="5" y="128"/>
                      <a:pt x="8" y="127"/>
                    </a:cubicBezTo>
                    <a:cubicBezTo>
                      <a:pt x="13" y="126"/>
                      <a:pt x="14" y="125"/>
                      <a:pt x="15" y="120"/>
                    </a:cubicBezTo>
                    <a:cubicBezTo>
                      <a:pt x="15" y="118"/>
                      <a:pt x="15" y="116"/>
                      <a:pt x="15" y="114"/>
                    </a:cubicBezTo>
                    <a:cubicBezTo>
                      <a:pt x="16" y="83"/>
                      <a:pt x="16" y="52"/>
                      <a:pt x="15" y="21"/>
                    </a:cubicBezTo>
                    <a:cubicBezTo>
                      <a:pt x="15" y="19"/>
                      <a:pt x="15" y="16"/>
                      <a:pt x="15" y="14"/>
                    </a:cubicBezTo>
                    <a:cubicBezTo>
                      <a:pt x="14" y="11"/>
                      <a:pt x="12" y="9"/>
                      <a:pt x="9" y="9"/>
                    </a:cubicBezTo>
                    <a:cubicBezTo>
                      <a:pt x="6" y="8"/>
                      <a:pt x="3" y="8"/>
                      <a:pt x="0" y="8"/>
                    </a:cubicBezTo>
                    <a:cubicBezTo>
                      <a:pt x="0" y="5"/>
                      <a:pt x="0" y="3"/>
                      <a:pt x="0" y="1"/>
                    </a:cubicBezTo>
                    <a:cubicBezTo>
                      <a:pt x="1" y="0"/>
                      <a:pt x="3" y="0"/>
                      <a:pt x="4" y="0"/>
                    </a:cubicBezTo>
                    <a:cubicBezTo>
                      <a:pt x="21" y="0"/>
                      <a:pt x="39" y="0"/>
                      <a:pt x="56" y="0"/>
                    </a:cubicBezTo>
                    <a:cubicBezTo>
                      <a:pt x="62" y="0"/>
                      <a:pt x="68" y="1"/>
                      <a:pt x="73" y="1"/>
                    </a:cubicBezTo>
                    <a:cubicBezTo>
                      <a:pt x="98" y="4"/>
                      <a:pt x="113" y="26"/>
                      <a:pt x="106" y="50"/>
                    </a:cubicBezTo>
                    <a:cubicBezTo>
                      <a:pt x="102" y="64"/>
                      <a:pt x="93" y="73"/>
                      <a:pt x="78" y="76"/>
                    </a:cubicBezTo>
                    <a:cubicBezTo>
                      <a:pt x="70" y="77"/>
                      <a:pt x="63" y="77"/>
                      <a:pt x="55" y="78"/>
                    </a:cubicBezTo>
                    <a:cubicBezTo>
                      <a:pt x="48" y="78"/>
                      <a:pt x="41" y="78"/>
                      <a:pt x="33" y="78"/>
                    </a:cubicBezTo>
                    <a:close/>
                    <a:moveTo>
                      <a:pt x="33" y="68"/>
                    </a:moveTo>
                    <a:cubicBezTo>
                      <a:pt x="45" y="67"/>
                      <a:pt x="56" y="68"/>
                      <a:pt x="67" y="67"/>
                    </a:cubicBezTo>
                    <a:cubicBezTo>
                      <a:pt x="76" y="66"/>
                      <a:pt x="82" y="60"/>
                      <a:pt x="85" y="52"/>
                    </a:cubicBezTo>
                    <a:cubicBezTo>
                      <a:pt x="89" y="45"/>
                      <a:pt x="89" y="37"/>
                      <a:pt x="87" y="29"/>
                    </a:cubicBezTo>
                    <a:cubicBezTo>
                      <a:pt x="84" y="19"/>
                      <a:pt x="78" y="12"/>
                      <a:pt x="66" y="11"/>
                    </a:cubicBezTo>
                    <a:cubicBezTo>
                      <a:pt x="56" y="11"/>
                      <a:pt x="45" y="11"/>
                      <a:pt x="34" y="11"/>
                    </a:cubicBezTo>
                    <a:cubicBezTo>
                      <a:pt x="34" y="11"/>
                      <a:pt x="34" y="11"/>
                      <a:pt x="33" y="11"/>
                    </a:cubicBezTo>
                    <a:cubicBezTo>
                      <a:pt x="33" y="30"/>
                      <a:pt x="33" y="48"/>
                      <a:pt x="33" y="68"/>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169" name="Freeform 29"/>
              <p:cNvSpPr/>
              <p:nvPr/>
            </p:nvSpPr>
            <p:spPr bwMode="auto">
              <a:xfrm>
                <a:off x="6858909" y="3891177"/>
                <a:ext cx="381253" cy="394068"/>
              </a:xfrm>
              <a:custGeom>
                <a:avLst/>
                <a:gdLst>
                  <a:gd name="T0" fmla="*/ 49 w 133"/>
                  <a:gd name="T1" fmla="*/ 0 h 138"/>
                  <a:gd name="T2" fmla="*/ 49 w 133"/>
                  <a:gd name="T3" fmla="*/ 7 h 138"/>
                  <a:gd name="T4" fmla="*/ 41 w 133"/>
                  <a:gd name="T5" fmla="*/ 8 h 138"/>
                  <a:gd name="T6" fmla="*/ 34 w 133"/>
                  <a:gd name="T7" fmla="*/ 15 h 138"/>
                  <a:gd name="T8" fmla="*/ 33 w 133"/>
                  <a:gd name="T9" fmla="*/ 23 h 138"/>
                  <a:gd name="T10" fmla="*/ 33 w 133"/>
                  <a:gd name="T11" fmla="*/ 83 h 138"/>
                  <a:gd name="T12" fmla="*/ 34 w 133"/>
                  <a:gd name="T13" fmla="*/ 96 h 138"/>
                  <a:gd name="T14" fmla="*/ 60 w 133"/>
                  <a:gd name="T15" fmla="*/ 124 h 138"/>
                  <a:gd name="T16" fmla="*/ 100 w 133"/>
                  <a:gd name="T17" fmla="*/ 110 h 138"/>
                  <a:gd name="T18" fmla="*/ 106 w 133"/>
                  <a:gd name="T19" fmla="*/ 94 h 138"/>
                  <a:gd name="T20" fmla="*/ 107 w 133"/>
                  <a:gd name="T21" fmla="*/ 80 h 138"/>
                  <a:gd name="T22" fmla="*/ 107 w 133"/>
                  <a:gd name="T23" fmla="*/ 24 h 138"/>
                  <a:gd name="T24" fmla="*/ 106 w 133"/>
                  <a:gd name="T25" fmla="*/ 15 h 138"/>
                  <a:gd name="T26" fmla="*/ 97 w 133"/>
                  <a:gd name="T27" fmla="*/ 8 h 138"/>
                  <a:gd name="T28" fmla="*/ 91 w 133"/>
                  <a:gd name="T29" fmla="*/ 7 h 138"/>
                  <a:gd name="T30" fmla="*/ 91 w 133"/>
                  <a:gd name="T31" fmla="*/ 0 h 138"/>
                  <a:gd name="T32" fmla="*/ 133 w 133"/>
                  <a:gd name="T33" fmla="*/ 0 h 138"/>
                  <a:gd name="T34" fmla="*/ 133 w 133"/>
                  <a:gd name="T35" fmla="*/ 7 h 138"/>
                  <a:gd name="T36" fmla="*/ 126 w 133"/>
                  <a:gd name="T37" fmla="*/ 8 h 138"/>
                  <a:gd name="T38" fmla="*/ 118 w 133"/>
                  <a:gd name="T39" fmla="*/ 15 h 138"/>
                  <a:gd name="T40" fmla="*/ 118 w 133"/>
                  <a:gd name="T41" fmla="*/ 25 h 138"/>
                  <a:gd name="T42" fmla="*/ 117 w 133"/>
                  <a:gd name="T43" fmla="*/ 88 h 138"/>
                  <a:gd name="T44" fmla="*/ 114 w 133"/>
                  <a:gd name="T45" fmla="*/ 105 h 138"/>
                  <a:gd name="T46" fmla="*/ 74 w 133"/>
                  <a:gd name="T47" fmla="*/ 136 h 138"/>
                  <a:gd name="T48" fmla="*/ 35 w 133"/>
                  <a:gd name="T49" fmla="*/ 127 h 138"/>
                  <a:gd name="T50" fmla="*/ 17 w 133"/>
                  <a:gd name="T51" fmla="*/ 96 h 138"/>
                  <a:gd name="T52" fmla="*/ 16 w 133"/>
                  <a:gd name="T53" fmla="*/ 83 h 138"/>
                  <a:gd name="T54" fmla="*/ 16 w 133"/>
                  <a:gd name="T55" fmla="*/ 25 h 138"/>
                  <a:gd name="T56" fmla="*/ 16 w 133"/>
                  <a:gd name="T57" fmla="*/ 15 h 138"/>
                  <a:gd name="T58" fmla="*/ 8 w 133"/>
                  <a:gd name="T59" fmla="*/ 8 h 138"/>
                  <a:gd name="T60" fmla="*/ 0 w 133"/>
                  <a:gd name="T61" fmla="*/ 7 h 138"/>
                  <a:gd name="T62" fmla="*/ 0 w 133"/>
                  <a:gd name="T63" fmla="*/ 0 h 138"/>
                  <a:gd name="T64" fmla="*/ 49 w 133"/>
                  <a:gd name="T65"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3" h="138">
                    <a:moveTo>
                      <a:pt x="49" y="0"/>
                    </a:moveTo>
                    <a:cubicBezTo>
                      <a:pt x="49" y="2"/>
                      <a:pt x="49" y="4"/>
                      <a:pt x="49" y="7"/>
                    </a:cubicBezTo>
                    <a:cubicBezTo>
                      <a:pt x="46" y="7"/>
                      <a:pt x="44" y="7"/>
                      <a:pt x="41" y="8"/>
                    </a:cubicBezTo>
                    <a:cubicBezTo>
                      <a:pt x="36" y="8"/>
                      <a:pt x="34" y="10"/>
                      <a:pt x="34" y="15"/>
                    </a:cubicBezTo>
                    <a:cubicBezTo>
                      <a:pt x="33" y="17"/>
                      <a:pt x="33" y="20"/>
                      <a:pt x="33" y="23"/>
                    </a:cubicBezTo>
                    <a:cubicBezTo>
                      <a:pt x="33" y="43"/>
                      <a:pt x="33" y="63"/>
                      <a:pt x="33" y="83"/>
                    </a:cubicBezTo>
                    <a:cubicBezTo>
                      <a:pt x="33" y="87"/>
                      <a:pt x="33" y="92"/>
                      <a:pt x="34" y="96"/>
                    </a:cubicBezTo>
                    <a:cubicBezTo>
                      <a:pt x="36" y="112"/>
                      <a:pt x="46" y="120"/>
                      <a:pt x="60" y="124"/>
                    </a:cubicBezTo>
                    <a:cubicBezTo>
                      <a:pt x="76" y="128"/>
                      <a:pt x="89" y="123"/>
                      <a:pt x="100" y="110"/>
                    </a:cubicBezTo>
                    <a:cubicBezTo>
                      <a:pt x="104" y="106"/>
                      <a:pt x="105" y="100"/>
                      <a:pt x="106" y="94"/>
                    </a:cubicBezTo>
                    <a:cubicBezTo>
                      <a:pt x="106" y="90"/>
                      <a:pt x="106" y="85"/>
                      <a:pt x="107" y="80"/>
                    </a:cubicBezTo>
                    <a:cubicBezTo>
                      <a:pt x="107" y="62"/>
                      <a:pt x="107" y="43"/>
                      <a:pt x="107" y="24"/>
                    </a:cubicBezTo>
                    <a:cubicBezTo>
                      <a:pt x="107" y="21"/>
                      <a:pt x="106" y="18"/>
                      <a:pt x="106" y="15"/>
                    </a:cubicBezTo>
                    <a:cubicBezTo>
                      <a:pt x="105" y="10"/>
                      <a:pt x="103" y="8"/>
                      <a:pt x="97" y="8"/>
                    </a:cubicBezTo>
                    <a:cubicBezTo>
                      <a:pt x="95" y="7"/>
                      <a:pt x="93" y="7"/>
                      <a:pt x="91" y="7"/>
                    </a:cubicBezTo>
                    <a:cubicBezTo>
                      <a:pt x="91" y="4"/>
                      <a:pt x="91" y="2"/>
                      <a:pt x="91" y="0"/>
                    </a:cubicBezTo>
                    <a:cubicBezTo>
                      <a:pt x="105" y="0"/>
                      <a:pt x="119" y="0"/>
                      <a:pt x="133" y="0"/>
                    </a:cubicBezTo>
                    <a:cubicBezTo>
                      <a:pt x="133" y="2"/>
                      <a:pt x="133" y="4"/>
                      <a:pt x="133" y="7"/>
                    </a:cubicBezTo>
                    <a:cubicBezTo>
                      <a:pt x="131" y="7"/>
                      <a:pt x="128" y="7"/>
                      <a:pt x="126" y="8"/>
                    </a:cubicBezTo>
                    <a:cubicBezTo>
                      <a:pt x="121" y="8"/>
                      <a:pt x="119" y="11"/>
                      <a:pt x="118" y="15"/>
                    </a:cubicBezTo>
                    <a:cubicBezTo>
                      <a:pt x="118" y="18"/>
                      <a:pt x="118" y="22"/>
                      <a:pt x="118" y="25"/>
                    </a:cubicBezTo>
                    <a:cubicBezTo>
                      <a:pt x="117" y="46"/>
                      <a:pt x="118" y="67"/>
                      <a:pt x="117" y="88"/>
                    </a:cubicBezTo>
                    <a:cubicBezTo>
                      <a:pt x="117" y="94"/>
                      <a:pt x="116" y="99"/>
                      <a:pt x="114" y="105"/>
                    </a:cubicBezTo>
                    <a:cubicBezTo>
                      <a:pt x="108" y="124"/>
                      <a:pt x="94" y="134"/>
                      <a:pt x="74" y="136"/>
                    </a:cubicBezTo>
                    <a:cubicBezTo>
                      <a:pt x="60" y="138"/>
                      <a:pt x="47" y="135"/>
                      <a:pt x="35" y="127"/>
                    </a:cubicBezTo>
                    <a:cubicBezTo>
                      <a:pt x="24" y="120"/>
                      <a:pt x="18" y="109"/>
                      <a:pt x="17" y="96"/>
                    </a:cubicBezTo>
                    <a:cubicBezTo>
                      <a:pt x="16" y="92"/>
                      <a:pt x="16" y="87"/>
                      <a:pt x="16" y="83"/>
                    </a:cubicBezTo>
                    <a:cubicBezTo>
                      <a:pt x="16" y="64"/>
                      <a:pt x="16" y="45"/>
                      <a:pt x="16" y="25"/>
                    </a:cubicBezTo>
                    <a:cubicBezTo>
                      <a:pt x="16" y="22"/>
                      <a:pt x="16" y="18"/>
                      <a:pt x="16" y="15"/>
                    </a:cubicBezTo>
                    <a:cubicBezTo>
                      <a:pt x="15" y="10"/>
                      <a:pt x="13" y="8"/>
                      <a:pt x="8" y="8"/>
                    </a:cubicBezTo>
                    <a:cubicBezTo>
                      <a:pt x="5" y="7"/>
                      <a:pt x="3" y="7"/>
                      <a:pt x="0" y="7"/>
                    </a:cubicBezTo>
                    <a:cubicBezTo>
                      <a:pt x="0" y="4"/>
                      <a:pt x="0" y="2"/>
                      <a:pt x="0" y="0"/>
                    </a:cubicBezTo>
                    <a:cubicBezTo>
                      <a:pt x="16" y="0"/>
                      <a:pt x="32" y="0"/>
                      <a:pt x="49" y="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170" name="Freeform 30"/>
              <p:cNvSpPr/>
              <p:nvPr/>
            </p:nvSpPr>
            <p:spPr bwMode="auto">
              <a:xfrm>
                <a:off x="7832866" y="3891177"/>
                <a:ext cx="378049" cy="390864"/>
              </a:xfrm>
              <a:custGeom>
                <a:avLst/>
                <a:gdLst>
                  <a:gd name="T0" fmla="*/ 73 w 133"/>
                  <a:gd name="T1" fmla="*/ 137 h 137"/>
                  <a:gd name="T2" fmla="*/ 64 w 133"/>
                  <a:gd name="T3" fmla="*/ 137 h 137"/>
                  <a:gd name="T4" fmla="*/ 58 w 133"/>
                  <a:gd name="T5" fmla="*/ 133 h 137"/>
                  <a:gd name="T6" fmla="*/ 39 w 133"/>
                  <a:gd name="T7" fmla="*/ 80 h 137"/>
                  <a:gd name="T8" fmla="*/ 17 w 133"/>
                  <a:gd name="T9" fmla="*/ 23 h 137"/>
                  <a:gd name="T10" fmla="*/ 13 w 133"/>
                  <a:gd name="T11" fmla="*/ 14 h 137"/>
                  <a:gd name="T12" fmla="*/ 4 w 133"/>
                  <a:gd name="T13" fmla="*/ 7 h 137"/>
                  <a:gd name="T14" fmla="*/ 0 w 133"/>
                  <a:gd name="T15" fmla="*/ 7 h 137"/>
                  <a:gd name="T16" fmla="*/ 0 w 133"/>
                  <a:gd name="T17" fmla="*/ 0 h 137"/>
                  <a:gd name="T18" fmla="*/ 47 w 133"/>
                  <a:gd name="T19" fmla="*/ 0 h 137"/>
                  <a:gd name="T20" fmla="*/ 47 w 133"/>
                  <a:gd name="T21" fmla="*/ 7 h 137"/>
                  <a:gd name="T22" fmla="*/ 39 w 133"/>
                  <a:gd name="T23" fmla="*/ 8 h 137"/>
                  <a:gd name="T24" fmla="*/ 34 w 133"/>
                  <a:gd name="T25" fmla="*/ 15 h 137"/>
                  <a:gd name="T26" fmla="*/ 35 w 133"/>
                  <a:gd name="T27" fmla="*/ 20 h 137"/>
                  <a:gd name="T28" fmla="*/ 68 w 133"/>
                  <a:gd name="T29" fmla="*/ 112 h 137"/>
                  <a:gd name="T30" fmla="*/ 70 w 133"/>
                  <a:gd name="T31" fmla="*/ 116 h 137"/>
                  <a:gd name="T32" fmla="*/ 72 w 133"/>
                  <a:gd name="T33" fmla="*/ 113 h 137"/>
                  <a:gd name="T34" fmla="*/ 106 w 133"/>
                  <a:gd name="T35" fmla="*/ 18 h 137"/>
                  <a:gd name="T36" fmla="*/ 106 w 133"/>
                  <a:gd name="T37" fmla="*/ 16 h 137"/>
                  <a:gd name="T38" fmla="*/ 101 w 133"/>
                  <a:gd name="T39" fmla="*/ 7 h 137"/>
                  <a:gd name="T40" fmla="*/ 94 w 133"/>
                  <a:gd name="T41" fmla="*/ 7 h 137"/>
                  <a:gd name="T42" fmla="*/ 94 w 133"/>
                  <a:gd name="T43" fmla="*/ 0 h 137"/>
                  <a:gd name="T44" fmla="*/ 133 w 133"/>
                  <a:gd name="T45" fmla="*/ 0 h 137"/>
                  <a:gd name="T46" fmla="*/ 133 w 133"/>
                  <a:gd name="T47" fmla="*/ 7 h 137"/>
                  <a:gd name="T48" fmla="*/ 130 w 133"/>
                  <a:gd name="T49" fmla="*/ 7 h 137"/>
                  <a:gd name="T50" fmla="*/ 119 w 133"/>
                  <a:gd name="T51" fmla="*/ 16 h 137"/>
                  <a:gd name="T52" fmla="*/ 110 w 133"/>
                  <a:gd name="T53" fmla="*/ 38 h 137"/>
                  <a:gd name="T54" fmla="*/ 74 w 133"/>
                  <a:gd name="T55" fmla="*/ 133 h 137"/>
                  <a:gd name="T56" fmla="*/ 73 w 133"/>
                  <a:gd name="T57" fmla="*/ 137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33" h="137">
                    <a:moveTo>
                      <a:pt x="73" y="137"/>
                    </a:moveTo>
                    <a:cubicBezTo>
                      <a:pt x="69" y="137"/>
                      <a:pt x="66" y="137"/>
                      <a:pt x="64" y="137"/>
                    </a:cubicBezTo>
                    <a:cubicBezTo>
                      <a:pt x="61" y="137"/>
                      <a:pt x="59" y="136"/>
                      <a:pt x="58" y="133"/>
                    </a:cubicBezTo>
                    <a:cubicBezTo>
                      <a:pt x="52" y="115"/>
                      <a:pt x="45" y="98"/>
                      <a:pt x="39" y="80"/>
                    </a:cubicBezTo>
                    <a:cubicBezTo>
                      <a:pt x="31" y="61"/>
                      <a:pt x="24" y="42"/>
                      <a:pt x="17" y="23"/>
                    </a:cubicBezTo>
                    <a:cubicBezTo>
                      <a:pt x="16" y="20"/>
                      <a:pt x="15" y="17"/>
                      <a:pt x="13" y="14"/>
                    </a:cubicBezTo>
                    <a:cubicBezTo>
                      <a:pt x="11" y="10"/>
                      <a:pt x="8" y="8"/>
                      <a:pt x="4" y="7"/>
                    </a:cubicBezTo>
                    <a:cubicBezTo>
                      <a:pt x="3" y="7"/>
                      <a:pt x="2" y="7"/>
                      <a:pt x="0" y="7"/>
                    </a:cubicBezTo>
                    <a:cubicBezTo>
                      <a:pt x="0" y="4"/>
                      <a:pt x="0" y="2"/>
                      <a:pt x="0" y="0"/>
                    </a:cubicBezTo>
                    <a:cubicBezTo>
                      <a:pt x="16" y="0"/>
                      <a:pt x="31" y="0"/>
                      <a:pt x="47" y="0"/>
                    </a:cubicBezTo>
                    <a:cubicBezTo>
                      <a:pt x="47" y="2"/>
                      <a:pt x="47" y="4"/>
                      <a:pt x="47" y="7"/>
                    </a:cubicBezTo>
                    <a:cubicBezTo>
                      <a:pt x="44" y="7"/>
                      <a:pt x="42" y="7"/>
                      <a:pt x="39" y="8"/>
                    </a:cubicBezTo>
                    <a:cubicBezTo>
                      <a:pt x="34" y="8"/>
                      <a:pt x="33" y="10"/>
                      <a:pt x="34" y="15"/>
                    </a:cubicBezTo>
                    <a:cubicBezTo>
                      <a:pt x="34" y="17"/>
                      <a:pt x="35" y="19"/>
                      <a:pt x="35" y="20"/>
                    </a:cubicBezTo>
                    <a:cubicBezTo>
                      <a:pt x="46" y="51"/>
                      <a:pt x="57" y="81"/>
                      <a:pt x="68" y="112"/>
                    </a:cubicBezTo>
                    <a:cubicBezTo>
                      <a:pt x="69" y="113"/>
                      <a:pt x="69" y="114"/>
                      <a:pt x="70" y="116"/>
                    </a:cubicBezTo>
                    <a:cubicBezTo>
                      <a:pt x="71" y="114"/>
                      <a:pt x="71" y="113"/>
                      <a:pt x="72" y="113"/>
                    </a:cubicBezTo>
                    <a:cubicBezTo>
                      <a:pt x="83" y="81"/>
                      <a:pt x="94" y="50"/>
                      <a:pt x="106" y="18"/>
                    </a:cubicBezTo>
                    <a:cubicBezTo>
                      <a:pt x="106" y="17"/>
                      <a:pt x="106" y="17"/>
                      <a:pt x="106" y="16"/>
                    </a:cubicBezTo>
                    <a:cubicBezTo>
                      <a:pt x="107" y="10"/>
                      <a:pt x="106" y="8"/>
                      <a:pt x="101" y="7"/>
                    </a:cubicBezTo>
                    <a:cubicBezTo>
                      <a:pt x="98" y="7"/>
                      <a:pt x="96" y="7"/>
                      <a:pt x="94" y="7"/>
                    </a:cubicBezTo>
                    <a:cubicBezTo>
                      <a:pt x="94" y="4"/>
                      <a:pt x="94" y="2"/>
                      <a:pt x="94" y="0"/>
                    </a:cubicBezTo>
                    <a:cubicBezTo>
                      <a:pt x="106" y="0"/>
                      <a:pt x="119" y="0"/>
                      <a:pt x="133" y="0"/>
                    </a:cubicBezTo>
                    <a:cubicBezTo>
                      <a:pt x="133" y="2"/>
                      <a:pt x="133" y="4"/>
                      <a:pt x="133" y="7"/>
                    </a:cubicBezTo>
                    <a:cubicBezTo>
                      <a:pt x="132" y="7"/>
                      <a:pt x="131" y="7"/>
                      <a:pt x="130" y="7"/>
                    </a:cubicBezTo>
                    <a:cubicBezTo>
                      <a:pt x="124" y="8"/>
                      <a:pt x="121" y="11"/>
                      <a:pt x="119" y="16"/>
                    </a:cubicBezTo>
                    <a:cubicBezTo>
                      <a:pt x="116" y="24"/>
                      <a:pt x="113" y="31"/>
                      <a:pt x="110" y="38"/>
                    </a:cubicBezTo>
                    <a:cubicBezTo>
                      <a:pt x="98" y="70"/>
                      <a:pt x="86" y="101"/>
                      <a:pt x="74" y="133"/>
                    </a:cubicBezTo>
                    <a:cubicBezTo>
                      <a:pt x="74" y="134"/>
                      <a:pt x="73" y="135"/>
                      <a:pt x="73" y="13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171" name="Freeform 31"/>
              <p:cNvSpPr/>
              <p:nvPr/>
            </p:nvSpPr>
            <p:spPr bwMode="auto">
              <a:xfrm>
                <a:off x="9844855" y="3891177"/>
                <a:ext cx="342807" cy="384457"/>
              </a:xfrm>
              <a:custGeom>
                <a:avLst/>
                <a:gdLst>
                  <a:gd name="T0" fmla="*/ 85 w 120"/>
                  <a:gd name="T1" fmla="*/ 127 h 135"/>
                  <a:gd name="T2" fmla="*/ 85 w 120"/>
                  <a:gd name="T3" fmla="*/ 134 h 135"/>
                  <a:gd name="T4" fmla="*/ 35 w 120"/>
                  <a:gd name="T5" fmla="*/ 134 h 135"/>
                  <a:gd name="T6" fmla="*/ 35 w 120"/>
                  <a:gd name="T7" fmla="*/ 127 h 135"/>
                  <a:gd name="T8" fmla="*/ 44 w 120"/>
                  <a:gd name="T9" fmla="*/ 126 h 135"/>
                  <a:gd name="T10" fmla="*/ 50 w 120"/>
                  <a:gd name="T11" fmla="*/ 120 h 135"/>
                  <a:gd name="T12" fmla="*/ 51 w 120"/>
                  <a:gd name="T13" fmla="*/ 113 h 135"/>
                  <a:gd name="T14" fmla="*/ 51 w 120"/>
                  <a:gd name="T15" fmla="*/ 85 h 135"/>
                  <a:gd name="T16" fmla="*/ 50 w 120"/>
                  <a:gd name="T17" fmla="*/ 79 h 135"/>
                  <a:gd name="T18" fmla="*/ 17 w 120"/>
                  <a:gd name="T19" fmla="*/ 19 h 135"/>
                  <a:gd name="T20" fmla="*/ 15 w 120"/>
                  <a:gd name="T21" fmla="*/ 15 h 135"/>
                  <a:gd name="T22" fmla="*/ 3 w 120"/>
                  <a:gd name="T23" fmla="*/ 7 h 135"/>
                  <a:gd name="T24" fmla="*/ 0 w 120"/>
                  <a:gd name="T25" fmla="*/ 7 h 135"/>
                  <a:gd name="T26" fmla="*/ 0 w 120"/>
                  <a:gd name="T27" fmla="*/ 0 h 135"/>
                  <a:gd name="T28" fmla="*/ 48 w 120"/>
                  <a:gd name="T29" fmla="*/ 0 h 135"/>
                  <a:gd name="T30" fmla="*/ 48 w 120"/>
                  <a:gd name="T31" fmla="*/ 7 h 135"/>
                  <a:gd name="T32" fmla="*/ 40 w 120"/>
                  <a:gd name="T33" fmla="*/ 7 h 135"/>
                  <a:gd name="T34" fmla="*/ 36 w 120"/>
                  <a:gd name="T35" fmla="*/ 14 h 135"/>
                  <a:gd name="T36" fmla="*/ 37 w 120"/>
                  <a:gd name="T37" fmla="*/ 18 h 135"/>
                  <a:gd name="T38" fmla="*/ 61 w 120"/>
                  <a:gd name="T39" fmla="*/ 64 h 135"/>
                  <a:gd name="T40" fmla="*/ 63 w 120"/>
                  <a:gd name="T41" fmla="*/ 68 h 135"/>
                  <a:gd name="T42" fmla="*/ 66 w 120"/>
                  <a:gd name="T43" fmla="*/ 64 h 135"/>
                  <a:gd name="T44" fmla="*/ 91 w 120"/>
                  <a:gd name="T45" fmla="*/ 18 h 135"/>
                  <a:gd name="T46" fmla="*/ 93 w 120"/>
                  <a:gd name="T47" fmla="*/ 12 h 135"/>
                  <a:gd name="T48" fmla="*/ 90 w 120"/>
                  <a:gd name="T49" fmla="*/ 8 h 135"/>
                  <a:gd name="T50" fmla="*/ 81 w 120"/>
                  <a:gd name="T51" fmla="*/ 7 h 135"/>
                  <a:gd name="T52" fmla="*/ 81 w 120"/>
                  <a:gd name="T53" fmla="*/ 0 h 135"/>
                  <a:gd name="T54" fmla="*/ 120 w 120"/>
                  <a:gd name="T55" fmla="*/ 0 h 135"/>
                  <a:gd name="T56" fmla="*/ 120 w 120"/>
                  <a:gd name="T57" fmla="*/ 7 h 135"/>
                  <a:gd name="T58" fmla="*/ 115 w 120"/>
                  <a:gd name="T59" fmla="*/ 8 h 135"/>
                  <a:gd name="T60" fmla="*/ 108 w 120"/>
                  <a:gd name="T61" fmla="*/ 12 h 135"/>
                  <a:gd name="T62" fmla="*/ 103 w 120"/>
                  <a:gd name="T63" fmla="*/ 19 h 135"/>
                  <a:gd name="T64" fmla="*/ 71 w 120"/>
                  <a:gd name="T65" fmla="*/ 75 h 135"/>
                  <a:gd name="T66" fmla="*/ 69 w 120"/>
                  <a:gd name="T67" fmla="*/ 82 h 135"/>
                  <a:gd name="T68" fmla="*/ 69 w 120"/>
                  <a:gd name="T69" fmla="*/ 111 h 135"/>
                  <a:gd name="T70" fmla="*/ 69 w 120"/>
                  <a:gd name="T71" fmla="*/ 118 h 135"/>
                  <a:gd name="T72" fmla="*/ 77 w 120"/>
                  <a:gd name="T73" fmla="*/ 126 h 135"/>
                  <a:gd name="T74" fmla="*/ 85 w 120"/>
                  <a:gd name="T75" fmla="*/ 127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0" h="135">
                    <a:moveTo>
                      <a:pt x="85" y="127"/>
                    </a:moveTo>
                    <a:cubicBezTo>
                      <a:pt x="85" y="130"/>
                      <a:pt x="85" y="132"/>
                      <a:pt x="85" y="134"/>
                    </a:cubicBezTo>
                    <a:cubicBezTo>
                      <a:pt x="81" y="135"/>
                      <a:pt x="44" y="135"/>
                      <a:pt x="35" y="134"/>
                    </a:cubicBezTo>
                    <a:cubicBezTo>
                      <a:pt x="35" y="132"/>
                      <a:pt x="35" y="130"/>
                      <a:pt x="35" y="127"/>
                    </a:cubicBezTo>
                    <a:cubicBezTo>
                      <a:pt x="38" y="127"/>
                      <a:pt x="41" y="126"/>
                      <a:pt x="44" y="126"/>
                    </a:cubicBezTo>
                    <a:cubicBezTo>
                      <a:pt x="48" y="126"/>
                      <a:pt x="50" y="124"/>
                      <a:pt x="50" y="120"/>
                    </a:cubicBezTo>
                    <a:cubicBezTo>
                      <a:pt x="51" y="118"/>
                      <a:pt x="51" y="115"/>
                      <a:pt x="51" y="113"/>
                    </a:cubicBezTo>
                    <a:cubicBezTo>
                      <a:pt x="51" y="104"/>
                      <a:pt x="51" y="95"/>
                      <a:pt x="51" y="85"/>
                    </a:cubicBezTo>
                    <a:cubicBezTo>
                      <a:pt x="51" y="83"/>
                      <a:pt x="51" y="81"/>
                      <a:pt x="50" y="79"/>
                    </a:cubicBezTo>
                    <a:cubicBezTo>
                      <a:pt x="39" y="59"/>
                      <a:pt x="28" y="39"/>
                      <a:pt x="17" y="19"/>
                    </a:cubicBezTo>
                    <a:cubicBezTo>
                      <a:pt x="16" y="17"/>
                      <a:pt x="15" y="16"/>
                      <a:pt x="15" y="15"/>
                    </a:cubicBezTo>
                    <a:cubicBezTo>
                      <a:pt x="12" y="10"/>
                      <a:pt x="9" y="7"/>
                      <a:pt x="3" y="7"/>
                    </a:cubicBezTo>
                    <a:cubicBezTo>
                      <a:pt x="2" y="7"/>
                      <a:pt x="1" y="7"/>
                      <a:pt x="0" y="7"/>
                    </a:cubicBezTo>
                    <a:cubicBezTo>
                      <a:pt x="0" y="4"/>
                      <a:pt x="0" y="2"/>
                      <a:pt x="0" y="0"/>
                    </a:cubicBezTo>
                    <a:cubicBezTo>
                      <a:pt x="16" y="0"/>
                      <a:pt x="31" y="0"/>
                      <a:pt x="48" y="0"/>
                    </a:cubicBezTo>
                    <a:cubicBezTo>
                      <a:pt x="48" y="2"/>
                      <a:pt x="48" y="4"/>
                      <a:pt x="48" y="7"/>
                    </a:cubicBezTo>
                    <a:cubicBezTo>
                      <a:pt x="45" y="7"/>
                      <a:pt x="42" y="7"/>
                      <a:pt x="40" y="7"/>
                    </a:cubicBezTo>
                    <a:cubicBezTo>
                      <a:pt x="35" y="8"/>
                      <a:pt x="34" y="10"/>
                      <a:pt x="36" y="14"/>
                    </a:cubicBezTo>
                    <a:cubicBezTo>
                      <a:pt x="36" y="15"/>
                      <a:pt x="37" y="17"/>
                      <a:pt x="37" y="18"/>
                    </a:cubicBezTo>
                    <a:cubicBezTo>
                      <a:pt x="45" y="33"/>
                      <a:pt x="53" y="49"/>
                      <a:pt x="61" y="64"/>
                    </a:cubicBezTo>
                    <a:cubicBezTo>
                      <a:pt x="61" y="65"/>
                      <a:pt x="62" y="66"/>
                      <a:pt x="63" y="68"/>
                    </a:cubicBezTo>
                    <a:cubicBezTo>
                      <a:pt x="64" y="66"/>
                      <a:pt x="65" y="65"/>
                      <a:pt x="66" y="64"/>
                    </a:cubicBezTo>
                    <a:cubicBezTo>
                      <a:pt x="74" y="49"/>
                      <a:pt x="82" y="34"/>
                      <a:pt x="91" y="18"/>
                    </a:cubicBezTo>
                    <a:cubicBezTo>
                      <a:pt x="92" y="16"/>
                      <a:pt x="93" y="14"/>
                      <a:pt x="93" y="12"/>
                    </a:cubicBezTo>
                    <a:cubicBezTo>
                      <a:pt x="94" y="9"/>
                      <a:pt x="93" y="8"/>
                      <a:pt x="90" y="8"/>
                    </a:cubicBezTo>
                    <a:cubicBezTo>
                      <a:pt x="87" y="7"/>
                      <a:pt x="85" y="7"/>
                      <a:pt x="81" y="7"/>
                    </a:cubicBezTo>
                    <a:cubicBezTo>
                      <a:pt x="81" y="4"/>
                      <a:pt x="81" y="2"/>
                      <a:pt x="81" y="0"/>
                    </a:cubicBezTo>
                    <a:cubicBezTo>
                      <a:pt x="94" y="0"/>
                      <a:pt x="107" y="0"/>
                      <a:pt x="120" y="0"/>
                    </a:cubicBezTo>
                    <a:cubicBezTo>
                      <a:pt x="120" y="2"/>
                      <a:pt x="120" y="4"/>
                      <a:pt x="120" y="7"/>
                    </a:cubicBezTo>
                    <a:cubicBezTo>
                      <a:pt x="119" y="7"/>
                      <a:pt x="117" y="7"/>
                      <a:pt x="115" y="8"/>
                    </a:cubicBezTo>
                    <a:cubicBezTo>
                      <a:pt x="112" y="8"/>
                      <a:pt x="109" y="9"/>
                      <a:pt x="108" y="12"/>
                    </a:cubicBezTo>
                    <a:cubicBezTo>
                      <a:pt x="106" y="14"/>
                      <a:pt x="104" y="17"/>
                      <a:pt x="103" y="19"/>
                    </a:cubicBezTo>
                    <a:cubicBezTo>
                      <a:pt x="92" y="38"/>
                      <a:pt x="81" y="56"/>
                      <a:pt x="71" y="75"/>
                    </a:cubicBezTo>
                    <a:cubicBezTo>
                      <a:pt x="69" y="77"/>
                      <a:pt x="68" y="80"/>
                      <a:pt x="69" y="82"/>
                    </a:cubicBezTo>
                    <a:cubicBezTo>
                      <a:pt x="69" y="92"/>
                      <a:pt x="69" y="102"/>
                      <a:pt x="69" y="111"/>
                    </a:cubicBezTo>
                    <a:cubicBezTo>
                      <a:pt x="69" y="114"/>
                      <a:pt x="69" y="116"/>
                      <a:pt x="69" y="118"/>
                    </a:cubicBezTo>
                    <a:cubicBezTo>
                      <a:pt x="70" y="124"/>
                      <a:pt x="71" y="125"/>
                      <a:pt x="77" y="126"/>
                    </a:cubicBezTo>
                    <a:cubicBezTo>
                      <a:pt x="80" y="126"/>
                      <a:pt x="82" y="127"/>
                      <a:pt x="85" y="12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172" name="Freeform 32"/>
              <p:cNvSpPr/>
              <p:nvPr/>
            </p:nvSpPr>
            <p:spPr bwMode="auto">
              <a:xfrm>
                <a:off x="9514863" y="3878362"/>
                <a:ext cx="329992" cy="394068"/>
              </a:xfrm>
              <a:custGeom>
                <a:avLst/>
                <a:gdLst>
                  <a:gd name="T0" fmla="*/ 108 w 116"/>
                  <a:gd name="T1" fmla="*/ 42 h 139"/>
                  <a:gd name="T2" fmla="*/ 102 w 116"/>
                  <a:gd name="T3" fmla="*/ 29 h 139"/>
                  <a:gd name="T4" fmla="*/ 72 w 116"/>
                  <a:gd name="T5" fmla="*/ 14 h 139"/>
                  <a:gd name="T6" fmla="*/ 67 w 116"/>
                  <a:gd name="T7" fmla="*/ 18 h 139"/>
                  <a:gd name="T8" fmla="*/ 66 w 116"/>
                  <a:gd name="T9" fmla="*/ 24 h 139"/>
                  <a:gd name="T10" fmla="*/ 66 w 116"/>
                  <a:gd name="T11" fmla="*/ 115 h 139"/>
                  <a:gd name="T12" fmla="*/ 67 w 116"/>
                  <a:gd name="T13" fmla="*/ 123 h 139"/>
                  <a:gd name="T14" fmla="*/ 75 w 116"/>
                  <a:gd name="T15" fmla="*/ 131 h 139"/>
                  <a:gd name="T16" fmla="*/ 83 w 116"/>
                  <a:gd name="T17" fmla="*/ 132 h 139"/>
                  <a:gd name="T18" fmla="*/ 83 w 116"/>
                  <a:gd name="T19" fmla="*/ 139 h 139"/>
                  <a:gd name="T20" fmla="*/ 33 w 116"/>
                  <a:gd name="T21" fmla="*/ 139 h 139"/>
                  <a:gd name="T22" fmla="*/ 33 w 116"/>
                  <a:gd name="T23" fmla="*/ 132 h 139"/>
                  <a:gd name="T24" fmla="*/ 41 w 116"/>
                  <a:gd name="T25" fmla="*/ 131 h 139"/>
                  <a:gd name="T26" fmla="*/ 49 w 116"/>
                  <a:gd name="T27" fmla="*/ 123 h 139"/>
                  <a:gd name="T28" fmla="*/ 49 w 116"/>
                  <a:gd name="T29" fmla="*/ 118 h 139"/>
                  <a:gd name="T30" fmla="*/ 49 w 116"/>
                  <a:gd name="T31" fmla="*/ 22 h 139"/>
                  <a:gd name="T32" fmla="*/ 41 w 116"/>
                  <a:gd name="T33" fmla="*/ 14 h 139"/>
                  <a:gd name="T34" fmla="*/ 32 w 116"/>
                  <a:gd name="T35" fmla="*/ 15 h 139"/>
                  <a:gd name="T36" fmla="*/ 18 w 116"/>
                  <a:gd name="T37" fmla="*/ 23 h 139"/>
                  <a:gd name="T38" fmla="*/ 11 w 116"/>
                  <a:gd name="T39" fmla="*/ 36 h 139"/>
                  <a:gd name="T40" fmla="*/ 8 w 116"/>
                  <a:gd name="T41" fmla="*/ 42 h 139"/>
                  <a:gd name="T42" fmla="*/ 0 w 116"/>
                  <a:gd name="T43" fmla="*/ 39 h 139"/>
                  <a:gd name="T44" fmla="*/ 13 w 116"/>
                  <a:gd name="T45" fmla="*/ 0 h 139"/>
                  <a:gd name="T46" fmla="*/ 19 w 116"/>
                  <a:gd name="T47" fmla="*/ 0 h 139"/>
                  <a:gd name="T48" fmla="*/ 21 w 116"/>
                  <a:gd name="T49" fmla="*/ 4 h 139"/>
                  <a:gd name="T50" fmla="*/ 95 w 116"/>
                  <a:gd name="T51" fmla="*/ 4 h 139"/>
                  <a:gd name="T52" fmla="*/ 97 w 116"/>
                  <a:gd name="T53" fmla="*/ 0 h 139"/>
                  <a:gd name="T54" fmla="*/ 103 w 116"/>
                  <a:gd name="T55" fmla="*/ 0 h 139"/>
                  <a:gd name="T56" fmla="*/ 116 w 116"/>
                  <a:gd name="T57" fmla="*/ 39 h 139"/>
                  <a:gd name="T58" fmla="*/ 108 w 116"/>
                  <a:gd name="T59" fmla="*/ 42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16" h="139">
                    <a:moveTo>
                      <a:pt x="108" y="42"/>
                    </a:moveTo>
                    <a:cubicBezTo>
                      <a:pt x="106" y="37"/>
                      <a:pt x="104" y="33"/>
                      <a:pt x="102" y="29"/>
                    </a:cubicBezTo>
                    <a:cubicBezTo>
                      <a:pt x="96" y="17"/>
                      <a:pt x="85" y="13"/>
                      <a:pt x="72" y="14"/>
                    </a:cubicBezTo>
                    <a:cubicBezTo>
                      <a:pt x="68" y="14"/>
                      <a:pt x="67" y="15"/>
                      <a:pt x="67" y="18"/>
                    </a:cubicBezTo>
                    <a:cubicBezTo>
                      <a:pt x="66" y="20"/>
                      <a:pt x="66" y="22"/>
                      <a:pt x="66" y="24"/>
                    </a:cubicBezTo>
                    <a:cubicBezTo>
                      <a:pt x="66" y="54"/>
                      <a:pt x="66" y="85"/>
                      <a:pt x="66" y="115"/>
                    </a:cubicBezTo>
                    <a:cubicBezTo>
                      <a:pt x="66" y="118"/>
                      <a:pt x="67" y="120"/>
                      <a:pt x="67" y="123"/>
                    </a:cubicBezTo>
                    <a:cubicBezTo>
                      <a:pt x="68" y="128"/>
                      <a:pt x="70" y="130"/>
                      <a:pt x="75" y="131"/>
                    </a:cubicBezTo>
                    <a:cubicBezTo>
                      <a:pt x="78" y="131"/>
                      <a:pt x="80" y="132"/>
                      <a:pt x="83" y="132"/>
                    </a:cubicBezTo>
                    <a:cubicBezTo>
                      <a:pt x="83" y="134"/>
                      <a:pt x="83" y="137"/>
                      <a:pt x="83" y="139"/>
                    </a:cubicBezTo>
                    <a:cubicBezTo>
                      <a:pt x="66" y="139"/>
                      <a:pt x="50" y="139"/>
                      <a:pt x="33" y="139"/>
                    </a:cubicBezTo>
                    <a:cubicBezTo>
                      <a:pt x="33" y="137"/>
                      <a:pt x="33" y="135"/>
                      <a:pt x="33" y="132"/>
                    </a:cubicBezTo>
                    <a:cubicBezTo>
                      <a:pt x="36" y="132"/>
                      <a:pt x="39" y="131"/>
                      <a:pt x="41" y="131"/>
                    </a:cubicBezTo>
                    <a:cubicBezTo>
                      <a:pt x="47" y="130"/>
                      <a:pt x="49" y="128"/>
                      <a:pt x="49" y="123"/>
                    </a:cubicBezTo>
                    <a:cubicBezTo>
                      <a:pt x="49" y="121"/>
                      <a:pt x="49" y="120"/>
                      <a:pt x="49" y="118"/>
                    </a:cubicBezTo>
                    <a:cubicBezTo>
                      <a:pt x="49" y="86"/>
                      <a:pt x="49" y="54"/>
                      <a:pt x="49" y="22"/>
                    </a:cubicBezTo>
                    <a:cubicBezTo>
                      <a:pt x="49" y="14"/>
                      <a:pt x="49" y="13"/>
                      <a:pt x="41" y="14"/>
                    </a:cubicBezTo>
                    <a:cubicBezTo>
                      <a:pt x="38" y="14"/>
                      <a:pt x="35" y="14"/>
                      <a:pt x="32" y="15"/>
                    </a:cubicBezTo>
                    <a:cubicBezTo>
                      <a:pt x="26" y="16"/>
                      <a:pt x="21" y="18"/>
                      <a:pt x="18" y="23"/>
                    </a:cubicBezTo>
                    <a:cubicBezTo>
                      <a:pt x="15" y="27"/>
                      <a:pt x="13" y="32"/>
                      <a:pt x="11" y="36"/>
                    </a:cubicBezTo>
                    <a:cubicBezTo>
                      <a:pt x="10" y="38"/>
                      <a:pt x="9" y="40"/>
                      <a:pt x="8" y="42"/>
                    </a:cubicBezTo>
                    <a:cubicBezTo>
                      <a:pt x="5" y="41"/>
                      <a:pt x="3" y="40"/>
                      <a:pt x="0" y="39"/>
                    </a:cubicBezTo>
                    <a:cubicBezTo>
                      <a:pt x="5" y="26"/>
                      <a:pt x="9" y="13"/>
                      <a:pt x="13" y="0"/>
                    </a:cubicBezTo>
                    <a:cubicBezTo>
                      <a:pt x="15" y="0"/>
                      <a:pt x="17" y="0"/>
                      <a:pt x="19" y="0"/>
                    </a:cubicBezTo>
                    <a:cubicBezTo>
                      <a:pt x="20" y="1"/>
                      <a:pt x="20" y="3"/>
                      <a:pt x="21" y="4"/>
                    </a:cubicBezTo>
                    <a:cubicBezTo>
                      <a:pt x="46" y="4"/>
                      <a:pt x="70" y="4"/>
                      <a:pt x="95" y="4"/>
                    </a:cubicBezTo>
                    <a:cubicBezTo>
                      <a:pt x="95" y="3"/>
                      <a:pt x="96" y="1"/>
                      <a:pt x="97" y="0"/>
                    </a:cubicBezTo>
                    <a:cubicBezTo>
                      <a:pt x="98" y="0"/>
                      <a:pt x="100" y="0"/>
                      <a:pt x="103" y="0"/>
                    </a:cubicBezTo>
                    <a:cubicBezTo>
                      <a:pt x="107" y="13"/>
                      <a:pt x="112" y="26"/>
                      <a:pt x="116" y="39"/>
                    </a:cubicBezTo>
                    <a:cubicBezTo>
                      <a:pt x="113" y="40"/>
                      <a:pt x="111" y="41"/>
                      <a:pt x="108" y="42"/>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173" name="Freeform 33"/>
              <p:cNvSpPr/>
              <p:nvPr/>
            </p:nvSpPr>
            <p:spPr bwMode="auto">
              <a:xfrm>
                <a:off x="5715150" y="3891177"/>
                <a:ext cx="140967" cy="381253"/>
              </a:xfrm>
              <a:custGeom>
                <a:avLst/>
                <a:gdLst>
                  <a:gd name="T0" fmla="*/ 0 w 50"/>
                  <a:gd name="T1" fmla="*/ 134 h 134"/>
                  <a:gd name="T2" fmla="*/ 0 w 50"/>
                  <a:gd name="T3" fmla="*/ 127 h 134"/>
                  <a:gd name="T4" fmla="*/ 9 w 50"/>
                  <a:gd name="T5" fmla="*/ 126 h 134"/>
                  <a:gd name="T6" fmla="*/ 16 w 50"/>
                  <a:gd name="T7" fmla="*/ 119 h 134"/>
                  <a:gd name="T8" fmla="*/ 16 w 50"/>
                  <a:gd name="T9" fmla="*/ 113 h 134"/>
                  <a:gd name="T10" fmla="*/ 16 w 50"/>
                  <a:gd name="T11" fmla="*/ 21 h 134"/>
                  <a:gd name="T12" fmla="*/ 16 w 50"/>
                  <a:gd name="T13" fmla="*/ 13 h 134"/>
                  <a:gd name="T14" fmla="*/ 9 w 50"/>
                  <a:gd name="T15" fmla="*/ 8 h 134"/>
                  <a:gd name="T16" fmla="*/ 1 w 50"/>
                  <a:gd name="T17" fmla="*/ 7 h 134"/>
                  <a:gd name="T18" fmla="*/ 1 w 50"/>
                  <a:gd name="T19" fmla="*/ 0 h 134"/>
                  <a:gd name="T20" fmla="*/ 49 w 50"/>
                  <a:gd name="T21" fmla="*/ 0 h 134"/>
                  <a:gd name="T22" fmla="*/ 49 w 50"/>
                  <a:gd name="T23" fmla="*/ 7 h 134"/>
                  <a:gd name="T24" fmla="*/ 42 w 50"/>
                  <a:gd name="T25" fmla="*/ 8 h 134"/>
                  <a:gd name="T26" fmla="*/ 34 w 50"/>
                  <a:gd name="T27" fmla="*/ 15 h 134"/>
                  <a:gd name="T28" fmla="*/ 33 w 50"/>
                  <a:gd name="T29" fmla="*/ 23 h 134"/>
                  <a:gd name="T30" fmla="*/ 33 w 50"/>
                  <a:gd name="T31" fmla="*/ 113 h 134"/>
                  <a:gd name="T32" fmla="*/ 46 w 50"/>
                  <a:gd name="T33" fmla="*/ 127 h 134"/>
                  <a:gd name="T34" fmla="*/ 49 w 50"/>
                  <a:gd name="T35" fmla="*/ 127 h 134"/>
                  <a:gd name="T36" fmla="*/ 50 w 50"/>
                  <a:gd name="T37" fmla="*/ 131 h 134"/>
                  <a:gd name="T38" fmla="*/ 49 w 50"/>
                  <a:gd name="T39" fmla="*/ 134 h 134"/>
                  <a:gd name="T40" fmla="*/ 0 w 50"/>
                  <a:gd name="T41" fmla="*/ 134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134">
                    <a:moveTo>
                      <a:pt x="0" y="134"/>
                    </a:moveTo>
                    <a:cubicBezTo>
                      <a:pt x="0" y="132"/>
                      <a:pt x="0" y="130"/>
                      <a:pt x="0" y="127"/>
                    </a:cubicBezTo>
                    <a:cubicBezTo>
                      <a:pt x="3" y="127"/>
                      <a:pt x="6" y="127"/>
                      <a:pt x="9" y="126"/>
                    </a:cubicBezTo>
                    <a:cubicBezTo>
                      <a:pt x="13" y="125"/>
                      <a:pt x="15" y="124"/>
                      <a:pt x="16" y="119"/>
                    </a:cubicBezTo>
                    <a:cubicBezTo>
                      <a:pt x="16" y="117"/>
                      <a:pt x="16" y="115"/>
                      <a:pt x="16" y="113"/>
                    </a:cubicBezTo>
                    <a:cubicBezTo>
                      <a:pt x="16" y="82"/>
                      <a:pt x="16" y="52"/>
                      <a:pt x="16" y="21"/>
                    </a:cubicBezTo>
                    <a:cubicBezTo>
                      <a:pt x="16" y="18"/>
                      <a:pt x="16" y="16"/>
                      <a:pt x="16" y="13"/>
                    </a:cubicBezTo>
                    <a:cubicBezTo>
                      <a:pt x="15" y="10"/>
                      <a:pt x="13" y="8"/>
                      <a:pt x="9" y="8"/>
                    </a:cubicBezTo>
                    <a:cubicBezTo>
                      <a:pt x="6" y="7"/>
                      <a:pt x="4" y="7"/>
                      <a:pt x="1" y="7"/>
                    </a:cubicBezTo>
                    <a:cubicBezTo>
                      <a:pt x="1" y="4"/>
                      <a:pt x="1" y="2"/>
                      <a:pt x="1" y="0"/>
                    </a:cubicBezTo>
                    <a:cubicBezTo>
                      <a:pt x="17" y="0"/>
                      <a:pt x="33" y="0"/>
                      <a:pt x="49" y="0"/>
                    </a:cubicBezTo>
                    <a:cubicBezTo>
                      <a:pt x="49" y="2"/>
                      <a:pt x="49" y="4"/>
                      <a:pt x="49" y="7"/>
                    </a:cubicBezTo>
                    <a:cubicBezTo>
                      <a:pt x="47" y="7"/>
                      <a:pt x="44" y="7"/>
                      <a:pt x="42" y="8"/>
                    </a:cubicBezTo>
                    <a:cubicBezTo>
                      <a:pt x="38" y="8"/>
                      <a:pt x="35" y="10"/>
                      <a:pt x="34" y="15"/>
                    </a:cubicBezTo>
                    <a:cubicBezTo>
                      <a:pt x="34" y="17"/>
                      <a:pt x="33" y="20"/>
                      <a:pt x="33" y="23"/>
                    </a:cubicBezTo>
                    <a:cubicBezTo>
                      <a:pt x="33" y="53"/>
                      <a:pt x="33" y="83"/>
                      <a:pt x="33" y="113"/>
                    </a:cubicBezTo>
                    <a:cubicBezTo>
                      <a:pt x="33" y="124"/>
                      <a:pt x="36" y="126"/>
                      <a:pt x="46" y="127"/>
                    </a:cubicBezTo>
                    <a:cubicBezTo>
                      <a:pt x="47" y="127"/>
                      <a:pt x="48" y="127"/>
                      <a:pt x="49" y="127"/>
                    </a:cubicBezTo>
                    <a:cubicBezTo>
                      <a:pt x="49" y="128"/>
                      <a:pt x="50" y="129"/>
                      <a:pt x="50" y="131"/>
                    </a:cubicBezTo>
                    <a:cubicBezTo>
                      <a:pt x="50" y="132"/>
                      <a:pt x="49" y="133"/>
                      <a:pt x="49" y="134"/>
                    </a:cubicBezTo>
                    <a:cubicBezTo>
                      <a:pt x="33" y="134"/>
                      <a:pt x="17" y="134"/>
                      <a:pt x="0" y="134"/>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174" name="Freeform 34"/>
              <p:cNvSpPr/>
              <p:nvPr/>
            </p:nvSpPr>
            <p:spPr bwMode="auto">
              <a:xfrm>
                <a:off x="9354673" y="3891177"/>
                <a:ext cx="137764" cy="384457"/>
              </a:xfrm>
              <a:custGeom>
                <a:avLst/>
                <a:gdLst>
                  <a:gd name="T0" fmla="*/ 0 w 49"/>
                  <a:gd name="T1" fmla="*/ 7 h 135"/>
                  <a:gd name="T2" fmla="*/ 0 w 49"/>
                  <a:gd name="T3" fmla="*/ 0 h 135"/>
                  <a:gd name="T4" fmla="*/ 49 w 49"/>
                  <a:gd name="T5" fmla="*/ 0 h 135"/>
                  <a:gd name="T6" fmla="*/ 49 w 49"/>
                  <a:gd name="T7" fmla="*/ 7 h 135"/>
                  <a:gd name="T8" fmla="*/ 42 w 49"/>
                  <a:gd name="T9" fmla="*/ 8 h 135"/>
                  <a:gd name="T10" fmla="*/ 34 w 49"/>
                  <a:gd name="T11" fmla="*/ 15 h 135"/>
                  <a:gd name="T12" fmla="*/ 33 w 49"/>
                  <a:gd name="T13" fmla="*/ 23 h 135"/>
                  <a:gd name="T14" fmla="*/ 33 w 49"/>
                  <a:gd name="T15" fmla="*/ 113 h 135"/>
                  <a:gd name="T16" fmla="*/ 46 w 49"/>
                  <a:gd name="T17" fmla="*/ 127 h 135"/>
                  <a:gd name="T18" fmla="*/ 49 w 49"/>
                  <a:gd name="T19" fmla="*/ 127 h 135"/>
                  <a:gd name="T20" fmla="*/ 49 w 49"/>
                  <a:gd name="T21" fmla="*/ 134 h 135"/>
                  <a:gd name="T22" fmla="*/ 0 w 49"/>
                  <a:gd name="T23" fmla="*/ 134 h 135"/>
                  <a:gd name="T24" fmla="*/ 0 w 49"/>
                  <a:gd name="T25" fmla="*/ 127 h 135"/>
                  <a:gd name="T26" fmla="*/ 7 w 49"/>
                  <a:gd name="T27" fmla="*/ 126 h 135"/>
                  <a:gd name="T28" fmla="*/ 16 w 49"/>
                  <a:gd name="T29" fmla="*/ 118 h 135"/>
                  <a:gd name="T30" fmla="*/ 16 w 49"/>
                  <a:gd name="T31" fmla="*/ 113 h 135"/>
                  <a:gd name="T32" fmla="*/ 16 w 49"/>
                  <a:gd name="T33" fmla="*/ 20 h 135"/>
                  <a:gd name="T34" fmla="*/ 15 w 49"/>
                  <a:gd name="T35" fmla="*/ 13 h 135"/>
                  <a:gd name="T36" fmla="*/ 9 w 49"/>
                  <a:gd name="T37" fmla="*/ 8 h 135"/>
                  <a:gd name="T38" fmla="*/ 0 w 49"/>
                  <a:gd name="T39" fmla="*/ 7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9" h="135">
                    <a:moveTo>
                      <a:pt x="0" y="7"/>
                    </a:moveTo>
                    <a:cubicBezTo>
                      <a:pt x="0" y="4"/>
                      <a:pt x="0" y="2"/>
                      <a:pt x="0" y="0"/>
                    </a:cubicBezTo>
                    <a:cubicBezTo>
                      <a:pt x="16" y="0"/>
                      <a:pt x="32" y="0"/>
                      <a:pt x="49" y="0"/>
                    </a:cubicBezTo>
                    <a:cubicBezTo>
                      <a:pt x="49" y="2"/>
                      <a:pt x="49" y="4"/>
                      <a:pt x="49" y="7"/>
                    </a:cubicBezTo>
                    <a:cubicBezTo>
                      <a:pt x="46" y="7"/>
                      <a:pt x="44" y="7"/>
                      <a:pt x="42" y="8"/>
                    </a:cubicBezTo>
                    <a:cubicBezTo>
                      <a:pt x="37" y="8"/>
                      <a:pt x="35" y="10"/>
                      <a:pt x="34" y="15"/>
                    </a:cubicBezTo>
                    <a:cubicBezTo>
                      <a:pt x="33" y="18"/>
                      <a:pt x="33" y="20"/>
                      <a:pt x="33" y="23"/>
                    </a:cubicBezTo>
                    <a:cubicBezTo>
                      <a:pt x="33" y="53"/>
                      <a:pt x="33" y="83"/>
                      <a:pt x="33" y="113"/>
                    </a:cubicBezTo>
                    <a:cubicBezTo>
                      <a:pt x="33" y="124"/>
                      <a:pt x="35" y="126"/>
                      <a:pt x="46" y="127"/>
                    </a:cubicBezTo>
                    <a:cubicBezTo>
                      <a:pt x="47" y="127"/>
                      <a:pt x="48" y="127"/>
                      <a:pt x="49" y="127"/>
                    </a:cubicBezTo>
                    <a:cubicBezTo>
                      <a:pt x="49" y="129"/>
                      <a:pt x="49" y="132"/>
                      <a:pt x="49" y="134"/>
                    </a:cubicBezTo>
                    <a:cubicBezTo>
                      <a:pt x="45" y="135"/>
                      <a:pt x="9" y="135"/>
                      <a:pt x="0" y="134"/>
                    </a:cubicBezTo>
                    <a:cubicBezTo>
                      <a:pt x="0" y="132"/>
                      <a:pt x="0" y="130"/>
                      <a:pt x="0" y="127"/>
                    </a:cubicBezTo>
                    <a:cubicBezTo>
                      <a:pt x="3" y="127"/>
                      <a:pt x="5" y="127"/>
                      <a:pt x="7" y="126"/>
                    </a:cubicBezTo>
                    <a:cubicBezTo>
                      <a:pt x="13" y="126"/>
                      <a:pt x="15" y="124"/>
                      <a:pt x="16" y="118"/>
                    </a:cubicBezTo>
                    <a:cubicBezTo>
                      <a:pt x="16" y="117"/>
                      <a:pt x="16" y="115"/>
                      <a:pt x="16" y="113"/>
                    </a:cubicBezTo>
                    <a:cubicBezTo>
                      <a:pt x="16" y="82"/>
                      <a:pt x="16" y="51"/>
                      <a:pt x="16" y="20"/>
                    </a:cubicBezTo>
                    <a:cubicBezTo>
                      <a:pt x="16" y="18"/>
                      <a:pt x="15" y="16"/>
                      <a:pt x="15" y="13"/>
                    </a:cubicBezTo>
                    <a:cubicBezTo>
                      <a:pt x="14" y="10"/>
                      <a:pt x="12" y="8"/>
                      <a:pt x="9" y="8"/>
                    </a:cubicBezTo>
                    <a:cubicBezTo>
                      <a:pt x="6" y="7"/>
                      <a:pt x="3" y="7"/>
                      <a:pt x="0" y="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175" name="Freeform 35"/>
              <p:cNvSpPr/>
              <p:nvPr/>
            </p:nvSpPr>
            <p:spPr bwMode="auto">
              <a:xfrm>
                <a:off x="7675879" y="3891177"/>
                <a:ext cx="137764" cy="381253"/>
              </a:xfrm>
              <a:custGeom>
                <a:avLst/>
                <a:gdLst>
                  <a:gd name="T0" fmla="*/ 0 w 49"/>
                  <a:gd name="T1" fmla="*/ 7 h 134"/>
                  <a:gd name="T2" fmla="*/ 0 w 49"/>
                  <a:gd name="T3" fmla="*/ 0 h 134"/>
                  <a:gd name="T4" fmla="*/ 49 w 49"/>
                  <a:gd name="T5" fmla="*/ 0 h 134"/>
                  <a:gd name="T6" fmla="*/ 49 w 49"/>
                  <a:gd name="T7" fmla="*/ 7 h 134"/>
                  <a:gd name="T8" fmla="*/ 42 w 49"/>
                  <a:gd name="T9" fmla="*/ 8 h 134"/>
                  <a:gd name="T10" fmla="*/ 34 w 49"/>
                  <a:gd name="T11" fmla="*/ 15 h 134"/>
                  <a:gd name="T12" fmla="*/ 33 w 49"/>
                  <a:gd name="T13" fmla="*/ 23 h 134"/>
                  <a:gd name="T14" fmla="*/ 33 w 49"/>
                  <a:gd name="T15" fmla="*/ 112 h 134"/>
                  <a:gd name="T16" fmla="*/ 34 w 49"/>
                  <a:gd name="T17" fmla="*/ 120 h 134"/>
                  <a:gd name="T18" fmla="*/ 40 w 49"/>
                  <a:gd name="T19" fmla="*/ 126 h 134"/>
                  <a:gd name="T20" fmla="*/ 49 w 49"/>
                  <a:gd name="T21" fmla="*/ 127 h 134"/>
                  <a:gd name="T22" fmla="*/ 49 w 49"/>
                  <a:gd name="T23" fmla="*/ 134 h 134"/>
                  <a:gd name="T24" fmla="*/ 0 w 49"/>
                  <a:gd name="T25" fmla="*/ 134 h 134"/>
                  <a:gd name="T26" fmla="*/ 0 w 49"/>
                  <a:gd name="T27" fmla="*/ 127 h 134"/>
                  <a:gd name="T28" fmla="*/ 8 w 49"/>
                  <a:gd name="T29" fmla="*/ 126 h 134"/>
                  <a:gd name="T30" fmla="*/ 15 w 49"/>
                  <a:gd name="T31" fmla="*/ 119 h 134"/>
                  <a:gd name="T32" fmla="*/ 16 w 49"/>
                  <a:gd name="T33" fmla="*/ 110 h 134"/>
                  <a:gd name="T34" fmla="*/ 16 w 49"/>
                  <a:gd name="T35" fmla="*/ 25 h 134"/>
                  <a:gd name="T36" fmla="*/ 15 w 49"/>
                  <a:gd name="T37" fmla="*/ 15 h 134"/>
                  <a:gd name="T38" fmla="*/ 8 w 49"/>
                  <a:gd name="T39" fmla="*/ 8 h 134"/>
                  <a:gd name="T40" fmla="*/ 0 w 49"/>
                  <a:gd name="T41" fmla="*/ 7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9" h="134">
                    <a:moveTo>
                      <a:pt x="0" y="7"/>
                    </a:moveTo>
                    <a:cubicBezTo>
                      <a:pt x="0" y="4"/>
                      <a:pt x="0" y="2"/>
                      <a:pt x="0" y="0"/>
                    </a:cubicBezTo>
                    <a:cubicBezTo>
                      <a:pt x="16" y="0"/>
                      <a:pt x="32" y="0"/>
                      <a:pt x="49" y="0"/>
                    </a:cubicBezTo>
                    <a:cubicBezTo>
                      <a:pt x="49" y="2"/>
                      <a:pt x="49" y="4"/>
                      <a:pt x="49" y="7"/>
                    </a:cubicBezTo>
                    <a:cubicBezTo>
                      <a:pt x="46" y="7"/>
                      <a:pt x="44" y="7"/>
                      <a:pt x="42" y="8"/>
                    </a:cubicBezTo>
                    <a:cubicBezTo>
                      <a:pt x="37" y="8"/>
                      <a:pt x="34" y="10"/>
                      <a:pt x="34" y="15"/>
                    </a:cubicBezTo>
                    <a:cubicBezTo>
                      <a:pt x="33" y="18"/>
                      <a:pt x="33" y="21"/>
                      <a:pt x="33" y="23"/>
                    </a:cubicBezTo>
                    <a:cubicBezTo>
                      <a:pt x="33" y="53"/>
                      <a:pt x="33" y="83"/>
                      <a:pt x="33" y="112"/>
                    </a:cubicBezTo>
                    <a:cubicBezTo>
                      <a:pt x="33" y="115"/>
                      <a:pt x="33" y="118"/>
                      <a:pt x="34" y="120"/>
                    </a:cubicBezTo>
                    <a:cubicBezTo>
                      <a:pt x="34" y="124"/>
                      <a:pt x="36" y="126"/>
                      <a:pt x="40" y="126"/>
                    </a:cubicBezTo>
                    <a:cubicBezTo>
                      <a:pt x="43" y="126"/>
                      <a:pt x="45" y="127"/>
                      <a:pt x="49" y="127"/>
                    </a:cubicBezTo>
                    <a:cubicBezTo>
                      <a:pt x="49" y="129"/>
                      <a:pt x="49" y="132"/>
                      <a:pt x="49" y="134"/>
                    </a:cubicBezTo>
                    <a:cubicBezTo>
                      <a:pt x="33" y="134"/>
                      <a:pt x="16" y="134"/>
                      <a:pt x="0" y="134"/>
                    </a:cubicBezTo>
                    <a:cubicBezTo>
                      <a:pt x="0" y="132"/>
                      <a:pt x="0" y="130"/>
                      <a:pt x="0" y="127"/>
                    </a:cubicBezTo>
                    <a:cubicBezTo>
                      <a:pt x="3" y="127"/>
                      <a:pt x="6" y="127"/>
                      <a:pt x="8" y="126"/>
                    </a:cubicBezTo>
                    <a:cubicBezTo>
                      <a:pt x="13" y="125"/>
                      <a:pt x="15" y="123"/>
                      <a:pt x="15" y="119"/>
                    </a:cubicBezTo>
                    <a:cubicBezTo>
                      <a:pt x="16" y="116"/>
                      <a:pt x="16" y="113"/>
                      <a:pt x="16" y="110"/>
                    </a:cubicBezTo>
                    <a:cubicBezTo>
                      <a:pt x="16" y="81"/>
                      <a:pt x="16" y="53"/>
                      <a:pt x="16" y="25"/>
                    </a:cubicBezTo>
                    <a:cubicBezTo>
                      <a:pt x="16" y="21"/>
                      <a:pt x="16" y="18"/>
                      <a:pt x="15" y="15"/>
                    </a:cubicBezTo>
                    <a:cubicBezTo>
                      <a:pt x="15" y="10"/>
                      <a:pt x="13" y="8"/>
                      <a:pt x="8" y="8"/>
                    </a:cubicBezTo>
                    <a:cubicBezTo>
                      <a:pt x="5" y="7"/>
                      <a:pt x="3" y="7"/>
                      <a:pt x="0" y="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grpSp>
        <p:grpSp>
          <p:nvGrpSpPr>
            <p:cNvPr id="123" name="组合 122"/>
            <p:cNvGrpSpPr/>
            <p:nvPr userDrawn="1"/>
          </p:nvGrpSpPr>
          <p:grpSpPr>
            <a:xfrm>
              <a:off x="10237120" y="539555"/>
              <a:ext cx="1312962" cy="375239"/>
              <a:chOff x="4606634" y="2048989"/>
              <a:chExt cx="5593843" cy="1598699"/>
            </a:xfrm>
            <a:solidFill>
              <a:schemeClr val="accent1">
                <a:alpha val="80000"/>
              </a:schemeClr>
            </a:solidFill>
          </p:grpSpPr>
          <p:sp>
            <p:nvSpPr>
              <p:cNvPr id="148" name="Freeform 9"/>
              <p:cNvSpPr>
                <a:spLocks noEditPoints="1"/>
              </p:cNvSpPr>
              <p:nvPr/>
            </p:nvSpPr>
            <p:spPr bwMode="auto">
              <a:xfrm>
                <a:off x="9274578" y="2071415"/>
                <a:ext cx="925899" cy="1034829"/>
              </a:xfrm>
              <a:custGeom>
                <a:avLst/>
                <a:gdLst>
                  <a:gd name="T0" fmla="*/ 324 w 325"/>
                  <a:gd name="T1" fmla="*/ 106 h 363"/>
                  <a:gd name="T2" fmla="*/ 283 w 325"/>
                  <a:gd name="T3" fmla="*/ 179 h 363"/>
                  <a:gd name="T4" fmla="*/ 247 w 325"/>
                  <a:gd name="T5" fmla="*/ 214 h 363"/>
                  <a:gd name="T6" fmla="*/ 241 w 325"/>
                  <a:gd name="T7" fmla="*/ 228 h 363"/>
                  <a:gd name="T8" fmla="*/ 271 w 325"/>
                  <a:gd name="T9" fmla="*/ 230 h 363"/>
                  <a:gd name="T10" fmla="*/ 282 w 325"/>
                  <a:gd name="T11" fmla="*/ 240 h 363"/>
                  <a:gd name="T12" fmla="*/ 269 w 325"/>
                  <a:gd name="T13" fmla="*/ 277 h 363"/>
                  <a:gd name="T14" fmla="*/ 223 w 325"/>
                  <a:gd name="T15" fmla="*/ 316 h 363"/>
                  <a:gd name="T16" fmla="*/ 176 w 325"/>
                  <a:gd name="T17" fmla="*/ 340 h 363"/>
                  <a:gd name="T18" fmla="*/ 160 w 325"/>
                  <a:gd name="T19" fmla="*/ 339 h 363"/>
                  <a:gd name="T20" fmla="*/ 165 w 325"/>
                  <a:gd name="T21" fmla="*/ 329 h 363"/>
                  <a:gd name="T22" fmla="*/ 195 w 325"/>
                  <a:gd name="T23" fmla="*/ 302 h 363"/>
                  <a:gd name="T24" fmla="*/ 214 w 325"/>
                  <a:gd name="T25" fmla="*/ 282 h 363"/>
                  <a:gd name="T26" fmla="*/ 223 w 325"/>
                  <a:gd name="T27" fmla="*/ 265 h 363"/>
                  <a:gd name="T28" fmla="*/ 220 w 325"/>
                  <a:gd name="T29" fmla="*/ 257 h 363"/>
                  <a:gd name="T30" fmla="*/ 179 w 325"/>
                  <a:gd name="T31" fmla="*/ 289 h 363"/>
                  <a:gd name="T32" fmla="*/ 106 w 325"/>
                  <a:gd name="T33" fmla="*/ 335 h 363"/>
                  <a:gd name="T34" fmla="*/ 20 w 325"/>
                  <a:gd name="T35" fmla="*/ 363 h 363"/>
                  <a:gd name="T36" fmla="*/ 4 w 325"/>
                  <a:gd name="T37" fmla="*/ 360 h 363"/>
                  <a:gd name="T38" fmla="*/ 78 w 325"/>
                  <a:gd name="T39" fmla="*/ 306 h 363"/>
                  <a:gd name="T40" fmla="*/ 102 w 325"/>
                  <a:gd name="T41" fmla="*/ 295 h 363"/>
                  <a:gd name="T42" fmla="*/ 208 w 325"/>
                  <a:gd name="T43" fmla="*/ 238 h 363"/>
                  <a:gd name="T44" fmla="*/ 207 w 325"/>
                  <a:gd name="T45" fmla="*/ 232 h 363"/>
                  <a:gd name="T46" fmla="*/ 171 w 325"/>
                  <a:gd name="T47" fmla="*/ 243 h 363"/>
                  <a:gd name="T48" fmla="*/ 163 w 325"/>
                  <a:gd name="T49" fmla="*/ 239 h 363"/>
                  <a:gd name="T50" fmla="*/ 170 w 325"/>
                  <a:gd name="T51" fmla="*/ 226 h 363"/>
                  <a:gd name="T52" fmla="*/ 154 w 325"/>
                  <a:gd name="T53" fmla="*/ 206 h 363"/>
                  <a:gd name="T54" fmla="*/ 122 w 325"/>
                  <a:gd name="T55" fmla="*/ 224 h 363"/>
                  <a:gd name="T56" fmla="*/ 99 w 325"/>
                  <a:gd name="T57" fmla="*/ 236 h 363"/>
                  <a:gd name="T58" fmla="*/ 100 w 325"/>
                  <a:gd name="T59" fmla="*/ 222 h 363"/>
                  <a:gd name="T60" fmla="*/ 116 w 325"/>
                  <a:gd name="T61" fmla="*/ 204 h 363"/>
                  <a:gd name="T62" fmla="*/ 118 w 325"/>
                  <a:gd name="T63" fmla="*/ 183 h 363"/>
                  <a:gd name="T64" fmla="*/ 116 w 325"/>
                  <a:gd name="T65" fmla="*/ 174 h 363"/>
                  <a:gd name="T66" fmla="*/ 143 w 325"/>
                  <a:gd name="T67" fmla="*/ 167 h 363"/>
                  <a:gd name="T68" fmla="*/ 158 w 325"/>
                  <a:gd name="T69" fmla="*/ 145 h 363"/>
                  <a:gd name="T70" fmla="*/ 147 w 325"/>
                  <a:gd name="T71" fmla="*/ 144 h 363"/>
                  <a:gd name="T72" fmla="*/ 132 w 325"/>
                  <a:gd name="T73" fmla="*/ 141 h 363"/>
                  <a:gd name="T74" fmla="*/ 141 w 325"/>
                  <a:gd name="T75" fmla="*/ 129 h 363"/>
                  <a:gd name="T76" fmla="*/ 140 w 325"/>
                  <a:gd name="T77" fmla="*/ 115 h 363"/>
                  <a:gd name="T78" fmla="*/ 112 w 325"/>
                  <a:gd name="T79" fmla="*/ 96 h 363"/>
                  <a:gd name="T80" fmla="*/ 127 w 325"/>
                  <a:gd name="T81" fmla="*/ 92 h 363"/>
                  <a:gd name="T82" fmla="*/ 167 w 325"/>
                  <a:gd name="T83" fmla="*/ 81 h 363"/>
                  <a:gd name="T84" fmla="*/ 203 w 325"/>
                  <a:gd name="T85" fmla="*/ 36 h 363"/>
                  <a:gd name="T86" fmla="*/ 204 w 325"/>
                  <a:gd name="T87" fmla="*/ 10 h 363"/>
                  <a:gd name="T88" fmla="*/ 216 w 325"/>
                  <a:gd name="T89" fmla="*/ 3 h 363"/>
                  <a:gd name="T90" fmla="*/ 224 w 325"/>
                  <a:gd name="T91" fmla="*/ 56 h 363"/>
                  <a:gd name="T92" fmla="*/ 205 w 325"/>
                  <a:gd name="T93" fmla="*/ 91 h 363"/>
                  <a:gd name="T94" fmla="*/ 208 w 325"/>
                  <a:gd name="T95" fmla="*/ 105 h 363"/>
                  <a:gd name="T96" fmla="*/ 267 w 325"/>
                  <a:gd name="T97" fmla="*/ 87 h 363"/>
                  <a:gd name="T98" fmla="*/ 297 w 325"/>
                  <a:gd name="T99" fmla="*/ 85 h 363"/>
                  <a:gd name="T100" fmla="*/ 309 w 325"/>
                  <a:gd name="T101" fmla="*/ 86 h 363"/>
                  <a:gd name="T102" fmla="*/ 325 w 325"/>
                  <a:gd name="T103" fmla="*/ 104 h 363"/>
                  <a:gd name="T104" fmla="*/ 198 w 325"/>
                  <a:gd name="T105" fmla="*/ 126 h 363"/>
                  <a:gd name="T106" fmla="*/ 164 w 325"/>
                  <a:gd name="T107" fmla="*/ 175 h 363"/>
                  <a:gd name="T108" fmla="*/ 181 w 325"/>
                  <a:gd name="T109" fmla="*/ 191 h 363"/>
                  <a:gd name="T110" fmla="*/ 186 w 325"/>
                  <a:gd name="T111" fmla="*/ 173 h 363"/>
                  <a:gd name="T112" fmla="*/ 199 w 325"/>
                  <a:gd name="T113" fmla="*/ 170 h 363"/>
                  <a:gd name="T114" fmla="*/ 206 w 325"/>
                  <a:gd name="T115" fmla="*/ 204 h 363"/>
                  <a:gd name="T116" fmla="*/ 217 w 325"/>
                  <a:gd name="T117" fmla="*/ 206 h 363"/>
                  <a:gd name="T118" fmla="*/ 229 w 325"/>
                  <a:gd name="T119" fmla="*/ 188 h 363"/>
                  <a:gd name="T120" fmla="*/ 261 w 325"/>
                  <a:gd name="T121" fmla="*/ 141 h 363"/>
                  <a:gd name="T122" fmla="*/ 250 w 325"/>
                  <a:gd name="T123" fmla="*/ 134 h 363"/>
                  <a:gd name="T124" fmla="*/ 206 w 325"/>
                  <a:gd name="T125" fmla="*/ 122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25" h="363">
                    <a:moveTo>
                      <a:pt x="325" y="104"/>
                    </a:moveTo>
                    <a:cubicBezTo>
                      <a:pt x="325" y="104"/>
                      <a:pt x="324" y="105"/>
                      <a:pt x="324" y="106"/>
                    </a:cubicBezTo>
                    <a:cubicBezTo>
                      <a:pt x="323" y="108"/>
                      <a:pt x="323" y="111"/>
                      <a:pt x="322" y="114"/>
                    </a:cubicBezTo>
                    <a:cubicBezTo>
                      <a:pt x="312" y="138"/>
                      <a:pt x="300" y="160"/>
                      <a:pt x="283" y="179"/>
                    </a:cubicBezTo>
                    <a:cubicBezTo>
                      <a:pt x="275" y="188"/>
                      <a:pt x="267" y="197"/>
                      <a:pt x="259" y="205"/>
                    </a:cubicBezTo>
                    <a:cubicBezTo>
                      <a:pt x="255" y="209"/>
                      <a:pt x="251" y="211"/>
                      <a:pt x="247" y="214"/>
                    </a:cubicBezTo>
                    <a:cubicBezTo>
                      <a:pt x="244" y="217"/>
                      <a:pt x="241" y="219"/>
                      <a:pt x="239" y="223"/>
                    </a:cubicBezTo>
                    <a:cubicBezTo>
                      <a:pt x="237" y="226"/>
                      <a:pt x="238" y="227"/>
                      <a:pt x="241" y="228"/>
                    </a:cubicBezTo>
                    <a:cubicBezTo>
                      <a:pt x="243" y="228"/>
                      <a:pt x="245" y="228"/>
                      <a:pt x="246" y="228"/>
                    </a:cubicBezTo>
                    <a:cubicBezTo>
                      <a:pt x="255" y="229"/>
                      <a:pt x="263" y="230"/>
                      <a:pt x="271" y="230"/>
                    </a:cubicBezTo>
                    <a:cubicBezTo>
                      <a:pt x="272" y="230"/>
                      <a:pt x="274" y="231"/>
                      <a:pt x="275" y="231"/>
                    </a:cubicBezTo>
                    <a:cubicBezTo>
                      <a:pt x="280" y="233"/>
                      <a:pt x="282" y="235"/>
                      <a:pt x="282" y="240"/>
                    </a:cubicBezTo>
                    <a:cubicBezTo>
                      <a:pt x="283" y="247"/>
                      <a:pt x="282" y="253"/>
                      <a:pt x="279" y="259"/>
                    </a:cubicBezTo>
                    <a:cubicBezTo>
                      <a:pt x="277" y="265"/>
                      <a:pt x="273" y="271"/>
                      <a:pt x="269" y="277"/>
                    </a:cubicBezTo>
                    <a:cubicBezTo>
                      <a:pt x="260" y="289"/>
                      <a:pt x="248" y="298"/>
                      <a:pt x="237" y="307"/>
                    </a:cubicBezTo>
                    <a:cubicBezTo>
                      <a:pt x="233" y="311"/>
                      <a:pt x="228" y="314"/>
                      <a:pt x="223" y="316"/>
                    </a:cubicBezTo>
                    <a:cubicBezTo>
                      <a:pt x="213" y="321"/>
                      <a:pt x="203" y="327"/>
                      <a:pt x="193" y="332"/>
                    </a:cubicBezTo>
                    <a:cubicBezTo>
                      <a:pt x="187" y="334"/>
                      <a:pt x="182" y="337"/>
                      <a:pt x="176" y="340"/>
                    </a:cubicBezTo>
                    <a:cubicBezTo>
                      <a:pt x="173" y="341"/>
                      <a:pt x="169" y="341"/>
                      <a:pt x="166" y="342"/>
                    </a:cubicBezTo>
                    <a:cubicBezTo>
                      <a:pt x="164" y="342"/>
                      <a:pt x="161" y="341"/>
                      <a:pt x="160" y="339"/>
                    </a:cubicBezTo>
                    <a:cubicBezTo>
                      <a:pt x="159" y="337"/>
                      <a:pt x="160" y="335"/>
                      <a:pt x="162" y="333"/>
                    </a:cubicBezTo>
                    <a:cubicBezTo>
                      <a:pt x="163" y="332"/>
                      <a:pt x="164" y="330"/>
                      <a:pt x="165" y="329"/>
                    </a:cubicBezTo>
                    <a:cubicBezTo>
                      <a:pt x="173" y="323"/>
                      <a:pt x="181" y="316"/>
                      <a:pt x="189" y="310"/>
                    </a:cubicBezTo>
                    <a:cubicBezTo>
                      <a:pt x="192" y="307"/>
                      <a:pt x="194" y="305"/>
                      <a:pt x="195" y="302"/>
                    </a:cubicBezTo>
                    <a:cubicBezTo>
                      <a:pt x="196" y="300"/>
                      <a:pt x="198" y="297"/>
                      <a:pt x="200" y="295"/>
                    </a:cubicBezTo>
                    <a:cubicBezTo>
                      <a:pt x="205" y="291"/>
                      <a:pt x="210" y="287"/>
                      <a:pt x="214" y="282"/>
                    </a:cubicBezTo>
                    <a:cubicBezTo>
                      <a:pt x="217" y="280"/>
                      <a:pt x="218" y="278"/>
                      <a:pt x="219" y="275"/>
                    </a:cubicBezTo>
                    <a:cubicBezTo>
                      <a:pt x="219" y="271"/>
                      <a:pt x="221" y="268"/>
                      <a:pt x="223" y="265"/>
                    </a:cubicBezTo>
                    <a:cubicBezTo>
                      <a:pt x="225" y="263"/>
                      <a:pt x="227" y="261"/>
                      <a:pt x="229" y="259"/>
                    </a:cubicBezTo>
                    <a:cubicBezTo>
                      <a:pt x="227" y="256"/>
                      <a:pt x="224" y="256"/>
                      <a:pt x="220" y="257"/>
                    </a:cubicBezTo>
                    <a:cubicBezTo>
                      <a:pt x="212" y="260"/>
                      <a:pt x="205" y="264"/>
                      <a:pt x="199" y="270"/>
                    </a:cubicBezTo>
                    <a:cubicBezTo>
                      <a:pt x="192" y="276"/>
                      <a:pt x="186" y="282"/>
                      <a:pt x="179" y="289"/>
                    </a:cubicBezTo>
                    <a:cubicBezTo>
                      <a:pt x="169" y="299"/>
                      <a:pt x="157" y="307"/>
                      <a:pt x="144" y="314"/>
                    </a:cubicBezTo>
                    <a:cubicBezTo>
                      <a:pt x="131" y="320"/>
                      <a:pt x="119" y="328"/>
                      <a:pt x="106" y="335"/>
                    </a:cubicBezTo>
                    <a:cubicBezTo>
                      <a:pt x="89" y="344"/>
                      <a:pt x="72" y="352"/>
                      <a:pt x="53" y="357"/>
                    </a:cubicBezTo>
                    <a:cubicBezTo>
                      <a:pt x="43" y="361"/>
                      <a:pt x="32" y="363"/>
                      <a:pt x="20" y="363"/>
                    </a:cubicBezTo>
                    <a:cubicBezTo>
                      <a:pt x="16" y="362"/>
                      <a:pt x="12" y="361"/>
                      <a:pt x="7" y="361"/>
                    </a:cubicBezTo>
                    <a:cubicBezTo>
                      <a:pt x="6" y="361"/>
                      <a:pt x="5" y="360"/>
                      <a:pt x="4" y="360"/>
                    </a:cubicBezTo>
                    <a:cubicBezTo>
                      <a:pt x="0" y="358"/>
                      <a:pt x="0" y="355"/>
                      <a:pt x="4" y="352"/>
                    </a:cubicBezTo>
                    <a:cubicBezTo>
                      <a:pt x="28" y="337"/>
                      <a:pt x="53" y="321"/>
                      <a:pt x="78" y="306"/>
                    </a:cubicBezTo>
                    <a:cubicBezTo>
                      <a:pt x="84" y="302"/>
                      <a:pt x="91" y="298"/>
                      <a:pt x="98" y="297"/>
                    </a:cubicBezTo>
                    <a:cubicBezTo>
                      <a:pt x="100" y="296"/>
                      <a:pt x="101" y="295"/>
                      <a:pt x="102" y="295"/>
                    </a:cubicBezTo>
                    <a:cubicBezTo>
                      <a:pt x="135" y="275"/>
                      <a:pt x="169" y="257"/>
                      <a:pt x="204" y="241"/>
                    </a:cubicBezTo>
                    <a:cubicBezTo>
                      <a:pt x="205" y="240"/>
                      <a:pt x="207" y="239"/>
                      <a:pt x="208" y="238"/>
                    </a:cubicBezTo>
                    <a:cubicBezTo>
                      <a:pt x="209" y="237"/>
                      <a:pt x="210" y="235"/>
                      <a:pt x="210" y="234"/>
                    </a:cubicBezTo>
                    <a:cubicBezTo>
                      <a:pt x="210" y="233"/>
                      <a:pt x="208" y="232"/>
                      <a:pt x="207" y="232"/>
                    </a:cubicBezTo>
                    <a:cubicBezTo>
                      <a:pt x="201" y="231"/>
                      <a:pt x="196" y="233"/>
                      <a:pt x="190" y="235"/>
                    </a:cubicBezTo>
                    <a:cubicBezTo>
                      <a:pt x="184" y="238"/>
                      <a:pt x="178" y="240"/>
                      <a:pt x="171" y="243"/>
                    </a:cubicBezTo>
                    <a:cubicBezTo>
                      <a:pt x="170" y="243"/>
                      <a:pt x="169" y="244"/>
                      <a:pt x="168" y="244"/>
                    </a:cubicBezTo>
                    <a:cubicBezTo>
                      <a:pt x="164" y="244"/>
                      <a:pt x="163" y="244"/>
                      <a:pt x="163" y="239"/>
                    </a:cubicBezTo>
                    <a:cubicBezTo>
                      <a:pt x="163" y="236"/>
                      <a:pt x="164" y="233"/>
                      <a:pt x="166" y="231"/>
                    </a:cubicBezTo>
                    <a:cubicBezTo>
                      <a:pt x="167" y="229"/>
                      <a:pt x="169" y="228"/>
                      <a:pt x="170" y="226"/>
                    </a:cubicBezTo>
                    <a:cubicBezTo>
                      <a:pt x="172" y="222"/>
                      <a:pt x="172" y="218"/>
                      <a:pt x="168" y="215"/>
                    </a:cubicBezTo>
                    <a:cubicBezTo>
                      <a:pt x="164" y="212"/>
                      <a:pt x="159" y="209"/>
                      <a:pt x="154" y="206"/>
                    </a:cubicBezTo>
                    <a:cubicBezTo>
                      <a:pt x="148" y="203"/>
                      <a:pt x="143" y="205"/>
                      <a:pt x="138" y="210"/>
                    </a:cubicBezTo>
                    <a:cubicBezTo>
                      <a:pt x="133" y="215"/>
                      <a:pt x="128" y="219"/>
                      <a:pt x="122" y="224"/>
                    </a:cubicBezTo>
                    <a:cubicBezTo>
                      <a:pt x="118" y="228"/>
                      <a:pt x="112" y="231"/>
                      <a:pt x="107" y="235"/>
                    </a:cubicBezTo>
                    <a:cubicBezTo>
                      <a:pt x="105" y="236"/>
                      <a:pt x="102" y="238"/>
                      <a:pt x="99" y="236"/>
                    </a:cubicBezTo>
                    <a:cubicBezTo>
                      <a:pt x="97" y="234"/>
                      <a:pt x="97" y="231"/>
                      <a:pt x="98" y="229"/>
                    </a:cubicBezTo>
                    <a:cubicBezTo>
                      <a:pt x="98" y="226"/>
                      <a:pt x="99" y="224"/>
                      <a:pt x="100" y="222"/>
                    </a:cubicBezTo>
                    <a:cubicBezTo>
                      <a:pt x="102" y="219"/>
                      <a:pt x="105" y="217"/>
                      <a:pt x="107" y="214"/>
                    </a:cubicBezTo>
                    <a:cubicBezTo>
                      <a:pt x="110" y="211"/>
                      <a:pt x="113" y="208"/>
                      <a:pt x="116" y="204"/>
                    </a:cubicBezTo>
                    <a:cubicBezTo>
                      <a:pt x="118" y="202"/>
                      <a:pt x="119" y="198"/>
                      <a:pt x="120" y="195"/>
                    </a:cubicBezTo>
                    <a:cubicBezTo>
                      <a:pt x="122" y="191"/>
                      <a:pt x="122" y="187"/>
                      <a:pt x="118" y="183"/>
                    </a:cubicBezTo>
                    <a:cubicBezTo>
                      <a:pt x="116" y="182"/>
                      <a:pt x="115" y="181"/>
                      <a:pt x="115" y="179"/>
                    </a:cubicBezTo>
                    <a:cubicBezTo>
                      <a:pt x="113" y="177"/>
                      <a:pt x="113" y="175"/>
                      <a:pt x="116" y="174"/>
                    </a:cubicBezTo>
                    <a:cubicBezTo>
                      <a:pt x="123" y="173"/>
                      <a:pt x="130" y="171"/>
                      <a:pt x="137" y="170"/>
                    </a:cubicBezTo>
                    <a:cubicBezTo>
                      <a:pt x="140" y="170"/>
                      <a:pt x="141" y="169"/>
                      <a:pt x="143" y="167"/>
                    </a:cubicBezTo>
                    <a:cubicBezTo>
                      <a:pt x="146" y="163"/>
                      <a:pt x="150" y="159"/>
                      <a:pt x="153" y="155"/>
                    </a:cubicBezTo>
                    <a:cubicBezTo>
                      <a:pt x="155" y="152"/>
                      <a:pt x="157" y="149"/>
                      <a:pt x="158" y="145"/>
                    </a:cubicBezTo>
                    <a:cubicBezTo>
                      <a:pt x="159" y="141"/>
                      <a:pt x="157" y="140"/>
                      <a:pt x="154" y="141"/>
                    </a:cubicBezTo>
                    <a:cubicBezTo>
                      <a:pt x="151" y="141"/>
                      <a:pt x="149" y="142"/>
                      <a:pt x="147" y="144"/>
                    </a:cubicBezTo>
                    <a:cubicBezTo>
                      <a:pt x="144" y="146"/>
                      <a:pt x="140" y="146"/>
                      <a:pt x="137" y="145"/>
                    </a:cubicBezTo>
                    <a:cubicBezTo>
                      <a:pt x="134" y="145"/>
                      <a:pt x="133" y="144"/>
                      <a:pt x="132" y="141"/>
                    </a:cubicBezTo>
                    <a:cubicBezTo>
                      <a:pt x="132" y="139"/>
                      <a:pt x="132" y="137"/>
                      <a:pt x="134" y="135"/>
                    </a:cubicBezTo>
                    <a:cubicBezTo>
                      <a:pt x="137" y="133"/>
                      <a:pt x="139" y="131"/>
                      <a:pt x="141" y="129"/>
                    </a:cubicBezTo>
                    <a:cubicBezTo>
                      <a:pt x="143" y="126"/>
                      <a:pt x="144" y="123"/>
                      <a:pt x="144" y="119"/>
                    </a:cubicBezTo>
                    <a:cubicBezTo>
                      <a:pt x="144" y="116"/>
                      <a:pt x="143" y="115"/>
                      <a:pt x="140" y="115"/>
                    </a:cubicBezTo>
                    <a:cubicBezTo>
                      <a:pt x="136" y="115"/>
                      <a:pt x="132" y="115"/>
                      <a:pt x="129" y="114"/>
                    </a:cubicBezTo>
                    <a:cubicBezTo>
                      <a:pt x="119" y="112"/>
                      <a:pt x="114" y="106"/>
                      <a:pt x="112" y="96"/>
                    </a:cubicBezTo>
                    <a:cubicBezTo>
                      <a:pt x="112" y="91"/>
                      <a:pt x="113" y="90"/>
                      <a:pt x="118" y="91"/>
                    </a:cubicBezTo>
                    <a:cubicBezTo>
                      <a:pt x="121" y="91"/>
                      <a:pt x="124" y="91"/>
                      <a:pt x="127" y="92"/>
                    </a:cubicBezTo>
                    <a:cubicBezTo>
                      <a:pt x="137" y="93"/>
                      <a:pt x="146" y="92"/>
                      <a:pt x="155" y="86"/>
                    </a:cubicBezTo>
                    <a:cubicBezTo>
                      <a:pt x="158" y="83"/>
                      <a:pt x="163" y="82"/>
                      <a:pt x="167" y="81"/>
                    </a:cubicBezTo>
                    <a:cubicBezTo>
                      <a:pt x="174" y="79"/>
                      <a:pt x="180" y="76"/>
                      <a:pt x="184" y="70"/>
                    </a:cubicBezTo>
                    <a:cubicBezTo>
                      <a:pt x="193" y="60"/>
                      <a:pt x="200" y="49"/>
                      <a:pt x="203" y="36"/>
                    </a:cubicBezTo>
                    <a:cubicBezTo>
                      <a:pt x="204" y="30"/>
                      <a:pt x="205" y="23"/>
                      <a:pt x="205" y="17"/>
                    </a:cubicBezTo>
                    <a:cubicBezTo>
                      <a:pt x="204" y="15"/>
                      <a:pt x="204" y="13"/>
                      <a:pt x="204" y="10"/>
                    </a:cubicBezTo>
                    <a:cubicBezTo>
                      <a:pt x="204" y="7"/>
                      <a:pt x="204" y="4"/>
                      <a:pt x="207" y="2"/>
                    </a:cubicBezTo>
                    <a:cubicBezTo>
                      <a:pt x="211" y="0"/>
                      <a:pt x="213" y="2"/>
                      <a:pt x="216" y="3"/>
                    </a:cubicBezTo>
                    <a:cubicBezTo>
                      <a:pt x="230" y="11"/>
                      <a:pt x="236" y="28"/>
                      <a:pt x="230" y="43"/>
                    </a:cubicBezTo>
                    <a:cubicBezTo>
                      <a:pt x="229" y="48"/>
                      <a:pt x="226" y="52"/>
                      <a:pt x="224" y="56"/>
                    </a:cubicBezTo>
                    <a:cubicBezTo>
                      <a:pt x="219" y="64"/>
                      <a:pt x="214" y="72"/>
                      <a:pt x="209" y="80"/>
                    </a:cubicBezTo>
                    <a:cubicBezTo>
                      <a:pt x="207" y="83"/>
                      <a:pt x="206" y="87"/>
                      <a:pt x="205" y="91"/>
                    </a:cubicBezTo>
                    <a:cubicBezTo>
                      <a:pt x="204" y="93"/>
                      <a:pt x="203" y="95"/>
                      <a:pt x="203" y="98"/>
                    </a:cubicBezTo>
                    <a:cubicBezTo>
                      <a:pt x="203" y="102"/>
                      <a:pt x="205" y="104"/>
                      <a:pt x="208" y="105"/>
                    </a:cubicBezTo>
                    <a:cubicBezTo>
                      <a:pt x="213" y="106"/>
                      <a:pt x="217" y="105"/>
                      <a:pt x="221" y="104"/>
                    </a:cubicBezTo>
                    <a:cubicBezTo>
                      <a:pt x="236" y="97"/>
                      <a:pt x="251" y="91"/>
                      <a:pt x="267" y="87"/>
                    </a:cubicBezTo>
                    <a:cubicBezTo>
                      <a:pt x="274" y="85"/>
                      <a:pt x="280" y="84"/>
                      <a:pt x="287" y="82"/>
                    </a:cubicBezTo>
                    <a:cubicBezTo>
                      <a:pt x="290" y="82"/>
                      <a:pt x="294" y="82"/>
                      <a:pt x="297" y="85"/>
                    </a:cubicBezTo>
                    <a:cubicBezTo>
                      <a:pt x="299" y="86"/>
                      <a:pt x="301" y="86"/>
                      <a:pt x="304" y="86"/>
                    </a:cubicBezTo>
                    <a:cubicBezTo>
                      <a:pt x="305" y="87"/>
                      <a:pt x="307" y="86"/>
                      <a:pt x="309" y="86"/>
                    </a:cubicBezTo>
                    <a:cubicBezTo>
                      <a:pt x="317" y="86"/>
                      <a:pt x="323" y="89"/>
                      <a:pt x="325" y="97"/>
                    </a:cubicBezTo>
                    <a:cubicBezTo>
                      <a:pt x="325" y="99"/>
                      <a:pt x="325" y="101"/>
                      <a:pt x="325" y="104"/>
                    </a:cubicBezTo>
                    <a:close/>
                    <a:moveTo>
                      <a:pt x="206" y="122"/>
                    </a:moveTo>
                    <a:cubicBezTo>
                      <a:pt x="203" y="122"/>
                      <a:pt x="200" y="123"/>
                      <a:pt x="198" y="126"/>
                    </a:cubicBezTo>
                    <a:cubicBezTo>
                      <a:pt x="189" y="138"/>
                      <a:pt x="179" y="150"/>
                      <a:pt x="169" y="162"/>
                    </a:cubicBezTo>
                    <a:cubicBezTo>
                      <a:pt x="166" y="166"/>
                      <a:pt x="164" y="170"/>
                      <a:pt x="164" y="175"/>
                    </a:cubicBezTo>
                    <a:cubicBezTo>
                      <a:pt x="162" y="184"/>
                      <a:pt x="165" y="188"/>
                      <a:pt x="173" y="193"/>
                    </a:cubicBezTo>
                    <a:cubicBezTo>
                      <a:pt x="176" y="195"/>
                      <a:pt x="179" y="194"/>
                      <a:pt x="181" y="191"/>
                    </a:cubicBezTo>
                    <a:cubicBezTo>
                      <a:pt x="183" y="188"/>
                      <a:pt x="183" y="186"/>
                      <a:pt x="184" y="183"/>
                    </a:cubicBezTo>
                    <a:cubicBezTo>
                      <a:pt x="185" y="180"/>
                      <a:pt x="185" y="176"/>
                      <a:pt x="186" y="173"/>
                    </a:cubicBezTo>
                    <a:cubicBezTo>
                      <a:pt x="187" y="171"/>
                      <a:pt x="188" y="168"/>
                      <a:pt x="190" y="167"/>
                    </a:cubicBezTo>
                    <a:cubicBezTo>
                      <a:pt x="194" y="164"/>
                      <a:pt x="197" y="165"/>
                      <a:pt x="199" y="170"/>
                    </a:cubicBezTo>
                    <a:cubicBezTo>
                      <a:pt x="199" y="171"/>
                      <a:pt x="199" y="171"/>
                      <a:pt x="199" y="172"/>
                    </a:cubicBezTo>
                    <a:cubicBezTo>
                      <a:pt x="202" y="183"/>
                      <a:pt x="205" y="193"/>
                      <a:pt x="206" y="204"/>
                    </a:cubicBezTo>
                    <a:cubicBezTo>
                      <a:pt x="206" y="206"/>
                      <a:pt x="207" y="209"/>
                      <a:pt x="210" y="210"/>
                    </a:cubicBezTo>
                    <a:cubicBezTo>
                      <a:pt x="214" y="210"/>
                      <a:pt x="215" y="208"/>
                      <a:pt x="217" y="206"/>
                    </a:cubicBezTo>
                    <a:cubicBezTo>
                      <a:pt x="217" y="205"/>
                      <a:pt x="217" y="205"/>
                      <a:pt x="218" y="204"/>
                    </a:cubicBezTo>
                    <a:cubicBezTo>
                      <a:pt x="221" y="199"/>
                      <a:pt x="225" y="193"/>
                      <a:pt x="229" y="188"/>
                    </a:cubicBezTo>
                    <a:cubicBezTo>
                      <a:pt x="237" y="177"/>
                      <a:pt x="246" y="167"/>
                      <a:pt x="255" y="157"/>
                    </a:cubicBezTo>
                    <a:cubicBezTo>
                      <a:pt x="259" y="152"/>
                      <a:pt x="261" y="147"/>
                      <a:pt x="261" y="141"/>
                    </a:cubicBezTo>
                    <a:cubicBezTo>
                      <a:pt x="261" y="137"/>
                      <a:pt x="259" y="135"/>
                      <a:pt x="255" y="134"/>
                    </a:cubicBezTo>
                    <a:cubicBezTo>
                      <a:pt x="253" y="134"/>
                      <a:pt x="251" y="134"/>
                      <a:pt x="250" y="134"/>
                    </a:cubicBezTo>
                    <a:cubicBezTo>
                      <a:pt x="240" y="131"/>
                      <a:pt x="231" y="129"/>
                      <a:pt x="221" y="126"/>
                    </a:cubicBezTo>
                    <a:cubicBezTo>
                      <a:pt x="216" y="125"/>
                      <a:pt x="211" y="123"/>
                      <a:pt x="206" y="1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149" name="Freeform 10"/>
              <p:cNvSpPr/>
              <p:nvPr/>
            </p:nvSpPr>
            <p:spPr bwMode="auto">
              <a:xfrm>
                <a:off x="7550931" y="2257236"/>
                <a:ext cx="1089293" cy="1169389"/>
              </a:xfrm>
              <a:custGeom>
                <a:avLst/>
                <a:gdLst>
                  <a:gd name="T0" fmla="*/ 83 w 383"/>
                  <a:gd name="T1" fmla="*/ 410 h 411"/>
                  <a:gd name="T2" fmla="*/ 111 w 383"/>
                  <a:gd name="T3" fmla="*/ 380 h 411"/>
                  <a:gd name="T4" fmla="*/ 136 w 383"/>
                  <a:gd name="T5" fmla="*/ 371 h 411"/>
                  <a:gd name="T6" fmla="*/ 198 w 383"/>
                  <a:gd name="T7" fmla="*/ 294 h 411"/>
                  <a:gd name="T8" fmla="*/ 201 w 383"/>
                  <a:gd name="T9" fmla="*/ 280 h 411"/>
                  <a:gd name="T10" fmla="*/ 197 w 383"/>
                  <a:gd name="T11" fmla="*/ 274 h 411"/>
                  <a:gd name="T12" fmla="*/ 166 w 383"/>
                  <a:gd name="T13" fmla="*/ 283 h 411"/>
                  <a:gd name="T14" fmla="*/ 144 w 383"/>
                  <a:gd name="T15" fmla="*/ 291 h 411"/>
                  <a:gd name="T16" fmla="*/ 123 w 383"/>
                  <a:gd name="T17" fmla="*/ 305 h 411"/>
                  <a:gd name="T18" fmla="*/ 62 w 383"/>
                  <a:gd name="T19" fmla="*/ 344 h 411"/>
                  <a:gd name="T20" fmla="*/ 34 w 383"/>
                  <a:gd name="T21" fmla="*/ 353 h 411"/>
                  <a:gd name="T22" fmla="*/ 9 w 383"/>
                  <a:gd name="T23" fmla="*/ 344 h 411"/>
                  <a:gd name="T24" fmla="*/ 1 w 383"/>
                  <a:gd name="T25" fmla="*/ 322 h 411"/>
                  <a:gd name="T26" fmla="*/ 0 w 383"/>
                  <a:gd name="T27" fmla="*/ 288 h 411"/>
                  <a:gd name="T28" fmla="*/ 1 w 383"/>
                  <a:gd name="T29" fmla="*/ 283 h 411"/>
                  <a:gd name="T30" fmla="*/ 6 w 383"/>
                  <a:gd name="T31" fmla="*/ 282 h 411"/>
                  <a:gd name="T32" fmla="*/ 8 w 383"/>
                  <a:gd name="T33" fmla="*/ 285 h 411"/>
                  <a:gd name="T34" fmla="*/ 10 w 383"/>
                  <a:gd name="T35" fmla="*/ 290 h 411"/>
                  <a:gd name="T36" fmla="*/ 32 w 383"/>
                  <a:gd name="T37" fmla="*/ 298 h 411"/>
                  <a:gd name="T38" fmla="*/ 46 w 383"/>
                  <a:gd name="T39" fmla="*/ 293 h 411"/>
                  <a:gd name="T40" fmla="*/ 53 w 383"/>
                  <a:gd name="T41" fmla="*/ 291 h 411"/>
                  <a:gd name="T42" fmla="*/ 65 w 383"/>
                  <a:gd name="T43" fmla="*/ 288 h 411"/>
                  <a:gd name="T44" fmla="*/ 100 w 383"/>
                  <a:gd name="T45" fmla="*/ 268 h 411"/>
                  <a:gd name="T46" fmla="*/ 156 w 383"/>
                  <a:gd name="T47" fmla="*/ 244 h 411"/>
                  <a:gd name="T48" fmla="*/ 197 w 383"/>
                  <a:gd name="T49" fmla="*/ 229 h 411"/>
                  <a:gd name="T50" fmla="*/ 203 w 383"/>
                  <a:gd name="T51" fmla="*/ 226 h 411"/>
                  <a:gd name="T52" fmla="*/ 219 w 383"/>
                  <a:gd name="T53" fmla="*/ 204 h 411"/>
                  <a:gd name="T54" fmla="*/ 222 w 383"/>
                  <a:gd name="T55" fmla="*/ 124 h 411"/>
                  <a:gd name="T56" fmla="*/ 210 w 383"/>
                  <a:gd name="T57" fmla="*/ 69 h 411"/>
                  <a:gd name="T58" fmla="*/ 197 w 383"/>
                  <a:gd name="T59" fmla="*/ 36 h 411"/>
                  <a:gd name="T60" fmla="*/ 194 w 383"/>
                  <a:gd name="T61" fmla="*/ 10 h 411"/>
                  <a:gd name="T62" fmla="*/ 205 w 383"/>
                  <a:gd name="T63" fmla="*/ 2 h 411"/>
                  <a:gd name="T64" fmla="*/ 230 w 383"/>
                  <a:gd name="T65" fmla="*/ 7 h 411"/>
                  <a:gd name="T66" fmla="*/ 237 w 383"/>
                  <a:gd name="T67" fmla="*/ 10 h 411"/>
                  <a:gd name="T68" fmla="*/ 248 w 383"/>
                  <a:gd name="T69" fmla="*/ 19 h 411"/>
                  <a:gd name="T70" fmla="*/ 265 w 383"/>
                  <a:gd name="T71" fmla="*/ 29 h 411"/>
                  <a:gd name="T72" fmla="*/ 280 w 383"/>
                  <a:gd name="T73" fmla="*/ 49 h 411"/>
                  <a:gd name="T74" fmla="*/ 278 w 383"/>
                  <a:gd name="T75" fmla="*/ 66 h 411"/>
                  <a:gd name="T76" fmla="*/ 273 w 383"/>
                  <a:gd name="T77" fmla="*/ 72 h 411"/>
                  <a:gd name="T78" fmla="*/ 270 w 383"/>
                  <a:gd name="T79" fmla="*/ 77 h 411"/>
                  <a:gd name="T80" fmla="*/ 271 w 383"/>
                  <a:gd name="T81" fmla="*/ 158 h 411"/>
                  <a:gd name="T82" fmla="*/ 273 w 383"/>
                  <a:gd name="T83" fmla="*/ 179 h 411"/>
                  <a:gd name="T84" fmla="*/ 278 w 383"/>
                  <a:gd name="T85" fmla="*/ 182 h 411"/>
                  <a:gd name="T86" fmla="*/ 313 w 383"/>
                  <a:gd name="T87" fmla="*/ 160 h 411"/>
                  <a:gd name="T88" fmla="*/ 325 w 383"/>
                  <a:gd name="T89" fmla="*/ 144 h 411"/>
                  <a:gd name="T90" fmla="*/ 341 w 383"/>
                  <a:gd name="T91" fmla="*/ 128 h 411"/>
                  <a:gd name="T92" fmla="*/ 369 w 383"/>
                  <a:gd name="T93" fmla="*/ 122 h 411"/>
                  <a:gd name="T94" fmla="*/ 380 w 383"/>
                  <a:gd name="T95" fmla="*/ 141 h 411"/>
                  <a:gd name="T96" fmla="*/ 372 w 383"/>
                  <a:gd name="T97" fmla="*/ 154 h 411"/>
                  <a:gd name="T98" fmla="*/ 355 w 383"/>
                  <a:gd name="T99" fmla="*/ 169 h 411"/>
                  <a:gd name="T100" fmla="*/ 314 w 383"/>
                  <a:gd name="T101" fmla="*/ 199 h 411"/>
                  <a:gd name="T102" fmla="*/ 275 w 383"/>
                  <a:gd name="T103" fmla="*/ 229 h 411"/>
                  <a:gd name="T104" fmla="*/ 271 w 383"/>
                  <a:gd name="T105" fmla="*/ 238 h 411"/>
                  <a:gd name="T106" fmla="*/ 254 w 383"/>
                  <a:gd name="T107" fmla="*/ 310 h 411"/>
                  <a:gd name="T108" fmla="*/ 250 w 383"/>
                  <a:gd name="T109" fmla="*/ 320 h 411"/>
                  <a:gd name="T110" fmla="*/ 247 w 383"/>
                  <a:gd name="T111" fmla="*/ 325 h 411"/>
                  <a:gd name="T112" fmla="*/ 173 w 383"/>
                  <a:gd name="T113" fmla="*/ 386 h 411"/>
                  <a:gd name="T114" fmla="*/ 95 w 383"/>
                  <a:gd name="T115" fmla="*/ 410 h 411"/>
                  <a:gd name="T116" fmla="*/ 88 w 383"/>
                  <a:gd name="T117" fmla="*/ 411 h 411"/>
                  <a:gd name="T118" fmla="*/ 83 w 383"/>
                  <a:gd name="T119" fmla="*/ 410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83" h="411">
                    <a:moveTo>
                      <a:pt x="83" y="410"/>
                    </a:moveTo>
                    <a:cubicBezTo>
                      <a:pt x="89" y="396"/>
                      <a:pt x="96" y="385"/>
                      <a:pt x="111" y="380"/>
                    </a:cubicBezTo>
                    <a:cubicBezTo>
                      <a:pt x="120" y="378"/>
                      <a:pt x="128" y="375"/>
                      <a:pt x="136" y="371"/>
                    </a:cubicBezTo>
                    <a:cubicBezTo>
                      <a:pt x="168" y="355"/>
                      <a:pt x="188" y="328"/>
                      <a:pt x="198" y="294"/>
                    </a:cubicBezTo>
                    <a:cubicBezTo>
                      <a:pt x="199" y="289"/>
                      <a:pt x="200" y="284"/>
                      <a:pt x="201" y="280"/>
                    </a:cubicBezTo>
                    <a:cubicBezTo>
                      <a:pt x="202" y="275"/>
                      <a:pt x="201" y="274"/>
                      <a:pt x="197" y="274"/>
                    </a:cubicBezTo>
                    <a:cubicBezTo>
                      <a:pt x="186" y="275"/>
                      <a:pt x="176" y="278"/>
                      <a:pt x="166" y="283"/>
                    </a:cubicBezTo>
                    <a:cubicBezTo>
                      <a:pt x="159" y="286"/>
                      <a:pt x="152" y="289"/>
                      <a:pt x="144" y="291"/>
                    </a:cubicBezTo>
                    <a:cubicBezTo>
                      <a:pt x="136" y="294"/>
                      <a:pt x="130" y="300"/>
                      <a:pt x="123" y="305"/>
                    </a:cubicBezTo>
                    <a:cubicBezTo>
                      <a:pt x="105" y="321"/>
                      <a:pt x="84" y="334"/>
                      <a:pt x="62" y="344"/>
                    </a:cubicBezTo>
                    <a:cubicBezTo>
                      <a:pt x="53" y="348"/>
                      <a:pt x="43" y="351"/>
                      <a:pt x="34" y="353"/>
                    </a:cubicBezTo>
                    <a:cubicBezTo>
                      <a:pt x="24" y="356"/>
                      <a:pt x="15" y="352"/>
                      <a:pt x="9" y="344"/>
                    </a:cubicBezTo>
                    <a:cubicBezTo>
                      <a:pt x="4" y="338"/>
                      <a:pt x="1" y="330"/>
                      <a:pt x="1" y="322"/>
                    </a:cubicBezTo>
                    <a:cubicBezTo>
                      <a:pt x="1" y="310"/>
                      <a:pt x="0" y="299"/>
                      <a:pt x="0" y="288"/>
                    </a:cubicBezTo>
                    <a:cubicBezTo>
                      <a:pt x="0" y="286"/>
                      <a:pt x="0" y="284"/>
                      <a:pt x="1" y="283"/>
                    </a:cubicBezTo>
                    <a:cubicBezTo>
                      <a:pt x="1" y="280"/>
                      <a:pt x="4" y="279"/>
                      <a:pt x="6" y="282"/>
                    </a:cubicBezTo>
                    <a:cubicBezTo>
                      <a:pt x="7" y="283"/>
                      <a:pt x="7" y="284"/>
                      <a:pt x="8" y="285"/>
                    </a:cubicBezTo>
                    <a:cubicBezTo>
                      <a:pt x="9" y="286"/>
                      <a:pt x="9" y="288"/>
                      <a:pt x="10" y="290"/>
                    </a:cubicBezTo>
                    <a:cubicBezTo>
                      <a:pt x="16" y="297"/>
                      <a:pt x="23" y="301"/>
                      <a:pt x="32" y="298"/>
                    </a:cubicBezTo>
                    <a:cubicBezTo>
                      <a:pt x="37" y="297"/>
                      <a:pt x="41" y="295"/>
                      <a:pt x="46" y="293"/>
                    </a:cubicBezTo>
                    <a:cubicBezTo>
                      <a:pt x="48" y="292"/>
                      <a:pt x="51" y="291"/>
                      <a:pt x="53" y="291"/>
                    </a:cubicBezTo>
                    <a:cubicBezTo>
                      <a:pt x="58" y="292"/>
                      <a:pt x="61" y="290"/>
                      <a:pt x="65" y="288"/>
                    </a:cubicBezTo>
                    <a:cubicBezTo>
                      <a:pt x="77" y="282"/>
                      <a:pt x="89" y="275"/>
                      <a:pt x="100" y="268"/>
                    </a:cubicBezTo>
                    <a:cubicBezTo>
                      <a:pt x="118" y="258"/>
                      <a:pt x="137" y="251"/>
                      <a:pt x="156" y="244"/>
                    </a:cubicBezTo>
                    <a:cubicBezTo>
                      <a:pt x="169" y="239"/>
                      <a:pt x="183" y="234"/>
                      <a:pt x="197" y="229"/>
                    </a:cubicBezTo>
                    <a:cubicBezTo>
                      <a:pt x="199" y="228"/>
                      <a:pt x="201" y="227"/>
                      <a:pt x="203" y="226"/>
                    </a:cubicBezTo>
                    <a:cubicBezTo>
                      <a:pt x="212" y="222"/>
                      <a:pt x="218" y="215"/>
                      <a:pt x="219" y="204"/>
                    </a:cubicBezTo>
                    <a:cubicBezTo>
                      <a:pt x="221" y="178"/>
                      <a:pt x="223" y="151"/>
                      <a:pt x="222" y="124"/>
                    </a:cubicBezTo>
                    <a:cubicBezTo>
                      <a:pt x="221" y="105"/>
                      <a:pt x="218" y="87"/>
                      <a:pt x="210" y="69"/>
                    </a:cubicBezTo>
                    <a:cubicBezTo>
                      <a:pt x="205" y="58"/>
                      <a:pt x="201" y="47"/>
                      <a:pt x="197" y="36"/>
                    </a:cubicBezTo>
                    <a:cubicBezTo>
                      <a:pt x="194" y="28"/>
                      <a:pt x="193" y="19"/>
                      <a:pt x="194" y="10"/>
                    </a:cubicBezTo>
                    <a:cubicBezTo>
                      <a:pt x="194" y="4"/>
                      <a:pt x="199" y="0"/>
                      <a:pt x="205" y="2"/>
                    </a:cubicBezTo>
                    <a:cubicBezTo>
                      <a:pt x="213" y="4"/>
                      <a:pt x="222" y="5"/>
                      <a:pt x="230" y="7"/>
                    </a:cubicBezTo>
                    <a:cubicBezTo>
                      <a:pt x="233" y="7"/>
                      <a:pt x="235" y="9"/>
                      <a:pt x="237" y="10"/>
                    </a:cubicBezTo>
                    <a:cubicBezTo>
                      <a:pt x="241" y="13"/>
                      <a:pt x="244" y="16"/>
                      <a:pt x="248" y="19"/>
                    </a:cubicBezTo>
                    <a:cubicBezTo>
                      <a:pt x="253" y="23"/>
                      <a:pt x="259" y="26"/>
                      <a:pt x="265" y="29"/>
                    </a:cubicBezTo>
                    <a:cubicBezTo>
                      <a:pt x="274" y="33"/>
                      <a:pt x="279" y="40"/>
                      <a:pt x="280" y="49"/>
                    </a:cubicBezTo>
                    <a:cubicBezTo>
                      <a:pt x="280" y="55"/>
                      <a:pt x="280" y="60"/>
                      <a:pt x="278" y="66"/>
                    </a:cubicBezTo>
                    <a:cubicBezTo>
                      <a:pt x="277" y="68"/>
                      <a:pt x="275" y="70"/>
                      <a:pt x="273" y="72"/>
                    </a:cubicBezTo>
                    <a:cubicBezTo>
                      <a:pt x="271" y="74"/>
                      <a:pt x="270" y="75"/>
                      <a:pt x="270" y="77"/>
                    </a:cubicBezTo>
                    <a:cubicBezTo>
                      <a:pt x="271" y="104"/>
                      <a:pt x="271" y="131"/>
                      <a:pt x="271" y="158"/>
                    </a:cubicBezTo>
                    <a:cubicBezTo>
                      <a:pt x="272" y="165"/>
                      <a:pt x="272" y="172"/>
                      <a:pt x="273" y="179"/>
                    </a:cubicBezTo>
                    <a:cubicBezTo>
                      <a:pt x="274" y="183"/>
                      <a:pt x="275" y="184"/>
                      <a:pt x="278" y="182"/>
                    </a:cubicBezTo>
                    <a:cubicBezTo>
                      <a:pt x="291" y="176"/>
                      <a:pt x="303" y="170"/>
                      <a:pt x="313" y="160"/>
                    </a:cubicBezTo>
                    <a:cubicBezTo>
                      <a:pt x="317" y="155"/>
                      <a:pt x="321" y="150"/>
                      <a:pt x="325" y="144"/>
                    </a:cubicBezTo>
                    <a:cubicBezTo>
                      <a:pt x="330" y="138"/>
                      <a:pt x="335" y="132"/>
                      <a:pt x="341" y="128"/>
                    </a:cubicBezTo>
                    <a:cubicBezTo>
                      <a:pt x="350" y="122"/>
                      <a:pt x="359" y="120"/>
                      <a:pt x="369" y="122"/>
                    </a:cubicBezTo>
                    <a:cubicBezTo>
                      <a:pt x="379" y="124"/>
                      <a:pt x="383" y="131"/>
                      <a:pt x="380" y="141"/>
                    </a:cubicBezTo>
                    <a:cubicBezTo>
                      <a:pt x="379" y="146"/>
                      <a:pt x="376" y="151"/>
                      <a:pt x="372" y="154"/>
                    </a:cubicBezTo>
                    <a:cubicBezTo>
                      <a:pt x="367" y="160"/>
                      <a:pt x="361" y="165"/>
                      <a:pt x="355" y="169"/>
                    </a:cubicBezTo>
                    <a:cubicBezTo>
                      <a:pt x="341" y="178"/>
                      <a:pt x="328" y="189"/>
                      <a:pt x="314" y="199"/>
                    </a:cubicBezTo>
                    <a:cubicBezTo>
                      <a:pt x="301" y="209"/>
                      <a:pt x="289" y="219"/>
                      <a:pt x="275" y="229"/>
                    </a:cubicBezTo>
                    <a:cubicBezTo>
                      <a:pt x="272" y="232"/>
                      <a:pt x="271" y="234"/>
                      <a:pt x="271" y="238"/>
                    </a:cubicBezTo>
                    <a:cubicBezTo>
                      <a:pt x="267" y="263"/>
                      <a:pt x="262" y="287"/>
                      <a:pt x="254" y="310"/>
                    </a:cubicBezTo>
                    <a:cubicBezTo>
                      <a:pt x="253" y="314"/>
                      <a:pt x="251" y="317"/>
                      <a:pt x="250" y="320"/>
                    </a:cubicBezTo>
                    <a:cubicBezTo>
                      <a:pt x="249" y="322"/>
                      <a:pt x="249" y="324"/>
                      <a:pt x="247" y="325"/>
                    </a:cubicBezTo>
                    <a:cubicBezTo>
                      <a:pt x="226" y="349"/>
                      <a:pt x="202" y="371"/>
                      <a:pt x="173" y="386"/>
                    </a:cubicBezTo>
                    <a:cubicBezTo>
                      <a:pt x="149" y="400"/>
                      <a:pt x="123" y="408"/>
                      <a:pt x="95" y="410"/>
                    </a:cubicBezTo>
                    <a:cubicBezTo>
                      <a:pt x="93" y="410"/>
                      <a:pt x="90" y="411"/>
                      <a:pt x="88" y="411"/>
                    </a:cubicBezTo>
                    <a:cubicBezTo>
                      <a:pt x="87" y="411"/>
                      <a:pt x="85" y="411"/>
                      <a:pt x="83" y="4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150" name="Freeform 11"/>
              <p:cNvSpPr>
                <a:spLocks noEditPoints="1"/>
              </p:cNvSpPr>
              <p:nvPr/>
            </p:nvSpPr>
            <p:spPr bwMode="auto">
              <a:xfrm>
                <a:off x="4606634" y="2270052"/>
                <a:ext cx="551054" cy="1278318"/>
              </a:xfrm>
              <a:custGeom>
                <a:avLst/>
                <a:gdLst>
                  <a:gd name="T0" fmla="*/ 127 w 193"/>
                  <a:gd name="T1" fmla="*/ 371 h 449"/>
                  <a:gd name="T2" fmla="*/ 63 w 193"/>
                  <a:gd name="T3" fmla="*/ 417 h 449"/>
                  <a:gd name="T4" fmla="*/ 47 w 193"/>
                  <a:gd name="T5" fmla="*/ 433 h 449"/>
                  <a:gd name="T6" fmla="*/ 7 w 193"/>
                  <a:gd name="T7" fmla="*/ 434 h 449"/>
                  <a:gd name="T8" fmla="*/ 1 w 193"/>
                  <a:gd name="T9" fmla="*/ 383 h 449"/>
                  <a:gd name="T10" fmla="*/ 33 w 193"/>
                  <a:gd name="T11" fmla="*/ 331 h 449"/>
                  <a:gd name="T12" fmla="*/ 49 w 193"/>
                  <a:gd name="T13" fmla="*/ 286 h 449"/>
                  <a:gd name="T14" fmla="*/ 50 w 193"/>
                  <a:gd name="T15" fmla="*/ 233 h 449"/>
                  <a:gd name="T16" fmla="*/ 38 w 193"/>
                  <a:gd name="T17" fmla="*/ 207 h 449"/>
                  <a:gd name="T18" fmla="*/ 54 w 193"/>
                  <a:gd name="T19" fmla="*/ 201 h 449"/>
                  <a:gd name="T20" fmla="*/ 75 w 193"/>
                  <a:gd name="T21" fmla="*/ 209 h 449"/>
                  <a:gd name="T22" fmla="*/ 107 w 193"/>
                  <a:gd name="T23" fmla="*/ 223 h 449"/>
                  <a:gd name="T24" fmla="*/ 126 w 193"/>
                  <a:gd name="T25" fmla="*/ 233 h 449"/>
                  <a:gd name="T26" fmla="*/ 133 w 193"/>
                  <a:gd name="T27" fmla="*/ 231 h 449"/>
                  <a:gd name="T28" fmla="*/ 135 w 193"/>
                  <a:gd name="T29" fmla="*/ 200 h 449"/>
                  <a:gd name="T30" fmla="*/ 133 w 193"/>
                  <a:gd name="T31" fmla="*/ 99 h 449"/>
                  <a:gd name="T32" fmla="*/ 105 w 193"/>
                  <a:gd name="T33" fmla="*/ 55 h 449"/>
                  <a:gd name="T34" fmla="*/ 77 w 193"/>
                  <a:gd name="T35" fmla="*/ 9 h 449"/>
                  <a:gd name="T36" fmla="*/ 95 w 193"/>
                  <a:gd name="T37" fmla="*/ 6 h 449"/>
                  <a:gd name="T38" fmla="*/ 165 w 193"/>
                  <a:gd name="T39" fmla="*/ 52 h 449"/>
                  <a:gd name="T40" fmla="*/ 189 w 193"/>
                  <a:gd name="T41" fmla="*/ 83 h 449"/>
                  <a:gd name="T42" fmla="*/ 189 w 193"/>
                  <a:gd name="T43" fmla="*/ 292 h 449"/>
                  <a:gd name="T44" fmla="*/ 165 w 193"/>
                  <a:gd name="T45" fmla="*/ 409 h 449"/>
                  <a:gd name="T46" fmla="*/ 145 w 193"/>
                  <a:gd name="T47" fmla="*/ 428 h 449"/>
                  <a:gd name="T48" fmla="*/ 134 w 193"/>
                  <a:gd name="T49" fmla="*/ 415 h 449"/>
                  <a:gd name="T50" fmla="*/ 131 w 193"/>
                  <a:gd name="T51" fmla="*/ 367 h 449"/>
                  <a:gd name="T52" fmla="*/ 124 w 193"/>
                  <a:gd name="T53" fmla="*/ 264 h 449"/>
                  <a:gd name="T54" fmla="*/ 102 w 193"/>
                  <a:gd name="T55" fmla="*/ 280 h 449"/>
                  <a:gd name="T56" fmla="*/ 81 w 193"/>
                  <a:gd name="T57" fmla="*/ 296 h 449"/>
                  <a:gd name="T58" fmla="*/ 59 w 193"/>
                  <a:gd name="T59" fmla="*/ 331 h 449"/>
                  <a:gd name="T60" fmla="*/ 31 w 193"/>
                  <a:gd name="T61" fmla="*/ 373 h 449"/>
                  <a:gd name="T62" fmla="*/ 46 w 193"/>
                  <a:gd name="T63" fmla="*/ 382 h 449"/>
                  <a:gd name="T64" fmla="*/ 78 w 193"/>
                  <a:gd name="T65" fmla="*/ 363 h 449"/>
                  <a:gd name="T66" fmla="*/ 114 w 193"/>
                  <a:gd name="T67" fmla="*/ 346 h 449"/>
                  <a:gd name="T68" fmla="*/ 133 w 193"/>
                  <a:gd name="T69" fmla="*/ 325 h 449"/>
                  <a:gd name="T70" fmla="*/ 132 w 193"/>
                  <a:gd name="T71" fmla="*/ 255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93" h="449">
                    <a:moveTo>
                      <a:pt x="131" y="367"/>
                    </a:moveTo>
                    <a:cubicBezTo>
                      <a:pt x="129" y="369"/>
                      <a:pt x="128" y="370"/>
                      <a:pt x="127" y="371"/>
                    </a:cubicBezTo>
                    <a:cubicBezTo>
                      <a:pt x="112" y="385"/>
                      <a:pt x="97" y="397"/>
                      <a:pt x="80" y="408"/>
                    </a:cubicBezTo>
                    <a:cubicBezTo>
                      <a:pt x="74" y="411"/>
                      <a:pt x="69" y="414"/>
                      <a:pt x="63" y="417"/>
                    </a:cubicBezTo>
                    <a:cubicBezTo>
                      <a:pt x="61" y="419"/>
                      <a:pt x="59" y="420"/>
                      <a:pt x="57" y="422"/>
                    </a:cubicBezTo>
                    <a:cubicBezTo>
                      <a:pt x="54" y="426"/>
                      <a:pt x="50" y="430"/>
                      <a:pt x="47" y="433"/>
                    </a:cubicBezTo>
                    <a:cubicBezTo>
                      <a:pt x="44" y="436"/>
                      <a:pt x="41" y="439"/>
                      <a:pt x="38" y="441"/>
                    </a:cubicBezTo>
                    <a:cubicBezTo>
                      <a:pt x="27" y="449"/>
                      <a:pt x="13" y="446"/>
                      <a:pt x="7" y="434"/>
                    </a:cubicBezTo>
                    <a:cubicBezTo>
                      <a:pt x="4" y="428"/>
                      <a:pt x="2" y="421"/>
                      <a:pt x="1" y="415"/>
                    </a:cubicBezTo>
                    <a:cubicBezTo>
                      <a:pt x="0" y="404"/>
                      <a:pt x="0" y="394"/>
                      <a:pt x="1" y="383"/>
                    </a:cubicBezTo>
                    <a:cubicBezTo>
                      <a:pt x="2" y="379"/>
                      <a:pt x="3" y="374"/>
                      <a:pt x="7" y="372"/>
                    </a:cubicBezTo>
                    <a:cubicBezTo>
                      <a:pt x="20" y="361"/>
                      <a:pt x="28" y="346"/>
                      <a:pt x="33" y="331"/>
                    </a:cubicBezTo>
                    <a:cubicBezTo>
                      <a:pt x="36" y="325"/>
                      <a:pt x="37" y="319"/>
                      <a:pt x="39" y="313"/>
                    </a:cubicBezTo>
                    <a:cubicBezTo>
                      <a:pt x="42" y="304"/>
                      <a:pt x="45" y="294"/>
                      <a:pt x="49" y="286"/>
                    </a:cubicBezTo>
                    <a:cubicBezTo>
                      <a:pt x="56" y="272"/>
                      <a:pt x="56" y="258"/>
                      <a:pt x="53" y="244"/>
                    </a:cubicBezTo>
                    <a:cubicBezTo>
                      <a:pt x="52" y="240"/>
                      <a:pt x="51" y="237"/>
                      <a:pt x="50" y="233"/>
                    </a:cubicBezTo>
                    <a:cubicBezTo>
                      <a:pt x="49" y="229"/>
                      <a:pt x="47" y="225"/>
                      <a:pt x="44" y="221"/>
                    </a:cubicBezTo>
                    <a:cubicBezTo>
                      <a:pt x="42" y="217"/>
                      <a:pt x="39" y="212"/>
                      <a:pt x="38" y="207"/>
                    </a:cubicBezTo>
                    <a:cubicBezTo>
                      <a:pt x="36" y="202"/>
                      <a:pt x="38" y="199"/>
                      <a:pt x="44" y="199"/>
                    </a:cubicBezTo>
                    <a:cubicBezTo>
                      <a:pt x="48" y="199"/>
                      <a:pt x="51" y="199"/>
                      <a:pt x="54" y="201"/>
                    </a:cubicBezTo>
                    <a:cubicBezTo>
                      <a:pt x="55" y="202"/>
                      <a:pt x="56" y="203"/>
                      <a:pt x="57" y="203"/>
                    </a:cubicBezTo>
                    <a:cubicBezTo>
                      <a:pt x="62" y="208"/>
                      <a:pt x="68" y="209"/>
                      <a:pt x="75" y="209"/>
                    </a:cubicBezTo>
                    <a:cubicBezTo>
                      <a:pt x="83" y="209"/>
                      <a:pt x="90" y="212"/>
                      <a:pt x="96" y="218"/>
                    </a:cubicBezTo>
                    <a:cubicBezTo>
                      <a:pt x="99" y="221"/>
                      <a:pt x="103" y="223"/>
                      <a:pt x="107" y="223"/>
                    </a:cubicBezTo>
                    <a:cubicBezTo>
                      <a:pt x="110" y="223"/>
                      <a:pt x="112" y="224"/>
                      <a:pt x="115" y="225"/>
                    </a:cubicBezTo>
                    <a:cubicBezTo>
                      <a:pt x="120" y="226"/>
                      <a:pt x="124" y="229"/>
                      <a:pt x="126" y="233"/>
                    </a:cubicBezTo>
                    <a:cubicBezTo>
                      <a:pt x="126" y="234"/>
                      <a:pt x="127" y="235"/>
                      <a:pt x="128" y="236"/>
                    </a:cubicBezTo>
                    <a:cubicBezTo>
                      <a:pt x="131" y="236"/>
                      <a:pt x="132" y="234"/>
                      <a:pt x="133" y="231"/>
                    </a:cubicBezTo>
                    <a:cubicBezTo>
                      <a:pt x="134" y="229"/>
                      <a:pt x="134" y="227"/>
                      <a:pt x="134" y="225"/>
                    </a:cubicBezTo>
                    <a:cubicBezTo>
                      <a:pt x="134" y="217"/>
                      <a:pt x="134" y="208"/>
                      <a:pt x="135" y="200"/>
                    </a:cubicBezTo>
                    <a:cubicBezTo>
                      <a:pt x="137" y="176"/>
                      <a:pt x="139" y="151"/>
                      <a:pt x="137" y="127"/>
                    </a:cubicBezTo>
                    <a:cubicBezTo>
                      <a:pt x="137" y="118"/>
                      <a:pt x="135" y="109"/>
                      <a:pt x="133" y="99"/>
                    </a:cubicBezTo>
                    <a:cubicBezTo>
                      <a:pt x="132" y="90"/>
                      <a:pt x="127" y="81"/>
                      <a:pt x="121" y="74"/>
                    </a:cubicBezTo>
                    <a:cubicBezTo>
                      <a:pt x="116" y="67"/>
                      <a:pt x="111" y="61"/>
                      <a:pt x="105" y="55"/>
                    </a:cubicBezTo>
                    <a:cubicBezTo>
                      <a:pt x="98" y="46"/>
                      <a:pt x="90" y="36"/>
                      <a:pt x="83" y="27"/>
                    </a:cubicBezTo>
                    <a:cubicBezTo>
                      <a:pt x="79" y="22"/>
                      <a:pt x="77" y="15"/>
                      <a:pt x="77" y="9"/>
                    </a:cubicBezTo>
                    <a:cubicBezTo>
                      <a:pt x="77" y="3"/>
                      <a:pt x="80" y="0"/>
                      <a:pt x="86" y="2"/>
                    </a:cubicBezTo>
                    <a:cubicBezTo>
                      <a:pt x="89" y="2"/>
                      <a:pt x="92" y="4"/>
                      <a:pt x="95" y="6"/>
                    </a:cubicBezTo>
                    <a:cubicBezTo>
                      <a:pt x="105" y="15"/>
                      <a:pt x="116" y="22"/>
                      <a:pt x="128" y="28"/>
                    </a:cubicBezTo>
                    <a:cubicBezTo>
                      <a:pt x="141" y="35"/>
                      <a:pt x="154" y="43"/>
                      <a:pt x="165" y="52"/>
                    </a:cubicBezTo>
                    <a:cubicBezTo>
                      <a:pt x="172" y="58"/>
                      <a:pt x="179" y="64"/>
                      <a:pt x="184" y="72"/>
                    </a:cubicBezTo>
                    <a:cubicBezTo>
                      <a:pt x="186" y="75"/>
                      <a:pt x="188" y="78"/>
                      <a:pt x="189" y="83"/>
                    </a:cubicBezTo>
                    <a:cubicBezTo>
                      <a:pt x="192" y="122"/>
                      <a:pt x="193" y="162"/>
                      <a:pt x="193" y="202"/>
                    </a:cubicBezTo>
                    <a:cubicBezTo>
                      <a:pt x="193" y="232"/>
                      <a:pt x="192" y="262"/>
                      <a:pt x="189" y="292"/>
                    </a:cubicBezTo>
                    <a:cubicBezTo>
                      <a:pt x="186" y="321"/>
                      <a:pt x="183" y="350"/>
                      <a:pt x="176" y="378"/>
                    </a:cubicBezTo>
                    <a:cubicBezTo>
                      <a:pt x="173" y="388"/>
                      <a:pt x="170" y="399"/>
                      <a:pt x="165" y="409"/>
                    </a:cubicBezTo>
                    <a:cubicBezTo>
                      <a:pt x="162" y="414"/>
                      <a:pt x="159" y="419"/>
                      <a:pt x="155" y="423"/>
                    </a:cubicBezTo>
                    <a:cubicBezTo>
                      <a:pt x="152" y="426"/>
                      <a:pt x="149" y="428"/>
                      <a:pt x="145" y="428"/>
                    </a:cubicBezTo>
                    <a:cubicBezTo>
                      <a:pt x="140" y="429"/>
                      <a:pt x="136" y="427"/>
                      <a:pt x="135" y="422"/>
                    </a:cubicBezTo>
                    <a:cubicBezTo>
                      <a:pt x="135" y="420"/>
                      <a:pt x="135" y="418"/>
                      <a:pt x="134" y="415"/>
                    </a:cubicBezTo>
                    <a:cubicBezTo>
                      <a:pt x="134" y="407"/>
                      <a:pt x="135" y="399"/>
                      <a:pt x="135" y="391"/>
                    </a:cubicBezTo>
                    <a:cubicBezTo>
                      <a:pt x="134" y="383"/>
                      <a:pt x="134" y="375"/>
                      <a:pt x="131" y="367"/>
                    </a:cubicBezTo>
                    <a:close/>
                    <a:moveTo>
                      <a:pt x="132" y="255"/>
                    </a:moveTo>
                    <a:cubicBezTo>
                      <a:pt x="127" y="257"/>
                      <a:pt x="125" y="260"/>
                      <a:pt x="124" y="264"/>
                    </a:cubicBezTo>
                    <a:cubicBezTo>
                      <a:pt x="123" y="267"/>
                      <a:pt x="122" y="271"/>
                      <a:pt x="119" y="273"/>
                    </a:cubicBezTo>
                    <a:cubicBezTo>
                      <a:pt x="114" y="277"/>
                      <a:pt x="108" y="280"/>
                      <a:pt x="102" y="280"/>
                    </a:cubicBezTo>
                    <a:cubicBezTo>
                      <a:pt x="97" y="280"/>
                      <a:pt x="94" y="282"/>
                      <a:pt x="91" y="285"/>
                    </a:cubicBezTo>
                    <a:cubicBezTo>
                      <a:pt x="87" y="289"/>
                      <a:pt x="84" y="292"/>
                      <a:pt x="81" y="296"/>
                    </a:cubicBezTo>
                    <a:cubicBezTo>
                      <a:pt x="78" y="299"/>
                      <a:pt x="76" y="302"/>
                      <a:pt x="75" y="305"/>
                    </a:cubicBezTo>
                    <a:cubicBezTo>
                      <a:pt x="71" y="315"/>
                      <a:pt x="66" y="323"/>
                      <a:pt x="59" y="331"/>
                    </a:cubicBezTo>
                    <a:cubicBezTo>
                      <a:pt x="54" y="337"/>
                      <a:pt x="50" y="343"/>
                      <a:pt x="45" y="349"/>
                    </a:cubicBezTo>
                    <a:cubicBezTo>
                      <a:pt x="39" y="356"/>
                      <a:pt x="34" y="364"/>
                      <a:pt x="31" y="373"/>
                    </a:cubicBezTo>
                    <a:cubicBezTo>
                      <a:pt x="29" y="377"/>
                      <a:pt x="29" y="379"/>
                      <a:pt x="34" y="381"/>
                    </a:cubicBezTo>
                    <a:cubicBezTo>
                      <a:pt x="38" y="382"/>
                      <a:pt x="42" y="383"/>
                      <a:pt x="46" y="382"/>
                    </a:cubicBezTo>
                    <a:cubicBezTo>
                      <a:pt x="53" y="381"/>
                      <a:pt x="59" y="378"/>
                      <a:pt x="64" y="374"/>
                    </a:cubicBezTo>
                    <a:cubicBezTo>
                      <a:pt x="69" y="371"/>
                      <a:pt x="73" y="367"/>
                      <a:pt x="78" y="363"/>
                    </a:cubicBezTo>
                    <a:cubicBezTo>
                      <a:pt x="81" y="361"/>
                      <a:pt x="83" y="359"/>
                      <a:pt x="87" y="358"/>
                    </a:cubicBezTo>
                    <a:cubicBezTo>
                      <a:pt x="97" y="356"/>
                      <a:pt x="106" y="351"/>
                      <a:pt x="114" y="346"/>
                    </a:cubicBezTo>
                    <a:cubicBezTo>
                      <a:pt x="119" y="343"/>
                      <a:pt x="123" y="340"/>
                      <a:pt x="127" y="338"/>
                    </a:cubicBezTo>
                    <a:cubicBezTo>
                      <a:pt x="131" y="335"/>
                      <a:pt x="133" y="331"/>
                      <a:pt x="133" y="325"/>
                    </a:cubicBezTo>
                    <a:cubicBezTo>
                      <a:pt x="132" y="304"/>
                      <a:pt x="132" y="282"/>
                      <a:pt x="132" y="260"/>
                    </a:cubicBezTo>
                    <a:cubicBezTo>
                      <a:pt x="132" y="259"/>
                      <a:pt x="132" y="257"/>
                      <a:pt x="132" y="25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151" name="Freeform 12"/>
              <p:cNvSpPr/>
              <p:nvPr/>
            </p:nvSpPr>
            <p:spPr bwMode="auto">
              <a:xfrm>
                <a:off x="5375547" y="2443057"/>
                <a:ext cx="650372" cy="900269"/>
              </a:xfrm>
              <a:custGeom>
                <a:avLst/>
                <a:gdLst>
                  <a:gd name="T0" fmla="*/ 34 w 229"/>
                  <a:gd name="T1" fmla="*/ 0 h 316"/>
                  <a:gd name="T2" fmla="*/ 37 w 229"/>
                  <a:gd name="T3" fmla="*/ 2 h 316"/>
                  <a:gd name="T4" fmla="*/ 69 w 229"/>
                  <a:gd name="T5" fmla="*/ 32 h 316"/>
                  <a:gd name="T6" fmla="*/ 73 w 229"/>
                  <a:gd name="T7" fmla="*/ 38 h 316"/>
                  <a:gd name="T8" fmla="*/ 99 w 229"/>
                  <a:gd name="T9" fmla="*/ 117 h 316"/>
                  <a:gd name="T10" fmla="*/ 101 w 229"/>
                  <a:gd name="T11" fmla="*/ 128 h 316"/>
                  <a:gd name="T12" fmla="*/ 112 w 229"/>
                  <a:gd name="T13" fmla="*/ 132 h 316"/>
                  <a:gd name="T14" fmla="*/ 120 w 229"/>
                  <a:gd name="T15" fmla="*/ 127 h 316"/>
                  <a:gd name="T16" fmla="*/ 145 w 229"/>
                  <a:gd name="T17" fmla="*/ 109 h 316"/>
                  <a:gd name="T18" fmla="*/ 148 w 229"/>
                  <a:gd name="T19" fmla="*/ 103 h 316"/>
                  <a:gd name="T20" fmla="*/ 148 w 229"/>
                  <a:gd name="T21" fmla="*/ 80 h 316"/>
                  <a:gd name="T22" fmla="*/ 159 w 229"/>
                  <a:gd name="T23" fmla="*/ 69 h 316"/>
                  <a:gd name="T24" fmla="*/ 162 w 229"/>
                  <a:gd name="T25" fmla="*/ 71 h 316"/>
                  <a:gd name="T26" fmla="*/ 164 w 229"/>
                  <a:gd name="T27" fmla="*/ 75 h 316"/>
                  <a:gd name="T28" fmla="*/ 171 w 229"/>
                  <a:gd name="T29" fmla="*/ 86 h 316"/>
                  <a:gd name="T30" fmla="*/ 204 w 229"/>
                  <a:gd name="T31" fmla="*/ 104 h 316"/>
                  <a:gd name="T32" fmla="*/ 209 w 229"/>
                  <a:gd name="T33" fmla="*/ 112 h 316"/>
                  <a:gd name="T34" fmla="*/ 169 w 229"/>
                  <a:gd name="T35" fmla="*/ 170 h 316"/>
                  <a:gd name="T36" fmla="*/ 128 w 229"/>
                  <a:gd name="T37" fmla="*/ 175 h 316"/>
                  <a:gd name="T38" fmla="*/ 114 w 229"/>
                  <a:gd name="T39" fmla="*/ 190 h 316"/>
                  <a:gd name="T40" fmla="*/ 115 w 229"/>
                  <a:gd name="T41" fmla="*/ 196 h 316"/>
                  <a:gd name="T42" fmla="*/ 115 w 229"/>
                  <a:gd name="T43" fmla="*/ 219 h 316"/>
                  <a:gd name="T44" fmla="*/ 109 w 229"/>
                  <a:gd name="T45" fmla="*/ 226 h 316"/>
                  <a:gd name="T46" fmla="*/ 89 w 229"/>
                  <a:gd name="T47" fmla="*/ 246 h 316"/>
                  <a:gd name="T48" fmla="*/ 95 w 229"/>
                  <a:gd name="T49" fmla="*/ 260 h 316"/>
                  <a:gd name="T50" fmla="*/ 113 w 229"/>
                  <a:gd name="T51" fmla="*/ 259 h 316"/>
                  <a:gd name="T52" fmla="*/ 148 w 229"/>
                  <a:gd name="T53" fmla="*/ 248 h 316"/>
                  <a:gd name="T54" fmla="*/ 170 w 229"/>
                  <a:gd name="T55" fmla="*/ 243 h 316"/>
                  <a:gd name="T56" fmla="*/ 187 w 229"/>
                  <a:gd name="T57" fmla="*/ 237 h 316"/>
                  <a:gd name="T58" fmla="*/ 212 w 229"/>
                  <a:gd name="T59" fmla="*/ 229 h 316"/>
                  <a:gd name="T60" fmla="*/ 220 w 229"/>
                  <a:gd name="T61" fmla="*/ 229 h 316"/>
                  <a:gd name="T62" fmla="*/ 227 w 229"/>
                  <a:gd name="T63" fmla="*/ 241 h 316"/>
                  <a:gd name="T64" fmla="*/ 214 w 229"/>
                  <a:gd name="T65" fmla="*/ 267 h 316"/>
                  <a:gd name="T66" fmla="*/ 203 w 229"/>
                  <a:gd name="T67" fmla="*/ 277 h 316"/>
                  <a:gd name="T68" fmla="*/ 174 w 229"/>
                  <a:gd name="T69" fmla="*/ 289 h 316"/>
                  <a:gd name="T70" fmla="*/ 140 w 229"/>
                  <a:gd name="T71" fmla="*/ 298 h 316"/>
                  <a:gd name="T72" fmla="*/ 127 w 229"/>
                  <a:gd name="T73" fmla="*/ 298 h 316"/>
                  <a:gd name="T74" fmla="*/ 116 w 229"/>
                  <a:gd name="T75" fmla="*/ 301 h 316"/>
                  <a:gd name="T76" fmla="*/ 55 w 229"/>
                  <a:gd name="T77" fmla="*/ 304 h 316"/>
                  <a:gd name="T78" fmla="*/ 44 w 229"/>
                  <a:gd name="T79" fmla="*/ 292 h 316"/>
                  <a:gd name="T80" fmla="*/ 27 w 229"/>
                  <a:gd name="T81" fmla="*/ 257 h 316"/>
                  <a:gd name="T82" fmla="*/ 25 w 229"/>
                  <a:gd name="T83" fmla="*/ 252 h 316"/>
                  <a:gd name="T84" fmla="*/ 18 w 229"/>
                  <a:gd name="T85" fmla="*/ 217 h 316"/>
                  <a:gd name="T86" fmla="*/ 18 w 229"/>
                  <a:gd name="T87" fmla="*/ 210 h 316"/>
                  <a:gd name="T88" fmla="*/ 1 w 229"/>
                  <a:gd name="T89" fmla="*/ 140 h 316"/>
                  <a:gd name="T90" fmla="*/ 0 w 229"/>
                  <a:gd name="T91" fmla="*/ 134 h 316"/>
                  <a:gd name="T92" fmla="*/ 18 w 229"/>
                  <a:gd name="T93" fmla="*/ 50 h 316"/>
                  <a:gd name="T94" fmla="*/ 32 w 229"/>
                  <a:gd name="T95" fmla="*/ 4 h 316"/>
                  <a:gd name="T96" fmla="*/ 34 w 229"/>
                  <a:gd name="T97" fmla="*/ 0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29" h="316">
                    <a:moveTo>
                      <a:pt x="34" y="0"/>
                    </a:moveTo>
                    <a:cubicBezTo>
                      <a:pt x="35" y="1"/>
                      <a:pt x="36" y="2"/>
                      <a:pt x="37" y="2"/>
                    </a:cubicBezTo>
                    <a:cubicBezTo>
                      <a:pt x="48" y="12"/>
                      <a:pt x="58" y="22"/>
                      <a:pt x="69" y="32"/>
                    </a:cubicBezTo>
                    <a:cubicBezTo>
                      <a:pt x="71" y="34"/>
                      <a:pt x="72" y="36"/>
                      <a:pt x="73" y="38"/>
                    </a:cubicBezTo>
                    <a:cubicBezTo>
                      <a:pt x="86" y="63"/>
                      <a:pt x="94" y="89"/>
                      <a:pt x="99" y="117"/>
                    </a:cubicBezTo>
                    <a:cubicBezTo>
                      <a:pt x="99" y="120"/>
                      <a:pt x="100" y="124"/>
                      <a:pt x="101" y="128"/>
                    </a:cubicBezTo>
                    <a:cubicBezTo>
                      <a:pt x="103" y="133"/>
                      <a:pt x="107" y="134"/>
                      <a:pt x="112" y="132"/>
                    </a:cubicBezTo>
                    <a:cubicBezTo>
                      <a:pt x="115" y="130"/>
                      <a:pt x="117" y="129"/>
                      <a:pt x="120" y="127"/>
                    </a:cubicBezTo>
                    <a:cubicBezTo>
                      <a:pt x="128" y="121"/>
                      <a:pt x="136" y="115"/>
                      <a:pt x="145" y="109"/>
                    </a:cubicBezTo>
                    <a:cubicBezTo>
                      <a:pt x="147" y="108"/>
                      <a:pt x="148" y="106"/>
                      <a:pt x="148" y="103"/>
                    </a:cubicBezTo>
                    <a:cubicBezTo>
                      <a:pt x="148" y="95"/>
                      <a:pt x="148" y="88"/>
                      <a:pt x="148" y="80"/>
                    </a:cubicBezTo>
                    <a:cubicBezTo>
                      <a:pt x="148" y="75"/>
                      <a:pt x="153" y="69"/>
                      <a:pt x="159" y="69"/>
                    </a:cubicBezTo>
                    <a:cubicBezTo>
                      <a:pt x="160" y="69"/>
                      <a:pt x="162" y="70"/>
                      <a:pt x="162" y="71"/>
                    </a:cubicBezTo>
                    <a:cubicBezTo>
                      <a:pt x="163" y="72"/>
                      <a:pt x="164" y="73"/>
                      <a:pt x="164" y="75"/>
                    </a:cubicBezTo>
                    <a:cubicBezTo>
                      <a:pt x="164" y="79"/>
                      <a:pt x="167" y="83"/>
                      <a:pt x="171" y="86"/>
                    </a:cubicBezTo>
                    <a:cubicBezTo>
                      <a:pt x="181" y="94"/>
                      <a:pt x="192" y="100"/>
                      <a:pt x="204" y="104"/>
                    </a:cubicBezTo>
                    <a:cubicBezTo>
                      <a:pt x="208" y="106"/>
                      <a:pt x="209" y="108"/>
                      <a:pt x="209" y="112"/>
                    </a:cubicBezTo>
                    <a:cubicBezTo>
                      <a:pt x="210" y="140"/>
                      <a:pt x="196" y="160"/>
                      <a:pt x="169" y="170"/>
                    </a:cubicBezTo>
                    <a:cubicBezTo>
                      <a:pt x="156" y="175"/>
                      <a:pt x="142" y="177"/>
                      <a:pt x="128" y="175"/>
                    </a:cubicBezTo>
                    <a:cubicBezTo>
                      <a:pt x="119" y="173"/>
                      <a:pt x="112" y="182"/>
                      <a:pt x="114" y="190"/>
                    </a:cubicBezTo>
                    <a:cubicBezTo>
                      <a:pt x="114" y="192"/>
                      <a:pt x="115" y="194"/>
                      <a:pt x="115" y="196"/>
                    </a:cubicBezTo>
                    <a:cubicBezTo>
                      <a:pt x="118" y="203"/>
                      <a:pt x="118" y="211"/>
                      <a:pt x="115" y="219"/>
                    </a:cubicBezTo>
                    <a:cubicBezTo>
                      <a:pt x="114" y="222"/>
                      <a:pt x="112" y="224"/>
                      <a:pt x="109" y="226"/>
                    </a:cubicBezTo>
                    <a:cubicBezTo>
                      <a:pt x="101" y="231"/>
                      <a:pt x="95" y="238"/>
                      <a:pt x="89" y="246"/>
                    </a:cubicBezTo>
                    <a:cubicBezTo>
                      <a:pt x="84" y="254"/>
                      <a:pt x="85" y="258"/>
                      <a:pt x="95" y="260"/>
                    </a:cubicBezTo>
                    <a:cubicBezTo>
                      <a:pt x="101" y="261"/>
                      <a:pt x="107" y="261"/>
                      <a:pt x="113" y="259"/>
                    </a:cubicBezTo>
                    <a:cubicBezTo>
                      <a:pt x="125" y="256"/>
                      <a:pt x="137" y="252"/>
                      <a:pt x="148" y="248"/>
                    </a:cubicBezTo>
                    <a:cubicBezTo>
                      <a:pt x="155" y="245"/>
                      <a:pt x="162" y="243"/>
                      <a:pt x="170" y="243"/>
                    </a:cubicBezTo>
                    <a:cubicBezTo>
                      <a:pt x="176" y="242"/>
                      <a:pt x="182" y="240"/>
                      <a:pt x="187" y="237"/>
                    </a:cubicBezTo>
                    <a:cubicBezTo>
                      <a:pt x="195" y="234"/>
                      <a:pt x="203" y="230"/>
                      <a:pt x="212" y="229"/>
                    </a:cubicBezTo>
                    <a:cubicBezTo>
                      <a:pt x="214" y="229"/>
                      <a:pt x="217" y="229"/>
                      <a:pt x="220" y="229"/>
                    </a:cubicBezTo>
                    <a:cubicBezTo>
                      <a:pt x="226" y="230"/>
                      <a:pt x="229" y="236"/>
                      <a:pt x="227" y="241"/>
                    </a:cubicBezTo>
                    <a:cubicBezTo>
                      <a:pt x="223" y="250"/>
                      <a:pt x="218" y="259"/>
                      <a:pt x="214" y="267"/>
                    </a:cubicBezTo>
                    <a:cubicBezTo>
                      <a:pt x="211" y="271"/>
                      <a:pt x="207" y="274"/>
                      <a:pt x="203" y="277"/>
                    </a:cubicBezTo>
                    <a:cubicBezTo>
                      <a:pt x="194" y="282"/>
                      <a:pt x="184" y="286"/>
                      <a:pt x="174" y="289"/>
                    </a:cubicBezTo>
                    <a:cubicBezTo>
                      <a:pt x="163" y="292"/>
                      <a:pt x="151" y="295"/>
                      <a:pt x="140" y="298"/>
                    </a:cubicBezTo>
                    <a:cubicBezTo>
                      <a:pt x="136" y="299"/>
                      <a:pt x="131" y="298"/>
                      <a:pt x="127" y="298"/>
                    </a:cubicBezTo>
                    <a:cubicBezTo>
                      <a:pt x="122" y="298"/>
                      <a:pt x="119" y="299"/>
                      <a:pt x="116" y="301"/>
                    </a:cubicBezTo>
                    <a:cubicBezTo>
                      <a:pt x="97" y="315"/>
                      <a:pt x="74" y="316"/>
                      <a:pt x="55" y="304"/>
                    </a:cubicBezTo>
                    <a:cubicBezTo>
                      <a:pt x="51" y="301"/>
                      <a:pt x="47" y="297"/>
                      <a:pt x="44" y="292"/>
                    </a:cubicBezTo>
                    <a:cubicBezTo>
                      <a:pt x="37" y="281"/>
                      <a:pt x="32" y="269"/>
                      <a:pt x="27" y="257"/>
                    </a:cubicBezTo>
                    <a:cubicBezTo>
                      <a:pt x="26" y="255"/>
                      <a:pt x="26" y="254"/>
                      <a:pt x="25" y="252"/>
                    </a:cubicBezTo>
                    <a:cubicBezTo>
                      <a:pt x="20" y="241"/>
                      <a:pt x="17" y="230"/>
                      <a:pt x="18" y="217"/>
                    </a:cubicBezTo>
                    <a:cubicBezTo>
                      <a:pt x="19" y="215"/>
                      <a:pt x="18" y="213"/>
                      <a:pt x="18" y="210"/>
                    </a:cubicBezTo>
                    <a:cubicBezTo>
                      <a:pt x="12" y="187"/>
                      <a:pt x="6" y="163"/>
                      <a:pt x="1" y="140"/>
                    </a:cubicBezTo>
                    <a:cubicBezTo>
                      <a:pt x="0" y="138"/>
                      <a:pt x="0" y="136"/>
                      <a:pt x="0" y="134"/>
                    </a:cubicBezTo>
                    <a:cubicBezTo>
                      <a:pt x="6" y="106"/>
                      <a:pt x="12" y="78"/>
                      <a:pt x="18" y="50"/>
                    </a:cubicBezTo>
                    <a:cubicBezTo>
                      <a:pt x="22" y="35"/>
                      <a:pt x="26" y="19"/>
                      <a:pt x="32" y="4"/>
                    </a:cubicBezTo>
                    <a:cubicBezTo>
                      <a:pt x="33" y="2"/>
                      <a:pt x="33" y="1"/>
                      <a:pt x="3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152" name="Freeform 13"/>
              <p:cNvSpPr/>
              <p:nvPr/>
            </p:nvSpPr>
            <p:spPr bwMode="auto">
              <a:xfrm>
                <a:off x="6355912" y="2792272"/>
                <a:ext cx="772117" cy="855416"/>
              </a:xfrm>
              <a:custGeom>
                <a:avLst/>
                <a:gdLst>
                  <a:gd name="T0" fmla="*/ 194 w 271"/>
                  <a:gd name="T1" fmla="*/ 98 h 300"/>
                  <a:gd name="T2" fmla="*/ 236 w 271"/>
                  <a:gd name="T3" fmla="*/ 96 h 300"/>
                  <a:gd name="T4" fmla="*/ 237 w 271"/>
                  <a:gd name="T5" fmla="*/ 111 h 300"/>
                  <a:gd name="T6" fmla="*/ 175 w 271"/>
                  <a:gd name="T7" fmla="*/ 150 h 300"/>
                  <a:gd name="T8" fmla="*/ 169 w 271"/>
                  <a:gd name="T9" fmla="*/ 195 h 300"/>
                  <a:gd name="T10" fmla="*/ 177 w 271"/>
                  <a:gd name="T11" fmla="*/ 299 h 300"/>
                  <a:gd name="T12" fmla="*/ 159 w 271"/>
                  <a:gd name="T13" fmla="*/ 285 h 300"/>
                  <a:gd name="T14" fmla="*/ 150 w 271"/>
                  <a:gd name="T15" fmla="*/ 266 h 300"/>
                  <a:gd name="T16" fmla="*/ 133 w 271"/>
                  <a:gd name="T17" fmla="*/ 260 h 300"/>
                  <a:gd name="T18" fmla="*/ 132 w 271"/>
                  <a:gd name="T19" fmla="*/ 243 h 300"/>
                  <a:gd name="T20" fmla="*/ 149 w 271"/>
                  <a:gd name="T21" fmla="*/ 232 h 300"/>
                  <a:gd name="T22" fmla="*/ 139 w 271"/>
                  <a:gd name="T23" fmla="*/ 197 h 300"/>
                  <a:gd name="T24" fmla="*/ 117 w 271"/>
                  <a:gd name="T25" fmla="*/ 216 h 300"/>
                  <a:gd name="T26" fmla="*/ 101 w 271"/>
                  <a:gd name="T27" fmla="*/ 235 h 300"/>
                  <a:gd name="T28" fmla="*/ 26 w 271"/>
                  <a:gd name="T29" fmla="*/ 293 h 300"/>
                  <a:gd name="T30" fmla="*/ 0 w 271"/>
                  <a:gd name="T31" fmla="*/ 243 h 300"/>
                  <a:gd name="T32" fmla="*/ 9 w 271"/>
                  <a:gd name="T33" fmla="*/ 237 h 300"/>
                  <a:gd name="T34" fmla="*/ 32 w 271"/>
                  <a:gd name="T35" fmla="*/ 234 h 300"/>
                  <a:gd name="T36" fmla="*/ 59 w 271"/>
                  <a:gd name="T37" fmla="*/ 219 h 300"/>
                  <a:gd name="T38" fmla="*/ 116 w 271"/>
                  <a:gd name="T39" fmla="*/ 185 h 300"/>
                  <a:gd name="T40" fmla="*/ 145 w 271"/>
                  <a:gd name="T41" fmla="*/ 155 h 300"/>
                  <a:gd name="T42" fmla="*/ 133 w 271"/>
                  <a:gd name="T43" fmla="*/ 142 h 300"/>
                  <a:gd name="T44" fmla="*/ 145 w 271"/>
                  <a:gd name="T45" fmla="*/ 112 h 300"/>
                  <a:gd name="T46" fmla="*/ 143 w 271"/>
                  <a:gd name="T47" fmla="*/ 104 h 300"/>
                  <a:gd name="T48" fmla="*/ 124 w 271"/>
                  <a:gd name="T49" fmla="*/ 108 h 300"/>
                  <a:gd name="T50" fmla="*/ 121 w 271"/>
                  <a:gd name="T51" fmla="*/ 140 h 300"/>
                  <a:gd name="T52" fmla="*/ 87 w 271"/>
                  <a:gd name="T53" fmla="*/ 188 h 300"/>
                  <a:gd name="T54" fmla="*/ 73 w 271"/>
                  <a:gd name="T55" fmla="*/ 176 h 300"/>
                  <a:gd name="T56" fmla="*/ 67 w 271"/>
                  <a:gd name="T57" fmla="*/ 159 h 300"/>
                  <a:gd name="T58" fmla="*/ 66 w 271"/>
                  <a:gd name="T59" fmla="*/ 63 h 300"/>
                  <a:gd name="T60" fmla="*/ 72 w 271"/>
                  <a:gd name="T61" fmla="*/ 47 h 300"/>
                  <a:gd name="T62" fmla="*/ 88 w 271"/>
                  <a:gd name="T63" fmla="*/ 55 h 300"/>
                  <a:gd name="T64" fmla="*/ 109 w 271"/>
                  <a:gd name="T65" fmla="*/ 63 h 300"/>
                  <a:gd name="T66" fmla="*/ 160 w 271"/>
                  <a:gd name="T67" fmla="*/ 28 h 300"/>
                  <a:gd name="T68" fmla="*/ 187 w 271"/>
                  <a:gd name="T69" fmla="*/ 16 h 300"/>
                  <a:gd name="T70" fmla="*/ 258 w 271"/>
                  <a:gd name="T71" fmla="*/ 4 h 300"/>
                  <a:gd name="T72" fmla="*/ 271 w 271"/>
                  <a:gd name="T73" fmla="*/ 16 h 300"/>
                  <a:gd name="T74" fmla="*/ 248 w 271"/>
                  <a:gd name="T75" fmla="*/ 37 h 300"/>
                  <a:gd name="T76" fmla="*/ 215 w 271"/>
                  <a:gd name="T77" fmla="*/ 67 h 300"/>
                  <a:gd name="T78" fmla="*/ 186 w 271"/>
                  <a:gd name="T79" fmla="*/ 95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71" h="300">
                    <a:moveTo>
                      <a:pt x="185" y="102"/>
                    </a:moveTo>
                    <a:cubicBezTo>
                      <a:pt x="188" y="101"/>
                      <a:pt x="191" y="99"/>
                      <a:pt x="194" y="98"/>
                    </a:cubicBezTo>
                    <a:cubicBezTo>
                      <a:pt x="200" y="94"/>
                      <a:pt x="206" y="91"/>
                      <a:pt x="213" y="90"/>
                    </a:cubicBezTo>
                    <a:cubicBezTo>
                      <a:pt x="221" y="89"/>
                      <a:pt x="229" y="92"/>
                      <a:pt x="236" y="96"/>
                    </a:cubicBezTo>
                    <a:cubicBezTo>
                      <a:pt x="237" y="97"/>
                      <a:pt x="238" y="98"/>
                      <a:pt x="239" y="99"/>
                    </a:cubicBezTo>
                    <a:cubicBezTo>
                      <a:pt x="242" y="103"/>
                      <a:pt x="242" y="108"/>
                      <a:pt x="237" y="111"/>
                    </a:cubicBezTo>
                    <a:cubicBezTo>
                      <a:pt x="220" y="127"/>
                      <a:pt x="200" y="139"/>
                      <a:pt x="179" y="148"/>
                    </a:cubicBezTo>
                    <a:cubicBezTo>
                      <a:pt x="178" y="149"/>
                      <a:pt x="176" y="149"/>
                      <a:pt x="175" y="150"/>
                    </a:cubicBezTo>
                    <a:cubicBezTo>
                      <a:pt x="167" y="153"/>
                      <a:pt x="164" y="159"/>
                      <a:pt x="163" y="168"/>
                    </a:cubicBezTo>
                    <a:cubicBezTo>
                      <a:pt x="163" y="177"/>
                      <a:pt x="165" y="187"/>
                      <a:pt x="169" y="195"/>
                    </a:cubicBezTo>
                    <a:cubicBezTo>
                      <a:pt x="182" y="226"/>
                      <a:pt x="186" y="259"/>
                      <a:pt x="185" y="292"/>
                    </a:cubicBezTo>
                    <a:cubicBezTo>
                      <a:pt x="185" y="298"/>
                      <a:pt x="183" y="300"/>
                      <a:pt x="177" y="299"/>
                    </a:cubicBezTo>
                    <a:cubicBezTo>
                      <a:pt x="171" y="299"/>
                      <a:pt x="165" y="297"/>
                      <a:pt x="161" y="292"/>
                    </a:cubicBezTo>
                    <a:cubicBezTo>
                      <a:pt x="159" y="290"/>
                      <a:pt x="159" y="287"/>
                      <a:pt x="159" y="285"/>
                    </a:cubicBezTo>
                    <a:cubicBezTo>
                      <a:pt x="159" y="284"/>
                      <a:pt x="159" y="282"/>
                      <a:pt x="159" y="281"/>
                    </a:cubicBezTo>
                    <a:cubicBezTo>
                      <a:pt x="159" y="274"/>
                      <a:pt x="156" y="269"/>
                      <a:pt x="150" y="266"/>
                    </a:cubicBezTo>
                    <a:cubicBezTo>
                      <a:pt x="146" y="263"/>
                      <a:pt x="141" y="262"/>
                      <a:pt x="136" y="260"/>
                    </a:cubicBezTo>
                    <a:cubicBezTo>
                      <a:pt x="135" y="260"/>
                      <a:pt x="134" y="260"/>
                      <a:pt x="133" y="260"/>
                    </a:cubicBezTo>
                    <a:cubicBezTo>
                      <a:pt x="129" y="258"/>
                      <a:pt x="126" y="255"/>
                      <a:pt x="126" y="252"/>
                    </a:cubicBezTo>
                    <a:cubicBezTo>
                      <a:pt x="125" y="248"/>
                      <a:pt x="128" y="244"/>
                      <a:pt x="132" y="243"/>
                    </a:cubicBezTo>
                    <a:cubicBezTo>
                      <a:pt x="134" y="242"/>
                      <a:pt x="136" y="242"/>
                      <a:pt x="138" y="242"/>
                    </a:cubicBezTo>
                    <a:cubicBezTo>
                      <a:pt x="144" y="241"/>
                      <a:pt x="147" y="238"/>
                      <a:pt x="149" y="232"/>
                    </a:cubicBezTo>
                    <a:cubicBezTo>
                      <a:pt x="153" y="220"/>
                      <a:pt x="151" y="208"/>
                      <a:pt x="144" y="197"/>
                    </a:cubicBezTo>
                    <a:cubicBezTo>
                      <a:pt x="142" y="195"/>
                      <a:pt x="141" y="195"/>
                      <a:pt x="139" y="197"/>
                    </a:cubicBezTo>
                    <a:cubicBezTo>
                      <a:pt x="138" y="197"/>
                      <a:pt x="137" y="198"/>
                      <a:pt x="136" y="199"/>
                    </a:cubicBezTo>
                    <a:cubicBezTo>
                      <a:pt x="129" y="205"/>
                      <a:pt x="123" y="210"/>
                      <a:pt x="117" y="216"/>
                    </a:cubicBezTo>
                    <a:cubicBezTo>
                      <a:pt x="112" y="220"/>
                      <a:pt x="108" y="225"/>
                      <a:pt x="105" y="231"/>
                    </a:cubicBezTo>
                    <a:cubicBezTo>
                      <a:pt x="104" y="232"/>
                      <a:pt x="103" y="233"/>
                      <a:pt x="101" y="235"/>
                    </a:cubicBezTo>
                    <a:cubicBezTo>
                      <a:pt x="84" y="253"/>
                      <a:pt x="66" y="270"/>
                      <a:pt x="48" y="288"/>
                    </a:cubicBezTo>
                    <a:cubicBezTo>
                      <a:pt x="41" y="296"/>
                      <a:pt x="35" y="297"/>
                      <a:pt x="26" y="293"/>
                    </a:cubicBezTo>
                    <a:cubicBezTo>
                      <a:pt x="20" y="291"/>
                      <a:pt x="16" y="287"/>
                      <a:pt x="13" y="282"/>
                    </a:cubicBezTo>
                    <a:cubicBezTo>
                      <a:pt x="4" y="271"/>
                      <a:pt x="1" y="257"/>
                      <a:pt x="0" y="243"/>
                    </a:cubicBezTo>
                    <a:cubicBezTo>
                      <a:pt x="0" y="240"/>
                      <a:pt x="1" y="239"/>
                      <a:pt x="3" y="239"/>
                    </a:cubicBezTo>
                    <a:cubicBezTo>
                      <a:pt x="5" y="238"/>
                      <a:pt x="7" y="237"/>
                      <a:pt x="9" y="237"/>
                    </a:cubicBezTo>
                    <a:cubicBezTo>
                      <a:pt x="13" y="235"/>
                      <a:pt x="16" y="235"/>
                      <a:pt x="20" y="237"/>
                    </a:cubicBezTo>
                    <a:cubicBezTo>
                      <a:pt x="24" y="239"/>
                      <a:pt x="28" y="238"/>
                      <a:pt x="32" y="234"/>
                    </a:cubicBezTo>
                    <a:cubicBezTo>
                      <a:pt x="34" y="233"/>
                      <a:pt x="37" y="231"/>
                      <a:pt x="39" y="230"/>
                    </a:cubicBezTo>
                    <a:cubicBezTo>
                      <a:pt x="46" y="226"/>
                      <a:pt x="52" y="222"/>
                      <a:pt x="59" y="219"/>
                    </a:cubicBezTo>
                    <a:cubicBezTo>
                      <a:pt x="60" y="218"/>
                      <a:pt x="62" y="217"/>
                      <a:pt x="63" y="216"/>
                    </a:cubicBezTo>
                    <a:cubicBezTo>
                      <a:pt x="81" y="206"/>
                      <a:pt x="98" y="195"/>
                      <a:pt x="116" y="185"/>
                    </a:cubicBezTo>
                    <a:cubicBezTo>
                      <a:pt x="122" y="181"/>
                      <a:pt x="128" y="177"/>
                      <a:pt x="134" y="172"/>
                    </a:cubicBezTo>
                    <a:cubicBezTo>
                      <a:pt x="139" y="168"/>
                      <a:pt x="143" y="163"/>
                      <a:pt x="145" y="155"/>
                    </a:cubicBezTo>
                    <a:cubicBezTo>
                      <a:pt x="143" y="155"/>
                      <a:pt x="142" y="154"/>
                      <a:pt x="140" y="154"/>
                    </a:cubicBezTo>
                    <a:cubicBezTo>
                      <a:pt x="134" y="152"/>
                      <a:pt x="132" y="148"/>
                      <a:pt x="133" y="142"/>
                    </a:cubicBezTo>
                    <a:cubicBezTo>
                      <a:pt x="134" y="140"/>
                      <a:pt x="135" y="137"/>
                      <a:pt x="136" y="135"/>
                    </a:cubicBezTo>
                    <a:cubicBezTo>
                      <a:pt x="139" y="127"/>
                      <a:pt x="142" y="119"/>
                      <a:pt x="145" y="112"/>
                    </a:cubicBezTo>
                    <a:cubicBezTo>
                      <a:pt x="145" y="111"/>
                      <a:pt x="146" y="110"/>
                      <a:pt x="146" y="109"/>
                    </a:cubicBezTo>
                    <a:cubicBezTo>
                      <a:pt x="147" y="105"/>
                      <a:pt x="146" y="104"/>
                      <a:pt x="143" y="104"/>
                    </a:cubicBezTo>
                    <a:cubicBezTo>
                      <a:pt x="140" y="104"/>
                      <a:pt x="138" y="104"/>
                      <a:pt x="135" y="105"/>
                    </a:cubicBezTo>
                    <a:cubicBezTo>
                      <a:pt x="132" y="106"/>
                      <a:pt x="128" y="107"/>
                      <a:pt x="124" y="108"/>
                    </a:cubicBezTo>
                    <a:cubicBezTo>
                      <a:pt x="122" y="109"/>
                      <a:pt x="121" y="111"/>
                      <a:pt x="121" y="113"/>
                    </a:cubicBezTo>
                    <a:cubicBezTo>
                      <a:pt x="121" y="122"/>
                      <a:pt x="121" y="131"/>
                      <a:pt x="121" y="140"/>
                    </a:cubicBezTo>
                    <a:cubicBezTo>
                      <a:pt x="121" y="142"/>
                      <a:pt x="120" y="144"/>
                      <a:pt x="119" y="146"/>
                    </a:cubicBezTo>
                    <a:cubicBezTo>
                      <a:pt x="108" y="160"/>
                      <a:pt x="98" y="174"/>
                      <a:pt x="87" y="188"/>
                    </a:cubicBezTo>
                    <a:cubicBezTo>
                      <a:pt x="87" y="189"/>
                      <a:pt x="86" y="189"/>
                      <a:pt x="86" y="190"/>
                    </a:cubicBezTo>
                    <a:cubicBezTo>
                      <a:pt x="81" y="185"/>
                      <a:pt x="77" y="181"/>
                      <a:pt x="73" y="176"/>
                    </a:cubicBezTo>
                    <a:cubicBezTo>
                      <a:pt x="70" y="173"/>
                      <a:pt x="69" y="170"/>
                      <a:pt x="69" y="166"/>
                    </a:cubicBezTo>
                    <a:cubicBezTo>
                      <a:pt x="68" y="164"/>
                      <a:pt x="68" y="161"/>
                      <a:pt x="67" y="159"/>
                    </a:cubicBezTo>
                    <a:cubicBezTo>
                      <a:pt x="58" y="138"/>
                      <a:pt x="57" y="117"/>
                      <a:pt x="63" y="95"/>
                    </a:cubicBezTo>
                    <a:cubicBezTo>
                      <a:pt x="67" y="84"/>
                      <a:pt x="67" y="74"/>
                      <a:pt x="66" y="63"/>
                    </a:cubicBezTo>
                    <a:cubicBezTo>
                      <a:pt x="66" y="60"/>
                      <a:pt x="66" y="57"/>
                      <a:pt x="66" y="54"/>
                    </a:cubicBezTo>
                    <a:cubicBezTo>
                      <a:pt x="66" y="50"/>
                      <a:pt x="68" y="47"/>
                      <a:pt x="72" y="47"/>
                    </a:cubicBezTo>
                    <a:cubicBezTo>
                      <a:pt x="75" y="46"/>
                      <a:pt x="78" y="47"/>
                      <a:pt x="80" y="48"/>
                    </a:cubicBezTo>
                    <a:cubicBezTo>
                      <a:pt x="83" y="50"/>
                      <a:pt x="85" y="52"/>
                      <a:pt x="88" y="55"/>
                    </a:cubicBezTo>
                    <a:cubicBezTo>
                      <a:pt x="90" y="57"/>
                      <a:pt x="91" y="59"/>
                      <a:pt x="93" y="61"/>
                    </a:cubicBezTo>
                    <a:cubicBezTo>
                      <a:pt x="99" y="66"/>
                      <a:pt x="103" y="67"/>
                      <a:pt x="109" y="63"/>
                    </a:cubicBezTo>
                    <a:cubicBezTo>
                      <a:pt x="117" y="58"/>
                      <a:pt x="125" y="53"/>
                      <a:pt x="133" y="48"/>
                    </a:cubicBezTo>
                    <a:cubicBezTo>
                      <a:pt x="142" y="41"/>
                      <a:pt x="151" y="35"/>
                      <a:pt x="160" y="28"/>
                    </a:cubicBezTo>
                    <a:cubicBezTo>
                      <a:pt x="163" y="25"/>
                      <a:pt x="167" y="24"/>
                      <a:pt x="171" y="23"/>
                    </a:cubicBezTo>
                    <a:cubicBezTo>
                      <a:pt x="177" y="23"/>
                      <a:pt x="182" y="20"/>
                      <a:pt x="187" y="16"/>
                    </a:cubicBezTo>
                    <a:cubicBezTo>
                      <a:pt x="196" y="6"/>
                      <a:pt x="208" y="2"/>
                      <a:pt x="221" y="1"/>
                    </a:cubicBezTo>
                    <a:cubicBezTo>
                      <a:pt x="233" y="0"/>
                      <a:pt x="246" y="0"/>
                      <a:pt x="258" y="4"/>
                    </a:cubicBezTo>
                    <a:cubicBezTo>
                      <a:pt x="261" y="5"/>
                      <a:pt x="264" y="7"/>
                      <a:pt x="267" y="9"/>
                    </a:cubicBezTo>
                    <a:cubicBezTo>
                      <a:pt x="270" y="10"/>
                      <a:pt x="271" y="13"/>
                      <a:pt x="271" y="16"/>
                    </a:cubicBezTo>
                    <a:cubicBezTo>
                      <a:pt x="271" y="18"/>
                      <a:pt x="271" y="19"/>
                      <a:pt x="269" y="21"/>
                    </a:cubicBezTo>
                    <a:cubicBezTo>
                      <a:pt x="262" y="26"/>
                      <a:pt x="255" y="31"/>
                      <a:pt x="248" y="37"/>
                    </a:cubicBezTo>
                    <a:cubicBezTo>
                      <a:pt x="240" y="43"/>
                      <a:pt x="232" y="50"/>
                      <a:pt x="226" y="58"/>
                    </a:cubicBezTo>
                    <a:cubicBezTo>
                      <a:pt x="223" y="62"/>
                      <a:pt x="219" y="65"/>
                      <a:pt x="215" y="67"/>
                    </a:cubicBezTo>
                    <a:cubicBezTo>
                      <a:pt x="213" y="68"/>
                      <a:pt x="212" y="69"/>
                      <a:pt x="211" y="70"/>
                    </a:cubicBezTo>
                    <a:cubicBezTo>
                      <a:pt x="202" y="79"/>
                      <a:pt x="194" y="87"/>
                      <a:pt x="186" y="95"/>
                    </a:cubicBezTo>
                    <a:cubicBezTo>
                      <a:pt x="184" y="97"/>
                      <a:pt x="183" y="99"/>
                      <a:pt x="185" y="10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153" name="Freeform 14"/>
              <p:cNvSpPr/>
              <p:nvPr/>
            </p:nvSpPr>
            <p:spPr bwMode="auto">
              <a:xfrm>
                <a:off x="9143222" y="3099837"/>
                <a:ext cx="797747" cy="506201"/>
              </a:xfrm>
              <a:custGeom>
                <a:avLst/>
                <a:gdLst>
                  <a:gd name="T0" fmla="*/ 16 w 280"/>
                  <a:gd name="T1" fmla="*/ 133 h 178"/>
                  <a:gd name="T2" fmla="*/ 14 w 280"/>
                  <a:gd name="T3" fmla="*/ 124 h 178"/>
                  <a:gd name="T4" fmla="*/ 2 w 280"/>
                  <a:gd name="T5" fmla="*/ 103 h 178"/>
                  <a:gd name="T6" fmla="*/ 6 w 280"/>
                  <a:gd name="T7" fmla="*/ 81 h 178"/>
                  <a:gd name="T8" fmla="*/ 16 w 280"/>
                  <a:gd name="T9" fmla="*/ 77 h 178"/>
                  <a:gd name="T10" fmla="*/ 22 w 280"/>
                  <a:gd name="T11" fmla="*/ 77 h 178"/>
                  <a:gd name="T12" fmla="*/ 40 w 280"/>
                  <a:gd name="T13" fmla="*/ 71 h 178"/>
                  <a:gd name="T14" fmla="*/ 54 w 280"/>
                  <a:gd name="T15" fmla="*/ 64 h 178"/>
                  <a:gd name="T16" fmla="*/ 63 w 280"/>
                  <a:gd name="T17" fmla="*/ 61 h 178"/>
                  <a:gd name="T18" fmla="*/ 144 w 280"/>
                  <a:gd name="T19" fmla="*/ 25 h 178"/>
                  <a:gd name="T20" fmla="*/ 169 w 280"/>
                  <a:gd name="T21" fmla="*/ 16 h 178"/>
                  <a:gd name="T22" fmla="*/ 186 w 280"/>
                  <a:gd name="T23" fmla="*/ 13 h 178"/>
                  <a:gd name="T24" fmla="*/ 209 w 280"/>
                  <a:gd name="T25" fmla="*/ 9 h 178"/>
                  <a:gd name="T26" fmla="*/ 224 w 280"/>
                  <a:gd name="T27" fmla="*/ 3 h 178"/>
                  <a:gd name="T28" fmla="*/ 233 w 280"/>
                  <a:gd name="T29" fmla="*/ 0 h 178"/>
                  <a:gd name="T30" fmla="*/ 265 w 280"/>
                  <a:gd name="T31" fmla="*/ 5 h 178"/>
                  <a:gd name="T32" fmla="*/ 274 w 280"/>
                  <a:gd name="T33" fmla="*/ 29 h 178"/>
                  <a:gd name="T34" fmla="*/ 256 w 280"/>
                  <a:gd name="T35" fmla="*/ 50 h 178"/>
                  <a:gd name="T36" fmla="*/ 245 w 280"/>
                  <a:gd name="T37" fmla="*/ 53 h 178"/>
                  <a:gd name="T38" fmla="*/ 220 w 280"/>
                  <a:gd name="T39" fmla="*/ 56 h 178"/>
                  <a:gd name="T40" fmla="*/ 213 w 280"/>
                  <a:gd name="T41" fmla="*/ 58 h 178"/>
                  <a:gd name="T42" fmla="*/ 208 w 280"/>
                  <a:gd name="T43" fmla="*/ 67 h 178"/>
                  <a:gd name="T44" fmla="*/ 210 w 280"/>
                  <a:gd name="T45" fmla="*/ 76 h 178"/>
                  <a:gd name="T46" fmla="*/ 218 w 280"/>
                  <a:gd name="T47" fmla="*/ 92 h 178"/>
                  <a:gd name="T48" fmla="*/ 224 w 280"/>
                  <a:gd name="T49" fmla="*/ 115 h 178"/>
                  <a:gd name="T50" fmla="*/ 220 w 280"/>
                  <a:gd name="T51" fmla="*/ 146 h 178"/>
                  <a:gd name="T52" fmla="*/ 197 w 280"/>
                  <a:gd name="T53" fmla="*/ 163 h 178"/>
                  <a:gd name="T54" fmla="*/ 189 w 280"/>
                  <a:gd name="T55" fmla="*/ 163 h 178"/>
                  <a:gd name="T56" fmla="*/ 181 w 280"/>
                  <a:gd name="T57" fmla="*/ 167 h 178"/>
                  <a:gd name="T58" fmla="*/ 178 w 280"/>
                  <a:gd name="T59" fmla="*/ 170 h 178"/>
                  <a:gd name="T60" fmla="*/ 156 w 280"/>
                  <a:gd name="T61" fmla="*/ 175 h 178"/>
                  <a:gd name="T62" fmla="*/ 140 w 280"/>
                  <a:gd name="T63" fmla="*/ 166 h 178"/>
                  <a:gd name="T64" fmla="*/ 126 w 280"/>
                  <a:gd name="T65" fmla="*/ 162 h 178"/>
                  <a:gd name="T66" fmla="*/ 119 w 280"/>
                  <a:gd name="T67" fmla="*/ 160 h 178"/>
                  <a:gd name="T68" fmla="*/ 113 w 280"/>
                  <a:gd name="T69" fmla="*/ 150 h 178"/>
                  <a:gd name="T70" fmla="*/ 115 w 280"/>
                  <a:gd name="T71" fmla="*/ 147 h 178"/>
                  <a:gd name="T72" fmla="*/ 122 w 280"/>
                  <a:gd name="T73" fmla="*/ 147 h 178"/>
                  <a:gd name="T74" fmla="*/ 166 w 280"/>
                  <a:gd name="T75" fmla="*/ 141 h 178"/>
                  <a:gd name="T76" fmla="*/ 185 w 280"/>
                  <a:gd name="T77" fmla="*/ 129 h 178"/>
                  <a:gd name="T78" fmla="*/ 188 w 280"/>
                  <a:gd name="T79" fmla="*/ 120 h 178"/>
                  <a:gd name="T80" fmla="*/ 185 w 280"/>
                  <a:gd name="T81" fmla="*/ 92 h 178"/>
                  <a:gd name="T82" fmla="*/ 184 w 280"/>
                  <a:gd name="T83" fmla="*/ 77 h 178"/>
                  <a:gd name="T84" fmla="*/ 179 w 280"/>
                  <a:gd name="T85" fmla="*/ 71 h 178"/>
                  <a:gd name="T86" fmla="*/ 163 w 280"/>
                  <a:gd name="T87" fmla="*/ 75 h 178"/>
                  <a:gd name="T88" fmla="*/ 158 w 280"/>
                  <a:gd name="T89" fmla="*/ 79 h 178"/>
                  <a:gd name="T90" fmla="*/ 145 w 280"/>
                  <a:gd name="T91" fmla="*/ 82 h 178"/>
                  <a:gd name="T92" fmla="*/ 116 w 280"/>
                  <a:gd name="T93" fmla="*/ 91 h 178"/>
                  <a:gd name="T94" fmla="*/ 80 w 280"/>
                  <a:gd name="T95" fmla="*/ 118 h 178"/>
                  <a:gd name="T96" fmla="*/ 52 w 280"/>
                  <a:gd name="T97" fmla="*/ 135 h 178"/>
                  <a:gd name="T98" fmla="*/ 22 w 280"/>
                  <a:gd name="T99" fmla="*/ 136 h 178"/>
                  <a:gd name="T100" fmla="*/ 18 w 280"/>
                  <a:gd name="T101" fmla="*/ 134 h 178"/>
                  <a:gd name="T102" fmla="*/ 16 w 280"/>
                  <a:gd name="T103" fmla="*/ 133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80" h="178">
                    <a:moveTo>
                      <a:pt x="16" y="133"/>
                    </a:moveTo>
                    <a:cubicBezTo>
                      <a:pt x="18" y="129"/>
                      <a:pt x="16" y="127"/>
                      <a:pt x="14" y="124"/>
                    </a:cubicBezTo>
                    <a:cubicBezTo>
                      <a:pt x="9" y="118"/>
                      <a:pt x="5" y="111"/>
                      <a:pt x="2" y="103"/>
                    </a:cubicBezTo>
                    <a:cubicBezTo>
                      <a:pt x="0" y="95"/>
                      <a:pt x="1" y="88"/>
                      <a:pt x="6" y="81"/>
                    </a:cubicBezTo>
                    <a:cubicBezTo>
                      <a:pt x="9" y="78"/>
                      <a:pt x="12" y="76"/>
                      <a:pt x="16" y="77"/>
                    </a:cubicBezTo>
                    <a:cubicBezTo>
                      <a:pt x="18" y="77"/>
                      <a:pt x="20" y="76"/>
                      <a:pt x="22" y="77"/>
                    </a:cubicBezTo>
                    <a:cubicBezTo>
                      <a:pt x="29" y="79"/>
                      <a:pt x="36" y="76"/>
                      <a:pt x="40" y="71"/>
                    </a:cubicBezTo>
                    <a:cubicBezTo>
                      <a:pt x="44" y="67"/>
                      <a:pt x="49" y="65"/>
                      <a:pt x="54" y="64"/>
                    </a:cubicBezTo>
                    <a:cubicBezTo>
                      <a:pt x="57" y="64"/>
                      <a:pt x="60" y="62"/>
                      <a:pt x="63" y="61"/>
                    </a:cubicBezTo>
                    <a:cubicBezTo>
                      <a:pt x="89" y="47"/>
                      <a:pt x="116" y="35"/>
                      <a:pt x="144" y="25"/>
                    </a:cubicBezTo>
                    <a:cubicBezTo>
                      <a:pt x="152" y="22"/>
                      <a:pt x="161" y="19"/>
                      <a:pt x="169" y="16"/>
                    </a:cubicBezTo>
                    <a:cubicBezTo>
                      <a:pt x="174" y="14"/>
                      <a:pt x="180" y="14"/>
                      <a:pt x="186" y="13"/>
                    </a:cubicBezTo>
                    <a:cubicBezTo>
                      <a:pt x="194" y="12"/>
                      <a:pt x="201" y="11"/>
                      <a:pt x="209" y="9"/>
                    </a:cubicBezTo>
                    <a:cubicBezTo>
                      <a:pt x="214" y="8"/>
                      <a:pt x="219" y="5"/>
                      <a:pt x="224" y="3"/>
                    </a:cubicBezTo>
                    <a:cubicBezTo>
                      <a:pt x="227" y="1"/>
                      <a:pt x="230" y="0"/>
                      <a:pt x="233" y="0"/>
                    </a:cubicBezTo>
                    <a:cubicBezTo>
                      <a:pt x="244" y="0"/>
                      <a:pt x="255" y="1"/>
                      <a:pt x="265" y="5"/>
                    </a:cubicBezTo>
                    <a:cubicBezTo>
                      <a:pt x="276" y="9"/>
                      <a:pt x="280" y="19"/>
                      <a:pt x="274" y="29"/>
                    </a:cubicBezTo>
                    <a:cubicBezTo>
                      <a:pt x="270" y="38"/>
                      <a:pt x="263" y="45"/>
                      <a:pt x="256" y="50"/>
                    </a:cubicBezTo>
                    <a:cubicBezTo>
                      <a:pt x="252" y="53"/>
                      <a:pt x="249" y="53"/>
                      <a:pt x="245" y="53"/>
                    </a:cubicBezTo>
                    <a:cubicBezTo>
                      <a:pt x="236" y="54"/>
                      <a:pt x="228" y="55"/>
                      <a:pt x="220" y="56"/>
                    </a:cubicBezTo>
                    <a:cubicBezTo>
                      <a:pt x="218" y="57"/>
                      <a:pt x="215" y="57"/>
                      <a:pt x="213" y="58"/>
                    </a:cubicBezTo>
                    <a:cubicBezTo>
                      <a:pt x="209" y="60"/>
                      <a:pt x="208" y="63"/>
                      <a:pt x="208" y="67"/>
                    </a:cubicBezTo>
                    <a:cubicBezTo>
                      <a:pt x="208" y="70"/>
                      <a:pt x="209" y="73"/>
                      <a:pt x="210" y="76"/>
                    </a:cubicBezTo>
                    <a:cubicBezTo>
                      <a:pt x="213" y="82"/>
                      <a:pt x="215" y="87"/>
                      <a:pt x="218" y="92"/>
                    </a:cubicBezTo>
                    <a:cubicBezTo>
                      <a:pt x="221" y="100"/>
                      <a:pt x="224" y="107"/>
                      <a:pt x="224" y="115"/>
                    </a:cubicBezTo>
                    <a:cubicBezTo>
                      <a:pt x="224" y="126"/>
                      <a:pt x="223" y="136"/>
                      <a:pt x="220" y="146"/>
                    </a:cubicBezTo>
                    <a:cubicBezTo>
                      <a:pt x="216" y="157"/>
                      <a:pt x="209" y="162"/>
                      <a:pt x="197" y="163"/>
                    </a:cubicBezTo>
                    <a:cubicBezTo>
                      <a:pt x="194" y="163"/>
                      <a:pt x="192" y="163"/>
                      <a:pt x="189" y="163"/>
                    </a:cubicBezTo>
                    <a:cubicBezTo>
                      <a:pt x="186" y="163"/>
                      <a:pt x="183" y="163"/>
                      <a:pt x="181" y="167"/>
                    </a:cubicBezTo>
                    <a:cubicBezTo>
                      <a:pt x="180" y="168"/>
                      <a:pt x="179" y="169"/>
                      <a:pt x="178" y="170"/>
                    </a:cubicBezTo>
                    <a:cubicBezTo>
                      <a:pt x="171" y="176"/>
                      <a:pt x="164" y="178"/>
                      <a:pt x="156" y="175"/>
                    </a:cubicBezTo>
                    <a:cubicBezTo>
                      <a:pt x="151" y="172"/>
                      <a:pt x="145" y="169"/>
                      <a:pt x="140" y="166"/>
                    </a:cubicBezTo>
                    <a:cubicBezTo>
                      <a:pt x="136" y="163"/>
                      <a:pt x="132" y="162"/>
                      <a:pt x="126" y="162"/>
                    </a:cubicBezTo>
                    <a:cubicBezTo>
                      <a:pt x="124" y="162"/>
                      <a:pt x="121" y="163"/>
                      <a:pt x="119" y="160"/>
                    </a:cubicBezTo>
                    <a:cubicBezTo>
                      <a:pt x="116" y="157"/>
                      <a:pt x="114" y="154"/>
                      <a:pt x="113" y="150"/>
                    </a:cubicBezTo>
                    <a:cubicBezTo>
                      <a:pt x="112" y="148"/>
                      <a:pt x="113" y="147"/>
                      <a:pt x="115" y="147"/>
                    </a:cubicBezTo>
                    <a:cubicBezTo>
                      <a:pt x="117" y="147"/>
                      <a:pt x="120" y="147"/>
                      <a:pt x="122" y="147"/>
                    </a:cubicBezTo>
                    <a:cubicBezTo>
                      <a:pt x="137" y="148"/>
                      <a:pt x="152" y="146"/>
                      <a:pt x="166" y="141"/>
                    </a:cubicBezTo>
                    <a:cubicBezTo>
                      <a:pt x="173" y="138"/>
                      <a:pt x="179" y="134"/>
                      <a:pt x="185" y="129"/>
                    </a:cubicBezTo>
                    <a:cubicBezTo>
                      <a:pt x="188" y="126"/>
                      <a:pt x="189" y="123"/>
                      <a:pt x="188" y="120"/>
                    </a:cubicBezTo>
                    <a:cubicBezTo>
                      <a:pt x="187" y="111"/>
                      <a:pt x="186" y="102"/>
                      <a:pt x="185" y="92"/>
                    </a:cubicBezTo>
                    <a:cubicBezTo>
                      <a:pt x="184" y="87"/>
                      <a:pt x="184" y="82"/>
                      <a:pt x="184" y="77"/>
                    </a:cubicBezTo>
                    <a:cubicBezTo>
                      <a:pt x="184" y="73"/>
                      <a:pt x="183" y="71"/>
                      <a:pt x="179" y="71"/>
                    </a:cubicBezTo>
                    <a:cubicBezTo>
                      <a:pt x="173" y="70"/>
                      <a:pt x="168" y="70"/>
                      <a:pt x="163" y="75"/>
                    </a:cubicBezTo>
                    <a:cubicBezTo>
                      <a:pt x="162" y="76"/>
                      <a:pt x="160" y="77"/>
                      <a:pt x="158" y="79"/>
                    </a:cubicBezTo>
                    <a:cubicBezTo>
                      <a:pt x="154" y="81"/>
                      <a:pt x="150" y="83"/>
                      <a:pt x="145" y="82"/>
                    </a:cubicBezTo>
                    <a:cubicBezTo>
                      <a:pt x="134" y="82"/>
                      <a:pt x="124" y="85"/>
                      <a:pt x="116" y="91"/>
                    </a:cubicBezTo>
                    <a:cubicBezTo>
                      <a:pt x="104" y="100"/>
                      <a:pt x="92" y="109"/>
                      <a:pt x="80" y="118"/>
                    </a:cubicBezTo>
                    <a:cubicBezTo>
                      <a:pt x="71" y="124"/>
                      <a:pt x="62" y="131"/>
                      <a:pt x="52" y="135"/>
                    </a:cubicBezTo>
                    <a:cubicBezTo>
                      <a:pt x="42" y="139"/>
                      <a:pt x="32" y="140"/>
                      <a:pt x="22" y="136"/>
                    </a:cubicBezTo>
                    <a:cubicBezTo>
                      <a:pt x="20" y="136"/>
                      <a:pt x="19" y="135"/>
                      <a:pt x="18" y="134"/>
                    </a:cubicBezTo>
                    <a:cubicBezTo>
                      <a:pt x="17" y="134"/>
                      <a:pt x="17" y="134"/>
                      <a:pt x="16" y="1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154" name="Freeform 15"/>
              <p:cNvSpPr/>
              <p:nvPr/>
            </p:nvSpPr>
            <p:spPr bwMode="auto">
              <a:xfrm>
                <a:off x="6548140" y="2449465"/>
                <a:ext cx="605519" cy="323584"/>
              </a:xfrm>
              <a:custGeom>
                <a:avLst/>
                <a:gdLst>
                  <a:gd name="T0" fmla="*/ 197 w 212"/>
                  <a:gd name="T1" fmla="*/ 0 h 114"/>
                  <a:gd name="T2" fmla="*/ 205 w 212"/>
                  <a:gd name="T3" fmla="*/ 0 h 114"/>
                  <a:gd name="T4" fmla="*/ 211 w 212"/>
                  <a:gd name="T5" fmla="*/ 9 h 114"/>
                  <a:gd name="T6" fmla="*/ 191 w 212"/>
                  <a:gd name="T7" fmla="*/ 29 h 114"/>
                  <a:gd name="T8" fmla="*/ 187 w 212"/>
                  <a:gd name="T9" fmla="*/ 29 h 114"/>
                  <a:gd name="T10" fmla="*/ 174 w 212"/>
                  <a:gd name="T11" fmla="*/ 33 h 114"/>
                  <a:gd name="T12" fmla="*/ 132 w 212"/>
                  <a:gd name="T13" fmla="*/ 67 h 114"/>
                  <a:gd name="T14" fmla="*/ 109 w 212"/>
                  <a:gd name="T15" fmla="*/ 91 h 114"/>
                  <a:gd name="T16" fmla="*/ 71 w 212"/>
                  <a:gd name="T17" fmla="*/ 112 h 114"/>
                  <a:gd name="T18" fmla="*/ 40 w 212"/>
                  <a:gd name="T19" fmla="*/ 108 h 114"/>
                  <a:gd name="T20" fmla="*/ 9 w 212"/>
                  <a:gd name="T21" fmla="*/ 90 h 114"/>
                  <a:gd name="T22" fmla="*/ 8 w 212"/>
                  <a:gd name="T23" fmla="*/ 89 h 114"/>
                  <a:gd name="T24" fmla="*/ 11 w 212"/>
                  <a:gd name="T25" fmla="*/ 64 h 114"/>
                  <a:gd name="T26" fmla="*/ 15 w 212"/>
                  <a:gd name="T27" fmla="*/ 62 h 114"/>
                  <a:gd name="T28" fmla="*/ 114 w 212"/>
                  <a:gd name="T29" fmla="*/ 23 h 114"/>
                  <a:gd name="T30" fmla="*/ 130 w 212"/>
                  <a:gd name="T31" fmla="*/ 18 h 114"/>
                  <a:gd name="T32" fmla="*/ 164 w 212"/>
                  <a:gd name="T33" fmla="*/ 7 h 114"/>
                  <a:gd name="T34" fmla="*/ 197 w 212"/>
                  <a:gd name="T35"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2" h="114">
                    <a:moveTo>
                      <a:pt x="197" y="0"/>
                    </a:moveTo>
                    <a:cubicBezTo>
                      <a:pt x="199" y="0"/>
                      <a:pt x="202" y="0"/>
                      <a:pt x="205" y="0"/>
                    </a:cubicBezTo>
                    <a:cubicBezTo>
                      <a:pt x="209" y="1"/>
                      <a:pt x="212" y="5"/>
                      <a:pt x="211" y="9"/>
                    </a:cubicBezTo>
                    <a:cubicBezTo>
                      <a:pt x="207" y="18"/>
                      <a:pt x="200" y="25"/>
                      <a:pt x="191" y="29"/>
                    </a:cubicBezTo>
                    <a:cubicBezTo>
                      <a:pt x="189" y="29"/>
                      <a:pt x="188" y="29"/>
                      <a:pt x="187" y="29"/>
                    </a:cubicBezTo>
                    <a:cubicBezTo>
                      <a:pt x="182" y="28"/>
                      <a:pt x="178" y="30"/>
                      <a:pt x="174" y="33"/>
                    </a:cubicBezTo>
                    <a:cubicBezTo>
                      <a:pt x="158" y="43"/>
                      <a:pt x="144" y="54"/>
                      <a:pt x="132" y="67"/>
                    </a:cubicBezTo>
                    <a:cubicBezTo>
                      <a:pt x="124" y="75"/>
                      <a:pt x="116" y="83"/>
                      <a:pt x="109" y="91"/>
                    </a:cubicBezTo>
                    <a:cubicBezTo>
                      <a:pt x="99" y="102"/>
                      <a:pt x="86" y="110"/>
                      <a:pt x="71" y="112"/>
                    </a:cubicBezTo>
                    <a:cubicBezTo>
                      <a:pt x="61" y="114"/>
                      <a:pt x="50" y="112"/>
                      <a:pt x="40" y="108"/>
                    </a:cubicBezTo>
                    <a:cubicBezTo>
                      <a:pt x="29" y="104"/>
                      <a:pt x="19" y="98"/>
                      <a:pt x="9" y="90"/>
                    </a:cubicBezTo>
                    <a:cubicBezTo>
                      <a:pt x="9" y="90"/>
                      <a:pt x="9" y="89"/>
                      <a:pt x="8" y="89"/>
                    </a:cubicBezTo>
                    <a:cubicBezTo>
                      <a:pt x="0" y="81"/>
                      <a:pt x="2" y="70"/>
                      <a:pt x="11" y="64"/>
                    </a:cubicBezTo>
                    <a:cubicBezTo>
                      <a:pt x="12" y="63"/>
                      <a:pt x="14" y="63"/>
                      <a:pt x="15" y="62"/>
                    </a:cubicBezTo>
                    <a:cubicBezTo>
                      <a:pt x="48" y="49"/>
                      <a:pt x="81" y="36"/>
                      <a:pt x="114" y="23"/>
                    </a:cubicBezTo>
                    <a:cubicBezTo>
                      <a:pt x="119" y="21"/>
                      <a:pt x="125" y="19"/>
                      <a:pt x="130" y="18"/>
                    </a:cubicBezTo>
                    <a:cubicBezTo>
                      <a:pt x="142" y="15"/>
                      <a:pt x="153" y="12"/>
                      <a:pt x="164" y="7"/>
                    </a:cubicBezTo>
                    <a:cubicBezTo>
                      <a:pt x="175" y="2"/>
                      <a:pt x="186" y="0"/>
                      <a:pt x="19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155" name="Freeform 16"/>
              <p:cNvSpPr/>
              <p:nvPr/>
            </p:nvSpPr>
            <p:spPr bwMode="auto">
              <a:xfrm>
                <a:off x="6746776" y="2048989"/>
                <a:ext cx="323584" cy="358826"/>
              </a:xfrm>
              <a:custGeom>
                <a:avLst/>
                <a:gdLst>
                  <a:gd name="T0" fmla="*/ 114 w 114"/>
                  <a:gd name="T1" fmla="*/ 70 h 126"/>
                  <a:gd name="T2" fmla="*/ 101 w 114"/>
                  <a:gd name="T3" fmla="*/ 91 h 126"/>
                  <a:gd name="T4" fmla="*/ 78 w 114"/>
                  <a:gd name="T5" fmla="*/ 97 h 126"/>
                  <a:gd name="T6" fmla="*/ 58 w 114"/>
                  <a:gd name="T7" fmla="*/ 106 h 126"/>
                  <a:gd name="T8" fmla="*/ 40 w 114"/>
                  <a:gd name="T9" fmla="*/ 121 h 126"/>
                  <a:gd name="T10" fmla="*/ 31 w 114"/>
                  <a:gd name="T11" fmla="*/ 125 h 126"/>
                  <a:gd name="T12" fmla="*/ 23 w 114"/>
                  <a:gd name="T13" fmla="*/ 122 h 126"/>
                  <a:gd name="T14" fmla="*/ 23 w 114"/>
                  <a:gd name="T15" fmla="*/ 112 h 126"/>
                  <a:gd name="T16" fmla="*/ 26 w 114"/>
                  <a:gd name="T17" fmla="*/ 68 h 126"/>
                  <a:gd name="T18" fmla="*/ 16 w 114"/>
                  <a:gd name="T19" fmla="*/ 50 h 126"/>
                  <a:gd name="T20" fmla="*/ 11 w 114"/>
                  <a:gd name="T21" fmla="*/ 39 h 126"/>
                  <a:gd name="T22" fmla="*/ 3 w 114"/>
                  <a:gd name="T23" fmla="*/ 21 h 126"/>
                  <a:gd name="T24" fmla="*/ 3 w 114"/>
                  <a:gd name="T25" fmla="*/ 6 h 126"/>
                  <a:gd name="T26" fmla="*/ 12 w 114"/>
                  <a:gd name="T27" fmla="*/ 0 h 126"/>
                  <a:gd name="T28" fmla="*/ 18 w 114"/>
                  <a:gd name="T29" fmla="*/ 1 h 126"/>
                  <a:gd name="T30" fmla="*/ 50 w 114"/>
                  <a:gd name="T31" fmla="*/ 12 h 126"/>
                  <a:gd name="T32" fmla="*/ 86 w 114"/>
                  <a:gd name="T33" fmla="*/ 31 h 126"/>
                  <a:gd name="T34" fmla="*/ 106 w 114"/>
                  <a:gd name="T35" fmla="*/ 48 h 126"/>
                  <a:gd name="T36" fmla="*/ 114 w 114"/>
                  <a:gd name="T37" fmla="*/ 7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4" h="126">
                    <a:moveTo>
                      <a:pt x="114" y="70"/>
                    </a:moveTo>
                    <a:cubicBezTo>
                      <a:pt x="114" y="79"/>
                      <a:pt x="109" y="86"/>
                      <a:pt x="101" y="91"/>
                    </a:cubicBezTo>
                    <a:cubicBezTo>
                      <a:pt x="94" y="95"/>
                      <a:pt x="86" y="97"/>
                      <a:pt x="78" y="97"/>
                    </a:cubicBezTo>
                    <a:cubicBezTo>
                      <a:pt x="64" y="97"/>
                      <a:pt x="66" y="98"/>
                      <a:pt x="58" y="106"/>
                    </a:cubicBezTo>
                    <a:cubicBezTo>
                      <a:pt x="52" y="111"/>
                      <a:pt x="46" y="116"/>
                      <a:pt x="40" y="121"/>
                    </a:cubicBezTo>
                    <a:cubicBezTo>
                      <a:pt x="38" y="123"/>
                      <a:pt x="35" y="124"/>
                      <a:pt x="31" y="125"/>
                    </a:cubicBezTo>
                    <a:cubicBezTo>
                      <a:pt x="28" y="126"/>
                      <a:pt x="25" y="125"/>
                      <a:pt x="23" y="122"/>
                    </a:cubicBezTo>
                    <a:cubicBezTo>
                      <a:pt x="22" y="118"/>
                      <a:pt x="21" y="115"/>
                      <a:pt x="23" y="112"/>
                    </a:cubicBezTo>
                    <a:cubicBezTo>
                      <a:pt x="33" y="98"/>
                      <a:pt x="33" y="83"/>
                      <a:pt x="26" y="68"/>
                    </a:cubicBezTo>
                    <a:cubicBezTo>
                      <a:pt x="23" y="61"/>
                      <a:pt x="19" y="56"/>
                      <a:pt x="16" y="50"/>
                    </a:cubicBezTo>
                    <a:cubicBezTo>
                      <a:pt x="14" y="46"/>
                      <a:pt x="12" y="43"/>
                      <a:pt x="11" y="39"/>
                    </a:cubicBezTo>
                    <a:cubicBezTo>
                      <a:pt x="9" y="33"/>
                      <a:pt x="7" y="27"/>
                      <a:pt x="3" y="21"/>
                    </a:cubicBezTo>
                    <a:cubicBezTo>
                      <a:pt x="0" y="17"/>
                      <a:pt x="0" y="12"/>
                      <a:pt x="3" y="6"/>
                    </a:cubicBezTo>
                    <a:cubicBezTo>
                      <a:pt x="5" y="2"/>
                      <a:pt x="8" y="0"/>
                      <a:pt x="12" y="0"/>
                    </a:cubicBezTo>
                    <a:cubicBezTo>
                      <a:pt x="14" y="0"/>
                      <a:pt x="16" y="1"/>
                      <a:pt x="18" y="1"/>
                    </a:cubicBezTo>
                    <a:cubicBezTo>
                      <a:pt x="29" y="3"/>
                      <a:pt x="40" y="7"/>
                      <a:pt x="50" y="12"/>
                    </a:cubicBezTo>
                    <a:cubicBezTo>
                      <a:pt x="62" y="19"/>
                      <a:pt x="74" y="25"/>
                      <a:pt x="86" y="31"/>
                    </a:cubicBezTo>
                    <a:cubicBezTo>
                      <a:pt x="94" y="36"/>
                      <a:pt x="101" y="41"/>
                      <a:pt x="106" y="48"/>
                    </a:cubicBezTo>
                    <a:cubicBezTo>
                      <a:pt x="111" y="54"/>
                      <a:pt x="114" y="61"/>
                      <a:pt x="114" y="7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156" name="Freeform 24"/>
              <p:cNvSpPr/>
              <p:nvPr/>
            </p:nvSpPr>
            <p:spPr bwMode="auto">
              <a:xfrm>
                <a:off x="9216909" y="2378981"/>
                <a:ext cx="317177" cy="429310"/>
              </a:xfrm>
              <a:custGeom>
                <a:avLst/>
                <a:gdLst>
                  <a:gd name="T0" fmla="*/ 111 w 111"/>
                  <a:gd name="T1" fmla="*/ 118 h 150"/>
                  <a:gd name="T2" fmla="*/ 108 w 111"/>
                  <a:gd name="T3" fmla="*/ 125 h 150"/>
                  <a:gd name="T4" fmla="*/ 94 w 111"/>
                  <a:gd name="T5" fmla="*/ 142 h 150"/>
                  <a:gd name="T6" fmla="*/ 80 w 111"/>
                  <a:gd name="T7" fmla="*/ 149 h 150"/>
                  <a:gd name="T8" fmla="*/ 72 w 111"/>
                  <a:gd name="T9" fmla="*/ 144 h 150"/>
                  <a:gd name="T10" fmla="*/ 66 w 111"/>
                  <a:gd name="T11" fmla="*/ 117 h 150"/>
                  <a:gd name="T12" fmla="*/ 59 w 111"/>
                  <a:gd name="T13" fmla="*/ 90 h 150"/>
                  <a:gd name="T14" fmla="*/ 50 w 111"/>
                  <a:gd name="T15" fmla="*/ 75 h 150"/>
                  <a:gd name="T16" fmla="*/ 19 w 111"/>
                  <a:gd name="T17" fmla="*/ 40 h 150"/>
                  <a:gd name="T18" fmla="*/ 6 w 111"/>
                  <a:gd name="T19" fmla="*/ 27 h 150"/>
                  <a:gd name="T20" fmla="*/ 0 w 111"/>
                  <a:gd name="T21" fmla="*/ 10 h 150"/>
                  <a:gd name="T22" fmla="*/ 0 w 111"/>
                  <a:gd name="T23" fmla="*/ 8 h 150"/>
                  <a:gd name="T24" fmla="*/ 9 w 111"/>
                  <a:gd name="T25" fmla="*/ 2 h 150"/>
                  <a:gd name="T26" fmla="*/ 18 w 111"/>
                  <a:gd name="T27" fmla="*/ 7 h 150"/>
                  <a:gd name="T28" fmla="*/ 27 w 111"/>
                  <a:gd name="T29" fmla="*/ 15 h 150"/>
                  <a:gd name="T30" fmla="*/ 44 w 111"/>
                  <a:gd name="T31" fmla="*/ 26 h 150"/>
                  <a:gd name="T32" fmla="*/ 85 w 111"/>
                  <a:gd name="T33" fmla="*/ 57 h 150"/>
                  <a:gd name="T34" fmla="*/ 110 w 111"/>
                  <a:gd name="T35" fmla="*/ 114 h 150"/>
                  <a:gd name="T36" fmla="*/ 110 w 111"/>
                  <a:gd name="T37" fmla="*/ 117 h 150"/>
                  <a:gd name="T38" fmla="*/ 111 w 111"/>
                  <a:gd name="T39" fmla="*/ 118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1" h="150">
                    <a:moveTo>
                      <a:pt x="111" y="118"/>
                    </a:moveTo>
                    <a:cubicBezTo>
                      <a:pt x="110" y="120"/>
                      <a:pt x="109" y="123"/>
                      <a:pt x="108" y="125"/>
                    </a:cubicBezTo>
                    <a:cubicBezTo>
                      <a:pt x="103" y="131"/>
                      <a:pt x="99" y="136"/>
                      <a:pt x="94" y="142"/>
                    </a:cubicBezTo>
                    <a:cubicBezTo>
                      <a:pt x="90" y="146"/>
                      <a:pt x="86" y="148"/>
                      <a:pt x="80" y="149"/>
                    </a:cubicBezTo>
                    <a:cubicBezTo>
                      <a:pt x="75" y="150"/>
                      <a:pt x="73" y="149"/>
                      <a:pt x="72" y="144"/>
                    </a:cubicBezTo>
                    <a:cubicBezTo>
                      <a:pt x="70" y="135"/>
                      <a:pt x="68" y="126"/>
                      <a:pt x="66" y="117"/>
                    </a:cubicBezTo>
                    <a:cubicBezTo>
                      <a:pt x="64" y="108"/>
                      <a:pt x="63" y="99"/>
                      <a:pt x="59" y="90"/>
                    </a:cubicBezTo>
                    <a:cubicBezTo>
                      <a:pt x="57" y="85"/>
                      <a:pt x="54" y="80"/>
                      <a:pt x="50" y="75"/>
                    </a:cubicBezTo>
                    <a:cubicBezTo>
                      <a:pt x="40" y="63"/>
                      <a:pt x="29" y="51"/>
                      <a:pt x="19" y="40"/>
                    </a:cubicBezTo>
                    <a:cubicBezTo>
                      <a:pt x="15" y="35"/>
                      <a:pt x="11" y="31"/>
                      <a:pt x="6" y="27"/>
                    </a:cubicBezTo>
                    <a:cubicBezTo>
                      <a:pt x="1" y="22"/>
                      <a:pt x="0" y="17"/>
                      <a:pt x="0" y="10"/>
                    </a:cubicBezTo>
                    <a:cubicBezTo>
                      <a:pt x="0" y="9"/>
                      <a:pt x="0" y="9"/>
                      <a:pt x="0" y="8"/>
                    </a:cubicBezTo>
                    <a:cubicBezTo>
                      <a:pt x="2" y="1"/>
                      <a:pt x="3" y="0"/>
                      <a:pt x="9" y="2"/>
                    </a:cubicBezTo>
                    <a:cubicBezTo>
                      <a:pt x="12" y="4"/>
                      <a:pt x="15" y="5"/>
                      <a:pt x="18" y="7"/>
                    </a:cubicBezTo>
                    <a:cubicBezTo>
                      <a:pt x="21" y="10"/>
                      <a:pt x="24" y="12"/>
                      <a:pt x="27" y="15"/>
                    </a:cubicBezTo>
                    <a:cubicBezTo>
                      <a:pt x="32" y="20"/>
                      <a:pt x="38" y="24"/>
                      <a:pt x="44" y="26"/>
                    </a:cubicBezTo>
                    <a:cubicBezTo>
                      <a:pt x="61" y="33"/>
                      <a:pt x="74" y="43"/>
                      <a:pt x="85" y="57"/>
                    </a:cubicBezTo>
                    <a:cubicBezTo>
                      <a:pt x="98" y="73"/>
                      <a:pt x="107" y="92"/>
                      <a:pt x="110" y="114"/>
                    </a:cubicBezTo>
                    <a:cubicBezTo>
                      <a:pt x="110" y="115"/>
                      <a:pt x="110" y="116"/>
                      <a:pt x="110" y="117"/>
                    </a:cubicBezTo>
                    <a:cubicBezTo>
                      <a:pt x="110" y="117"/>
                      <a:pt x="110" y="118"/>
                      <a:pt x="111" y="1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157" name="Freeform 26"/>
              <p:cNvSpPr/>
              <p:nvPr/>
            </p:nvSpPr>
            <p:spPr bwMode="auto">
              <a:xfrm>
                <a:off x="7022303" y="3189544"/>
                <a:ext cx="230674" cy="281935"/>
              </a:xfrm>
              <a:custGeom>
                <a:avLst/>
                <a:gdLst>
                  <a:gd name="T0" fmla="*/ 0 w 81"/>
                  <a:gd name="T1" fmla="*/ 18 h 99"/>
                  <a:gd name="T2" fmla="*/ 1 w 81"/>
                  <a:gd name="T3" fmla="*/ 9 h 99"/>
                  <a:gd name="T4" fmla="*/ 11 w 81"/>
                  <a:gd name="T5" fmla="*/ 1 h 99"/>
                  <a:gd name="T6" fmla="*/ 50 w 81"/>
                  <a:gd name="T7" fmla="*/ 12 h 99"/>
                  <a:gd name="T8" fmla="*/ 78 w 81"/>
                  <a:gd name="T9" fmla="*/ 44 h 99"/>
                  <a:gd name="T10" fmla="*/ 80 w 81"/>
                  <a:gd name="T11" fmla="*/ 51 h 99"/>
                  <a:gd name="T12" fmla="*/ 77 w 81"/>
                  <a:gd name="T13" fmla="*/ 79 h 99"/>
                  <a:gd name="T14" fmla="*/ 43 w 81"/>
                  <a:gd name="T15" fmla="*/ 92 h 99"/>
                  <a:gd name="T16" fmla="*/ 30 w 81"/>
                  <a:gd name="T17" fmla="*/ 81 h 99"/>
                  <a:gd name="T18" fmla="*/ 12 w 81"/>
                  <a:gd name="T19" fmla="*/ 60 h 99"/>
                  <a:gd name="T20" fmla="*/ 1 w 81"/>
                  <a:gd name="T21" fmla="*/ 24 h 99"/>
                  <a:gd name="T22" fmla="*/ 1 w 81"/>
                  <a:gd name="T23" fmla="*/ 18 h 99"/>
                  <a:gd name="T24" fmla="*/ 0 w 81"/>
                  <a:gd name="T25" fmla="*/ 18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1" h="99">
                    <a:moveTo>
                      <a:pt x="0" y="18"/>
                    </a:moveTo>
                    <a:cubicBezTo>
                      <a:pt x="1" y="15"/>
                      <a:pt x="1" y="12"/>
                      <a:pt x="1" y="9"/>
                    </a:cubicBezTo>
                    <a:cubicBezTo>
                      <a:pt x="2" y="4"/>
                      <a:pt x="5" y="1"/>
                      <a:pt x="11" y="1"/>
                    </a:cubicBezTo>
                    <a:cubicBezTo>
                      <a:pt x="25" y="0"/>
                      <a:pt x="39" y="2"/>
                      <a:pt x="50" y="12"/>
                    </a:cubicBezTo>
                    <a:cubicBezTo>
                      <a:pt x="62" y="21"/>
                      <a:pt x="70" y="32"/>
                      <a:pt x="78" y="44"/>
                    </a:cubicBezTo>
                    <a:cubicBezTo>
                      <a:pt x="79" y="46"/>
                      <a:pt x="80" y="49"/>
                      <a:pt x="80" y="51"/>
                    </a:cubicBezTo>
                    <a:cubicBezTo>
                      <a:pt x="81" y="61"/>
                      <a:pt x="80" y="70"/>
                      <a:pt x="77" y="79"/>
                    </a:cubicBezTo>
                    <a:cubicBezTo>
                      <a:pt x="74" y="89"/>
                      <a:pt x="57" y="99"/>
                      <a:pt x="43" y="92"/>
                    </a:cubicBezTo>
                    <a:cubicBezTo>
                      <a:pt x="38" y="89"/>
                      <a:pt x="33" y="86"/>
                      <a:pt x="30" y="81"/>
                    </a:cubicBezTo>
                    <a:cubicBezTo>
                      <a:pt x="24" y="74"/>
                      <a:pt x="18" y="67"/>
                      <a:pt x="12" y="60"/>
                    </a:cubicBezTo>
                    <a:cubicBezTo>
                      <a:pt x="4" y="49"/>
                      <a:pt x="2" y="37"/>
                      <a:pt x="1" y="24"/>
                    </a:cubicBezTo>
                    <a:cubicBezTo>
                      <a:pt x="1" y="22"/>
                      <a:pt x="1" y="20"/>
                      <a:pt x="1" y="18"/>
                    </a:cubicBezTo>
                    <a:cubicBezTo>
                      <a:pt x="1" y="18"/>
                      <a:pt x="1" y="18"/>
                      <a:pt x="0"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158" name="Freeform 28"/>
              <p:cNvSpPr/>
              <p:nvPr/>
            </p:nvSpPr>
            <p:spPr bwMode="auto">
              <a:xfrm>
                <a:off x="8502460" y="3122264"/>
                <a:ext cx="246693" cy="285139"/>
              </a:xfrm>
              <a:custGeom>
                <a:avLst/>
                <a:gdLst>
                  <a:gd name="T0" fmla="*/ 38 w 87"/>
                  <a:gd name="T1" fmla="*/ 100 h 100"/>
                  <a:gd name="T2" fmla="*/ 27 w 87"/>
                  <a:gd name="T3" fmla="*/ 98 h 100"/>
                  <a:gd name="T4" fmla="*/ 22 w 87"/>
                  <a:gd name="T5" fmla="*/ 91 h 100"/>
                  <a:gd name="T6" fmla="*/ 17 w 87"/>
                  <a:gd name="T7" fmla="*/ 65 h 100"/>
                  <a:gd name="T8" fmla="*/ 1 w 87"/>
                  <a:gd name="T9" fmla="*/ 16 h 100"/>
                  <a:gd name="T10" fmla="*/ 0 w 87"/>
                  <a:gd name="T11" fmla="*/ 4 h 100"/>
                  <a:gd name="T12" fmla="*/ 4 w 87"/>
                  <a:gd name="T13" fmla="*/ 0 h 100"/>
                  <a:gd name="T14" fmla="*/ 12 w 87"/>
                  <a:gd name="T15" fmla="*/ 0 h 100"/>
                  <a:gd name="T16" fmla="*/ 20 w 87"/>
                  <a:gd name="T17" fmla="*/ 4 h 100"/>
                  <a:gd name="T18" fmla="*/ 31 w 87"/>
                  <a:gd name="T19" fmla="*/ 12 h 100"/>
                  <a:gd name="T20" fmla="*/ 65 w 87"/>
                  <a:gd name="T21" fmla="*/ 41 h 100"/>
                  <a:gd name="T22" fmla="*/ 78 w 87"/>
                  <a:gd name="T23" fmla="*/ 56 h 100"/>
                  <a:gd name="T24" fmla="*/ 73 w 87"/>
                  <a:gd name="T25" fmla="*/ 87 h 100"/>
                  <a:gd name="T26" fmla="*/ 38 w 87"/>
                  <a:gd name="T27" fmla="*/ 10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7" h="100">
                    <a:moveTo>
                      <a:pt x="38" y="100"/>
                    </a:moveTo>
                    <a:cubicBezTo>
                      <a:pt x="34" y="99"/>
                      <a:pt x="31" y="99"/>
                      <a:pt x="27" y="98"/>
                    </a:cubicBezTo>
                    <a:cubicBezTo>
                      <a:pt x="24" y="97"/>
                      <a:pt x="22" y="94"/>
                      <a:pt x="22" y="91"/>
                    </a:cubicBezTo>
                    <a:cubicBezTo>
                      <a:pt x="23" y="81"/>
                      <a:pt x="20" y="73"/>
                      <a:pt x="17" y="65"/>
                    </a:cubicBezTo>
                    <a:cubicBezTo>
                      <a:pt x="11" y="49"/>
                      <a:pt x="4" y="33"/>
                      <a:pt x="1" y="16"/>
                    </a:cubicBezTo>
                    <a:cubicBezTo>
                      <a:pt x="0" y="12"/>
                      <a:pt x="0" y="8"/>
                      <a:pt x="0" y="4"/>
                    </a:cubicBezTo>
                    <a:cubicBezTo>
                      <a:pt x="0" y="2"/>
                      <a:pt x="2" y="0"/>
                      <a:pt x="4" y="0"/>
                    </a:cubicBezTo>
                    <a:cubicBezTo>
                      <a:pt x="7" y="0"/>
                      <a:pt x="10" y="0"/>
                      <a:pt x="12" y="0"/>
                    </a:cubicBezTo>
                    <a:cubicBezTo>
                      <a:pt x="15" y="1"/>
                      <a:pt x="18" y="2"/>
                      <a:pt x="20" y="4"/>
                    </a:cubicBezTo>
                    <a:cubicBezTo>
                      <a:pt x="24" y="7"/>
                      <a:pt x="28" y="9"/>
                      <a:pt x="31" y="12"/>
                    </a:cubicBezTo>
                    <a:cubicBezTo>
                      <a:pt x="42" y="22"/>
                      <a:pt x="54" y="31"/>
                      <a:pt x="65" y="41"/>
                    </a:cubicBezTo>
                    <a:cubicBezTo>
                      <a:pt x="70" y="45"/>
                      <a:pt x="74" y="51"/>
                      <a:pt x="78" y="56"/>
                    </a:cubicBezTo>
                    <a:cubicBezTo>
                      <a:pt x="87" y="69"/>
                      <a:pt x="85" y="78"/>
                      <a:pt x="73" y="87"/>
                    </a:cubicBezTo>
                    <a:cubicBezTo>
                      <a:pt x="64" y="95"/>
                      <a:pt x="50" y="100"/>
                      <a:pt x="38" y="10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159" name="Freeform 36"/>
              <p:cNvSpPr/>
              <p:nvPr/>
            </p:nvSpPr>
            <p:spPr bwMode="auto">
              <a:xfrm>
                <a:off x="9207298" y="2724992"/>
                <a:ext cx="128152" cy="246693"/>
              </a:xfrm>
              <a:custGeom>
                <a:avLst/>
                <a:gdLst>
                  <a:gd name="T0" fmla="*/ 6 w 44"/>
                  <a:gd name="T1" fmla="*/ 57 h 87"/>
                  <a:gd name="T2" fmla="*/ 2 w 44"/>
                  <a:gd name="T3" fmla="*/ 8 h 87"/>
                  <a:gd name="T4" fmla="*/ 3 w 44"/>
                  <a:gd name="T5" fmla="*/ 2 h 87"/>
                  <a:gd name="T6" fmla="*/ 10 w 44"/>
                  <a:gd name="T7" fmla="*/ 2 h 87"/>
                  <a:gd name="T8" fmla="*/ 15 w 44"/>
                  <a:gd name="T9" fmla="*/ 6 h 87"/>
                  <a:gd name="T10" fmla="*/ 29 w 44"/>
                  <a:gd name="T11" fmla="*/ 22 h 87"/>
                  <a:gd name="T12" fmla="*/ 39 w 44"/>
                  <a:gd name="T13" fmla="*/ 36 h 87"/>
                  <a:gd name="T14" fmla="*/ 43 w 44"/>
                  <a:gd name="T15" fmla="*/ 52 h 87"/>
                  <a:gd name="T16" fmla="*/ 38 w 44"/>
                  <a:gd name="T17" fmla="*/ 74 h 87"/>
                  <a:gd name="T18" fmla="*/ 16 w 44"/>
                  <a:gd name="T19" fmla="*/ 87 h 87"/>
                  <a:gd name="T20" fmla="*/ 8 w 44"/>
                  <a:gd name="T21" fmla="*/ 81 h 87"/>
                  <a:gd name="T22" fmla="*/ 6 w 44"/>
                  <a:gd name="T23" fmla="*/ 65 h 87"/>
                  <a:gd name="T24" fmla="*/ 6 w 44"/>
                  <a:gd name="T25" fmla="*/ 5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87">
                    <a:moveTo>
                      <a:pt x="6" y="57"/>
                    </a:moveTo>
                    <a:cubicBezTo>
                      <a:pt x="7" y="39"/>
                      <a:pt x="5" y="23"/>
                      <a:pt x="2" y="8"/>
                    </a:cubicBezTo>
                    <a:cubicBezTo>
                      <a:pt x="1" y="6"/>
                      <a:pt x="0" y="3"/>
                      <a:pt x="3" y="2"/>
                    </a:cubicBezTo>
                    <a:cubicBezTo>
                      <a:pt x="5" y="0"/>
                      <a:pt x="7" y="0"/>
                      <a:pt x="10" y="2"/>
                    </a:cubicBezTo>
                    <a:cubicBezTo>
                      <a:pt x="12" y="3"/>
                      <a:pt x="14" y="4"/>
                      <a:pt x="15" y="6"/>
                    </a:cubicBezTo>
                    <a:cubicBezTo>
                      <a:pt x="20" y="11"/>
                      <a:pt x="25" y="17"/>
                      <a:pt x="29" y="22"/>
                    </a:cubicBezTo>
                    <a:cubicBezTo>
                      <a:pt x="33" y="27"/>
                      <a:pt x="36" y="32"/>
                      <a:pt x="39" y="36"/>
                    </a:cubicBezTo>
                    <a:cubicBezTo>
                      <a:pt x="42" y="41"/>
                      <a:pt x="44" y="46"/>
                      <a:pt x="43" y="52"/>
                    </a:cubicBezTo>
                    <a:cubicBezTo>
                      <a:pt x="42" y="59"/>
                      <a:pt x="41" y="67"/>
                      <a:pt x="38" y="74"/>
                    </a:cubicBezTo>
                    <a:cubicBezTo>
                      <a:pt x="33" y="83"/>
                      <a:pt x="27" y="87"/>
                      <a:pt x="16" y="87"/>
                    </a:cubicBezTo>
                    <a:cubicBezTo>
                      <a:pt x="12" y="87"/>
                      <a:pt x="10" y="85"/>
                      <a:pt x="8" y="81"/>
                    </a:cubicBezTo>
                    <a:cubicBezTo>
                      <a:pt x="6" y="76"/>
                      <a:pt x="6" y="71"/>
                      <a:pt x="6" y="65"/>
                    </a:cubicBezTo>
                    <a:cubicBezTo>
                      <a:pt x="6" y="62"/>
                      <a:pt x="6" y="59"/>
                      <a:pt x="6" y="5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grpSp>
        <p:grpSp>
          <p:nvGrpSpPr>
            <p:cNvPr id="124" name="组合 123"/>
            <p:cNvGrpSpPr/>
            <p:nvPr userDrawn="1"/>
          </p:nvGrpSpPr>
          <p:grpSpPr>
            <a:xfrm>
              <a:off x="9556201" y="498129"/>
              <a:ext cx="588050" cy="586680"/>
              <a:chOff x="2105799" y="20055838"/>
              <a:chExt cx="6748090" cy="6732363"/>
            </a:xfrm>
            <a:solidFill>
              <a:schemeClr val="accent1">
                <a:alpha val="80000"/>
              </a:schemeClr>
            </a:solidFill>
          </p:grpSpPr>
          <p:sp>
            <p:nvSpPr>
              <p:cNvPr id="125" name="Freeform 8"/>
              <p:cNvSpPr>
                <a:spLocks noEditPoints="1"/>
              </p:cNvSpPr>
              <p:nvPr/>
            </p:nvSpPr>
            <p:spPr bwMode="auto">
              <a:xfrm>
                <a:off x="2105799" y="20055838"/>
                <a:ext cx="6748090" cy="6732363"/>
              </a:xfrm>
              <a:custGeom>
                <a:avLst/>
                <a:gdLst>
                  <a:gd name="T0" fmla="*/ 0 w 965"/>
                  <a:gd name="T1" fmla="*/ 465 h 963"/>
                  <a:gd name="T2" fmla="*/ 1 w 965"/>
                  <a:gd name="T3" fmla="*/ 453 h 963"/>
                  <a:gd name="T4" fmla="*/ 10 w 965"/>
                  <a:gd name="T5" fmla="*/ 384 h 963"/>
                  <a:gd name="T6" fmla="*/ 50 w 965"/>
                  <a:gd name="T7" fmla="*/ 269 h 963"/>
                  <a:gd name="T8" fmla="*/ 220 w 965"/>
                  <a:gd name="T9" fmla="*/ 78 h 963"/>
                  <a:gd name="T10" fmla="*/ 368 w 965"/>
                  <a:gd name="T11" fmla="*/ 14 h 963"/>
                  <a:gd name="T12" fmla="*/ 459 w 965"/>
                  <a:gd name="T13" fmla="*/ 1 h 963"/>
                  <a:gd name="T14" fmla="*/ 465 w 965"/>
                  <a:gd name="T15" fmla="*/ 0 h 963"/>
                  <a:gd name="T16" fmla="*/ 498 w 965"/>
                  <a:gd name="T17" fmla="*/ 0 h 963"/>
                  <a:gd name="T18" fmla="*/ 503 w 965"/>
                  <a:gd name="T19" fmla="*/ 1 h 963"/>
                  <a:gd name="T20" fmla="*/ 746 w 965"/>
                  <a:gd name="T21" fmla="*/ 80 h 963"/>
                  <a:gd name="T22" fmla="*/ 941 w 965"/>
                  <a:gd name="T23" fmla="*/ 338 h 963"/>
                  <a:gd name="T24" fmla="*/ 962 w 965"/>
                  <a:gd name="T25" fmla="*/ 447 h 963"/>
                  <a:gd name="T26" fmla="*/ 945 w 965"/>
                  <a:gd name="T27" fmla="*/ 612 h 963"/>
                  <a:gd name="T28" fmla="*/ 857 w 965"/>
                  <a:gd name="T29" fmla="*/ 782 h 963"/>
                  <a:gd name="T30" fmla="*/ 722 w 965"/>
                  <a:gd name="T31" fmla="*/ 897 h 963"/>
                  <a:gd name="T32" fmla="*/ 584 w 965"/>
                  <a:gd name="T33" fmla="*/ 951 h 963"/>
                  <a:gd name="T34" fmla="*/ 502 w 965"/>
                  <a:gd name="T35" fmla="*/ 962 h 963"/>
                  <a:gd name="T36" fmla="*/ 497 w 965"/>
                  <a:gd name="T37" fmla="*/ 963 h 963"/>
                  <a:gd name="T38" fmla="*/ 466 w 965"/>
                  <a:gd name="T39" fmla="*/ 963 h 963"/>
                  <a:gd name="T40" fmla="*/ 449 w 965"/>
                  <a:gd name="T41" fmla="*/ 961 h 963"/>
                  <a:gd name="T42" fmla="*/ 332 w 965"/>
                  <a:gd name="T43" fmla="*/ 938 h 963"/>
                  <a:gd name="T44" fmla="*/ 51 w 965"/>
                  <a:gd name="T45" fmla="*/ 695 h 963"/>
                  <a:gd name="T46" fmla="*/ 8 w 965"/>
                  <a:gd name="T47" fmla="*/ 564 h 963"/>
                  <a:gd name="T48" fmla="*/ 1 w 965"/>
                  <a:gd name="T49" fmla="*/ 510 h 963"/>
                  <a:gd name="T50" fmla="*/ 0 w 965"/>
                  <a:gd name="T51" fmla="*/ 497 h 963"/>
                  <a:gd name="T52" fmla="*/ 0 w 965"/>
                  <a:gd name="T53" fmla="*/ 465 h 963"/>
                  <a:gd name="T54" fmla="*/ 481 w 965"/>
                  <a:gd name="T55" fmla="*/ 946 h 963"/>
                  <a:gd name="T56" fmla="*/ 946 w 965"/>
                  <a:gd name="T57" fmla="*/ 481 h 963"/>
                  <a:gd name="T58" fmla="*/ 482 w 965"/>
                  <a:gd name="T59" fmla="*/ 17 h 963"/>
                  <a:gd name="T60" fmla="*/ 17 w 965"/>
                  <a:gd name="T61" fmla="*/ 480 h 963"/>
                  <a:gd name="T62" fmla="*/ 481 w 965"/>
                  <a:gd name="T63" fmla="*/ 946 h 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65" h="963">
                    <a:moveTo>
                      <a:pt x="0" y="465"/>
                    </a:moveTo>
                    <a:cubicBezTo>
                      <a:pt x="0" y="461"/>
                      <a:pt x="1" y="457"/>
                      <a:pt x="1" y="453"/>
                    </a:cubicBezTo>
                    <a:cubicBezTo>
                      <a:pt x="3" y="430"/>
                      <a:pt x="6" y="407"/>
                      <a:pt x="10" y="384"/>
                    </a:cubicBezTo>
                    <a:cubicBezTo>
                      <a:pt x="19" y="344"/>
                      <a:pt x="32" y="306"/>
                      <a:pt x="50" y="269"/>
                    </a:cubicBezTo>
                    <a:cubicBezTo>
                      <a:pt x="89" y="190"/>
                      <a:pt x="146" y="127"/>
                      <a:pt x="220" y="78"/>
                    </a:cubicBezTo>
                    <a:cubicBezTo>
                      <a:pt x="265" y="48"/>
                      <a:pt x="315" y="27"/>
                      <a:pt x="368" y="14"/>
                    </a:cubicBezTo>
                    <a:cubicBezTo>
                      <a:pt x="398" y="6"/>
                      <a:pt x="429" y="2"/>
                      <a:pt x="459" y="1"/>
                    </a:cubicBezTo>
                    <a:cubicBezTo>
                      <a:pt x="461" y="1"/>
                      <a:pt x="463" y="0"/>
                      <a:pt x="465" y="0"/>
                    </a:cubicBezTo>
                    <a:cubicBezTo>
                      <a:pt x="476" y="0"/>
                      <a:pt x="487" y="0"/>
                      <a:pt x="498" y="0"/>
                    </a:cubicBezTo>
                    <a:cubicBezTo>
                      <a:pt x="500" y="0"/>
                      <a:pt x="501" y="1"/>
                      <a:pt x="503" y="1"/>
                    </a:cubicBezTo>
                    <a:cubicBezTo>
                      <a:pt x="592" y="5"/>
                      <a:pt x="673" y="31"/>
                      <a:pt x="746" y="80"/>
                    </a:cubicBezTo>
                    <a:cubicBezTo>
                      <a:pt x="841" y="143"/>
                      <a:pt x="906" y="229"/>
                      <a:pt x="941" y="338"/>
                    </a:cubicBezTo>
                    <a:cubicBezTo>
                      <a:pt x="952" y="373"/>
                      <a:pt x="959" y="410"/>
                      <a:pt x="962" y="447"/>
                    </a:cubicBezTo>
                    <a:cubicBezTo>
                      <a:pt x="965" y="503"/>
                      <a:pt x="960" y="558"/>
                      <a:pt x="945" y="612"/>
                    </a:cubicBezTo>
                    <a:cubicBezTo>
                      <a:pt x="927" y="674"/>
                      <a:pt x="897" y="731"/>
                      <a:pt x="857" y="782"/>
                    </a:cubicBezTo>
                    <a:cubicBezTo>
                      <a:pt x="819" y="829"/>
                      <a:pt x="774" y="867"/>
                      <a:pt x="722" y="897"/>
                    </a:cubicBezTo>
                    <a:cubicBezTo>
                      <a:pt x="679" y="923"/>
                      <a:pt x="633" y="940"/>
                      <a:pt x="584" y="951"/>
                    </a:cubicBezTo>
                    <a:cubicBezTo>
                      <a:pt x="557" y="957"/>
                      <a:pt x="530" y="960"/>
                      <a:pt x="502" y="962"/>
                    </a:cubicBezTo>
                    <a:cubicBezTo>
                      <a:pt x="500" y="962"/>
                      <a:pt x="498" y="962"/>
                      <a:pt x="497" y="963"/>
                    </a:cubicBezTo>
                    <a:cubicBezTo>
                      <a:pt x="487" y="963"/>
                      <a:pt x="476" y="963"/>
                      <a:pt x="466" y="963"/>
                    </a:cubicBezTo>
                    <a:cubicBezTo>
                      <a:pt x="460" y="962"/>
                      <a:pt x="455" y="961"/>
                      <a:pt x="449" y="961"/>
                    </a:cubicBezTo>
                    <a:cubicBezTo>
                      <a:pt x="409" y="958"/>
                      <a:pt x="370" y="951"/>
                      <a:pt x="332" y="938"/>
                    </a:cubicBezTo>
                    <a:cubicBezTo>
                      <a:pt x="206" y="895"/>
                      <a:pt x="112" y="814"/>
                      <a:pt x="51" y="695"/>
                    </a:cubicBezTo>
                    <a:cubicBezTo>
                      <a:pt x="30" y="654"/>
                      <a:pt x="16" y="610"/>
                      <a:pt x="8" y="564"/>
                    </a:cubicBezTo>
                    <a:cubicBezTo>
                      <a:pt x="4" y="546"/>
                      <a:pt x="2" y="528"/>
                      <a:pt x="1" y="510"/>
                    </a:cubicBezTo>
                    <a:cubicBezTo>
                      <a:pt x="1" y="506"/>
                      <a:pt x="0" y="501"/>
                      <a:pt x="0" y="497"/>
                    </a:cubicBezTo>
                    <a:cubicBezTo>
                      <a:pt x="0" y="486"/>
                      <a:pt x="0" y="475"/>
                      <a:pt x="0" y="465"/>
                    </a:cubicBezTo>
                    <a:close/>
                    <a:moveTo>
                      <a:pt x="481" y="946"/>
                    </a:moveTo>
                    <a:cubicBezTo>
                      <a:pt x="738" y="946"/>
                      <a:pt x="946" y="736"/>
                      <a:pt x="946" y="481"/>
                    </a:cubicBezTo>
                    <a:cubicBezTo>
                      <a:pt x="947" y="228"/>
                      <a:pt x="740" y="17"/>
                      <a:pt x="482" y="17"/>
                    </a:cubicBezTo>
                    <a:cubicBezTo>
                      <a:pt x="226" y="16"/>
                      <a:pt x="17" y="225"/>
                      <a:pt x="17" y="480"/>
                    </a:cubicBezTo>
                    <a:cubicBezTo>
                      <a:pt x="16" y="736"/>
                      <a:pt x="225" y="945"/>
                      <a:pt x="481" y="946"/>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cs"/>
                </a:endParaRPr>
              </a:p>
            </p:txBody>
          </p:sp>
          <p:sp>
            <p:nvSpPr>
              <p:cNvPr id="126" name="Freeform 42"/>
              <p:cNvSpPr>
                <a:spLocks noEditPoints="1"/>
              </p:cNvSpPr>
              <p:nvPr/>
            </p:nvSpPr>
            <p:spPr bwMode="auto">
              <a:xfrm>
                <a:off x="2986668" y="20928842"/>
                <a:ext cx="4978486" cy="4970622"/>
              </a:xfrm>
              <a:custGeom>
                <a:avLst/>
                <a:gdLst>
                  <a:gd name="T0" fmla="*/ 711 w 711"/>
                  <a:gd name="T1" fmla="*/ 356 h 711"/>
                  <a:gd name="T2" fmla="*/ 355 w 711"/>
                  <a:gd name="T3" fmla="*/ 711 h 711"/>
                  <a:gd name="T4" fmla="*/ 0 w 711"/>
                  <a:gd name="T5" fmla="*/ 357 h 711"/>
                  <a:gd name="T6" fmla="*/ 354 w 711"/>
                  <a:gd name="T7" fmla="*/ 1 h 711"/>
                  <a:gd name="T8" fmla="*/ 711 w 711"/>
                  <a:gd name="T9" fmla="*/ 356 h 711"/>
                  <a:gd name="T10" fmla="*/ 355 w 711"/>
                  <a:gd name="T11" fmla="*/ 700 h 711"/>
                  <a:gd name="T12" fmla="*/ 700 w 711"/>
                  <a:gd name="T13" fmla="*/ 356 h 711"/>
                  <a:gd name="T14" fmla="*/ 355 w 711"/>
                  <a:gd name="T15" fmla="*/ 12 h 711"/>
                  <a:gd name="T16" fmla="*/ 11 w 711"/>
                  <a:gd name="T17" fmla="*/ 356 h 711"/>
                  <a:gd name="T18" fmla="*/ 355 w 711"/>
                  <a:gd name="T19" fmla="*/ 700 h 7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1" h="711">
                    <a:moveTo>
                      <a:pt x="711" y="356"/>
                    </a:moveTo>
                    <a:cubicBezTo>
                      <a:pt x="711" y="552"/>
                      <a:pt x="551" y="711"/>
                      <a:pt x="355" y="711"/>
                    </a:cubicBezTo>
                    <a:cubicBezTo>
                      <a:pt x="159" y="711"/>
                      <a:pt x="1" y="551"/>
                      <a:pt x="0" y="357"/>
                    </a:cubicBezTo>
                    <a:cubicBezTo>
                      <a:pt x="0" y="162"/>
                      <a:pt x="158" y="2"/>
                      <a:pt x="354" y="1"/>
                    </a:cubicBezTo>
                    <a:cubicBezTo>
                      <a:pt x="551" y="0"/>
                      <a:pt x="711" y="159"/>
                      <a:pt x="711" y="356"/>
                    </a:cubicBezTo>
                    <a:close/>
                    <a:moveTo>
                      <a:pt x="355" y="700"/>
                    </a:moveTo>
                    <a:cubicBezTo>
                      <a:pt x="545" y="701"/>
                      <a:pt x="700" y="546"/>
                      <a:pt x="700" y="356"/>
                    </a:cubicBezTo>
                    <a:cubicBezTo>
                      <a:pt x="700" y="166"/>
                      <a:pt x="545" y="12"/>
                      <a:pt x="355" y="12"/>
                    </a:cubicBezTo>
                    <a:cubicBezTo>
                      <a:pt x="166" y="12"/>
                      <a:pt x="11" y="166"/>
                      <a:pt x="11" y="356"/>
                    </a:cubicBezTo>
                    <a:cubicBezTo>
                      <a:pt x="11" y="545"/>
                      <a:pt x="166" y="700"/>
                      <a:pt x="355" y="70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cs"/>
                </a:endParaRPr>
              </a:p>
            </p:txBody>
          </p:sp>
          <p:sp>
            <p:nvSpPr>
              <p:cNvPr id="127" name="Freeform 43"/>
              <p:cNvSpPr>
                <a:spLocks noEditPoints="1"/>
              </p:cNvSpPr>
              <p:nvPr/>
            </p:nvSpPr>
            <p:spPr bwMode="auto">
              <a:xfrm>
                <a:off x="7508990" y="21424332"/>
                <a:ext cx="550543" cy="660652"/>
              </a:xfrm>
              <a:custGeom>
                <a:avLst/>
                <a:gdLst>
                  <a:gd name="T0" fmla="*/ 37 w 79"/>
                  <a:gd name="T1" fmla="*/ 41 h 94"/>
                  <a:gd name="T2" fmla="*/ 21 w 79"/>
                  <a:gd name="T3" fmla="*/ 55 h 94"/>
                  <a:gd name="T4" fmla="*/ 19 w 79"/>
                  <a:gd name="T5" fmla="*/ 62 h 94"/>
                  <a:gd name="T6" fmla="*/ 20 w 79"/>
                  <a:gd name="T7" fmla="*/ 66 h 94"/>
                  <a:gd name="T8" fmla="*/ 0 w 79"/>
                  <a:gd name="T9" fmla="*/ 40 h 94"/>
                  <a:gd name="T10" fmla="*/ 3 w 79"/>
                  <a:gd name="T11" fmla="*/ 42 h 94"/>
                  <a:gd name="T12" fmla="*/ 12 w 79"/>
                  <a:gd name="T13" fmla="*/ 42 h 94"/>
                  <a:gd name="T14" fmla="*/ 48 w 79"/>
                  <a:gd name="T15" fmla="*/ 12 h 94"/>
                  <a:gd name="T16" fmla="*/ 50 w 79"/>
                  <a:gd name="T17" fmla="*/ 2 h 94"/>
                  <a:gd name="T18" fmla="*/ 50 w 79"/>
                  <a:gd name="T19" fmla="*/ 0 h 94"/>
                  <a:gd name="T20" fmla="*/ 52 w 79"/>
                  <a:gd name="T21" fmla="*/ 2 h 94"/>
                  <a:gd name="T22" fmla="*/ 70 w 79"/>
                  <a:gd name="T23" fmla="*/ 26 h 94"/>
                  <a:gd name="T24" fmla="*/ 77 w 79"/>
                  <a:gd name="T25" fmla="*/ 40 h 94"/>
                  <a:gd name="T26" fmla="*/ 75 w 79"/>
                  <a:gd name="T27" fmla="*/ 54 h 94"/>
                  <a:gd name="T28" fmla="*/ 57 w 79"/>
                  <a:gd name="T29" fmla="*/ 59 h 94"/>
                  <a:gd name="T30" fmla="*/ 50 w 79"/>
                  <a:gd name="T31" fmla="*/ 56 h 94"/>
                  <a:gd name="T32" fmla="*/ 40 w 79"/>
                  <a:gd name="T33" fmla="*/ 94 h 94"/>
                  <a:gd name="T34" fmla="*/ 38 w 79"/>
                  <a:gd name="T35" fmla="*/ 92 h 94"/>
                  <a:gd name="T36" fmla="*/ 31 w 79"/>
                  <a:gd name="T37" fmla="*/ 82 h 94"/>
                  <a:gd name="T38" fmla="*/ 29 w 79"/>
                  <a:gd name="T39" fmla="*/ 75 h 94"/>
                  <a:gd name="T40" fmla="*/ 38 w 79"/>
                  <a:gd name="T41" fmla="*/ 47 h 94"/>
                  <a:gd name="T42" fmla="*/ 37 w 79"/>
                  <a:gd name="T43" fmla="*/ 41 h 94"/>
                  <a:gd name="T44" fmla="*/ 40 w 79"/>
                  <a:gd name="T45" fmla="*/ 39 h 94"/>
                  <a:gd name="T46" fmla="*/ 45 w 79"/>
                  <a:gd name="T47" fmla="*/ 45 h 94"/>
                  <a:gd name="T48" fmla="*/ 61 w 79"/>
                  <a:gd name="T49" fmla="*/ 45 h 94"/>
                  <a:gd name="T50" fmla="*/ 65 w 79"/>
                  <a:gd name="T51" fmla="*/ 43 h 94"/>
                  <a:gd name="T52" fmla="*/ 65 w 79"/>
                  <a:gd name="T53" fmla="*/ 24 h 94"/>
                  <a:gd name="T54" fmla="*/ 59 w 79"/>
                  <a:gd name="T55" fmla="*/ 24 h 94"/>
                  <a:gd name="T56" fmla="*/ 45 w 79"/>
                  <a:gd name="T57" fmla="*/ 35 h 94"/>
                  <a:gd name="T58" fmla="*/ 40 w 79"/>
                  <a:gd name="T59" fmla="*/ 39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9" h="94">
                    <a:moveTo>
                      <a:pt x="37" y="41"/>
                    </a:moveTo>
                    <a:cubicBezTo>
                      <a:pt x="32" y="46"/>
                      <a:pt x="26" y="50"/>
                      <a:pt x="21" y="55"/>
                    </a:cubicBezTo>
                    <a:cubicBezTo>
                      <a:pt x="18" y="57"/>
                      <a:pt x="18" y="60"/>
                      <a:pt x="19" y="62"/>
                    </a:cubicBezTo>
                    <a:cubicBezTo>
                      <a:pt x="20" y="64"/>
                      <a:pt x="20" y="65"/>
                      <a:pt x="20" y="66"/>
                    </a:cubicBezTo>
                    <a:cubicBezTo>
                      <a:pt x="17" y="65"/>
                      <a:pt x="3" y="47"/>
                      <a:pt x="0" y="40"/>
                    </a:cubicBezTo>
                    <a:cubicBezTo>
                      <a:pt x="2" y="41"/>
                      <a:pt x="2" y="41"/>
                      <a:pt x="3" y="42"/>
                    </a:cubicBezTo>
                    <a:cubicBezTo>
                      <a:pt x="7" y="44"/>
                      <a:pt x="9" y="44"/>
                      <a:pt x="12" y="42"/>
                    </a:cubicBezTo>
                    <a:cubicBezTo>
                      <a:pt x="24" y="32"/>
                      <a:pt x="36" y="22"/>
                      <a:pt x="48" y="12"/>
                    </a:cubicBezTo>
                    <a:cubicBezTo>
                      <a:pt x="52" y="9"/>
                      <a:pt x="52" y="7"/>
                      <a:pt x="50" y="2"/>
                    </a:cubicBezTo>
                    <a:cubicBezTo>
                      <a:pt x="50" y="1"/>
                      <a:pt x="50" y="1"/>
                      <a:pt x="50" y="0"/>
                    </a:cubicBezTo>
                    <a:cubicBezTo>
                      <a:pt x="51" y="1"/>
                      <a:pt x="52" y="1"/>
                      <a:pt x="52" y="2"/>
                    </a:cubicBezTo>
                    <a:cubicBezTo>
                      <a:pt x="58" y="10"/>
                      <a:pt x="64" y="18"/>
                      <a:pt x="70" y="26"/>
                    </a:cubicBezTo>
                    <a:cubicBezTo>
                      <a:pt x="73" y="30"/>
                      <a:pt x="75" y="35"/>
                      <a:pt x="77" y="40"/>
                    </a:cubicBezTo>
                    <a:cubicBezTo>
                      <a:pt x="79" y="45"/>
                      <a:pt x="79" y="50"/>
                      <a:pt x="75" y="54"/>
                    </a:cubicBezTo>
                    <a:cubicBezTo>
                      <a:pt x="71" y="60"/>
                      <a:pt x="64" y="62"/>
                      <a:pt x="57" y="59"/>
                    </a:cubicBezTo>
                    <a:cubicBezTo>
                      <a:pt x="55" y="58"/>
                      <a:pt x="53" y="57"/>
                      <a:pt x="50" y="56"/>
                    </a:cubicBezTo>
                    <a:cubicBezTo>
                      <a:pt x="47" y="69"/>
                      <a:pt x="42" y="81"/>
                      <a:pt x="40" y="94"/>
                    </a:cubicBezTo>
                    <a:cubicBezTo>
                      <a:pt x="40" y="94"/>
                      <a:pt x="39" y="93"/>
                      <a:pt x="38" y="92"/>
                    </a:cubicBezTo>
                    <a:cubicBezTo>
                      <a:pt x="36" y="89"/>
                      <a:pt x="33" y="85"/>
                      <a:pt x="31" y="82"/>
                    </a:cubicBezTo>
                    <a:cubicBezTo>
                      <a:pt x="29" y="80"/>
                      <a:pt x="29" y="78"/>
                      <a:pt x="29" y="75"/>
                    </a:cubicBezTo>
                    <a:cubicBezTo>
                      <a:pt x="33" y="66"/>
                      <a:pt x="36" y="56"/>
                      <a:pt x="38" y="47"/>
                    </a:cubicBezTo>
                    <a:cubicBezTo>
                      <a:pt x="39" y="45"/>
                      <a:pt x="40" y="43"/>
                      <a:pt x="37" y="41"/>
                    </a:cubicBezTo>
                    <a:close/>
                    <a:moveTo>
                      <a:pt x="40" y="39"/>
                    </a:moveTo>
                    <a:cubicBezTo>
                      <a:pt x="42" y="41"/>
                      <a:pt x="43" y="43"/>
                      <a:pt x="45" y="45"/>
                    </a:cubicBezTo>
                    <a:cubicBezTo>
                      <a:pt x="50" y="50"/>
                      <a:pt x="55" y="50"/>
                      <a:pt x="61" y="45"/>
                    </a:cubicBezTo>
                    <a:cubicBezTo>
                      <a:pt x="63" y="45"/>
                      <a:pt x="64" y="44"/>
                      <a:pt x="65" y="43"/>
                    </a:cubicBezTo>
                    <a:cubicBezTo>
                      <a:pt x="71" y="37"/>
                      <a:pt x="71" y="31"/>
                      <a:pt x="65" y="24"/>
                    </a:cubicBezTo>
                    <a:cubicBezTo>
                      <a:pt x="63" y="22"/>
                      <a:pt x="62" y="21"/>
                      <a:pt x="59" y="24"/>
                    </a:cubicBezTo>
                    <a:cubicBezTo>
                      <a:pt x="54" y="27"/>
                      <a:pt x="50" y="31"/>
                      <a:pt x="45" y="35"/>
                    </a:cubicBezTo>
                    <a:cubicBezTo>
                      <a:pt x="44" y="36"/>
                      <a:pt x="42" y="38"/>
                      <a:pt x="40" y="39"/>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cs"/>
                </a:endParaRPr>
              </a:p>
            </p:txBody>
          </p:sp>
          <p:sp>
            <p:nvSpPr>
              <p:cNvPr id="128" name="Freeform 44"/>
              <p:cNvSpPr/>
              <p:nvPr/>
            </p:nvSpPr>
            <p:spPr bwMode="auto">
              <a:xfrm>
                <a:off x="2373206" y="22674853"/>
                <a:ext cx="526949" cy="566274"/>
              </a:xfrm>
              <a:custGeom>
                <a:avLst/>
                <a:gdLst>
                  <a:gd name="T0" fmla="*/ 0 w 76"/>
                  <a:gd name="T1" fmla="*/ 68 h 80"/>
                  <a:gd name="T2" fmla="*/ 5 w 76"/>
                  <a:gd name="T3" fmla="*/ 36 h 80"/>
                  <a:gd name="T4" fmla="*/ 7 w 76"/>
                  <a:gd name="T5" fmla="*/ 36 h 80"/>
                  <a:gd name="T6" fmla="*/ 7 w 76"/>
                  <a:gd name="T7" fmla="*/ 39 h 80"/>
                  <a:gd name="T8" fmla="*/ 13 w 76"/>
                  <a:gd name="T9" fmla="*/ 46 h 80"/>
                  <a:gd name="T10" fmla="*/ 35 w 76"/>
                  <a:gd name="T11" fmla="*/ 50 h 80"/>
                  <a:gd name="T12" fmla="*/ 33 w 76"/>
                  <a:gd name="T13" fmla="*/ 47 h 80"/>
                  <a:gd name="T14" fmla="*/ 18 w 76"/>
                  <a:gd name="T15" fmla="*/ 24 h 80"/>
                  <a:gd name="T16" fmla="*/ 17 w 76"/>
                  <a:gd name="T17" fmla="*/ 22 h 80"/>
                  <a:gd name="T18" fmla="*/ 10 w 76"/>
                  <a:gd name="T19" fmla="*/ 23 h 80"/>
                  <a:gd name="T20" fmla="*/ 8 w 76"/>
                  <a:gd name="T21" fmla="*/ 29 h 80"/>
                  <a:gd name="T22" fmla="*/ 12 w 76"/>
                  <a:gd name="T23" fmla="*/ 0 h 80"/>
                  <a:gd name="T24" fmla="*/ 13 w 76"/>
                  <a:gd name="T25" fmla="*/ 1 h 80"/>
                  <a:gd name="T26" fmla="*/ 19 w 76"/>
                  <a:gd name="T27" fmla="*/ 19 h 80"/>
                  <a:gd name="T28" fmla="*/ 29 w 76"/>
                  <a:gd name="T29" fmla="*/ 35 h 80"/>
                  <a:gd name="T30" fmla="*/ 33 w 76"/>
                  <a:gd name="T31" fmla="*/ 34 h 80"/>
                  <a:gd name="T32" fmla="*/ 69 w 76"/>
                  <a:gd name="T33" fmla="*/ 13 h 80"/>
                  <a:gd name="T34" fmla="*/ 75 w 76"/>
                  <a:gd name="T35" fmla="*/ 8 h 80"/>
                  <a:gd name="T36" fmla="*/ 74 w 76"/>
                  <a:gd name="T37" fmla="*/ 18 h 80"/>
                  <a:gd name="T38" fmla="*/ 72 w 76"/>
                  <a:gd name="T39" fmla="*/ 30 h 80"/>
                  <a:gd name="T40" fmla="*/ 70 w 76"/>
                  <a:gd name="T41" fmla="*/ 40 h 80"/>
                  <a:gd name="T42" fmla="*/ 69 w 76"/>
                  <a:gd name="T43" fmla="*/ 40 h 80"/>
                  <a:gd name="T44" fmla="*/ 68 w 76"/>
                  <a:gd name="T45" fmla="*/ 32 h 80"/>
                  <a:gd name="T46" fmla="*/ 64 w 76"/>
                  <a:gd name="T47" fmla="*/ 33 h 80"/>
                  <a:gd name="T48" fmla="*/ 39 w 76"/>
                  <a:gd name="T49" fmla="*/ 48 h 80"/>
                  <a:gd name="T50" fmla="*/ 42 w 76"/>
                  <a:gd name="T51" fmla="*/ 51 h 80"/>
                  <a:gd name="T52" fmla="*/ 60 w 76"/>
                  <a:gd name="T53" fmla="*/ 55 h 80"/>
                  <a:gd name="T54" fmla="*/ 66 w 76"/>
                  <a:gd name="T55" fmla="*/ 51 h 80"/>
                  <a:gd name="T56" fmla="*/ 68 w 76"/>
                  <a:gd name="T57" fmla="*/ 48 h 80"/>
                  <a:gd name="T58" fmla="*/ 63 w 76"/>
                  <a:gd name="T59" fmla="*/ 80 h 80"/>
                  <a:gd name="T60" fmla="*/ 62 w 76"/>
                  <a:gd name="T61" fmla="*/ 80 h 80"/>
                  <a:gd name="T62" fmla="*/ 62 w 76"/>
                  <a:gd name="T63" fmla="*/ 77 h 80"/>
                  <a:gd name="T64" fmla="*/ 55 w 76"/>
                  <a:gd name="T65" fmla="*/ 70 h 80"/>
                  <a:gd name="T66" fmla="*/ 11 w 76"/>
                  <a:gd name="T67" fmla="*/ 62 h 80"/>
                  <a:gd name="T68" fmla="*/ 3 w 76"/>
                  <a:gd name="T69" fmla="*/ 66 h 80"/>
                  <a:gd name="T70" fmla="*/ 1 w 76"/>
                  <a:gd name="T71" fmla="*/ 68 h 80"/>
                  <a:gd name="T72" fmla="*/ 0 w 76"/>
                  <a:gd name="T73" fmla="*/ 68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6" h="80">
                    <a:moveTo>
                      <a:pt x="0" y="68"/>
                    </a:moveTo>
                    <a:cubicBezTo>
                      <a:pt x="2" y="57"/>
                      <a:pt x="4" y="47"/>
                      <a:pt x="5" y="36"/>
                    </a:cubicBezTo>
                    <a:cubicBezTo>
                      <a:pt x="6" y="36"/>
                      <a:pt x="6" y="36"/>
                      <a:pt x="7" y="36"/>
                    </a:cubicBezTo>
                    <a:cubicBezTo>
                      <a:pt x="7" y="37"/>
                      <a:pt x="7" y="38"/>
                      <a:pt x="7" y="39"/>
                    </a:cubicBezTo>
                    <a:cubicBezTo>
                      <a:pt x="8" y="43"/>
                      <a:pt x="9" y="45"/>
                      <a:pt x="13" y="46"/>
                    </a:cubicBezTo>
                    <a:cubicBezTo>
                      <a:pt x="20" y="48"/>
                      <a:pt x="27" y="49"/>
                      <a:pt x="35" y="50"/>
                    </a:cubicBezTo>
                    <a:cubicBezTo>
                      <a:pt x="34" y="49"/>
                      <a:pt x="34" y="48"/>
                      <a:pt x="33" y="47"/>
                    </a:cubicBezTo>
                    <a:cubicBezTo>
                      <a:pt x="28" y="39"/>
                      <a:pt x="23" y="32"/>
                      <a:pt x="18" y="24"/>
                    </a:cubicBezTo>
                    <a:cubicBezTo>
                      <a:pt x="18" y="24"/>
                      <a:pt x="17" y="23"/>
                      <a:pt x="17" y="22"/>
                    </a:cubicBezTo>
                    <a:cubicBezTo>
                      <a:pt x="14" y="19"/>
                      <a:pt x="12" y="20"/>
                      <a:pt x="10" y="23"/>
                    </a:cubicBezTo>
                    <a:cubicBezTo>
                      <a:pt x="10" y="25"/>
                      <a:pt x="9" y="26"/>
                      <a:pt x="8" y="29"/>
                    </a:cubicBezTo>
                    <a:cubicBezTo>
                      <a:pt x="7" y="24"/>
                      <a:pt x="10" y="4"/>
                      <a:pt x="12" y="0"/>
                    </a:cubicBezTo>
                    <a:cubicBezTo>
                      <a:pt x="13" y="0"/>
                      <a:pt x="13" y="1"/>
                      <a:pt x="13" y="1"/>
                    </a:cubicBezTo>
                    <a:cubicBezTo>
                      <a:pt x="13" y="8"/>
                      <a:pt x="16" y="14"/>
                      <a:pt x="19" y="19"/>
                    </a:cubicBezTo>
                    <a:cubicBezTo>
                      <a:pt x="22" y="25"/>
                      <a:pt x="26" y="30"/>
                      <a:pt x="29" y="35"/>
                    </a:cubicBezTo>
                    <a:cubicBezTo>
                      <a:pt x="31" y="35"/>
                      <a:pt x="32" y="34"/>
                      <a:pt x="33" y="34"/>
                    </a:cubicBezTo>
                    <a:cubicBezTo>
                      <a:pt x="45" y="27"/>
                      <a:pt x="57" y="20"/>
                      <a:pt x="69" y="13"/>
                    </a:cubicBezTo>
                    <a:cubicBezTo>
                      <a:pt x="71" y="12"/>
                      <a:pt x="73" y="10"/>
                      <a:pt x="75" y="8"/>
                    </a:cubicBezTo>
                    <a:cubicBezTo>
                      <a:pt x="76" y="12"/>
                      <a:pt x="74" y="15"/>
                      <a:pt x="74" y="18"/>
                    </a:cubicBezTo>
                    <a:cubicBezTo>
                      <a:pt x="73" y="22"/>
                      <a:pt x="73" y="26"/>
                      <a:pt x="72" y="30"/>
                    </a:cubicBezTo>
                    <a:cubicBezTo>
                      <a:pt x="71" y="33"/>
                      <a:pt x="71" y="37"/>
                      <a:pt x="70" y="40"/>
                    </a:cubicBezTo>
                    <a:cubicBezTo>
                      <a:pt x="69" y="40"/>
                      <a:pt x="69" y="40"/>
                      <a:pt x="69" y="40"/>
                    </a:cubicBezTo>
                    <a:cubicBezTo>
                      <a:pt x="68" y="38"/>
                      <a:pt x="68" y="35"/>
                      <a:pt x="68" y="32"/>
                    </a:cubicBezTo>
                    <a:cubicBezTo>
                      <a:pt x="66" y="32"/>
                      <a:pt x="65" y="33"/>
                      <a:pt x="64" y="33"/>
                    </a:cubicBezTo>
                    <a:cubicBezTo>
                      <a:pt x="55" y="38"/>
                      <a:pt x="47" y="43"/>
                      <a:pt x="39" y="48"/>
                    </a:cubicBezTo>
                    <a:cubicBezTo>
                      <a:pt x="39" y="50"/>
                      <a:pt x="40" y="51"/>
                      <a:pt x="42" y="51"/>
                    </a:cubicBezTo>
                    <a:cubicBezTo>
                      <a:pt x="48" y="53"/>
                      <a:pt x="54" y="54"/>
                      <a:pt x="60" y="55"/>
                    </a:cubicBezTo>
                    <a:cubicBezTo>
                      <a:pt x="63" y="55"/>
                      <a:pt x="64" y="54"/>
                      <a:pt x="66" y="51"/>
                    </a:cubicBezTo>
                    <a:cubicBezTo>
                      <a:pt x="66" y="50"/>
                      <a:pt x="67" y="49"/>
                      <a:pt x="68" y="48"/>
                    </a:cubicBezTo>
                    <a:cubicBezTo>
                      <a:pt x="67" y="58"/>
                      <a:pt x="65" y="69"/>
                      <a:pt x="63" y="80"/>
                    </a:cubicBezTo>
                    <a:cubicBezTo>
                      <a:pt x="63" y="80"/>
                      <a:pt x="63" y="80"/>
                      <a:pt x="62" y="80"/>
                    </a:cubicBezTo>
                    <a:cubicBezTo>
                      <a:pt x="62" y="79"/>
                      <a:pt x="62" y="78"/>
                      <a:pt x="62" y="77"/>
                    </a:cubicBezTo>
                    <a:cubicBezTo>
                      <a:pt x="61" y="72"/>
                      <a:pt x="60" y="71"/>
                      <a:pt x="55" y="70"/>
                    </a:cubicBezTo>
                    <a:cubicBezTo>
                      <a:pt x="40" y="67"/>
                      <a:pt x="26" y="64"/>
                      <a:pt x="11" y="62"/>
                    </a:cubicBezTo>
                    <a:cubicBezTo>
                      <a:pt x="6" y="61"/>
                      <a:pt x="5" y="62"/>
                      <a:pt x="3" y="66"/>
                    </a:cubicBezTo>
                    <a:cubicBezTo>
                      <a:pt x="2" y="67"/>
                      <a:pt x="2" y="68"/>
                      <a:pt x="1" y="68"/>
                    </a:cubicBezTo>
                    <a:cubicBezTo>
                      <a:pt x="1" y="68"/>
                      <a:pt x="1" y="68"/>
                      <a:pt x="0" y="68"/>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cs"/>
                </a:endParaRPr>
              </a:p>
            </p:txBody>
          </p:sp>
          <p:sp>
            <p:nvSpPr>
              <p:cNvPr id="129" name="Freeform 45"/>
              <p:cNvSpPr/>
              <p:nvPr/>
            </p:nvSpPr>
            <p:spPr bwMode="auto">
              <a:xfrm>
                <a:off x="6989906" y="20865924"/>
                <a:ext cx="574138" cy="613463"/>
              </a:xfrm>
              <a:custGeom>
                <a:avLst/>
                <a:gdLst>
                  <a:gd name="T0" fmla="*/ 61 w 82"/>
                  <a:gd name="T1" fmla="*/ 37 h 87"/>
                  <a:gd name="T2" fmla="*/ 42 w 82"/>
                  <a:gd name="T3" fmla="*/ 65 h 87"/>
                  <a:gd name="T4" fmla="*/ 44 w 82"/>
                  <a:gd name="T5" fmla="*/ 59 h 87"/>
                  <a:gd name="T6" fmla="*/ 37 w 82"/>
                  <a:gd name="T7" fmla="*/ 42 h 87"/>
                  <a:gd name="T8" fmla="*/ 36 w 82"/>
                  <a:gd name="T9" fmla="*/ 44 h 87"/>
                  <a:gd name="T10" fmla="*/ 24 w 82"/>
                  <a:gd name="T11" fmla="*/ 61 h 87"/>
                  <a:gd name="T12" fmla="*/ 25 w 82"/>
                  <a:gd name="T13" fmla="*/ 68 h 87"/>
                  <a:gd name="T14" fmla="*/ 54 w 82"/>
                  <a:gd name="T15" fmla="*/ 74 h 87"/>
                  <a:gd name="T16" fmla="*/ 59 w 82"/>
                  <a:gd name="T17" fmla="*/ 73 h 87"/>
                  <a:gd name="T18" fmla="*/ 45 w 82"/>
                  <a:gd name="T19" fmla="*/ 87 h 87"/>
                  <a:gd name="T20" fmla="*/ 0 w 82"/>
                  <a:gd name="T21" fmla="*/ 52 h 87"/>
                  <a:gd name="T22" fmla="*/ 4 w 82"/>
                  <a:gd name="T23" fmla="*/ 54 h 87"/>
                  <a:gd name="T24" fmla="*/ 12 w 82"/>
                  <a:gd name="T25" fmla="*/ 51 h 87"/>
                  <a:gd name="T26" fmla="*/ 39 w 82"/>
                  <a:gd name="T27" fmla="*/ 12 h 87"/>
                  <a:gd name="T28" fmla="*/ 39 w 82"/>
                  <a:gd name="T29" fmla="*/ 3 h 87"/>
                  <a:gd name="T30" fmla="*/ 37 w 82"/>
                  <a:gd name="T31" fmla="*/ 0 h 87"/>
                  <a:gd name="T32" fmla="*/ 82 w 82"/>
                  <a:gd name="T33" fmla="*/ 33 h 87"/>
                  <a:gd name="T34" fmla="*/ 70 w 82"/>
                  <a:gd name="T35" fmla="*/ 48 h 87"/>
                  <a:gd name="T36" fmla="*/ 70 w 82"/>
                  <a:gd name="T37" fmla="*/ 46 h 87"/>
                  <a:gd name="T38" fmla="*/ 65 w 82"/>
                  <a:gd name="T39" fmla="*/ 24 h 87"/>
                  <a:gd name="T40" fmla="*/ 58 w 82"/>
                  <a:gd name="T41" fmla="*/ 19 h 87"/>
                  <a:gd name="T42" fmla="*/ 53 w 82"/>
                  <a:gd name="T43" fmla="*/ 20 h 87"/>
                  <a:gd name="T44" fmla="*/ 41 w 82"/>
                  <a:gd name="T45" fmla="*/ 36 h 87"/>
                  <a:gd name="T46" fmla="*/ 40 w 82"/>
                  <a:gd name="T47" fmla="*/ 39 h 87"/>
                  <a:gd name="T48" fmla="*/ 51 w 82"/>
                  <a:gd name="T49" fmla="*/ 43 h 87"/>
                  <a:gd name="T50" fmla="*/ 61 w 82"/>
                  <a:gd name="T51" fmla="*/ 3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2" h="87">
                    <a:moveTo>
                      <a:pt x="61" y="37"/>
                    </a:moveTo>
                    <a:cubicBezTo>
                      <a:pt x="60" y="41"/>
                      <a:pt x="46" y="62"/>
                      <a:pt x="42" y="65"/>
                    </a:cubicBezTo>
                    <a:cubicBezTo>
                      <a:pt x="43" y="62"/>
                      <a:pt x="43" y="60"/>
                      <a:pt x="44" y="59"/>
                    </a:cubicBezTo>
                    <a:cubicBezTo>
                      <a:pt x="46" y="52"/>
                      <a:pt x="44" y="46"/>
                      <a:pt x="37" y="42"/>
                    </a:cubicBezTo>
                    <a:cubicBezTo>
                      <a:pt x="37" y="42"/>
                      <a:pt x="36" y="43"/>
                      <a:pt x="36" y="44"/>
                    </a:cubicBezTo>
                    <a:cubicBezTo>
                      <a:pt x="32" y="50"/>
                      <a:pt x="28" y="55"/>
                      <a:pt x="24" y="61"/>
                    </a:cubicBezTo>
                    <a:cubicBezTo>
                      <a:pt x="22" y="64"/>
                      <a:pt x="22" y="66"/>
                      <a:pt x="25" y="68"/>
                    </a:cubicBezTo>
                    <a:cubicBezTo>
                      <a:pt x="33" y="76"/>
                      <a:pt x="42" y="80"/>
                      <a:pt x="54" y="74"/>
                    </a:cubicBezTo>
                    <a:cubicBezTo>
                      <a:pt x="56" y="73"/>
                      <a:pt x="56" y="73"/>
                      <a:pt x="59" y="73"/>
                    </a:cubicBezTo>
                    <a:cubicBezTo>
                      <a:pt x="57" y="76"/>
                      <a:pt x="50" y="84"/>
                      <a:pt x="45" y="87"/>
                    </a:cubicBezTo>
                    <a:cubicBezTo>
                      <a:pt x="36" y="82"/>
                      <a:pt x="2" y="56"/>
                      <a:pt x="0" y="52"/>
                    </a:cubicBezTo>
                    <a:cubicBezTo>
                      <a:pt x="2" y="53"/>
                      <a:pt x="3" y="53"/>
                      <a:pt x="4" y="54"/>
                    </a:cubicBezTo>
                    <a:cubicBezTo>
                      <a:pt x="8" y="55"/>
                      <a:pt x="10" y="54"/>
                      <a:pt x="12" y="51"/>
                    </a:cubicBezTo>
                    <a:cubicBezTo>
                      <a:pt x="21" y="38"/>
                      <a:pt x="30" y="25"/>
                      <a:pt x="39" y="12"/>
                    </a:cubicBezTo>
                    <a:cubicBezTo>
                      <a:pt x="42" y="8"/>
                      <a:pt x="41" y="6"/>
                      <a:pt x="39" y="3"/>
                    </a:cubicBezTo>
                    <a:cubicBezTo>
                      <a:pt x="38" y="2"/>
                      <a:pt x="38" y="1"/>
                      <a:pt x="37" y="0"/>
                    </a:cubicBezTo>
                    <a:cubicBezTo>
                      <a:pt x="40" y="1"/>
                      <a:pt x="76" y="27"/>
                      <a:pt x="82" y="33"/>
                    </a:cubicBezTo>
                    <a:cubicBezTo>
                      <a:pt x="79" y="38"/>
                      <a:pt x="73" y="46"/>
                      <a:pt x="70" y="48"/>
                    </a:cubicBezTo>
                    <a:cubicBezTo>
                      <a:pt x="70" y="47"/>
                      <a:pt x="70" y="46"/>
                      <a:pt x="70" y="46"/>
                    </a:cubicBezTo>
                    <a:cubicBezTo>
                      <a:pt x="74" y="36"/>
                      <a:pt x="72" y="30"/>
                      <a:pt x="65" y="24"/>
                    </a:cubicBezTo>
                    <a:cubicBezTo>
                      <a:pt x="63" y="22"/>
                      <a:pt x="61" y="20"/>
                      <a:pt x="58" y="19"/>
                    </a:cubicBezTo>
                    <a:cubicBezTo>
                      <a:pt x="56" y="17"/>
                      <a:pt x="54" y="18"/>
                      <a:pt x="53" y="20"/>
                    </a:cubicBezTo>
                    <a:cubicBezTo>
                      <a:pt x="49" y="25"/>
                      <a:pt x="45" y="30"/>
                      <a:pt x="41" y="36"/>
                    </a:cubicBezTo>
                    <a:cubicBezTo>
                      <a:pt x="41" y="37"/>
                      <a:pt x="40" y="38"/>
                      <a:pt x="40" y="39"/>
                    </a:cubicBezTo>
                    <a:cubicBezTo>
                      <a:pt x="43" y="42"/>
                      <a:pt x="46" y="44"/>
                      <a:pt x="51" y="43"/>
                    </a:cubicBezTo>
                    <a:cubicBezTo>
                      <a:pt x="54" y="42"/>
                      <a:pt x="58" y="39"/>
                      <a:pt x="61" y="3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cs"/>
                </a:endParaRPr>
              </a:p>
            </p:txBody>
          </p:sp>
          <p:sp>
            <p:nvSpPr>
              <p:cNvPr id="130" name="Freeform 46"/>
              <p:cNvSpPr/>
              <p:nvPr/>
            </p:nvSpPr>
            <p:spPr bwMode="auto">
              <a:xfrm>
                <a:off x="2373206" y="23555723"/>
                <a:ext cx="495489" cy="471895"/>
              </a:xfrm>
              <a:custGeom>
                <a:avLst/>
                <a:gdLst>
                  <a:gd name="T0" fmla="*/ 49 w 71"/>
                  <a:gd name="T1" fmla="*/ 20 h 68"/>
                  <a:gd name="T2" fmla="*/ 37 w 71"/>
                  <a:gd name="T3" fmla="*/ 29 h 68"/>
                  <a:gd name="T4" fmla="*/ 38 w 71"/>
                  <a:gd name="T5" fmla="*/ 39 h 68"/>
                  <a:gd name="T6" fmla="*/ 44 w 71"/>
                  <a:gd name="T7" fmla="*/ 38 h 68"/>
                  <a:gd name="T8" fmla="*/ 60 w 71"/>
                  <a:gd name="T9" fmla="*/ 36 h 68"/>
                  <a:gd name="T10" fmla="*/ 65 w 71"/>
                  <a:gd name="T11" fmla="*/ 30 h 68"/>
                  <a:gd name="T12" fmla="*/ 48 w 71"/>
                  <a:gd name="T13" fmla="*/ 4 h 68"/>
                  <a:gd name="T14" fmla="*/ 44 w 71"/>
                  <a:gd name="T15" fmla="*/ 0 h 68"/>
                  <a:gd name="T16" fmla="*/ 63 w 71"/>
                  <a:gd name="T17" fmla="*/ 1 h 68"/>
                  <a:gd name="T18" fmla="*/ 70 w 71"/>
                  <a:gd name="T19" fmla="*/ 59 h 68"/>
                  <a:gd name="T20" fmla="*/ 68 w 71"/>
                  <a:gd name="T21" fmla="*/ 55 h 68"/>
                  <a:gd name="T22" fmla="*/ 62 w 71"/>
                  <a:gd name="T23" fmla="*/ 51 h 68"/>
                  <a:gd name="T24" fmla="*/ 16 w 71"/>
                  <a:gd name="T25" fmla="*/ 58 h 68"/>
                  <a:gd name="T26" fmla="*/ 9 w 71"/>
                  <a:gd name="T27" fmla="*/ 65 h 68"/>
                  <a:gd name="T28" fmla="*/ 9 w 71"/>
                  <a:gd name="T29" fmla="*/ 68 h 68"/>
                  <a:gd name="T30" fmla="*/ 1 w 71"/>
                  <a:gd name="T31" fmla="*/ 11 h 68"/>
                  <a:gd name="T32" fmla="*/ 18 w 71"/>
                  <a:gd name="T33" fmla="*/ 9 h 68"/>
                  <a:gd name="T34" fmla="*/ 19 w 71"/>
                  <a:gd name="T35" fmla="*/ 10 h 68"/>
                  <a:gd name="T36" fmla="*/ 17 w 71"/>
                  <a:gd name="T37" fmla="*/ 11 h 68"/>
                  <a:gd name="T38" fmla="*/ 6 w 71"/>
                  <a:gd name="T39" fmla="*/ 30 h 68"/>
                  <a:gd name="T40" fmla="*/ 7 w 71"/>
                  <a:gd name="T41" fmla="*/ 38 h 68"/>
                  <a:gd name="T42" fmla="*/ 13 w 71"/>
                  <a:gd name="T43" fmla="*/ 42 h 68"/>
                  <a:gd name="T44" fmla="*/ 33 w 71"/>
                  <a:gd name="T45" fmla="*/ 39 h 68"/>
                  <a:gd name="T46" fmla="*/ 29 w 71"/>
                  <a:gd name="T47" fmla="*/ 28 h 68"/>
                  <a:gd name="T48" fmla="*/ 18 w 71"/>
                  <a:gd name="T49" fmla="*/ 24 h 68"/>
                  <a:gd name="T50" fmla="*/ 19 w 71"/>
                  <a:gd name="T51" fmla="*/ 22 h 68"/>
                  <a:gd name="T52" fmla="*/ 49 w 71"/>
                  <a:gd name="T53" fmla="*/ 18 h 68"/>
                  <a:gd name="T54" fmla="*/ 49 w 71"/>
                  <a:gd name="T55" fmla="*/ 2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1" h="68">
                    <a:moveTo>
                      <a:pt x="49" y="20"/>
                    </a:moveTo>
                    <a:cubicBezTo>
                      <a:pt x="44" y="22"/>
                      <a:pt x="39" y="24"/>
                      <a:pt x="37" y="29"/>
                    </a:cubicBezTo>
                    <a:cubicBezTo>
                      <a:pt x="36" y="32"/>
                      <a:pt x="36" y="35"/>
                      <a:pt x="38" y="39"/>
                    </a:cubicBezTo>
                    <a:cubicBezTo>
                      <a:pt x="40" y="38"/>
                      <a:pt x="42" y="38"/>
                      <a:pt x="44" y="38"/>
                    </a:cubicBezTo>
                    <a:cubicBezTo>
                      <a:pt x="49" y="37"/>
                      <a:pt x="54" y="36"/>
                      <a:pt x="60" y="36"/>
                    </a:cubicBezTo>
                    <a:cubicBezTo>
                      <a:pt x="63" y="35"/>
                      <a:pt x="64" y="34"/>
                      <a:pt x="65" y="30"/>
                    </a:cubicBezTo>
                    <a:cubicBezTo>
                      <a:pt x="65" y="18"/>
                      <a:pt x="59" y="8"/>
                      <a:pt x="48" y="4"/>
                    </a:cubicBezTo>
                    <a:cubicBezTo>
                      <a:pt x="47" y="3"/>
                      <a:pt x="45" y="3"/>
                      <a:pt x="44" y="0"/>
                    </a:cubicBezTo>
                    <a:cubicBezTo>
                      <a:pt x="51" y="0"/>
                      <a:pt x="57" y="1"/>
                      <a:pt x="63" y="1"/>
                    </a:cubicBezTo>
                    <a:cubicBezTo>
                      <a:pt x="65" y="5"/>
                      <a:pt x="71" y="54"/>
                      <a:pt x="70" y="59"/>
                    </a:cubicBezTo>
                    <a:cubicBezTo>
                      <a:pt x="69" y="57"/>
                      <a:pt x="69" y="56"/>
                      <a:pt x="68" y="55"/>
                    </a:cubicBezTo>
                    <a:cubicBezTo>
                      <a:pt x="67" y="52"/>
                      <a:pt x="65" y="51"/>
                      <a:pt x="62" y="51"/>
                    </a:cubicBezTo>
                    <a:cubicBezTo>
                      <a:pt x="46" y="53"/>
                      <a:pt x="31" y="55"/>
                      <a:pt x="16" y="58"/>
                    </a:cubicBezTo>
                    <a:cubicBezTo>
                      <a:pt x="12" y="58"/>
                      <a:pt x="10" y="60"/>
                      <a:pt x="9" y="65"/>
                    </a:cubicBezTo>
                    <a:cubicBezTo>
                      <a:pt x="9" y="66"/>
                      <a:pt x="9" y="67"/>
                      <a:pt x="9" y="68"/>
                    </a:cubicBezTo>
                    <a:cubicBezTo>
                      <a:pt x="7" y="65"/>
                      <a:pt x="0" y="17"/>
                      <a:pt x="1" y="11"/>
                    </a:cubicBezTo>
                    <a:cubicBezTo>
                      <a:pt x="7" y="10"/>
                      <a:pt x="12" y="9"/>
                      <a:pt x="18" y="9"/>
                    </a:cubicBezTo>
                    <a:cubicBezTo>
                      <a:pt x="18" y="9"/>
                      <a:pt x="19" y="9"/>
                      <a:pt x="19" y="10"/>
                    </a:cubicBezTo>
                    <a:cubicBezTo>
                      <a:pt x="18" y="10"/>
                      <a:pt x="18" y="11"/>
                      <a:pt x="17" y="11"/>
                    </a:cubicBezTo>
                    <a:cubicBezTo>
                      <a:pt x="8" y="14"/>
                      <a:pt x="5" y="21"/>
                      <a:pt x="6" y="30"/>
                    </a:cubicBezTo>
                    <a:cubicBezTo>
                      <a:pt x="6" y="32"/>
                      <a:pt x="6" y="35"/>
                      <a:pt x="7" y="38"/>
                    </a:cubicBezTo>
                    <a:cubicBezTo>
                      <a:pt x="7" y="42"/>
                      <a:pt x="8" y="43"/>
                      <a:pt x="13" y="42"/>
                    </a:cubicBezTo>
                    <a:cubicBezTo>
                      <a:pt x="20" y="41"/>
                      <a:pt x="26" y="40"/>
                      <a:pt x="33" y="39"/>
                    </a:cubicBezTo>
                    <a:cubicBezTo>
                      <a:pt x="34" y="34"/>
                      <a:pt x="33" y="30"/>
                      <a:pt x="29" y="28"/>
                    </a:cubicBezTo>
                    <a:cubicBezTo>
                      <a:pt x="26" y="26"/>
                      <a:pt x="22" y="25"/>
                      <a:pt x="18" y="24"/>
                    </a:cubicBezTo>
                    <a:cubicBezTo>
                      <a:pt x="18" y="23"/>
                      <a:pt x="19" y="23"/>
                      <a:pt x="19" y="22"/>
                    </a:cubicBezTo>
                    <a:cubicBezTo>
                      <a:pt x="29" y="21"/>
                      <a:pt x="39" y="20"/>
                      <a:pt x="49" y="18"/>
                    </a:cubicBezTo>
                    <a:cubicBezTo>
                      <a:pt x="49" y="19"/>
                      <a:pt x="49" y="19"/>
                      <a:pt x="49" y="2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cs"/>
                </a:endParaRPr>
              </a:p>
            </p:txBody>
          </p:sp>
          <p:sp>
            <p:nvSpPr>
              <p:cNvPr id="131" name="Freeform 47"/>
              <p:cNvSpPr>
                <a:spLocks noEditPoints="1"/>
              </p:cNvSpPr>
              <p:nvPr/>
            </p:nvSpPr>
            <p:spPr bwMode="auto">
              <a:xfrm>
                <a:off x="4897841" y="26009575"/>
                <a:ext cx="346056" cy="495489"/>
              </a:xfrm>
              <a:custGeom>
                <a:avLst/>
                <a:gdLst>
                  <a:gd name="T0" fmla="*/ 17 w 50"/>
                  <a:gd name="T1" fmla="*/ 35 h 70"/>
                  <a:gd name="T2" fmla="*/ 10 w 50"/>
                  <a:gd name="T3" fmla="*/ 27 h 70"/>
                  <a:gd name="T4" fmla="*/ 8 w 50"/>
                  <a:gd name="T5" fmla="*/ 11 h 70"/>
                  <a:gd name="T6" fmla="*/ 19 w 50"/>
                  <a:gd name="T7" fmla="*/ 1 h 70"/>
                  <a:gd name="T8" fmla="*/ 39 w 50"/>
                  <a:gd name="T9" fmla="*/ 3 h 70"/>
                  <a:gd name="T10" fmla="*/ 48 w 50"/>
                  <a:gd name="T11" fmla="*/ 12 h 70"/>
                  <a:gd name="T12" fmla="*/ 42 w 50"/>
                  <a:gd name="T13" fmla="*/ 27 h 70"/>
                  <a:gd name="T14" fmla="*/ 34 w 50"/>
                  <a:gd name="T15" fmla="*/ 30 h 70"/>
                  <a:gd name="T16" fmla="*/ 37 w 50"/>
                  <a:gd name="T17" fmla="*/ 33 h 70"/>
                  <a:gd name="T18" fmla="*/ 44 w 50"/>
                  <a:gd name="T19" fmla="*/ 44 h 70"/>
                  <a:gd name="T20" fmla="*/ 30 w 50"/>
                  <a:gd name="T21" fmla="*/ 69 h 70"/>
                  <a:gd name="T22" fmla="*/ 9 w 50"/>
                  <a:gd name="T23" fmla="*/ 65 h 70"/>
                  <a:gd name="T24" fmla="*/ 1 w 50"/>
                  <a:gd name="T25" fmla="*/ 51 h 70"/>
                  <a:gd name="T26" fmla="*/ 11 w 50"/>
                  <a:gd name="T27" fmla="*/ 38 h 70"/>
                  <a:gd name="T28" fmla="*/ 17 w 50"/>
                  <a:gd name="T29" fmla="*/ 35 h 70"/>
                  <a:gd name="T30" fmla="*/ 20 w 50"/>
                  <a:gd name="T31" fmla="*/ 38 h 70"/>
                  <a:gd name="T32" fmla="*/ 14 w 50"/>
                  <a:gd name="T33" fmla="*/ 61 h 70"/>
                  <a:gd name="T34" fmla="*/ 22 w 50"/>
                  <a:gd name="T35" fmla="*/ 67 h 70"/>
                  <a:gd name="T36" fmla="*/ 30 w 50"/>
                  <a:gd name="T37" fmla="*/ 61 h 70"/>
                  <a:gd name="T38" fmla="*/ 20 w 50"/>
                  <a:gd name="T39" fmla="*/ 38 h 70"/>
                  <a:gd name="T40" fmla="*/ 31 w 50"/>
                  <a:gd name="T41" fmla="*/ 27 h 70"/>
                  <a:gd name="T42" fmla="*/ 36 w 50"/>
                  <a:gd name="T43" fmla="*/ 8 h 70"/>
                  <a:gd name="T44" fmla="*/ 28 w 50"/>
                  <a:gd name="T45" fmla="*/ 3 h 70"/>
                  <a:gd name="T46" fmla="*/ 21 w 50"/>
                  <a:gd name="T47" fmla="*/ 8 h 70"/>
                  <a:gd name="T48" fmla="*/ 22 w 50"/>
                  <a:gd name="T49" fmla="*/ 18 h 70"/>
                  <a:gd name="T50" fmla="*/ 31 w 50"/>
                  <a:gd name="T51" fmla="*/ 2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 h="70">
                    <a:moveTo>
                      <a:pt x="17" y="35"/>
                    </a:moveTo>
                    <a:cubicBezTo>
                      <a:pt x="15" y="33"/>
                      <a:pt x="12" y="30"/>
                      <a:pt x="10" y="27"/>
                    </a:cubicBezTo>
                    <a:cubicBezTo>
                      <a:pt x="7" y="22"/>
                      <a:pt x="6" y="17"/>
                      <a:pt x="8" y="11"/>
                    </a:cubicBezTo>
                    <a:cubicBezTo>
                      <a:pt x="10" y="6"/>
                      <a:pt x="14" y="3"/>
                      <a:pt x="19" y="1"/>
                    </a:cubicBezTo>
                    <a:cubicBezTo>
                      <a:pt x="26" y="0"/>
                      <a:pt x="33" y="0"/>
                      <a:pt x="39" y="3"/>
                    </a:cubicBezTo>
                    <a:cubicBezTo>
                      <a:pt x="43" y="5"/>
                      <a:pt x="46" y="8"/>
                      <a:pt x="48" y="12"/>
                    </a:cubicBezTo>
                    <a:cubicBezTo>
                      <a:pt x="50" y="18"/>
                      <a:pt x="48" y="24"/>
                      <a:pt x="42" y="27"/>
                    </a:cubicBezTo>
                    <a:cubicBezTo>
                      <a:pt x="39" y="28"/>
                      <a:pt x="37" y="29"/>
                      <a:pt x="34" y="30"/>
                    </a:cubicBezTo>
                    <a:cubicBezTo>
                      <a:pt x="35" y="31"/>
                      <a:pt x="36" y="32"/>
                      <a:pt x="37" y="33"/>
                    </a:cubicBezTo>
                    <a:cubicBezTo>
                      <a:pt x="40" y="37"/>
                      <a:pt x="43" y="40"/>
                      <a:pt x="44" y="44"/>
                    </a:cubicBezTo>
                    <a:cubicBezTo>
                      <a:pt x="48" y="55"/>
                      <a:pt x="42" y="66"/>
                      <a:pt x="30" y="69"/>
                    </a:cubicBezTo>
                    <a:cubicBezTo>
                      <a:pt x="23" y="70"/>
                      <a:pt x="16" y="69"/>
                      <a:pt x="9" y="65"/>
                    </a:cubicBezTo>
                    <a:cubicBezTo>
                      <a:pt x="3" y="62"/>
                      <a:pt x="0" y="57"/>
                      <a:pt x="1" y="51"/>
                    </a:cubicBezTo>
                    <a:cubicBezTo>
                      <a:pt x="1" y="44"/>
                      <a:pt x="5" y="40"/>
                      <a:pt x="11" y="38"/>
                    </a:cubicBezTo>
                    <a:cubicBezTo>
                      <a:pt x="13" y="37"/>
                      <a:pt x="15" y="36"/>
                      <a:pt x="17" y="35"/>
                    </a:cubicBezTo>
                    <a:close/>
                    <a:moveTo>
                      <a:pt x="20" y="38"/>
                    </a:moveTo>
                    <a:cubicBezTo>
                      <a:pt x="13" y="44"/>
                      <a:pt x="10" y="54"/>
                      <a:pt x="14" y="61"/>
                    </a:cubicBezTo>
                    <a:cubicBezTo>
                      <a:pt x="15" y="65"/>
                      <a:pt x="18" y="67"/>
                      <a:pt x="22" y="67"/>
                    </a:cubicBezTo>
                    <a:cubicBezTo>
                      <a:pt x="26" y="67"/>
                      <a:pt x="28" y="64"/>
                      <a:pt x="30" y="61"/>
                    </a:cubicBezTo>
                    <a:cubicBezTo>
                      <a:pt x="33" y="53"/>
                      <a:pt x="29" y="44"/>
                      <a:pt x="20" y="38"/>
                    </a:cubicBezTo>
                    <a:close/>
                    <a:moveTo>
                      <a:pt x="31" y="27"/>
                    </a:moveTo>
                    <a:cubicBezTo>
                      <a:pt x="37" y="23"/>
                      <a:pt x="39" y="14"/>
                      <a:pt x="36" y="8"/>
                    </a:cubicBezTo>
                    <a:cubicBezTo>
                      <a:pt x="35" y="4"/>
                      <a:pt x="32" y="3"/>
                      <a:pt x="28" y="3"/>
                    </a:cubicBezTo>
                    <a:cubicBezTo>
                      <a:pt x="25" y="3"/>
                      <a:pt x="23" y="5"/>
                      <a:pt x="21" y="8"/>
                    </a:cubicBezTo>
                    <a:cubicBezTo>
                      <a:pt x="20" y="11"/>
                      <a:pt x="20" y="15"/>
                      <a:pt x="22" y="18"/>
                    </a:cubicBezTo>
                    <a:cubicBezTo>
                      <a:pt x="24" y="22"/>
                      <a:pt x="27" y="25"/>
                      <a:pt x="31" y="2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cs"/>
                </a:endParaRPr>
              </a:p>
            </p:txBody>
          </p:sp>
          <p:sp>
            <p:nvSpPr>
              <p:cNvPr id="132" name="Freeform 48"/>
              <p:cNvSpPr>
                <a:spLocks noEditPoints="1"/>
              </p:cNvSpPr>
              <p:nvPr/>
            </p:nvSpPr>
            <p:spPr bwMode="auto">
              <a:xfrm>
                <a:off x="2569829" y="24342214"/>
                <a:ext cx="511219" cy="440435"/>
              </a:xfrm>
              <a:custGeom>
                <a:avLst/>
                <a:gdLst>
                  <a:gd name="T0" fmla="*/ 16 w 74"/>
                  <a:gd name="T1" fmla="*/ 63 h 63"/>
                  <a:gd name="T2" fmla="*/ 14 w 74"/>
                  <a:gd name="T3" fmla="*/ 60 h 63"/>
                  <a:gd name="T4" fmla="*/ 3 w 74"/>
                  <a:gd name="T5" fmla="*/ 34 h 63"/>
                  <a:gd name="T6" fmla="*/ 0 w 74"/>
                  <a:gd name="T7" fmla="*/ 18 h 63"/>
                  <a:gd name="T8" fmla="*/ 8 w 74"/>
                  <a:gd name="T9" fmla="*/ 3 h 63"/>
                  <a:gd name="T10" fmla="*/ 25 w 74"/>
                  <a:gd name="T11" fmla="*/ 4 h 63"/>
                  <a:gd name="T12" fmla="*/ 33 w 74"/>
                  <a:gd name="T13" fmla="*/ 13 h 63"/>
                  <a:gd name="T14" fmla="*/ 38 w 74"/>
                  <a:gd name="T15" fmla="*/ 26 h 63"/>
                  <a:gd name="T16" fmla="*/ 42 w 74"/>
                  <a:gd name="T17" fmla="*/ 25 h 63"/>
                  <a:gd name="T18" fmla="*/ 55 w 74"/>
                  <a:gd name="T19" fmla="*/ 19 h 63"/>
                  <a:gd name="T20" fmla="*/ 61 w 74"/>
                  <a:gd name="T21" fmla="*/ 9 h 63"/>
                  <a:gd name="T22" fmla="*/ 61 w 74"/>
                  <a:gd name="T23" fmla="*/ 6 h 63"/>
                  <a:gd name="T24" fmla="*/ 66 w 74"/>
                  <a:gd name="T25" fmla="*/ 16 h 63"/>
                  <a:gd name="T26" fmla="*/ 70 w 74"/>
                  <a:gd name="T27" fmla="*/ 27 h 63"/>
                  <a:gd name="T28" fmla="*/ 73 w 74"/>
                  <a:gd name="T29" fmla="*/ 38 h 63"/>
                  <a:gd name="T30" fmla="*/ 70 w 74"/>
                  <a:gd name="T31" fmla="*/ 34 h 63"/>
                  <a:gd name="T32" fmla="*/ 64 w 74"/>
                  <a:gd name="T33" fmla="*/ 32 h 63"/>
                  <a:gd name="T34" fmla="*/ 58 w 74"/>
                  <a:gd name="T35" fmla="*/ 35 h 63"/>
                  <a:gd name="T36" fmla="*/ 22 w 74"/>
                  <a:gd name="T37" fmla="*/ 50 h 63"/>
                  <a:gd name="T38" fmla="*/ 16 w 74"/>
                  <a:gd name="T39" fmla="*/ 61 h 63"/>
                  <a:gd name="T40" fmla="*/ 16 w 74"/>
                  <a:gd name="T41" fmla="*/ 63 h 63"/>
                  <a:gd name="T42" fmla="*/ 36 w 74"/>
                  <a:gd name="T43" fmla="*/ 27 h 63"/>
                  <a:gd name="T44" fmla="*/ 32 w 74"/>
                  <a:gd name="T45" fmla="*/ 20 h 63"/>
                  <a:gd name="T46" fmla="*/ 21 w 74"/>
                  <a:gd name="T47" fmla="*/ 16 h 63"/>
                  <a:gd name="T48" fmla="*/ 10 w 74"/>
                  <a:gd name="T49" fmla="*/ 21 h 63"/>
                  <a:gd name="T50" fmla="*/ 7 w 74"/>
                  <a:gd name="T51" fmla="*/ 35 h 63"/>
                  <a:gd name="T52" fmla="*/ 13 w 74"/>
                  <a:gd name="T53" fmla="*/ 38 h 63"/>
                  <a:gd name="T54" fmla="*/ 36 w 74"/>
                  <a:gd name="T55" fmla="*/ 27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4" h="63">
                    <a:moveTo>
                      <a:pt x="16" y="63"/>
                    </a:moveTo>
                    <a:cubicBezTo>
                      <a:pt x="15" y="62"/>
                      <a:pt x="14" y="61"/>
                      <a:pt x="14" y="60"/>
                    </a:cubicBezTo>
                    <a:cubicBezTo>
                      <a:pt x="10" y="51"/>
                      <a:pt x="7" y="42"/>
                      <a:pt x="3" y="34"/>
                    </a:cubicBezTo>
                    <a:cubicBezTo>
                      <a:pt x="1" y="29"/>
                      <a:pt x="0" y="23"/>
                      <a:pt x="0" y="18"/>
                    </a:cubicBezTo>
                    <a:cubicBezTo>
                      <a:pt x="0" y="11"/>
                      <a:pt x="2" y="6"/>
                      <a:pt x="8" y="3"/>
                    </a:cubicBezTo>
                    <a:cubicBezTo>
                      <a:pt x="14" y="0"/>
                      <a:pt x="19" y="1"/>
                      <a:pt x="25" y="4"/>
                    </a:cubicBezTo>
                    <a:cubicBezTo>
                      <a:pt x="28" y="6"/>
                      <a:pt x="31" y="10"/>
                      <a:pt x="33" y="13"/>
                    </a:cubicBezTo>
                    <a:cubicBezTo>
                      <a:pt x="35" y="17"/>
                      <a:pt x="36" y="22"/>
                      <a:pt x="38" y="26"/>
                    </a:cubicBezTo>
                    <a:cubicBezTo>
                      <a:pt x="40" y="25"/>
                      <a:pt x="41" y="25"/>
                      <a:pt x="42" y="25"/>
                    </a:cubicBezTo>
                    <a:cubicBezTo>
                      <a:pt x="46" y="23"/>
                      <a:pt x="51" y="21"/>
                      <a:pt x="55" y="19"/>
                    </a:cubicBezTo>
                    <a:cubicBezTo>
                      <a:pt x="61" y="16"/>
                      <a:pt x="62" y="15"/>
                      <a:pt x="61" y="9"/>
                    </a:cubicBezTo>
                    <a:cubicBezTo>
                      <a:pt x="61" y="8"/>
                      <a:pt x="61" y="7"/>
                      <a:pt x="61" y="6"/>
                    </a:cubicBezTo>
                    <a:cubicBezTo>
                      <a:pt x="64" y="9"/>
                      <a:pt x="64" y="13"/>
                      <a:pt x="66" y="16"/>
                    </a:cubicBezTo>
                    <a:cubicBezTo>
                      <a:pt x="67" y="20"/>
                      <a:pt x="69" y="23"/>
                      <a:pt x="70" y="27"/>
                    </a:cubicBezTo>
                    <a:cubicBezTo>
                      <a:pt x="71" y="30"/>
                      <a:pt x="74" y="33"/>
                      <a:pt x="73" y="38"/>
                    </a:cubicBezTo>
                    <a:cubicBezTo>
                      <a:pt x="72" y="36"/>
                      <a:pt x="71" y="35"/>
                      <a:pt x="70" y="34"/>
                    </a:cubicBezTo>
                    <a:cubicBezTo>
                      <a:pt x="68" y="32"/>
                      <a:pt x="66" y="31"/>
                      <a:pt x="64" y="32"/>
                    </a:cubicBezTo>
                    <a:cubicBezTo>
                      <a:pt x="62" y="33"/>
                      <a:pt x="60" y="34"/>
                      <a:pt x="58" y="35"/>
                    </a:cubicBezTo>
                    <a:cubicBezTo>
                      <a:pt x="46" y="40"/>
                      <a:pt x="34" y="45"/>
                      <a:pt x="22" y="50"/>
                    </a:cubicBezTo>
                    <a:cubicBezTo>
                      <a:pt x="16" y="53"/>
                      <a:pt x="16" y="54"/>
                      <a:pt x="16" y="61"/>
                    </a:cubicBezTo>
                    <a:cubicBezTo>
                      <a:pt x="16" y="62"/>
                      <a:pt x="16" y="62"/>
                      <a:pt x="16" y="63"/>
                    </a:cubicBezTo>
                    <a:close/>
                    <a:moveTo>
                      <a:pt x="36" y="27"/>
                    </a:moveTo>
                    <a:cubicBezTo>
                      <a:pt x="34" y="25"/>
                      <a:pt x="34" y="22"/>
                      <a:pt x="32" y="20"/>
                    </a:cubicBezTo>
                    <a:cubicBezTo>
                      <a:pt x="29" y="16"/>
                      <a:pt x="25" y="14"/>
                      <a:pt x="21" y="16"/>
                    </a:cubicBezTo>
                    <a:cubicBezTo>
                      <a:pt x="17" y="17"/>
                      <a:pt x="13" y="19"/>
                      <a:pt x="10" y="21"/>
                    </a:cubicBezTo>
                    <a:cubicBezTo>
                      <a:pt x="5" y="24"/>
                      <a:pt x="4" y="30"/>
                      <a:pt x="7" y="35"/>
                    </a:cubicBezTo>
                    <a:cubicBezTo>
                      <a:pt x="9" y="38"/>
                      <a:pt x="10" y="39"/>
                      <a:pt x="13" y="38"/>
                    </a:cubicBezTo>
                    <a:cubicBezTo>
                      <a:pt x="20" y="34"/>
                      <a:pt x="28" y="31"/>
                      <a:pt x="36" y="2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cs"/>
                </a:endParaRPr>
              </a:p>
            </p:txBody>
          </p:sp>
          <p:sp>
            <p:nvSpPr>
              <p:cNvPr id="133" name="Freeform 49"/>
              <p:cNvSpPr/>
              <p:nvPr/>
            </p:nvSpPr>
            <p:spPr bwMode="auto">
              <a:xfrm>
                <a:off x="2868695" y="21353548"/>
                <a:ext cx="605598" cy="660652"/>
              </a:xfrm>
              <a:custGeom>
                <a:avLst/>
                <a:gdLst>
                  <a:gd name="T0" fmla="*/ 0 w 87"/>
                  <a:gd name="T1" fmla="*/ 51 h 95"/>
                  <a:gd name="T2" fmla="*/ 6 w 87"/>
                  <a:gd name="T3" fmla="*/ 43 h 95"/>
                  <a:gd name="T4" fmla="*/ 22 w 87"/>
                  <a:gd name="T5" fmla="*/ 36 h 95"/>
                  <a:gd name="T6" fmla="*/ 59 w 87"/>
                  <a:gd name="T7" fmla="*/ 36 h 95"/>
                  <a:gd name="T8" fmla="*/ 64 w 87"/>
                  <a:gd name="T9" fmla="*/ 36 h 95"/>
                  <a:gd name="T10" fmla="*/ 62 w 87"/>
                  <a:gd name="T11" fmla="*/ 33 h 95"/>
                  <a:gd name="T12" fmla="*/ 44 w 87"/>
                  <a:gd name="T13" fmla="*/ 18 h 95"/>
                  <a:gd name="T14" fmla="*/ 30 w 87"/>
                  <a:gd name="T15" fmla="*/ 16 h 95"/>
                  <a:gd name="T16" fmla="*/ 29 w 87"/>
                  <a:gd name="T17" fmla="*/ 16 h 95"/>
                  <a:gd name="T18" fmla="*/ 42 w 87"/>
                  <a:gd name="T19" fmla="*/ 0 h 95"/>
                  <a:gd name="T20" fmla="*/ 42 w 87"/>
                  <a:gd name="T21" fmla="*/ 3 h 95"/>
                  <a:gd name="T22" fmla="*/ 44 w 87"/>
                  <a:gd name="T23" fmla="*/ 13 h 95"/>
                  <a:gd name="T24" fmla="*/ 74 w 87"/>
                  <a:gd name="T25" fmla="*/ 38 h 95"/>
                  <a:gd name="T26" fmla="*/ 87 w 87"/>
                  <a:gd name="T27" fmla="*/ 50 h 95"/>
                  <a:gd name="T28" fmla="*/ 83 w 87"/>
                  <a:gd name="T29" fmla="*/ 52 h 95"/>
                  <a:gd name="T30" fmla="*/ 77 w 87"/>
                  <a:gd name="T31" fmla="*/ 52 h 95"/>
                  <a:gd name="T32" fmla="*/ 25 w 87"/>
                  <a:gd name="T33" fmla="*/ 51 h 95"/>
                  <a:gd name="T34" fmla="*/ 19 w 87"/>
                  <a:gd name="T35" fmla="*/ 51 h 95"/>
                  <a:gd name="T36" fmla="*/ 22 w 87"/>
                  <a:gd name="T37" fmla="*/ 55 h 95"/>
                  <a:gd name="T38" fmla="*/ 47 w 87"/>
                  <a:gd name="T39" fmla="*/ 77 h 95"/>
                  <a:gd name="T40" fmla="*/ 61 w 87"/>
                  <a:gd name="T41" fmla="*/ 78 h 95"/>
                  <a:gd name="T42" fmla="*/ 61 w 87"/>
                  <a:gd name="T43" fmla="*/ 77 h 95"/>
                  <a:gd name="T44" fmla="*/ 48 w 87"/>
                  <a:gd name="T45" fmla="*/ 95 h 95"/>
                  <a:gd name="T46" fmla="*/ 49 w 87"/>
                  <a:gd name="T47" fmla="*/ 91 h 95"/>
                  <a:gd name="T48" fmla="*/ 47 w 87"/>
                  <a:gd name="T49" fmla="*/ 82 h 95"/>
                  <a:gd name="T50" fmla="*/ 30 w 87"/>
                  <a:gd name="T51" fmla="*/ 67 h 95"/>
                  <a:gd name="T52" fmla="*/ 15 w 87"/>
                  <a:gd name="T53" fmla="*/ 54 h 95"/>
                  <a:gd name="T54" fmla="*/ 7 w 87"/>
                  <a:gd name="T55" fmla="*/ 51 h 95"/>
                  <a:gd name="T56" fmla="*/ 1 w 87"/>
                  <a:gd name="T57" fmla="*/ 52 h 95"/>
                  <a:gd name="T58" fmla="*/ 0 w 87"/>
                  <a:gd name="T59" fmla="*/ 51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7" h="95">
                    <a:moveTo>
                      <a:pt x="0" y="51"/>
                    </a:moveTo>
                    <a:cubicBezTo>
                      <a:pt x="2" y="49"/>
                      <a:pt x="5" y="46"/>
                      <a:pt x="6" y="43"/>
                    </a:cubicBezTo>
                    <a:cubicBezTo>
                      <a:pt x="10" y="37"/>
                      <a:pt x="15" y="35"/>
                      <a:pt x="22" y="36"/>
                    </a:cubicBezTo>
                    <a:cubicBezTo>
                      <a:pt x="34" y="36"/>
                      <a:pt x="47" y="36"/>
                      <a:pt x="59" y="36"/>
                    </a:cubicBezTo>
                    <a:cubicBezTo>
                      <a:pt x="61" y="36"/>
                      <a:pt x="62" y="36"/>
                      <a:pt x="64" y="36"/>
                    </a:cubicBezTo>
                    <a:cubicBezTo>
                      <a:pt x="63" y="35"/>
                      <a:pt x="63" y="34"/>
                      <a:pt x="62" y="33"/>
                    </a:cubicBezTo>
                    <a:cubicBezTo>
                      <a:pt x="56" y="28"/>
                      <a:pt x="50" y="23"/>
                      <a:pt x="44" y="18"/>
                    </a:cubicBezTo>
                    <a:cubicBezTo>
                      <a:pt x="38" y="12"/>
                      <a:pt x="37" y="12"/>
                      <a:pt x="30" y="16"/>
                    </a:cubicBezTo>
                    <a:cubicBezTo>
                      <a:pt x="30" y="17"/>
                      <a:pt x="30" y="16"/>
                      <a:pt x="29" y="16"/>
                    </a:cubicBezTo>
                    <a:cubicBezTo>
                      <a:pt x="30" y="13"/>
                      <a:pt x="38" y="3"/>
                      <a:pt x="42" y="0"/>
                    </a:cubicBezTo>
                    <a:cubicBezTo>
                      <a:pt x="42" y="2"/>
                      <a:pt x="42" y="2"/>
                      <a:pt x="42" y="3"/>
                    </a:cubicBezTo>
                    <a:cubicBezTo>
                      <a:pt x="40" y="7"/>
                      <a:pt x="41" y="10"/>
                      <a:pt x="44" y="13"/>
                    </a:cubicBezTo>
                    <a:cubicBezTo>
                      <a:pt x="54" y="21"/>
                      <a:pt x="64" y="30"/>
                      <a:pt x="74" y="38"/>
                    </a:cubicBezTo>
                    <a:cubicBezTo>
                      <a:pt x="78" y="42"/>
                      <a:pt x="82" y="46"/>
                      <a:pt x="87" y="50"/>
                    </a:cubicBezTo>
                    <a:cubicBezTo>
                      <a:pt x="85" y="51"/>
                      <a:pt x="84" y="52"/>
                      <a:pt x="83" y="52"/>
                    </a:cubicBezTo>
                    <a:cubicBezTo>
                      <a:pt x="81" y="52"/>
                      <a:pt x="79" y="52"/>
                      <a:pt x="77" y="52"/>
                    </a:cubicBezTo>
                    <a:cubicBezTo>
                      <a:pt x="60" y="52"/>
                      <a:pt x="42" y="52"/>
                      <a:pt x="25" y="51"/>
                    </a:cubicBezTo>
                    <a:cubicBezTo>
                      <a:pt x="23" y="51"/>
                      <a:pt x="22" y="51"/>
                      <a:pt x="19" y="51"/>
                    </a:cubicBezTo>
                    <a:cubicBezTo>
                      <a:pt x="20" y="53"/>
                      <a:pt x="21" y="54"/>
                      <a:pt x="22" y="55"/>
                    </a:cubicBezTo>
                    <a:cubicBezTo>
                      <a:pt x="30" y="62"/>
                      <a:pt x="39" y="69"/>
                      <a:pt x="47" y="77"/>
                    </a:cubicBezTo>
                    <a:cubicBezTo>
                      <a:pt x="51" y="81"/>
                      <a:pt x="55" y="83"/>
                      <a:pt x="61" y="78"/>
                    </a:cubicBezTo>
                    <a:cubicBezTo>
                      <a:pt x="61" y="77"/>
                      <a:pt x="61" y="77"/>
                      <a:pt x="61" y="77"/>
                    </a:cubicBezTo>
                    <a:cubicBezTo>
                      <a:pt x="61" y="80"/>
                      <a:pt x="52" y="92"/>
                      <a:pt x="48" y="95"/>
                    </a:cubicBezTo>
                    <a:cubicBezTo>
                      <a:pt x="48" y="93"/>
                      <a:pt x="48" y="92"/>
                      <a:pt x="49" y="91"/>
                    </a:cubicBezTo>
                    <a:cubicBezTo>
                      <a:pt x="51" y="87"/>
                      <a:pt x="50" y="85"/>
                      <a:pt x="47" y="82"/>
                    </a:cubicBezTo>
                    <a:cubicBezTo>
                      <a:pt x="41" y="77"/>
                      <a:pt x="35" y="72"/>
                      <a:pt x="30" y="67"/>
                    </a:cubicBezTo>
                    <a:cubicBezTo>
                      <a:pt x="25" y="62"/>
                      <a:pt x="20" y="58"/>
                      <a:pt x="15" y="54"/>
                    </a:cubicBezTo>
                    <a:cubicBezTo>
                      <a:pt x="12" y="51"/>
                      <a:pt x="10" y="51"/>
                      <a:pt x="7" y="51"/>
                    </a:cubicBezTo>
                    <a:cubicBezTo>
                      <a:pt x="5" y="52"/>
                      <a:pt x="3" y="52"/>
                      <a:pt x="1" y="52"/>
                    </a:cubicBezTo>
                    <a:cubicBezTo>
                      <a:pt x="0" y="52"/>
                      <a:pt x="0" y="52"/>
                      <a:pt x="0" y="51"/>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cs"/>
                </a:endParaRPr>
              </a:p>
            </p:txBody>
          </p:sp>
          <p:sp>
            <p:nvSpPr>
              <p:cNvPr id="134" name="Freeform 50"/>
              <p:cNvSpPr>
                <a:spLocks noEditPoints="1"/>
              </p:cNvSpPr>
              <p:nvPr/>
            </p:nvSpPr>
            <p:spPr bwMode="auto">
              <a:xfrm>
                <a:off x="6423633" y="25797222"/>
                <a:ext cx="424705" cy="487624"/>
              </a:xfrm>
              <a:custGeom>
                <a:avLst/>
                <a:gdLst>
                  <a:gd name="T0" fmla="*/ 36 w 61"/>
                  <a:gd name="T1" fmla="*/ 26 h 70"/>
                  <a:gd name="T2" fmla="*/ 46 w 61"/>
                  <a:gd name="T3" fmla="*/ 29 h 70"/>
                  <a:gd name="T4" fmla="*/ 60 w 61"/>
                  <a:gd name="T5" fmla="*/ 45 h 70"/>
                  <a:gd name="T6" fmla="*/ 55 w 61"/>
                  <a:gd name="T7" fmla="*/ 59 h 70"/>
                  <a:gd name="T8" fmla="*/ 34 w 61"/>
                  <a:gd name="T9" fmla="*/ 69 h 70"/>
                  <a:gd name="T10" fmla="*/ 21 w 61"/>
                  <a:gd name="T11" fmla="*/ 62 h 70"/>
                  <a:gd name="T12" fmla="*/ 21 w 61"/>
                  <a:gd name="T13" fmla="*/ 46 h 70"/>
                  <a:gd name="T14" fmla="*/ 26 w 61"/>
                  <a:gd name="T15" fmla="*/ 39 h 70"/>
                  <a:gd name="T16" fmla="*/ 17 w 61"/>
                  <a:gd name="T17" fmla="*/ 37 h 70"/>
                  <a:gd name="T18" fmla="*/ 11 w 61"/>
                  <a:gd name="T19" fmla="*/ 8 h 70"/>
                  <a:gd name="T20" fmla="*/ 28 w 61"/>
                  <a:gd name="T21" fmla="*/ 0 h 70"/>
                  <a:gd name="T22" fmla="*/ 42 w 61"/>
                  <a:gd name="T23" fmla="*/ 7 h 70"/>
                  <a:gd name="T24" fmla="*/ 40 w 61"/>
                  <a:gd name="T25" fmla="*/ 21 h 70"/>
                  <a:gd name="T26" fmla="*/ 36 w 61"/>
                  <a:gd name="T27" fmla="*/ 26 h 70"/>
                  <a:gd name="T28" fmla="*/ 29 w 61"/>
                  <a:gd name="T29" fmla="*/ 40 h 70"/>
                  <a:gd name="T30" fmla="*/ 28 w 61"/>
                  <a:gd name="T31" fmla="*/ 48 h 70"/>
                  <a:gd name="T32" fmla="*/ 37 w 61"/>
                  <a:gd name="T33" fmla="*/ 63 h 70"/>
                  <a:gd name="T34" fmla="*/ 46 w 61"/>
                  <a:gd name="T35" fmla="*/ 64 h 70"/>
                  <a:gd name="T36" fmla="*/ 50 w 61"/>
                  <a:gd name="T37" fmla="*/ 55 h 70"/>
                  <a:gd name="T38" fmla="*/ 41 w 61"/>
                  <a:gd name="T39" fmla="*/ 43 h 70"/>
                  <a:gd name="T40" fmla="*/ 29 w 61"/>
                  <a:gd name="T41" fmla="*/ 40 h 70"/>
                  <a:gd name="T42" fmla="*/ 33 w 61"/>
                  <a:gd name="T43" fmla="*/ 26 h 70"/>
                  <a:gd name="T44" fmla="*/ 28 w 61"/>
                  <a:gd name="T45" fmla="*/ 7 h 70"/>
                  <a:gd name="T46" fmla="*/ 22 w 61"/>
                  <a:gd name="T47" fmla="*/ 5 h 70"/>
                  <a:gd name="T48" fmla="*/ 14 w 61"/>
                  <a:gd name="T49" fmla="*/ 10 h 70"/>
                  <a:gd name="T50" fmla="*/ 16 w 61"/>
                  <a:gd name="T51" fmla="*/ 19 h 70"/>
                  <a:gd name="T52" fmla="*/ 33 w 61"/>
                  <a:gd name="T53" fmla="*/ 26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1" h="70">
                    <a:moveTo>
                      <a:pt x="36" y="26"/>
                    </a:moveTo>
                    <a:cubicBezTo>
                      <a:pt x="40" y="27"/>
                      <a:pt x="43" y="28"/>
                      <a:pt x="46" y="29"/>
                    </a:cubicBezTo>
                    <a:cubicBezTo>
                      <a:pt x="54" y="31"/>
                      <a:pt x="59" y="37"/>
                      <a:pt x="60" y="45"/>
                    </a:cubicBezTo>
                    <a:cubicBezTo>
                      <a:pt x="61" y="51"/>
                      <a:pt x="59" y="55"/>
                      <a:pt x="55" y="59"/>
                    </a:cubicBezTo>
                    <a:cubicBezTo>
                      <a:pt x="50" y="65"/>
                      <a:pt x="42" y="69"/>
                      <a:pt x="34" y="69"/>
                    </a:cubicBezTo>
                    <a:cubicBezTo>
                      <a:pt x="28" y="70"/>
                      <a:pt x="24" y="67"/>
                      <a:pt x="21" y="62"/>
                    </a:cubicBezTo>
                    <a:cubicBezTo>
                      <a:pt x="17" y="57"/>
                      <a:pt x="17" y="51"/>
                      <a:pt x="21" y="46"/>
                    </a:cubicBezTo>
                    <a:cubicBezTo>
                      <a:pt x="22" y="44"/>
                      <a:pt x="24" y="42"/>
                      <a:pt x="26" y="39"/>
                    </a:cubicBezTo>
                    <a:cubicBezTo>
                      <a:pt x="23" y="39"/>
                      <a:pt x="20" y="38"/>
                      <a:pt x="17" y="37"/>
                    </a:cubicBezTo>
                    <a:cubicBezTo>
                      <a:pt x="3" y="32"/>
                      <a:pt x="0" y="17"/>
                      <a:pt x="11" y="8"/>
                    </a:cubicBezTo>
                    <a:cubicBezTo>
                      <a:pt x="16" y="4"/>
                      <a:pt x="22" y="1"/>
                      <a:pt x="28" y="0"/>
                    </a:cubicBezTo>
                    <a:cubicBezTo>
                      <a:pt x="34" y="0"/>
                      <a:pt x="39" y="2"/>
                      <a:pt x="42" y="7"/>
                    </a:cubicBezTo>
                    <a:cubicBezTo>
                      <a:pt x="45" y="12"/>
                      <a:pt x="43" y="17"/>
                      <a:pt x="40" y="21"/>
                    </a:cubicBezTo>
                    <a:cubicBezTo>
                      <a:pt x="39" y="23"/>
                      <a:pt x="38" y="24"/>
                      <a:pt x="36" y="26"/>
                    </a:cubicBezTo>
                    <a:close/>
                    <a:moveTo>
                      <a:pt x="29" y="40"/>
                    </a:moveTo>
                    <a:cubicBezTo>
                      <a:pt x="29" y="43"/>
                      <a:pt x="28" y="46"/>
                      <a:pt x="28" y="48"/>
                    </a:cubicBezTo>
                    <a:cubicBezTo>
                      <a:pt x="29" y="54"/>
                      <a:pt x="32" y="59"/>
                      <a:pt x="37" y="63"/>
                    </a:cubicBezTo>
                    <a:cubicBezTo>
                      <a:pt x="40" y="65"/>
                      <a:pt x="43" y="66"/>
                      <a:pt x="46" y="64"/>
                    </a:cubicBezTo>
                    <a:cubicBezTo>
                      <a:pt x="50" y="62"/>
                      <a:pt x="51" y="58"/>
                      <a:pt x="50" y="55"/>
                    </a:cubicBezTo>
                    <a:cubicBezTo>
                      <a:pt x="49" y="49"/>
                      <a:pt x="46" y="45"/>
                      <a:pt x="41" y="43"/>
                    </a:cubicBezTo>
                    <a:cubicBezTo>
                      <a:pt x="37" y="41"/>
                      <a:pt x="34" y="41"/>
                      <a:pt x="29" y="40"/>
                    </a:cubicBezTo>
                    <a:close/>
                    <a:moveTo>
                      <a:pt x="33" y="26"/>
                    </a:moveTo>
                    <a:cubicBezTo>
                      <a:pt x="35" y="18"/>
                      <a:pt x="33" y="12"/>
                      <a:pt x="28" y="7"/>
                    </a:cubicBezTo>
                    <a:cubicBezTo>
                      <a:pt x="26" y="5"/>
                      <a:pt x="24" y="5"/>
                      <a:pt x="22" y="5"/>
                    </a:cubicBezTo>
                    <a:cubicBezTo>
                      <a:pt x="18" y="5"/>
                      <a:pt x="16" y="7"/>
                      <a:pt x="14" y="10"/>
                    </a:cubicBezTo>
                    <a:cubicBezTo>
                      <a:pt x="13" y="13"/>
                      <a:pt x="14" y="16"/>
                      <a:pt x="16" y="19"/>
                    </a:cubicBezTo>
                    <a:cubicBezTo>
                      <a:pt x="21" y="24"/>
                      <a:pt x="26" y="25"/>
                      <a:pt x="33" y="26"/>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cs"/>
                </a:endParaRPr>
              </a:p>
            </p:txBody>
          </p:sp>
          <p:sp>
            <p:nvSpPr>
              <p:cNvPr id="135" name="Freeform 51"/>
              <p:cNvSpPr/>
              <p:nvPr/>
            </p:nvSpPr>
            <p:spPr bwMode="auto">
              <a:xfrm>
                <a:off x="3442833" y="20803004"/>
                <a:ext cx="574138" cy="558409"/>
              </a:xfrm>
              <a:custGeom>
                <a:avLst/>
                <a:gdLst>
                  <a:gd name="T0" fmla="*/ 44 w 82"/>
                  <a:gd name="T1" fmla="*/ 0 h 80"/>
                  <a:gd name="T2" fmla="*/ 57 w 82"/>
                  <a:gd name="T3" fmla="*/ 19 h 80"/>
                  <a:gd name="T4" fmla="*/ 53 w 82"/>
                  <a:gd name="T5" fmla="*/ 18 h 80"/>
                  <a:gd name="T6" fmla="*/ 38 w 82"/>
                  <a:gd name="T7" fmla="*/ 14 h 80"/>
                  <a:gd name="T8" fmla="*/ 21 w 82"/>
                  <a:gd name="T9" fmla="*/ 35 h 80"/>
                  <a:gd name="T10" fmla="*/ 44 w 82"/>
                  <a:gd name="T11" fmla="*/ 68 h 80"/>
                  <a:gd name="T12" fmla="*/ 67 w 82"/>
                  <a:gd name="T13" fmla="*/ 66 h 80"/>
                  <a:gd name="T14" fmla="*/ 68 w 82"/>
                  <a:gd name="T15" fmla="*/ 56 h 80"/>
                  <a:gd name="T16" fmla="*/ 62 w 82"/>
                  <a:gd name="T17" fmla="*/ 48 h 80"/>
                  <a:gd name="T18" fmla="*/ 53 w 82"/>
                  <a:gd name="T19" fmla="*/ 46 h 80"/>
                  <a:gd name="T20" fmla="*/ 50 w 82"/>
                  <a:gd name="T21" fmla="*/ 47 h 80"/>
                  <a:gd name="T22" fmla="*/ 58 w 82"/>
                  <a:gd name="T23" fmla="*/ 40 h 80"/>
                  <a:gd name="T24" fmla="*/ 67 w 82"/>
                  <a:gd name="T25" fmla="*/ 33 h 80"/>
                  <a:gd name="T26" fmla="*/ 75 w 82"/>
                  <a:gd name="T27" fmla="*/ 27 h 80"/>
                  <a:gd name="T28" fmla="*/ 76 w 82"/>
                  <a:gd name="T29" fmla="*/ 28 h 80"/>
                  <a:gd name="T30" fmla="*/ 75 w 82"/>
                  <a:gd name="T31" fmla="*/ 29 h 80"/>
                  <a:gd name="T32" fmla="*/ 75 w 82"/>
                  <a:gd name="T33" fmla="*/ 40 h 80"/>
                  <a:gd name="T34" fmla="*/ 82 w 82"/>
                  <a:gd name="T35" fmla="*/ 50 h 80"/>
                  <a:gd name="T36" fmla="*/ 82 w 82"/>
                  <a:gd name="T37" fmla="*/ 52 h 80"/>
                  <a:gd name="T38" fmla="*/ 49 w 82"/>
                  <a:gd name="T39" fmla="*/ 78 h 80"/>
                  <a:gd name="T40" fmla="*/ 31 w 82"/>
                  <a:gd name="T41" fmla="*/ 76 h 80"/>
                  <a:gd name="T42" fmla="*/ 24 w 82"/>
                  <a:gd name="T43" fmla="*/ 15 h 80"/>
                  <a:gd name="T44" fmla="*/ 36 w 82"/>
                  <a:gd name="T45" fmla="*/ 10 h 80"/>
                  <a:gd name="T46" fmla="*/ 39 w 82"/>
                  <a:gd name="T47" fmla="*/ 9 h 80"/>
                  <a:gd name="T48" fmla="*/ 44 w 82"/>
                  <a:gd name="T49" fmla="*/ 2 h 80"/>
                  <a:gd name="T50" fmla="*/ 44 w 82"/>
                  <a:gd name="T51" fmla="*/ 1 h 80"/>
                  <a:gd name="T52" fmla="*/ 44 w 82"/>
                  <a:gd name="T53"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2" h="80">
                    <a:moveTo>
                      <a:pt x="44" y="0"/>
                    </a:moveTo>
                    <a:cubicBezTo>
                      <a:pt x="47" y="2"/>
                      <a:pt x="56" y="14"/>
                      <a:pt x="57" y="19"/>
                    </a:cubicBezTo>
                    <a:cubicBezTo>
                      <a:pt x="56" y="20"/>
                      <a:pt x="55" y="18"/>
                      <a:pt x="53" y="18"/>
                    </a:cubicBezTo>
                    <a:cubicBezTo>
                      <a:pt x="48" y="15"/>
                      <a:pt x="43" y="14"/>
                      <a:pt x="38" y="14"/>
                    </a:cubicBezTo>
                    <a:cubicBezTo>
                      <a:pt x="26" y="14"/>
                      <a:pt x="18" y="23"/>
                      <a:pt x="21" y="35"/>
                    </a:cubicBezTo>
                    <a:cubicBezTo>
                      <a:pt x="25" y="48"/>
                      <a:pt x="33" y="60"/>
                      <a:pt x="44" y="68"/>
                    </a:cubicBezTo>
                    <a:cubicBezTo>
                      <a:pt x="52" y="74"/>
                      <a:pt x="60" y="73"/>
                      <a:pt x="67" y="66"/>
                    </a:cubicBezTo>
                    <a:cubicBezTo>
                      <a:pt x="70" y="63"/>
                      <a:pt x="71" y="60"/>
                      <a:pt x="68" y="56"/>
                    </a:cubicBezTo>
                    <a:cubicBezTo>
                      <a:pt x="66" y="54"/>
                      <a:pt x="64" y="51"/>
                      <a:pt x="62" y="48"/>
                    </a:cubicBezTo>
                    <a:cubicBezTo>
                      <a:pt x="59" y="44"/>
                      <a:pt x="58" y="44"/>
                      <a:pt x="53" y="46"/>
                    </a:cubicBezTo>
                    <a:cubicBezTo>
                      <a:pt x="52" y="47"/>
                      <a:pt x="51" y="47"/>
                      <a:pt x="50" y="47"/>
                    </a:cubicBezTo>
                    <a:cubicBezTo>
                      <a:pt x="52" y="44"/>
                      <a:pt x="55" y="42"/>
                      <a:pt x="58" y="40"/>
                    </a:cubicBezTo>
                    <a:cubicBezTo>
                      <a:pt x="61" y="38"/>
                      <a:pt x="64" y="35"/>
                      <a:pt x="67" y="33"/>
                    </a:cubicBezTo>
                    <a:cubicBezTo>
                      <a:pt x="70" y="31"/>
                      <a:pt x="72" y="29"/>
                      <a:pt x="75" y="27"/>
                    </a:cubicBezTo>
                    <a:cubicBezTo>
                      <a:pt x="76" y="27"/>
                      <a:pt x="76" y="27"/>
                      <a:pt x="76" y="28"/>
                    </a:cubicBezTo>
                    <a:cubicBezTo>
                      <a:pt x="76" y="28"/>
                      <a:pt x="75" y="29"/>
                      <a:pt x="75" y="29"/>
                    </a:cubicBezTo>
                    <a:cubicBezTo>
                      <a:pt x="72" y="34"/>
                      <a:pt x="71" y="36"/>
                      <a:pt x="75" y="40"/>
                    </a:cubicBezTo>
                    <a:cubicBezTo>
                      <a:pt x="77" y="44"/>
                      <a:pt x="80" y="47"/>
                      <a:pt x="82" y="50"/>
                    </a:cubicBezTo>
                    <a:cubicBezTo>
                      <a:pt x="82" y="51"/>
                      <a:pt x="82" y="51"/>
                      <a:pt x="82" y="52"/>
                    </a:cubicBezTo>
                    <a:cubicBezTo>
                      <a:pt x="74" y="64"/>
                      <a:pt x="64" y="74"/>
                      <a:pt x="49" y="78"/>
                    </a:cubicBezTo>
                    <a:cubicBezTo>
                      <a:pt x="43" y="80"/>
                      <a:pt x="37" y="79"/>
                      <a:pt x="31" y="76"/>
                    </a:cubicBezTo>
                    <a:cubicBezTo>
                      <a:pt x="11" y="66"/>
                      <a:pt x="0" y="35"/>
                      <a:pt x="24" y="15"/>
                    </a:cubicBezTo>
                    <a:cubicBezTo>
                      <a:pt x="27" y="13"/>
                      <a:pt x="32" y="12"/>
                      <a:pt x="36" y="10"/>
                    </a:cubicBezTo>
                    <a:cubicBezTo>
                      <a:pt x="37" y="9"/>
                      <a:pt x="38" y="9"/>
                      <a:pt x="39" y="9"/>
                    </a:cubicBezTo>
                    <a:cubicBezTo>
                      <a:pt x="44" y="7"/>
                      <a:pt x="44" y="7"/>
                      <a:pt x="44" y="2"/>
                    </a:cubicBezTo>
                    <a:cubicBezTo>
                      <a:pt x="44" y="2"/>
                      <a:pt x="44" y="2"/>
                      <a:pt x="44" y="1"/>
                    </a:cubicBezTo>
                    <a:cubicBezTo>
                      <a:pt x="44" y="1"/>
                      <a:pt x="44" y="1"/>
                      <a:pt x="44" y="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cs"/>
                </a:endParaRPr>
              </a:p>
            </p:txBody>
          </p:sp>
          <p:sp>
            <p:nvSpPr>
              <p:cNvPr id="136" name="Freeform 52"/>
              <p:cNvSpPr/>
              <p:nvPr/>
            </p:nvSpPr>
            <p:spPr bwMode="auto">
              <a:xfrm>
                <a:off x="5141653" y="20291785"/>
                <a:ext cx="456165" cy="495489"/>
              </a:xfrm>
              <a:custGeom>
                <a:avLst/>
                <a:gdLst>
                  <a:gd name="T0" fmla="*/ 58 w 65"/>
                  <a:gd name="T1" fmla="*/ 69 h 70"/>
                  <a:gd name="T2" fmla="*/ 53 w 65"/>
                  <a:gd name="T3" fmla="*/ 66 h 70"/>
                  <a:gd name="T4" fmla="*/ 25 w 65"/>
                  <a:gd name="T5" fmla="*/ 31 h 70"/>
                  <a:gd name="T6" fmla="*/ 13 w 65"/>
                  <a:gd name="T7" fmla="*/ 17 h 70"/>
                  <a:gd name="T8" fmla="*/ 12 w 65"/>
                  <a:gd name="T9" fmla="*/ 21 h 70"/>
                  <a:gd name="T10" fmla="*/ 12 w 65"/>
                  <a:gd name="T11" fmla="*/ 56 h 70"/>
                  <a:gd name="T12" fmla="*/ 20 w 65"/>
                  <a:gd name="T13" fmla="*/ 66 h 70"/>
                  <a:gd name="T14" fmla="*/ 21 w 65"/>
                  <a:gd name="T15" fmla="*/ 68 h 70"/>
                  <a:gd name="T16" fmla="*/ 0 w 65"/>
                  <a:gd name="T17" fmla="*/ 68 h 70"/>
                  <a:gd name="T18" fmla="*/ 3 w 65"/>
                  <a:gd name="T19" fmla="*/ 66 h 70"/>
                  <a:gd name="T20" fmla="*/ 9 w 65"/>
                  <a:gd name="T21" fmla="*/ 58 h 70"/>
                  <a:gd name="T22" fmla="*/ 9 w 65"/>
                  <a:gd name="T23" fmla="*/ 14 h 70"/>
                  <a:gd name="T24" fmla="*/ 6 w 65"/>
                  <a:gd name="T25" fmla="*/ 8 h 70"/>
                  <a:gd name="T26" fmla="*/ 0 w 65"/>
                  <a:gd name="T27" fmla="*/ 2 h 70"/>
                  <a:gd name="T28" fmla="*/ 10 w 65"/>
                  <a:gd name="T29" fmla="*/ 1 h 70"/>
                  <a:gd name="T30" fmla="*/ 27 w 65"/>
                  <a:gd name="T31" fmla="*/ 9 h 70"/>
                  <a:gd name="T32" fmla="*/ 50 w 65"/>
                  <a:gd name="T33" fmla="*/ 39 h 70"/>
                  <a:gd name="T34" fmla="*/ 54 w 65"/>
                  <a:gd name="T35" fmla="*/ 42 h 70"/>
                  <a:gd name="T36" fmla="*/ 54 w 65"/>
                  <a:gd name="T37" fmla="*/ 38 h 70"/>
                  <a:gd name="T38" fmla="*/ 54 w 65"/>
                  <a:gd name="T39" fmla="*/ 15 h 70"/>
                  <a:gd name="T40" fmla="*/ 46 w 65"/>
                  <a:gd name="T41" fmla="*/ 3 h 70"/>
                  <a:gd name="T42" fmla="*/ 45 w 65"/>
                  <a:gd name="T43" fmla="*/ 3 h 70"/>
                  <a:gd name="T44" fmla="*/ 65 w 65"/>
                  <a:gd name="T45" fmla="*/ 2 h 70"/>
                  <a:gd name="T46" fmla="*/ 63 w 65"/>
                  <a:gd name="T47" fmla="*/ 4 h 70"/>
                  <a:gd name="T48" fmla="*/ 58 w 65"/>
                  <a:gd name="T49" fmla="*/ 12 h 70"/>
                  <a:gd name="T50" fmla="*/ 58 w 65"/>
                  <a:gd name="T51" fmla="*/ 26 h 70"/>
                  <a:gd name="T52" fmla="*/ 58 w 65"/>
                  <a:gd name="T53" fmla="*/ 64 h 70"/>
                  <a:gd name="T54" fmla="*/ 58 w 65"/>
                  <a:gd name="T55" fmla="*/ 69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5" h="70">
                    <a:moveTo>
                      <a:pt x="58" y="69"/>
                    </a:moveTo>
                    <a:cubicBezTo>
                      <a:pt x="54" y="70"/>
                      <a:pt x="54" y="68"/>
                      <a:pt x="53" y="66"/>
                    </a:cubicBezTo>
                    <a:cubicBezTo>
                      <a:pt x="43" y="55"/>
                      <a:pt x="34" y="43"/>
                      <a:pt x="25" y="31"/>
                    </a:cubicBezTo>
                    <a:cubicBezTo>
                      <a:pt x="21" y="27"/>
                      <a:pt x="17" y="22"/>
                      <a:pt x="13" y="17"/>
                    </a:cubicBezTo>
                    <a:cubicBezTo>
                      <a:pt x="13" y="19"/>
                      <a:pt x="12" y="20"/>
                      <a:pt x="12" y="21"/>
                    </a:cubicBezTo>
                    <a:cubicBezTo>
                      <a:pt x="12" y="33"/>
                      <a:pt x="12" y="44"/>
                      <a:pt x="12" y="56"/>
                    </a:cubicBezTo>
                    <a:cubicBezTo>
                      <a:pt x="12" y="63"/>
                      <a:pt x="13" y="64"/>
                      <a:pt x="20" y="66"/>
                    </a:cubicBezTo>
                    <a:cubicBezTo>
                      <a:pt x="20" y="67"/>
                      <a:pt x="21" y="67"/>
                      <a:pt x="21" y="68"/>
                    </a:cubicBezTo>
                    <a:cubicBezTo>
                      <a:pt x="18" y="69"/>
                      <a:pt x="5" y="69"/>
                      <a:pt x="0" y="68"/>
                    </a:cubicBezTo>
                    <a:cubicBezTo>
                      <a:pt x="1" y="67"/>
                      <a:pt x="2" y="66"/>
                      <a:pt x="3" y="66"/>
                    </a:cubicBezTo>
                    <a:cubicBezTo>
                      <a:pt x="7" y="65"/>
                      <a:pt x="9" y="63"/>
                      <a:pt x="9" y="58"/>
                    </a:cubicBezTo>
                    <a:cubicBezTo>
                      <a:pt x="9" y="44"/>
                      <a:pt x="9" y="29"/>
                      <a:pt x="9" y="14"/>
                    </a:cubicBezTo>
                    <a:cubicBezTo>
                      <a:pt x="9" y="11"/>
                      <a:pt x="7" y="9"/>
                      <a:pt x="6" y="8"/>
                    </a:cubicBezTo>
                    <a:cubicBezTo>
                      <a:pt x="4" y="6"/>
                      <a:pt x="2" y="4"/>
                      <a:pt x="0" y="2"/>
                    </a:cubicBezTo>
                    <a:cubicBezTo>
                      <a:pt x="4" y="1"/>
                      <a:pt x="7" y="2"/>
                      <a:pt x="10" y="1"/>
                    </a:cubicBezTo>
                    <a:cubicBezTo>
                      <a:pt x="18" y="0"/>
                      <a:pt x="22" y="3"/>
                      <a:pt x="27" y="9"/>
                    </a:cubicBezTo>
                    <a:cubicBezTo>
                      <a:pt x="34" y="19"/>
                      <a:pt x="42" y="29"/>
                      <a:pt x="50" y="39"/>
                    </a:cubicBezTo>
                    <a:cubicBezTo>
                      <a:pt x="51" y="40"/>
                      <a:pt x="52" y="41"/>
                      <a:pt x="54" y="42"/>
                    </a:cubicBezTo>
                    <a:cubicBezTo>
                      <a:pt x="54" y="41"/>
                      <a:pt x="54" y="39"/>
                      <a:pt x="54" y="38"/>
                    </a:cubicBezTo>
                    <a:cubicBezTo>
                      <a:pt x="54" y="30"/>
                      <a:pt x="54" y="23"/>
                      <a:pt x="54" y="15"/>
                    </a:cubicBezTo>
                    <a:cubicBezTo>
                      <a:pt x="54" y="9"/>
                      <a:pt x="53" y="4"/>
                      <a:pt x="46" y="3"/>
                    </a:cubicBezTo>
                    <a:cubicBezTo>
                      <a:pt x="46" y="3"/>
                      <a:pt x="45" y="3"/>
                      <a:pt x="45" y="3"/>
                    </a:cubicBezTo>
                    <a:cubicBezTo>
                      <a:pt x="48" y="1"/>
                      <a:pt x="61" y="1"/>
                      <a:pt x="65" y="2"/>
                    </a:cubicBezTo>
                    <a:cubicBezTo>
                      <a:pt x="64" y="3"/>
                      <a:pt x="64" y="3"/>
                      <a:pt x="63" y="4"/>
                    </a:cubicBezTo>
                    <a:cubicBezTo>
                      <a:pt x="59" y="5"/>
                      <a:pt x="57" y="8"/>
                      <a:pt x="58" y="12"/>
                    </a:cubicBezTo>
                    <a:cubicBezTo>
                      <a:pt x="58" y="17"/>
                      <a:pt x="58" y="22"/>
                      <a:pt x="58" y="26"/>
                    </a:cubicBezTo>
                    <a:cubicBezTo>
                      <a:pt x="58" y="39"/>
                      <a:pt x="58" y="51"/>
                      <a:pt x="58" y="64"/>
                    </a:cubicBezTo>
                    <a:cubicBezTo>
                      <a:pt x="58" y="66"/>
                      <a:pt x="58" y="67"/>
                      <a:pt x="58" y="69"/>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cs"/>
                </a:endParaRPr>
              </a:p>
            </p:txBody>
          </p:sp>
          <p:sp>
            <p:nvSpPr>
              <p:cNvPr id="137" name="Freeform 53"/>
              <p:cNvSpPr>
                <a:spLocks noEditPoints="1"/>
              </p:cNvSpPr>
              <p:nvPr/>
            </p:nvSpPr>
            <p:spPr bwMode="auto">
              <a:xfrm>
                <a:off x="5700062" y="26009575"/>
                <a:ext cx="353921" cy="503354"/>
              </a:xfrm>
              <a:custGeom>
                <a:avLst/>
                <a:gdLst>
                  <a:gd name="T0" fmla="*/ 9 w 50"/>
                  <a:gd name="T1" fmla="*/ 71 h 71"/>
                  <a:gd name="T2" fmla="*/ 31 w 50"/>
                  <a:gd name="T3" fmla="*/ 41 h 71"/>
                  <a:gd name="T4" fmla="*/ 23 w 50"/>
                  <a:gd name="T5" fmla="*/ 44 h 71"/>
                  <a:gd name="T6" fmla="*/ 3 w 50"/>
                  <a:gd name="T7" fmla="*/ 33 h 71"/>
                  <a:gd name="T8" fmla="*/ 3 w 50"/>
                  <a:gd name="T9" fmla="*/ 13 h 71"/>
                  <a:gd name="T10" fmla="*/ 21 w 50"/>
                  <a:gd name="T11" fmla="*/ 1 h 71"/>
                  <a:gd name="T12" fmla="*/ 41 w 50"/>
                  <a:gd name="T13" fmla="*/ 11 h 71"/>
                  <a:gd name="T14" fmla="*/ 34 w 50"/>
                  <a:gd name="T15" fmla="*/ 59 h 71"/>
                  <a:gd name="T16" fmla="*/ 9 w 50"/>
                  <a:gd name="T17" fmla="*/ 71 h 71"/>
                  <a:gd name="T18" fmla="*/ 31 w 50"/>
                  <a:gd name="T19" fmla="*/ 32 h 71"/>
                  <a:gd name="T20" fmla="*/ 32 w 50"/>
                  <a:gd name="T21" fmla="*/ 32 h 71"/>
                  <a:gd name="T22" fmla="*/ 28 w 50"/>
                  <a:gd name="T23" fmla="*/ 12 h 71"/>
                  <a:gd name="T24" fmla="*/ 25 w 50"/>
                  <a:gd name="T25" fmla="*/ 6 h 71"/>
                  <a:gd name="T26" fmla="*/ 19 w 50"/>
                  <a:gd name="T27" fmla="*/ 3 h 71"/>
                  <a:gd name="T28" fmla="*/ 15 w 50"/>
                  <a:gd name="T29" fmla="*/ 8 h 71"/>
                  <a:gd name="T30" fmla="*/ 14 w 50"/>
                  <a:gd name="T31" fmla="*/ 10 h 71"/>
                  <a:gd name="T32" fmla="*/ 18 w 50"/>
                  <a:gd name="T33" fmla="*/ 32 h 71"/>
                  <a:gd name="T34" fmla="*/ 21 w 50"/>
                  <a:gd name="T35" fmla="*/ 37 h 71"/>
                  <a:gd name="T36" fmla="*/ 29 w 50"/>
                  <a:gd name="T37" fmla="*/ 39 h 71"/>
                  <a:gd name="T38" fmla="*/ 31 w 50"/>
                  <a:gd name="T39" fmla="*/ 33 h 71"/>
                  <a:gd name="T40" fmla="*/ 31 w 50"/>
                  <a:gd name="T41" fmla="*/ 3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71">
                    <a:moveTo>
                      <a:pt x="9" y="71"/>
                    </a:moveTo>
                    <a:cubicBezTo>
                      <a:pt x="22" y="66"/>
                      <a:pt x="29" y="55"/>
                      <a:pt x="31" y="41"/>
                    </a:cubicBezTo>
                    <a:cubicBezTo>
                      <a:pt x="28" y="42"/>
                      <a:pt x="26" y="43"/>
                      <a:pt x="23" y="44"/>
                    </a:cubicBezTo>
                    <a:cubicBezTo>
                      <a:pt x="14" y="46"/>
                      <a:pt x="7" y="42"/>
                      <a:pt x="3" y="33"/>
                    </a:cubicBezTo>
                    <a:cubicBezTo>
                      <a:pt x="0" y="26"/>
                      <a:pt x="1" y="19"/>
                      <a:pt x="3" y="13"/>
                    </a:cubicBezTo>
                    <a:cubicBezTo>
                      <a:pt x="7" y="5"/>
                      <a:pt x="13" y="1"/>
                      <a:pt x="21" y="1"/>
                    </a:cubicBezTo>
                    <a:cubicBezTo>
                      <a:pt x="29" y="0"/>
                      <a:pt x="36" y="3"/>
                      <a:pt x="41" y="11"/>
                    </a:cubicBezTo>
                    <a:cubicBezTo>
                      <a:pt x="50" y="26"/>
                      <a:pt x="47" y="47"/>
                      <a:pt x="34" y="59"/>
                    </a:cubicBezTo>
                    <a:cubicBezTo>
                      <a:pt x="28" y="65"/>
                      <a:pt x="17" y="70"/>
                      <a:pt x="9" y="71"/>
                    </a:cubicBezTo>
                    <a:close/>
                    <a:moveTo>
                      <a:pt x="31" y="32"/>
                    </a:moveTo>
                    <a:cubicBezTo>
                      <a:pt x="31" y="32"/>
                      <a:pt x="31" y="32"/>
                      <a:pt x="32" y="32"/>
                    </a:cubicBezTo>
                    <a:cubicBezTo>
                      <a:pt x="30" y="25"/>
                      <a:pt x="29" y="19"/>
                      <a:pt x="28" y="12"/>
                    </a:cubicBezTo>
                    <a:cubicBezTo>
                      <a:pt x="27" y="10"/>
                      <a:pt x="26" y="8"/>
                      <a:pt x="25" y="6"/>
                    </a:cubicBezTo>
                    <a:cubicBezTo>
                      <a:pt x="24" y="4"/>
                      <a:pt x="22" y="3"/>
                      <a:pt x="19" y="3"/>
                    </a:cubicBezTo>
                    <a:cubicBezTo>
                      <a:pt x="17" y="4"/>
                      <a:pt x="15" y="5"/>
                      <a:pt x="15" y="8"/>
                    </a:cubicBezTo>
                    <a:cubicBezTo>
                      <a:pt x="15" y="9"/>
                      <a:pt x="14" y="10"/>
                      <a:pt x="14" y="10"/>
                    </a:cubicBezTo>
                    <a:cubicBezTo>
                      <a:pt x="15" y="18"/>
                      <a:pt x="16" y="25"/>
                      <a:pt x="18" y="32"/>
                    </a:cubicBezTo>
                    <a:cubicBezTo>
                      <a:pt x="19" y="34"/>
                      <a:pt x="20" y="35"/>
                      <a:pt x="21" y="37"/>
                    </a:cubicBezTo>
                    <a:cubicBezTo>
                      <a:pt x="23" y="39"/>
                      <a:pt x="25" y="39"/>
                      <a:pt x="29" y="39"/>
                    </a:cubicBezTo>
                    <a:cubicBezTo>
                      <a:pt x="32" y="38"/>
                      <a:pt x="31" y="35"/>
                      <a:pt x="31" y="33"/>
                    </a:cubicBezTo>
                    <a:cubicBezTo>
                      <a:pt x="31" y="33"/>
                      <a:pt x="31" y="32"/>
                      <a:pt x="31" y="32"/>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cs"/>
                </a:endParaRPr>
              </a:p>
            </p:txBody>
          </p:sp>
          <p:sp>
            <p:nvSpPr>
              <p:cNvPr id="138" name="Freeform 54"/>
              <p:cNvSpPr/>
              <p:nvPr/>
            </p:nvSpPr>
            <p:spPr bwMode="auto">
              <a:xfrm>
                <a:off x="4323703" y="20386164"/>
                <a:ext cx="471894" cy="534814"/>
              </a:xfrm>
              <a:custGeom>
                <a:avLst/>
                <a:gdLst>
                  <a:gd name="T0" fmla="*/ 42 w 68"/>
                  <a:gd name="T1" fmla="*/ 7 h 77"/>
                  <a:gd name="T2" fmla="*/ 62 w 68"/>
                  <a:gd name="T3" fmla="*/ 0 h 77"/>
                  <a:gd name="T4" fmla="*/ 60 w 68"/>
                  <a:gd name="T5" fmla="*/ 3 h 77"/>
                  <a:gd name="T6" fmla="*/ 57 w 68"/>
                  <a:gd name="T7" fmla="*/ 12 h 77"/>
                  <a:gd name="T8" fmla="*/ 65 w 68"/>
                  <a:gd name="T9" fmla="*/ 40 h 77"/>
                  <a:gd name="T10" fmla="*/ 67 w 68"/>
                  <a:gd name="T11" fmla="*/ 55 h 77"/>
                  <a:gd name="T12" fmla="*/ 62 w 68"/>
                  <a:gd name="T13" fmla="*/ 68 h 77"/>
                  <a:gd name="T14" fmla="*/ 34 w 68"/>
                  <a:gd name="T15" fmla="*/ 76 h 77"/>
                  <a:gd name="T16" fmla="*/ 21 w 68"/>
                  <a:gd name="T17" fmla="*/ 66 h 77"/>
                  <a:gd name="T18" fmla="*/ 19 w 68"/>
                  <a:gd name="T19" fmla="*/ 60 h 77"/>
                  <a:gd name="T20" fmla="*/ 10 w 68"/>
                  <a:gd name="T21" fmla="*/ 27 h 77"/>
                  <a:gd name="T22" fmla="*/ 9 w 68"/>
                  <a:gd name="T23" fmla="*/ 25 h 77"/>
                  <a:gd name="T24" fmla="*/ 2 w 68"/>
                  <a:gd name="T25" fmla="*/ 20 h 77"/>
                  <a:gd name="T26" fmla="*/ 0 w 68"/>
                  <a:gd name="T27" fmla="*/ 19 h 77"/>
                  <a:gd name="T28" fmla="*/ 27 w 68"/>
                  <a:gd name="T29" fmla="*/ 10 h 77"/>
                  <a:gd name="T30" fmla="*/ 30 w 68"/>
                  <a:gd name="T31" fmla="*/ 10 h 77"/>
                  <a:gd name="T32" fmla="*/ 30 w 68"/>
                  <a:gd name="T33" fmla="*/ 11 h 77"/>
                  <a:gd name="T34" fmla="*/ 27 w 68"/>
                  <a:gd name="T35" fmla="*/ 12 h 77"/>
                  <a:gd name="T36" fmla="*/ 24 w 68"/>
                  <a:gd name="T37" fmla="*/ 20 h 77"/>
                  <a:gd name="T38" fmla="*/ 34 w 68"/>
                  <a:gd name="T39" fmla="*/ 59 h 77"/>
                  <a:gd name="T40" fmla="*/ 35 w 68"/>
                  <a:gd name="T41" fmla="*/ 61 h 77"/>
                  <a:gd name="T42" fmla="*/ 50 w 68"/>
                  <a:gd name="T43" fmla="*/ 70 h 77"/>
                  <a:gd name="T44" fmla="*/ 64 w 68"/>
                  <a:gd name="T45" fmla="*/ 55 h 77"/>
                  <a:gd name="T46" fmla="*/ 63 w 68"/>
                  <a:gd name="T47" fmla="*/ 45 h 77"/>
                  <a:gd name="T48" fmla="*/ 54 w 68"/>
                  <a:gd name="T49" fmla="*/ 15 h 77"/>
                  <a:gd name="T50" fmla="*/ 44 w 68"/>
                  <a:gd name="T51" fmla="*/ 7 h 77"/>
                  <a:gd name="T52" fmla="*/ 42 w 68"/>
                  <a:gd name="T53" fmla="*/ 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8" h="77">
                    <a:moveTo>
                      <a:pt x="42" y="7"/>
                    </a:moveTo>
                    <a:cubicBezTo>
                      <a:pt x="45" y="4"/>
                      <a:pt x="57" y="1"/>
                      <a:pt x="62" y="0"/>
                    </a:cubicBezTo>
                    <a:cubicBezTo>
                      <a:pt x="61" y="1"/>
                      <a:pt x="61" y="2"/>
                      <a:pt x="60" y="3"/>
                    </a:cubicBezTo>
                    <a:cubicBezTo>
                      <a:pt x="57" y="5"/>
                      <a:pt x="56" y="8"/>
                      <a:pt x="57" y="12"/>
                    </a:cubicBezTo>
                    <a:cubicBezTo>
                      <a:pt x="60" y="21"/>
                      <a:pt x="63" y="31"/>
                      <a:pt x="65" y="40"/>
                    </a:cubicBezTo>
                    <a:cubicBezTo>
                      <a:pt x="66" y="45"/>
                      <a:pt x="67" y="50"/>
                      <a:pt x="67" y="55"/>
                    </a:cubicBezTo>
                    <a:cubicBezTo>
                      <a:pt x="68" y="61"/>
                      <a:pt x="66" y="65"/>
                      <a:pt x="62" y="68"/>
                    </a:cubicBezTo>
                    <a:cubicBezTo>
                      <a:pt x="54" y="74"/>
                      <a:pt x="44" y="77"/>
                      <a:pt x="34" y="76"/>
                    </a:cubicBezTo>
                    <a:cubicBezTo>
                      <a:pt x="28" y="75"/>
                      <a:pt x="24" y="72"/>
                      <a:pt x="21" y="66"/>
                    </a:cubicBezTo>
                    <a:cubicBezTo>
                      <a:pt x="20" y="64"/>
                      <a:pt x="19" y="62"/>
                      <a:pt x="19" y="60"/>
                    </a:cubicBezTo>
                    <a:cubicBezTo>
                      <a:pt x="16" y="49"/>
                      <a:pt x="13" y="38"/>
                      <a:pt x="10" y="27"/>
                    </a:cubicBezTo>
                    <a:cubicBezTo>
                      <a:pt x="10" y="27"/>
                      <a:pt x="9" y="26"/>
                      <a:pt x="9" y="25"/>
                    </a:cubicBezTo>
                    <a:cubicBezTo>
                      <a:pt x="8" y="22"/>
                      <a:pt x="6" y="20"/>
                      <a:pt x="2" y="20"/>
                    </a:cubicBezTo>
                    <a:cubicBezTo>
                      <a:pt x="1" y="20"/>
                      <a:pt x="1" y="20"/>
                      <a:pt x="0" y="19"/>
                    </a:cubicBezTo>
                    <a:cubicBezTo>
                      <a:pt x="8" y="15"/>
                      <a:pt x="18" y="13"/>
                      <a:pt x="27" y="10"/>
                    </a:cubicBezTo>
                    <a:cubicBezTo>
                      <a:pt x="28" y="10"/>
                      <a:pt x="29" y="10"/>
                      <a:pt x="30" y="10"/>
                    </a:cubicBezTo>
                    <a:cubicBezTo>
                      <a:pt x="30" y="10"/>
                      <a:pt x="30" y="10"/>
                      <a:pt x="30" y="11"/>
                    </a:cubicBezTo>
                    <a:cubicBezTo>
                      <a:pt x="29" y="11"/>
                      <a:pt x="28" y="12"/>
                      <a:pt x="27" y="12"/>
                    </a:cubicBezTo>
                    <a:cubicBezTo>
                      <a:pt x="24" y="14"/>
                      <a:pt x="23" y="16"/>
                      <a:pt x="24" y="20"/>
                    </a:cubicBezTo>
                    <a:cubicBezTo>
                      <a:pt x="27" y="33"/>
                      <a:pt x="31" y="46"/>
                      <a:pt x="34" y="59"/>
                    </a:cubicBezTo>
                    <a:cubicBezTo>
                      <a:pt x="35" y="60"/>
                      <a:pt x="35" y="60"/>
                      <a:pt x="35" y="61"/>
                    </a:cubicBezTo>
                    <a:cubicBezTo>
                      <a:pt x="38" y="68"/>
                      <a:pt x="43" y="71"/>
                      <a:pt x="50" y="70"/>
                    </a:cubicBezTo>
                    <a:cubicBezTo>
                      <a:pt x="59" y="68"/>
                      <a:pt x="64" y="63"/>
                      <a:pt x="64" y="55"/>
                    </a:cubicBezTo>
                    <a:cubicBezTo>
                      <a:pt x="64" y="51"/>
                      <a:pt x="63" y="48"/>
                      <a:pt x="63" y="45"/>
                    </a:cubicBezTo>
                    <a:cubicBezTo>
                      <a:pt x="60" y="35"/>
                      <a:pt x="57" y="25"/>
                      <a:pt x="54" y="15"/>
                    </a:cubicBezTo>
                    <a:cubicBezTo>
                      <a:pt x="52" y="8"/>
                      <a:pt x="51" y="7"/>
                      <a:pt x="44" y="7"/>
                    </a:cubicBezTo>
                    <a:cubicBezTo>
                      <a:pt x="43" y="7"/>
                      <a:pt x="43" y="7"/>
                      <a:pt x="42" y="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cs"/>
                </a:endParaRPr>
              </a:p>
            </p:txBody>
          </p:sp>
          <p:sp>
            <p:nvSpPr>
              <p:cNvPr id="139" name="Freeform 55"/>
              <p:cNvSpPr/>
              <p:nvPr/>
            </p:nvSpPr>
            <p:spPr bwMode="auto">
              <a:xfrm>
                <a:off x="7894371" y="22195094"/>
                <a:ext cx="550543" cy="440435"/>
              </a:xfrm>
              <a:custGeom>
                <a:avLst/>
                <a:gdLst>
                  <a:gd name="T0" fmla="*/ 0 w 79"/>
                  <a:gd name="T1" fmla="*/ 22 h 63"/>
                  <a:gd name="T2" fmla="*/ 20 w 79"/>
                  <a:gd name="T3" fmla="*/ 13 h 63"/>
                  <a:gd name="T4" fmla="*/ 20 w 79"/>
                  <a:gd name="T5" fmla="*/ 17 h 63"/>
                  <a:gd name="T6" fmla="*/ 12 w 79"/>
                  <a:gd name="T7" fmla="*/ 26 h 63"/>
                  <a:gd name="T8" fmla="*/ 13 w 79"/>
                  <a:gd name="T9" fmla="*/ 46 h 63"/>
                  <a:gd name="T10" fmla="*/ 24 w 79"/>
                  <a:gd name="T11" fmla="*/ 50 h 63"/>
                  <a:gd name="T12" fmla="*/ 32 w 79"/>
                  <a:gd name="T13" fmla="*/ 42 h 63"/>
                  <a:gd name="T14" fmla="*/ 32 w 79"/>
                  <a:gd name="T15" fmla="*/ 35 h 63"/>
                  <a:gd name="T16" fmla="*/ 35 w 79"/>
                  <a:gd name="T17" fmla="*/ 14 h 63"/>
                  <a:gd name="T18" fmla="*/ 51 w 79"/>
                  <a:gd name="T19" fmla="*/ 1 h 63"/>
                  <a:gd name="T20" fmla="*/ 66 w 79"/>
                  <a:gd name="T21" fmla="*/ 7 h 63"/>
                  <a:gd name="T22" fmla="*/ 73 w 79"/>
                  <a:gd name="T23" fmla="*/ 24 h 63"/>
                  <a:gd name="T24" fmla="*/ 73 w 79"/>
                  <a:gd name="T25" fmla="*/ 28 h 63"/>
                  <a:gd name="T26" fmla="*/ 76 w 79"/>
                  <a:gd name="T27" fmla="*/ 32 h 63"/>
                  <a:gd name="T28" fmla="*/ 79 w 79"/>
                  <a:gd name="T29" fmla="*/ 34 h 63"/>
                  <a:gd name="T30" fmla="*/ 59 w 79"/>
                  <a:gd name="T31" fmla="*/ 42 h 63"/>
                  <a:gd name="T32" fmla="*/ 62 w 79"/>
                  <a:gd name="T33" fmla="*/ 38 h 63"/>
                  <a:gd name="T34" fmla="*/ 69 w 79"/>
                  <a:gd name="T35" fmla="*/ 26 h 63"/>
                  <a:gd name="T36" fmla="*/ 65 w 79"/>
                  <a:gd name="T37" fmla="*/ 12 h 63"/>
                  <a:gd name="T38" fmla="*/ 50 w 79"/>
                  <a:gd name="T39" fmla="*/ 14 h 63"/>
                  <a:gd name="T40" fmla="*/ 49 w 79"/>
                  <a:gd name="T41" fmla="*/ 21 h 63"/>
                  <a:gd name="T42" fmla="*/ 48 w 79"/>
                  <a:gd name="T43" fmla="*/ 39 h 63"/>
                  <a:gd name="T44" fmla="*/ 45 w 79"/>
                  <a:gd name="T45" fmla="*/ 50 h 63"/>
                  <a:gd name="T46" fmla="*/ 15 w 79"/>
                  <a:gd name="T47" fmla="*/ 53 h 63"/>
                  <a:gd name="T48" fmla="*/ 7 w 79"/>
                  <a:gd name="T49" fmla="*/ 34 h 63"/>
                  <a:gd name="T50" fmla="*/ 0 w 79"/>
                  <a:gd name="T51" fmla="*/ 22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9" h="63">
                    <a:moveTo>
                      <a:pt x="0" y="22"/>
                    </a:moveTo>
                    <a:cubicBezTo>
                      <a:pt x="7" y="19"/>
                      <a:pt x="14" y="16"/>
                      <a:pt x="20" y="13"/>
                    </a:cubicBezTo>
                    <a:cubicBezTo>
                      <a:pt x="22" y="15"/>
                      <a:pt x="21" y="16"/>
                      <a:pt x="20" y="17"/>
                    </a:cubicBezTo>
                    <a:cubicBezTo>
                      <a:pt x="17" y="20"/>
                      <a:pt x="14" y="23"/>
                      <a:pt x="12" y="26"/>
                    </a:cubicBezTo>
                    <a:cubicBezTo>
                      <a:pt x="8" y="33"/>
                      <a:pt x="9" y="39"/>
                      <a:pt x="13" y="46"/>
                    </a:cubicBezTo>
                    <a:cubicBezTo>
                      <a:pt x="16" y="50"/>
                      <a:pt x="19" y="51"/>
                      <a:pt x="24" y="50"/>
                    </a:cubicBezTo>
                    <a:cubicBezTo>
                      <a:pt x="28" y="49"/>
                      <a:pt x="31" y="46"/>
                      <a:pt x="32" y="42"/>
                    </a:cubicBezTo>
                    <a:cubicBezTo>
                      <a:pt x="32" y="40"/>
                      <a:pt x="32" y="37"/>
                      <a:pt x="32" y="35"/>
                    </a:cubicBezTo>
                    <a:cubicBezTo>
                      <a:pt x="33" y="28"/>
                      <a:pt x="33" y="21"/>
                      <a:pt x="35" y="14"/>
                    </a:cubicBezTo>
                    <a:cubicBezTo>
                      <a:pt x="37" y="6"/>
                      <a:pt x="43" y="2"/>
                      <a:pt x="51" y="1"/>
                    </a:cubicBezTo>
                    <a:cubicBezTo>
                      <a:pt x="57" y="0"/>
                      <a:pt x="62" y="3"/>
                      <a:pt x="66" y="7"/>
                    </a:cubicBezTo>
                    <a:cubicBezTo>
                      <a:pt x="70" y="12"/>
                      <a:pt x="72" y="18"/>
                      <a:pt x="73" y="24"/>
                    </a:cubicBezTo>
                    <a:cubicBezTo>
                      <a:pt x="73" y="26"/>
                      <a:pt x="73" y="27"/>
                      <a:pt x="73" y="28"/>
                    </a:cubicBezTo>
                    <a:cubicBezTo>
                      <a:pt x="73" y="30"/>
                      <a:pt x="74" y="32"/>
                      <a:pt x="76" y="32"/>
                    </a:cubicBezTo>
                    <a:cubicBezTo>
                      <a:pt x="77" y="32"/>
                      <a:pt x="78" y="33"/>
                      <a:pt x="79" y="34"/>
                    </a:cubicBezTo>
                    <a:cubicBezTo>
                      <a:pt x="75" y="37"/>
                      <a:pt x="63" y="42"/>
                      <a:pt x="59" y="42"/>
                    </a:cubicBezTo>
                    <a:cubicBezTo>
                      <a:pt x="60" y="40"/>
                      <a:pt x="61" y="39"/>
                      <a:pt x="62" y="38"/>
                    </a:cubicBezTo>
                    <a:cubicBezTo>
                      <a:pt x="65" y="34"/>
                      <a:pt x="68" y="31"/>
                      <a:pt x="69" y="26"/>
                    </a:cubicBezTo>
                    <a:cubicBezTo>
                      <a:pt x="70" y="21"/>
                      <a:pt x="69" y="16"/>
                      <a:pt x="65" y="12"/>
                    </a:cubicBezTo>
                    <a:cubicBezTo>
                      <a:pt x="61" y="7"/>
                      <a:pt x="53" y="8"/>
                      <a:pt x="50" y="14"/>
                    </a:cubicBezTo>
                    <a:cubicBezTo>
                      <a:pt x="49" y="16"/>
                      <a:pt x="49" y="19"/>
                      <a:pt x="49" y="21"/>
                    </a:cubicBezTo>
                    <a:cubicBezTo>
                      <a:pt x="48" y="27"/>
                      <a:pt x="49" y="33"/>
                      <a:pt x="48" y="39"/>
                    </a:cubicBezTo>
                    <a:cubicBezTo>
                      <a:pt x="47" y="42"/>
                      <a:pt x="47" y="46"/>
                      <a:pt x="45" y="50"/>
                    </a:cubicBezTo>
                    <a:cubicBezTo>
                      <a:pt x="39" y="60"/>
                      <a:pt x="24" y="63"/>
                      <a:pt x="15" y="53"/>
                    </a:cubicBezTo>
                    <a:cubicBezTo>
                      <a:pt x="11" y="47"/>
                      <a:pt x="8" y="41"/>
                      <a:pt x="7" y="34"/>
                    </a:cubicBezTo>
                    <a:cubicBezTo>
                      <a:pt x="5" y="27"/>
                      <a:pt x="5" y="27"/>
                      <a:pt x="0" y="22"/>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cs"/>
                </a:endParaRPr>
              </a:p>
            </p:txBody>
          </p:sp>
          <p:sp>
            <p:nvSpPr>
              <p:cNvPr id="140" name="Freeform 56"/>
              <p:cNvSpPr/>
              <p:nvPr/>
            </p:nvSpPr>
            <p:spPr bwMode="auto">
              <a:xfrm>
                <a:off x="7902235" y="24263565"/>
                <a:ext cx="542679" cy="503354"/>
              </a:xfrm>
              <a:custGeom>
                <a:avLst/>
                <a:gdLst>
                  <a:gd name="T0" fmla="*/ 64 w 77"/>
                  <a:gd name="T1" fmla="*/ 40 h 72"/>
                  <a:gd name="T2" fmla="*/ 65 w 77"/>
                  <a:gd name="T3" fmla="*/ 37 h 72"/>
                  <a:gd name="T4" fmla="*/ 59 w 77"/>
                  <a:gd name="T5" fmla="*/ 30 h 72"/>
                  <a:gd name="T6" fmla="*/ 45 w 77"/>
                  <a:gd name="T7" fmla="*/ 32 h 72"/>
                  <a:gd name="T8" fmla="*/ 37 w 77"/>
                  <a:gd name="T9" fmla="*/ 32 h 72"/>
                  <a:gd name="T10" fmla="*/ 33 w 77"/>
                  <a:gd name="T11" fmla="*/ 33 h 72"/>
                  <a:gd name="T12" fmla="*/ 39 w 77"/>
                  <a:gd name="T13" fmla="*/ 41 h 72"/>
                  <a:gd name="T14" fmla="*/ 47 w 77"/>
                  <a:gd name="T15" fmla="*/ 52 h 72"/>
                  <a:gd name="T16" fmla="*/ 50 w 77"/>
                  <a:gd name="T17" fmla="*/ 56 h 72"/>
                  <a:gd name="T18" fmla="*/ 57 w 77"/>
                  <a:gd name="T19" fmla="*/ 55 h 72"/>
                  <a:gd name="T20" fmla="*/ 60 w 77"/>
                  <a:gd name="T21" fmla="*/ 51 h 72"/>
                  <a:gd name="T22" fmla="*/ 53 w 77"/>
                  <a:gd name="T23" fmla="*/ 72 h 72"/>
                  <a:gd name="T24" fmla="*/ 52 w 77"/>
                  <a:gd name="T25" fmla="*/ 71 h 72"/>
                  <a:gd name="T26" fmla="*/ 48 w 77"/>
                  <a:gd name="T27" fmla="*/ 60 h 72"/>
                  <a:gd name="T28" fmla="*/ 31 w 77"/>
                  <a:gd name="T29" fmla="*/ 37 h 72"/>
                  <a:gd name="T30" fmla="*/ 26 w 77"/>
                  <a:gd name="T31" fmla="*/ 33 h 72"/>
                  <a:gd name="T32" fmla="*/ 13 w 77"/>
                  <a:gd name="T33" fmla="*/ 27 h 72"/>
                  <a:gd name="T34" fmla="*/ 2 w 77"/>
                  <a:gd name="T35" fmla="*/ 31 h 72"/>
                  <a:gd name="T36" fmla="*/ 1 w 77"/>
                  <a:gd name="T37" fmla="*/ 32 h 72"/>
                  <a:gd name="T38" fmla="*/ 0 w 77"/>
                  <a:gd name="T39" fmla="*/ 30 h 72"/>
                  <a:gd name="T40" fmla="*/ 12 w 77"/>
                  <a:gd name="T41" fmla="*/ 1 h 72"/>
                  <a:gd name="T42" fmla="*/ 13 w 77"/>
                  <a:gd name="T43" fmla="*/ 0 h 72"/>
                  <a:gd name="T44" fmla="*/ 13 w 77"/>
                  <a:gd name="T45" fmla="*/ 3 h 72"/>
                  <a:gd name="T46" fmla="*/ 18 w 77"/>
                  <a:gd name="T47" fmla="*/ 12 h 72"/>
                  <a:gd name="T48" fmla="*/ 30 w 77"/>
                  <a:gd name="T49" fmla="*/ 17 h 72"/>
                  <a:gd name="T50" fmla="*/ 34 w 77"/>
                  <a:gd name="T51" fmla="*/ 18 h 72"/>
                  <a:gd name="T52" fmla="*/ 67 w 77"/>
                  <a:gd name="T53" fmla="*/ 14 h 72"/>
                  <a:gd name="T54" fmla="*/ 76 w 77"/>
                  <a:gd name="T55" fmla="*/ 8 h 72"/>
                  <a:gd name="T56" fmla="*/ 77 w 77"/>
                  <a:gd name="T57" fmla="*/ 10 h 72"/>
                  <a:gd name="T58" fmla="*/ 66 w 77"/>
                  <a:gd name="T59" fmla="*/ 39 h 72"/>
                  <a:gd name="T60" fmla="*/ 64 w 77"/>
                  <a:gd name="T61" fmla="*/ 4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7" h="72">
                    <a:moveTo>
                      <a:pt x="64" y="40"/>
                    </a:moveTo>
                    <a:cubicBezTo>
                      <a:pt x="65" y="39"/>
                      <a:pt x="65" y="38"/>
                      <a:pt x="65" y="37"/>
                    </a:cubicBezTo>
                    <a:cubicBezTo>
                      <a:pt x="67" y="31"/>
                      <a:pt x="66" y="30"/>
                      <a:pt x="59" y="30"/>
                    </a:cubicBezTo>
                    <a:cubicBezTo>
                      <a:pt x="54" y="31"/>
                      <a:pt x="50" y="31"/>
                      <a:pt x="45" y="32"/>
                    </a:cubicBezTo>
                    <a:cubicBezTo>
                      <a:pt x="42" y="32"/>
                      <a:pt x="40" y="32"/>
                      <a:pt x="37" y="32"/>
                    </a:cubicBezTo>
                    <a:cubicBezTo>
                      <a:pt x="36" y="33"/>
                      <a:pt x="35" y="33"/>
                      <a:pt x="33" y="33"/>
                    </a:cubicBezTo>
                    <a:cubicBezTo>
                      <a:pt x="35" y="36"/>
                      <a:pt x="37" y="39"/>
                      <a:pt x="39" y="41"/>
                    </a:cubicBezTo>
                    <a:cubicBezTo>
                      <a:pt x="41" y="45"/>
                      <a:pt x="44" y="48"/>
                      <a:pt x="47" y="52"/>
                    </a:cubicBezTo>
                    <a:cubicBezTo>
                      <a:pt x="48" y="53"/>
                      <a:pt x="49" y="55"/>
                      <a:pt x="50" y="56"/>
                    </a:cubicBezTo>
                    <a:cubicBezTo>
                      <a:pt x="53" y="58"/>
                      <a:pt x="55" y="58"/>
                      <a:pt x="57" y="55"/>
                    </a:cubicBezTo>
                    <a:cubicBezTo>
                      <a:pt x="58" y="54"/>
                      <a:pt x="59" y="53"/>
                      <a:pt x="60" y="51"/>
                    </a:cubicBezTo>
                    <a:cubicBezTo>
                      <a:pt x="60" y="55"/>
                      <a:pt x="56" y="68"/>
                      <a:pt x="53" y="72"/>
                    </a:cubicBezTo>
                    <a:cubicBezTo>
                      <a:pt x="53" y="71"/>
                      <a:pt x="52" y="71"/>
                      <a:pt x="52" y="71"/>
                    </a:cubicBezTo>
                    <a:cubicBezTo>
                      <a:pt x="52" y="67"/>
                      <a:pt x="50" y="64"/>
                      <a:pt x="48" y="60"/>
                    </a:cubicBezTo>
                    <a:cubicBezTo>
                      <a:pt x="42" y="53"/>
                      <a:pt x="37" y="45"/>
                      <a:pt x="31" y="37"/>
                    </a:cubicBezTo>
                    <a:cubicBezTo>
                      <a:pt x="30" y="35"/>
                      <a:pt x="29" y="34"/>
                      <a:pt x="26" y="33"/>
                    </a:cubicBezTo>
                    <a:cubicBezTo>
                      <a:pt x="22" y="31"/>
                      <a:pt x="17" y="29"/>
                      <a:pt x="13" y="27"/>
                    </a:cubicBezTo>
                    <a:cubicBezTo>
                      <a:pt x="7" y="25"/>
                      <a:pt x="6" y="25"/>
                      <a:pt x="2" y="31"/>
                    </a:cubicBezTo>
                    <a:cubicBezTo>
                      <a:pt x="2" y="31"/>
                      <a:pt x="1" y="31"/>
                      <a:pt x="1" y="32"/>
                    </a:cubicBezTo>
                    <a:cubicBezTo>
                      <a:pt x="1" y="31"/>
                      <a:pt x="0" y="31"/>
                      <a:pt x="0" y="30"/>
                    </a:cubicBezTo>
                    <a:cubicBezTo>
                      <a:pt x="4" y="20"/>
                      <a:pt x="8" y="11"/>
                      <a:pt x="12" y="1"/>
                    </a:cubicBezTo>
                    <a:cubicBezTo>
                      <a:pt x="12" y="1"/>
                      <a:pt x="12" y="0"/>
                      <a:pt x="13" y="0"/>
                    </a:cubicBezTo>
                    <a:cubicBezTo>
                      <a:pt x="13" y="1"/>
                      <a:pt x="13" y="2"/>
                      <a:pt x="13" y="3"/>
                    </a:cubicBezTo>
                    <a:cubicBezTo>
                      <a:pt x="12" y="8"/>
                      <a:pt x="13" y="10"/>
                      <a:pt x="18" y="12"/>
                    </a:cubicBezTo>
                    <a:cubicBezTo>
                      <a:pt x="22" y="14"/>
                      <a:pt x="26" y="16"/>
                      <a:pt x="30" y="17"/>
                    </a:cubicBezTo>
                    <a:cubicBezTo>
                      <a:pt x="31" y="18"/>
                      <a:pt x="33" y="18"/>
                      <a:pt x="34" y="18"/>
                    </a:cubicBezTo>
                    <a:cubicBezTo>
                      <a:pt x="45" y="17"/>
                      <a:pt x="56" y="15"/>
                      <a:pt x="67" y="14"/>
                    </a:cubicBezTo>
                    <a:cubicBezTo>
                      <a:pt x="70" y="13"/>
                      <a:pt x="74" y="12"/>
                      <a:pt x="76" y="8"/>
                    </a:cubicBezTo>
                    <a:cubicBezTo>
                      <a:pt x="77" y="9"/>
                      <a:pt x="77" y="10"/>
                      <a:pt x="77" y="10"/>
                    </a:cubicBezTo>
                    <a:cubicBezTo>
                      <a:pt x="74" y="20"/>
                      <a:pt x="70" y="29"/>
                      <a:pt x="66" y="39"/>
                    </a:cubicBezTo>
                    <a:cubicBezTo>
                      <a:pt x="66" y="39"/>
                      <a:pt x="66" y="39"/>
                      <a:pt x="64" y="4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cs"/>
                </a:endParaRPr>
              </a:p>
            </p:txBody>
          </p:sp>
          <p:sp>
            <p:nvSpPr>
              <p:cNvPr id="141" name="Freeform 57"/>
              <p:cNvSpPr/>
              <p:nvPr/>
            </p:nvSpPr>
            <p:spPr bwMode="auto">
              <a:xfrm>
                <a:off x="8098858" y="23484939"/>
                <a:ext cx="479759" cy="424705"/>
              </a:xfrm>
              <a:custGeom>
                <a:avLst/>
                <a:gdLst>
                  <a:gd name="T0" fmla="*/ 5 w 68"/>
                  <a:gd name="T1" fmla="*/ 10 h 61"/>
                  <a:gd name="T2" fmla="*/ 5 w 68"/>
                  <a:gd name="T3" fmla="*/ 13 h 61"/>
                  <a:gd name="T4" fmla="*/ 12 w 68"/>
                  <a:gd name="T5" fmla="*/ 20 h 61"/>
                  <a:gd name="T6" fmla="*/ 37 w 68"/>
                  <a:gd name="T7" fmla="*/ 22 h 61"/>
                  <a:gd name="T8" fmla="*/ 61 w 68"/>
                  <a:gd name="T9" fmla="*/ 23 h 61"/>
                  <a:gd name="T10" fmla="*/ 64 w 68"/>
                  <a:gd name="T11" fmla="*/ 23 h 61"/>
                  <a:gd name="T12" fmla="*/ 63 w 68"/>
                  <a:gd name="T13" fmla="*/ 14 h 61"/>
                  <a:gd name="T14" fmla="*/ 58 w 68"/>
                  <a:gd name="T15" fmla="*/ 6 h 61"/>
                  <a:gd name="T16" fmla="*/ 50 w 68"/>
                  <a:gd name="T17" fmla="*/ 1 h 61"/>
                  <a:gd name="T18" fmla="*/ 68 w 68"/>
                  <a:gd name="T19" fmla="*/ 2 h 61"/>
                  <a:gd name="T20" fmla="*/ 64 w 68"/>
                  <a:gd name="T21" fmla="*/ 61 h 61"/>
                  <a:gd name="T22" fmla="*/ 46 w 68"/>
                  <a:gd name="T23" fmla="*/ 60 h 61"/>
                  <a:gd name="T24" fmla="*/ 47 w 68"/>
                  <a:gd name="T25" fmla="*/ 57 h 61"/>
                  <a:gd name="T26" fmla="*/ 49 w 68"/>
                  <a:gd name="T27" fmla="*/ 57 h 61"/>
                  <a:gd name="T28" fmla="*/ 63 w 68"/>
                  <a:gd name="T29" fmla="*/ 40 h 61"/>
                  <a:gd name="T30" fmla="*/ 60 w 68"/>
                  <a:gd name="T31" fmla="*/ 39 h 61"/>
                  <a:gd name="T32" fmla="*/ 17 w 68"/>
                  <a:gd name="T33" fmla="*/ 36 h 61"/>
                  <a:gd name="T34" fmla="*/ 12 w 68"/>
                  <a:gd name="T35" fmla="*/ 35 h 61"/>
                  <a:gd name="T36" fmla="*/ 3 w 68"/>
                  <a:gd name="T37" fmla="*/ 41 h 61"/>
                  <a:gd name="T38" fmla="*/ 2 w 68"/>
                  <a:gd name="T39" fmla="*/ 45 h 61"/>
                  <a:gd name="T40" fmla="*/ 2 w 68"/>
                  <a:gd name="T41" fmla="*/ 36 h 61"/>
                  <a:gd name="T42" fmla="*/ 2 w 68"/>
                  <a:gd name="T43" fmla="*/ 27 h 61"/>
                  <a:gd name="T44" fmla="*/ 3 w 68"/>
                  <a:gd name="T45" fmla="*/ 18 h 61"/>
                  <a:gd name="T46" fmla="*/ 4 w 68"/>
                  <a:gd name="T47" fmla="*/ 9 h 61"/>
                  <a:gd name="T48" fmla="*/ 5 w 68"/>
                  <a:gd name="T49" fmla="*/ 1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8" h="61">
                    <a:moveTo>
                      <a:pt x="5" y="10"/>
                    </a:moveTo>
                    <a:cubicBezTo>
                      <a:pt x="5" y="11"/>
                      <a:pt x="5" y="12"/>
                      <a:pt x="5" y="13"/>
                    </a:cubicBezTo>
                    <a:cubicBezTo>
                      <a:pt x="6" y="17"/>
                      <a:pt x="8" y="19"/>
                      <a:pt x="12" y="20"/>
                    </a:cubicBezTo>
                    <a:cubicBezTo>
                      <a:pt x="20" y="20"/>
                      <a:pt x="29" y="21"/>
                      <a:pt x="37" y="22"/>
                    </a:cubicBezTo>
                    <a:cubicBezTo>
                      <a:pt x="45" y="22"/>
                      <a:pt x="53" y="23"/>
                      <a:pt x="61" y="23"/>
                    </a:cubicBezTo>
                    <a:cubicBezTo>
                      <a:pt x="62" y="23"/>
                      <a:pt x="63" y="23"/>
                      <a:pt x="64" y="23"/>
                    </a:cubicBezTo>
                    <a:cubicBezTo>
                      <a:pt x="65" y="20"/>
                      <a:pt x="64" y="17"/>
                      <a:pt x="63" y="14"/>
                    </a:cubicBezTo>
                    <a:cubicBezTo>
                      <a:pt x="62" y="10"/>
                      <a:pt x="61" y="8"/>
                      <a:pt x="58" y="6"/>
                    </a:cubicBezTo>
                    <a:cubicBezTo>
                      <a:pt x="55" y="4"/>
                      <a:pt x="52" y="3"/>
                      <a:pt x="50" y="1"/>
                    </a:cubicBezTo>
                    <a:cubicBezTo>
                      <a:pt x="56" y="0"/>
                      <a:pt x="62" y="1"/>
                      <a:pt x="68" y="2"/>
                    </a:cubicBezTo>
                    <a:cubicBezTo>
                      <a:pt x="67" y="21"/>
                      <a:pt x="65" y="41"/>
                      <a:pt x="64" y="61"/>
                    </a:cubicBezTo>
                    <a:cubicBezTo>
                      <a:pt x="58" y="61"/>
                      <a:pt x="52" y="61"/>
                      <a:pt x="46" y="60"/>
                    </a:cubicBezTo>
                    <a:cubicBezTo>
                      <a:pt x="46" y="59"/>
                      <a:pt x="46" y="58"/>
                      <a:pt x="47" y="57"/>
                    </a:cubicBezTo>
                    <a:cubicBezTo>
                      <a:pt x="47" y="57"/>
                      <a:pt x="48" y="57"/>
                      <a:pt x="49" y="57"/>
                    </a:cubicBezTo>
                    <a:cubicBezTo>
                      <a:pt x="58" y="55"/>
                      <a:pt x="63" y="50"/>
                      <a:pt x="63" y="40"/>
                    </a:cubicBezTo>
                    <a:cubicBezTo>
                      <a:pt x="62" y="39"/>
                      <a:pt x="61" y="39"/>
                      <a:pt x="60" y="39"/>
                    </a:cubicBezTo>
                    <a:cubicBezTo>
                      <a:pt x="46" y="38"/>
                      <a:pt x="31" y="37"/>
                      <a:pt x="17" y="36"/>
                    </a:cubicBezTo>
                    <a:cubicBezTo>
                      <a:pt x="15" y="36"/>
                      <a:pt x="13" y="35"/>
                      <a:pt x="12" y="35"/>
                    </a:cubicBezTo>
                    <a:cubicBezTo>
                      <a:pt x="7" y="35"/>
                      <a:pt x="4" y="36"/>
                      <a:pt x="3" y="41"/>
                    </a:cubicBezTo>
                    <a:cubicBezTo>
                      <a:pt x="3" y="42"/>
                      <a:pt x="3" y="43"/>
                      <a:pt x="2" y="45"/>
                    </a:cubicBezTo>
                    <a:cubicBezTo>
                      <a:pt x="0" y="41"/>
                      <a:pt x="2" y="38"/>
                      <a:pt x="2" y="36"/>
                    </a:cubicBezTo>
                    <a:cubicBezTo>
                      <a:pt x="2" y="33"/>
                      <a:pt x="2" y="30"/>
                      <a:pt x="2" y="27"/>
                    </a:cubicBezTo>
                    <a:cubicBezTo>
                      <a:pt x="2" y="24"/>
                      <a:pt x="2" y="21"/>
                      <a:pt x="3" y="18"/>
                    </a:cubicBezTo>
                    <a:cubicBezTo>
                      <a:pt x="3" y="15"/>
                      <a:pt x="2" y="12"/>
                      <a:pt x="4" y="9"/>
                    </a:cubicBezTo>
                    <a:cubicBezTo>
                      <a:pt x="4" y="9"/>
                      <a:pt x="4" y="10"/>
                      <a:pt x="5" y="1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cs"/>
                </a:endParaRPr>
              </a:p>
            </p:txBody>
          </p:sp>
          <p:sp>
            <p:nvSpPr>
              <p:cNvPr id="142" name="Freeform 58"/>
              <p:cNvSpPr/>
              <p:nvPr/>
            </p:nvSpPr>
            <p:spPr bwMode="auto">
              <a:xfrm>
                <a:off x="6510147" y="20480543"/>
                <a:ext cx="432570" cy="542679"/>
              </a:xfrm>
              <a:custGeom>
                <a:avLst/>
                <a:gdLst>
                  <a:gd name="T0" fmla="*/ 6 w 61"/>
                  <a:gd name="T1" fmla="*/ 77 h 77"/>
                  <a:gd name="T2" fmla="*/ 5 w 61"/>
                  <a:gd name="T3" fmla="*/ 71 h 77"/>
                  <a:gd name="T4" fmla="*/ 5 w 61"/>
                  <a:gd name="T5" fmla="*/ 14 h 77"/>
                  <a:gd name="T6" fmla="*/ 0 w 61"/>
                  <a:gd name="T7" fmla="*/ 1 h 77"/>
                  <a:gd name="T8" fmla="*/ 29 w 61"/>
                  <a:gd name="T9" fmla="*/ 14 h 77"/>
                  <a:gd name="T10" fmla="*/ 25 w 61"/>
                  <a:gd name="T11" fmla="*/ 13 h 77"/>
                  <a:gd name="T12" fmla="*/ 20 w 61"/>
                  <a:gd name="T13" fmla="*/ 16 h 77"/>
                  <a:gd name="T14" fmla="*/ 20 w 61"/>
                  <a:gd name="T15" fmla="*/ 19 h 77"/>
                  <a:gd name="T16" fmla="*/ 19 w 61"/>
                  <a:gd name="T17" fmla="*/ 55 h 77"/>
                  <a:gd name="T18" fmla="*/ 20 w 61"/>
                  <a:gd name="T19" fmla="*/ 57 h 77"/>
                  <a:gd name="T20" fmla="*/ 21 w 61"/>
                  <a:gd name="T21" fmla="*/ 57 h 77"/>
                  <a:gd name="T22" fmla="*/ 45 w 61"/>
                  <a:gd name="T23" fmla="*/ 31 h 77"/>
                  <a:gd name="T24" fmla="*/ 45 w 61"/>
                  <a:gd name="T25" fmla="*/ 31 h 77"/>
                  <a:gd name="T26" fmla="*/ 44 w 61"/>
                  <a:gd name="T27" fmla="*/ 21 h 77"/>
                  <a:gd name="T28" fmla="*/ 43 w 61"/>
                  <a:gd name="T29" fmla="*/ 19 h 77"/>
                  <a:gd name="T30" fmla="*/ 61 w 61"/>
                  <a:gd name="T31" fmla="*/ 26 h 77"/>
                  <a:gd name="T32" fmla="*/ 59 w 61"/>
                  <a:gd name="T33" fmla="*/ 27 h 77"/>
                  <a:gd name="T34" fmla="*/ 49 w 61"/>
                  <a:gd name="T35" fmla="*/ 32 h 77"/>
                  <a:gd name="T36" fmla="*/ 10 w 61"/>
                  <a:gd name="T37" fmla="*/ 73 h 77"/>
                  <a:gd name="T38" fmla="*/ 6 w 61"/>
                  <a:gd name="T39"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1" h="77">
                    <a:moveTo>
                      <a:pt x="6" y="77"/>
                    </a:moveTo>
                    <a:cubicBezTo>
                      <a:pt x="5" y="74"/>
                      <a:pt x="5" y="73"/>
                      <a:pt x="5" y="71"/>
                    </a:cubicBezTo>
                    <a:cubicBezTo>
                      <a:pt x="5" y="52"/>
                      <a:pt x="5" y="33"/>
                      <a:pt x="5" y="14"/>
                    </a:cubicBezTo>
                    <a:cubicBezTo>
                      <a:pt x="5" y="9"/>
                      <a:pt x="5" y="4"/>
                      <a:pt x="0" y="1"/>
                    </a:cubicBezTo>
                    <a:cubicBezTo>
                      <a:pt x="4" y="0"/>
                      <a:pt x="26" y="10"/>
                      <a:pt x="29" y="14"/>
                    </a:cubicBezTo>
                    <a:cubicBezTo>
                      <a:pt x="28" y="13"/>
                      <a:pt x="27" y="13"/>
                      <a:pt x="25" y="13"/>
                    </a:cubicBezTo>
                    <a:cubicBezTo>
                      <a:pt x="22" y="12"/>
                      <a:pt x="21" y="13"/>
                      <a:pt x="20" y="16"/>
                    </a:cubicBezTo>
                    <a:cubicBezTo>
                      <a:pt x="20" y="17"/>
                      <a:pt x="20" y="18"/>
                      <a:pt x="20" y="19"/>
                    </a:cubicBezTo>
                    <a:cubicBezTo>
                      <a:pt x="19" y="31"/>
                      <a:pt x="19" y="43"/>
                      <a:pt x="19" y="55"/>
                    </a:cubicBezTo>
                    <a:cubicBezTo>
                      <a:pt x="19" y="55"/>
                      <a:pt x="19" y="56"/>
                      <a:pt x="20" y="57"/>
                    </a:cubicBezTo>
                    <a:cubicBezTo>
                      <a:pt x="20" y="57"/>
                      <a:pt x="21" y="57"/>
                      <a:pt x="21" y="57"/>
                    </a:cubicBezTo>
                    <a:cubicBezTo>
                      <a:pt x="29" y="48"/>
                      <a:pt x="37" y="40"/>
                      <a:pt x="45" y="31"/>
                    </a:cubicBezTo>
                    <a:cubicBezTo>
                      <a:pt x="45" y="31"/>
                      <a:pt x="45" y="31"/>
                      <a:pt x="45" y="31"/>
                    </a:cubicBezTo>
                    <a:cubicBezTo>
                      <a:pt x="49" y="26"/>
                      <a:pt x="49" y="24"/>
                      <a:pt x="44" y="21"/>
                    </a:cubicBezTo>
                    <a:cubicBezTo>
                      <a:pt x="43" y="20"/>
                      <a:pt x="43" y="20"/>
                      <a:pt x="43" y="19"/>
                    </a:cubicBezTo>
                    <a:cubicBezTo>
                      <a:pt x="49" y="20"/>
                      <a:pt x="55" y="23"/>
                      <a:pt x="61" y="26"/>
                    </a:cubicBezTo>
                    <a:cubicBezTo>
                      <a:pt x="60" y="27"/>
                      <a:pt x="60" y="27"/>
                      <a:pt x="59" y="27"/>
                    </a:cubicBezTo>
                    <a:cubicBezTo>
                      <a:pt x="55" y="27"/>
                      <a:pt x="52" y="29"/>
                      <a:pt x="49" y="32"/>
                    </a:cubicBezTo>
                    <a:cubicBezTo>
                      <a:pt x="36" y="46"/>
                      <a:pt x="23" y="60"/>
                      <a:pt x="10" y="73"/>
                    </a:cubicBezTo>
                    <a:cubicBezTo>
                      <a:pt x="9" y="74"/>
                      <a:pt x="8" y="75"/>
                      <a:pt x="6" y="7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cs"/>
                </a:endParaRPr>
              </a:p>
            </p:txBody>
          </p:sp>
          <p:sp>
            <p:nvSpPr>
              <p:cNvPr id="143" name="Freeform 59"/>
              <p:cNvSpPr/>
              <p:nvPr/>
            </p:nvSpPr>
            <p:spPr bwMode="auto">
              <a:xfrm>
                <a:off x="2585558" y="22053525"/>
                <a:ext cx="495489" cy="432570"/>
              </a:xfrm>
              <a:custGeom>
                <a:avLst/>
                <a:gdLst>
                  <a:gd name="T0" fmla="*/ 0 w 71"/>
                  <a:gd name="T1" fmla="*/ 32 h 61"/>
                  <a:gd name="T2" fmla="*/ 15 w 71"/>
                  <a:gd name="T3" fmla="*/ 0 h 61"/>
                  <a:gd name="T4" fmla="*/ 14 w 71"/>
                  <a:gd name="T5" fmla="*/ 3 h 61"/>
                  <a:gd name="T6" fmla="*/ 19 w 71"/>
                  <a:gd name="T7" fmla="*/ 13 h 61"/>
                  <a:gd name="T8" fmla="*/ 58 w 71"/>
                  <a:gd name="T9" fmla="*/ 33 h 61"/>
                  <a:gd name="T10" fmla="*/ 68 w 71"/>
                  <a:gd name="T11" fmla="*/ 31 h 61"/>
                  <a:gd name="T12" fmla="*/ 71 w 71"/>
                  <a:gd name="T13" fmla="*/ 28 h 61"/>
                  <a:gd name="T14" fmla="*/ 56 w 71"/>
                  <a:gd name="T15" fmla="*/ 61 h 61"/>
                  <a:gd name="T16" fmla="*/ 56 w 71"/>
                  <a:gd name="T17" fmla="*/ 57 h 61"/>
                  <a:gd name="T18" fmla="*/ 52 w 71"/>
                  <a:gd name="T19" fmla="*/ 47 h 61"/>
                  <a:gd name="T20" fmla="*/ 13 w 71"/>
                  <a:gd name="T21" fmla="*/ 28 h 61"/>
                  <a:gd name="T22" fmla="*/ 1 w 71"/>
                  <a:gd name="T23" fmla="*/ 30 h 61"/>
                  <a:gd name="T24" fmla="*/ 0 w 71"/>
                  <a:gd name="T25" fmla="*/ 32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1" h="61">
                    <a:moveTo>
                      <a:pt x="0" y="32"/>
                    </a:moveTo>
                    <a:cubicBezTo>
                      <a:pt x="0" y="27"/>
                      <a:pt x="11" y="4"/>
                      <a:pt x="15" y="0"/>
                    </a:cubicBezTo>
                    <a:cubicBezTo>
                      <a:pt x="14" y="1"/>
                      <a:pt x="14" y="2"/>
                      <a:pt x="14" y="3"/>
                    </a:cubicBezTo>
                    <a:cubicBezTo>
                      <a:pt x="13" y="9"/>
                      <a:pt x="14" y="11"/>
                      <a:pt x="19" y="13"/>
                    </a:cubicBezTo>
                    <a:cubicBezTo>
                      <a:pt x="32" y="20"/>
                      <a:pt x="45" y="27"/>
                      <a:pt x="58" y="33"/>
                    </a:cubicBezTo>
                    <a:cubicBezTo>
                      <a:pt x="63" y="36"/>
                      <a:pt x="65" y="35"/>
                      <a:pt x="68" y="31"/>
                    </a:cubicBezTo>
                    <a:cubicBezTo>
                      <a:pt x="69" y="30"/>
                      <a:pt x="70" y="29"/>
                      <a:pt x="71" y="28"/>
                    </a:cubicBezTo>
                    <a:cubicBezTo>
                      <a:pt x="70" y="32"/>
                      <a:pt x="60" y="56"/>
                      <a:pt x="56" y="61"/>
                    </a:cubicBezTo>
                    <a:cubicBezTo>
                      <a:pt x="56" y="59"/>
                      <a:pt x="56" y="58"/>
                      <a:pt x="56" y="57"/>
                    </a:cubicBezTo>
                    <a:cubicBezTo>
                      <a:pt x="57" y="52"/>
                      <a:pt x="56" y="50"/>
                      <a:pt x="52" y="47"/>
                    </a:cubicBezTo>
                    <a:cubicBezTo>
                      <a:pt x="39" y="41"/>
                      <a:pt x="26" y="34"/>
                      <a:pt x="13" y="28"/>
                    </a:cubicBezTo>
                    <a:cubicBezTo>
                      <a:pt x="7" y="25"/>
                      <a:pt x="6" y="25"/>
                      <a:pt x="1" y="30"/>
                    </a:cubicBezTo>
                    <a:cubicBezTo>
                      <a:pt x="1" y="31"/>
                      <a:pt x="1" y="31"/>
                      <a:pt x="0" y="32"/>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cs"/>
                </a:endParaRPr>
              </a:p>
            </p:txBody>
          </p:sp>
          <p:sp>
            <p:nvSpPr>
              <p:cNvPr id="144" name="Freeform 60"/>
              <p:cNvSpPr/>
              <p:nvPr/>
            </p:nvSpPr>
            <p:spPr bwMode="auto">
              <a:xfrm>
                <a:off x="8090993" y="22863611"/>
                <a:ext cx="479759" cy="314596"/>
              </a:xfrm>
              <a:custGeom>
                <a:avLst/>
                <a:gdLst>
                  <a:gd name="T0" fmla="*/ 5 w 69"/>
                  <a:gd name="T1" fmla="*/ 45 h 45"/>
                  <a:gd name="T2" fmla="*/ 0 w 69"/>
                  <a:gd name="T3" fmla="*/ 13 h 45"/>
                  <a:gd name="T4" fmla="*/ 1 w 69"/>
                  <a:gd name="T5" fmla="*/ 11 h 45"/>
                  <a:gd name="T6" fmla="*/ 3 w 69"/>
                  <a:gd name="T7" fmla="*/ 15 h 45"/>
                  <a:gd name="T8" fmla="*/ 11 w 69"/>
                  <a:gd name="T9" fmla="*/ 19 h 45"/>
                  <a:gd name="T10" fmla="*/ 47 w 69"/>
                  <a:gd name="T11" fmla="*/ 13 h 45"/>
                  <a:gd name="T12" fmla="*/ 55 w 69"/>
                  <a:gd name="T13" fmla="*/ 12 h 45"/>
                  <a:gd name="T14" fmla="*/ 62 w 69"/>
                  <a:gd name="T15" fmla="*/ 5 h 45"/>
                  <a:gd name="T16" fmla="*/ 62 w 69"/>
                  <a:gd name="T17" fmla="*/ 0 h 45"/>
                  <a:gd name="T18" fmla="*/ 64 w 69"/>
                  <a:gd name="T19" fmla="*/ 3 h 45"/>
                  <a:gd name="T20" fmla="*/ 69 w 69"/>
                  <a:gd name="T21" fmla="*/ 35 h 45"/>
                  <a:gd name="T22" fmla="*/ 67 w 69"/>
                  <a:gd name="T23" fmla="*/ 35 h 45"/>
                  <a:gd name="T24" fmla="*/ 66 w 69"/>
                  <a:gd name="T25" fmla="*/ 33 h 45"/>
                  <a:gd name="T26" fmla="*/ 57 w 69"/>
                  <a:gd name="T27" fmla="*/ 27 h 45"/>
                  <a:gd name="T28" fmla="*/ 14 w 69"/>
                  <a:gd name="T29" fmla="*/ 35 h 45"/>
                  <a:gd name="T30" fmla="*/ 7 w 69"/>
                  <a:gd name="T31" fmla="*/ 42 h 45"/>
                  <a:gd name="T32" fmla="*/ 6 w 69"/>
                  <a:gd name="T33" fmla="*/ 45 h 45"/>
                  <a:gd name="T34" fmla="*/ 5 w 69"/>
                  <a:gd name="T35"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9" h="45">
                    <a:moveTo>
                      <a:pt x="5" y="45"/>
                    </a:moveTo>
                    <a:cubicBezTo>
                      <a:pt x="3" y="35"/>
                      <a:pt x="2" y="24"/>
                      <a:pt x="0" y="13"/>
                    </a:cubicBezTo>
                    <a:cubicBezTo>
                      <a:pt x="0" y="13"/>
                      <a:pt x="0" y="12"/>
                      <a:pt x="1" y="11"/>
                    </a:cubicBezTo>
                    <a:cubicBezTo>
                      <a:pt x="2" y="13"/>
                      <a:pt x="2" y="14"/>
                      <a:pt x="3" y="15"/>
                    </a:cubicBezTo>
                    <a:cubicBezTo>
                      <a:pt x="5" y="19"/>
                      <a:pt x="6" y="20"/>
                      <a:pt x="11" y="19"/>
                    </a:cubicBezTo>
                    <a:cubicBezTo>
                      <a:pt x="23" y="17"/>
                      <a:pt x="35" y="15"/>
                      <a:pt x="47" y="13"/>
                    </a:cubicBezTo>
                    <a:cubicBezTo>
                      <a:pt x="50" y="13"/>
                      <a:pt x="52" y="12"/>
                      <a:pt x="55" y="12"/>
                    </a:cubicBezTo>
                    <a:cubicBezTo>
                      <a:pt x="60" y="11"/>
                      <a:pt x="61" y="9"/>
                      <a:pt x="62" y="5"/>
                    </a:cubicBezTo>
                    <a:cubicBezTo>
                      <a:pt x="62" y="4"/>
                      <a:pt x="62" y="3"/>
                      <a:pt x="62" y="0"/>
                    </a:cubicBezTo>
                    <a:cubicBezTo>
                      <a:pt x="63" y="2"/>
                      <a:pt x="64" y="3"/>
                      <a:pt x="64" y="3"/>
                    </a:cubicBezTo>
                    <a:cubicBezTo>
                      <a:pt x="65" y="14"/>
                      <a:pt x="67" y="24"/>
                      <a:pt x="69" y="35"/>
                    </a:cubicBezTo>
                    <a:cubicBezTo>
                      <a:pt x="68" y="35"/>
                      <a:pt x="68" y="35"/>
                      <a:pt x="67" y="35"/>
                    </a:cubicBezTo>
                    <a:cubicBezTo>
                      <a:pt x="67" y="35"/>
                      <a:pt x="66" y="34"/>
                      <a:pt x="66" y="33"/>
                    </a:cubicBezTo>
                    <a:cubicBezTo>
                      <a:pt x="64" y="28"/>
                      <a:pt x="62" y="27"/>
                      <a:pt x="57" y="27"/>
                    </a:cubicBezTo>
                    <a:cubicBezTo>
                      <a:pt x="43" y="30"/>
                      <a:pt x="28" y="32"/>
                      <a:pt x="14" y="35"/>
                    </a:cubicBezTo>
                    <a:cubicBezTo>
                      <a:pt x="9" y="35"/>
                      <a:pt x="7" y="37"/>
                      <a:pt x="7" y="42"/>
                    </a:cubicBezTo>
                    <a:cubicBezTo>
                      <a:pt x="7" y="43"/>
                      <a:pt x="6" y="44"/>
                      <a:pt x="6" y="45"/>
                    </a:cubicBezTo>
                    <a:cubicBezTo>
                      <a:pt x="6" y="45"/>
                      <a:pt x="5" y="45"/>
                      <a:pt x="5" y="45"/>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cs"/>
                </a:endParaRPr>
              </a:p>
            </p:txBody>
          </p:sp>
          <p:sp>
            <p:nvSpPr>
              <p:cNvPr id="145" name="Freeform 61"/>
              <p:cNvSpPr/>
              <p:nvPr/>
            </p:nvSpPr>
            <p:spPr bwMode="auto">
              <a:xfrm>
                <a:off x="5865225" y="20346840"/>
                <a:ext cx="291002" cy="487624"/>
              </a:xfrm>
              <a:custGeom>
                <a:avLst/>
                <a:gdLst>
                  <a:gd name="T0" fmla="*/ 1 w 42"/>
                  <a:gd name="T1" fmla="*/ 64 h 70"/>
                  <a:gd name="T2" fmla="*/ 4 w 42"/>
                  <a:gd name="T3" fmla="*/ 64 h 70"/>
                  <a:gd name="T4" fmla="*/ 10 w 42"/>
                  <a:gd name="T5" fmla="*/ 57 h 70"/>
                  <a:gd name="T6" fmla="*/ 13 w 42"/>
                  <a:gd name="T7" fmla="*/ 41 h 70"/>
                  <a:gd name="T8" fmla="*/ 16 w 42"/>
                  <a:gd name="T9" fmla="*/ 14 h 70"/>
                  <a:gd name="T10" fmla="*/ 17 w 42"/>
                  <a:gd name="T11" fmla="*/ 10 h 70"/>
                  <a:gd name="T12" fmla="*/ 11 w 42"/>
                  <a:gd name="T13" fmla="*/ 2 h 70"/>
                  <a:gd name="T14" fmla="*/ 9 w 42"/>
                  <a:gd name="T15" fmla="*/ 0 h 70"/>
                  <a:gd name="T16" fmla="*/ 42 w 42"/>
                  <a:gd name="T17" fmla="*/ 4 h 70"/>
                  <a:gd name="T18" fmla="*/ 42 w 42"/>
                  <a:gd name="T19" fmla="*/ 5 h 70"/>
                  <a:gd name="T20" fmla="*/ 39 w 42"/>
                  <a:gd name="T21" fmla="*/ 6 h 70"/>
                  <a:gd name="T22" fmla="*/ 32 w 42"/>
                  <a:gd name="T23" fmla="*/ 13 h 70"/>
                  <a:gd name="T24" fmla="*/ 27 w 42"/>
                  <a:gd name="T25" fmla="*/ 47 h 70"/>
                  <a:gd name="T26" fmla="*/ 25 w 42"/>
                  <a:gd name="T27" fmla="*/ 58 h 70"/>
                  <a:gd name="T28" fmla="*/ 31 w 42"/>
                  <a:gd name="T29" fmla="*/ 68 h 70"/>
                  <a:gd name="T30" fmla="*/ 33 w 42"/>
                  <a:gd name="T31" fmla="*/ 69 h 70"/>
                  <a:gd name="T32" fmla="*/ 33 w 42"/>
                  <a:gd name="T33" fmla="*/ 70 h 70"/>
                  <a:gd name="T34" fmla="*/ 0 w 42"/>
                  <a:gd name="T35" fmla="*/ 66 h 70"/>
                  <a:gd name="T36" fmla="*/ 1 w 42"/>
                  <a:gd name="T37" fmla="*/ 6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2" h="70">
                    <a:moveTo>
                      <a:pt x="1" y="64"/>
                    </a:moveTo>
                    <a:cubicBezTo>
                      <a:pt x="2" y="64"/>
                      <a:pt x="3" y="64"/>
                      <a:pt x="4" y="64"/>
                    </a:cubicBezTo>
                    <a:cubicBezTo>
                      <a:pt x="8" y="63"/>
                      <a:pt x="10" y="62"/>
                      <a:pt x="10" y="57"/>
                    </a:cubicBezTo>
                    <a:cubicBezTo>
                      <a:pt x="11" y="52"/>
                      <a:pt x="12" y="47"/>
                      <a:pt x="13" y="41"/>
                    </a:cubicBezTo>
                    <a:cubicBezTo>
                      <a:pt x="14" y="32"/>
                      <a:pt x="15" y="23"/>
                      <a:pt x="16" y="14"/>
                    </a:cubicBezTo>
                    <a:cubicBezTo>
                      <a:pt x="16" y="13"/>
                      <a:pt x="17" y="12"/>
                      <a:pt x="17" y="10"/>
                    </a:cubicBezTo>
                    <a:cubicBezTo>
                      <a:pt x="17" y="5"/>
                      <a:pt x="16" y="4"/>
                      <a:pt x="11" y="2"/>
                    </a:cubicBezTo>
                    <a:cubicBezTo>
                      <a:pt x="10" y="1"/>
                      <a:pt x="10" y="1"/>
                      <a:pt x="9" y="0"/>
                    </a:cubicBezTo>
                    <a:cubicBezTo>
                      <a:pt x="20" y="1"/>
                      <a:pt x="31" y="2"/>
                      <a:pt x="42" y="4"/>
                    </a:cubicBezTo>
                    <a:cubicBezTo>
                      <a:pt x="42" y="5"/>
                      <a:pt x="42" y="5"/>
                      <a:pt x="42" y="5"/>
                    </a:cubicBezTo>
                    <a:cubicBezTo>
                      <a:pt x="41" y="5"/>
                      <a:pt x="40" y="6"/>
                      <a:pt x="39" y="6"/>
                    </a:cubicBezTo>
                    <a:cubicBezTo>
                      <a:pt x="34" y="6"/>
                      <a:pt x="32" y="7"/>
                      <a:pt x="32" y="13"/>
                    </a:cubicBezTo>
                    <a:cubicBezTo>
                      <a:pt x="30" y="24"/>
                      <a:pt x="28" y="36"/>
                      <a:pt x="27" y="47"/>
                    </a:cubicBezTo>
                    <a:cubicBezTo>
                      <a:pt x="26" y="51"/>
                      <a:pt x="26" y="55"/>
                      <a:pt x="25" y="58"/>
                    </a:cubicBezTo>
                    <a:cubicBezTo>
                      <a:pt x="25" y="64"/>
                      <a:pt x="26" y="66"/>
                      <a:pt x="31" y="68"/>
                    </a:cubicBezTo>
                    <a:cubicBezTo>
                      <a:pt x="32" y="68"/>
                      <a:pt x="32" y="69"/>
                      <a:pt x="33" y="69"/>
                    </a:cubicBezTo>
                    <a:cubicBezTo>
                      <a:pt x="33" y="69"/>
                      <a:pt x="33" y="69"/>
                      <a:pt x="33" y="70"/>
                    </a:cubicBezTo>
                    <a:cubicBezTo>
                      <a:pt x="22" y="69"/>
                      <a:pt x="11" y="68"/>
                      <a:pt x="0" y="66"/>
                    </a:cubicBezTo>
                    <a:cubicBezTo>
                      <a:pt x="1" y="65"/>
                      <a:pt x="1" y="65"/>
                      <a:pt x="1" y="64"/>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cs"/>
                </a:endParaRPr>
              </a:p>
            </p:txBody>
          </p:sp>
          <p:sp>
            <p:nvSpPr>
              <p:cNvPr id="146" name="Freeform 62"/>
              <p:cNvSpPr/>
              <p:nvPr/>
            </p:nvSpPr>
            <p:spPr bwMode="auto">
              <a:xfrm>
                <a:off x="4087756" y="25828682"/>
                <a:ext cx="361786" cy="471895"/>
              </a:xfrm>
              <a:custGeom>
                <a:avLst/>
                <a:gdLst>
                  <a:gd name="T0" fmla="*/ 1 w 52"/>
                  <a:gd name="T1" fmla="*/ 51 h 67"/>
                  <a:gd name="T2" fmla="*/ 5 w 52"/>
                  <a:gd name="T3" fmla="*/ 52 h 67"/>
                  <a:gd name="T4" fmla="*/ 16 w 52"/>
                  <a:gd name="T5" fmla="*/ 47 h 67"/>
                  <a:gd name="T6" fmla="*/ 32 w 52"/>
                  <a:gd name="T7" fmla="*/ 12 h 67"/>
                  <a:gd name="T8" fmla="*/ 33 w 52"/>
                  <a:gd name="T9" fmla="*/ 9 h 67"/>
                  <a:gd name="T10" fmla="*/ 29 w 52"/>
                  <a:gd name="T11" fmla="*/ 2 h 67"/>
                  <a:gd name="T12" fmla="*/ 23 w 52"/>
                  <a:gd name="T13" fmla="*/ 1 h 67"/>
                  <a:gd name="T14" fmla="*/ 52 w 52"/>
                  <a:gd name="T15" fmla="*/ 1 h 67"/>
                  <a:gd name="T16" fmla="*/ 51 w 52"/>
                  <a:gd name="T17" fmla="*/ 4 h 67"/>
                  <a:gd name="T18" fmla="*/ 29 w 52"/>
                  <a:gd name="T19" fmla="*/ 52 h 67"/>
                  <a:gd name="T20" fmla="*/ 33 w 52"/>
                  <a:gd name="T21" fmla="*/ 65 h 67"/>
                  <a:gd name="T22" fmla="*/ 34 w 52"/>
                  <a:gd name="T23" fmla="*/ 66 h 67"/>
                  <a:gd name="T24" fmla="*/ 34 w 52"/>
                  <a:gd name="T25" fmla="*/ 67 h 67"/>
                  <a:gd name="T26" fmla="*/ 33 w 52"/>
                  <a:gd name="T27" fmla="*/ 67 h 67"/>
                  <a:gd name="T28" fmla="*/ 2 w 52"/>
                  <a:gd name="T29" fmla="*/ 53 h 67"/>
                  <a:gd name="T30" fmla="*/ 0 w 52"/>
                  <a:gd name="T31" fmla="*/ 52 h 67"/>
                  <a:gd name="T32" fmla="*/ 1 w 52"/>
                  <a:gd name="T33" fmla="*/ 5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2" h="67">
                    <a:moveTo>
                      <a:pt x="1" y="51"/>
                    </a:moveTo>
                    <a:cubicBezTo>
                      <a:pt x="2" y="51"/>
                      <a:pt x="4" y="51"/>
                      <a:pt x="5" y="52"/>
                    </a:cubicBezTo>
                    <a:cubicBezTo>
                      <a:pt x="10" y="53"/>
                      <a:pt x="13" y="52"/>
                      <a:pt x="16" y="47"/>
                    </a:cubicBezTo>
                    <a:cubicBezTo>
                      <a:pt x="21" y="35"/>
                      <a:pt x="27" y="23"/>
                      <a:pt x="32" y="12"/>
                    </a:cubicBezTo>
                    <a:cubicBezTo>
                      <a:pt x="33" y="11"/>
                      <a:pt x="33" y="10"/>
                      <a:pt x="33" y="9"/>
                    </a:cubicBezTo>
                    <a:cubicBezTo>
                      <a:pt x="34" y="5"/>
                      <a:pt x="33" y="3"/>
                      <a:pt x="29" y="2"/>
                    </a:cubicBezTo>
                    <a:cubicBezTo>
                      <a:pt x="28" y="2"/>
                      <a:pt x="26" y="2"/>
                      <a:pt x="23" y="1"/>
                    </a:cubicBezTo>
                    <a:cubicBezTo>
                      <a:pt x="27" y="0"/>
                      <a:pt x="44" y="0"/>
                      <a:pt x="52" y="1"/>
                    </a:cubicBezTo>
                    <a:cubicBezTo>
                      <a:pt x="52" y="2"/>
                      <a:pt x="52" y="3"/>
                      <a:pt x="51" y="4"/>
                    </a:cubicBezTo>
                    <a:cubicBezTo>
                      <a:pt x="44" y="20"/>
                      <a:pt x="37" y="36"/>
                      <a:pt x="29" y="52"/>
                    </a:cubicBezTo>
                    <a:cubicBezTo>
                      <a:pt x="26" y="59"/>
                      <a:pt x="26" y="61"/>
                      <a:pt x="33" y="65"/>
                    </a:cubicBezTo>
                    <a:cubicBezTo>
                      <a:pt x="33" y="65"/>
                      <a:pt x="34" y="66"/>
                      <a:pt x="34" y="66"/>
                    </a:cubicBezTo>
                    <a:cubicBezTo>
                      <a:pt x="34" y="66"/>
                      <a:pt x="34" y="67"/>
                      <a:pt x="34" y="67"/>
                    </a:cubicBezTo>
                    <a:cubicBezTo>
                      <a:pt x="34" y="67"/>
                      <a:pt x="33" y="67"/>
                      <a:pt x="33" y="67"/>
                    </a:cubicBezTo>
                    <a:cubicBezTo>
                      <a:pt x="23" y="62"/>
                      <a:pt x="13" y="58"/>
                      <a:pt x="2" y="53"/>
                    </a:cubicBezTo>
                    <a:cubicBezTo>
                      <a:pt x="1" y="53"/>
                      <a:pt x="1" y="52"/>
                      <a:pt x="0" y="52"/>
                    </a:cubicBezTo>
                    <a:cubicBezTo>
                      <a:pt x="1" y="51"/>
                      <a:pt x="1" y="51"/>
                      <a:pt x="1" y="51"/>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cs"/>
                </a:endParaRPr>
              </a:p>
            </p:txBody>
          </p:sp>
          <p:sp>
            <p:nvSpPr>
              <p:cNvPr id="147" name="Freeform 71"/>
              <p:cNvSpPr>
                <a:spLocks noEditPoints="1"/>
              </p:cNvSpPr>
              <p:nvPr/>
            </p:nvSpPr>
            <p:spPr bwMode="auto">
              <a:xfrm>
                <a:off x="3199023" y="21141194"/>
                <a:ext cx="4561646" cy="4553784"/>
              </a:xfrm>
              <a:custGeom>
                <a:avLst/>
                <a:gdLst>
                  <a:gd name="T0" fmla="*/ 326 w 652"/>
                  <a:gd name="T1" fmla="*/ 652 h 652"/>
                  <a:gd name="T2" fmla="*/ 326 w 652"/>
                  <a:gd name="T3" fmla="*/ 0 h 652"/>
                  <a:gd name="T4" fmla="*/ 300 w 652"/>
                  <a:gd name="T5" fmla="*/ 368 h 652"/>
                  <a:gd name="T6" fmla="*/ 300 w 652"/>
                  <a:gd name="T7" fmla="*/ 408 h 652"/>
                  <a:gd name="T8" fmla="*/ 292 w 652"/>
                  <a:gd name="T9" fmla="*/ 425 h 652"/>
                  <a:gd name="T10" fmla="*/ 239 w 652"/>
                  <a:gd name="T11" fmla="*/ 475 h 652"/>
                  <a:gd name="T12" fmla="*/ 208 w 652"/>
                  <a:gd name="T13" fmla="*/ 558 h 652"/>
                  <a:gd name="T14" fmla="*/ 256 w 652"/>
                  <a:gd name="T15" fmla="*/ 566 h 652"/>
                  <a:gd name="T16" fmla="*/ 264 w 652"/>
                  <a:gd name="T17" fmla="*/ 540 h 652"/>
                  <a:gd name="T18" fmla="*/ 312 w 652"/>
                  <a:gd name="T19" fmla="*/ 473 h 652"/>
                  <a:gd name="T20" fmla="*/ 346 w 652"/>
                  <a:gd name="T21" fmla="*/ 477 h 652"/>
                  <a:gd name="T22" fmla="*/ 390 w 652"/>
                  <a:gd name="T23" fmla="*/ 550 h 652"/>
                  <a:gd name="T24" fmla="*/ 410 w 652"/>
                  <a:gd name="T25" fmla="*/ 582 h 652"/>
                  <a:gd name="T26" fmla="*/ 439 w 652"/>
                  <a:gd name="T27" fmla="*/ 536 h 652"/>
                  <a:gd name="T28" fmla="*/ 360 w 652"/>
                  <a:gd name="T29" fmla="*/ 425 h 652"/>
                  <a:gd name="T30" fmla="*/ 351 w 652"/>
                  <a:gd name="T31" fmla="*/ 372 h 652"/>
                  <a:gd name="T32" fmla="*/ 357 w 652"/>
                  <a:gd name="T33" fmla="*/ 369 h 652"/>
                  <a:gd name="T34" fmla="*/ 453 w 652"/>
                  <a:gd name="T35" fmla="*/ 459 h 652"/>
                  <a:gd name="T36" fmla="*/ 489 w 652"/>
                  <a:gd name="T37" fmla="*/ 522 h 652"/>
                  <a:gd name="T38" fmla="*/ 526 w 652"/>
                  <a:gd name="T39" fmla="*/ 508 h 652"/>
                  <a:gd name="T40" fmla="*/ 512 w 652"/>
                  <a:gd name="T41" fmla="*/ 460 h 652"/>
                  <a:gd name="T42" fmla="*/ 373 w 652"/>
                  <a:gd name="T43" fmla="*/ 322 h 652"/>
                  <a:gd name="T44" fmla="*/ 351 w 652"/>
                  <a:gd name="T45" fmla="*/ 304 h 652"/>
                  <a:gd name="T46" fmla="*/ 306 w 652"/>
                  <a:gd name="T47" fmla="*/ 286 h 652"/>
                  <a:gd name="T48" fmla="*/ 300 w 652"/>
                  <a:gd name="T49" fmla="*/ 316 h 652"/>
                  <a:gd name="T50" fmla="*/ 210 w 652"/>
                  <a:gd name="T51" fmla="*/ 361 h 652"/>
                  <a:gd name="T52" fmla="*/ 128 w 652"/>
                  <a:gd name="T53" fmla="*/ 483 h 652"/>
                  <a:gd name="T54" fmla="*/ 140 w 652"/>
                  <a:gd name="T55" fmla="*/ 526 h 652"/>
                  <a:gd name="T56" fmla="*/ 172 w 652"/>
                  <a:gd name="T57" fmla="*/ 509 h 652"/>
                  <a:gd name="T58" fmla="*/ 246 w 652"/>
                  <a:gd name="T59" fmla="*/ 399 h 652"/>
                  <a:gd name="T60" fmla="*/ 300 w 652"/>
                  <a:gd name="T61" fmla="*/ 368 h 652"/>
                  <a:gd name="T62" fmla="*/ 249 w 652"/>
                  <a:gd name="T63" fmla="*/ 114 h 652"/>
                  <a:gd name="T64" fmla="*/ 123 w 652"/>
                  <a:gd name="T65" fmla="*/ 169 h 652"/>
                  <a:gd name="T66" fmla="*/ 75 w 652"/>
                  <a:gd name="T67" fmla="*/ 214 h 652"/>
                  <a:gd name="T68" fmla="*/ 108 w 652"/>
                  <a:gd name="T69" fmla="*/ 242 h 652"/>
                  <a:gd name="T70" fmla="*/ 158 w 652"/>
                  <a:gd name="T71" fmla="*/ 210 h 652"/>
                  <a:gd name="T72" fmla="*/ 253 w 652"/>
                  <a:gd name="T73" fmla="*/ 164 h 652"/>
                  <a:gd name="T74" fmla="*/ 250 w 652"/>
                  <a:gd name="T75" fmla="*/ 222 h 652"/>
                  <a:gd name="T76" fmla="*/ 65 w 652"/>
                  <a:gd name="T77" fmla="*/ 383 h 652"/>
                  <a:gd name="T78" fmla="*/ 80 w 652"/>
                  <a:gd name="T79" fmla="*/ 422 h 652"/>
                  <a:gd name="T80" fmla="*/ 113 w 652"/>
                  <a:gd name="T81" fmla="*/ 400 h 652"/>
                  <a:gd name="T82" fmla="*/ 215 w 652"/>
                  <a:gd name="T83" fmla="*/ 296 h 652"/>
                  <a:gd name="T84" fmla="*/ 304 w 652"/>
                  <a:gd name="T85" fmla="*/ 240 h 652"/>
                  <a:gd name="T86" fmla="*/ 303 w 652"/>
                  <a:gd name="T87" fmla="*/ 78 h 652"/>
                  <a:gd name="T88" fmla="*/ 269 w 652"/>
                  <a:gd name="T89" fmla="*/ 56 h 652"/>
                  <a:gd name="T90" fmla="*/ 253 w 652"/>
                  <a:gd name="T91" fmla="*/ 90 h 652"/>
                  <a:gd name="T92" fmla="*/ 398 w 652"/>
                  <a:gd name="T93" fmla="*/ 112 h 652"/>
                  <a:gd name="T94" fmla="*/ 398 w 652"/>
                  <a:gd name="T95" fmla="*/ 82 h 652"/>
                  <a:gd name="T96" fmla="*/ 368 w 652"/>
                  <a:gd name="T97" fmla="*/ 54 h 652"/>
                  <a:gd name="T98" fmla="*/ 347 w 652"/>
                  <a:gd name="T99" fmla="*/ 85 h 652"/>
                  <a:gd name="T100" fmla="*/ 347 w 652"/>
                  <a:gd name="T101" fmla="*/ 243 h 652"/>
                  <a:gd name="T102" fmla="*/ 369 w 652"/>
                  <a:gd name="T103" fmla="*/ 264 h 652"/>
                  <a:gd name="T104" fmla="*/ 493 w 652"/>
                  <a:gd name="T105" fmla="*/ 344 h 652"/>
                  <a:gd name="T106" fmla="*/ 549 w 652"/>
                  <a:gd name="T107" fmla="*/ 416 h 652"/>
                  <a:gd name="T108" fmla="*/ 587 w 652"/>
                  <a:gd name="T109" fmla="*/ 384 h 652"/>
                  <a:gd name="T110" fmla="*/ 407 w 652"/>
                  <a:gd name="T111" fmla="*/ 224 h 652"/>
                  <a:gd name="T112" fmla="*/ 398 w 652"/>
                  <a:gd name="T113" fmla="*/ 164 h 652"/>
                  <a:gd name="T114" fmla="*/ 403 w 652"/>
                  <a:gd name="T115" fmla="*/ 165 h 652"/>
                  <a:gd name="T116" fmla="*/ 532 w 652"/>
                  <a:gd name="T117" fmla="*/ 236 h 652"/>
                  <a:gd name="T118" fmla="*/ 575 w 652"/>
                  <a:gd name="T119" fmla="*/ 211 h 652"/>
                  <a:gd name="T120" fmla="*/ 509 w 652"/>
                  <a:gd name="T121" fmla="*/ 157 h 652"/>
                  <a:gd name="T122" fmla="*/ 398 w 652"/>
                  <a:gd name="T123" fmla="*/ 11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52" h="652">
                    <a:moveTo>
                      <a:pt x="652" y="326"/>
                    </a:moveTo>
                    <a:cubicBezTo>
                      <a:pt x="652" y="505"/>
                      <a:pt x="506" y="652"/>
                      <a:pt x="326" y="652"/>
                    </a:cubicBezTo>
                    <a:cubicBezTo>
                      <a:pt x="147" y="652"/>
                      <a:pt x="0" y="507"/>
                      <a:pt x="0" y="326"/>
                    </a:cubicBezTo>
                    <a:cubicBezTo>
                      <a:pt x="0" y="146"/>
                      <a:pt x="146" y="0"/>
                      <a:pt x="326" y="0"/>
                    </a:cubicBezTo>
                    <a:cubicBezTo>
                      <a:pt x="506" y="0"/>
                      <a:pt x="652" y="147"/>
                      <a:pt x="652" y="326"/>
                    </a:cubicBezTo>
                    <a:close/>
                    <a:moveTo>
                      <a:pt x="300" y="368"/>
                    </a:moveTo>
                    <a:cubicBezTo>
                      <a:pt x="300" y="370"/>
                      <a:pt x="300" y="371"/>
                      <a:pt x="300" y="373"/>
                    </a:cubicBezTo>
                    <a:cubicBezTo>
                      <a:pt x="300" y="385"/>
                      <a:pt x="300" y="396"/>
                      <a:pt x="300" y="408"/>
                    </a:cubicBezTo>
                    <a:cubicBezTo>
                      <a:pt x="300" y="409"/>
                      <a:pt x="300" y="410"/>
                      <a:pt x="300" y="411"/>
                    </a:cubicBezTo>
                    <a:cubicBezTo>
                      <a:pt x="300" y="417"/>
                      <a:pt x="297" y="422"/>
                      <a:pt x="292" y="425"/>
                    </a:cubicBezTo>
                    <a:cubicBezTo>
                      <a:pt x="290" y="426"/>
                      <a:pt x="288" y="428"/>
                      <a:pt x="285" y="429"/>
                    </a:cubicBezTo>
                    <a:cubicBezTo>
                      <a:pt x="267" y="441"/>
                      <a:pt x="252" y="457"/>
                      <a:pt x="239" y="475"/>
                    </a:cubicBezTo>
                    <a:cubicBezTo>
                      <a:pt x="225" y="496"/>
                      <a:pt x="216" y="520"/>
                      <a:pt x="210" y="544"/>
                    </a:cubicBezTo>
                    <a:cubicBezTo>
                      <a:pt x="209" y="549"/>
                      <a:pt x="208" y="553"/>
                      <a:pt x="208" y="558"/>
                    </a:cubicBezTo>
                    <a:cubicBezTo>
                      <a:pt x="207" y="571"/>
                      <a:pt x="215" y="581"/>
                      <a:pt x="228" y="583"/>
                    </a:cubicBezTo>
                    <a:cubicBezTo>
                      <a:pt x="239" y="585"/>
                      <a:pt x="252" y="581"/>
                      <a:pt x="256" y="566"/>
                    </a:cubicBezTo>
                    <a:cubicBezTo>
                      <a:pt x="256" y="565"/>
                      <a:pt x="257" y="563"/>
                      <a:pt x="257" y="562"/>
                    </a:cubicBezTo>
                    <a:cubicBezTo>
                      <a:pt x="260" y="555"/>
                      <a:pt x="262" y="547"/>
                      <a:pt x="264" y="540"/>
                    </a:cubicBezTo>
                    <a:cubicBezTo>
                      <a:pt x="270" y="523"/>
                      <a:pt x="278" y="508"/>
                      <a:pt x="289" y="493"/>
                    </a:cubicBezTo>
                    <a:cubicBezTo>
                      <a:pt x="295" y="485"/>
                      <a:pt x="303" y="478"/>
                      <a:pt x="312" y="473"/>
                    </a:cubicBezTo>
                    <a:cubicBezTo>
                      <a:pt x="321" y="468"/>
                      <a:pt x="330" y="468"/>
                      <a:pt x="339" y="473"/>
                    </a:cubicBezTo>
                    <a:cubicBezTo>
                      <a:pt x="341" y="474"/>
                      <a:pt x="344" y="475"/>
                      <a:pt x="346" y="477"/>
                    </a:cubicBezTo>
                    <a:cubicBezTo>
                      <a:pt x="355" y="483"/>
                      <a:pt x="362" y="491"/>
                      <a:pt x="368" y="500"/>
                    </a:cubicBezTo>
                    <a:cubicBezTo>
                      <a:pt x="378" y="516"/>
                      <a:pt x="385" y="533"/>
                      <a:pt x="390" y="550"/>
                    </a:cubicBezTo>
                    <a:cubicBezTo>
                      <a:pt x="392" y="556"/>
                      <a:pt x="394" y="563"/>
                      <a:pt x="396" y="569"/>
                    </a:cubicBezTo>
                    <a:cubicBezTo>
                      <a:pt x="399" y="576"/>
                      <a:pt x="403" y="580"/>
                      <a:pt x="410" y="582"/>
                    </a:cubicBezTo>
                    <a:cubicBezTo>
                      <a:pt x="425" y="588"/>
                      <a:pt x="446" y="577"/>
                      <a:pt x="443" y="555"/>
                    </a:cubicBezTo>
                    <a:cubicBezTo>
                      <a:pt x="442" y="548"/>
                      <a:pt x="440" y="542"/>
                      <a:pt x="439" y="536"/>
                    </a:cubicBezTo>
                    <a:cubicBezTo>
                      <a:pt x="433" y="515"/>
                      <a:pt x="426" y="496"/>
                      <a:pt x="414" y="478"/>
                    </a:cubicBezTo>
                    <a:cubicBezTo>
                      <a:pt x="400" y="456"/>
                      <a:pt x="382" y="439"/>
                      <a:pt x="360" y="425"/>
                    </a:cubicBezTo>
                    <a:cubicBezTo>
                      <a:pt x="354" y="422"/>
                      <a:pt x="351" y="417"/>
                      <a:pt x="351" y="410"/>
                    </a:cubicBezTo>
                    <a:cubicBezTo>
                      <a:pt x="351" y="397"/>
                      <a:pt x="351" y="385"/>
                      <a:pt x="351" y="372"/>
                    </a:cubicBezTo>
                    <a:cubicBezTo>
                      <a:pt x="351" y="371"/>
                      <a:pt x="351" y="370"/>
                      <a:pt x="352" y="368"/>
                    </a:cubicBezTo>
                    <a:cubicBezTo>
                      <a:pt x="354" y="368"/>
                      <a:pt x="355" y="369"/>
                      <a:pt x="357" y="369"/>
                    </a:cubicBezTo>
                    <a:cubicBezTo>
                      <a:pt x="376" y="376"/>
                      <a:pt x="392" y="386"/>
                      <a:pt x="406" y="400"/>
                    </a:cubicBezTo>
                    <a:cubicBezTo>
                      <a:pt x="425" y="417"/>
                      <a:pt x="439" y="437"/>
                      <a:pt x="453" y="459"/>
                    </a:cubicBezTo>
                    <a:cubicBezTo>
                      <a:pt x="462" y="475"/>
                      <a:pt x="471" y="492"/>
                      <a:pt x="479" y="509"/>
                    </a:cubicBezTo>
                    <a:cubicBezTo>
                      <a:pt x="481" y="514"/>
                      <a:pt x="484" y="518"/>
                      <a:pt x="489" y="522"/>
                    </a:cubicBezTo>
                    <a:cubicBezTo>
                      <a:pt x="494" y="526"/>
                      <a:pt x="501" y="529"/>
                      <a:pt x="508" y="527"/>
                    </a:cubicBezTo>
                    <a:cubicBezTo>
                      <a:pt x="518" y="524"/>
                      <a:pt x="524" y="518"/>
                      <a:pt x="526" y="508"/>
                    </a:cubicBezTo>
                    <a:cubicBezTo>
                      <a:pt x="528" y="500"/>
                      <a:pt x="527" y="493"/>
                      <a:pt x="524" y="486"/>
                    </a:cubicBezTo>
                    <a:cubicBezTo>
                      <a:pt x="520" y="477"/>
                      <a:pt x="516" y="469"/>
                      <a:pt x="512" y="460"/>
                    </a:cubicBezTo>
                    <a:cubicBezTo>
                      <a:pt x="498" y="429"/>
                      <a:pt x="480" y="400"/>
                      <a:pt x="456" y="375"/>
                    </a:cubicBezTo>
                    <a:cubicBezTo>
                      <a:pt x="432" y="351"/>
                      <a:pt x="405" y="333"/>
                      <a:pt x="373" y="322"/>
                    </a:cubicBezTo>
                    <a:cubicBezTo>
                      <a:pt x="366" y="320"/>
                      <a:pt x="359" y="318"/>
                      <a:pt x="351" y="316"/>
                    </a:cubicBezTo>
                    <a:cubicBezTo>
                      <a:pt x="351" y="312"/>
                      <a:pt x="351" y="308"/>
                      <a:pt x="351" y="304"/>
                    </a:cubicBezTo>
                    <a:cubicBezTo>
                      <a:pt x="350" y="298"/>
                      <a:pt x="349" y="291"/>
                      <a:pt x="345" y="286"/>
                    </a:cubicBezTo>
                    <a:cubicBezTo>
                      <a:pt x="335" y="271"/>
                      <a:pt x="316" y="271"/>
                      <a:pt x="306" y="286"/>
                    </a:cubicBezTo>
                    <a:cubicBezTo>
                      <a:pt x="302" y="292"/>
                      <a:pt x="301" y="299"/>
                      <a:pt x="301" y="305"/>
                    </a:cubicBezTo>
                    <a:cubicBezTo>
                      <a:pt x="300" y="309"/>
                      <a:pt x="300" y="312"/>
                      <a:pt x="300" y="316"/>
                    </a:cubicBezTo>
                    <a:cubicBezTo>
                      <a:pt x="299" y="317"/>
                      <a:pt x="298" y="317"/>
                      <a:pt x="296" y="317"/>
                    </a:cubicBezTo>
                    <a:cubicBezTo>
                      <a:pt x="264" y="325"/>
                      <a:pt x="235" y="339"/>
                      <a:pt x="210" y="361"/>
                    </a:cubicBezTo>
                    <a:cubicBezTo>
                      <a:pt x="191" y="378"/>
                      <a:pt x="175" y="398"/>
                      <a:pt x="161" y="420"/>
                    </a:cubicBezTo>
                    <a:cubicBezTo>
                      <a:pt x="148" y="440"/>
                      <a:pt x="138" y="462"/>
                      <a:pt x="128" y="483"/>
                    </a:cubicBezTo>
                    <a:cubicBezTo>
                      <a:pt x="126" y="490"/>
                      <a:pt x="124" y="497"/>
                      <a:pt x="125" y="504"/>
                    </a:cubicBezTo>
                    <a:cubicBezTo>
                      <a:pt x="126" y="515"/>
                      <a:pt x="130" y="522"/>
                      <a:pt x="140" y="526"/>
                    </a:cubicBezTo>
                    <a:cubicBezTo>
                      <a:pt x="150" y="530"/>
                      <a:pt x="159" y="526"/>
                      <a:pt x="165" y="519"/>
                    </a:cubicBezTo>
                    <a:cubicBezTo>
                      <a:pt x="168" y="516"/>
                      <a:pt x="170" y="512"/>
                      <a:pt x="172" y="509"/>
                    </a:cubicBezTo>
                    <a:cubicBezTo>
                      <a:pt x="181" y="493"/>
                      <a:pt x="189" y="476"/>
                      <a:pt x="198" y="461"/>
                    </a:cubicBezTo>
                    <a:cubicBezTo>
                      <a:pt x="211" y="438"/>
                      <a:pt x="227" y="417"/>
                      <a:pt x="246" y="399"/>
                    </a:cubicBezTo>
                    <a:cubicBezTo>
                      <a:pt x="260" y="386"/>
                      <a:pt x="276" y="376"/>
                      <a:pt x="294" y="370"/>
                    </a:cubicBezTo>
                    <a:cubicBezTo>
                      <a:pt x="296" y="369"/>
                      <a:pt x="298" y="368"/>
                      <a:pt x="300" y="368"/>
                    </a:cubicBezTo>
                    <a:close/>
                    <a:moveTo>
                      <a:pt x="253" y="112"/>
                    </a:moveTo>
                    <a:cubicBezTo>
                      <a:pt x="252" y="113"/>
                      <a:pt x="250" y="113"/>
                      <a:pt x="249" y="114"/>
                    </a:cubicBezTo>
                    <a:cubicBezTo>
                      <a:pt x="240" y="117"/>
                      <a:pt x="231" y="119"/>
                      <a:pt x="222" y="122"/>
                    </a:cubicBezTo>
                    <a:cubicBezTo>
                      <a:pt x="187" y="134"/>
                      <a:pt x="154" y="149"/>
                      <a:pt x="123" y="169"/>
                    </a:cubicBezTo>
                    <a:cubicBezTo>
                      <a:pt x="110" y="178"/>
                      <a:pt x="97" y="188"/>
                      <a:pt x="85" y="200"/>
                    </a:cubicBezTo>
                    <a:cubicBezTo>
                      <a:pt x="81" y="204"/>
                      <a:pt x="77" y="208"/>
                      <a:pt x="75" y="214"/>
                    </a:cubicBezTo>
                    <a:cubicBezTo>
                      <a:pt x="71" y="225"/>
                      <a:pt x="76" y="237"/>
                      <a:pt x="87" y="241"/>
                    </a:cubicBezTo>
                    <a:cubicBezTo>
                      <a:pt x="94" y="244"/>
                      <a:pt x="101" y="244"/>
                      <a:pt x="108" y="242"/>
                    </a:cubicBezTo>
                    <a:cubicBezTo>
                      <a:pt x="114" y="240"/>
                      <a:pt x="118" y="237"/>
                      <a:pt x="123" y="234"/>
                    </a:cubicBezTo>
                    <a:cubicBezTo>
                      <a:pt x="134" y="226"/>
                      <a:pt x="146" y="217"/>
                      <a:pt x="158" y="210"/>
                    </a:cubicBezTo>
                    <a:cubicBezTo>
                      <a:pt x="186" y="191"/>
                      <a:pt x="216" y="176"/>
                      <a:pt x="249" y="165"/>
                    </a:cubicBezTo>
                    <a:cubicBezTo>
                      <a:pt x="250" y="165"/>
                      <a:pt x="252" y="164"/>
                      <a:pt x="253" y="164"/>
                    </a:cubicBezTo>
                    <a:cubicBezTo>
                      <a:pt x="253" y="183"/>
                      <a:pt x="253" y="202"/>
                      <a:pt x="253" y="220"/>
                    </a:cubicBezTo>
                    <a:cubicBezTo>
                      <a:pt x="252" y="221"/>
                      <a:pt x="251" y="221"/>
                      <a:pt x="250" y="222"/>
                    </a:cubicBezTo>
                    <a:cubicBezTo>
                      <a:pt x="185" y="247"/>
                      <a:pt x="131" y="288"/>
                      <a:pt x="90" y="345"/>
                    </a:cubicBezTo>
                    <a:cubicBezTo>
                      <a:pt x="81" y="357"/>
                      <a:pt x="73" y="370"/>
                      <a:pt x="65" y="383"/>
                    </a:cubicBezTo>
                    <a:cubicBezTo>
                      <a:pt x="62" y="387"/>
                      <a:pt x="60" y="391"/>
                      <a:pt x="60" y="395"/>
                    </a:cubicBezTo>
                    <a:cubicBezTo>
                      <a:pt x="60" y="408"/>
                      <a:pt x="68" y="419"/>
                      <a:pt x="80" y="422"/>
                    </a:cubicBezTo>
                    <a:cubicBezTo>
                      <a:pt x="90" y="425"/>
                      <a:pt x="98" y="422"/>
                      <a:pt x="104" y="413"/>
                    </a:cubicBezTo>
                    <a:cubicBezTo>
                      <a:pt x="107" y="409"/>
                      <a:pt x="110" y="404"/>
                      <a:pt x="113" y="400"/>
                    </a:cubicBezTo>
                    <a:cubicBezTo>
                      <a:pt x="127" y="380"/>
                      <a:pt x="143" y="361"/>
                      <a:pt x="160" y="343"/>
                    </a:cubicBezTo>
                    <a:cubicBezTo>
                      <a:pt x="177" y="325"/>
                      <a:pt x="195" y="309"/>
                      <a:pt x="215" y="296"/>
                    </a:cubicBezTo>
                    <a:cubicBezTo>
                      <a:pt x="237" y="282"/>
                      <a:pt x="261" y="271"/>
                      <a:pt x="286" y="264"/>
                    </a:cubicBezTo>
                    <a:cubicBezTo>
                      <a:pt x="300" y="260"/>
                      <a:pt x="304" y="253"/>
                      <a:pt x="304" y="240"/>
                    </a:cubicBezTo>
                    <a:cubicBezTo>
                      <a:pt x="304" y="189"/>
                      <a:pt x="304" y="138"/>
                      <a:pt x="304" y="88"/>
                    </a:cubicBezTo>
                    <a:cubicBezTo>
                      <a:pt x="304" y="84"/>
                      <a:pt x="304" y="81"/>
                      <a:pt x="303" y="78"/>
                    </a:cubicBezTo>
                    <a:cubicBezTo>
                      <a:pt x="303" y="74"/>
                      <a:pt x="302" y="69"/>
                      <a:pt x="299" y="65"/>
                    </a:cubicBezTo>
                    <a:cubicBezTo>
                      <a:pt x="293" y="55"/>
                      <a:pt x="280" y="51"/>
                      <a:pt x="269" y="56"/>
                    </a:cubicBezTo>
                    <a:cubicBezTo>
                      <a:pt x="261" y="61"/>
                      <a:pt x="256" y="68"/>
                      <a:pt x="254" y="77"/>
                    </a:cubicBezTo>
                    <a:cubicBezTo>
                      <a:pt x="254" y="81"/>
                      <a:pt x="254" y="85"/>
                      <a:pt x="253" y="90"/>
                    </a:cubicBezTo>
                    <a:cubicBezTo>
                      <a:pt x="253" y="97"/>
                      <a:pt x="253" y="105"/>
                      <a:pt x="253" y="112"/>
                    </a:cubicBezTo>
                    <a:close/>
                    <a:moveTo>
                      <a:pt x="398" y="112"/>
                    </a:moveTo>
                    <a:cubicBezTo>
                      <a:pt x="398" y="110"/>
                      <a:pt x="398" y="108"/>
                      <a:pt x="398" y="106"/>
                    </a:cubicBezTo>
                    <a:cubicBezTo>
                      <a:pt x="398" y="98"/>
                      <a:pt x="398" y="90"/>
                      <a:pt x="398" y="82"/>
                    </a:cubicBezTo>
                    <a:cubicBezTo>
                      <a:pt x="397" y="76"/>
                      <a:pt x="396" y="70"/>
                      <a:pt x="392" y="65"/>
                    </a:cubicBezTo>
                    <a:cubicBezTo>
                      <a:pt x="386" y="57"/>
                      <a:pt x="378" y="53"/>
                      <a:pt x="368" y="54"/>
                    </a:cubicBezTo>
                    <a:cubicBezTo>
                      <a:pt x="358" y="56"/>
                      <a:pt x="352" y="62"/>
                      <a:pt x="349" y="71"/>
                    </a:cubicBezTo>
                    <a:cubicBezTo>
                      <a:pt x="348" y="75"/>
                      <a:pt x="347" y="80"/>
                      <a:pt x="347" y="85"/>
                    </a:cubicBezTo>
                    <a:cubicBezTo>
                      <a:pt x="347" y="137"/>
                      <a:pt x="347" y="189"/>
                      <a:pt x="347" y="242"/>
                    </a:cubicBezTo>
                    <a:cubicBezTo>
                      <a:pt x="347" y="242"/>
                      <a:pt x="347" y="243"/>
                      <a:pt x="347" y="243"/>
                    </a:cubicBezTo>
                    <a:cubicBezTo>
                      <a:pt x="347" y="251"/>
                      <a:pt x="351" y="257"/>
                      <a:pt x="358" y="260"/>
                    </a:cubicBezTo>
                    <a:cubicBezTo>
                      <a:pt x="361" y="262"/>
                      <a:pt x="365" y="263"/>
                      <a:pt x="369" y="264"/>
                    </a:cubicBezTo>
                    <a:cubicBezTo>
                      <a:pt x="387" y="270"/>
                      <a:pt x="405" y="277"/>
                      <a:pt x="421" y="286"/>
                    </a:cubicBezTo>
                    <a:cubicBezTo>
                      <a:pt x="449" y="301"/>
                      <a:pt x="473" y="321"/>
                      <a:pt x="493" y="344"/>
                    </a:cubicBezTo>
                    <a:cubicBezTo>
                      <a:pt x="513" y="365"/>
                      <a:pt x="530" y="388"/>
                      <a:pt x="546" y="412"/>
                    </a:cubicBezTo>
                    <a:cubicBezTo>
                      <a:pt x="547" y="413"/>
                      <a:pt x="548" y="415"/>
                      <a:pt x="549" y="416"/>
                    </a:cubicBezTo>
                    <a:cubicBezTo>
                      <a:pt x="553" y="421"/>
                      <a:pt x="558" y="423"/>
                      <a:pt x="564" y="423"/>
                    </a:cubicBezTo>
                    <a:cubicBezTo>
                      <a:pt x="584" y="423"/>
                      <a:pt x="598" y="402"/>
                      <a:pt x="587" y="384"/>
                    </a:cubicBezTo>
                    <a:cubicBezTo>
                      <a:pt x="581" y="374"/>
                      <a:pt x="576" y="365"/>
                      <a:pt x="569" y="355"/>
                    </a:cubicBezTo>
                    <a:cubicBezTo>
                      <a:pt x="528" y="296"/>
                      <a:pt x="474" y="251"/>
                      <a:pt x="407" y="224"/>
                    </a:cubicBezTo>
                    <a:cubicBezTo>
                      <a:pt x="404" y="223"/>
                      <a:pt x="401" y="222"/>
                      <a:pt x="398" y="220"/>
                    </a:cubicBezTo>
                    <a:cubicBezTo>
                      <a:pt x="398" y="201"/>
                      <a:pt x="398" y="183"/>
                      <a:pt x="398" y="164"/>
                    </a:cubicBezTo>
                    <a:cubicBezTo>
                      <a:pt x="399" y="164"/>
                      <a:pt x="399" y="164"/>
                      <a:pt x="399" y="164"/>
                    </a:cubicBezTo>
                    <a:cubicBezTo>
                      <a:pt x="401" y="165"/>
                      <a:pt x="402" y="165"/>
                      <a:pt x="403" y="165"/>
                    </a:cubicBezTo>
                    <a:cubicBezTo>
                      <a:pt x="439" y="177"/>
                      <a:pt x="473" y="195"/>
                      <a:pt x="504" y="217"/>
                    </a:cubicBezTo>
                    <a:cubicBezTo>
                      <a:pt x="513" y="223"/>
                      <a:pt x="522" y="230"/>
                      <a:pt x="532" y="236"/>
                    </a:cubicBezTo>
                    <a:cubicBezTo>
                      <a:pt x="539" y="242"/>
                      <a:pt x="547" y="244"/>
                      <a:pt x="556" y="243"/>
                    </a:cubicBezTo>
                    <a:cubicBezTo>
                      <a:pt x="573" y="242"/>
                      <a:pt x="582" y="226"/>
                      <a:pt x="575" y="211"/>
                    </a:cubicBezTo>
                    <a:cubicBezTo>
                      <a:pt x="572" y="206"/>
                      <a:pt x="569" y="202"/>
                      <a:pt x="566" y="199"/>
                    </a:cubicBezTo>
                    <a:cubicBezTo>
                      <a:pt x="549" y="182"/>
                      <a:pt x="529" y="169"/>
                      <a:pt x="509" y="157"/>
                    </a:cubicBezTo>
                    <a:cubicBezTo>
                      <a:pt x="480" y="141"/>
                      <a:pt x="450" y="129"/>
                      <a:pt x="418" y="119"/>
                    </a:cubicBezTo>
                    <a:cubicBezTo>
                      <a:pt x="412" y="116"/>
                      <a:pt x="405" y="114"/>
                      <a:pt x="398" y="112"/>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cs"/>
                </a:endParaRPr>
              </a:p>
            </p:txBody>
          </p:sp>
        </p:grpSp>
      </p:grpSp>
      <p:sp>
        <p:nvSpPr>
          <p:cNvPr id="176" name="标题 1"/>
          <p:cNvSpPr>
            <a:spLocks noGrp="1"/>
          </p:cNvSpPr>
          <p:nvPr>
            <p:ph type="title" hasCustomPrompt="1"/>
          </p:nvPr>
        </p:nvSpPr>
        <p:spPr>
          <a:xfrm>
            <a:off x="442913" y="243569"/>
            <a:ext cx="9056851" cy="617518"/>
          </a:xfrm>
        </p:spPr>
        <p:txBody>
          <a:bodyPr>
            <a:normAutofit/>
          </a:bodyPr>
          <a:lstStyle>
            <a:lvl1pPr algn="l" defTabSz="914400" rtl="0" eaLnBrk="1" latinLnBrk="0" hangingPunct="1">
              <a:lnSpc>
                <a:spcPct val="90000"/>
              </a:lnSpc>
              <a:spcBef>
                <a:spcPct val="0"/>
              </a:spcBef>
              <a:buNone/>
              <a:defRPr lang="zh-CN" altLang="en-US" sz="2400" b="1" kern="1200" baseline="0" dirty="0">
                <a:solidFill>
                  <a:schemeClr val="accent1"/>
                </a:solidFill>
                <a:latin typeface="Arial" panose="020B0604020202090204" pitchFamily="34" charset="0"/>
                <a:ea typeface="微软雅黑" panose="020B0503020204020204" pitchFamily="34" charset="-122"/>
                <a:cs typeface="+mn-ea"/>
              </a:defRPr>
            </a:lvl1pPr>
          </a:lstStyle>
          <a:p>
            <a:r>
              <a:rPr lang="en-US" altLang="zh-CN" dirty="0"/>
              <a:t>X.X  </a:t>
            </a:r>
            <a:r>
              <a:rPr lang="zh-CN" altLang="en-US" dirty="0"/>
              <a:t>单击此处输入标题</a:t>
            </a:r>
            <a:endParaRPr lang="zh-CN" altLang="en-US" dirty="0"/>
          </a:p>
        </p:txBody>
      </p:sp>
      <p:grpSp>
        <p:nvGrpSpPr>
          <p:cNvPr id="177" name="组合 176"/>
          <p:cNvGrpSpPr/>
          <p:nvPr userDrawn="1"/>
        </p:nvGrpSpPr>
        <p:grpSpPr>
          <a:xfrm>
            <a:off x="528706" y="867990"/>
            <a:ext cx="2433027" cy="0"/>
            <a:chOff x="7460343" y="1311756"/>
            <a:chExt cx="2433027" cy="0"/>
          </a:xfrm>
        </p:grpSpPr>
        <p:cxnSp>
          <p:nvCxnSpPr>
            <p:cNvPr id="178" name="直接连接符 177"/>
            <p:cNvCxnSpPr/>
            <p:nvPr/>
          </p:nvCxnSpPr>
          <p:spPr>
            <a:xfrm>
              <a:off x="7460343" y="1311756"/>
              <a:ext cx="2433027"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79" name="直接连接符 178"/>
            <p:cNvCxnSpPr/>
            <p:nvPr/>
          </p:nvCxnSpPr>
          <p:spPr>
            <a:xfrm>
              <a:off x="7460343" y="1311756"/>
              <a:ext cx="589713"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61" name="灯片编号占位符 8"/>
          <p:cNvSpPr>
            <a:spLocks noGrp="1"/>
          </p:cNvSpPr>
          <p:nvPr>
            <p:ph type="sldNum" sz="quarter" idx="4"/>
          </p:nvPr>
        </p:nvSpPr>
        <p:spPr>
          <a:xfrm>
            <a:off x="9005791" y="6394353"/>
            <a:ext cx="2743200" cy="292196"/>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r>
              <a:rPr lang="en-US" altLang="zh-CN"/>
              <a:t>&lt; </a:t>
            </a:r>
            <a:fld id="{A548B57D-AE10-4CF7-A9DF-59FEFA91B28E}" type="slidenum">
              <a:rPr lang="zh-CN" altLang="en-US" smtClean="0"/>
            </a:fld>
            <a:r>
              <a:rPr lang="zh-CN" altLang="en-US"/>
              <a:t> </a:t>
            </a:r>
            <a:r>
              <a:rPr lang="en-US" altLang="zh-CN"/>
              <a:t>&gt;</a:t>
            </a:r>
            <a:endParaRPr lang="zh-CN" altLang="en-US" dirty="0"/>
          </a:p>
        </p:txBody>
      </p:sp>
      <p:sp>
        <p:nvSpPr>
          <p:cNvPr id="2" name="图片占位符 1"/>
          <p:cNvSpPr>
            <a:spLocks noGrp="1"/>
          </p:cNvSpPr>
          <p:nvPr>
            <p:ph type="pic" idx="10"/>
          </p:nvPr>
        </p:nvSpPr>
        <p:spPr>
          <a:xfrm>
            <a:off x="2546350" y="1186670"/>
            <a:ext cx="6170930" cy="2242330"/>
          </a:xfrm>
        </p:spPr>
        <p:txBody>
          <a:bodyPr/>
          <a:lstStyle/>
          <a:p>
            <a:endParaRPr lang="zh-CN" altLang="en-US"/>
          </a:p>
        </p:txBody>
      </p:sp>
      <p:sp>
        <p:nvSpPr>
          <p:cNvPr id="3" name="图片占位符 2"/>
          <p:cNvSpPr>
            <a:spLocks noGrp="1"/>
          </p:cNvSpPr>
          <p:nvPr>
            <p:ph type="pic" sz="quarter" idx="11"/>
          </p:nvPr>
        </p:nvSpPr>
        <p:spPr>
          <a:xfrm>
            <a:off x="2546350" y="3551651"/>
            <a:ext cx="3022600" cy="2401016"/>
          </a:xfrm>
          <a:prstGeom prst="rect">
            <a:avLst/>
          </a:prstGeom>
        </p:spPr>
        <p:txBody>
          <a:bodyPr/>
          <a:lstStyle/>
          <a:p>
            <a:endParaRPr lang="zh-CN" altLang="en-US"/>
          </a:p>
        </p:txBody>
      </p:sp>
      <p:sp>
        <p:nvSpPr>
          <p:cNvPr id="4" name="图片占位符 3"/>
          <p:cNvSpPr>
            <a:spLocks noGrp="1"/>
          </p:cNvSpPr>
          <p:nvPr>
            <p:ph type="pic" sz="quarter" idx="12"/>
          </p:nvPr>
        </p:nvSpPr>
        <p:spPr>
          <a:xfrm>
            <a:off x="5693412" y="3550560"/>
            <a:ext cx="3023869" cy="2403201"/>
          </a:xfrm>
          <a:prstGeom prst="rect">
            <a:avLst/>
          </a:prstGeom>
        </p:spPr>
        <p:txBody>
          <a:bodyPr/>
          <a:lstStyle/>
          <a:p>
            <a:endParaRPr lang="zh-CN" altLang="en-US"/>
          </a:p>
        </p:txBody>
      </p:sp>
      <p:sp>
        <p:nvSpPr>
          <p:cNvPr id="5" name="图片占位符 4"/>
          <p:cNvSpPr>
            <a:spLocks noGrp="1"/>
          </p:cNvSpPr>
          <p:nvPr>
            <p:ph type="pic" sz="quarter" idx="13"/>
          </p:nvPr>
        </p:nvSpPr>
        <p:spPr>
          <a:xfrm>
            <a:off x="8839200" y="1186670"/>
            <a:ext cx="2499360" cy="4767090"/>
          </a:xfrm>
          <a:prstGeom prst="rect">
            <a:avLst/>
          </a:prstGeom>
        </p:spPr>
        <p:txBody>
          <a:bodyPr/>
          <a:lstStyle/>
          <a:p>
            <a:endParaRPr lang="zh-CN" alt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图片占位8">
    <p:spTree>
      <p:nvGrpSpPr>
        <p:cNvPr id="1" name=""/>
        <p:cNvGrpSpPr/>
        <p:nvPr/>
      </p:nvGrpSpPr>
      <p:grpSpPr>
        <a:xfrm>
          <a:off x="0" y="0"/>
          <a:ext cx="0" cy="0"/>
          <a:chOff x="0" y="0"/>
          <a:chExt cx="0" cy="0"/>
        </a:xfrm>
      </p:grpSpPr>
      <p:grpSp>
        <p:nvGrpSpPr>
          <p:cNvPr id="121" name="组合 120"/>
          <p:cNvGrpSpPr/>
          <p:nvPr userDrawn="1"/>
        </p:nvGrpSpPr>
        <p:grpSpPr>
          <a:xfrm>
            <a:off x="10177780" y="329882"/>
            <a:ext cx="1512002" cy="444892"/>
            <a:chOff x="9556201" y="498129"/>
            <a:chExt cx="1993881" cy="586680"/>
          </a:xfrm>
        </p:grpSpPr>
        <p:grpSp>
          <p:nvGrpSpPr>
            <p:cNvPr id="122" name="组合 121"/>
            <p:cNvGrpSpPr/>
            <p:nvPr userDrawn="1"/>
          </p:nvGrpSpPr>
          <p:grpSpPr>
            <a:xfrm>
              <a:off x="10239376" y="968937"/>
              <a:ext cx="1307697" cy="96254"/>
              <a:chOff x="4616246" y="3878362"/>
              <a:chExt cx="5571416" cy="410087"/>
            </a:xfrm>
            <a:solidFill>
              <a:schemeClr val="tx1">
                <a:alpha val="80000"/>
              </a:schemeClr>
            </a:solidFill>
          </p:grpSpPr>
          <p:sp>
            <p:nvSpPr>
              <p:cNvPr id="160" name="Freeform 17"/>
              <p:cNvSpPr>
                <a:spLocks noEditPoints="1"/>
              </p:cNvSpPr>
              <p:nvPr/>
            </p:nvSpPr>
            <p:spPr bwMode="auto">
              <a:xfrm>
                <a:off x="8617798" y="3887973"/>
                <a:ext cx="362030" cy="387660"/>
              </a:xfrm>
              <a:custGeom>
                <a:avLst/>
                <a:gdLst>
                  <a:gd name="T0" fmla="*/ 34 w 127"/>
                  <a:gd name="T1" fmla="*/ 71 h 136"/>
                  <a:gd name="T2" fmla="*/ 34 w 127"/>
                  <a:gd name="T3" fmla="*/ 81 h 136"/>
                  <a:gd name="T4" fmla="*/ 34 w 127"/>
                  <a:gd name="T5" fmla="*/ 114 h 136"/>
                  <a:gd name="T6" fmla="*/ 35 w 127"/>
                  <a:gd name="T7" fmla="*/ 122 h 136"/>
                  <a:gd name="T8" fmla="*/ 40 w 127"/>
                  <a:gd name="T9" fmla="*/ 127 h 136"/>
                  <a:gd name="T10" fmla="*/ 49 w 127"/>
                  <a:gd name="T11" fmla="*/ 128 h 136"/>
                  <a:gd name="T12" fmla="*/ 49 w 127"/>
                  <a:gd name="T13" fmla="*/ 135 h 136"/>
                  <a:gd name="T14" fmla="*/ 1 w 127"/>
                  <a:gd name="T15" fmla="*/ 135 h 136"/>
                  <a:gd name="T16" fmla="*/ 0 w 127"/>
                  <a:gd name="T17" fmla="*/ 132 h 136"/>
                  <a:gd name="T18" fmla="*/ 0 w 127"/>
                  <a:gd name="T19" fmla="*/ 128 h 136"/>
                  <a:gd name="T20" fmla="*/ 9 w 127"/>
                  <a:gd name="T21" fmla="*/ 127 h 136"/>
                  <a:gd name="T22" fmla="*/ 16 w 127"/>
                  <a:gd name="T23" fmla="*/ 120 h 136"/>
                  <a:gd name="T24" fmla="*/ 17 w 127"/>
                  <a:gd name="T25" fmla="*/ 111 h 136"/>
                  <a:gd name="T26" fmla="*/ 17 w 127"/>
                  <a:gd name="T27" fmla="*/ 22 h 136"/>
                  <a:gd name="T28" fmla="*/ 16 w 127"/>
                  <a:gd name="T29" fmla="*/ 15 h 136"/>
                  <a:gd name="T30" fmla="*/ 9 w 127"/>
                  <a:gd name="T31" fmla="*/ 9 h 136"/>
                  <a:gd name="T32" fmla="*/ 0 w 127"/>
                  <a:gd name="T33" fmla="*/ 8 h 136"/>
                  <a:gd name="T34" fmla="*/ 0 w 127"/>
                  <a:gd name="T35" fmla="*/ 1 h 136"/>
                  <a:gd name="T36" fmla="*/ 4 w 127"/>
                  <a:gd name="T37" fmla="*/ 0 h 136"/>
                  <a:gd name="T38" fmla="*/ 71 w 127"/>
                  <a:gd name="T39" fmla="*/ 0 h 136"/>
                  <a:gd name="T40" fmla="*/ 94 w 127"/>
                  <a:gd name="T41" fmla="*/ 4 h 136"/>
                  <a:gd name="T42" fmla="*/ 116 w 127"/>
                  <a:gd name="T43" fmla="*/ 32 h 136"/>
                  <a:gd name="T44" fmla="*/ 97 w 127"/>
                  <a:gd name="T45" fmla="*/ 66 h 136"/>
                  <a:gd name="T46" fmla="*/ 80 w 127"/>
                  <a:gd name="T47" fmla="*/ 70 h 136"/>
                  <a:gd name="T48" fmla="*/ 71 w 127"/>
                  <a:gd name="T49" fmla="*/ 71 h 136"/>
                  <a:gd name="T50" fmla="*/ 73 w 127"/>
                  <a:gd name="T51" fmla="*/ 75 h 136"/>
                  <a:gd name="T52" fmla="*/ 104 w 127"/>
                  <a:gd name="T53" fmla="*/ 114 h 136"/>
                  <a:gd name="T54" fmla="*/ 105 w 127"/>
                  <a:gd name="T55" fmla="*/ 116 h 136"/>
                  <a:gd name="T56" fmla="*/ 127 w 127"/>
                  <a:gd name="T57" fmla="*/ 128 h 136"/>
                  <a:gd name="T58" fmla="*/ 127 w 127"/>
                  <a:gd name="T59" fmla="*/ 135 h 136"/>
                  <a:gd name="T60" fmla="*/ 116 w 127"/>
                  <a:gd name="T61" fmla="*/ 135 h 136"/>
                  <a:gd name="T62" fmla="*/ 102 w 127"/>
                  <a:gd name="T63" fmla="*/ 136 h 136"/>
                  <a:gd name="T64" fmla="*/ 96 w 127"/>
                  <a:gd name="T65" fmla="*/ 132 h 136"/>
                  <a:gd name="T66" fmla="*/ 59 w 127"/>
                  <a:gd name="T67" fmla="*/ 82 h 136"/>
                  <a:gd name="T68" fmla="*/ 52 w 127"/>
                  <a:gd name="T69" fmla="*/ 73 h 136"/>
                  <a:gd name="T70" fmla="*/ 49 w 127"/>
                  <a:gd name="T71" fmla="*/ 71 h 136"/>
                  <a:gd name="T72" fmla="*/ 34 w 127"/>
                  <a:gd name="T73" fmla="*/ 71 h 136"/>
                  <a:gd name="T74" fmla="*/ 34 w 127"/>
                  <a:gd name="T75" fmla="*/ 61 h 136"/>
                  <a:gd name="T76" fmla="*/ 36 w 127"/>
                  <a:gd name="T77" fmla="*/ 62 h 136"/>
                  <a:gd name="T78" fmla="*/ 66 w 127"/>
                  <a:gd name="T79" fmla="*/ 62 h 136"/>
                  <a:gd name="T80" fmla="*/ 82 w 127"/>
                  <a:gd name="T81" fmla="*/ 59 h 136"/>
                  <a:gd name="T82" fmla="*/ 96 w 127"/>
                  <a:gd name="T83" fmla="*/ 44 h 136"/>
                  <a:gd name="T84" fmla="*/ 96 w 127"/>
                  <a:gd name="T85" fmla="*/ 29 h 136"/>
                  <a:gd name="T86" fmla="*/ 81 w 127"/>
                  <a:gd name="T87" fmla="*/ 12 h 136"/>
                  <a:gd name="T88" fmla="*/ 70 w 127"/>
                  <a:gd name="T89" fmla="*/ 11 h 136"/>
                  <a:gd name="T90" fmla="*/ 37 w 127"/>
                  <a:gd name="T91" fmla="*/ 11 h 136"/>
                  <a:gd name="T92" fmla="*/ 34 w 127"/>
                  <a:gd name="T93" fmla="*/ 11 h 136"/>
                  <a:gd name="T94" fmla="*/ 34 w 127"/>
                  <a:gd name="T95" fmla="*/ 61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27" h="136">
                    <a:moveTo>
                      <a:pt x="34" y="71"/>
                    </a:moveTo>
                    <a:cubicBezTo>
                      <a:pt x="34" y="75"/>
                      <a:pt x="34" y="78"/>
                      <a:pt x="34" y="81"/>
                    </a:cubicBezTo>
                    <a:cubicBezTo>
                      <a:pt x="34" y="92"/>
                      <a:pt x="34" y="103"/>
                      <a:pt x="34" y="114"/>
                    </a:cubicBezTo>
                    <a:cubicBezTo>
                      <a:pt x="34" y="117"/>
                      <a:pt x="34" y="119"/>
                      <a:pt x="35" y="122"/>
                    </a:cubicBezTo>
                    <a:cubicBezTo>
                      <a:pt x="35" y="125"/>
                      <a:pt x="37" y="127"/>
                      <a:pt x="40" y="127"/>
                    </a:cubicBezTo>
                    <a:cubicBezTo>
                      <a:pt x="43" y="127"/>
                      <a:pt x="46" y="128"/>
                      <a:pt x="49" y="128"/>
                    </a:cubicBezTo>
                    <a:cubicBezTo>
                      <a:pt x="49" y="130"/>
                      <a:pt x="49" y="133"/>
                      <a:pt x="49" y="135"/>
                    </a:cubicBezTo>
                    <a:cubicBezTo>
                      <a:pt x="33" y="135"/>
                      <a:pt x="17" y="135"/>
                      <a:pt x="1" y="135"/>
                    </a:cubicBezTo>
                    <a:cubicBezTo>
                      <a:pt x="0" y="134"/>
                      <a:pt x="0" y="133"/>
                      <a:pt x="0" y="132"/>
                    </a:cubicBezTo>
                    <a:cubicBezTo>
                      <a:pt x="0" y="131"/>
                      <a:pt x="0" y="130"/>
                      <a:pt x="0" y="128"/>
                    </a:cubicBezTo>
                    <a:cubicBezTo>
                      <a:pt x="3" y="128"/>
                      <a:pt x="6" y="128"/>
                      <a:pt x="9" y="127"/>
                    </a:cubicBezTo>
                    <a:cubicBezTo>
                      <a:pt x="14" y="126"/>
                      <a:pt x="15" y="125"/>
                      <a:pt x="16" y="120"/>
                    </a:cubicBezTo>
                    <a:cubicBezTo>
                      <a:pt x="16" y="117"/>
                      <a:pt x="17" y="114"/>
                      <a:pt x="17" y="111"/>
                    </a:cubicBezTo>
                    <a:cubicBezTo>
                      <a:pt x="17" y="81"/>
                      <a:pt x="17" y="52"/>
                      <a:pt x="17" y="22"/>
                    </a:cubicBezTo>
                    <a:cubicBezTo>
                      <a:pt x="17" y="20"/>
                      <a:pt x="16" y="17"/>
                      <a:pt x="16" y="15"/>
                    </a:cubicBezTo>
                    <a:cubicBezTo>
                      <a:pt x="15" y="11"/>
                      <a:pt x="13" y="9"/>
                      <a:pt x="9" y="9"/>
                    </a:cubicBezTo>
                    <a:cubicBezTo>
                      <a:pt x="6" y="8"/>
                      <a:pt x="3" y="8"/>
                      <a:pt x="0" y="8"/>
                    </a:cubicBezTo>
                    <a:cubicBezTo>
                      <a:pt x="0" y="5"/>
                      <a:pt x="0" y="3"/>
                      <a:pt x="0" y="1"/>
                    </a:cubicBezTo>
                    <a:cubicBezTo>
                      <a:pt x="2" y="1"/>
                      <a:pt x="3" y="0"/>
                      <a:pt x="4" y="0"/>
                    </a:cubicBezTo>
                    <a:cubicBezTo>
                      <a:pt x="26" y="0"/>
                      <a:pt x="49" y="0"/>
                      <a:pt x="71" y="0"/>
                    </a:cubicBezTo>
                    <a:cubicBezTo>
                      <a:pt x="79" y="0"/>
                      <a:pt x="86" y="1"/>
                      <a:pt x="94" y="4"/>
                    </a:cubicBezTo>
                    <a:cubicBezTo>
                      <a:pt x="108" y="9"/>
                      <a:pt x="115" y="18"/>
                      <a:pt x="116" y="32"/>
                    </a:cubicBezTo>
                    <a:cubicBezTo>
                      <a:pt x="117" y="48"/>
                      <a:pt x="110" y="60"/>
                      <a:pt x="97" y="66"/>
                    </a:cubicBezTo>
                    <a:cubicBezTo>
                      <a:pt x="91" y="68"/>
                      <a:pt x="86" y="70"/>
                      <a:pt x="80" y="70"/>
                    </a:cubicBezTo>
                    <a:cubicBezTo>
                      <a:pt x="77" y="70"/>
                      <a:pt x="74" y="71"/>
                      <a:pt x="71" y="71"/>
                    </a:cubicBezTo>
                    <a:cubicBezTo>
                      <a:pt x="72" y="73"/>
                      <a:pt x="73" y="74"/>
                      <a:pt x="73" y="75"/>
                    </a:cubicBezTo>
                    <a:cubicBezTo>
                      <a:pt x="84" y="88"/>
                      <a:pt x="94" y="101"/>
                      <a:pt x="104" y="114"/>
                    </a:cubicBezTo>
                    <a:cubicBezTo>
                      <a:pt x="105" y="115"/>
                      <a:pt x="105" y="115"/>
                      <a:pt x="105" y="116"/>
                    </a:cubicBezTo>
                    <a:cubicBezTo>
                      <a:pt x="111" y="122"/>
                      <a:pt x="117" y="128"/>
                      <a:pt x="127" y="128"/>
                    </a:cubicBezTo>
                    <a:cubicBezTo>
                      <a:pt x="127" y="130"/>
                      <a:pt x="127" y="133"/>
                      <a:pt x="127" y="135"/>
                    </a:cubicBezTo>
                    <a:cubicBezTo>
                      <a:pt x="124" y="135"/>
                      <a:pt x="120" y="135"/>
                      <a:pt x="116" y="135"/>
                    </a:cubicBezTo>
                    <a:cubicBezTo>
                      <a:pt x="111" y="135"/>
                      <a:pt x="107" y="135"/>
                      <a:pt x="102" y="136"/>
                    </a:cubicBezTo>
                    <a:cubicBezTo>
                      <a:pt x="99" y="136"/>
                      <a:pt x="97" y="134"/>
                      <a:pt x="96" y="132"/>
                    </a:cubicBezTo>
                    <a:cubicBezTo>
                      <a:pt x="83" y="115"/>
                      <a:pt x="71" y="99"/>
                      <a:pt x="59" y="82"/>
                    </a:cubicBezTo>
                    <a:cubicBezTo>
                      <a:pt x="57" y="79"/>
                      <a:pt x="54" y="76"/>
                      <a:pt x="52" y="73"/>
                    </a:cubicBezTo>
                    <a:cubicBezTo>
                      <a:pt x="51" y="72"/>
                      <a:pt x="50" y="71"/>
                      <a:pt x="49" y="71"/>
                    </a:cubicBezTo>
                    <a:cubicBezTo>
                      <a:pt x="44" y="71"/>
                      <a:pt x="39" y="71"/>
                      <a:pt x="34" y="71"/>
                    </a:cubicBezTo>
                    <a:close/>
                    <a:moveTo>
                      <a:pt x="34" y="61"/>
                    </a:moveTo>
                    <a:cubicBezTo>
                      <a:pt x="35" y="62"/>
                      <a:pt x="36" y="62"/>
                      <a:pt x="36" y="62"/>
                    </a:cubicBezTo>
                    <a:cubicBezTo>
                      <a:pt x="46" y="62"/>
                      <a:pt x="56" y="62"/>
                      <a:pt x="66" y="62"/>
                    </a:cubicBezTo>
                    <a:cubicBezTo>
                      <a:pt x="72" y="61"/>
                      <a:pt x="77" y="60"/>
                      <a:pt x="82" y="59"/>
                    </a:cubicBezTo>
                    <a:cubicBezTo>
                      <a:pt x="90" y="56"/>
                      <a:pt x="94" y="51"/>
                      <a:pt x="96" y="44"/>
                    </a:cubicBezTo>
                    <a:cubicBezTo>
                      <a:pt x="96" y="39"/>
                      <a:pt x="97" y="34"/>
                      <a:pt x="96" y="29"/>
                    </a:cubicBezTo>
                    <a:cubicBezTo>
                      <a:pt x="95" y="20"/>
                      <a:pt x="90" y="15"/>
                      <a:pt x="81" y="12"/>
                    </a:cubicBezTo>
                    <a:cubicBezTo>
                      <a:pt x="77" y="11"/>
                      <a:pt x="74" y="11"/>
                      <a:pt x="70" y="11"/>
                    </a:cubicBezTo>
                    <a:cubicBezTo>
                      <a:pt x="59" y="10"/>
                      <a:pt x="48" y="11"/>
                      <a:pt x="37" y="11"/>
                    </a:cubicBezTo>
                    <a:cubicBezTo>
                      <a:pt x="36" y="11"/>
                      <a:pt x="35" y="11"/>
                      <a:pt x="34" y="11"/>
                    </a:cubicBezTo>
                    <a:cubicBezTo>
                      <a:pt x="34" y="28"/>
                      <a:pt x="34" y="44"/>
                      <a:pt x="34" y="61"/>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161" name="Freeform 18"/>
              <p:cNvSpPr/>
              <p:nvPr/>
            </p:nvSpPr>
            <p:spPr bwMode="auto">
              <a:xfrm>
                <a:off x="5333898" y="3887973"/>
                <a:ext cx="362030" cy="384457"/>
              </a:xfrm>
              <a:custGeom>
                <a:avLst/>
                <a:gdLst>
                  <a:gd name="T0" fmla="*/ 50 w 127"/>
                  <a:gd name="T1" fmla="*/ 70 h 135"/>
                  <a:gd name="T2" fmla="*/ 34 w 127"/>
                  <a:gd name="T3" fmla="*/ 87 h 135"/>
                  <a:gd name="T4" fmla="*/ 33 w 127"/>
                  <a:gd name="T5" fmla="*/ 90 h 135"/>
                  <a:gd name="T6" fmla="*/ 33 w 127"/>
                  <a:gd name="T7" fmla="*/ 116 h 135"/>
                  <a:gd name="T8" fmla="*/ 34 w 127"/>
                  <a:gd name="T9" fmla="*/ 120 h 135"/>
                  <a:gd name="T10" fmla="*/ 41 w 127"/>
                  <a:gd name="T11" fmla="*/ 127 h 135"/>
                  <a:gd name="T12" fmla="*/ 49 w 127"/>
                  <a:gd name="T13" fmla="*/ 128 h 135"/>
                  <a:gd name="T14" fmla="*/ 49 w 127"/>
                  <a:gd name="T15" fmla="*/ 135 h 135"/>
                  <a:gd name="T16" fmla="*/ 0 w 127"/>
                  <a:gd name="T17" fmla="*/ 135 h 135"/>
                  <a:gd name="T18" fmla="*/ 0 w 127"/>
                  <a:gd name="T19" fmla="*/ 128 h 135"/>
                  <a:gd name="T20" fmla="*/ 7 w 127"/>
                  <a:gd name="T21" fmla="*/ 128 h 135"/>
                  <a:gd name="T22" fmla="*/ 16 w 127"/>
                  <a:gd name="T23" fmla="*/ 118 h 135"/>
                  <a:gd name="T24" fmla="*/ 16 w 127"/>
                  <a:gd name="T25" fmla="*/ 111 h 135"/>
                  <a:gd name="T26" fmla="*/ 16 w 127"/>
                  <a:gd name="T27" fmla="*/ 24 h 135"/>
                  <a:gd name="T28" fmla="*/ 16 w 127"/>
                  <a:gd name="T29" fmla="*/ 16 h 135"/>
                  <a:gd name="T30" fmla="*/ 8 w 127"/>
                  <a:gd name="T31" fmla="*/ 9 h 135"/>
                  <a:gd name="T32" fmla="*/ 0 w 127"/>
                  <a:gd name="T33" fmla="*/ 8 h 135"/>
                  <a:gd name="T34" fmla="*/ 0 w 127"/>
                  <a:gd name="T35" fmla="*/ 1 h 135"/>
                  <a:gd name="T36" fmla="*/ 49 w 127"/>
                  <a:gd name="T37" fmla="*/ 1 h 135"/>
                  <a:gd name="T38" fmla="*/ 50 w 127"/>
                  <a:gd name="T39" fmla="*/ 8 h 135"/>
                  <a:gd name="T40" fmla="*/ 41 w 127"/>
                  <a:gd name="T41" fmla="*/ 9 h 135"/>
                  <a:gd name="T42" fmla="*/ 34 w 127"/>
                  <a:gd name="T43" fmla="*/ 16 h 135"/>
                  <a:gd name="T44" fmla="*/ 33 w 127"/>
                  <a:gd name="T45" fmla="*/ 23 h 135"/>
                  <a:gd name="T46" fmla="*/ 33 w 127"/>
                  <a:gd name="T47" fmla="*/ 70 h 135"/>
                  <a:gd name="T48" fmla="*/ 33 w 127"/>
                  <a:gd name="T49" fmla="*/ 73 h 135"/>
                  <a:gd name="T50" fmla="*/ 36 w 127"/>
                  <a:gd name="T51" fmla="*/ 71 h 135"/>
                  <a:gd name="T52" fmla="*/ 83 w 127"/>
                  <a:gd name="T53" fmla="*/ 19 h 135"/>
                  <a:gd name="T54" fmla="*/ 86 w 127"/>
                  <a:gd name="T55" fmla="*/ 14 h 135"/>
                  <a:gd name="T56" fmla="*/ 84 w 127"/>
                  <a:gd name="T57" fmla="*/ 9 h 135"/>
                  <a:gd name="T58" fmla="*/ 76 w 127"/>
                  <a:gd name="T59" fmla="*/ 8 h 135"/>
                  <a:gd name="T60" fmla="*/ 76 w 127"/>
                  <a:gd name="T61" fmla="*/ 1 h 135"/>
                  <a:gd name="T62" fmla="*/ 122 w 127"/>
                  <a:gd name="T63" fmla="*/ 1 h 135"/>
                  <a:gd name="T64" fmla="*/ 122 w 127"/>
                  <a:gd name="T65" fmla="*/ 8 h 135"/>
                  <a:gd name="T66" fmla="*/ 118 w 127"/>
                  <a:gd name="T67" fmla="*/ 8 h 135"/>
                  <a:gd name="T68" fmla="*/ 99 w 127"/>
                  <a:gd name="T69" fmla="*/ 18 h 135"/>
                  <a:gd name="T70" fmla="*/ 77 w 127"/>
                  <a:gd name="T71" fmla="*/ 41 h 135"/>
                  <a:gd name="T72" fmla="*/ 62 w 127"/>
                  <a:gd name="T73" fmla="*/ 57 h 135"/>
                  <a:gd name="T74" fmla="*/ 64 w 127"/>
                  <a:gd name="T75" fmla="*/ 61 h 135"/>
                  <a:gd name="T76" fmla="*/ 102 w 127"/>
                  <a:gd name="T77" fmla="*/ 113 h 135"/>
                  <a:gd name="T78" fmla="*/ 108 w 127"/>
                  <a:gd name="T79" fmla="*/ 120 h 135"/>
                  <a:gd name="T80" fmla="*/ 123 w 127"/>
                  <a:gd name="T81" fmla="*/ 127 h 135"/>
                  <a:gd name="T82" fmla="*/ 127 w 127"/>
                  <a:gd name="T83" fmla="*/ 128 h 135"/>
                  <a:gd name="T84" fmla="*/ 127 w 127"/>
                  <a:gd name="T85" fmla="*/ 135 h 135"/>
                  <a:gd name="T86" fmla="*/ 73 w 127"/>
                  <a:gd name="T87" fmla="*/ 135 h 135"/>
                  <a:gd name="T88" fmla="*/ 73 w 127"/>
                  <a:gd name="T89" fmla="*/ 128 h 135"/>
                  <a:gd name="T90" fmla="*/ 80 w 127"/>
                  <a:gd name="T91" fmla="*/ 127 h 135"/>
                  <a:gd name="T92" fmla="*/ 84 w 127"/>
                  <a:gd name="T93" fmla="*/ 120 h 135"/>
                  <a:gd name="T94" fmla="*/ 82 w 127"/>
                  <a:gd name="T95" fmla="*/ 115 h 135"/>
                  <a:gd name="T96" fmla="*/ 51 w 127"/>
                  <a:gd name="T97" fmla="*/ 72 h 135"/>
                  <a:gd name="T98" fmla="*/ 50 w 127"/>
                  <a:gd name="T99" fmla="*/ 70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7" h="135">
                    <a:moveTo>
                      <a:pt x="50" y="70"/>
                    </a:moveTo>
                    <a:cubicBezTo>
                      <a:pt x="44" y="76"/>
                      <a:pt x="39" y="81"/>
                      <a:pt x="34" y="87"/>
                    </a:cubicBezTo>
                    <a:cubicBezTo>
                      <a:pt x="33" y="88"/>
                      <a:pt x="33" y="89"/>
                      <a:pt x="33" y="90"/>
                    </a:cubicBezTo>
                    <a:cubicBezTo>
                      <a:pt x="33" y="99"/>
                      <a:pt x="33" y="107"/>
                      <a:pt x="33" y="116"/>
                    </a:cubicBezTo>
                    <a:cubicBezTo>
                      <a:pt x="33" y="117"/>
                      <a:pt x="33" y="118"/>
                      <a:pt x="34" y="120"/>
                    </a:cubicBezTo>
                    <a:cubicBezTo>
                      <a:pt x="35" y="125"/>
                      <a:pt x="36" y="126"/>
                      <a:pt x="41" y="127"/>
                    </a:cubicBezTo>
                    <a:cubicBezTo>
                      <a:pt x="44" y="127"/>
                      <a:pt x="46" y="128"/>
                      <a:pt x="49" y="128"/>
                    </a:cubicBezTo>
                    <a:cubicBezTo>
                      <a:pt x="49" y="130"/>
                      <a:pt x="49" y="133"/>
                      <a:pt x="49" y="135"/>
                    </a:cubicBezTo>
                    <a:cubicBezTo>
                      <a:pt x="33" y="135"/>
                      <a:pt x="17" y="135"/>
                      <a:pt x="0" y="135"/>
                    </a:cubicBezTo>
                    <a:cubicBezTo>
                      <a:pt x="0" y="133"/>
                      <a:pt x="0" y="131"/>
                      <a:pt x="0" y="128"/>
                    </a:cubicBezTo>
                    <a:cubicBezTo>
                      <a:pt x="2" y="128"/>
                      <a:pt x="5" y="128"/>
                      <a:pt x="7" y="128"/>
                    </a:cubicBezTo>
                    <a:cubicBezTo>
                      <a:pt x="14" y="127"/>
                      <a:pt x="16" y="125"/>
                      <a:pt x="16" y="118"/>
                    </a:cubicBezTo>
                    <a:cubicBezTo>
                      <a:pt x="16" y="115"/>
                      <a:pt x="16" y="113"/>
                      <a:pt x="16" y="111"/>
                    </a:cubicBezTo>
                    <a:cubicBezTo>
                      <a:pt x="16" y="82"/>
                      <a:pt x="16" y="53"/>
                      <a:pt x="16" y="24"/>
                    </a:cubicBezTo>
                    <a:cubicBezTo>
                      <a:pt x="16" y="21"/>
                      <a:pt x="16" y="18"/>
                      <a:pt x="16" y="16"/>
                    </a:cubicBezTo>
                    <a:cubicBezTo>
                      <a:pt x="15" y="11"/>
                      <a:pt x="13" y="9"/>
                      <a:pt x="8" y="9"/>
                    </a:cubicBezTo>
                    <a:cubicBezTo>
                      <a:pt x="5" y="8"/>
                      <a:pt x="3" y="8"/>
                      <a:pt x="0" y="8"/>
                    </a:cubicBezTo>
                    <a:cubicBezTo>
                      <a:pt x="0" y="5"/>
                      <a:pt x="0" y="3"/>
                      <a:pt x="0" y="1"/>
                    </a:cubicBezTo>
                    <a:cubicBezTo>
                      <a:pt x="4" y="0"/>
                      <a:pt x="40" y="0"/>
                      <a:pt x="49" y="1"/>
                    </a:cubicBezTo>
                    <a:cubicBezTo>
                      <a:pt x="49" y="3"/>
                      <a:pt x="50" y="5"/>
                      <a:pt x="50" y="8"/>
                    </a:cubicBezTo>
                    <a:cubicBezTo>
                      <a:pt x="47" y="8"/>
                      <a:pt x="44" y="8"/>
                      <a:pt x="41" y="9"/>
                    </a:cubicBezTo>
                    <a:cubicBezTo>
                      <a:pt x="37" y="9"/>
                      <a:pt x="34" y="11"/>
                      <a:pt x="34" y="16"/>
                    </a:cubicBezTo>
                    <a:cubicBezTo>
                      <a:pt x="33" y="18"/>
                      <a:pt x="33" y="20"/>
                      <a:pt x="33" y="23"/>
                    </a:cubicBezTo>
                    <a:cubicBezTo>
                      <a:pt x="33" y="39"/>
                      <a:pt x="33" y="54"/>
                      <a:pt x="33" y="70"/>
                    </a:cubicBezTo>
                    <a:cubicBezTo>
                      <a:pt x="33" y="71"/>
                      <a:pt x="33" y="72"/>
                      <a:pt x="33" y="73"/>
                    </a:cubicBezTo>
                    <a:cubicBezTo>
                      <a:pt x="35" y="72"/>
                      <a:pt x="36" y="72"/>
                      <a:pt x="36" y="71"/>
                    </a:cubicBezTo>
                    <a:cubicBezTo>
                      <a:pt x="52" y="54"/>
                      <a:pt x="67" y="37"/>
                      <a:pt x="83" y="19"/>
                    </a:cubicBezTo>
                    <a:cubicBezTo>
                      <a:pt x="84" y="18"/>
                      <a:pt x="85" y="16"/>
                      <a:pt x="86" y="14"/>
                    </a:cubicBezTo>
                    <a:cubicBezTo>
                      <a:pt x="88" y="12"/>
                      <a:pt x="87" y="10"/>
                      <a:pt x="84" y="9"/>
                    </a:cubicBezTo>
                    <a:cubicBezTo>
                      <a:pt x="81" y="8"/>
                      <a:pt x="79" y="8"/>
                      <a:pt x="76" y="8"/>
                    </a:cubicBezTo>
                    <a:cubicBezTo>
                      <a:pt x="76" y="5"/>
                      <a:pt x="76" y="3"/>
                      <a:pt x="76" y="1"/>
                    </a:cubicBezTo>
                    <a:cubicBezTo>
                      <a:pt x="79" y="0"/>
                      <a:pt x="114" y="0"/>
                      <a:pt x="122" y="1"/>
                    </a:cubicBezTo>
                    <a:cubicBezTo>
                      <a:pt x="122" y="3"/>
                      <a:pt x="122" y="5"/>
                      <a:pt x="122" y="8"/>
                    </a:cubicBezTo>
                    <a:cubicBezTo>
                      <a:pt x="121" y="8"/>
                      <a:pt x="120" y="8"/>
                      <a:pt x="118" y="8"/>
                    </a:cubicBezTo>
                    <a:cubicBezTo>
                      <a:pt x="111" y="9"/>
                      <a:pt x="104" y="12"/>
                      <a:pt x="99" y="18"/>
                    </a:cubicBezTo>
                    <a:cubicBezTo>
                      <a:pt x="92" y="25"/>
                      <a:pt x="85" y="33"/>
                      <a:pt x="77" y="41"/>
                    </a:cubicBezTo>
                    <a:cubicBezTo>
                      <a:pt x="72" y="46"/>
                      <a:pt x="67" y="52"/>
                      <a:pt x="62" y="57"/>
                    </a:cubicBezTo>
                    <a:cubicBezTo>
                      <a:pt x="63" y="58"/>
                      <a:pt x="64" y="59"/>
                      <a:pt x="64" y="61"/>
                    </a:cubicBezTo>
                    <a:cubicBezTo>
                      <a:pt x="77" y="78"/>
                      <a:pt x="90" y="95"/>
                      <a:pt x="102" y="113"/>
                    </a:cubicBezTo>
                    <a:cubicBezTo>
                      <a:pt x="104" y="115"/>
                      <a:pt x="106" y="118"/>
                      <a:pt x="108" y="120"/>
                    </a:cubicBezTo>
                    <a:cubicBezTo>
                      <a:pt x="112" y="124"/>
                      <a:pt x="117" y="127"/>
                      <a:pt x="123" y="127"/>
                    </a:cubicBezTo>
                    <a:cubicBezTo>
                      <a:pt x="124" y="128"/>
                      <a:pt x="125" y="128"/>
                      <a:pt x="127" y="128"/>
                    </a:cubicBezTo>
                    <a:cubicBezTo>
                      <a:pt x="127" y="130"/>
                      <a:pt x="127" y="133"/>
                      <a:pt x="127" y="135"/>
                    </a:cubicBezTo>
                    <a:cubicBezTo>
                      <a:pt x="109" y="135"/>
                      <a:pt x="91" y="135"/>
                      <a:pt x="73" y="135"/>
                    </a:cubicBezTo>
                    <a:cubicBezTo>
                      <a:pt x="73" y="133"/>
                      <a:pt x="73" y="131"/>
                      <a:pt x="73" y="128"/>
                    </a:cubicBezTo>
                    <a:cubicBezTo>
                      <a:pt x="75" y="128"/>
                      <a:pt x="78" y="128"/>
                      <a:pt x="80" y="127"/>
                    </a:cubicBezTo>
                    <a:cubicBezTo>
                      <a:pt x="85" y="127"/>
                      <a:pt x="86" y="125"/>
                      <a:pt x="84" y="120"/>
                    </a:cubicBezTo>
                    <a:cubicBezTo>
                      <a:pt x="84" y="118"/>
                      <a:pt x="83" y="117"/>
                      <a:pt x="82" y="115"/>
                    </a:cubicBezTo>
                    <a:cubicBezTo>
                      <a:pt x="72" y="101"/>
                      <a:pt x="61" y="86"/>
                      <a:pt x="51" y="72"/>
                    </a:cubicBezTo>
                    <a:cubicBezTo>
                      <a:pt x="51" y="71"/>
                      <a:pt x="50" y="71"/>
                      <a:pt x="50" y="7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162" name="Freeform 19"/>
              <p:cNvSpPr/>
              <p:nvPr/>
            </p:nvSpPr>
            <p:spPr bwMode="auto">
              <a:xfrm>
                <a:off x="7278607" y="3887973"/>
                <a:ext cx="358826" cy="384457"/>
              </a:xfrm>
              <a:custGeom>
                <a:avLst/>
                <a:gdLst>
                  <a:gd name="T0" fmla="*/ 28 w 126"/>
                  <a:gd name="T1" fmla="*/ 16 h 135"/>
                  <a:gd name="T2" fmla="*/ 28 w 126"/>
                  <a:gd name="T3" fmla="*/ 20 h 135"/>
                  <a:gd name="T4" fmla="*/ 28 w 126"/>
                  <a:gd name="T5" fmla="*/ 109 h 135"/>
                  <a:gd name="T6" fmla="*/ 28 w 126"/>
                  <a:gd name="T7" fmla="*/ 119 h 135"/>
                  <a:gd name="T8" fmla="*/ 37 w 126"/>
                  <a:gd name="T9" fmla="*/ 127 h 135"/>
                  <a:gd name="T10" fmla="*/ 44 w 126"/>
                  <a:gd name="T11" fmla="*/ 128 h 135"/>
                  <a:gd name="T12" fmla="*/ 44 w 126"/>
                  <a:gd name="T13" fmla="*/ 135 h 135"/>
                  <a:gd name="T14" fmla="*/ 0 w 126"/>
                  <a:gd name="T15" fmla="*/ 135 h 135"/>
                  <a:gd name="T16" fmla="*/ 0 w 126"/>
                  <a:gd name="T17" fmla="*/ 128 h 135"/>
                  <a:gd name="T18" fmla="*/ 8 w 126"/>
                  <a:gd name="T19" fmla="*/ 127 h 135"/>
                  <a:gd name="T20" fmla="*/ 16 w 126"/>
                  <a:gd name="T21" fmla="*/ 120 h 135"/>
                  <a:gd name="T22" fmla="*/ 16 w 126"/>
                  <a:gd name="T23" fmla="*/ 113 h 135"/>
                  <a:gd name="T24" fmla="*/ 16 w 126"/>
                  <a:gd name="T25" fmla="*/ 19 h 135"/>
                  <a:gd name="T26" fmla="*/ 16 w 126"/>
                  <a:gd name="T27" fmla="*/ 15 h 135"/>
                  <a:gd name="T28" fmla="*/ 9 w 126"/>
                  <a:gd name="T29" fmla="*/ 9 h 135"/>
                  <a:gd name="T30" fmla="*/ 5 w 126"/>
                  <a:gd name="T31" fmla="*/ 8 h 135"/>
                  <a:gd name="T32" fmla="*/ 1 w 126"/>
                  <a:gd name="T33" fmla="*/ 8 h 135"/>
                  <a:gd name="T34" fmla="*/ 1 w 126"/>
                  <a:gd name="T35" fmla="*/ 1 h 135"/>
                  <a:gd name="T36" fmla="*/ 40 w 126"/>
                  <a:gd name="T37" fmla="*/ 1 h 135"/>
                  <a:gd name="T38" fmla="*/ 98 w 126"/>
                  <a:gd name="T39" fmla="*/ 100 h 135"/>
                  <a:gd name="T40" fmla="*/ 99 w 126"/>
                  <a:gd name="T41" fmla="*/ 100 h 135"/>
                  <a:gd name="T42" fmla="*/ 99 w 126"/>
                  <a:gd name="T43" fmla="*/ 96 h 135"/>
                  <a:gd name="T44" fmla="*/ 99 w 126"/>
                  <a:gd name="T45" fmla="*/ 24 h 135"/>
                  <a:gd name="T46" fmla="*/ 98 w 126"/>
                  <a:gd name="T47" fmla="*/ 16 h 135"/>
                  <a:gd name="T48" fmla="*/ 90 w 126"/>
                  <a:gd name="T49" fmla="*/ 9 h 135"/>
                  <a:gd name="T50" fmla="*/ 83 w 126"/>
                  <a:gd name="T51" fmla="*/ 8 h 135"/>
                  <a:gd name="T52" fmla="*/ 83 w 126"/>
                  <a:gd name="T53" fmla="*/ 1 h 135"/>
                  <a:gd name="T54" fmla="*/ 126 w 126"/>
                  <a:gd name="T55" fmla="*/ 1 h 135"/>
                  <a:gd name="T56" fmla="*/ 126 w 126"/>
                  <a:gd name="T57" fmla="*/ 8 h 135"/>
                  <a:gd name="T58" fmla="*/ 119 w 126"/>
                  <a:gd name="T59" fmla="*/ 9 h 135"/>
                  <a:gd name="T60" fmla="*/ 111 w 126"/>
                  <a:gd name="T61" fmla="*/ 16 h 135"/>
                  <a:gd name="T62" fmla="*/ 110 w 126"/>
                  <a:gd name="T63" fmla="*/ 27 h 135"/>
                  <a:gd name="T64" fmla="*/ 110 w 126"/>
                  <a:gd name="T65" fmla="*/ 129 h 135"/>
                  <a:gd name="T66" fmla="*/ 110 w 126"/>
                  <a:gd name="T67" fmla="*/ 135 h 135"/>
                  <a:gd name="T68" fmla="*/ 99 w 126"/>
                  <a:gd name="T69" fmla="*/ 135 h 135"/>
                  <a:gd name="T70" fmla="*/ 29 w 126"/>
                  <a:gd name="T71" fmla="*/ 15 h 135"/>
                  <a:gd name="T72" fmla="*/ 28 w 126"/>
                  <a:gd name="T73" fmla="*/ 16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6" h="135">
                    <a:moveTo>
                      <a:pt x="28" y="16"/>
                    </a:moveTo>
                    <a:cubicBezTo>
                      <a:pt x="28" y="17"/>
                      <a:pt x="28" y="19"/>
                      <a:pt x="28" y="20"/>
                    </a:cubicBezTo>
                    <a:cubicBezTo>
                      <a:pt x="28" y="50"/>
                      <a:pt x="28" y="79"/>
                      <a:pt x="28" y="109"/>
                    </a:cubicBezTo>
                    <a:cubicBezTo>
                      <a:pt x="28" y="112"/>
                      <a:pt x="28" y="115"/>
                      <a:pt x="28" y="119"/>
                    </a:cubicBezTo>
                    <a:cubicBezTo>
                      <a:pt x="29" y="124"/>
                      <a:pt x="31" y="126"/>
                      <a:pt x="37" y="127"/>
                    </a:cubicBezTo>
                    <a:cubicBezTo>
                      <a:pt x="39" y="127"/>
                      <a:pt x="41" y="128"/>
                      <a:pt x="44" y="128"/>
                    </a:cubicBezTo>
                    <a:cubicBezTo>
                      <a:pt x="44" y="130"/>
                      <a:pt x="44" y="133"/>
                      <a:pt x="44" y="135"/>
                    </a:cubicBezTo>
                    <a:cubicBezTo>
                      <a:pt x="29" y="135"/>
                      <a:pt x="15" y="135"/>
                      <a:pt x="0" y="135"/>
                    </a:cubicBezTo>
                    <a:cubicBezTo>
                      <a:pt x="0" y="133"/>
                      <a:pt x="0" y="131"/>
                      <a:pt x="0" y="128"/>
                    </a:cubicBezTo>
                    <a:cubicBezTo>
                      <a:pt x="3" y="128"/>
                      <a:pt x="5" y="127"/>
                      <a:pt x="8" y="127"/>
                    </a:cubicBezTo>
                    <a:cubicBezTo>
                      <a:pt x="12" y="127"/>
                      <a:pt x="15" y="124"/>
                      <a:pt x="16" y="120"/>
                    </a:cubicBezTo>
                    <a:cubicBezTo>
                      <a:pt x="16" y="118"/>
                      <a:pt x="16" y="115"/>
                      <a:pt x="16" y="113"/>
                    </a:cubicBezTo>
                    <a:cubicBezTo>
                      <a:pt x="16" y="82"/>
                      <a:pt x="16" y="50"/>
                      <a:pt x="16" y="19"/>
                    </a:cubicBezTo>
                    <a:cubicBezTo>
                      <a:pt x="16" y="18"/>
                      <a:pt x="16" y="17"/>
                      <a:pt x="16" y="15"/>
                    </a:cubicBezTo>
                    <a:cubicBezTo>
                      <a:pt x="16" y="11"/>
                      <a:pt x="14" y="9"/>
                      <a:pt x="9" y="9"/>
                    </a:cubicBezTo>
                    <a:cubicBezTo>
                      <a:pt x="8" y="8"/>
                      <a:pt x="7" y="8"/>
                      <a:pt x="5" y="8"/>
                    </a:cubicBezTo>
                    <a:cubicBezTo>
                      <a:pt x="4" y="8"/>
                      <a:pt x="2" y="8"/>
                      <a:pt x="1" y="8"/>
                    </a:cubicBezTo>
                    <a:cubicBezTo>
                      <a:pt x="1" y="5"/>
                      <a:pt x="1" y="3"/>
                      <a:pt x="1" y="1"/>
                    </a:cubicBezTo>
                    <a:cubicBezTo>
                      <a:pt x="14" y="1"/>
                      <a:pt x="27" y="1"/>
                      <a:pt x="40" y="1"/>
                    </a:cubicBezTo>
                    <a:cubicBezTo>
                      <a:pt x="59" y="34"/>
                      <a:pt x="79" y="67"/>
                      <a:pt x="98" y="100"/>
                    </a:cubicBezTo>
                    <a:cubicBezTo>
                      <a:pt x="98" y="100"/>
                      <a:pt x="99" y="100"/>
                      <a:pt x="99" y="100"/>
                    </a:cubicBezTo>
                    <a:cubicBezTo>
                      <a:pt x="99" y="99"/>
                      <a:pt x="99" y="97"/>
                      <a:pt x="99" y="96"/>
                    </a:cubicBezTo>
                    <a:cubicBezTo>
                      <a:pt x="99" y="72"/>
                      <a:pt x="99" y="48"/>
                      <a:pt x="99" y="24"/>
                    </a:cubicBezTo>
                    <a:cubicBezTo>
                      <a:pt x="99" y="21"/>
                      <a:pt x="99" y="19"/>
                      <a:pt x="98" y="16"/>
                    </a:cubicBezTo>
                    <a:cubicBezTo>
                      <a:pt x="97" y="12"/>
                      <a:pt x="94" y="9"/>
                      <a:pt x="90" y="9"/>
                    </a:cubicBezTo>
                    <a:cubicBezTo>
                      <a:pt x="88" y="8"/>
                      <a:pt x="86" y="8"/>
                      <a:pt x="83" y="8"/>
                    </a:cubicBezTo>
                    <a:cubicBezTo>
                      <a:pt x="83" y="5"/>
                      <a:pt x="83" y="3"/>
                      <a:pt x="83" y="1"/>
                    </a:cubicBezTo>
                    <a:cubicBezTo>
                      <a:pt x="87" y="0"/>
                      <a:pt x="115" y="0"/>
                      <a:pt x="126" y="1"/>
                    </a:cubicBezTo>
                    <a:cubicBezTo>
                      <a:pt x="126" y="3"/>
                      <a:pt x="126" y="5"/>
                      <a:pt x="126" y="8"/>
                    </a:cubicBezTo>
                    <a:cubicBezTo>
                      <a:pt x="124" y="8"/>
                      <a:pt x="122" y="8"/>
                      <a:pt x="119" y="9"/>
                    </a:cubicBezTo>
                    <a:cubicBezTo>
                      <a:pt x="115" y="9"/>
                      <a:pt x="112" y="12"/>
                      <a:pt x="111" y="16"/>
                    </a:cubicBezTo>
                    <a:cubicBezTo>
                      <a:pt x="111" y="20"/>
                      <a:pt x="110" y="23"/>
                      <a:pt x="110" y="27"/>
                    </a:cubicBezTo>
                    <a:cubicBezTo>
                      <a:pt x="110" y="61"/>
                      <a:pt x="110" y="95"/>
                      <a:pt x="110" y="129"/>
                    </a:cubicBezTo>
                    <a:cubicBezTo>
                      <a:pt x="110" y="131"/>
                      <a:pt x="110" y="133"/>
                      <a:pt x="110" y="135"/>
                    </a:cubicBezTo>
                    <a:cubicBezTo>
                      <a:pt x="106" y="135"/>
                      <a:pt x="103" y="135"/>
                      <a:pt x="99" y="135"/>
                    </a:cubicBezTo>
                    <a:cubicBezTo>
                      <a:pt x="76" y="95"/>
                      <a:pt x="52" y="55"/>
                      <a:pt x="29" y="15"/>
                    </a:cubicBezTo>
                    <a:cubicBezTo>
                      <a:pt x="28" y="15"/>
                      <a:pt x="28" y="15"/>
                      <a:pt x="28" y="16"/>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163" name="Freeform 20"/>
              <p:cNvSpPr/>
              <p:nvPr/>
            </p:nvSpPr>
            <p:spPr bwMode="auto">
              <a:xfrm>
                <a:off x="8233341" y="3887973"/>
                <a:ext cx="352419" cy="384457"/>
              </a:xfrm>
              <a:custGeom>
                <a:avLst/>
                <a:gdLst>
                  <a:gd name="T0" fmla="*/ 0 w 124"/>
                  <a:gd name="T1" fmla="*/ 8 h 135"/>
                  <a:gd name="T2" fmla="*/ 0 w 124"/>
                  <a:gd name="T3" fmla="*/ 1 h 135"/>
                  <a:gd name="T4" fmla="*/ 105 w 124"/>
                  <a:gd name="T5" fmla="*/ 1 h 135"/>
                  <a:gd name="T6" fmla="*/ 117 w 124"/>
                  <a:gd name="T7" fmla="*/ 35 h 135"/>
                  <a:gd name="T8" fmla="*/ 110 w 124"/>
                  <a:gd name="T9" fmla="*/ 39 h 135"/>
                  <a:gd name="T10" fmla="*/ 107 w 124"/>
                  <a:gd name="T11" fmla="*/ 33 h 135"/>
                  <a:gd name="T12" fmla="*/ 78 w 124"/>
                  <a:gd name="T13" fmla="*/ 11 h 135"/>
                  <a:gd name="T14" fmla="*/ 34 w 124"/>
                  <a:gd name="T15" fmla="*/ 11 h 135"/>
                  <a:gd name="T16" fmla="*/ 34 w 124"/>
                  <a:gd name="T17" fmla="*/ 61 h 135"/>
                  <a:gd name="T18" fmla="*/ 55 w 124"/>
                  <a:gd name="T19" fmla="*/ 60 h 135"/>
                  <a:gd name="T20" fmla="*/ 69 w 124"/>
                  <a:gd name="T21" fmla="*/ 45 h 135"/>
                  <a:gd name="T22" fmla="*/ 70 w 124"/>
                  <a:gd name="T23" fmla="*/ 36 h 135"/>
                  <a:gd name="T24" fmla="*/ 78 w 124"/>
                  <a:gd name="T25" fmla="*/ 36 h 135"/>
                  <a:gd name="T26" fmla="*/ 78 w 124"/>
                  <a:gd name="T27" fmla="*/ 95 h 135"/>
                  <a:gd name="T28" fmla="*/ 74 w 124"/>
                  <a:gd name="T29" fmla="*/ 95 h 135"/>
                  <a:gd name="T30" fmla="*/ 70 w 124"/>
                  <a:gd name="T31" fmla="*/ 95 h 135"/>
                  <a:gd name="T32" fmla="*/ 70 w 124"/>
                  <a:gd name="T33" fmla="*/ 88 h 135"/>
                  <a:gd name="T34" fmla="*/ 68 w 124"/>
                  <a:gd name="T35" fmla="*/ 81 h 135"/>
                  <a:gd name="T36" fmla="*/ 58 w 124"/>
                  <a:gd name="T37" fmla="*/ 71 h 135"/>
                  <a:gd name="T38" fmla="*/ 34 w 124"/>
                  <a:gd name="T39" fmla="*/ 70 h 135"/>
                  <a:gd name="T40" fmla="*/ 33 w 124"/>
                  <a:gd name="T41" fmla="*/ 74 h 135"/>
                  <a:gd name="T42" fmla="*/ 33 w 124"/>
                  <a:gd name="T43" fmla="*/ 115 h 135"/>
                  <a:gd name="T44" fmla="*/ 43 w 124"/>
                  <a:gd name="T45" fmla="*/ 125 h 135"/>
                  <a:gd name="T46" fmla="*/ 69 w 124"/>
                  <a:gd name="T47" fmla="*/ 125 h 135"/>
                  <a:gd name="T48" fmla="*/ 112 w 124"/>
                  <a:gd name="T49" fmla="*/ 97 h 135"/>
                  <a:gd name="T50" fmla="*/ 115 w 124"/>
                  <a:gd name="T51" fmla="*/ 90 h 135"/>
                  <a:gd name="T52" fmla="*/ 124 w 124"/>
                  <a:gd name="T53" fmla="*/ 93 h 135"/>
                  <a:gd name="T54" fmla="*/ 109 w 124"/>
                  <a:gd name="T55" fmla="*/ 135 h 135"/>
                  <a:gd name="T56" fmla="*/ 0 w 124"/>
                  <a:gd name="T57" fmla="*/ 135 h 135"/>
                  <a:gd name="T58" fmla="*/ 0 w 124"/>
                  <a:gd name="T59" fmla="*/ 128 h 135"/>
                  <a:gd name="T60" fmla="*/ 8 w 124"/>
                  <a:gd name="T61" fmla="*/ 127 h 135"/>
                  <a:gd name="T62" fmla="*/ 15 w 124"/>
                  <a:gd name="T63" fmla="*/ 120 h 135"/>
                  <a:gd name="T64" fmla="*/ 16 w 124"/>
                  <a:gd name="T65" fmla="*/ 113 h 135"/>
                  <a:gd name="T66" fmla="*/ 16 w 124"/>
                  <a:gd name="T67" fmla="*/ 21 h 135"/>
                  <a:gd name="T68" fmla="*/ 16 w 124"/>
                  <a:gd name="T69" fmla="*/ 16 h 135"/>
                  <a:gd name="T70" fmla="*/ 8 w 124"/>
                  <a:gd name="T71" fmla="*/ 9 h 135"/>
                  <a:gd name="T72" fmla="*/ 4 w 124"/>
                  <a:gd name="T73" fmla="*/ 8 h 135"/>
                  <a:gd name="T74" fmla="*/ 0 w 124"/>
                  <a:gd name="T75" fmla="*/ 8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4" h="135">
                    <a:moveTo>
                      <a:pt x="0" y="8"/>
                    </a:moveTo>
                    <a:cubicBezTo>
                      <a:pt x="0" y="5"/>
                      <a:pt x="0" y="3"/>
                      <a:pt x="0" y="1"/>
                    </a:cubicBezTo>
                    <a:cubicBezTo>
                      <a:pt x="3" y="0"/>
                      <a:pt x="98" y="0"/>
                      <a:pt x="105" y="1"/>
                    </a:cubicBezTo>
                    <a:cubicBezTo>
                      <a:pt x="109" y="12"/>
                      <a:pt x="113" y="24"/>
                      <a:pt x="117" y="35"/>
                    </a:cubicBezTo>
                    <a:cubicBezTo>
                      <a:pt x="115" y="37"/>
                      <a:pt x="112" y="38"/>
                      <a:pt x="110" y="39"/>
                    </a:cubicBezTo>
                    <a:cubicBezTo>
                      <a:pt x="109" y="36"/>
                      <a:pt x="108" y="35"/>
                      <a:pt x="107" y="33"/>
                    </a:cubicBezTo>
                    <a:cubicBezTo>
                      <a:pt x="101" y="20"/>
                      <a:pt x="92" y="13"/>
                      <a:pt x="78" y="11"/>
                    </a:cubicBezTo>
                    <a:cubicBezTo>
                      <a:pt x="63" y="10"/>
                      <a:pt x="48" y="11"/>
                      <a:pt x="34" y="11"/>
                    </a:cubicBezTo>
                    <a:cubicBezTo>
                      <a:pt x="33" y="15"/>
                      <a:pt x="33" y="55"/>
                      <a:pt x="34" y="61"/>
                    </a:cubicBezTo>
                    <a:cubicBezTo>
                      <a:pt x="41" y="61"/>
                      <a:pt x="48" y="61"/>
                      <a:pt x="55" y="60"/>
                    </a:cubicBezTo>
                    <a:cubicBezTo>
                      <a:pt x="64" y="59"/>
                      <a:pt x="68" y="54"/>
                      <a:pt x="69" y="45"/>
                    </a:cubicBezTo>
                    <a:cubicBezTo>
                      <a:pt x="70" y="42"/>
                      <a:pt x="70" y="39"/>
                      <a:pt x="70" y="36"/>
                    </a:cubicBezTo>
                    <a:cubicBezTo>
                      <a:pt x="73" y="36"/>
                      <a:pt x="75" y="36"/>
                      <a:pt x="78" y="36"/>
                    </a:cubicBezTo>
                    <a:cubicBezTo>
                      <a:pt x="78" y="56"/>
                      <a:pt x="78" y="75"/>
                      <a:pt x="78" y="95"/>
                    </a:cubicBezTo>
                    <a:cubicBezTo>
                      <a:pt x="77" y="95"/>
                      <a:pt x="76" y="95"/>
                      <a:pt x="74" y="95"/>
                    </a:cubicBezTo>
                    <a:cubicBezTo>
                      <a:pt x="73" y="95"/>
                      <a:pt x="72" y="95"/>
                      <a:pt x="70" y="95"/>
                    </a:cubicBezTo>
                    <a:cubicBezTo>
                      <a:pt x="70" y="93"/>
                      <a:pt x="70" y="90"/>
                      <a:pt x="70" y="88"/>
                    </a:cubicBezTo>
                    <a:cubicBezTo>
                      <a:pt x="69" y="86"/>
                      <a:pt x="69" y="83"/>
                      <a:pt x="68" y="81"/>
                    </a:cubicBezTo>
                    <a:cubicBezTo>
                      <a:pt x="67" y="75"/>
                      <a:pt x="64" y="72"/>
                      <a:pt x="58" y="71"/>
                    </a:cubicBezTo>
                    <a:cubicBezTo>
                      <a:pt x="50" y="69"/>
                      <a:pt x="42" y="70"/>
                      <a:pt x="34" y="70"/>
                    </a:cubicBezTo>
                    <a:cubicBezTo>
                      <a:pt x="33" y="72"/>
                      <a:pt x="33" y="73"/>
                      <a:pt x="33" y="74"/>
                    </a:cubicBezTo>
                    <a:cubicBezTo>
                      <a:pt x="33" y="88"/>
                      <a:pt x="33" y="102"/>
                      <a:pt x="33" y="115"/>
                    </a:cubicBezTo>
                    <a:cubicBezTo>
                      <a:pt x="33" y="124"/>
                      <a:pt x="34" y="125"/>
                      <a:pt x="43" y="125"/>
                    </a:cubicBezTo>
                    <a:cubicBezTo>
                      <a:pt x="52" y="125"/>
                      <a:pt x="60" y="125"/>
                      <a:pt x="69" y="125"/>
                    </a:cubicBezTo>
                    <a:cubicBezTo>
                      <a:pt x="89" y="125"/>
                      <a:pt x="104" y="115"/>
                      <a:pt x="112" y="97"/>
                    </a:cubicBezTo>
                    <a:cubicBezTo>
                      <a:pt x="113" y="95"/>
                      <a:pt x="114" y="93"/>
                      <a:pt x="115" y="90"/>
                    </a:cubicBezTo>
                    <a:cubicBezTo>
                      <a:pt x="118" y="91"/>
                      <a:pt x="121" y="92"/>
                      <a:pt x="124" y="93"/>
                    </a:cubicBezTo>
                    <a:cubicBezTo>
                      <a:pt x="119" y="108"/>
                      <a:pt x="114" y="121"/>
                      <a:pt x="109" y="135"/>
                    </a:cubicBezTo>
                    <a:cubicBezTo>
                      <a:pt x="73" y="135"/>
                      <a:pt x="37" y="135"/>
                      <a:pt x="0" y="135"/>
                    </a:cubicBezTo>
                    <a:cubicBezTo>
                      <a:pt x="0" y="133"/>
                      <a:pt x="0" y="131"/>
                      <a:pt x="0" y="128"/>
                    </a:cubicBezTo>
                    <a:cubicBezTo>
                      <a:pt x="3" y="128"/>
                      <a:pt x="6" y="128"/>
                      <a:pt x="8" y="127"/>
                    </a:cubicBezTo>
                    <a:cubicBezTo>
                      <a:pt x="13" y="126"/>
                      <a:pt x="15" y="125"/>
                      <a:pt x="15" y="120"/>
                    </a:cubicBezTo>
                    <a:cubicBezTo>
                      <a:pt x="16" y="118"/>
                      <a:pt x="16" y="115"/>
                      <a:pt x="16" y="113"/>
                    </a:cubicBezTo>
                    <a:cubicBezTo>
                      <a:pt x="16" y="82"/>
                      <a:pt x="16" y="52"/>
                      <a:pt x="16" y="21"/>
                    </a:cubicBezTo>
                    <a:cubicBezTo>
                      <a:pt x="16" y="20"/>
                      <a:pt x="16" y="18"/>
                      <a:pt x="16" y="16"/>
                    </a:cubicBezTo>
                    <a:cubicBezTo>
                      <a:pt x="15" y="11"/>
                      <a:pt x="13" y="9"/>
                      <a:pt x="8" y="9"/>
                    </a:cubicBezTo>
                    <a:cubicBezTo>
                      <a:pt x="7" y="9"/>
                      <a:pt x="6" y="8"/>
                      <a:pt x="4" y="8"/>
                    </a:cubicBezTo>
                    <a:cubicBezTo>
                      <a:pt x="3" y="8"/>
                      <a:pt x="2" y="8"/>
                      <a:pt x="0" y="8"/>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164" name="Freeform 21"/>
              <p:cNvSpPr/>
              <p:nvPr/>
            </p:nvSpPr>
            <p:spPr bwMode="auto">
              <a:xfrm>
                <a:off x="4949441" y="3891177"/>
                <a:ext cx="352419" cy="381253"/>
              </a:xfrm>
              <a:custGeom>
                <a:avLst/>
                <a:gdLst>
                  <a:gd name="T0" fmla="*/ 33 w 123"/>
                  <a:gd name="T1" fmla="*/ 60 h 134"/>
                  <a:gd name="T2" fmla="*/ 55 w 123"/>
                  <a:gd name="T3" fmla="*/ 59 h 134"/>
                  <a:gd name="T4" fmla="*/ 68 w 123"/>
                  <a:gd name="T5" fmla="*/ 45 h 134"/>
                  <a:gd name="T6" fmla="*/ 70 w 123"/>
                  <a:gd name="T7" fmla="*/ 35 h 134"/>
                  <a:gd name="T8" fmla="*/ 77 w 123"/>
                  <a:gd name="T9" fmla="*/ 35 h 134"/>
                  <a:gd name="T10" fmla="*/ 77 w 123"/>
                  <a:gd name="T11" fmla="*/ 94 h 134"/>
                  <a:gd name="T12" fmla="*/ 75 w 123"/>
                  <a:gd name="T13" fmla="*/ 94 h 134"/>
                  <a:gd name="T14" fmla="*/ 70 w 123"/>
                  <a:gd name="T15" fmla="*/ 94 h 134"/>
                  <a:gd name="T16" fmla="*/ 69 w 123"/>
                  <a:gd name="T17" fmla="*/ 83 h 134"/>
                  <a:gd name="T18" fmla="*/ 54 w 123"/>
                  <a:gd name="T19" fmla="*/ 69 h 134"/>
                  <a:gd name="T20" fmla="*/ 33 w 123"/>
                  <a:gd name="T21" fmla="*/ 69 h 134"/>
                  <a:gd name="T22" fmla="*/ 33 w 123"/>
                  <a:gd name="T23" fmla="*/ 73 h 134"/>
                  <a:gd name="T24" fmla="*/ 33 w 123"/>
                  <a:gd name="T25" fmla="*/ 114 h 134"/>
                  <a:gd name="T26" fmla="*/ 43 w 123"/>
                  <a:gd name="T27" fmla="*/ 124 h 134"/>
                  <a:gd name="T28" fmla="*/ 68 w 123"/>
                  <a:gd name="T29" fmla="*/ 124 h 134"/>
                  <a:gd name="T30" fmla="*/ 112 w 123"/>
                  <a:gd name="T31" fmla="*/ 96 h 134"/>
                  <a:gd name="T32" fmla="*/ 115 w 123"/>
                  <a:gd name="T33" fmla="*/ 90 h 134"/>
                  <a:gd name="T34" fmla="*/ 115 w 123"/>
                  <a:gd name="T35" fmla="*/ 90 h 134"/>
                  <a:gd name="T36" fmla="*/ 123 w 123"/>
                  <a:gd name="T37" fmla="*/ 92 h 134"/>
                  <a:gd name="T38" fmla="*/ 109 w 123"/>
                  <a:gd name="T39" fmla="*/ 134 h 134"/>
                  <a:gd name="T40" fmla="*/ 0 w 123"/>
                  <a:gd name="T41" fmla="*/ 134 h 134"/>
                  <a:gd name="T42" fmla="*/ 0 w 123"/>
                  <a:gd name="T43" fmla="*/ 127 h 134"/>
                  <a:gd name="T44" fmla="*/ 8 w 123"/>
                  <a:gd name="T45" fmla="*/ 126 h 134"/>
                  <a:gd name="T46" fmla="*/ 15 w 123"/>
                  <a:gd name="T47" fmla="*/ 120 h 134"/>
                  <a:gd name="T48" fmla="*/ 16 w 123"/>
                  <a:gd name="T49" fmla="*/ 113 h 134"/>
                  <a:gd name="T50" fmla="*/ 16 w 123"/>
                  <a:gd name="T51" fmla="*/ 20 h 134"/>
                  <a:gd name="T52" fmla="*/ 5 w 123"/>
                  <a:gd name="T53" fmla="*/ 7 h 134"/>
                  <a:gd name="T54" fmla="*/ 0 w 123"/>
                  <a:gd name="T55" fmla="*/ 7 h 134"/>
                  <a:gd name="T56" fmla="*/ 0 w 123"/>
                  <a:gd name="T57" fmla="*/ 0 h 134"/>
                  <a:gd name="T58" fmla="*/ 105 w 123"/>
                  <a:gd name="T59" fmla="*/ 0 h 134"/>
                  <a:gd name="T60" fmla="*/ 117 w 123"/>
                  <a:gd name="T61" fmla="*/ 35 h 134"/>
                  <a:gd name="T62" fmla="*/ 109 w 123"/>
                  <a:gd name="T63" fmla="*/ 38 h 134"/>
                  <a:gd name="T64" fmla="*/ 107 w 123"/>
                  <a:gd name="T65" fmla="*/ 34 h 134"/>
                  <a:gd name="T66" fmla="*/ 105 w 123"/>
                  <a:gd name="T67" fmla="*/ 29 h 134"/>
                  <a:gd name="T68" fmla="*/ 78 w 123"/>
                  <a:gd name="T69" fmla="*/ 11 h 134"/>
                  <a:gd name="T70" fmla="*/ 42 w 123"/>
                  <a:gd name="T71" fmla="*/ 10 h 134"/>
                  <a:gd name="T72" fmla="*/ 33 w 123"/>
                  <a:gd name="T73" fmla="*/ 10 h 134"/>
                  <a:gd name="T74" fmla="*/ 33 w 123"/>
                  <a:gd name="T75" fmla="*/ 60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3" h="134">
                    <a:moveTo>
                      <a:pt x="33" y="60"/>
                    </a:moveTo>
                    <a:cubicBezTo>
                      <a:pt x="41" y="60"/>
                      <a:pt x="48" y="61"/>
                      <a:pt x="55" y="59"/>
                    </a:cubicBezTo>
                    <a:cubicBezTo>
                      <a:pt x="63" y="57"/>
                      <a:pt x="67" y="53"/>
                      <a:pt x="68" y="45"/>
                    </a:cubicBezTo>
                    <a:cubicBezTo>
                      <a:pt x="69" y="42"/>
                      <a:pt x="69" y="39"/>
                      <a:pt x="70" y="35"/>
                    </a:cubicBezTo>
                    <a:cubicBezTo>
                      <a:pt x="72" y="35"/>
                      <a:pt x="75" y="35"/>
                      <a:pt x="77" y="35"/>
                    </a:cubicBezTo>
                    <a:cubicBezTo>
                      <a:pt x="77" y="55"/>
                      <a:pt x="77" y="74"/>
                      <a:pt x="77" y="94"/>
                    </a:cubicBezTo>
                    <a:cubicBezTo>
                      <a:pt x="76" y="94"/>
                      <a:pt x="75" y="94"/>
                      <a:pt x="75" y="94"/>
                    </a:cubicBezTo>
                    <a:cubicBezTo>
                      <a:pt x="73" y="94"/>
                      <a:pt x="71" y="94"/>
                      <a:pt x="70" y="94"/>
                    </a:cubicBezTo>
                    <a:cubicBezTo>
                      <a:pt x="69" y="90"/>
                      <a:pt x="69" y="86"/>
                      <a:pt x="69" y="83"/>
                    </a:cubicBezTo>
                    <a:cubicBezTo>
                      <a:pt x="67" y="74"/>
                      <a:pt x="63" y="70"/>
                      <a:pt x="54" y="69"/>
                    </a:cubicBezTo>
                    <a:cubicBezTo>
                      <a:pt x="47" y="69"/>
                      <a:pt x="40" y="69"/>
                      <a:pt x="33" y="69"/>
                    </a:cubicBezTo>
                    <a:cubicBezTo>
                      <a:pt x="33" y="71"/>
                      <a:pt x="33" y="72"/>
                      <a:pt x="33" y="73"/>
                    </a:cubicBezTo>
                    <a:cubicBezTo>
                      <a:pt x="33" y="87"/>
                      <a:pt x="33" y="101"/>
                      <a:pt x="33" y="114"/>
                    </a:cubicBezTo>
                    <a:cubicBezTo>
                      <a:pt x="33" y="123"/>
                      <a:pt x="34" y="124"/>
                      <a:pt x="43" y="124"/>
                    </a:cubicBezTo>
                    <a:cubicBezTo>
                      <a:pt x="51" y="124"/>
                      <a:pt x="60" y="124"/>
                      <a:pt x="68" y="124"/>
                    </a:cubicBezTo>
                    <a:cubicBezTo>
                      <a:pt x="89" y="124"/>
                      <a:pt x="103" y="114"/>
                      <a:pt x="112" y="96"/>
                    </a:cubicBezTo>
                    <a:cubicBezTo>
                      <a:pt x="113" y="94"/>
                      <a:pt x="114" y="92"/>
                      <a:pt x="115" y="90"/>
                    </a:cubicBezTo>
                    <a:cubicBezTo>
                      <a:pt x="115" y="90"/>
                      <a:pt x="115" y="90"/>
                      <a:pt x="115" y="90"/>
                    </a:cubicBezTo>
                    <a:cubicBezTo>
                      <a:pt x="118" y="90"/>
                      <a:pt x="120" y="91"/>
                      <a:pt x="123" y="92"/>
                    </a:cubicBezTo>
                    <a:cubicBezTo>
                      <a:pt x="118" y="107"/>
                      <a:pt x="113" y="120"/>
                      <a:pt x="109" y="134"/>
                    </a:cubicBezTo>
                    <a:cubicBezTo>
                      <a:pt x="72" y="134"/>
                      <a:pt x="36" y="134"/>
                      <a:pt x="0" y="134"/>
                    </a:cubicBezTo>
                    <a:cubicBezTo>
                      <a:pt x="0" y="132"/>
                      <a:pt x="0" y="130"/>
                      <a:pt x="0" y="127"/>
                    </a:cubicBezTo>
                    <a:cubicBezTo>
                      <a:pt x="2" y="127"/>
                      <a:pt x="5" y="126"/>
                      <a:pt x="8" y="126"/>
                    </a:cubicBezTo>
                    <a:cubicBezTo>
                      <a:pt x="12" y="126"/>
                      <a:pt x="14" y="124"/>
                      <a:pt x="15" y="120"/>
                    </a:cubicBezTo>
                    <a:cubicBezTo>
                      <a:pt x="15" y="118"/>
                      <a:pt x="16" y="115"/>
                      <a:pt x="16" y="113"/>
                    </a:cubicBezTo>
                    <a:cubicBezTo>
                      <a:pt x="16" y="82"/>
                      <a:pt x="16" y="51"/>
                      <a:pt x="16" y="20"/>
                    </a:cubicBezTo>
                    <a:cubicBezTo>
                      <a:pt x="16" y="10"/>
                      <a:pt x="14" y="8"/>
                      <a:pt x="5" y="7"/>
                    </a:cubicBezTo>
                    <a:cubicBezTo>
                      <a:pt x="3" y="7"/>
                      <a:pt x="1" y="7"/>
                      <a:pt x="0" y="7"/>
                    </a:cubicBezTo>
                    <a:cubicBezTo>
                      <a:pt x="0" y="4"/>
                      <a:pt x="0" y="2"/>
                      <a:pt x="0" y="0"/>
                    </a:cubicBezTo>
                    <a:cubicBezTo>
                      <a:pt x="34" y="0"/>
                      <a:pt x="69" y="0"/>
                      <a:pt x="105" y="0"/>
                    </a:cubicBezTo>
                    <a:cubicBezTo>
                      <a:pt x="109" y="11"/>
                      <a:pt x="112" y="22"/>
                      <a:pt x="117" y="35"/>
                    </a:cubicBezTo>
                    <a:cubicBezTo>
                      <a:pt x="114" y="36"/>
                      <a:pt x="112" y="37"/>
                      <a:pt x="109" y="38"/>
                    </a:cubicBezTo>
                    <a:cubicBezTo>
                      <a:pt x="108" y="36"/>
                      <a:pt x="108" y="35"/>
                      <a:pt x="107" y="34"/>
                    </a:cubicBezTo>
                    <a:cubicBezTo>
                      <a:pt x="107" y="32"/>
                      <a:pt x="106" y="31"/>
                      <a:pt x="105" y="29"/>
                    </a:cubicBezTo>
                    <a:cubicBezTo>
                      <a:pt x="100" y="18"/>
                      <a:pt x="90" y="11"/>
                      <a:pt x="78" y="11"/>
                    </a:cubicBezTo>
                    <a:cubicBezTo>
                      <a:pt x="66" y="10"/>
                      <a:pt x="54" y="10"/>
                      <a:pt x="42" y="10"/>
                    </a:cubicBezTo>
                    <a:cubicBezTo>
                      <a:pt x="39" y="10"/>
                      <a:pt x="36" y="10"/>
                      <a:pt x="33" y="10"/>
                    </a:cubicBezTo>
                    <a:cubicBezTo>
                      <a:pt x="33" y="26"/>
                      <a:pt x="33" y="43"/>
                      <a:pt x="33" y="6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165" name="Freeform 22"/>
              <p:cNvSpPr/>
              <p:nvPr/>
            </p:nvSpPr>
            <p:spPr bwMode="auto">
              <a:xfrm>
                <a:off x="5897767" y="3891177"/>
                <a:ext cx="358826" cy="381253"/>
              </a:xfrm>
              <a:custGeom>
                <a:avLst/>
                <a:gdLst>
                  <a:gd name="T0" fmla="*/ 43 w 126"/>
                  <a:gd name="T1" fmla="*/ 134 h 134"/>
                  <a:gd name="T2" fmla="*/ 0 w 126"/>
                  <a:gd name="T3" fmla="*/ 134 h 134"/>
                  <a:gd name="T4" fmla="*/ 0 w 126"/>
                  <a:gd name="T5" fmla="*/ 127 h 134"/>
                  <a:gd name="T6" fmla="*/ 7 w 126"/>
                  <a:gd name="T7" fmla="*/ 126 h 134"/>
                  <a:gd name="T8" fmla="*/ 16 w 126"/>
                  <a:gd name="T9" fmla="*/ 118 h 134"/>
                  <a:gd name="T10" fmla="*/ 16 w 126"/>
                  <a:gd name="T11" fmla="*/ 110 h 134"/>
                  <a:gd name="T12" fmla="*/ 16 w 126"/>
                  <a:gd name="T13" fmla="*/ 18 h 134"/>
                  <a:gd name="T14" fmla="*/ 5 w 126"/>
                  <a:gd name="T15" fmla="*/ 7 h 134"/>
                  <a:gd name="T16" fmla="*/ 0 w 126"/>
                  <a:gd name="T17" fmla="*/ 7 h 134"/>
                  <a:gd name="T18" fmla="*/ 0 w 126"/>
                  <a:gd name="T19" fmla="*/ 0 h 134"/>
                  <a:gd name="T20" fmla="*/ 40 w 126"/>
                  <a:gd name="T21" fmla="*/ 0 h 134"/>
                  <a:gd name="T22" fmla="*/ 98 w 126"/>
                  <a:gd name="T23" fmla="*/ 100 h 134"/>
                  <a:gd name="T24" fmla="*/ 99 w 126"/>
                  <a:gd name="T25" fmla="*/ 96 h 134"/>
                  <a:gd name="T26" fmla="*/ 99 w 126"/>
                  <a:gd name="T27" fmla="*/ 24 h 134"/>
                  <a:gd name="T28" fmla="*/ 98 w 126"/>
                  <a:gd name="T29" fmla="*/ 17 h 134"/>
                  <a:gd name="T30" fmla="*/ 89 w 126"/>
                  <a:gd name="T31" fmla="*/ 7 h 134"/>
                  <a:gd name="T32" fmla="*/ 83 w 126"/>
                  <a:gd name="T33" fmla="*/ 7 h 134"/>
                  <a:gd name="T34" fmla="*/ 83 w 126"/>
                  <a:gd name="T35" fmla="*/ 4 h 134"/>
                  <a:gd name="T36" fmla="*/ 83 w 126"/>
                  <a:gd name="T37" fmla="*/ 0 h 134"/>
                  <a:gd name="T38" fmla="*/ 125 w 126"/>
                  <a:gd name="T39" fmla="*/ 0 h 134"/>
                  <a:gd name="T40" fmla="*/ 126 w 126"/>
                  <a:gd name="T41" fmla="*/ 3 h 134"/>
                  <a:gd name="T42" fmla="*/ 126 w 126"/>
                  <a:gd name="T43" fmla="*/ 7 h 134"/>
                  <a:gd name="T44" fmla="*/ 120 w 126"/>
                  <a:gd name="T45" fmla="*/ 7 h 134"/>
                  <a:gd name="T46" fmla="*/ 110 w 126"/>
                  <a:gd name="T47" fmla="*/ 16 h 134"/>
                  <a:gd name="T48" fmla="*/ 110 w 126"/>
                  <a:gd name="T49" fmla="*/ 26 h 134"/>
                  <a:gd name="T50" fmla="*/ 110 w 126"/>
                  <a:gd name="T51" fmla="*/ 128 h 134"/>
                  <a:gd name="T52" fmla="*/ 110 w 126"/>
                  <a:gd name="T53" fmla="*/ 134 h 134"/>
                  <a:gd name="T54" fmla="*/ 98 w 126"/>
                  <a:gd name="T55" fmla="*/ 134 h 134"/>
                  <a:gd name="T56" fmla="*/ 28 w 126"/>
                  <a:gd name="T57" fmla="*/ 14 h 134"/>
                  <a:gd name="T58" fmla="*/ 28 w 126"/>
                  <a:gd name="T59" fmla="*/ 14 h 134"/>
                  <a:gd name="T60" fmla="*/ 27 w 126"/>
                  <a:gd name="T61" fmla="*/ 17 h 134"/>
                  <a:gd name="T62" fmla="*/ 27 w 126"/>
                  <a:gd name="T63" fmla="*/ 110 h 134"/>
                  <a:gd name="T64" fmla="*/ 28 w 126"/>
                  <a:gd name="T65" fmla="*/ 118 h 134"/>
                  <a:gd name="T66" fmla="*/ 36 w 126"/>
                  <a:gd name="T67" fmla="*/ 126 h 134"/>
                  <a:gd name="T68" fmla="*/ 43 w 126"/>
                  <a:gd name="T69" fmla="*/ 127 h 134"/>
                  <a:gd name="T70" fmla="*/ 43 w 126"/>
                  <a:gd name="T71" fmla="*/ 134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26" h="134">
                    <a:moveTo>
                      <a:pt x="43" y="134"/>
                    </a:moveTo>
                    <a:cubicBezTo>
                      <a:pt x="29" y="134"/>
                      <a:pt x="14" y="134"/>
                      <a:pt x="0" y="134"/>
                    </a:cubicBezTo>
                    <a:cubicBezTo>
                      <a:pt x="0" y="132"/>
                      <a:pt x="0" y="130"/>
                      <a:pt x="0" y="127"/>
                    </a:cubicBezTo>
                    <a:cubicBezTo>
                      <a:pt x="2" y="127"/>
                      <a:pt x="5" y="127"/>
                      <a:pt x="7" y="126"/>
                    </a:cubicBezTo>
                    <a:cubicBezTo>
                      <a:pt x="13" y="125"/>
                      <a:pt x="15" y="123"/>
                      <a:pt x="16" y="118"/>
                    </a:cubicBezTo>
                    <a:cubicBezTo>
                      <a:pt x="16" y="115"/>
                      <a:pt x="16" y="113"/>
                      <a:pt x="16" y="110"/>
                    </a:cubicBezTo>
                    <a:cubicBezTo>
                      <a:pt x="16" y="80"/>
                      <a:pt x="16" y="49"/>
                      <a:pt x="16" y="18"/>
                    </a:cubicBezTo>
                    <a:cubicBezTo>
                      <a:pt x="16" y="9"/>
                      <a:pt x="14" y="8"/>
                      <a:pt x="5" y="7"/>
                    </a:cubicBezTo>
                    <a:cubicBezTo>
                      <a:pt x="4" y="7"/>
                      <a:pt x="2" y="7"/>
                      <a:pt x="0" y="7"/>
                    </a:cubicBezTo>
                    <a:cubicBezTo>
                      <a:pt x="0" y="4"/>
                      <a:pt x="0" y="2"/>
                      <a:pt x="0" y="0"/>
                    </a:cubicBezTo>
                    <a:cubicBezTo>
                      <a:pt x="13" y="0"/>
                      <a:pt x="26" y="0"/>
                      <a:pt x="40" y="0"/>
                    </a:cubicBezTo>
                    <a:cubicBezTo>
                      <a:pt x="59" y="33"/>
                      <a:pt x="78" y="66"/>
                      <a:pt x="98" y="100"/>
                    </a:cubicBezTo>
                    <a:cubicBezTo>
                      <a:pt x="98" y="98"/>
                      <a:pt x="99" y="97"/>
                      <a:pt x="99" y="96"/>
                    </a:cubicBezTo>
                    <a:cubicBezTo>
                      <a:pt x="99" y="72"/>
                      <a:pt x="99" y="48"/>
                      <a:pt x="99" y="24"/>
                    </a:cubicBezTo>
                    <a:cubicBezTo>
                      <a:pt x="99" y="22"/>
                      <a:pt x="99" y="19"/>
                      <a:pt x="98" y="17"/>
                    </a:cubicBezTo>
                    <a:cubicBezTo>
                      <a:pt x="97" y="11"/>
                      <a:pt x="95" y="8"/>
                      <a:pt x="89" y="7"/>
                    </a:cubicBezTo>
                    <a:cubicBezTo>
                      <a:pt x="87" y="7"/>
                      <a:pt x="85" y="7"/>
                      <a:pt x="83" y="7"/>
                    </a:cubicBezTo>
                    <a:cubicBezTo>
                      <a:pt x="83" y="6"/>
                      <a:pt x="83" y="5"/>
                      <a:pt x="83" y="4"/>
                    </a:cubicBezTo>
                    <a:cubicBezTo>
                      <a:pt x="83" y="2"/>
                      <a:pt x="83" y="1"/>
                      <a:pt x="83" y="0"/>
                    </a:cubicBezTo>
                    <a:cubicBezTo>
                      <a:pt x="97" y="0"/>
                      <a:pt x="111" y="0"/>
                      <a:pt x="125" y="0"/>
                    </a:cubicBezTo>
                    <a:cubicBezTo>
                      <a:pt x="125" y="1"/>
                      <a:pt x="126" y="2"/>
                      <a:pt x="126" y="3"/>
                    </a:cubicBezTo>
                    <a:cubicBezTo>
                      <a:pt x="126" y="4"/>
                      <a:pt x="126" y="5"/>
                      <a:pt x="126" y="7"/>
                    </a:cubicBezTo>
                    <a:cubicBezTo>
                      <a:pt x="124" y="7"/>
                      <a:pt x="122" y="7"/>
                      <a:pt x="120" y="7"/>
                    </a:cubicBezTo>
                    <a:cubicBezTo>
                      <a:pt x="114" y="8"/>
                      <a:pt x="111" y="11"/>
                      <a:pt x="110" y="16"/>
                    </a:cubicBezTo>
                    <a:cubicBezTo>
                      <a:pt x="110" y="20"/>
                      <a:pt x="110" y="23"/>
                      <a:pt x="110" y="26"/>
                    </a:cubicBezTo>
                    <a:cubicBezTo>
                      <a:pt x="110" y="60"/>
                      <a:pt x="110" y="94"/>
                      <a:pt x="110" y="128"/>
                    </a:cubicBezTo>
                    <a:cubicBezTo>
                      <a:pt x="110" y="130"/>
                      <a:pt x="110" y="132"/>
                      <a:pt x="110" y="134"/>
                    </a:cubicBezTo>
                    <a:cubicBezTo>
                      <a:pt x="106" y="134"/>
                      <a:pt x="102" y="134"/>
                      <a:pt x="98" y="134"/>
                    </a:cubicBezTo>
                    <a:cubicBezTo>
                      <a:pt x="75" y="94"/>
                      <a:pt x="52" y="54"/>
                      <a:pt x="28" y="14"/>
                    </a:cubicBezTo>
                    <a:cubicBezTo>
                      <a:pt x="28" y="14"/>
                      <a:pt x="28" y="14"/>
                      <a:pt x="28" y="14"/>
                    </a:cubicBezTo>
                    <a:cubicBezTo>
                      <a:pt x="27" y="15"/>
                      <a:pt x="27" y="16"/>
                      <a:pt x="27" y="17"/>
                    </a:cubicBezTo>
                    <a:cubicBezTo>
                      <a:pt x="27" y="48"/>
                      <a:pt x="27" y="79"/>
                      <a:pt x="27" y="110"/>
                    </a:cubicBezTo>
                    <a:cubicBezTo>
                      <a:pt x="27" y="113"/>
                      <a:pt x="27" y="116"/>
                      <a:pt x="28" y="118"/>
                    </a:cubicBezTo>
                    <a:cubicBezTo>
                      <a:pt x="29" y="123"/>
                      <a:pt x="31" y="125"/>
                      <a:pt x="36" y="126"/>
                    </a:cubicBezTo>
                    <a:cubicBezTo>
                      <a:pt x="38" y="126"/>
                      <a:pt x="41" y="127"/>
                      <a:pt x="43" y="127"/>
                    </a:cubicBezTo>
                    <a:cubicBezTo>
                      <a:pt x="43" y="129"/>
                      <a:pt x="43" y="132"/>
                      <a:pt x="43" y="134"/>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166" name="Freeform 23"/>
              <p:cNvSpPr/>
              <p:nvPr/>
            </p:nvSpPr>
            <p:spPr bwMode="auto">
              <a:xfrm>
                <a:off x="6285428" y="3878362"/>
                <a:ext cx="397272" cy="410087"/>
              </a:xfrm>
              <a:custGeom>
                <a:avLst/>
                <a:gdLst>
                  <a:gd name="T0" fmla="*/ 87 w 139"/>
                  <a:gd name="T1" fmla="*/ 79 h 144"/>
                  <a:gd name="T2" fmla="*/ 87 w 139"/>
                  <a:gd name="T3" fmla="*/ 71 h 144"/>
                  <a:gd name="T4" fmla="*/ 139 w 139"/>
                  <a:gd name="T5" fmla="*/ 71 h 144"/>
                  <a:gd name="T6" fmla="*/ 139 w 139"/>
                  <a:gd name="T7" fmla="*/ 79 h 144"/>
                  <a:gd name="T8" fmla="*/ 133 w 139"/>
                  <a:gd name="T9" fmla="*/ 79 h 144"/>
                  <a:gd name="T10" fmla="*/ 124 w 139"/>
                  <a:gd name="T11" fmla="*/ 88 h 144"/>
                  <a:gd name="T12" fmla="*/ 124 w 139"/>
                  <a:gd name="T13" fmla="*/ 95 h 144"/>
                  <a:gd name="T14" fmla="*/ 124 w 139"/>
                  <a:gd name="T15" fmla="*/ 134 h 144"/>
                  <a:gd name="T16" fmla="*/ 124 w 139"/>
                  <a:gd name="T17" fmla="*/ 139 h 144"/>
                  <a:gd name="T18" fmla="*/ 115 w 139"/>
                  <a:gd name="T19" fmla="*/ 139 h 144"/>
                  <a:gd name="T20" fmla="*/ 110 w 139"/>
                  <a:gd name="T21" fmla="*/ 128 h 144"/>
                  <a:gd name="T22" fmla="*/ 105 w 139"/>
                  <a:gd name="T23" fmla="*/ 131 h 144"/>
                  <a:gd name="T24" fmla="*/ 56 w 139"/>
                  <a:gd name="T25" fmla="*/ 141 h 144"/>
                  <a:gd name="T26" fmla="*/ 10 w 139"/>
                  <a:gd name="T27" fmla="*/ 103 h 144"/>
                  <a:gd name="T28" fmla="*/ 15 w 139"/>
                  <a:gd name="T29" fmla="*/ 33 h 144"/>
                  <a:gd name="T30" fmla="*/ 56 w 139"/>
                  <a:gd name="T31" fmla="*/ 3 h 144"/>
                  <a:gd name="T32" fmla="*/ 99 w 139"/>
                  <a:gd name="T33" fmla="*/ 11 h 144"/>
                  <a:gd name="T34" fmla="*/ 102 w 139"/>
                  <a:gd name="T35" fmla="*/ 13 h 144"/>
                  <a:gd name="T36" fmla="*/ 105 w 139"/>
                  <a:gd name="T37" fmla="*/ 5 h 144"/>
                  <a:gd name="T38" fmla="*/ 112 w 139"/>
                  <a:gd name="T39" fmla="*/ 5 h 144"/>
                  <a:gd name="T40" fmla="*/ 122 w 139"/>
                  <a:gd name="T41" fmla="*/ 46 h 144"/>
                  <a:gd name="T42" fmla="*/ 114 w 139"/>
                  <a:gd name="T43" fmla="*/ 49 h 144"/>
                  <a:gd name="T44" fmla="*/ 112 w 139"/>
                  <a:gd name="T45" fmla="*/ 44 h 144"/>
                  <a:gd name="T46" fmla="*/ 100 w 139"/>
                  <a:gd name="T47" fmla="*/ 25 h 144"/>
                  <a:gd name="T48" fmla="*/ 42 w 139"/>
                  <a:gd name="T49" fmla="*/ 23 h 144"/>
                  <a:gd name="T50" fmla="*/ 24 w 139"/>
                  <a:gd name="T51" fmla="*/ 62 h 144"/>
                  <a:gd name="T52" fmla="*/ 34 w 139"/>
                  <a:gd name="T53" fmla="*/ 109 h 144"/>
                  <a:gd name="T54" fmla="*/ 77 w 139"/>
                  <a:gd name="T55" fmla="*/ 131 h 144"/>
                  <a:gd name="T56" fmla="*/ 101 w 139"/>
                  <a:gd name="T57" fmla="*/ 120 h 144"/>
                  <a:gd name="T58" fmla="*/ 106 w 139"/>
                  <a:gd name="T59" fmla="*/ 109 h 144"/>
                  <a:gd name="T60" fmla="*/ 106 w 139"/>
                  <a:gd name="T61" fmla="*/ 90 h 144"/>
                  <a:gd name="T62" fmla="*/ 96 w 139"/>
                  <a:gd name="T63" fmla="*/ 79 h 144"/>
                  <a:gd name="T64" fmla="*/ 87 w 139"/>
                  <a:gd name="T65" fmla="*/ 7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9" h="144">
                    <a:moveTo>
                      <a:pt x="87" y="79"/>
                    </a:moveTo>
                    <a:cubicBezTo>
                      <a:pt x="87" y="76"/>
                      <a:pt x="87" y="74"/>
                      <a:pt x="87" y="71"/>
                    </a:cubicBezTo>
                    <a:cubicBezTo>
                      <a:pt x="105" y="71"/>
                      <a:pt x="122" y="71"/>
                      <a:pt x="139" y="71"/>
                    </a:cubicBezTo>
                    <a:cubicBezTo>
                      <a:pt x="139" y="74"/>
                      <a:pt x="139" y="76"/>
                      <a:pt x="139" y="79"/>
                    </a:cubicBezTo>
                    <a:cubicBezTo>
                      <a:pt x="137" y="79"/>
                      <a:pt x="135" y="79"/>
                      <a:pt x="133" y="79"/>
                    </a:cubicBezTo>
                    <a:cubicBezTo>
                      <a:pt x="127" y="79"/>
                      <a:pt x="125" y="81"/>
                      <a:pt x="124" y="88"/>
                    </a:cubicBezTo>
                    <a:cubicBezTo>
                      <a:pt x="124" y="90"/>
                      <a:pt x="124" y="93"/>
                      <a:pt x="124" y="95"/>
                    </a:cubicBezTo>
                    <a:cubicBezTo>
                      <a:pt x="124" y="108"/>
                      <a:pt x="124" y="121"/>
                      <a:pt x="124" y="134"/>
                    </a:cubicBezTo>
                    <a:cubicBezTo>
                      <a:pt x="124" y="135"/>
                      <a:pt x="124" y="137"/>
                      <a:pt x="124" y="139"/>
                    </a:cubicBezTo>
                    <a:cubicBezTo>
                      <a:pt x="121" y="139"/>
                      <a:pt x="118" y="139"/>
                      <a:pt x="115" y="139"/>
                    </a:cubicBezTo>
                    <a:cubicBezTo>
                      <a:pt x="113" y="136"/>
                      <a:pt x="112" y="132"/>
                      <a:pt x="110" y="128"/>
                    </a:cubicBezTo>
                    <a:cubicBezTo>
                      <a:pt x="108" y="129"/>
                      <a:pt x="107" y="130"/>
                      <a:pt x="105" y="131"/>
                    </a:cubicBezTo>
                    <a:cubicBezTo>
                      <a:pt x="90" y="140"/>
                      <a:pt x="74" y="144"/>
                      <a:pt x="56" y="141"/>
                    </a:cubicBezTo>
                    <a:cubicBezTo>
                      <a:pt x="34" y="137"/>
                      <a:pt x="18" y="124"/>
                      <a:pt x="10" y="103"/>
                    </a:cubicBezTo>
                    <a:cubicBezTo>
                      <a:pt x="0" y="79"/>
                      <a:pt x="1" y="55"/>
                      <a:pt x="15" y="33"/>
                    </a:cubicBezTo>
                    <a:cubicBezTo>
                      <a:pt x="24" y="17"/>
                      <a:pt x="38" y="6"/>
                      <a:pt x="56" y="3"/>
                    </a:cubicBezTo>
                    <a:cubicBezTo>
                      <a:pt x="71" y="0"/>
                      <a:pt x="86" y="2"/>
                      <a:pt x="99" y="11"/>
                    </a:cubicBezTo>
                    <a:cubicBezTo>
                      <a:pt x="100" y="12"/>
                      <a:pt x="101" y="12"/>
                      <a:pt x="102" y="13"/>
                    </a:cubicBezTo>
                    <a:cubicBezTo>
                      <a:pt x="103" y="10"/>
                      <a:pt x="104" y="7"/>
                      <a:pt x="105" y="5"/>
                    </a:cubicBezTo>
                    <a:cubicBezTo>
                      <a:pt x="107" y="5"/>
                      <a:pt x="109" y="5"/>
                      <a:pt x="112" y="5"/>
                    </a:cubicBezTo>
                    <a:cubicBezTo>
                      <a:pt x="115" y="18"/>
                      <a:pt x="119" y="32"/>
                      <a:pt x="122" y="46"/>
                    </a:cubicBezTo>
                    <a:cubicBezTo>
                      <a:pt x="120" y="47"/>
                      <a:pt x="117" y="48"/>
                      <a:pt x="114" y="49"/>
                    </a:cubicBezTo>
                    <a:cubicBezTo>
                      <a:pt x="114" y="47"/>
                      <a:pt x="113" y="45"/>
                      <a:pt x="112" y="44"/>
                    </a:cubicBezTo>
                    <a:cubicBezTo>
                      <a:pt x="109" y="37"/>
                      <a:pt x="105" y="30"/>
                      <a:pt x="100" y="25"/>
                    </a:cubicBezTo>
                    <a:cubicBezTo>
                      <a:pt x="84" y="8"/>
                      <a:pt x="59" y="7"/>
                      <a:pt x="42" y="23"/>
                    </a:cubicBezTo>
                    <a:cubicBezTo>
                      <a:pt x="31" y="34"/>
                      <a:pt x="25" y="47"/>
                      <a:pt x="24" y="62"/>
                    </a:cubicBezTo>
                    <a:cubicBezTo>
                      <a:pt x="22" y="79"/>
                      <a:pt x="25" y="95"/>
                      <a:pt x="34" y="109"/>
                    </a:cubicBezTo>
                    <a:cubicBezTo>
                      <a:pt x="44" y="125"/>
                      <a:pt x="59" y="132"/>
                      <a:pt x="77" y="131"/>
                    </a:cubicBezTo>
                    <a:cubicBezTo>
                      <a:pt x="86" y="130"/>
                      <a:pt x="94" y="127"/>
                      <a:pt x="101" y="120"/>
                    </a:cubicBezTo>
                    <a:cubicBezTo>
                      <a:pt x="104" y="117"/>
                      <a:pt x="106" y="114"/>
                      <a:pt x="106" y="109"/>
                    </a:cubicBezTo>
                    <a:cubicBezTo>
                      <a:pt x="106" y="103"/>
                      <a:pt x="107" y="96"/>
                      <a:pt x="106" y="90"/>
                    </a:cubicBezTo>
                    <a:cubicBezTo>
                      <a:pt x="106" y="82"/>
                      <a:pt x="104" y="81"/>
                      <a:pt x="96" y="79"/>
                    </a:cubicBezTo>
                    <a:cubicBezTo>
                      <a:pt x="94" y="79"/>
                      <a:pt x="91" y="79"/>
                      <a:pt x="87" y="79"/>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167" name="Freeform 25"/>
              <p:cNvSpPr/>
              <p:nvPr/>
            </p:nvSpPr>
            <p:spPr bwMode="auto">
              <a:xfrm>
                <a:off x="9005458" y="3884769"/>
                <a:ext cx="323584" cy="397272"/>
              </a:xfrm>
              <a:custGeom>
                <a:avLst/>
                <a:gdLst>
                  <a:gd name="T0" fmla="*/ 103 w 113"/>
                  <a:gd name="T1" fmla="*/ 44 h 140"/>
                  <a:gd name="T2" fmla="*/ 95 w 113"/>
                  <a:gd name="T3" fmla="*/ 46 h 140"/>
                  <a:gd name="T4" fmla="*/ 92 w 113"/>
                  <a:gd name="T5" fmla="*/ 41 h 140"/>
                  <a:gd name="T6" fmla="*/ 72 w 113"/>
                  <a:gd name="T7" fmla="*/ 18 h 140"/>
                  <a:gd name="T8" fmla="*/ 38 w 113"/>
                  <a:gd name="T9" fmla="*/ 12 h 140"/>
                  <a:gd name="T10" fmla="*/ 25 w 113"/>
                  <a:gd name="T11" fmla="*/ 19 h 140"/>
                  <a:gd name="T12" fmla="*/ 26 w 113"/>
                  <a:gd name="T13" fmla="*/ 44 h 140"/>
                  <a:gd name="T14" fmla="*/ 42 w 113"/>
                  <a:gd name="T15" fmla="*/ 53 h 140"/>
                  <a:gd name="T16" fmla="*/ 70 w 113"/>
                  <a:gd name="T17" fmla="*/ 62 h 140"/>
                  <a:gd name="T18" fmla="*/ 90 w 113"/>
                  <a:gd name="T19" fmla="*/ 70 h 140"/>
                  <a:gd name="T20" fmla="*/ 97 w 113"/>
                  <a:gd name="T21" fmla="*/ 125 h 140"/>
                  <a:gd name="T22" fmla="*/ 56 w 113"/>
                  <a:gd name="T23" fmla="*/ 140 h 140"/>
                  <a:gd name="T24" fmla="*/ 25 w 113"/>
                  <a:gd name="T25" fmla="*/ 128 h 140"/>
                  <a:gd name="T26" fmla="*/ 21 w 113"/>
                  <a:gd name="T27" fmla="*/ 125 h 140"/>
                  <a:gd name="T28" fmla="*/ 16 w 113"/>
                  <a:gd name="T29" fmla="*/ 137 h 140"/>
                  <a:gd name="T30" fmla="*/ 10 w 113"/>
                  <a:gd name="T31" fmla="*/ 137 h 140"/>
                  <a:gd name="T32" fmla="*/ 1 w 113"/>
                  <a:gd name="T33" fmla="*/ 89 h 140"/>
                  <a:gd name="T34" fmla="*/ 10 w 113"/>
                  <a:gd name="T35" fmla="*/ 87 h 140"/>
                  <a:gd name="T36" fmla="*/ 13 w 113"/>
                  <a:gd name="T37" fmla="*/ 95 h 140"/>
                  <a:gd name="T38" fmla="*/ 36 w 113"/>
                  <a:gd name="T39" fmla="*/ 122 h 140"/>
                  <a:gd name="T40" fmla="*/ 69 w 113"/>
                  <a:gd name="T41" fmla="*/ 128 h 140"/>
                  <a:gd name="T42" fmla="*/ 85 w 113"/>
                  <a:gd name="T43" fmla="*/ 119 h 140"/>
                  <a:gd name="T44" fmla="*/ 81 w 113"/>
                  <a:gd name="T45" fmla="*/ 86 h 140"/>
                  <a:gd name="T46" fmla="*/ 63 w 113"/>
                  <a:gd name="T47" fmla="*/ 79 h 140"/>
                  <a:gd name="T48" fmla="*/ 38 w 113"/>
                  <a:gd name="T49" fmla="*/ 71 h 140"/>
                  <a:gd name="T50" fmla="*/ 19 w 113"/>
                  <a:gd name="T51" fmla="*/ 62 h 140"/>
                  <a:gd name="T52" fmla="*/ 15 w 113"/>
                  <a:gd name="T53" fmla="*/ 13 h 140"/>
                  <a:gd name="T54" fmla="*/ 51 w 113"/>
                  <a:gd name="T55" fmla="*/ 0 h 140"/>
                  <a:gd name="T56" fmla="*/ 81 w 113"/>
                  <a:gd name="T57" fmla="*/ 10 h 140"/>
                  <a:gd name="T58" fmla="*/ 82 w 113"/>
                  <a:gd name="T59" fmla="*/ 11 h 140"/>
                  <a:gd name="T60" fmla="*/ 83 w 113"/>
                  <a:gd name="T61" fmla="*/ 11 h 140"/>
                  <a:gd name="T62" fmla="*/ 87 w 113"/>
                  <a:gd name="T63" fmla="*/ 2 h 140"/>
                  <a:gd name="T64" fmla="*/ 93 w 113"/>
                  <a:gd name="T65" fmla="*/ 2 h 140"/>
                  <a:gd name="T66" fmla="*/ 103 w 113"/>
                  <a:gd name="T67" fmla="*/ 44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3" h="140">
                    <a:moveTo>
                      <a:pt x="103" y="44"/>
                    </a:moveTo>
                    <a:cubicBezTo>
                      <a:pt x="100" y="45"/>
                      <a:pt x="98" y="45"/>
                      <a:pt x="95" y="46"/>
                    </a:cubicBezTo>
                    <a:cubicBezTo>
                      <a:pt x="94" y="44"/>
                      <a:pt x="93" y="43"/>
                      <a:pt x="92" y="41"/>
                    </a:cubicBezTo>
                    <a:cubicBezTo>
                      <a:pt x="87" y="32"/>
                      <a:pt x="81" y="24"/>
                      <a:pt x="72" y="18"/>
                    </a:cubicBezTo>
                    <a:cubicBezTo>
                      <a:pt x="61" y="11"/>
                      <a:pt x="50" y="9"/>
                      <a:pt x="38" y="12"/>
                    </a:cubicBezTo>
                    <a:cubicBezTo>
                      <a:pt x="33" y="13"/>
                      <a:pt x="28" y="16"/>
                      <a:pt x="25" y="19"/>
                    </a:cubicBezTo>
                    <a:cubicBezTo>
                      <a:pt x="18" y="27"/>
                      <a:pt x="19" y="38"/>
                      <a:pt x="26" y="44"/>
                    </a:cubicBezTo>
                    <a:cubicBezTo>
                      <a:pt x="31" y="49"/>
                      <a:pt x="36" y="51"/>
                      <a:pt x="42" y="53"/>
                    </a:cubicBezTo>
                    <a:cubicBezTo>
                      <a:pt x="51" y="56"/>
                      <a:pt x="61" y="59"/>
                      <a:pt x="70" y="62"/>
                    </a:cubicBezTo>
                    <a:cubicBezTo>
                      <a:pt x="77" y="64"/>
                      <a:pt x="84" y="67"/>
                      <a:pt x="90" y="70"/>
                    </a:cubicBezTo>
                    <a:cubicBezTo>
                      <a:pt x="113" y="83"/>
                      <a:pt x="112" y="111"/>
                      <a:pt x="97" y="125"/>
                    </a:cubicBezTo>
                    <a:cubicBezTo>
                      <a:pt x="85" y="137"/>
                      <a:pt x="71" y="140"/>
                      <a:pt x="56" y="140"/>
                    </a:cubicBezTo>
                    <a:cubicBezTo>
                      <a:pt x="44" y="139"/>
                      <a:pt x="34" y="135"/>
                      <a:pt x="25" y="128"/>
                    </a:cubicBezTo>
                    <a:cubicBezTo>
                      <a:pt x="24" y="127"/>
                      <a:pt x="23" y="126"/>
                      <a:pt x="21" y="125"/>
                    </a:cubicBezTo>
                    <a:cubicBezTo>
                      <a:pt x="19" y="129"/>
                      <a:pt x="18" y="133"/>
                      <a:pt x="16" y="137"/>
                    </a:cubicBezTo>
                    <a:cubicBezTo>
                      <a:pt x="14" y="137"/>
                      <a:pt x="12" y="137"/>
                      <a:pt x="10" y="137"/>
                    </a:cubicBezTo>
                    <a:cubicBezTo>
                      <a:pt x="7" y="121"/>
                      <a:pt x="4" y="105"/>
                      <a:pt x="1" y="89"/>
                    </a:cubicBezTo>
                    <a:cubicBezTo>
                      <a:pt x="4" y="88"/>
                      <a:pt x="7" y="88"/>
                      <a:pt x="10" y="87"/>
                    </a:cubicBezTo>
                    <a:cubicBezTo>
                      <a:pt x="11" y="90"/>
                      <a:pt x="12" y="93"/>
                      <a:pt x="13" y="95"/>
                    </a:cubicBezTo>
                    <a:cubicBezTo>
                      <a:pt x="18" y="106"/>
                      <a:pt x="26" y="116"/>
                      <a:pt x="36" y="122"/>
                    </a:cubicBezTo>
                    <a:cubicBezTo>
                      <a:pt x="46" y="129"/>
                      <a:pt x="57" y="131"/>
                      <a:pt x="69" y="128"/>
                    </a:cubicBezTo>
                    <a:cubicBezTo>
                      <a:pt x="75" y="127"/>
                      <a:pt x="80" y="123"/>
                      <a:pt x="85" y="119"/>
                    </a:cubicBezTo>
                    <a:cubicBezTo>
                      <a:pt x="94" y="110"/>
                      <a:pt x="94" y="93"/>
                      <a:pt x="81" y="86"/>
                    </a:cubicBezTo>
                    <a:cubicBezTo>
                      <a:pt x="75" y="83"/>
                      <a:pt x="69" y="81"/>
                      <a:pt x="63" y="79"/>
                    </a:cubicBezTo>
                    <a:cubicBezTo>
                      <a:pt x="55" y="76"/>
                      <a:pt x="46" y="74"/>
                      <a:pt x="38" y="71"/>
                    </a:cubicBezTo>
                    <a:cubicBezTo>
                      <a:pt x="31" y="69"/>
                      <a:pt x="25" y="66"/>
                      <a:pt x="19" y="62"/>
                    </a:cubicBezTo>
                    <a:cubicBezTo>
                      <a:pt x="1" y="51"/>
                      <a:pt x="0" y="27"/>
                      <a:pt x="15" y="13"/>
                    </a:cubicBezTo>
                    <a:cubicBezTo>
                      <a:pt x="25" y="3"/>
                      <a:pt x="37" y="0"/>
                      <a:pt x="51" y="0"/>
                    </a:cubicBezTo>
                    <a:cubicBezTo>
                      <a:pt x="62" y="0"/>
                      <a:pt x="72" y="3"/>
                      <a:pt x="81" y="10"/>
                    </a:cubicBezTo>
                    <a:cubicBezTo>
                      <a:pt x="81" y="10"/>
                      <a:pt x="81" y="11"/>
                      <a:pt x="82" y="11"/>
                    </a:cubicBezTo>
                    <a:cubicBezTo>
                      <a:pt x="82" y="11"/>
                      <a:pt x="82" y="11"/>
                      <a:pt x="83" y="11"/>
                    </a:cubicBezTo>
                    <a:cubicBezTo>
                      <a:pt x="84" y="8"/>
                      <a:pt x="85" y="5"/>
                      <a:pt x="87" y="2"/>
                    </a:cubicBezTo>
                    <a:cubicBezTo>
                      <a:pt x="89" y="2"/>
                      <a:pt x="91" y="2"/>
                      <a:pt x="93" y="2"/>
                    </a:cubicBezTo>
                    <a:cubicBezTo>
                      <a:pt x="96" y="16"/>
                      <a:pt x="100" y="30"/>
                      <a:pt x="103" y="44"/>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168" name="Freeform 27"/>
              <p:cNvSpPr>
                <a:spLocks noEditPoints="1"/>
              </p:cNvSpPr>
              <p:nvPr/>
            </p:nvSpPr>
            <p:spPr bwMode="auto">
              <a:xfrm>
                <a:off x="4616246" y="3887973"/>
                <a:ext cx="323584" cy="384457"/>
              </a:xfrm>
              <a:custGeom>
                <a:avLst/>
                <a:gdLst>
                  <a:gd name="T0" fmla="*/ 33 w 113"/>
                  <a:gd name="T1" fmla="*/ 78 h 135"/>
                  <a:gd name="T2" fmla="*/ 33 w 113"/>
                  <a:gd name="T3" fmla="*/ 82 h 135"/>
                  <a:gd name="T4" fmla="*/ 33 w 113"/>
                  <a:gd name="T5" fmla="*/ 114 h 135"/>
                  <a:gd name="T6" fmla="*/ 33 w 113"/>
                  <a:gd name="T7" fmla="*/ 118 h 135"/>
                  <a:gd name="T8" fmla="*/ 43 w 113"/>
                  <a:gd name="T9" fmla="*/ 128 h 135"/>
                  <a:gd name="T10" fmla="*/ 49 w 113"/>
                  <a:gd name="T11" fmla="*/ 128 h 135"/>
                  <a:gd name="T12" fmla="*/ 49 w 113"/>
                  <a:gd name="T13" fmla="*/ 135 h 135"/>
                  <a:gd name="T14" fmla="*/ 0 w 113"/>
                  <a:gd name="T15" fmla="*/ 135 h 135"/>
                  <a:gd name="T16" fmla="*/ 0 w 113"/>
                  <a:gd name="T17" fmla="*/ 128 h 135"/>
                  <a:gd name="T18" fmla="*/ 8 w 113"/>
                  <a:gd name="T19" fmla="*/ 127 h 135"/>
                  <a:gd name="T20" fmla="*/ 15 w 113"/>
                  <a:gd name="T21" fmla="*/ 120 h 135"/>
                  <a:gd name="T22" fmla="*/ 15 w 113"/>
                  <a:gd name="T23" fmla="*/ 114 h 135"/>
                  <a:gd name="T24" fmla="*/ 15 w 113"/>
                  <a:gd name="T25" fmla="*/ 21 h 135"/>
                  <a:gd name="T26" fmla="*/ 15 w 113"/>
                  <a:gd name="T27" fmla="*/ 14 h 135"/>
                  <a:gd name="T28" fmla="*/ 9 w 113"/>
                  <a:gd name="T29" fmla="*/ 9 h 135"/>
                  <a:gd name="T30" fmla="*/ 0 w 113"/>
                  <a:gd name="T31" fmla="*/ 8 h 135"/>
                  <a:gd name="T32" fmla="*/ 0 w 113"/>
                  <a:gd name="T33" fmla="*/ 1 h 135"/>
                  <a:gd name="T34" fmla="*/ 4 w 113"/>
                  <a:gd name="T35" fmla="*/ 0 h 135"/>
                  <a:gd name="T36" fmla="*/ 56 w 113"/>
                  <a:gd name="T37" fmla="*/ 0 h 135"/>
                  <a:gd name="T38" fmla="*/ 73 w 113"/>
                  <a:gd name="T39" fmla="*/ 1 h 135"/>
                  <a:gd name="T40" fmla="*/ 106 w 113"/>
                  <a:gd name="T41" fmla="*/ 50 h 135"/>
                  <a:gd name="T42" fmla="*/ 78 w 113"/>
                  <a:gd name="T43" fmla="*/ 76 h 135"/>
                  <a:gd name="T44" fmla="*/ 55 w 113"/>
                  <a:gd name="T45" fmla="*/ 78 h 135"/>
                  <a:gd name="T46" fmla="*/ 33 w 113"/>
                  <a:gd name="T47" fmla="*/ 78 h 135"/>
                  <a:gd name="T48" fmla="*/ 33 w 113"/>
                  <a:gd name="T49" fmla="*/ 68 h 135"/>
                  <a:gd name="T50" fmla="*/ 67 w 113"/>
                  <a:gd name="T51" fmla="*/ 67 h 135"/>
                  <a:gd name="T52" fmla="*/ 85 w 113"/>
                  <a:gd name="T53" fmla="*/ 52 h 135"/>
                  <a:gd name="T54" fmla="*/ 87 w 113"/>
                  <a:gd name="T55" fmla="*/ 29 h 135"/>
                  <a:gd name="T56" fmla="*/ 66 w 113"/>
                  <a:gd name="T57" fmla="*/ 11 h 135"/>
                  <a:gd name="T58" fmla="*/ 34 w 113"/>
                  <a:gd name="T59" fmla="*/ 11 h 135"/>
                  <a:gd name="T60" fmla="*/ 33 w 113"/>
                  <a:gd name="T61" fmla="*/ 11 h 135"/>
                  <a:gd name="T62" fmla="*/ 33 w 113"/>
                  <a:gd name="T63" fmla="*/ 68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13" h="135">
                    <a:moveTo>
                      <a:pt x="33" y="78"/>
                    </a:moveTo>
                    <a:cubicBezTo>
                      <a:pt x="33" y="80"/>
                      <a:pt x="33" y="81"/>
                      <a:pt x="33" y="82"/>
                    </a:cubicBezTo>
                    <a:cubicBezTo>
                      <a:pt x="33" y="93"/>
                      <a:pt x="33" y="103"/>
                      <a:pt x="33" y="114"/>
                    </a:cubicBezTo>
                    <a:cubicBezTo>
                      <a:pt x="33" y="115"/>
                      <a:pt x="33" y="117"/>
                      <a:pt x="33" y="118"/>
                    </a:cubicBezTo>
                    <a:cubicBezTo>
                      <a:pt x="34" y="125"/>
                      <a:pt x="35" y="127"/>
                      <a:pt x="43" y="128"/>
                    </a:cubicBezTo>
                    <a:cubicBezTo>
                      <a:pt x="45" y="128"/>
                      <a:pt x="47" y="128"/>
                      <a:pt x="49" y="128"/>
                    </a:cubicBezTo>
                    <a:cubicBezTo>
                      <a:pt x="49" y="130"/>
                      <a:pt x="49" y="133"/>
                      <a:pt x="49" y="135"/>
                    </a:cubicBezTo>
                    <a:cubicBezTo>
                      <a:pt x="33" y="135"/>
                      <a:pt x="16" y="135"/>
                      <a:pt x="0" y="135"/>
                    </a:cubicBezTo>
                    <a:cubicBezTo>
                      <a:pt x="0" y="133"/>
                      <a:pt x="0" y="131"/>
                      <a:pt x="0" y="128"/>
                    </a:cubicBezTo>
                    <a:cubicBezTo>
                      <a:pt x="2" y="128"/>
                      <a:pt x="5" y="128"/>
                      <a:pt x="8" y="127"/>
                    </a:cubicBezTo>
                    <a:cubicBezTo>
                      <a:pt x="13" y="126"/>
                      <a:pt x="14" y="125"/>
                      <a:pt x="15" y="120"/>
                    </a:cubicBezTo>
                    <a:cubicBezTo>
                      <a:pt x="15" y="118"/>
                      <a:pt x="15" y="116"/>
                      <a:pt x="15" y="114"/>
                    </a:cubicBezTo>
                    <a:cubicBezTo>
                      <a:pt x="16" y="83"/>
                      <a:pt x="16" y="52"/>
                      <a:pt x="15" y="21"/>
                    </a:cubicBezTo>
                    <a:cubicBezTo>
                      <a:pt x="15" y="19"/>
                      <a:pt x="15" y="16"/>
                      <a:pt x="15" y="14"/>
                    </a:cubicBezTo>
                    <a:cubicBezTo>
                      <a:pt x="14" y="11"/>
                      <a:pt x="12" y="9"/>
                      <a:pt x="9" y="9"/>
                    </a:cubicBezTo>
                    <a:cubicBezTo>
                      <a:pt x="6" y="8"/>
                      <a:pt x="3" y="8"/>
                      <a:pt x="0" y="8"/>
                    </a:cubicBezTo>
                    <a:cubicBezTo>
                      <a:pt x="0" y="5"/>
                      <a:pt x="0" y="3"/>
                      <a:pt x="0" y="1"/>
                    </a:cubicBezTo>
                    <a:cubicBezTo>
                      <a:pt x="1" y="0"/>
                      <a:pt x="3" y="0"/>
                      <a:pt x="4" y="0"/>
                    </a:cubicBezTo>
                    <a:cubicBezTo>
                      <a:pt x="21" y="0"/>
                      <a:pt x="39" y="0"/>
                      <a:pt x="56" y="0"/>
                    </a:cubicBezTo>
                    <a:cubicBezTo>
                      <a:pt x="62" y="0"/>
                      <a:pt x="68" y="1"/>
                      <a:pt x="73" y="1"/>
                    </a:cubicBezTo>
                    <a:cubicBezTo>
                      <a:pt x="98" y="4"/>
                      <a:pt x="113" y="26"/>
                      <a:pt x="106" y="50"/>
                    </a:cubicBezTo>
                    <a:cubicBezTo>
                      <a:pt x="102" y="64"/>
                      <a:pt x="93" y="73"/>
                      <a:pt x="78" y="76"/>
                    </a:cubicBezTo>
                    <a:cubicBezTo>
                      <a:pt x="70" y="77"/>
                      <a:pt x="63" y="77"/>
                      <a:pt x="55" y="78"/>
                    </a:cubicBezTo>
                    <a:cubicBezTo>
                      <a:pt x="48" y="78"/>
                      <a:pt x="41" y="78"/>
                      <a:pt x="33" y="78"/>
                    </a:cubicBezTo>
                    <a:close/>
                    <a:moveTo>
                      <a:pt x="33" y="68"/>
                    </a:moveTo>
                    <a:cubicBezTo>
                      <a:pt x="45" y="67"/>
                      <a:pt x="56" y="68"/>
                      <a:pt x="67" y="67"/>
                    </a:cubicBezTo>
                    <a:cubicBezTo>
                      <a:pt x="76" y="66"/>
                      <a:pt x="82" y="60"/>
                      <a:pt x="85" y="52"/>
                    </a:cubicBezTo>
                    <a:cubicBezTo>
                      <a:pt x="89" y="45"/>
                      <a:pt x="89" y="37"/>
                      <a:pt x="87" y="29"/>
                    </a:cubicBezTo>
                    <a:cubicBezTo>
                      <a:pt x="84" y="19"/>
                      <a:pt x="78" y="12"/>
                      <a:pt x="66" y="11"/>
                    </a:cubicBezTo>
                    <a:cubicBezTo>
                      <a:pt x="56" y="11"/>
                      <a:pt x="45" y="11"/>
                      <a:pt x="34" y="11"/>
                    </a:cubicBezTo>
                    <a:cubicBezTo>
                      <a:pt x="34" y="11"/>
                      <a:pt x="34" y="11"/>
                      <a:pt x="33" y="11"/>
                    </a:cubicBezTo>
                    <a:cubicBezTo>
                      <a:pt x="33" y="30"/>
                      <a:pt x="33" y="48"/>
                      <a:pt x="33" y="68"/>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169" name="Freeform 29"/>
              <p:cNvSpPr/>
              <p:nvPr/>
            </p:nvSpPr>
            <p:spPr bwMode="auto">
              <a:xfrm>
                <a:off x="6858909" y="3891177"/>
                <a:ext cx="381253" cy="394068"/>
              </a:xfrm>
              <a:custGeom>
                <a:avLst/>
                <a:gdLst>
                  <a:gd name="T0" fmla="*/ 49 w 133"/>
                  <a:gd name="T1" fmla="*/ 0 h 138"/>
                  <a:gd name="T2" fmla="*/ 49 w 133"/>
                  <a:gd name="T3" fmla="*/ 7 h 138"/>
                  <a:gd name="T4" fmla="*/ 41 w 133"/>
                  <a:gd name="T5" fmla="*/ 8 h 138"/>
                  <a:gd name="T6" fmla="*/ 34 w 133"/>
                  <a:gd name="T7" fmla="*/ 15 h 138"/>
                  <a:gd name="T8" fmla="*/ 33 w 133"/>
                  <a:gd name="T9" fmla="*/ 23 h 138"/>
                  <a:gd name="T10" fmla="*/ 33 w 133"/>
                  <a:gd name="T11" fmla="*/ 83 h 138"/>
                  <a:gd name="T12" fmla="*/ 34 w 133"/>
                  <a:gd name="T13" fmla="*/ 96 h 138"/>
                  <a:gd name="T14" fmla="*/ 60 w 133"/>
                  <a:gd name="T15" fmla="*/ 124 h 138"/>
                  <a:gd name="T16" fmla="*/ 100 w 133"/>
                  <a:gd name="T17" fmla="*/ 110 h 138"/>
                  <a:gd name="T18" fmla="*/ 106 w 133"/>
                  <a:gd name="T19" fmla="*/ 94 h 138"/>
                  <a:gd name="T20" fmla="*/ 107 w 133"/>
                  <a:gd name="T21" fmla="*/ 80 h 138"/>
                  <a:gd name="T22" fmla="*/ 107 w 133"/>
                  <a:gd name="T23" fmla="*/ 24 h 138"/>
                  <a:gd name="T24" fmla="*/ 106 w 133"/>
                  <a:gd name="T25" fmla="*/ 15 h 138"/>
                  <a:gd name="T26" fmla="*/ 97 w 133"/>
                  <a:gd name="T27" fmla="*/ 8 h 138"/>
                  <a:gd name="T28" fmla="*/ 91 w 133"/>
                  <a:gd name="T29" fmla="*/ 7 h 138"/>
                  <a:gd name="T30" fmla="*/ 91 w 133"/>
                  <a:gd name="T31" fmla="*/ 0 h 138"/>
                  <a:gd name="T32" fmla="*/ 133 w 133"/>
                  <a:gd name="T33" fmla="*/ 0 h 138"/>
                  <a:gd name="T34" fmla="*/ 133 w 133"/>
                  <a:gd name="T35" fmla="*/ 7 h 138"/>
                  <a:gd name="T36" fmla="*/ 126 w 133"/>
                  <a:gd name="T37" fmla="*/ 8 h 138"/>
                  <a:gd name="T38" fmla="*/ 118 w 133"/>
                  <a:gd name="T39" fmla="*/ 15 h 138"/>
                  <a:gd name="T40" fmla="*/ 118 w 133"/>
                  <a:gd name="T41" fmla="*/ 25 h 138"/>
                  <a:gd name="T42" fmla="*/ 117 w 133"/>
                  <a:gd name="T43" fmla="*/ 88 h 138"/>
                  <a:gd name="T44" fmla="*/ 114 w 133"/>
                  <a:gd name="T45" fmla="*/ 105 h 138"/>
                  <a:gd name="T46" fmla="*/ 74 w 133"/>
                  <a:gd name="T47" fmla="*/ 136 h 138"/>
                  <a:gd name="T48" fmla="*/ 35 w 133"/>
                  <a:gd name="T49" fmla="*/ 127 h 138"/>
                  <a:gd name="T50" fmla="*/ 17 w 133"/>
                  <a:gd name="T51" fmla="*/ 96 h 138"/>
                  <a:gd name="T52" fmla="*/ 16 w 133"/>
                  <a:gd name="T53" fmla="*/ 83 h 138"/>
                  <a:gd name="T54" fmla="*/ 16 w 133"/>
                  <a:gd name="T55" fmla="*/ 25 h 138"/>
                  <a:gd name="T56" fmla="*/ 16 w 133"/>
                  <a:gd name="T57" fmla="*/ 15 h 138"/>
                  <a:gd name="T58" fmla="*/ 8 w 133"/>
                  <a:gd name="T59" fmla="*/ 8 h 138"/>
                  <a:gd name="T60" fmla="*/ 0 w 133"/>
                  <a:gd name="T61" fmla="*/ 7 h 138"/>
                  <a:gd name="T62" fmla="*/ 0 w 133"/>
                  <a:gd name="T63" fmla="*/ 0 h 138"/>
                  <a:gd name="T64" fmla="*/ 49 w 133"/>
                  <a:gd name="T65"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3" h="138">
                    <a:moveTo>
                      <a:pt x="49" y="0"/>
                    </a:moveTo>
                    <a:cubicBezTo>
                      <a:pt x="49" y="2"/>
                      <a:pt x="49" y="4"/>
                      <a:pt x="49" y="7"/>
                    </a:cubicBezTo>
                    <a:cubicBezTo>
                      <a:pt x="46" y="7"/>
                      <a:pt x="44" y="7"/>
                      <a:pt x="41" y="8"/>
                    </a:cubicBezTo>
                    <a:cubicBezTo>
                      <a:pt x="36" y="8"/>
                      <a:pt x="34" y="10"/>
                      <a:pt x="34" y="15"/>
                    </a:cubicBezTo>
                    <a:cubicBezTo>
                      <a:pt x="33" y="17"/>
                      <a:pt x="33" y="20"/>
                      <a:pt x="33" y="23"/>
                    </a:cubicBezTo>
                    <a:cubicBezTo>
                      <a:pt x="33" y="43"/>
                      <a:pt x="33" y="63"/>
                      <a:pt x="33" y="83"/>
                    </a:cubicBezTo>
                    <a:cubicBezTo>
                      <a:pt x="33" y="87"/>
                      <a:pt x="33" y="92"/>
                      <a:pt x="34" y="96"/>
                    </a:cubicBezTo>
                    <a:cubicBezTo>
                      <a:pt x="36" y="112"/>
                      <a:pt x="46" y="120"/>
                      <a:pt x="60" y="124"/>
                    </a:cubicBezTo>
                    <a:cubicBezTo>
                      <a:pt x="76" y="128"/>
                      <a:pt x="89" y="123"/>
                      <a:pt x="100" y="110"/>
                    </a:cubicBezTo>
                    <a:cubicBezTo>
                      <a:pt x="104" y="106"/>
                      <a:pt x="105" y="100"/>
                      <a:pt x="106" y="94"/>
                    </a:cubicBezTo>
                    <a:cubicBezTo>
                      <a:pt x="106" y="90"/>
                      <a:pt x="106" y="85"/>
                      <a:pt x="107" y="80"/>
                    </a:cubicBezTo>
                    <a:cubicBezTo>
                      <a:pt x="107" y="62"/>
                      <a:pt x="107" y="43"/>
                      <a:pt x="107" y="24"/>
                    </a:cubicBezTo>
                    <a:cubicBezTo>
                      <a:pt x="107" y="21"/>
                      <a:pt x="106" y="18"/>
                      <a:pt x="106" y="15"/>
                    </a:cubicBezTo>
                    <a:cubicBezTo>
                      <a:pt x="105" y="10"/>
                      <a:pt x="103" y="8"/>
                      <a:pt x="97" y="8"/>
                    </a:cubicBezTo>
                    <a:cubicBezTo>
                      <a:pt x="95" y="7"/>
                      <a:pt x="93" y="7"/>
                      <a:pt x="91" y="7"/>
                    </a:cubicBezTo>
                    <a:cubicBezTo>
                      <a:pt x="91" y="4"/>
                      <a:pt x="91" y="2"/>
                      <a:pt x="91" y="0"/>
                    </a:cubicBezTo>
                    <a:cubicBezTo>
                      <a:pt x="105" y="0"/>
                      <a:pt x="119" y="0"/>
                      <a:pt x="133" y="0"/>
                    </a:cubicBezTo>
                    <a:cubicBezTo>
                      <a:pt x="133" y="2"/>
                      <a:pt x="133" y="4"/>
                      <a:pt x="133" y="7"/>
                    </a:cubicBezTo>
                    <a:cubicBezTo>
                      <a:pt x="131" y="7"/>
                      <a:pt x="128" y="7"/>
                      <a:pt x="126" y="8"/>
                    </a:cubicBezTo>
                    <a:cubicBezTo>
                      <a:pt x="121" y="8"/>
                      <a:pt x="119" y="11"/>
                      <a:pt x="118" y="15"/>
                    </a:cubicBezTo>
                    <a:cubicBezTo>
                      <a:pt x="118" y="18"/>
                      <a:pt x="118" y="22"/>
                      <a:pt x="118" y="25"/>
                    </a:cubicBezTo>
                    <a:cubicBezTo>
                      <a:pt x="117" y="46"/>
                      <a:pt x="118" y="67"/>
                      <a:pt x="117" y="88"/>
                    </a:cubicBezTo>
                    <a:cubicBezTo>
                      <a:pt x="117" y="94"/>
                      <a:pt x="116" y="99"/>
                      <a:pt x="114" y="105"/>
                    </a:cubicBezTo>
                    <a:cubicBezTo>
                      <a:pt x="108" y="124"/>
                      <a:pt x="94" y="134"/>
                      <a:pt x="74" y="136"/>
                    </a:cubicBezTo>
                    <a:cubicBezTo>
                      <a:pt x="60" y="138"/>
                      <a:pt x="47" y="135"/>
                      <a:pt x="35" y="127"/>
                    </a:cubicBezTo>
                    <a:cubicBezTo>
                      <a:pt x="24" y="120"/>
                      <a:pt x="18" y="109"/>
                      <a:pt x="17" y="96"/>
                    </a:cubicBezTo>
                    <a:cubicBezTo>
                      <a:pt x="16" y="92"/>
                      <a:pt x="16" y="87"/>
                      <a:pt x="16" y="83"/>
                    </a:cubicBezTo>
                    <a:cubicBezTo>
                      <a:pt x="16" y="64"/>
                      <a:pt x="16" y="45"/>
                      <a:pt x="16" y="25"/>
                    </a:cubicBezTo>
                    <a:cubicBezTo>
                      <a:pt x="16" y="22"/>
                      <a:pt x="16" y="18"/>
                      <a:pt x="16" y="15"/>
                    </a:cubicBezTo>
                    <a:cubicBezTo>
                      <a:pt x="15" y="10"/>
                      <a:pt x="13" y="8"/>
                      <a:pt x="8" y="8"/>
                    </a:cubicBezTo>
                    <a:cubicBezTo>
                      <a:pt x="5" y="7"/>
                      <a:pt x="3" y="7"/>
                      <a:pt x="0" y="7"/>
                    </a:cubicBezTo>
                    <a:cubicBezTo>
                      <a:pt x="0" y="4"/>
                      <a:pt x="0" y="2"/>
                      <a:pt x="0" y="0"/>
                    </a:cubicBezTo>
                    <a:cubicBezTo>
                      <a:pt x="16" y="0"/>
                      <a:pt x="32" y="0"/>
                      <a:pt x="49" y="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170" name="Freeform 30"/>
              <p:cNvSpPr/>
              <p:nvPr/>
            </p:nvSpPr>
            <p:spPr bwMode="auto">
              <a:xfrm>
                <a:off x="7832866" y="3891177"/>
                <a:ext cx="378049" cy="390864"/>
              </a:xfrm>
              <a:custGeom>
                <a:avLst/>
                <a:gdLst>
                  <a:gd name="T0" fmla="*/ 73 w 133"/>
                  <a:gd name="T1" fmla="*/ 137 h 137"/>
                  <a:gd name="T2" fmla="*/ 64 w 133"/>
                  <a:gd name="T3" fmla="*/ 137 h 137"/>
                  <a:gd name="T4" fmla="*/ 58 w 133"/>
                  <a:gd name="T5" fmla="*/ 133 h 137"/>
                  <a:gd name="T6" fmla="*/ 39 w 133"/>
                  <a:gd name="T7" fmla="*/ 80 h 137"/>
                  <a:gd name="T8" fmla="*/ 17 w 133"/>
                  <a:gd name="T9" fmla="*/ 23 h 137"/>
                  <a:gd name="T10" fmla="*/ 13 w 133"/>
                  <a:gd name="T11" fmla="*/ 14 h 137"/>
                  <a:gd name="T12" fmla="*/ 4 w 133"/>
                  <a:gd name="T13" fmla="*/ 7 h 137"/>
                  <a:gd name="T14" fmla="*/ 0 w 133"/>
                  <a:gd name="T15" fmla="*/ 7 h 137"/>
                  <a:gd name="T16" fmla="*/ 0 w 133"/>
                  <a:gd name="T17" fmla="*/ 0 h 137"/>
                  <a:gd name="T18" fmla="*/ 47 w 133"/>
                  <a:gd name="T19" fmla="*/ 0 h 137"/>
                  <a:gd name="T20" fmla="*/ 47 w 133"/>
                  <a:gd name="T21" fmla="*/ 7 h 137"/>
                  <a:gd name="T22" fmla="*/ 39 w 133"/>
                  <a:gd name="T23" fmla="*/ 8 h 137"/>
                  <a:gd name="T24" fmla="*/ 34 w 133"/>
                  <a:gd name="T25" fmla="*/ 15 h 137"/>
                  <a:gd name="T26" fmla="*/ 35 w 133"/>
                  <a:gd name="T27" fmla="*/ 20 h 137"/>
                  <a:gd name="T28" fmla="*/ 68 w 133"/>
                  <a:gd name="T29" fmla="*/ 112 h 137"/>
                  <a:gd name="T30" fmla="*/ 70 w 133"/>
                  <a:gd name="T31" fmla="*/ 116 h 137"/>
                  <a:gd name="T32" fmla="*/ 72 w 133"/>
                  <a:gd name="T33" fmla="*/ 113 h 137"/>
                  <a:gd name="T34" fmla="*/ 106 w 133"/>
                  <a:gd name="T35" fmla="*/ 18 h 137"/>
                  <a:gd name="T36" fmla="*/ 106 w 133"/>
                  <a:gd name="T37" fmla="*/ 16 h 137"/>
                  <a:gd name="T38" fmla="*/ 101 w 133"/>
                  <a:gd name="T39" fmla="*/ 7 h 137"/>
                  <a:gd name="T40" fmla="*/ 94 w 133"/>
                  <a:gd name="T41" fmla="*/ 7 h 137"/>
                  <a:gd name="T42" fmla="*/ 94 w 133"/>
                  <a:gd name="T43" fmla="*/ 0 h 137"/>
                  <a:gd name="T44" fmla="*/ 133 w 133"/>
                  <a:gd name="T45" fmla="*/ 0 h 137"/>
                  <a:gd name="T46" fmla="*/ 133 w 133"/>
                  <a:gd name="T47" fmla="*/ 7 h 137"/>
                  <a:gd name="T48" fmla="*/ 130 w 133"/>
                  <a:gd name="T49" fmla="*/ 7 h 137"/>
                  <a:gd name="T50" fmla="*/ 119 w 133"/>
                  <a:gd name="T51" fmla="*/ 16 h 137"/>
                  <a:gd name="T52" fmla="*/ 110 w 133"/>
                  <a:gd name="T53" fmla="*/ 38 h 137"/>
                  <a:gd name="T54" fmla="*/ 74 w 133"/>
                  <a:gd name="T55" fmla="*/ 133 h 137"/>
                  <a:gd name="T56" fmla="*/ 73 w 133"/>
                  <a:gd name="T57" fmla="*/ 137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33" h="137">
                    <a:moveTo>
                      <a:pt x="73" y="137"/>
                    </a:moveTo>
                    <a:cubicBezTo>
                      <a:pt x="69" y="137"/>
                      <a:pt x="66" y="137"/>
                      <a:pt x="64" y="137"/>
                    </a:cubicBezTo>
                    <a:cubicBezTo>
                      <a:pt x="61" y="137"/>
                      <a:pt x="59" y="136"/>
                      <a:pt x="58" y="133"/>
                    </a:cubicBezTo>
                    <a:cubicBezTo>
                      <a:pt x="52" y="115"/>
                      <a:pt x="45" y="98"/>
                      <a:pt x="39" y="80"/>
                    </a:cubicBezTo>
                    <a:cubicBezTo>
                      <a:pt x="31" y="61"/>
                      <a:pt x="24" y="42"/>
                      <a:pt x="17" y="23"/>
                    </a:cubicBezTo>
                    <a:cubicBezTo>
                      <a:pt x="16" y="20"/>
                      <a:pt x="15" y="17"/>
                      <a:pt x="13" y="14"/>
                    </a:cubicBezTo>
                    <a:cubicBezTo>
                      <a:pt x="11" y="10"/>
                      <a:pt x="8" y="8"/>
                      <a:pt x="4" y="7"/>
                    </a:cubicBezTo>
                    <a:cubicBezTo>
                      <a:pt x="3" y="7"/>
                      <a:pt x="2" y="7"/>
                      <a:pt x="0" y="7"/>
                    </a:cubicBezTo>
                    <a:cubicBezTo>
                      <a:pt x="0" y="4"/>
                      <a:pt x="0" y="2"/>
                      <a:pt x="0" y="0"/>
                    </a:cubicBezTo>
                    <a:cubicBezTo>
                      <a:pt x="16" y="0"/>
                      <a:pt x="31" y="0"/>
                      <a:pt x="47" y="0"/>
                    </a:cubicBezTo>
                    <a:cubicBezTo>
                      <a:pt x="47" y="2"/>
                      <a:pt x="47" y="4"/>
                      <a:pt x="47" y="7"/>
                    </a:cubicBezTo>
                    <a:cubicBezTo>
                      <a:pt x="44" y="7"/>
                      <a:pt x="42" y="7"/>
                      <a:pt x="39" y="8"/>
                    </a:cubicBezTo>
                    <a:cubicBezTo>
                      <a:pt x="34" y="8"/>
                      <a:pt x="33" y="10"/>
                      <a:pt x="34" y="15"/>
                    </a:cubicBezTo>
                    <a:cubicBezTo>
                      <a:pt x="34" y="17"/>
                      <a:pt x="35" y="19"/>
                      <a:pt x="35" y="20"/>
                    </a:cubicBezTo>
                    <a:cubicBezTo>
                      <a:pt x="46" y="51"/>
                      <a:pt x="57" y="81"/>
                      <a:pt x="68" y="112"/>
                    </a:cubicBezTo>
                    <a:cubicBezTo>
                      <a:pt x="69" y="113"/>
                      <a:pt x="69" y="114"/>
                      <a:pt x="70" y="116"/>
                    </a:cubicBezTo>
                    <a:cubicBezTo>
                      <a:pt x="71" y="114"/>
                      <a:pt x="71" y="113"/>
                      <a:pt x="72" y="113"/>
                    </a:cubicBezTo>
                    <a:cubicBezTo>
                      <a:pt x="83" y="81"/>
                      <a:pt x="94" y="50"/>
                      <a:pt x="106" y="18"/>
                    </a:cubicBezTo>
                    <a:cubicBezTo>
                      <a:pt x="106" y="17"/>
                      <a:pt x="106" y="17"/>
                      <a:pt x="106" y="16"/>
                    </a:cubicBezTo>
                    <a:cubicBezTo>
                      <a:pt x="107" y="10"/>
                      <a:pt x="106" y="8"/>
                      <a:pt x="101" y="7"/>
                    </a:cubicBezTo>
                    <a:cubicBezTo>
                      <a:pt x="98" y="7"/>
                      <a:pt x="96" y="7"/>
                      <a:pt x="94" y="7"/>
                    </a:cubicBezTo>
                    <a:cubicBezTo>
                      <a:pt x="94" y="4"/>
                      <a:pt x="94" y="2"/>
                      <a:pt x="94" y="0"/>
                    </a:cubicBezTo>
                    <a:cubicBezTo>
                      <a:pt x="106" y="0"/>
                      <a:pt x="119" y="0"/>
                      <a:pt x="133" y="0"/>
                    </a:cubicBezTo>
                    <a:cubicBezTo>
                      <a:pt x="133" y="2"/>
                      <a:pt x="133" y="4"/>
                      <a:pt x="133" y="7"/>
                    </a:cubicBezTo>
                    <a:cubicBezTo>
                      <a:pt x="132" y="7"/>
                      <a:pt x="131" y="7"/>
                      <a:pt x="130" y="7"/>
                    </a:cubicBezTo>
                    <a:cubicBezTo>
                      <a:pt x="124" y="8"/>
                      <a:pt x="121" y="11"/>
                      <a:pt x="119" y="16"/>
                    </a:cubicBezTo>
                    <a:cubicBezTo>
                      <a:pt x="116" y="24"/>
                      <a:pt x="113" y="31"/>
                      <a:pt x="110" y="38"/>
                    </a:cubicBezTo>
                    <a:cubicBezTo>
                      <a:pt x="98" y="70"/>
                      <a:pt x="86" y="101"/>
                      <a:pt x="74" y="133"/>
                    </a:cubicBezTo>
                    <a:cubicBezTo>
                      <a:pt x="74" y="134"/>
                      <a:pt x="73" y="135"/>
                      <a:pt x="73" y="13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171" name="Freeform 31"/>
              <p:cNvSpPr/>
              <p:nvPr/>
            </p:nvSpPr>
            <p:spPr bwMode="auto">
              <a:xfrm>
                <a:off x="9844855" y="3891177"/>
                <a:ext cx="342807" cy="384457"/>
              </a:xfrm>
              <a:custGeom>
                <a:avLst/>
                <a:gdLst>
                  <a:gd name="T0" fmla="*/ 85 w 120"/>
                  <a:gd name="T1" fmla="*/ 127 h 135"/>
                  <a:gd name="T2" fmla="*/ 85 w 120"/>
                  <a:gd name="T3" fmla="*/ 134 h 135"/>
                  <a:gd name="T4" fmla="*/ 35 w 120"/>
                  <a:gd name="T5" fmla="*/ 134 h 135"/>
                  <a:gd name="T6" fmla="*/ 35 w 120"/>
                  <a:gd name="T7" fmla="*/ 127 h 135"/>
                  <a:gd name="T8" fmla="*/ 44 w 120"/>
                  <a:gd name="T9" fmla="*/ 126 h 135"/>
                  <a:gd name="T10" fmla="*/ 50 w 120"/>
                  <a:gd name="T11" fmla="*/ 120 h 135"/>
                  <a:gd name="T12" fmla="*/ 51 w 120"/>
                  <a:gd name="T13" fmla="*/ 113 h 135"/>
                  <a:gd name="T14" fmla="*/ 51 w 120"/>
                  <a:gd name="T15" fmla="*/ 85 h 135"/>
                  <a:gd name="T16" fmla="*/ 50 w 120"/>
                  <a:gd name="T17" fmla="*/ 79 h 135"/>
                  <a:gd name="T18" fmla="*/ 17 w 120"/>
                  <a:gd name="T19" fmla="*/ 19 h 135"/>
                  <a:gd name="T20" fmla="*/ 15 w 120"/>
                  <a:gd name="T21" fmla="*/ 15 h 135"/>
                  <a:gd name="T22" fmla="*/ 3 w 120"/>
                  <a:gd name="T23" fmla="*/ 7 h 135"/>
                  <a:gd name="T24" fmla="*/ 0 w 120"/>
                  <a:gd name="T25" fmla="*/ 7 h 135"/>
                  <a:gd name="T26" fmla="*/ 0 w 120"/>
                  <a:gd name="T27" fmla="*/ 0 h 135"/>
                  <a:gd name="T28" fmla="*/ 48 w 120"/>
                  <a:gd name="T29" fmla="*/ 0 h 135"/>
                  <a:gd name="T30" fmla="*/ 48 w 120"/>
                  <a:gd name="T31" fmla="*/ 7 h 135"/>
                  <a:gd name="T32" fmla="*/ 40 w 120"/>
                  <a:gd name="T33" fmla="*/ 7 h 135"/>
                  <a:gd name="T34" fmla="*/ 36 w 120"/>
                  <a:gd name="T35" fmla="*/ 14 h 135"/>
                  <a:gd name="T36" fmla="*/ 37 w 120"/>
                  <a:gd name="T37" fmla="*/ 18 h 135"/>
                  <a:gd name="T38" fmla="*/ 61 w 120"/>
                  <a:gd name="T39" fmla="*/ 64 h 135"/>
                  <a:gd name="T40" fmla="*/ 63 w 120"/>
                  <a:gd name="T41" fmla="*/ 68 h 135"/>
                  <a:gd name="T42" fmla="*/ 66 w 120"/>
                  <a:gd name="T43" fmla="*/ 64 h 135"/>
                  <a:gd name="T44" fmla="*/ 91 w 120"/>
                  <a:gd name="T45" fmla="*/ 18 h 135"/>
                  <a:gd name="T46" fmla="*/ 93 w 120"/>
                  <a:gd name="T47" fmla="*/ 12 h 135"/>
                  <a:gd name="T48" fmla="*/ 90 w 120"/>
                  <a:gd name="T49" fmla="*/ 8 h 135"/>
                  <a:gd name="T50" fmla="*/ 81 w 120"/>
                  <a:gd name="T51" fmla="*/ 7 h 135"/>
                  <a:gd name="T52" fmla="*/ 81 w 120"/>
                  <a:gd name="T53" fmla="*/ 0 h 135"/>
                  <a:gd name="T54" fmla="*/ 120 w 120"/>
                  <a:gd name="T55" fmla="*/ 0 h 135"/>
                  <a:gd name="T56" fmla="*/ 120 w 120"/>
                  <a:gd name="T57" fmla="*/ 7 h 135"/>
                  <a:gd name="T58" fmla="*/ 115 w 120"/>
                  <a:gd name="T59" fmla="*/ 8 h 135"/>
                  <a:gd name="T60" fmla="*/ 108 w 120"/>
                  <a:gd name="T61" fmla="*/ 12 h 135"/>
                  <a:gd name="T62" fmla="*/ 103 w 120"/>
                  <a:gd name="T63" fmla="*/ 19 h 135"/>
                  <a:gd name="T64" fmla="*/ 71 w 120"/>
                  <a:gd name="T65" fmla="*/ 75 h 135"/>
                  <a:gd name="T66" fmla="*/ 69 w 120"/>
                  <a:gd name="T67" fmla="*/ 82 h 135"/>
                  <a:gd name="T68" fmla="*/ 69 w 120"/>
                  <a:gd name="T69" fmla="*/ 111 h 135"/>
                  <a:gd name="T70" fmla="*/ 69 w 120"/>
                  <a:gd name="T71" fmla="*/ 118 h 135"/>
                  <a:gd name="T72" fmla="*/ 77 w 120"/>
                  <a:gd name="T73" fmla="*/ 126 h 135"/>
                  <a:gd name="T74" fmla="*/ 85 w 120"/>
                  <a:gd name="T75" fmla="*/ 127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0" h="135">
                    <a:moveTo>
                      <a:pt x="85" y="127"/>
                    </a:moveTo>
                    <a:cubicBezTo>
                      <a:pt x="85" y="130"/>
                      <a:pt x="85" y="132"/>
                      <a:pt x="85" y="134"/>
                    </a:cubicBezTo>
                    <a:cubicBezTo>
                      <a:pt x="81" y="135"/>
                      <a:pt x="44" y="135"/>
                      <a:pt x="35" y="134"/>
                    </a:cubicBezTo>
                    <a:cubicBezTo>
                      <a:pt x="35" y="132"/>
                      <a:pt x="35" y="130"/>
                      <a:pt x="35" y="127"/>
                    </a:cubicBezTo>
                    <a:cubicBezTo>
                      <a:pt x="38" y="127"/>
                      <a:pt x="41" y="126"/>
                      <a:pt x="44" y="126"/>
                    </a:cubicBezTo>
                    <a:cubicBezTo>
                      <a:pt x="48" y="126"/>
                      <a:pt x="50" y="124"/>
                      <a:pt x="50" y="120"/>
                    </a:cubicBezTo>
                    <a:cubicBezTo>
                      <a:pt x="51" y="118"/>
                      <a:pt x="51" y="115"/>
                      <a:pt x="51" y="113"/>
                    </a:cubicBezTo>
                    <a:cubicBezTo>
                      <a:pt x="51" y="104"/>
                      <a:pt x="51" y="95"/>
                      <a:pt x="51" y="85"/>
                    </a:cubicBezTo>
                    <a:cubicBezTo>
                      <a:pt x="51" y="83"/>
                      <a:pt x="51" y="81"/>
                      <a:pt x="50" y="79"/>
                    </a:cubicBezTo>
                    <a:cubicBezTo>
                      <a:pt x="39" y="59"/>
                      <a:pt x="28" y="39"/>
                      <a:pt x="17" y="19"/>
                    </a:cubicBezTo>
                    <a:cubicBezTo>
                      <a:pt x="16" y="17"/>
                      <a:pt x="15" y="16"/>
                      <a:pt x="15" y="15"/>
                    </a:cubicBezTo>
                    <a:cubicBezTo>
                      <a:pt x="12" y="10"/>
                      <a:pt x="9" y="7"/>
                      <a:pt x="3" y="7"/>
                    </a:cubicBezTo>
                    <a:cubicBezTo>
                      <a:pt x="2" y="7"/>
                      <a:pt x="1" y="7"/>
                      <a:pt x="0" y="7"/>
                    </a:cubicBezTo>
                    <a:cubicBezTo>
                      <a:pt x="0" y="4"/>
                      <a:pt x="0" y="2"/>
                      <a:pt x="0" y="0"/>
                    </a:cubicBezTo>
                    <a:cubicBezTo>
                      <a:pt x="16" y="0"/>
                      <a:pt x="31" y="0"/>
                      <a:pt x="48" y="0"/>
                    </a:cubicBezTo>
                    <a:cubicBezTo>
                      <a:pt x="48" y="2"/>
                      <a:pt x="48" y="4"/>
                      <a:pt x="48" y="7"/>
                    </a:cubicBezTo>
                    <a:cubicBezTo>
                      <a:pt x="45" y="7"/>
                      <a:pt x="42" y="7"/>
                      <a:pt x="40" y="7"/>
                    </a:cubicBezTo>
                    <a:cubicBezTo>
                      <a:pt x="35" y="8"/>
                      <a:pt x="34" y="10"/>
                      <a:pt x="36" y="14"/>
                    </a:cubicBezTo>
                    <a:cubicBezTo>
                      <a:pt x="36" y="15"/>
                      <a:pt x="37" y="17"/>
                      <a:pt x="37" y="18"/>
                    </a:cubicBezTo>
                    <a:cubicBezTo>
                      <a:pt x="45" y="33"/>
                      <a:pt x="53" y="49"/>
                      <a:pt x="61" y="64"/>
                    </a:cubicBezTo>
                    <a:cubicBezTo>
                      <a:pt x="61" y="65"/>
                      <a:pt x="62" y="66"/>
                      <a:pt x="63" y="68"/>
                    </a:cubicBezTo>
                    <a:cubicBezTo>
                      <a:pt x="64" y="66"/>
                      <a:pt x="65" y="65"/>
                      <a:pt x="66" y="64"/>
                    </a:cubicBezTo>
                    <a:cubicBezTo>
                      <a:pt x="74" y="49"/>
                      <a:pt x="82" y="34"/>
                      <a:pt x="91" y="18"/>
                    </a:cubicBezTo>
                    <a:cubicBezTo>
                      <a:pt x="92" y="16"/>
                      <a:pt x="93" y="14"/>
                      <a:pt x="93" y="12"/>
                    </a:cubicBezTo>
                    <a:cubicBezTo>
                      <a:pt x="94" y="9"/>
                      <a:pt x="93" y="8"/>
                      <a:pt x="90" y="8"/>
                    </a:cubicBezTo>
                    <a:cubicBezTo>
                      <a:pt x="87" y="7"/>
                      <a:pt x="85" y="7"/>
                      <a:pt x="81" y="7"/>
                    </a:cubicBezTo>
                    <a:cubicBezTo>
                      <a:pt x="81" y="4"/>
                      <a:pt x="81" y="2"/>
                      <a:pt x="81" y="0"/>
                    </a:cubicBezTo>
                    <a:cubicBezTo>
                      <a:pt x="94" y="0"/>
                      <a:pt x="107" y="0"/>
                      <a:pt x="120" y="0"/>
                    </a:cubicBezTo>
                    <a:cubicBezTo>
                      <a:pt x="120" y="2"/>
                      <a:pt x="120" y="4"/>
                      <a:pt x="120" y="7"/>
                    </a:cubicBezTo>
                    <a:cubicBezTo>
                      <a:pt x="119" y="7"/>
                      <a:pt x="117" y="7"/>
                      <a:pt x="115" y="8"/>
                    </a:cubicBezTo>
                    <a:cubicBezTo>
                      <a:pt x="112" y="8"/>
                      <a:pt x="109" y="9"/>
                      <a:pt x="108" y="12"/>
                    </a:cubicBezTo>
                    <a:cubicBezTo>
                      <a:pt x="106" y="14"/>
                      <a:pt x="104" y="17"/>
                      <a:pt x="103" y="19"/>
                    </a:cubicBezTo>
                    <a:cubicBezTo>
                      <a:pt x="92" y="38"/>
                      <a:pt x="81" y="56"/>
                      <a:pt x="71" y="75"/>
                    </a:cubicBezTo>
                    <a:cubicBezTo>
                      <a:pt x="69" y="77"/>
                      <a:pt x="68" y="80"/>
                      <a:pt x="69" y="82"/>
                    </a:cubicBezTo>
                    <a:cubicBezTo>
                      <a:pt x="69" y="92"/>
                      <a:pt x="69" y="102"/>
                      <a:pt x="69" y="111"/>
                    </a:cubicBezTo>
                    <a:cubicBezTo>
                      <a:pt x="69" y="114"/>
                      <a:pt x="69" y="116"/>
                      <a:pt x="69" y="118"/>
                    </a:cubicBezTo>
                    <a:cubicBezTo>
                      <a:pt x="70" y="124"/>
                      <a:pt x="71" y="125"/>
                      <a:pt x="77" y="126"/>
                    </a:cubicBezTo>
                    <a:cubicBezTo>
                      <a:pt x="80" y="126"/>
                      <a:pt x="82" y="127"/>
                      <a:pt x="85" y="12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172" name="Freeform 32"/>
              <p:cNvSpPr/>
              <p:nvPr/>
            </p:nvSpPr>
            <p:spPr bwMode="auto">
              <a:xfrm>
                <a:off x="9514863" y="3878362"/>
                <a:ext cx="329992" cy="394068"/>
              </a:xfrm>
              <a:custGeom>
                <a:avLst/>
                <a:gdLst>
                  <a:gd name="T0" fmla="*/ 108 w 116"/>
                  <a:gd name="T1" fmla="*/ 42 h 139"/>
                  <a:gd name="T2" fmla="*/ 102 w 116"/>
                  <a:gd name="T3" fmla="*/ 29 h 139"/>
                  <a:gd name="T4" fmla="*/ 72 w 116"/>
                  <a:gd name="T5" fmla="*/ 14 h 139"/>
                  <a:gd name="T6" fmla="*/ 67 w 116"/>
                  <a:gd name="T7" fmla="*/ 18 h 139"/>
                  <a:gd name="T8" fmla="*/ 66 w 116"/>
                  <a:gd name="T9" fmla="*/ 24 h 139"/>
                  <a:gd name="T10" fmla="*/ 66 w 116"/>
                  <a:gd name="T11" fmla="*/ 115 h 139"/>
                  <a:gd name="T12" fmla="*/ 67 w 116"/>
                  <a:gd name="T13" fmla="*/ 123 h 139"/>
                  <a:gd name="T14" fmla="*/ 75 w 116"/>
                  <a:gd name="T15" fmla="*/ 131 h 139"/>
                  <a:gd name="T16" fmla="*/ 83 w 116"/>
                  <a:gd name="T17" fmla="*/ 132 h 139"/>
                  <a:gd name="T18" fmla="*/ 83 w 116"/>
                  <a:gd name="T19" fmla="*/ 139 h 139"/>
                  <a:gd name="T20" fmla="*/ 33 w 116"/>
                  <a:gd name="T21" fmla="*/ 139 h 139"/>
                  <a:gd name="T22" fmla="*/ 33 w 116"/>
                  <a:gd name="T23" fmla="*/ 132 h 139"/>
                  <a:gd name="T24" fmla="*/ 41 w 116"/>
                  <a:gd name="T25" fmla="*/ 131 h 139"/>
                  <a:gd name="T26" fmla="*/ 49 w 116"/>
                  <a:gd name="T27" fmla="*/ 123 h 139"/>
                  <a:gd name="T28" fmla="*/ 49 w 116"/>
                  <a:gd name="T29" fmla="*/ 118 h 139"/>
                  <a:gd name="T30" fmla="*/ 49 w 116"/>
                  <a:gd name="T31" fmla="*/ 22 h 139"/>
                  <a:gd name="T32" fmla="*/ 41 w 116"/>
                  <a:gd name="T33" fmla="*/ 14 h 139"/>
                  <a:gd name="T34" fmla="*/ 32 w 116"/>
                  <a:gd name="T35" fmla="*/ 15 h 139"/>
                  <a:gd name="T36" fmla="*/ 18 w 116"/>
                  <a:gd name="T37" fmla="*/ 23 h 139"/>
                  <a:gd name="T38" fmla="*/ 11 w 116"/>
                  <a:gd name="T39" fmla="*/ 36 h 139"/>
                  <a:gd name="T40" fmla="*/ 8 w 116"/>
                  <a:gd name="T41" fmla="*/ 42 h 139"/>
                  <a:gd name="T42" fmla="*/ 0 w 116"/>
                  <a:gd name="T43" fmla="*/ 39 h 139"/>
                  <a:gd name="T44" fmla="*/ 13 w 116"/>
                  <a:gd name="T45" fmla="*/ 0 h 139"/>
                  <a:gd name="T46" fmla="*/ 19 w 116"/>
                  <a:gd name="T47" fmla="*/ 0 h 139"/>
                  <a:gd name="T48" fmla="*/ 21 w 116"/>
                  <a:gd name="T49" fmla="*/ 4 h 139"/>
                  <a:gd name="T50" fmla="*/ 95 w 116"/>
                  <a:gd name="T51" fmla="*/ 4 h 139"/>
                  <a:gd name="T52" fmla="*/ 97 w 116"/>
                  <a:gd name="T53" fmla="*/ 0 h 139"/>
                  <a:gd name="T54" fmla="*/ 103 w 116"/>
                  <a:gd name="T55" fmla="*/ 0 h 139"/>
                  <a:gd name="T56" fmla="*/ 116 w 116"/>
                  <a:gd name="T57" fmla="*/ 39 h 139"/>
                  <a:gd name="T58" fmla="*/ 108 w 116"/>
                  <a:gd name="T59" fmla="*/ 42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16" h="139">
                    <a:moveTo>
                      <a:pt x="108" y="42"/>
                    </a:moveTo>
                    <a:cubicBezTo>
                      <a:pt x="106" y="37"/>
                      <a:pt x="104" y="33"/>
                      <a:pt x="102" y="29"/>
                    </a:cubicBezTo>
                    <a:cubicBezTo>
                      <a:pt x="96" y="17"/>
                      <a:pt x="85" y="13"/>
                      <a:pt x="72" y="14"/>
                    </a:cubicBezTo>
                    <a:cubicBezTo>
                      <a:pt x="68" y="14"/>
                      <a:pt x="67" y="15"/>
                      <a:pt x="67" y="18"/>
                    </a:cubicBezTo>
                    <a:cubicBezTo>
                      <a:pt x="66" y="20"/>
                      <a:pt x="66" y="22"/>
                      <a:pt x="66" y="24"/>
                    </a:cubicBezTo>
                    <a:cubicBezTo>
                      <a:pt x="66" y="54"/>
                      <a:pt x="66" y="85"/>
                      <a:pt x="66" y="115"/>
                    </a:cubicBezTo>
                    <a:cubicBezTo>
                      <a:pt x="66" y="118"/>
                      <a:pt x="67" y="120"/>
                      <a:pt x="67" y="123"/>
                    </a:cubicBezTo>
                    <a:cubicBezTo>
                      <a:pt x="68" y="128"/>
                      <a:pt x="70" y="130"/>
                      <a:pt x="75" y="131"/>
                    </a:cubicBezTo>
                    <a:cubicBezTo>
                      <a:pt x="78" y="131"/>
                      <a:pt x="80" y="132"/>
                      <a:pt x="83" y="132"/>
                    </a:cubicBezTo>
                    <a:cubicBezTo>
                      <a:pt x="83" y="134"/>
                      <a:pt x="83" y="137"/>
                      <a:pt x="83" y="139"/>
                    </a:cubicBezTo>
                    <a:cubicBezTo>
                      <a:pt x="66" y="139"/>
                      <a:pt x="50" y="139"/>
                      <a:pt x="33" y="139"/>
                    </a:cubicBezTo>
                    <a:cubicBezTo>
                      <a:pt x="33" y="137"/>
                      <a:pt x="33" y="135"/>
                      <a:pt x="33" y="132"/>
                    </a:cubicBezTo>
                    <a:cubicBezTo>
                      <a:pt x="36" y="132"/>
                      <a:pt x="39" y="131"/>
                      <a:pt x="41" y="131"/>
                    </a:cubicBezTo>
                    <a:cubicBezTo>
                      <a:pt x="47" y="130"/>
                      <a:pt x="49" y="128"/>
                      <a:pt x="49" y="123"/>
                    </a:cubicBezTo>
                    <a:cubicBezTo>
                      <a:pt x="49" y="121"/>
                      <a:pt x="49" y="120"/>
                      <a:pt x="49" y="118"/>
                    </a:cubicBezTo>
                    <a:cubicBezTo>
                      <a:pt x="49" y="86"/>
                      <a:pt x="49" y="54"/>
                      <a:pt x="49" y="22"/>
                    </a:cubicBezTo>
                    <a:cubicBezTo>
                      <a:pt x="49" y="14"/>
                      <a:pt x="49" y="13"/>
                      <a:pt x="41" y="14"/>
                    </a:cubicBezTo>
                    <a:cubicBezTo>
                      <a:pt x="38" y="14"/>
                      <a:pt x="35" y="14"/>
                      <a:pt x="32" y="15"/>
                    </a:cubicBezTo>
                    <a:cubicBezTo>
                      <a:pt x="26" y="16"/>
                      <a:pt x="21" y="18"/>
                      <a:pt x="18" y="23"/>
                    </a:cubicBezTo>
                    <a:cubicBezTo>
                      <a:pt x="15" y="27"/>
                      <a:pt x="13" y="32"/>
                      <a:pt x="11" y="36"/>
                    </a:cubicBezTo>
                    <a:cubicBezTo>
                      <a:pt x="10" y="38"/>
                      <a:pt x="9" y="40"/>
                      <a:pt x="8" y="42"/>
                    </a:cubicBezTo>
                    <a:cubicBezTo>
                      <a:pt x="5" y="41"/>
                      <a:pt x="3" y="40"/>
                      <a:pt x="0" y="39"/>
                    </a:cubicBezTo>
                    <a:cubicBezTo>
                      <a:pt x="5" y="26"/>
                      <a:pt x="9" y="13"/>
                      <a:pt x="13" y="0"/>
                    </a:cubicBezTo>
                    <a:cubicBezTo>
                      <a:pt x="15" y="0"/>
                      <a:pt x="17" y="0"/>
                      <a:pt x="19" y="0"/>
                    </a:cubicBezTo>
                    <a:cubicBezTo>
                      <a:pt x="20" y="1"/>
                      <a:pt x="20" y="3"/>
                      <a:pt x="21" y="4"/>
                    </a:cubicBezTo>
                    <a:cubicBezTo>
                      <a:pt x="46" y="4"/>
                      <a:pt x="70" y="4"/>
                      <a:pt x="95" y="4"/>
                    </a:cubicBezTo>
                    <a:cubicBezTo>
                      <a:pt x="95" y="3"/>
                      <a:pt x="96" y="1"/>
                      <a:pt x="97" y="0"/>
                    </a:cubicBezTo>
                    <a:cubicBezTo>
                      <a:pt x="98" y="0"/>
                      <a:pt x="100" y="0"/>
                      <a:pt x="103" y="0"/>
                    </a:cubicBezTo>
                    <a:cubicBezTo>
                      <a:pt x="107" y="13"/>
                      <a:pt x="112" y="26"/>
                      <a:pt x="116" y="39"/>
                    </a:cubicBezTo>
                    <a:cubicBezTo>
                      <a:pt x="113" y="40"/>
                      <a:pt x="111" y="41"/>
                      <a:pt x="108" y="42"/>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173" name="Freeform 33"/>
              <p:cNvSpPr/>
              <p:nvPr/>
            </p:nvSpPr>
            <p:spPr bwMode="auto">
              <a:xfrm>
                <a:off x="5715150" y="3891177"/>
                <a:ext cx="140967" cy="381253"/>
              </a:xfrm>
              <a:custGeom>
                <a:avLst/>
                <a:gdLst>
                  <a:gd name="T0" fmla="*/ 0 w 50"/>
                  <a:gd name="T1" fmla="*/ 134 h 134"/>
                  <a:gd name="T2" fmla="*/ 0 w 50"/>
                  <a:gd name="T3" fmla="*/ 127 h 134"/>
                  <a:gd name="T4" fmla="*/ 9 w 50"/>
                  <a:gd name="T5" fmla="*/ 126 h 134"/>
                  <a:gd name="T6" fmla="*/ 16 w 50"/>
                  <a:gd name="T7" fmla="*/ 119 h 134"/>
                  <a:gd name="T8" fmla="*/ 16 w 50"/>
                  <a:gd name="T9" fmla="*/ 113 h 134"/>
                  <a:gd name="T10" fmla="*/ 16 w 50"/>
                  <a:gd name="T11" fmla="*/ 21 h 134"/>
                  <a:gd name="T12" fmla="*/ 16 w 50"/>
                  <a:gd name="T13" fmla="*/ 13 h 134"/>
                  <a:gd name="T14" fmla="*/ 9 w 50"/>
                  <a:gd name="T15" fmla="*/ 8 h 134"/>
                  <a:gd name="T16" fmla="*/ 1 w 50"/>
                  <a:gd name="T17" fmla="*/ 7 h 134"/>
                  <a:gd name="T18" fmla="*/ 1 w 50"/>
                  <a:gd name="T19" fmla="*/ 0 h 134"/>
                  <a:gd name="T20" fmla="*/ 49 w 50"/>
                  <a:gd name="T21" fmla="*/ 0 h 134"/>
                  <a:gd name="T22" fmla="*/ 49 w 50"/>
                  <a:gd name="T23" fmla="*/ 7 h 134"/>
                  <a:gd name="T24" fmla="*/ 42 w 50"/>
                  <a:gd name="T25" fmla="*/ 8 h 134"/>
                  <a:gd name="T26" fmla="*/ 34 w 50"/>
                  <a:gd name="T27" fmla="*/ 15 h 134"/>
                  <a:gd name="T28" fmla="*/ 33 w 50"/>
                  <a:gd name="T29" fmla="*/ 23 h 134"/>
                  <a:gd name="T30" fmla="*/ 33 w 50"/>
                  <a:gd name="T31" fmla="*/ 113 h 134"/>
                  <a:gd name="T32" fmla="*/ 46 w 50"/>
                  <a:gd name="T33" fmla="*/ 127 h 134"/>
                  <a:gd name="T34" fmla="*/ 49 w 50"/>
                  <a:gd name="T35" fmla="*/ 127 h 134"/>
                  <a:gd name="T36" fmla="*/ 50 w 50"/>
                  <a:gd name="T37" fmla="*/ 131 h 134"/>
                  <a:gd name="T38" fmla="*/ 49 w 50"/>
                  <a:gd name="T39" fmla="*/ 134 h 134"/>
                  <a:gd name="T40" fmla="*/ 0 w 50"/>
                  <a:gd name="T41" fmla="*/ 134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134">
                    <a:moveTo>
                      <a:pt x="0" y="134"/>
                    </a:moveTo>
                    <a:cubicBezTo>
                      <a:pt x="0" y="132"/>
                      <a:pt x="0" y="130"/>
                      <a:pt x="0" y="127"/>
                    </a:cubicBezTo>
                    <a:cubicBezTo>
                      <a:pt x="3" y="127"/>
                      <a:pt x="6" y="127"/>
                      <a:pt x="9" y="126"/>
                    </a:cubicBezTo>
                    <a:cubicBezTo>
                      <a:pt x="13" y="125"/>
                      <a:pt x="15" y="124"/>
                      <a:pt x="16" y="119"/>
                    </a:cubicBezTo>
                    <a:cubicBezTo>
                      <a:pt x="16" y="117"/>
                      <a:pt x="16" y="115"/>
                      <a:pt x="16" y="113"/>
                    </a:cubicBezTo>
                    <a:cubicBezTo>
                      <a:pt x="16" y="82"/>
                      <a:pt x="16" y="52"/>
                      <a:pt x="16" y="21"/>
                    </a:cubicBezTo>
                    <a:cubicBezTo>
                      <a:pt x="16" y="18"/>
                      <a:pt x="16" y="16"/>
                      <a:pt x="16" y="13"/>
                    </a:cubicBezTo>
                    <a:cubicBezTo>
                      <a:pt x="15" y="10"/>
                      <a:pt x="13" y="8"/>
                      <a:pt x="9" y="8"/>
                    </a:cubicBezTo>
                    <a:cubicBezTo>
                      <a:pt x="6" y="7"/>
                      <a:pt x="4" y="7"/>
                      <a:pt x="1" y="7"/>
                    </a:cubicBezTo>
                    <a:cubicBezTo>
                      <a:pt x="1" y="4"/>
                      <a:pt x="1" y="2"/>
                      <a:pt x="1" y="0"/>
                    </a:cubicBezTo>
                    <a:cubicBezTo>
                      <a:pt x="17" y="0"/>
                      <a:pt x="33" y="0"/>
                      <a:pt x="49" y="0"/>
                    </a:cubicBezTo>
                    <a:cubicBezTo>
                      <a:pt x="49" y="2"/>
                      <a:pt x="49" y="4"/>
                      <a:pt x="49" y="7"/>
                    </a:cubicBezTo>
                    <a:cubicBezTo>
                      <a:pt x="47" y="7"/>
                      <a:pt x="44" y="7"/>
                      <a:pt x="42" y="8"/>
                    </a:cubicBezTo>
                    <a:cubicBezTo>
                      <a:pt x="38" y="8"/>
                      <a:pt x="35" y="10"/>
                      <a:pt x="34" y="15"/>
                    </a:cubicBezTo>
                    <a:cubicBezTo>
                      <a:pt x="34" y="17"/>
                      <a:pt x="33" y="20"/>
                      <a:pt x="33" y="23"/>
                    </a:cubicBezTo>
                    <a:cubicBezTo>
                      <a:pt x="33" y="53"/>
                      <a:pt x="33" y="83"/>
                      <a:pt x="33" y="113"/>
                    </a:cubicBezTo>
                    <a:cubicBezTo>
                      <a:pt x="33" y="124"/>
                      <a:pt x="36" y="126"/>
                      <a:pt x="46" y="127"/>
                    </a:cubicBezTo>
                    <a:cubicBezTo>
                      <a:pt x="47" y="127"/>
                      <a:pt x="48" y="127"/>
                      <a:pt x="49" y="127"/>
                    </a:cubicBezTo>
                    <a:cubicBezTo>
                      <a:pt x="49" y="128"/>
                      <a:pt x="50" y="129"/>
                      <a:pt x="50" y="131"/>
                    </a:cubicBezTo>
                    <a:cubicBezTo>
                      <a:pt x="50" y="132"/>
                      <a:pt x="49" y="133"/>
                      <a:pt x="49" y="134"/>
                    </a:cubicBezTo>
                    <a:cubicBezTo>
                      <a:pt x="33" y="134"/>
                      <a:pt x="17" y="134"/>
                      <a:pt x="0" y="134"/>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174" name="Freeform 34"/>
              <p:cNvSpPr/>
              <p:nvPr/>
            </p:nvSpPr>
            <p:spPr bwMode="auto">
              <a:xfrm>
                <a:off x="9354673" y="3891177"/>
                <a:ext cx="137764" cy="384457"/>
              </a:xfrm>
              <a:custGeom>
                <a:avLst/>
                <a:gdLst>
                  <a:gd name="T0" fmla="*/ 0 w 49"/>
                  <a:gd name="T1" fmla="*/ 7 h 135"/>
                  <a:gd name="T2" fmla="*/ 0 w 49"/>
                  <a:gd name="T3" fmla="*/ 0 h 135"/>
                  <a:gd name="T4" fmla="*/ 49 w 49"/>
                  <a:gd name="T5" fmla="*/ 0 h 135"/>
                  <a:gd name="T6" fmla="*/ 49 w 49"/>
                  <a:gd name="T7" fmla="*/ 7 h 135"/>
                  <a:gd name="T8" fmla="*/ 42 w 49"/>
                  <a:gd name="T9" fmla="*/ 8 h 135"/>
                  <a:gd name="T10" fmla="*/ 34 w 49"/>
                  <a:gd name="T11" fmla="*/ 15 h 135"/>
                  <a:gd name="T12" fmla="*/ 33 w 49"/>
                  <a:gd name="T13" fmla="*/ 23 h 135"/>
                  <a:gd name="T14" fmla="*/ 33 w 49"/>
                  <a:gd name="T15" fmla="*/ 113 h 135"/>
                  <a:gd name="T16" fmla="*/ 46 w 49"/>
                  <a:gd name="T17" fmla="*/ 127 h 135"/>
                  <a:gd name="T18" fmla="*/ 49 w 49"/>
                  <a:gd name="T19" fmla="*/ 127 h 135"/>
                  <a:gd name="T20" fmla="*/ 49 w 49"/>
                  <a:gd name="T21" fmla="*/ 134 h 135"/>
                  <a:gd name="T22" fmla="*/ 0 w 49"/>
                  <a:gd name="T23" fmla="*/ 134 h 135"/>
                  <a:gd name="T24" fmla="*/ 0 w 49"/>
                  <a:gd name="T25" fmla="*/ 127 h 135"/>
                  <a:gd name="T26" fmla="*/ 7 w 49"/>
                  <a:gd name="T27" fmla="*/ 126 h 135"/>
                  <a:gd name="T28" fmla="*/ 16 w 49"/>
                  <a:gd name="T29" fmla="*/ 118 h 135"/>
                  <a:gd name="T30" fmla="*/ 16 w 49"/>
                  <a:gd name="T31" fmla="*/ 113 h 135"/>
                  <a:gd name="T32" fmla="*/ 16 w 49"/>
                  <a:gd name="T33" fmla="*/ 20 h 135"/>
                  <a:gd name="T34" fmla="*/ 15 w 49"/>
                  <a:gd name="T35" fmla="*/ 13 h 135"/>
                  <a:gd name="T36" fmla="*/ 9 w 49"/>
                  <a:gd name="T37" fmla="*/ 8 h 135"/>
                  <a:gd name="T38" fmla="*/ 0 w 49"/>
                  <a:gd name="T39" fmla="*/ 7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9" h="135">
                    <a:moveTo>
                      <a:pt x="0" y="7"/>
                    </a:moveTo>
                    <a:cubicBezTo>
                      <a:pt x="0" y="4"/>
                      <a:pt x="0" y="2"/>
                      <a:pt x="0" y="0"/>
                    </a:cubicBezTo>
                    <a:cubicBezTo>
                      <a:pt x="16" y="0"/>
                      <a:pt x="32" y="0"/>
                      <a:pt x="49" y="0"/>
                    </a:cubicBezTo>
                    <a:cubicBezTo>
                      <a:pt x="49" y="2"/>
                      <a:pt x="49" y="4"/>
                      <a:pt x="49" y="7"/>
                    </a:cubicBezTo>
                    <a:cubicBezTo>
                      <a:pt x="46" y="7"/>
                      <a:pt x="44" y="7"/>
                      <a:pt x="42" y="8"/>
                    </a:cubicBezTo>
                    <a:cubicBezTo>
                      <a:pt x="37" y="8"/>
                      <a:pt x="35" y="10"/>
                      <a:pt x="34" y="15"/>
                    </a:cubicBezTo>
                    <a:cubicBezTo>
                      <a:pt x="33" y="18"/>
                      <a:pt x="33" y="20"/>
                      <a:pt x="33" y="23"/>
                    </a:cubicBezTo>
                    <a:cubicBezTo>
                      <a:pt x="33" y="53"/>
                      <a:pt x="33" y="83"/>
                      <a:pt x="33" y="113"/>
                    </a:cubicBezTo>
                    <a:cubicBezTo>
                      <a:pt x="33" y="124"/>
                      <a:pt x="35" y="126"/>
                      <a:pt x="46" y="127"/>
                    </a:cubicBezTo>
                    <a:cubicBezTo>
                      <a:pt x="47" y="127"/>
                      <a:pt x="48" y="127"/>
                      <a:pt x="49" y="127"/>
                    </a:cubicBezTo>
                    <a:cubicBezTo>
                      <a:pt x="49" y="129"/>
                      <a:pt x="49" y="132"/>
                      <a:pt x="49" y="134"/>
                    </a:cubicBezTo>
                    <a:cubicBezTo>
                      <a:pt x="45" y="135"/>
                      <a:pt x="9" y="135"/>
                      <a:pt x="0" y="134"/>
                    </a:cubicBezTo>
                    <a:cubicBezTo>
                      <a:pt x="0" y="132"/>
                      <a:pt x="0" y="130"/>
                      <a:pt x="0" y="127"/>
                    </a:cubicBezTo>
                    <a:cubicBezTo>
                      <a:pt x="3" y="127"/>
                      <a:pt x="5" y="127"/>
                      <a:pt x="7" y="126"/>
                    </a:cubicBezTo>
                    <a:cubicBezTo>
                      <a:pt x="13" y="126"/>
                      <a:pt x="15" y="124"/>
                      <a:pt x="16" y="118"/>
                    </a:cubicBezTo>
                    <a:cubicBezTo>
                      <a:pt x="16" y="117"/>
                      <a:pt x="16" y="115"/>
                      <a:pt x="16" y="113"/>
                    </a:cubicBezTo>
                    <a:cubicBezTo>
                      <a:pt x="16" y="82"/>
                      <a:pt x="16" y="51"/>
                      <a:pt x="16" y="20"/>
                    </a:cubicBezTo>
                    <a:cubicBezTo>
                      <a:pt x="16" y="18"/>
                      <a:pt x="15" y="16"/>
                      <a:pt x="15" y="13"/>
                    </a:cubicBezTo>
                    <a:cubicBezTo>
                      <a:pt x="14" y="10"/>
                      <a:pt x="12" y="8"/>
                      <a:pt x="9" y="8"/>
                    </a:cubicBezTo>
                    <a:cubicBezTo>
                      <a:pt x="6" y="7"/>
                      <a:pt x="3" y="7"/>
                      <a:pt x="0" y="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175" name="Freeform 35"/>
              <p:cNvSpPr/>
              <p:nvPr/>
            </p:nvSpPr>
            <p:spPr bwMode="auto">
              <a:xfrm>
                <a:off x="7675879" y="3891177"/>
                <a:ext cx="137764" cy="381253"/>
              </a:xfrm>
              <a:custGeom>
                <a:avLst/>
                <a:gdLst>
                  <a:gd name="T0" fmla="*/ 0 w 49"/>
                  <a:gd name="T1" fmla="*/ 7 h 134"/>
                  <a:gd name="T2" fmla="*/ 0 w 49"/>
                  <a:gd name="T3" fmla="*/ 0 h 134"/>
                  <a:gd name="T4" fmla="*/ 49 w 49"/>
                  <a:gd name="T5" fmla="*/ 0 h 134"/>
                  <a:gd name="T6" fmla="*/ 49 w 49"/>
                  <a:gd name="T7" fmla="*/ 7 h 134"/>
                  <a:gd name="T8" fmla="*/ 42 w 49"/>
                  <a:gd name="T9" fmla="*/ 8 h 134"/>
                  <a:gd name="T10" fmla="*/ 34 w 49"/>
                  <a:gd name="T11" fmla="*/ 15 h 134"/>
                  <a:gd name="T12" fmla="*/ 33 w 49"/>
                  <a:gd name="T13" fmla="*/ 23 h 134"/>
                  <a:gd name="T14" fmla="*/ 33 w 49"/>
                  <a:gd name="T15" fmla="*/ 112 h 134"/>
                  <a:gd name="T16" fmla="*/ 34 w 49"/>
                  <a:gd name="T17" fmla="*/ 120 h 134"/>
                  <a:gd name="T18" fmla="*/ 40 w 49"/>
                  <a:gd name="T19" fmla="*/ 126 h 134"/>
                  <a:gd name="T20" fmla="*/ 49 w 49"/>
                  <a:gd name="T21" fmla="*/ 127 h 134"/>
                  <a:gd name="T22" fmla="*/ 49 w 49"/>
                  <a:gd name="T23" fmla="*/ 134 h 134"/>
                  <a:gd name="T24" fmla="*/ 0 w 49"/>
                  <a:gd name="T25" fmla="*/ 134 h 134"/>
                  <a:gd name="T26" fmla="*/ 0 w 49"/>
                  <a:gd name="T27" fmla="*/ 127 h 134"/>
                  <a:gd name="T28" fmla="*/ 8 w 49"/>
                  <a:gd name="T29" fmla="*/ 126 h 134"/>
                  <a:gd name="T30" fmla="*/ 15 w 49"/>
                  <a:gd name="T31" fmla="*/ 119 h 134"/>
                  <a:gd name="T32" fmla="*/ 16 w 49"/>
                  <a:gd name="T33" fmla="*/ 110 h 134"/>
                  <a:gd name="T34" fmla="*/ 16 w 49"/>
                  <a:gd name="T35" fmla="*/ 25 h 134"/>
                  <a:gd name="T36" fmla="*/ 15 w 49"/>
                  <a:gd name="T37" fmla="*/ 15 h 134"/>
                  <a:gd name="T38" fmla="*/ 8 w 49"/>
                  <a:gd name="T39" fmla="*/ 8 h 134"/>
                  <a:gd name="T40" fmla="*/ 0 w 49"/>
                  <a:gd name="T41" fmla="*/ 7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9" h="134">
                    <a:moveTo>
                      <a:pt x="0" y="7"/>
                    </a:moveTo>
                    <a:cubicBezTo>
                      <a:pt x="0" y="4"/>
                      <a:pt x="0" y="2"/>
                      <a:pt x="0" y="0"/>
                    </a:cubicBezTo>
                    <a:cubicBezTo>
                      <a:pt x="16" y="0"/>
                      <a:pt x="32" y="0"/>
                      <a:pt x="49" y="0"/>
                    </a:cubicBezTo>
                    <a:cubicBezTo>
                      <a:pt x="49" y="2"/>
                      <a:pt x="49" y="4"/>
                      <a:pt x="49" y="7"/>
                    </a:cubicBezTo>
                    <a:cubicBezTo>
                      <a:pt x="46" y="7"/>
                      <a:pt x="44" y="7"/>
                      <a:pt x="42" y="8"/>
                    </a:cubicBezTo>
                    <a:cubicBezTo>
                      <a:pt x="37" y="8"/>
                      <a:pt x="34" y="10"/>
                      <a:pt x="34" y="15"/>
                    </a:cubicBezTo>
                    <a:cubicBezTo>
                      <a:pt x="33" y="18"/>
                      <a:pt x="33" y="21"/>
                      <a:pt x="33" y="23"/>
                    </a:cubicBezTo>
                    <a:cubicBezTo>
                      <a:pt x="33" y="53"/>
                      <a:pt x="33" y="83"/>
                      <a:pt x="33" y="112"/>
                    </a:cubicBezTo>
                    <a:cubicBezTo>
                      <a:pt x="33" y="115"/>
                      <a:pt x="33" y="118"/>
                      <a:pt x="34" y="120"/>
                    </a:cubicBezTo>
                    <a:cubicBezTo>
                      <a:pt x="34" y="124"/>
                      <a:pt x="36" y="126"/>
                      <a:pt x="40" y="126"/>
                    </a:cubicBezTo>
                    <a:cubicBezTo>
                      <a:pt x="43" y="126"/>
                      <a:pt x="45" y="127"/>
                      <a:pt x="49" y="127"/>
                    </a:cubicBezTo>
                    <a:cubicBezTo>
                      <a:pt x="49" y="129"/>
                      <a:pt x="49" y="132"/>
                      <a:pt x="49" y="134"/>
                    </a:cubicBezTo>
                    <a:cubicBezTo>
                      <a:pt x="33" y="134"/>
                      <a:pt x="16" y="134"/>
                      <a:pt x="0" y="134"/>
                    </a:cubicBezTo>
                    <a:cubicBezTo>
                      <a:pt x="0" y="132"/>
                      <a:pt x="0" y="130"/>
                      <a:pt x="0" y="127"/>
                    </a:cubicBezTo>
                    <a:cubicBezTo>
                      <a:pt x="3" y="127"/>
                      <a:pt x="6" y="127"/>
                      <a:pt x="8" y="126"/>
                    </a:cubicBezTo>
                    <a:cubicBezTo>
                      <a:pt x="13" y="125"/>
                      <a:pt x="15" y="123"/>
                      <a:pt x="15" y="119"/>
                    </a:cubicBezTo>
                    <a:cubicBezTo>
                      <a:pt x="16" y="116"/>
                      <a:pt x="16" y="113"/>
                      <a:pt x="16" y="110"/>
                    </a:cubicBezTo>
                    <a:cubicBezTo>
                      <a:pt x="16" y="81"/>
                      <a:pt x="16" y="53"/>
                      <a:pt x="16" y="25"/>
                    </a:cubicBezTo>
                    <a:cubicBezTo>
                      <a:pt x="16" y="21"/>
                      <a:pt x="16" y="18"/>
                      <a:pt x="15" y="15"/>
                    </a:cubicBezTo>
                    <a:cubicBezTo>
                      <a:pt x="15" y="10"/>
                      <a:pt x="13" y="8"/>
                      <a:pt x="8" y="8"/>
                    </a:cubicBezTo>
                    <a:cubicBezTo>
                      <a:pt x="5" y="7"/>
                      <a:pt x="3" y="7"/>
                      <a:pt x="0" y="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grpSp>
        <p:grpSp>
          <p:nvGrpSpPr>
            <p:cNvPr id="123" name="组合 122"/>
            <p:cNvGrpSpPr/>
            <p:nvPr userDrawn="1"/>
          </p:nvGrpSpPr>
          <p:grpSpPr>
            <a:xfrm>
              <a:off x="10237120" y="539555"/>
              <a:ext cx="1312962" cy="375239"/>
              <a:chOff x="4606634" y="2048989"/>
              <a:chExt cx="5593843" cy="1598699"/>
            </a:xfrm>
            <a:solidFill>
              <a:schemeClr val="accent1">
                <a:alpha val="80000"/>
              </a:schemeClr>
            </a:solidFill>
          </p:grpSpPr>
          <p:sp>
            <p:nvSpPr>
              <p:cNvPr id="148" name="Freeform 9"/>
              <p:cNvSpPr>
                <a:spLocks noEditPoints="1"/>
              </p:cNvSpPr>
              <p:nvPr/>
            </p:nvSpPr>
            <p:spPr bwMode="auto">
              <a:xfrm>
                <a:off x="9274578" y="2071415"/>
                <a:ext cx="925899" cy="1034829"/>
              </a:xfrm>
              <a:custGeom>
                <a:avLst/>
                <a:gdLst>
                  <a:gd name="T0" fmla="*/ 324 w 325"/>
                  <a:gd name="T1" fmla="*/ 106 h 363"/>
                  <a:gd name="T2" fmla="*/ 283 w 325"/>
                  <a:gd name="T3" fmla="*/ 179 h 363"/>
                  <a:gd name="T4" fmla="*/ 247 w 325"/>
                  <a:gd name="T5" fmla="*/ 214 h 363"/>
                  <a:gd name="T6" fmla="*/ 241 w 325"/>
                  <a:gd name="T7" fmla="*/ 228 h 363"/>
                  <a:gd name="T8" fmla="*/ 271 w 325"/>
                  <a:gd name="T9" fmla="*/ 230 h 363"/>
                  <a:gd name="T10" fmla="*/ 282 w 325"/>
                  <a:gd name="T11" fmla="*/ 240 h 363"/>
                  <a:gd name="T12" fmla="*/ 269 w 325"/>
                  <a:gd name="T13" fmla="*/ 277 h 363"/>
                  <a:gd name="T14" fmla="*/ 223 w 325"/>
                  <a:gd name="T15" fmla="*/ 316 h 363"/>
                  <a:gd name="T16" fmla="*/ 176 w 325"/>
                  <a:gd name="T17" fmla="*/ 340 h 363"/>
                  <a:gd name="T18" fmla="*/ 160 w 325"/>
                  <a:gd name="T19" fmla="*/ 339 h 363"/>
                  <a:gd name="T20" fmla="*/ 165 w 325"/>
                  <a:gd name="T21" fmla="*/ 329 h 363"/>
                  <a:gd name="T22" fmla="*/ 195 w 325"/>
                  <a:gd name="T23" fmla="*/ 302 h 363"/>
                  <a:gd name="T24" fmla="*/ 214 w 325"/>
                  <a:gd name="T25" fmla="*/ 282 h 363"/>
                  <a:gd name="T26" fmla="*/ 223 w 325"/>
                  <a:gd name="T27" fmla="*/ 265 h 363"/>
                  <a:gd name="T28" fmla="*/ 220 w 325"/>
                  <a:gd name="T29" fmla="*/ 257 h 363"/>
                  <a:gd name="T30" fmla="*/ 179 w 325"/>
                  <a:gd name="T31" fmla="*/ 289 h 363"/>
                  <a:gd name="T32" fmla="*/ 106 w 325"/>
                  <a:gd name="T33" fmla="*/ 335 h 363"/>
                  <a:gd name="T34" fmla="*/ 20 w 325"/>
                  <a:gd name="T35" fmla="*/ 363 h 363"/>
                  <a:gd name="T36" fmla="*/ 4 w 325"/>
                  <a:gd name="T37" fmla="*/ 360 h 363"/>
                  <a:gd name="T38" fmla="*/ 78 w 325"/>
                  <a:gd name="T39" fmla="*/ 306 h 363"/>
                  <a:gd name="T40" fmla="*/ 102 w 325"/>
                  <a:gd name="T41" fmla="*/ 295 h 363"/>
                  <a:gd name="T42" fmla="*/ 208 w 325"/>
                  <a:gd name="T43" fmla="*/ 238 h 363"/>
                  <a:gd name="T44" fmla="*/ 207 w 325"/>
                  <a:gd name="T45" fmla="*/ 232 h 363"/>
                  <a:gd name="T46" fmla="*/ 171 w 325"/>
                  <a:gd name="T47" fmla="*/ 243 h 363"/>
                  <a:gd name="T48" fmla="*/ 163 w 325"/>
                  <a:gd name="T49" fmla="*/ 239 h 363"/>
                  <a:gd name="T50" fmla="*/ 170 w 325"/>
                  <a:gd name="T51" fmla="*/ 226 h 363"/>
                  <a:gd name="T52" fmla="*/ 154 w 325"/>
                  <a:gd name="T53" fmla="*/ 206 h 363"/>
                  <a:gd name="T54" fmla="*/ 122 w 325"/>
                  <a:gd name="T55" fmla="*/ 224 h 363"/>
                  <a:gd name="T56" fmla="*/ 99 w 325"/>
                  <a:gd name="T57" fmla="*/ 236 h 363"/>
                  <a:gd name="T58" fmla="*/ 100 w 325"/>
                  <a:gd name="T59" fmla="*/ 222 h 363"/>
                  <a:gd name="T60" fmla="*/ 116 w 325"/>
                  <a:gd name="T61" fmla="*/ 204 h 363"/>
                  <a:gd name="T62" fmla="*/ 118 w 325"/>
                  <a:gd name="T63" fmla="*/ 183 h 363"/>
                  <a:gd name="T64" fmla="*/ 116 w 325"/>
                  <a:gd name="T65" fmla="*/ 174 h 363"/>
                  <a:gd name="T66" fmla="*/ 143 w 325"/>
                  <a:gd name="T67" fmla="*/ 167 h 363"/>
                  <a:gd name="T68" fmla="*/ 158 w 325"/>
                  <a:gd name="T69" fmla="*/ 145 h 363"/>
                  <a:gd name="T70" fmla="*/ 147 w 325"/>
                  <a:gd name="T71" fmla="*/ 144 h 363"/>
                  <a:gd name="T72" fmla="*/ 132 w 325"/>
                  <a:gd name="T73" fmla="*/ 141 h 363"/>
                  <a:gd name="T74" fmla="*/ 141 w 325"/>
                  <a:gd name="T75" fmla="*/ 129 h 363"/>
                  <a:gd name="T76" fmla="*/ 140 w 325"/>
                  <a:gd name="T77" fmla="*/ 115 h 363"/>
                  <a:gd name="T78" fmla="*/ 112 w 325"/>
                  <a:gd name="T79" fmla="*/ 96 h 363"/>
                  <a:gd name="T80" fmla="*/ 127 w 325"/>
                  <a:gd name="T81" fmla="*/ 92 h 363"/>
                  <a:gd name="T82" fmla="*/ 167 w 325"/>
                  <a:gd name="T83" fmla="*/ 81 h 363"/>
                  <a:gd name="T84" fmla="*/ 203 w 325"/>
                  <a:gd name="T85" fmla="*/ 36 h 363"/>
                  <a:gd name="T86" fmla="*/ 204 w 325"/>
                  <a:gd name="T87" fmla="*/ 10 h 363"/>
                  <a:gd name="T88" fmla="*/ 216 w 325"/>
                  <a:gd name="T89" fmla="*/ 3 h 363"/>
                  <a:gd name="T90" fmla="*/ 224 w 325"/>
                  <a:gd name="T91" fmla="*/ 56 h 363"/>
                  <a:gd name="T92" fmla="*/ 205 w 325"/>
                  <a:gd name="T93" fmla="*/ 91 h 363"/>
                  <a:gd name="T94" fmla="*/ 208 w 325"/>
                  <a:gd name="T95" fmla="*/ 105 h 363"/>
                  <a:gd name="T96" fmla="*/ 267 w 325"/>
                  <a:gd name="T97" fmla="*/ 87 h 363"/>
                  <a:gd name="T98" fmla="*/ 297 w 325"/>
                  <a:gd name="T99" fmla="*/ 85 h 363"/>
                  <a:gd name="T100" fmla="*/ 309 w 325"/>
                  <a:gd name="T101" fmla="*/ 86 h 363"/>
                  <a:gd name="T102" fmla="*/ 325 w 325"/>
                  <a:gd name="T103" fmla="*/ 104 h 363"/>
                  <a:gd name="T104" fmla="*/ 198 w 325"/>
                  <a:gd name="T105" fmla="*/ 126 h 363"/>
                  <a:gd name="T106" fmla="*/ 164 w 325"/>
                  <a:gd name="T107" fmla="*/ 175 h 363"/>
                  <a:gd name="T108" fmla="*/ 181 w 325"/>
                  <a:gd name="T109" fmla="*/ 191 h 363"/>
                  <a:gd name="T110" fmla="*/ 186 w 325"/>
                  <a:gd name="T111" fmla="*/ 173 h 363"/>
                  <a:gd name="T112" fmla="*/ 199 w 325"/>
                  <a:gd name="T113" fmla="*/ 170 h 363"/>
                  <a:gd name="T114" fmla="*/ 206 w 325"/>
                  <a:gd name="T115" fmla="*/ 204 h 363"/>
                  <a:gd name="T116" fmla="*/ 217 w 325"/>
                  <a:gd name="T117" fmla="*/ 206 h 363"/>
                  <a:gd name="T118" fmla="*/ 229 w 325"/>
                  <a:gd name="T119" fmla="*/ 188 h 363"/>
                  <a:gd name="T120" fmla="*/ 261 w 325"/>
                  <a:gd name="T121" fmla="*/ 141 h 363"/>
                  <a:gd name="T122" fmla="*/ 250 w 325"/>
                  <a:gd name="T123" fmla="*/ 134 h 363"/>
                  <a:gd name="T124" fmla="*/ 206 w 325"/>
                  <a:gd name="T125" fmla="*/ 122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25" h="363">
                    <a:moveTo>
                      <a:pt x="325" y="104"/>
                    </a:moveTo>
                    <a:cubicBezTo>
                      <a:pt x="325" y="104"/>
                      <a:pt x="324" y="105"/>
                      <a:pt x="324" y="106"/>
                    </a:cubicBezTo>
                    <a:cubicBezTo>
                      <a:pt x="323" y="108"/>
                      <a:pt x="323" y="111"/>
                      <a:pt x="322" y="114"/>
                    </a:cubicBezTo>
                    <a:cubicBezTo>
                      <a:pt x="312" y="138"/>
                      <a:pt x="300" y="160"/>
                      <a:pt x="283" y="179"/>
                    </a:cubicBezTo>
                    <a:cubicBezTo>
                      <a:pt x="275" y="188"/>
                      <a:pt x="267" y="197"/>
                      <a:pt x="259" y="205"/>
                    </a:cubicBezTo>
                    <a:cubicBezTo>
                      <a:pt x="255" y="209"/>
                      <a:pt x="251" y="211"/>
                      <a:pt x="247" y="214"/>
                    </a:cubicBezTo>
                    <a:cubicBezTo>
                      <a:pt x="244" y="217"/>
                      <a:pt x="241" y="219"/>
                      <a:pt x="239" y="223"/>
                    </a:cubicBezTo>
                    <a:cubicBezTo>
                      <a:pt x="237" y="226"/>
                      <a:pt x="238" y="227"/>
                      <a:pt x="241" y="228"/>
                    </a:cubicBezTo>
                    <a:cubicBezTo>
                      <a:pt x="243" y="228"/>
                      <a:pt x="245" y="228"/>
                      <a:pt x="246" y="228"/>
                    </a:cubicBezTo>
                    <a:cubicBezTo>
                      <a:pt x="255" y="229"/>
                      <a:pt x="263" y="230"/>
                      <a:pt x="271" y="230"/>
                    </a:cubicBezTo>
                    <a:cubicBezTo>
                      <a:pt x="272" y="230"/>
                      <a:pt x="274" y="231"/>
                      <a:pt x="275" y="231"/>
                    </a:cubicBezTo>
                    <a:cubicBezTo>
                      <a:pt x="280" y="233"/>
                      <a:pt x="282" y="235"/>
                      <a:pt x="282" y="240"/>
                    </a:cubicBezTo>
                    <a:cubicBezTo>
                      <a:pt x="283" y="247"/>
                      <a:pt x="282" y="253"/>
                      <a:pt x="279" y="259"/>
                    </a:cubicBezTo>
                    <a:cubicBezTo>
                      <a:pt x="277" y="265"/>
                      <a:pt x="273" y="271"/>
                      <a:pt x="269" y="277"/>
                    </a:cubicBezTo>
                    <a:cubicBezTo>
                      <a:pt x="260" y="289"/>
                      <a:pt x="248" y="298"/>
                      <a:pt x="237" y="307"/>
                    </a:cubicBezTo>
                    <a:cubicBezTo>
                      <a:pt x="233" y="311"/>
                      <a:pt x="228" y="314"/>
                      <a:pt x="223" y="316"/>
                    </a:cubicBezTo>
                    <a:cubicBezTo>
                      <a:pt x="213" y="321"/>
                      <a:pt x="203" y="327"/>
                      <a:pt x="193" y="332"/>
                    </a:cubicBezTo>
                    <a:cubicBezTo>
                      <a:pt x="187" y="334"/>
                      <a:pt x="182" y="337"/>
                      <a:pt x="176" y="340"/>
                    </a:cubicBezTo>
                    <a:cubicBezTo>
                      <a:pt x="173" y="341"/>
                      <a:pt x="169" y="341"/>
                      <a:pt x="166" y="342"/>
                    </a:cubicBezTo>
                    <a:cubicBezTo>
                      <a:pt x="164" y="342"/>
                      <a:pt x="161" y="341"/>
                      <a:pt x="160" y="339"/>
                    </a:cubicBezTo>
                    <a:cubicBezTo>
                      <a:pt x="159" y="337"/>
                      <a:pt x="160" y="335"/>
                      <a:pt x="162" y="333"/>
                    </a:cubicBezTo>
                    <a:cubicBezTo>
                      <a:pt x="163" y="332"/>
                      <a:pt x="164" y="330"/>
                      <a:pt x="165" y="329"/>
                    </a:cubicBezTo>
                    <a:cubicBezTo>
                      <a:pt x="173" y="323"/>
                      <a:pt x="181" y="316"/>
                      <a:pt x="189" y="310"/>
                    </a:cubicBezTo>
                    <a:cubicBezTo>
                      <a:pt x="192" y="307"/>
                      <a:pt x="194" y="305"/>
                      <a:pt x="195" y="302"/>
                    </a:cubicBezTo>
                    <a:cubicBezTo>
                      <a:pt x="196" y="300"/>
                      <a:pt x="198" y="297"/>
                      <a:pt x="200" y="295"/>
                    </a:cubicBezTo>
                    <a:cubicBezTo>
                      <a:pt x="205" y="291"/>
                      <a:pt x="210" y="287"/>
                      <a:pt x="214" y="282"/>
                    </a:cubicBezTo>
                    <a:cubicBezTo>
                      <a:pt x="217" y="280"/>
                      <a:pt x="218" y="278"/>
                      <a:pt x="219" y="275"/>
                    </a:cubicBezTo>
                    <a:cubicBezTo>
                      <a:pt x="219" y="271"/>
                      <a:pt x="221" y="268"/>
                      <a:pt x="223" y="265"/>
                    </a:cubicBezTo>
                    <a:cubicBezTo>
                      <a:pt x="225" y="263"/>
                      <a:pt x="227" y="261"/>
                      <a:pt x="229" y="259"/>
                    </a:cubicBezTo>
                    <a:cubicBezTo>
                      <a:pt x="227" y="256"/>
                      <a:pt x="224" y="256"/>
                      <a:pt x="220" y="257"/>
                    </a:cubicBezTo>
                    <a:cubicBezTo>
                      <a:pt x="212" y="260"/>
                      <a:pt x="205" y="264"/>
                      <a:pt x="199" y="270"/>
                    </a:cubicBezTo>
                    <a:cubicBezTo>
                      <a:pt x="192" y="276"/>
                      <a:pt x="186" y="282"/>
                      <a:pt x="179" y="289"/>
                    </a:cubicBezTo>
                    <a:cubicBezTo>
                      <a:pt x="169" y="299"/>
                      <a:pt x="157" y="307"/>
                      <a:pt x="144" y="314"/>
                    </a:cubicBezTo>
                    <a:cubicBezTo>
                      <a:pt x="131" y="320"/>
                      <a:pt x="119" y="328"/>
                      <a:pt x="106" y="335"/>
                    </a:cubicBezTo>
                    <a:cubicBezTo>
                      <a:pt x="89" y="344"/>
                      <a:pt x="72" y="352"/>
                      <a:pt x="53" y="357"/>
                    </a:cubicBezTo>
                    <a:cubicBezTo>
                      <a:pt x="43" y="361"/>
                      <a:pt x="32" y="363"/>
                      <a:pt x="20" y="363"/>
                    </a:cubicBezTo>
                    <a:cubicBezTo>
                      <a:pt x="16" y="362"/>
                      <a:pt x="12" y="361"/>
                      <a:pt x="7" y="361"/>
                    </a:cubicBezTo>
                    <a:cubicBezTo>
                      <a:pt x="6" y="361"/>
                      <a:pt x="5" y="360"/>
                      <a:pt x="4" y="360"/>
                    </a:cubicBezTo>
                    <a:cubicBezTo>
                      <a:pt x="0" y="358"/>
                      <a:pt x="0" y="355"/>
                      <a:pt x="4" y="352"/>
                    </a:cubicBezTo>
                    <a:cubicBezTo>
                      <a:pt x="28" y="337"/>
                      <a:pt x="53" y="321"/>
                      <a:pt x="78" y="306"/>
                    </a:cubicBezTo>
                    <a:cubicBezTo>
                      <a:pt x="84" y="302"/>
                      <a:pt x="91" y="298"/>
                      <a:pt x="98" y="297"/>
                    </a:cubicBezTo>
                    <a:cubicBezTo>
                      <a:pt x="100" y="296"/>
                      <a:pt x="101" y="295"/>
                      <a:pt x="102" y="295"/>
                    </a:cubicBezTo>
                    <a:cubicBezTo>
                      <a:pt x="135" y="275"/>
                      <a:pt x="169" y="257"/>
                      <a:pt x="204" y="241"/>
                    </a:cubicBezTo>
                    <a:cubicBezTo>
                      <a:pt x="205" y="240"/>
                      <a:pt x="207" y="239"/>
                      <a:pt x="208" y="238"/>
                    </a:cubicBezTo>
                    <a:cubicBezTo>
                      <a:pt x="209" y="237"/>
                      <a:pt x="210" y="235"/>
                      <a:pt x="210" y="234"/>
                    </a:cubicBezTo>
                    <a:cubicBezTo>
                      <a:pt x="210" y="233"/>
                      <a:pt x="208" y="232"/>
                      <a:pt x="207" y="232"/>
                    </a:cubicBezTo>
                    <a:cubicBezTo>
                      <a:pt x="201" y="231"/>
                      <a:pt x="196" y="233"/>
                      <a:pt x="190" y="235"/>
                    </a:cubicBezTo>
                    <a:cubicBezTo>
                      <a:pt x="184" y="238"/>
                      <a:pt x="178" y="240"/>
                      <a:pt x="171" y="243"/>
                    </a:cubicBezTo>
                    <a:cubicBezTo>
                      <a:pt x="170" y="243"/>
                      <a:pt x="169" y="244"/>
                      <a:pt x="168" y="244"/>
                    </a:cubicBezTo>
                    <a:cubicBezTo>
                      <a:pt x="164" y="244"/>
                      <a:pt x="163" y="244"/>
                      <a:pt x="163" y="239"/>
                    </a:cubicBezTo>
                    <a:cubicBezTo>
                      <a:pt x="163" y="236"/>
                      <a:pt x="164" y="233"/>
                      <a:pt x="166" y="231"/>
                    </a:cubicBezTo>
                    <a:cubicBezTo>
                      <a:pt x="167" y="229"/>
                      <a:pt x="169" y="228"/>
                      <a:pt x="170" y="226"/>
                    </a:cubicBezTo>
                    <a:cubicBezTo>
                      <a:pt x="172" y="222"/>
                      <a:pt x="172" y="218"/>
                      <a:pt x="168" y="215"/>
                    </a:cubicBezTo>
                    <a:cubicBezTo>
                      <a:pt x="164" y="212"/>
                      <a:pt x="159" y="209"/>
                      <a:pt x="154" y="206"/>
                    </a:cubicBezTo>
                    <a:cubicBezTo>
                      <a:pt x="148" y="203"/>
                      <a:pt x="143" y="205"/>
                      <a:pt x="138" y="210"/>
                    </a:cubicBezTo>
                    <a:cubicBezTo>
                      <a:pt x="133" y="215"/>
                      <a:pt x="128" y="219"/>
                      <a:pt x="122" y="224"/>
                    </a:cubicBezTo>
                    <a:cubicBezTo>
                      <a:pt x="118" y="228"/>
                      <a:pt x="112" y="231"/>
                      <a:pt x="107" y="235"/>
                    </a:cubicBezTo>
                    <a:cubicBezTo>
                      <a:pt x="105" y="236"/>
                      <a:pt x="102" y="238"/>
                      <a:pt x="99" y="236"/>
                    </a:cubicBezTo>
                    <a:cubicBezTo>
                      <a:pt x="97" y="234"/>
                      <a:pt x="97" y="231"/>
                      <a:pt x="98" y="229"/>
                    </a:cubicBezTo>
                    <a:cubicBezTo>
                      <a:pt x="98" y="226"/>
                      <a:pt x="99" y="224"/>
                      <a:pt x="100" y="222"/>
                    </a:cubicBezTo>
                    <a:cubicBezTo>
                      <a:pt x="102" y="219"/>
                      <a:pt x="105" y="217"/>
                      <a:pt x="107" y="214"/>
                    </a:cubicBezTo>
                    <a:cubicBezTo>
                      <a:pt x="110" y="211"/>
                      <a:pt x="113" y="208"/>
                      <a:pt x="116" y="204"/>
                    </a:cubicBezTo>
                    <a:cubicBezTo>
                      <a:pt x="118" y="202"/>
                      <a:pt x="119" y="198"/>
                      <a:pt x="120" y="195"/>
                    </a:cubicBezTo>
                    <a:cubicBezTo>
                      <a:pt x="122" y="191"/>
                      <a:pt x="122" y="187"/>
                      <a:pt x="118" y="183"/>
                    </a:cubicBezTo>
                    <a:cubicBezTo>
                      <a:pt x="116" y="182"/>
                      <a:pt x="115" y="181"/>
                      <a:pt x="115" y="179"/>
                    </a:cubicBezTo>
                    <a:cubicBezTo>
                      <a:pt x="113" y="177"/>
                      <a:pt x="113" y="175"/>
                      <a:pt x="116" y="174"/>
                    </a:cubicBezTo>
                    <a:cubicBezTo>
                      <a:pt x="123" y="173"/>
                      <a:pt x="130" y="171"/>
                      <a:pt x="137" y="170"/>
                    </a:cubicBezTo>
                    <a:cubicBezTo>
                      <a:pt x="140" y="170"/>
                      <a:pt x="141" y="169"/>
                      <a:pt x="143" y="167"/>
                    </a:cubicBezTo>
                    <a:cubicBezTo>
                      <a:pt x="146" y="163"/>
                      <a:pt x="150" y="159"/>
                      <a:pt x="153" y="155"/>
                    </a:cubicBezTo>
                    <a:cubicBezTo>
                      <a:pt x="155" y="152"/>
                      <a:pt x="157" y="149"/>
                      <a:pt x="158" y="145"/>
                    </a:cubicBezTo>
                    <a:cubicBezTo>
                      <a:pt x="159" y="141"/>
                      <a:pt x="157" y="140"/>
                      <a:pt x="154" y="141"/>
                    </a:cubicBezTo>
                    <a:cubicBezTo>
                      <a:pt x="151" y="141"/>
                      <a:pt x="149" y="142"/>
                      <a:pt x="147" y="144"/>
                    </a:cubicBezTo>
                    <a:cubicBezTo>
                      <a:pt x="144" y="146"/>
                      <a:pt x="140" y="146"/>
                      <a:pt x="137" y="145"/>
                    </a:cubicBezTo>
                    <a:cubicBezTo>
                      <a:pt x="134" y="145"/>
                      <a:pt x="133" y="144"/>
                      <a:pt x="132" y="141"/>
                    </a:cubicBezTo>
                    <a:cubicBezTo>
                      <a:pt x="132" y="139"/>
                      <a:pt x="132" y="137"/>
                      <a:pt x="134" y="135"/>
                    </a:cubicBezTo>
                    <a:cubicBezTo>
                      <a:pt x="137" y="133"/>
                      <a:pt x="139" y="131"/>
                      <a:pt x="141" y="129"/>
                    </a:cubicBezTo>
                    <a:cubicBezTo>
                      <a:pt x="143" y="126"/>
                      <a:pt x="144" y="123"/>
                      <a:pt x="144" y="119"/>
                    </a:cubicBezTo>
                    <a:cubicBezTo>
                      <a:pt x="144" y="116"/>
                      <a:pt x="143" y="115"/>
                      <a:pt x="140" y="115"/>
                    </a:cubicBezTo>
                    <a:cubicBezTo>
                      <a:pt x="136" y="115"/>
                      <a:pt x="132" y="115"/>
                      <a:pt x="129" y="114"/>
                    </a:cubicBezTo>
                    <a:cubicBezTo>
                      <a:pt x="119" y="112"/>
                      <a:pt x="114" y="106"/>
                      <a:pt x="112" y="96"/>
                    </a:cubicBezTo>
                    <a:cubicBezTo>
                      <a:pt x="112" y="91"/>
                      <a:pt x="113" y="90"/>
                      <a:pt x="118" y="91"/>
                    </a:cubicBezTo>
                    <a:cubicBezTo>
                      <a:pt x="121" y="91"/>
                      <a:pt x="124" y="91"/>
                      <a:pt x="127" y="92"/>
                    </a:cubicBezTo>
                    <a:cubicBezTo>
                      <a:pt x="137" y="93"/>
                      <a:pt x="146" y="92"/>
                      <a:pt x="155" y="86"/>
                    </a:cubicBezTo>
                    <a:cubicBezTo>
                      <a:pt x="158" y="83"/>
                      <a:pt x="163" y="82"/>
                      <a:pt x="167" y="81"/>
                    </a:cubicBezTo>
                    <a:cubicBezTo>
                      <a:pt x="174" y="79"/>
                      <a:pt x="180" y="76"/>
                      <a:pt x="184" y="70"/>
                    </a:cubicBezTo>
                    <a:cubicBezTo>
                      <a:pt x="193" y="60"/>
                      <a:pt x="200" y="49"/>
                      <a:pt x="203" y="36"/>
                    </a:cubicBezTo>
                    <a:cubicBezTo>
                      <a:pt x="204" y="30"/>
                      <a:pt x="205" y="23"/>
                      <a:pt x="205" y="17"/>
                    </a:cubicBezTo>
                    <a:cubicBezTo>
                      <a:pt x="204" y="15"/>
                      <a:pt x="204" y="13"/>
                      <a:pt x="204" y="10"/>
                    </a:cubicBezTo>
                    <a:cubicBezTo>
                      <a:pt x="204" y="7"/>
                      <a:pt x="204" y="4"/>
                      <a:pt x="207" y="2"/>
                    </a:cubicBezTo>
                    <a:cubicBezTo>
                      <a:pt x="211" y="0"/>
                      <a:pt x="213" y="2"/>
                      <a:pt x="216" y="3"/>
                    </a:cubicBezTo>
                    <a:cubicBezTo>
                      <a:pt x="230" y="11"/>
                      <a:pt x="236" y="28"/>
                      <a:pt x="230" y="43"/>
                    </a:cubicBezTo>
                    <a:cubicBezTo>
                      <a:pt x="229" y="48"/>
                      <a:pt x="226" y="52"/>
                      <a:pt x="224" y="56"/>
                    </a:cubicBezTo>
                    <a:cubicBezTo>
                      <a:pt x="219" y="64"/>
                      <a:pt x="214" y="72"/>
                      <a:pt x="209" y="80"/>
                    </a:cubicBezTo>
                    <a:cubicBezTo>
                      <a:pt x="207" y="83"/>
                      <a:pt x="206" y="87"/>
                      <a:pt x="205" y="91"/>
                    </a:cubicBezTo>
                    <a:cubicBezTo>
                      <a:pt x="204" y="93"/>
                      <a:pt x="203" y="95"/>
                      <a:pt x="203" y="98"/>
                    </a:cubicBezTo>
                    <a:cubicBezTo>
                      <a:pt x="203" y="102"/>
                      <a:pt x="205" y="104"/>
                      <a:pt x="208" y="105"/>
                    </a:cubicBezTo>
                    <a:cubicBezTo>
                      <a:pt x="213" y="106"/>
                      <a:pt x="217" y="105"/>
                      <a:pt x="221" y="104"/>
                    </a:cubicBezTo>
                    <a:cubicBezTo>
                      <a:pt x="236" y="97"/>
                      <a:pt x="251" y="91"/>
                      <a:pt x="267" y="87"/>
                    </a:cubicBezTo>
                    <a:cubicBezTo>
                      <a:pt x="274" y="85"/>
                      <a:pt x="280" y="84"/>
                      <a:pt x="287" y="82"/>
                    </a:cubicBezTo>
                    <a:cubicBezTo>
                      <a:pt x="290" y="82"/>
                      <a:pt x="294" y="82"/>
                      <a:pt x="297" y="85"/>
                    </a:cubicBezTo>
                    <a:cubicBezTo>
                      <a:pt x="299" y="86"/>
                      <a:pt x="301" y="86"/>
                      <a:pt x="304" y="86"/>
                    </a:cubicBezTo>
                    <a:cubicBezTo>
                      <a:pt x="305" y="87"/>
                      <a:pt x="307" y="86"/>
                      <a:pt x="309" y="86"/>
                    </a:cubicBezTo>
                    <a:cubicBezTo>
                      <a:pt x="317" y="86"/>
                      <a:pt x="323" y="89"/>
                      <a:pt x="325" y="97"/>
                    </a:cubicBezTo>
                    <a:cubicBezTo>
                      <a:pt x="325" y="99"/>
                      <a:pt x="325" y="101"/>
                      <a:pt x="325" y="104"/>
                    </a:cubicBezTo>
                    <a:close/>
                    <a:moveTo>
                      <a:pt x="206" y="122"/>
                    </a:moveTo>
                    <a:cubicBezTo>
                      <a:pt x="203" y="122"/>
                      <a:pt x="200" y="123"/>
                      <a:pt x="198" y="126"/>
                    </a:cubicBezTo>
                    <a:cubicBezTo>
                      <a:pt x="189" y="138"/>
                      <a:pt x="179" y="150"/>
                      <a:pt x="169" y="162"/>
                    </a:cubicBezTo>
                    <a:cubicBezTo>
                      <a:pt x="166" y="166"/>
                      <a:pt x="164" y="170"/>
                      <a:pt x="164" y="175"/>
                    </a:cubicBezTo>
                    <a:cubicBezTo>
                      <a:pt x="162" y="184"/>
                      <a:pt x="165" y="188"/>
                      <a:pt x="173" y="193"/>
                    </a:cubicBezTo>
                    <a:cubicBezTo>
                      <a:pt x="176" y="195"/>
                      <a:pt x="179" y="194"/>
                      <a:pt x="181" y="191"/>
                    </a:cubicBezTo>
                    <a:cubicBezTo>
                      <a:pt x="183" y="188"/>
                      <a:pt x="183" y="186"/>
                      <a:pt x="184" y="183"/>
                    </a:cubicBezTo>
                    <a:cubicBezTo>
                      <a:pt x="185" y="180"/>
                      <a:pt x="185" y="176"/>
                      <a:pt x="186" y="173"/>
                    </a:cubicBezTo>
                    <a:cubicBezTo>
                      <a:pt x="187" y="171"/>
                      <a:pt x="188" y="168"/>
                      <a:pt x="190" y="167"/>
                    </a:cubicBezTo>
                    <a:cubicBezTo>
                      <a:pt x="194" y="164"/>
                      <a:pt x="197" y="165"/>
                      <a:pt x="199" y="170"/>
                    </a:cubicBezTo>
                    <a:cubicBezTo>
                      <a:pt x="199" y="171"/>
                      <a:pt x="199" y="171"/>
                      <a:pt x="199" y="172"/>
                    </a:cubicBezTo>
                    <a:cubicBezTo>
                      <a:pt x="202" y="183"/>
                      <a:pt x="205" y="193"/>
                      <a:pt x="206" y="204"/>
                    </a:cubicBezTo>
                    <a:cubicBezTo>
                      <a:pt x="206" y="206"/>
                      <a:pt x="207" y="209"/>
                      <a:pt x="210" y="210"/>
                    </a:cubicBezTo>
                    <a:cubicBezTo>
                      <a:pt x="214" y="210"/>
                      <a:pt x="215" y="208"/>
                      <a:pt x="217" y="206"/>
                    </a:cubicBezTo>
                    <a:cubicBezTo>
                      <a:pt x="217" y="205"/>
                      <a:pt x="217" y="205"/>
                      <a:pt x="218" y="204"/>
                    </a:cubicBezTo>
                    <a:cubicBezTo>
                      <a:pt x="221" y="199"/>
                      <a:pt x="225" y="193"/>
                      <a:pt x="229" y="188"/>
                    </a:cubicBezTo>
                    <a:cubicBezTo>
                      <a:pt x="237" y="177"/>
                      <a:pt x="246" y="167"/>
                      <a:pt x="255" y="157"/>
                    </a:cubicBezTo>
                    <a:cubicBezTo>
                      <a:pt x="259" y="152"/>
                      <a:pt x="261" y="147"/>
                      <a:pt x="261" y="141"/>
                    </a:cubicBezTo>
                    <a:cubicBezTo>
                      <a:pt x="261" y="137"/>
                      <a:pt x="259" y="135"/>
                      <a:pt x="255" y="134"/>
                    </a:cubicBezTo>
                    <a:cubicBezTo>
                      <a:pt x="253" y="134"/>
                      <a:pt x="251" y="134"/>
                      <a:pt x="250" y="134"/>
                    </a:cubicBezTo>
                    <a:cubicBezTo>
                      <a:pt x="240" y="131"/>
                      <a:pt x="231" y="129"/>
                      <a:pt x="221" y="126"/>
                    </a:cubicBezTo>
                    <a:cubicBezTo>
                      <a:pt x="216" y="125"/>
                      <a:pt x="211" y="123"/>
                      <a:pt x="206" y="1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149" name="Freeform 10"/>
              <p:cNvSpPr/>
              <p:nvPr/>
            </p:nvSpPr>
            <p:spPr bwMode="auto">
              <a:xfrm>
                <a:off x="7550931" y="2257236"/>
                <a:ext cx="1089293" cy="1169389"/>
              </a:xfrm>
              <a:custGeom>
                <a:avLst/>
                <a:gdLst>
                  <a:gd name="T0" fmla="*/ 83 w 383"/>
                  <a:gd name="T1" fmla="*/ 410 h 411"/>
                  <a:gd name="T2" fmla="*/ 111 w 383"/>
                  <a:gd name="T3" fmla="*/ 380 h 411"/>
                  <a:gd name="T4" fmla="*/ 136 w 383"/>
                  <a:gd name="T5" fmla="*/ 371 h 411"/>
                  <a:gd name="T6" fmla="*/ 198 w 383"/>
                  <a:gd name="T7" fmla="*/ 294 h 411"/>
                  <a:gd name="T8" fmla="*/ 201 w 383"/>
                  <a:gd name="T9" fmla="*/ 280 h 411"/>
                  <a:gd name="T10" fmla="*/ 197 w 383"/>
                  <a:gd name="T11" fmla="*/ 274 h 411"/>
                  <a:gd name="T12" fmla="*/ 166 w 383"/>
                  <a:gd name="T13" fmla="*/ 283 h 411"/>
                  <a:gd name="T14" fmla="*/ 144 w 383"/>
                  <a:gd name="T15" fmla="*/ 291 h 411"/>
                  <a:gd name="T16" fmla="*/ 123 w 383"/>
                  <a:gd name="T17" fmla="*/ 305 h 411"/>
                  <a:gd name="T18" fmla="*/ 62 w 383"/>
                  <a:gd name="T19" fmla="*/ 344 h 411"/>
                  <a:gd name="T20" fmla="*/ 34 w 383"/>
                  <a:gd name="T21" fmla="*/ 353 h 411"/>
                  <a:gd name="T22" fmla="*/ 9 w 383"/>
                  <a:gd name="T23" fmla="*/ 344 h 411"/>
                  <a:gd name="T24" fmla="*/ 1 w 383"/>
                  <a:gd name="T25" fmla="*/ 322 h 411"/>
                  <a:gd name="T26" fmla="*/ 0 w 383"/>
                  <a:gd name="T27" fmla="*/ 288 h 411"/>
                  <a:gd name="T28" fmla="*/ 1 w 383"/>
                  <a:gd name="T29" fmla="*/ 283 h 411"/>
                  <a:gd name="T30" fmla="*/ 6 w 383"/>
                  <a:gd name="T31" fmla="*/ 282 h 411"/>
                  <a:gd name="T32" fmla="*/ 8 w 383"/>
                  <a:gd name="T33" fmla="*/ 285 h 411"/>
                  <a:gd name="T34" fmla="*/ 10 w 383"/>
                  <a:gd name="T35" fmla="*/ 290 h 411"/>
                  <a:gd name="T36" fmla="*/ 32 w 383"/>
                  <a:gd name="T37" fmla="*/ 298 h 411"/>
                  <a:gd name="T38" fmla="*/ 46 w 383"/>
                  <a:gd name="T39" fmla="*/ 293 h 411"/>
                  <a:gd name="T40" fmla="*/ 53 w 383"/>
                  <a:gd name="T41" fmla="*/ 291 h 411"/>
                  <a:gd name="T42" fmla="*/ 65 w 383"/>
                  <a:gd name="T43" fmla="*/ 288 h 411"/>
                  <a:gd name="T44" fmla="*/ 100 w 383"/>
                  <a:gd name="T45" fmla="*/ 268 h 411"/>
                  <a:gd name="T46" fmla="*/ 156 w 383"/>
                  <a:gd name="T47" fmla="*/ 244 h 411"/>
                  <a:gd name="T48" fmla="*/ 197 w 383"/>
                  <a:gd name="T49" fmla="*/ 229 h 411"/>
                  <a:gd name="T50" fmla="*/ 203 w 383"/>
                  <a:gd name="T51" fmla="*/ 226 h 411"/>
                  <a:gd name="T52" fmla="*/ 219 w 383"/>
                  <a:gd name="T53" fmla="*/ 204 h 411"/>
                  <a:gd name="T54" fmla="*/ 222 w 383"/>
                  <a:gd name="T55" fmla="*/ 124 h 411"/>
                  <a:gd name="T56" fmla="*/ 210 w 383"/>
                  <a:gd name="T57" fmla="*/ 69 h 411"/>
                  <a:gd name="T58" fmla="*/ 197 w 383"/>
                  <a:gd name="T59" fmla="*/ 36 h 411"/>
                  <a:gd name="T60" fmla="*/ 194 w 383"/>
                  <a:gd name="T61" fmla="*/ 10 h 411"/>
                  <a:gd name="T62" fmla="*/ 205 w 383"/>
                  <a:gd name="T63" fmla="*/ 2 h 411"/>
                  <a:gd name="T64" fmla="*/ 230 w 383"/>
                  <a:gd name="T65" fmla="*/ 7 h 411"/>
                  <a:gd name="T66" fmla="*/ 237 w 383"/>
                  <a:gd name="T67" fmla="*/ 10 h 411"/>
                  <a:gd name="T68" fmla="*/ 248 w 383"/>
                  <a:gd name="T69" fmla="*/ 19 h 411"/>
                  <a:gd name="T70" fmla="*/ 265 w 383"/>
                  <a:gd name="T71" fmla="*/ 29 h 411"/>
                  <a:gd name="T72" fmla="*/ 280 w 383"/>
                  <a:gd name="T73" fmla="*/ 49 h 411"/>
                  <a:gd name="T74" fmla="*/ 278 w 383"/>
                  <a:gd name="T75" fmla="*/ 66 h 411"/>
                  <a:gd name="T76" fmla="*/ 273 w 383"/>
                  <a:gd name="T77" fmla="*/ 72 h 411"/>
                  <a:gd name="T78" fmla="*/ 270 w 383"/>
                  <a:gd name="T79" fmla="*/ 77 h 411"/>
                  <a:gd name="T80" fmla="*/ 271 w 383"/>
                  <a:gd name="T81" fmla="*/ 158 h 411"/>
                  <a:gd name="T82" fmla="*/ 273 w 383"/>
                  <a:gd name="T83" fmla="*/ 179 h 411"/>
                  <a:gd name="T84" fmla="*/ 278 w 383"/>
                  <a:gd name="T85" fmla="*/ 182 h 411"/>
                  <a:gd name="T86" fmla="*/ 313 w 383"/>
                  <a:gd name="T87" fmla="*/ 160 h 411"/>
                  <a:gd name="T88" fmla="*/ 325 w 383"/>
                  <a:gd name="T89" fmla="*/ 144 h 411"/>
                  <a:gd name="T90" fmla="*/ 341 w 383"/>
                  <a:gd name="T91" fmla="*/ 128 h 411"/>
                  <a:gd name="T92" fmla="*/ 369 w 383"/>
                  <a:gd name="T93" fmla="*/ 122 h 411"/>
                  <a:gd name="T94" fmla="*/ 380 w 383"/>
                  <a:gd name="T95" fmla="*/ 141 h 411"/>
                  <a:gd name="T96" fmla="*/ 372 w 383"/>
                  <a:gd name="T97" fmla="*/ 154 h 411"/>
                  <a:gd name="T98" fmla="*/ 355 w 383"/>
                  <a:gd name="T99" fmla="*/ 169 h 411"/>
                  <a:gd name="T100" fmla="*/ 314 w 383"/>
                  <a:gd name="T101" fmla="*/ 199 h 411"/>
                  <a:gd name="T102" fmla="*/ 275 w 383"/>
                  <a:gd name="T103" fmla="*/ 229 h 411"/>
                  <a:gd name="T104" fmla="*/ 271 w 383"/>
                  <a:gd name="T105" fmla="*/ 238 h 411"/>
                  <a:gd name="T106" fmla="*/ 254 w 383"/>
                  <a:gd name="T107" fmla="*/ 310 h 411"/>
                  <a:gd name="T108" fmla="*/ 250 w 383"/>
                  <a:gd name="T109" fmla="*/ 320 h 411"/>
                  <a:gd name="T110" fmla="*/ 247 w 383"/>
                  <a:gd name="T111" fmla="*/ 325 h 411"/>
                  <a:gd name="T112" fmla="*/ 173 w 383"/>
                  <a:gd name="T113" fmla="*/ 386 h 411"/>
                  <a:gd name="T114" fmla="*/ 95 w 383"/>
                  <a:gd name="T115" fmla="*/ 410 h 411"/>
                  <a:gd name="T116" fmla="*/ 88 w 383"/>
                  <a:gd name="T117" fmla="*/ 411 h 411"/>
                  <a:gd name="T118" fmla="*/ 83 w 383"/>
                  <a:gd name="T119" fmla="*/ 410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83" h="411">
                    <a:moveTo>
                      <a:pt x="83" y="410"/>
                    </a:moveTo>
                    <a:cubicBezTo>
                      <a:pt x="89" y="396"/>
                      <a:pt x="96" y="385"/>
                      <a:pt x="111" y="380"/>
                    </a:cubicBezTo>
                    <a:cubicBezTo>
                      <a:pt x="120" y="378"/>
                      <a:pt x="128" y="375"/>
                      <a:pt x="136" y="371"/>
                    </a:cubicBezTo>
                    <a:cubicBezTo>
                      <a:pt x="168" y="355"/>
                      <a:pt x="188" y="328"/>
                      <a:pt x="198" y="294"/>
                    </a:cubicBezTo>
                    <a:cubicBezTo>
                      <a:pt x="199" y="289"/>
                      <a:pt x="200" y="284"/>
                      <a:pt x="201" y="280"/>
                    </a:cubicBezTo>
                    <a:cubicBezTo>
                      <a:pt x="202" y="275"/>
                      <a:pt x="201" y="274"/>
                      <a:pt x="197" y="274"/>
                    </a:cubicBezTo>
                    <a:cubicBezTo>
                      <a:pt x="186" y="275"/>
                      <a:pt x="176" y="278"/>
                      <a:pt x="166" y="283"/>
                    </a:cubicBezTo>
                    <a:cubicBezTo>
                      <a:pt x="159" y="286"/>
                      <a:pt x="152" y="289"/>
                      <a:pt x="144" y="291"/>
                    </a:cubicBezTo>
                    <a:cubicBezTo>
                      <a:pt x="136" y="294"/>
                      <a:pt x="130" y="300"/>
                      <a:pt x="123" y="305"/>
                    </a:cubicBezTo>
                    <a:cubicBezTo>
                      <a:pt x="105" y="321"/>
                      <a:pt x="84" y="334"/>
                      <a:pt x="62" y="344"/>
                    </a:cubicBezTo>
                    <a:cubicBezTo>
                      <a:pt x="53" y="348"/>
                      <a:pt x="43" y="351"/>
                      <a:pt x="34" y="353"/>
                    </a:cubicBezTo>
                    <a:cubicBezTo>
                      <a:pt x="24" y="356"/>
                      <a:pt x="15" y="352"/>
                      <a:pt x="9" y="344"/>
                    </a:cubicBezTo>
                    <a:cubicBezTo>
                      <a:pt x="4" y="338"/>
                      <a:pt x="1" y="330"/>
                      <a:pt x="1" y="322"/>
                    </a:cubicBezTo>
                    <a:cubicBezTo>
                      <a:pt x="1" y="310"/>
                      <a:pt x="0" y="299"/>
                      <a:pt x="0" y="288"/>
                    </a:cubicBezTo>
                    <a:cubicBezTo>
                      <a:pt x="0" y="286"/>
                      <a:pt x="0" y="284"/>
                      <a:pt x="1" y="283"/>
                    </a:cubicBezTo>
                    <a:cubicBezTo>
                      <a:pt x="1" y="280"/>
                      <a:pt x="4" y="279"/>
                      <a:pt x="6" y="282"/>
                    </a:cubicBezTo>
                    <a:cubicBezTo>
                      <a:pt x="7" y="283"/>
                      <a:pt x="7" y="284"/>
                      <a:pt x="8" y="285"/>
                    </a:cubicBezTo>
                    <a:cubicBezTo>
                      <a:pt x="9" y="286"/>
                      <a:pt x="9" y="288"/>
                      <a:pt x="10" y="290"/>
                    </a:cubicBezTo>
                    <a:cubicBezTo>
                      <a:pt x="16" y="297"/>
                      <a:pt x="23" y="301"/>
                      <a:pt x="32" y="298"/>
                    </a:cubicBezTo>
                    <a:cubicBezTo>
                      <a:pt x="37" y="297"/>
                      <a:pt x="41" y="295"/>
                      <a:pt x="46" y="293"/>
                    </a:cubicBezTo>
                    <a:cubicBezTo>
                      <a:pt x="48" y="292"/>
                      <a:pt x="51" y="291"/>
                      <a:pt x="53" y="291"/>
                    </a:cubicBezTo>
                    <a:cubicBezTo>
                      <a:pt x="58" y="292"/>
                      <a:pt x="61" y="290"/>
                      <a:pt x="65" y="288"/>
                    </a:cubicBezTo>
                    <a:cubicBezTo>
                      <a:pt x="77" y="282"/>
                      <a:pt x="89" y="275"/>
                      <a:pt x="100" y="268"/>
                    </a:cubicBezTo>
                    <a:cubicBezTo>
                      <a:pt x="118" y="258"/>
                      <a:pt x="137" y="251"/>
                      <a:pt x="156" y="244"/>
                    </a:cubicBezTo>
                    <a:cubicBezTo>
                      <a:pt x="169" y="239"/>
                      <a:pt x="183" y="234"/>
                      <a:pt x="197" y="229"/>
                    </a:cubicBezTo>
                    <a:cubicBezTo>
                      <a:pt x="199" y="228"/>
                      <a:pt x="201" y="227"/>
                      <a:pt x="203" y="226"/>
                    </a:cubicBezTo>
                    <a:cubicBezTo>
                      <a:pt x="212" y="222"/>
                      <a:pt x="218" y="215"/>
                      <a:pt x="219" y="204"/>
                    </a:cubicBezTo>
                    <a:cubicBezTo>
                      <a:pt x="221" y="178"/>
                      <a:pt x="223" y="151"/>
                      <a:pt x="222" y="124"/>
                    </a:cubicBezTo>
                    <a:cubicBezTo>
                      <a:pt x="221" y="105"/>
                      <a:pt x="218" y="87"/>
                      <a:pt x="210" y="69"/>
                    </a:cubicBezTo>
                    <a:cubicBezTo>
                      <a:pt x="205" y="58"/>
                      <a:pt x="201" y="47"/>
                      <a:pt x="197" y="36"/>
                    </a:cubicBezTo>
                    <a:cubicBezTo>
                      <a:pt x="194" y="28"/>
                      <a:pt x="193" y="19"/>
                      <a:pt x="194" y="10"/>
                    </a:cubicBezTo>
                    <a:cubicBezTo>
                      <a:pt x="194" y="4"/>
                      <a:pt x="199" y="0"/>
                      <a:pt x="205" y="2"/>
                    </a:cubicBezTo>
                    <a:cubicBezTo>
                      <a:pt x="213" y="4"/>
                      <a:pt x="222" y="5"/>
                      <a:pt x="230" y="7"/>
                    </a:cubicBezTo>
                    <a:cubicBezTo>
                      <a:pt x="233" y="7"/>
                      <a:pt x="235" y="9"/>
                      <a:pt x="237" y="10"/>
                    </a:cubicBezTo>
                    <a:cubicBezTo>
                      <a:pt x="241" y="13"/>
                      <a:pt x="244" y="16"/>
                      <a:pt x="248" y="19"/>
                    </a:cubicBezTo>
                    <a:cubicBezTo>
                      <a:pt x="253" y="23"/>
                      <a:pt x="259" y="26"/>
                      <a:pt x="265" y="29"/>
                    </a:cubicBezTo>
                    <a:cubicBezTo>
                      <a:pt x="274" y="33"/>
                      <a:pt x="279" y="40"/>
                      <a:pt x="280" y="49"/>
                    </a:cubicBezTo>
                    <a:cubicBezTo>
                      <a:pt x="280" y="55"/>
                      <a:pt x="280" y="60"/>
                      <a:pt x="278" y="66"/>
                    </a:cubicBezTo>
                    <a:cubicBezTo>
                      <a:pt x="277" y="68"/>
                      <a:pt x="275" y="70"/>
                      <a:pt x="273" y="72"/>
                    </a:cubicBezTo>
                    <a:cubicBezTo>
                      <a:pt x="271" y="74"/>
                      <a:pt x="270" y="75"/>
                      <a:pt x="270" y="77"/>
                    </a:cubicBezTo>
                    <a:cubicBezTo>
                      <a:pt x="271" y="104"/>
                      <a:pt x="271" y="131"/>
                      <a:pt x="271" y="158"/>
                    </a:cubicBezTo>
                    <a:cubicBezTo>
                      <a:pt x="272" y="165"/>
                      <a:pt x="272" y="172"/>
                      <a:pt x="273" y="179"/>
                    </a:cubicBezTo>
                    <a:cubicBezTo>
                      <a:pt x="274" y="183"/>
                      <a:pt x="275" y="184"/>
                      <a:pt x="278" y="182"/>
                    </a:cubicBezTo>
                    <a:cubicBezTo>
                      <a:pt x="291" y="176"/>
                      <a:pt x="303" y="170"/>
                      <a:pt x="313" y="160"/>
                    </a:cubicBezTo>
                    <a:cubicBezTo>
                      <a:pt x="317" y="155"/>
                      <a:pt x="321" y="150"/>
                      <a:pt x="325" y="144"/>
                    </a:cubicBezTo>
                    <a:cubicBezTo>
                      <a:pt x="330" y="138"/>
                      <a:pt x="335" y="132"/>
                      <a:pt x="341" y="128"/>
                    </a:cubicBezTo>
                    <a:cubicBezTo>
                      <a:pt x="350" y="122"/>
                      <a:pt x="359" y="120"/>
                      <a:pt x="369" y="122"/>
                    </a:cubicBezTo>
                    <a:cubicBezTo>
                      <a:pt x="379" y="124"/>
                      <a:pt x="383" y="131"/>
                      <a:pt x="380" y="141"/>
                    </a:cubicBezTo>
                    <a:cubicBezTo>
                      <a:pt x="379" y="146"/>
                      <a:pt x="376" y="151"/>
                      <a:pt x="372" y="154"/>
                    </a:cubicBezTo>
                    <a:cubicBezTo>
                      <a:pt x="367" y="160"/>
                      <a:pt x="361" y="165"/>
                      <a:pt x="355" y="169"/>
                    </a:cubicBezTo>
                    <a:cubicBezTo>
                      <a:pt x="341" y="178"/>
                      <a:pt x="328" y="189"/>
                      <a:pt x="314" y="199"/>
                    </a:cubicBezTo>
                    <a:cubicBezTo>
                      <a:pt x="301" y="209"/>
                      <a:pt x="289" y="219"/>
                      <a:pt x="275" y="229"/>
                    </a:cubicBezTo>
                    <a:cubicBezTo>
                      <a:pt x="272" y="232"/>
                      <a:pt x="271" y="234"/>
                      <a:pt x="271" y="238"/>
                    </a:cubicBezTo>
                    <a:cubicBezTo>
                      <a:pt x="267" y="263"/>
                      <a:pt x="262" y="287"/>
                      <a:pt x="254" y="310"/>
                    </a:cubicBezTo>
                    <a:cubicBezTo>
                      <a:pt x="253" y="314"/>
                      <a:pt x="251" y="317"/>
                      <a:pt x="250" y="320"/>
                    </a:cubicBezTo>
                    <a:cubicBezTo>
                      <a:pt x="249" y="322"/>
                      <a:pt x="249" y="324"/>
                      <a:pt x="247" y="325"/>
                    </a:cubicBezTo>
                    <a:cubicBezTo>
                      <a:pt x="226" y="349"/>
                      <a:pt x="202" y="371"/>
                      <a:pt x="173" y="386"/>
                    </a:cubicBezTo>
                    <a:cubicBezTo>
                      <a:pt x="149" y="400"/>
                      <a:pt x="123" y="408"/>
                      <a:pt x="95" y="410"/>
                    </a:cubicBezTo>
                    <a:cubicBezTo>
                      <a:pt x="93" y="410"/>
                      <a:pt x="90" y="411"/>
                      <a:pt x="88" y="411"/>
                    </a:cubicBezTo>
                    <a:cubicBezTo>
                      <a:pt x="87" y="411"/>
                      <a:pt x="85" y="411"/>
                      <a:pt x="83" y="4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150" name="Freeform 11"/>
              <p:cNvSpPr>
                <a:spLocks noEditPoints="1"/>
              </p:cNvSpPr>
              <p:nvPr/>
            </p:nvSpPr>
            <p:spPr bwMode="auto">
              <a:xfrm>
                <a:off x="4606634" y="2270052"/>
                <a:ext cx="551054" cy="1278318"/>
              </a:xfrm>
              <a:custGeom>
                <a:avLst/>
                <a:gdLst>
                  <a:gd name="T0" fmla="*/ 127 w 193"/>
                  <a:gd name="T1" fmla="*/ 371 h 449"/>
                  <a:gd name="T2" fmla="*/ 63 w 193"/>
                  <a:gd name="T3" fmla="*/ 417 h 449"/>
                  <a:gd name="T4" fmla="*/ 47 w 193"/>
                  <a:gd name="T5" fmla="*/ 433 h 449"/>
                  <a:gd name="T6" fmla="*/ 7 w 193"/>
                  <a:gd name="T7" fmla="*/ 434 h 449"/>
                  <a:gd name="T8" fmla="*/ 1 w 193"/>
                  <a:gd name="T9" fmla="*/ 383 h 449"/>
                  <a:gd name="T10" fmla="*/ 33 w 193"/>
                  <a:gd name="T11" fmla="*/ 331 h 449"/>
                  <a:gd name="T12" fmla="*/ 49 w 193"/>
                  <a:gd name="T13" fmla="*/ 286 h 449"/>
                  <a:gd name="T14" fmla="*/ 50 w 193"/>
                  <a:gd name="T15" fmla="*/ 233 h 449"/>
                  <a:gd name="T16" fmla="*/ 38 w 193"/>
                  <a:gd name="T17" fmla="*/ 207 h 449"/>
                  <a:gd name="T18" fmla="*/ 54 w 193"/>
                  <a:gd name="T19" fmla="*/ 201 h 449"/>
                  <a:gd name="T20" fmla="*/ 75 w 193"/>
                  <a:gd name="T21" fmla="*/ 209 h 449"/>
                  <a:gd name="T22" fmla="*/ 107 w 193"/>
                  <a:gd name="T23" fmla="*/ 223 h 449"/>
                  <a:gd name="T24" fmla="*/ 126 w 193"/>
                  <a:gd name="T25" fmla="*/ 233 h 449"/>
                  <a:gd name="T26" fmla="*/ 133 w 193"/>
                  <a:gd name="T27" fmla="*/ 231 h 449"/>
                  <a:gd name="T28" fmla="*/ 135 w 193"/>
                  <a:gd name="T29" fmla="*/ 200 h 449"/>
                  <a:gd name="T30" fmla="*/ 133 w 193"/>
                  <a:gd name="T31" fmla="*/ 99 h 449"/>
                  <a:gd name="T32" fmla="*/ 105 w 193"/>
                  <a:gd name="T33" fmla="*/ 55 h 449"/>
                  <a:gd name="T34" fmla="*/ 77 w 193"/>
                  <a:gd name="T35" fmla="*/ 9 h 449"/>
                  <a:gd name="T36" fmla="*/ 95 w 193"/>
                  <a:gd name="T37" fmla="*/ 6 h 449"/>
                  <a:gd name="T38" fmla="*/ 165 w 193"/>
                  <a:gd name="T39" fmla="*/ 52 h 449"/>
                  <a:gd name="T40" fmla="*/ 189 w 193"/>
                  <a:gd name="T41" fmla="*/ 83 h 449"/>
                  <a:gd name="T42" fmla="*/ 189 w 193"/>
                  <a:gd name="T43" fmla="*/ 292 h 449"/>
                  <a:gd name="T44" fmla="*/ 165 w 193"/>
                  <a:gd name="T45" fmla="*/ 409 h 449"/>
                  <a:gd name="T46" fmla="*/ 145 w 193"/>
                  <a:gd name="T47" fmla="*/ 428 h 449"/>
                  <a:gd name="T48" fmla="*/ 134 w 193"/>
                  <a:gd name="T49" fmla="*/ 415 h 449"/>
                  <a:gd name="T50" fmla="*/ 131 w 193"/>
                  <a:gd name="T51" fmla="*/ 367 h 449"/>
                  <a:gd name="T52" fmla="*/ 124 w 193"/>
                  <a:gd name="T53" fmla="*/ 264 h 449"/>
                  <a:gd name="T54" fmla="*/ 102 w 193"/>
                  <a:gd name="T55" fmla="*/ 280 h 449"/>
                  <a:gd name="T56" fmla="*/ 81 w 193"/>
                  <a:gd name="T57" fmla="*/ 296 h 449"/>
                  <a:gd name="T58" fmla="*/ 59 w 193"/>
                  <a:gd name="T59" fmla="*/ 331 h 449"/>
                  <a:gd name="T60" fmla="*/ 31 w 193"/>
                  <a:gd name="T61" fmla="*/ 373 h 449"/>
                  <a:gd name="T62" fmla="*/ 46 w 193"/>
                  <a:gd name="T63" fmla="*/ 382 h 449"/>
                  <a:gd name="T64" fmla="*/ 78 w 193"/>
                  <a:gd name="T65" fmla="*/ 363 h 449"/>
                  <a:gd name="T66" fmla="*/ 114 w 193"/>
                  <a:gd name="T67" fmla="*/ 346 h 449"/>
                  <a:gd name="T68" fmla="*/ 133 w 193"/>
                  <a:gd name="T69" fmla="*/ 325 h 449"/>
                  <a:gd name="T70" fmla="*/ 132 w 193"/>
                  <a:gd name="T71" fmla="*/ 255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93" h="449">
                    <a:moveTo>
                      <a:pt x="131" y="367"/>
                    </a:moveTo>
                    <a:cubicBezTo>
                      <a:pt x="129" y="369"/>
                      <a:pt x="128" y="370"/>
                      <a:pt x="127" y="371"/>
                    </a:cubicBezTo>
                    <a:cubicBezTo>
                      <a:pt x="112" y="385"/>
                      <a:pt x="97" y="397"/>
                      <a:pt x="80" y="408"/>
                    </a:cubicBezTo>
                    <a:cubicBezTo>
                      <a:pt x="74" y="411"/>
                      <a:pt x="69" y="414"/>
                      <a:pt x="63" y="417"/>
                    </a:cubicBezTo>
                    <a:cubicBezTo>
                      <a:pt x="61" y="419"/>
                      <a:pt x="59" y="420"/>
                      <a:pt x="57" y="422"/>
                    </a:cubicBezTo>
                    <a:cubicBezTo>
                      <a:pt x="54" y="426"/>
                      <a:pt x="50" y="430"/>
                      <a:pt x="47" y="433"/>
                    </a:cubicBezTo>
                    <a:cubicBezTo>
                      <a:pt x="44" y="436"/>
                      <a:pt x="41" y="439"/>
                      <a:pt x="38" y="441"/>
                    </a:cubicBezTo>
                    <a:cubicBezTo>
                      <a:pt x="27" y="449"/>
                      <a:pt x="13" y="446"/>
                      <a:pt x="7" y="434"/>
                    </a:cubicBezTo>
                    <a:cubicBezTo>
                      <a:pt x="4" y="428"/>
                      <a:pt x="2" y="421"/>
                      <a:pt x="1" y="415"/>
                    </a:cubicBezTo>
                    <a:cubicBezTo>
                      <a:pt x="0" y="404"/>
                      <a:pt x="0" y="394"/>
                      <a:pt x="1" y="383"/>
                    </a:cubicBezTo>
                    <a:cubicBezTo>
                      <a:pt x="2" y="379"/>
                      <a:pt x="3" y="374"/>
                      <a:pt x="7" y="372"/>
                    </a:cubicBezTo>
                    <a:cubicBezTo>
                      <a:pt x="20" y="361"/>
                      <a:pt x="28" y="346"/>
                      <a:pt x="33" y="331"/>
                    </a:cubicBezTo>
                    <a:cubicBezTo>
                      <a:pt x="36" y="325"/>
                      <a:pt x="37" y="319"/>
                      <a:pt x="39" y="313"/>
                    </a:cubicBezTo>
                    <a:cubicBezTo>
                      <a:pt x="42" y="304"/>
                      <a:pt x="45" y="294"/>
                      <a:pt x="49" y="286"/>
                    </a:cubicBezTo>
                    <a:cubicBezTo>
                      <a:pt x="56" y="272"/>
                      <a:pt x="56" y="258"/>
                      <a:pt x="53" y="244"/>
                    </a:cubicBezTo>
                    <a:cubicBezTo>
                      <a:pt x="52" y="240"/>
                      <a:pt x="51" y="237"/>
                      <a:pt x="50" y="233"/>
                    </a:cubicBezTo>
                    <a:cubicBezTo>
                      <a:pt x="49" y="229"/>
                      <a:pt x="47" y="225"/>
                      <a:pt x="44" y="221"/>
                    </a:cubicBezTo>
                    <a:cubicBezTo>
                      <a:pt x="42" y="217"/>
                      <a:pt x="39" y="212"/>
                      <a:pt x="38" y="207"/>
                    </a:cubicBezTo>
                    <a:cubicBezTo>
                      <a:pt x="36" y="202"/>
                      <a:pt x="38" y="199"/>
                      <a:pt x="44" y="199"/>
                    </a:cubicBezTo>
                    <a:cubicBezTo>
                      <a:pt x="48" y="199"/>
                      <a:pt x="51" y="199"/>
                      <a:pt x="54" y="201"/>
                    </a:cubicBezTo>
                    <a:cubicBezTo>
                      <a:pt x="55" y="202"/>
                      <a:pt x="56" y="203"/>
                      <a:pt x="57" y="203"/>
                    </a:cubicBezTo>
                    <a:cubicBezTo>
                      <a:pt x="62" y="208"/>
                      <a:pt x="68" y="209"/>
                      <a:pt x="75" y="209"/>
                    </a:cubicBezTo>
                    <a:cubicBezTo>
                      <a:pt x="83" y="209"/>
                      <a:pt x="90" y="212"/>
                      <a:pt x="96" y="218"/>
                    </a:cubicBezTo>
                    <a:cubicBezTo>
                      <a:pt x="99" y="221"/>
                      <a:pt x="103" y="223"/>
                      <a:pt x="107" y="223"/>
                    </a:cubicBezTo>
                    <a:cubicBezTo>
                      <a:pt x="110" y="223"/>
                      <a:pt x="112" y="224"/>
                      <a:pt x="115" y="225"/>
                    </a:cubicBezTo>
                    <a:cubicBezTo>
                      <a:pt x="120" y="226"/>
                      <a:pt x="124" y="229"/>
                      <a:pt x="126" y="233"/>
                    </a:cubicBezTo>
                    <a:cubicBezTo>
                      <a:pt x="126" y="234"/>
                      <a:pt x="127" y="235"/>
                      <a:pt x="128" y="236"/>
                    </a:cubicBezTo>
                    <a:cubicBezTo>
                      <a:pt x="131" y="236"/>
                      <a:pt x="132" y="234"/>
                      <a:pt x="133" y="231"/>
                    </a:cubicBezTo>
                    <a:cubicBezTo>
                      <a:pt x="134" y="229"/>
                      <a:pt x="134" y="227"/>
                      <a:pt x="134" y="225"/>
                    </a:cubicBezTo>
                    <a:cubicBezTo>
                      <a:pt x="134" y="217"/>
                      <a:pt x="134" y="208"/>
                      <a:pt x="135" y="200"/>
                    </a:cubicBezTo>
                    <a:cubicBezTo>
                      <a:pt x="137" y="176"/>
                      <a:pt x="139" y="151"/>
                      <a:pt x="137" y="127"/>
                    </a:cubicBezTo>
                    <a:cubicBezTo>
                      <a:pt x="137" y="118"/>
                      <a:pt x="135" y="109"/>
                      <a:pt x="133" y="99"/>
                    </a:cubicBezTo>
                    <a:cubicBezTo>
                      <a:pt x="132" y="90"/>
                      <a:pt x="127" y="81"/>
                      <a:pt x="121" y="74"/>
                    </a:cubicBezTo>
                    <a:cubicBezTo>
                      <a:pt x="116" y="67"/>
                      <a:pt x="111" y="61"/>
                      <a:pt x="105" y="55"/>
                    </a:cubicBezTo>
                    <a:cubicBezTo>
                      <a:pt x="98" y="46"/>
                      <a:pt x="90" y="36"/>
                      <a:pt x="83" y="27"/>
                    </a:cubicBezTo>
                    <a:cubicBezTo>
                      <a:pt x="79" y="22"/>
                      <a:pt x="77" y="15"/>
                      <a:pt x="77" y="9"/>
                    </a:cubicBezTo>
                    <a:cubicBezTo>
                      <a:pt x="77" y="3"/>
                      <a:pt x="80" y="0"/>
                      <a:pt x="86" y="2"/>
                    </a:cubicBezTo>
                    <a:cubicBezTo>
                      <a:pt x="89" y="2"/>
                      <a:pt x="92" y="4"/>
                      <a:pt x="95" y="6"/>
                    </a:cubicBezTo>
                    <a:cubicBezTo>
                      <a:pt x="105" y="15"/>
                      <a:pt x="116" y="22"/>
                      <a:pt x="128" y="28"/>
                    </a:cubicBezTo>
                    <a:cubicBezTo>
                      <a:pt x="141" y="35"/>
                      <a:pt x="154" y="43"/>
                      <a:pt x="165" y="52"/>
                    </a:cubicBezTo>
                    <a:cubicBezTo>
                      <a:pt x="172" y="58"/>
                      <a:pt x="179" y="64"/>
                      <a:pt x="184" y="72"/>
                    </a:cubicBezTo>
                    <a:cubicBezTo>
                      <a:pt x="186" y="75"/>
                      <a:pt x="188" y="78"/>
                      <a:pt x="189" y="83"/>
                    </a:cubicBezTo>
                    <a:cubicBezTo>
                      <a:pt x="192" y="122"/>
                      <a:pt x="193" y="162"/>
                      <a:pt x="193" y="202"/>
                    </a:cubicBezTo>
                    <a:cubicBezTo>
                      <a:pt x="193" y="232"/>
                      <a:pt x="192" y="262"/>
                      <a:pt x="189" y="292"/>
                    </a:cubicBezTo>
                    <a:cubicBezTo>
                      <a:pt x="186" y="321"/>
                      <a:pt x="183" y="350"/>
                      <a:pt x="176" y="378"/>
                    </a:cubicBezTo>
                    <a:cubicBezTo>
                      <a:pt x="173" y="388"/>
                      <a:pt x="170" y="399"/>
                      <a:pt x="165" y="409"/>
                    </a:cubicBezTo>
                    <a:cubicBezTo>
                      <a:pt x="162" y="414"/>
                      <a:pt x="159" y="419"/>
                      <a:pt x="155" y="423"/>
                    </a:cubicBezTo>
                    <a:cubicBezTo>
                      <a:pt x="152" y="426"/>
                      <a:pt x="149" y="428"/>
                      <a:pt x="145" y="428"/>
                    </a:cubicBezTo>
                    <a:cubicBezTo>
                      <a:pt x="140" y="429"/>
                      <a:pt x="136" y="427"/>
                      <a:pt x="135" y="422"/>
                    </a:cubicBezTo>
                    <a:cubicBezTo>
                      <a:pt x="135" y="420"/>
                      <a:pt x="135" y="418"/>
                      <a:pt x="134" y="415"/>
                    </a:cubicBezTo>
                    <a:cubicBezTo>
                      <a:pt x="134" y="407"/>
                      <a:pt x="135" y="399"/>
                      <a:pt x="135" y="391"/>
                    </a:cubicBezTo>
                    <a:cubicBezTo>
                      <a:pt x="134" y="383"/>
                      <a:pt x="134" y="375"/>
                      <a:pt x="131" y="367"/>
                    </a:cubicBezTo>
                    <a:close/>
                    <a:moveTo>
                      <a:pt x="132" y="255"/>
                    </a:moveTo>
                    <a:cubicBezTo>
                      <a:pt x="127" y="257"/>
                      <a:pt x="125" y="260"/>
                      <a:pt x="124" y="264"/>
                    </a:cubicBezTo>
                    <a:cubicBezTo>
                      <a:pt x="123" y="267"/>
                      <a:pt x="122" y="271"/>
                      <a:pt x="119" y="273"/>
                    </a:cubicBezTo>
                    <a:cubicBezTo>
                      <a:pt x="114" y="277"/>
                      <a:pt x="108" y="280"/>
                      <a:pt x="102" y="280"/>
                    </a:cubicBezTo>
                    <a:cubicBezTo>
                      <a:pt x="97" y="280"/>
                      <a:pt x="94" y="282"/>
                      <a:pt x="91" y="285"/>
                    </a:cubicBezTo>
                    <a:cubicBezTo>
                      <a:pt x="87" y="289"/>
                      <a:pt x="84" y="292"/>
                      <a:pt x="81" y="296"/>
                    </a:cubicBezTo>
                    <a:cubicBezTo>
                      <a:pt x="78" y="299"/>
                      <a:pt x="76" y="302"/>
                      <a:pt x="75" y="305"/>
                    </a:cubicBezTo>
                    <a:cubicBezTo>
                      <a:pt x="71" y="315"/>
                      <a:pt x="66" y="323"/>
                      <a:pt x="59" y="331"/>
                    </a:cubicBezTo>
                    <a:cubicBezTo>
                      <a:pt x="54" y="337"/>
                      <a:pt x="50" y="343"/>
                      <a:pt x="45" y="349"/>
                    </a:cubicBezTo>
                    <a:cubicBezTo>
                      <a:pt x="39" y="356"/>
                      <a:pt x="34" y="364"/>
                      <a:pt x="31" y="373"/>
                    </a:cubicBezTo>
                    <a:cubicBezTo>
                      <a:pt x="29" y="377"/>
                      <a:pt x="29" y="379"/>
                      <a:pt x="34" y="381"/>
                    </a:cubicBezTo>
                    <a:cubicBezTo>
                      <a:pt x="38" y="382"/>
                      <a:pt x="42" y="383"/>
                      <a:pt x="46" y="382"/>
                    </a:cubicBezTo>
                    <a:cubicBezTo>
                      <a:pt x="53" y="381"/>
                      <a:pt x="59" y="378"/>
                      <a:pt x="64" y="374"/>
                    </a:cubicBezTo>
                    <a:cubicBezTo>
                      <a:pt x="69" y="371"/>
                      <a:pt x="73" y="367"/>
                      <a:pt x="78" y="363"/>
                    </a:cubicBezTo>
                    <a:cubicBezTo>
                      <a:pt x="81" y="361"/>
                      <a:pt x="83" y="359"/>
                      <a:pt x="87" y="358"/>
                    </a:cubicBezTo>
                    <a:cubicBezTo>
                      <a:pt x="97" y="356"/>
                      <a:pt x="106" y="351"/>
                      <a:pt x="114" y="346"/>
                    </a:cubicBezTo>
                    <a:cubicBezTo>
                      <a:pt x="119" y="343"/>
                      <a:pt x="123" y="340"/>
                      <a:pt x="127" y="338"/>
                    </a:cubicBezTo>
                    <a:cubicBezTo>
                      <a:pt x="131" y="335"/>
                      <a:pt x="133" y="331"/>
                      <a:pt x="133" y="325"/>
                    </a:cubicBezTo>
                    <a:cubicBezTo>
                      <a:pt x="132" y="304"/>
                      <a:pt x="132" y="282"/>
                      <a:pt x="132" y="260"/>
                    </a:cubicBezTo>
                    <a:cubicBezTo>
                      <a:pt x="132" y="259"/>
                      <a:pt x="132" y="257"/>
                      <a:pt x="132" y="25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151" name="Freeform 12"/>
              <p:cNvSpPr/>
              <p:nvPr/>
            </p:nvSpPr>
            <p:spPr bwMode="auto">
              <a:xfrm>
                <a:off x="5375547" y="2443057"/>
                <a:ext cx="650372" cy="900269"/>
              </a:xfrm>
              <a:custGeom>
                <a:avLst/>
                <a:gdLst>
                  <a:gd name="T0" fmla="*/ 34 w 229"/>
                  <a:gd name="T1" fmla="*/ 0 h 316"/>
                  <a:gd name="T2" fmla="*/ 37 w 229"/>
                  <a:gd name="T3" fmla="*/ 2 h 316"/>
                  <a:gd name="T4" fmla="*/ 69 w 229"/>
                  <a:gd name="T5" fmla="*/ 32 h 316"/>
                  <a:gd name="T6" fmla="*/ 73 w 229"/>
                  <a:gd name="T7" fmla="*/ 38 h 316"/>
                  <a:gd name="T8" fmla="*/ 99 w 229"/>
                  <a:gd name="T9" fmla="*/ 117 h 316"/>
                  <a:gd name="T10" fmla="*/ 101 w 229"/>
                  <a:gd name="T11" fmla="*/ 128 h 316"/>
                  <a:gd name="T12" fmla="*/ 112 w 229"/>
                  <a:gd name="T13" fmla="*/ 132 h 316"/>
                  <a:gd name="T14" fmla="*/ 120 w 229"/>
                  <a:gd name="T15" fmla="*/ 127 h 316"/>
                  <a:gd name="T16" fmla="*/ 145 w 229"/>
                  <a:gd name="T17" fmla="*/ 109 h 316"/>
                  <a:gd name="T18" fmla="*/ 148 w 229"/>
                  <a:gd name="T19" fmla="*/ 103 h 316"/>
                  <a:gd name="T20" fmla="*/ 148 w 229"/>
                  <a:gd name="T21" fmla="*/ 80 h 316"/>
                  <a:gd name="T22" fmla="*/ 159 w 229"/>
                  <a:gd name="T23" fmla="*/ 69 h 316"/>
                  <a:gd name="T24" fmla="*/ 162 w 229"/>
                  <a:gd name="T25" fmla="*/ 71 h 316"/>
                  <a:gd name="T26" fmla="*/ 164 w 229"/>
                  <a:gd name="T27" fmla="*/ 75 h 316"/>
                  <a:gd name="T28" fmla="*/ 171 w 229"/>
                  <a:gd name="T29" fmla="*/ 86 h 316"/>
                  <a:gd name="T30" fmla="*/ 204 w 229"/>
                  <a:gd name="T31" fmla="*/ 104 h 316"/>
                  <a:gd name="T32" fmla="*/ 209 w 229"/>
                  <a:gd name="T33" fmla="*/ 112 h 316"/>
                  <a:gd name="T34" fmla="*/ 169 w 229"/>
                  <a:gd name="T35" fmla="*/ 170 h 316"/>
                  <a:gd name="T36" fmla="*/ 128 w 229"/>
                  <a:gd name="T37" fmla="*/ 175 h 316"/>
                  <a:gd name="T38" fmla="*/ 114 w 229"/>
                  <a:gd name="T39" fmla="*/ 190 h 316"/>
                  <a:gd name="T40" fmla="*/ 115 w 229"/>
                  <a:gd name="T41" fmla="*/ 196 h 316"/>
                  <a:gd name="T42" fmla="*/ 115 w 229"/>
                  <a:gd name="T43" fmla="*/ 219 h 316"/>
                  <a:gd name="T44" fmla="*/ 109 w 229"/>
                  <a:gd name="T45" fmla="*/ 226 h 316"/>
                  <a:gd name="T46" fmla="*/ 89 w 229"/>
                  <a:gd name="T47" fmla="*/ 246 h 316"/>
                  <a:gd name="T48" fmla="*/ 95 w 229"/>
                  <a:gd name="T49" fmla="*/ 260 h 316"/>
                  <a:gd name="T50" fmla="*/ 113 w 229"/>
                  <a:gd name="T51" fmla="*/ 259 h 316"/>
                  <a:gd name="T52" fmla="*/ 148 w 229"/>
                  <a:gd name="T53" fmla="*/ 248 h 316"/>
                  <a:gd name="T54" fmla="*/ 170 w 229"/>
                  <a:gd name="T55" fmla="*/ 243 h 316"/>
                  <a:gd name="T56" fmla="*/ 187 w 229"/>
                  <a:gd name="T57" fmla="*/ 237 h 316"/>
                  <a:gd name="T58" fmla="*/ 212 w 229"/>
                  <a:gd name="T59" fmla="*/ 229 h 316"/>
                  <a:gd name="T60" fmla="*/ 220 w 229"/>
                  <a:gd name="T61" fmla="*/ 229 h 316"/>
                  <a:gd name="T62" fmla="*/ 227 w 229"/>
                  <a:gd name="T63" fmla="*/ 241 h 316"/>
                  <a:gd name="T64" fmla="*/ 214 w 229"/>
                  <a:gd name="T65" fmla="*/ 267 h 316"/>
                  <a:gd name="T66" fmla="*/ 203 w 229"/>
                  <a:gd name="T67" fmla="*/ 277 h 316"/>
                  <a:gd name="T68" fmla="*/ 174 w 229"/>
                  <a:gd name="T69" fmla="*/ 289 h 316"/>
                  <a:gd name="T70" fmla="*/ 140 w 229"/>
                  <a:gd name="T71" fmla="*/ 298 h 316"/>
                  <a:gd name="T72" fmla="*/ 127 w 229"/>
                  <a:gd name="T73" fmla="*/ 298 h 316"/>
                  <a:gd name="T74" fmla="*/ 116 w 229"/>
                  <a:gd name="T75" fmla="*/ 301 h 316"/>
                  <a:gd name="T76" fmla="*/ 55 w 229"/>
                  <a:gd name="T77" fmla="*/ 304 h 316"/>
                  <a:gd name="T78" fmla="*/ 44 w 229"/>
                  <a:gd name="T79" fmla="*/ 292 h 316"/>
                  <a:gd name="T80" fmla="*/ 27 w 229"/>
                  <a:gd name="T81" fmla="*/ 257 h 316"/>
                  <a:gd name="T82" fmla="*/ 25 w 229"/>
                  <a:gd name="T83" fmla="*/ 252 h 316"/>
                  <a:gd name="T84" fmla="*/ 18 w 229"/>
                  <a:gd name="T85" fmla="*/ 217 h 316"/>
                  <a:gd name="T86" fmla="*/ 18 w 229"/>
                  <a:gd name="T87" fmla="*/ 210 h 316"/>
                  <a:gd name="T88" fmla="*/ 1 w 229"/>
                  <a:gd name="T89" fmla="*/ 140 h 316"/>
                  <a:gd name="T90" fmla="*/ 0 w 229"/>
                  <a:gd name="T91" fmla="*/ 134 h 316"/>
                  <a:gd name="T92" fmla="*/ 18 w 229"/>
                  <a:gd name="T93" fmla="*/ 50 h 316"/>
                  <a:gd name="T94" fmla="*/ 32 w 229"/>
                  <a:gd name="T95" fmla="*/ 4 h 316"/>
                  <a:gd name="T96" fmla="*/ 34 w 229"/>
                  <a:gd name="T97" fmla="*/ 0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29" h="316">
                    <a:moveTo>
                      <a:pt x="34" y="0"/>
                    </a:moveTo>
                    <a:cubicBezTo>
                      <a:pt x="35" y="1"/>
                      <a:pt x="36" y="2"/>
                      <a:pt x="37" y="2"/>
                    </a:cubicBezTo>
                    <a:cubicBezTo>
                      <a:pt x="48" y="12"/>
                      <a:pt x="58" y="22"/>
                      <a:pt x="69" y="32"/>
                    </a:cubicBezTo>
                    <a:cubicBezTo>
                      <a:pt x="71" y="34"/>
                      <a:pt x="72" y="36"/>
                      <a:pt x="73" y="38"/>
                    </a:cubicBezTo>
                    <a:cubicBezTo>
                      <a:pt x="86" y="63"/>
                      <a:pt x="94" y="89"/>
                      <a:pt x="99" y="117"/>
                    </a:cubicBezTo>
                    <a:cubicBezTo>
                      <a:pt x="99" y="120"/>
                      <a:pt x="100" y="124"/>
                      <a:pt x="101" y="128"/>
                    </a:cubicBezTo>
                    <a:cubicBezTo>
                      <a:pt x="103" y="133"/>
                      <a:pt x="107" y="134"/>
                      <a:pt x="112" y="132"/>
                    </a:cubicBezTo>
                    <a:cubicBezTo>
                      <a:pt x="115" y="130"/>
                      <a:pt x="117" y="129"/>
                      <a:pt x="120" y="127"/>
                    </a:cubicBezTo>
                    <a:cubicBezTo>
                      <a:pt x="128" y="121"/>
                      <a:pt x="136" y="115"/>
                      <a:pt x="145" y="109"/>
                    </a:cubicBezTo>
                    <a:cubicBezTo>
                      <a:pt x="147" y="108"/>
                      <a:pt x="148" y="106"/>
                      <a:pt x="148" y="103"/>
                    </a:cubicBezTo>
                    <a:cubicBezTo>
                      <a:pt x="148" y="95"/>
                      <a:pt x="148" y="88"/>
                      <a:pt x="148" y="80"/>
                    </a:cubicBezTo>
                    <a:cubicBezTo>
                      <a:pt x="148" y="75"/>
                      <a:pt x="153" y="69"/>
                      <a:pt x="159" y="69"/>
                    </a:cubicBezTo>
                    <a:cubicBezTo>
                      <a:pt x="160" y="69"/>
                      <a:pt x="162" y="70"/>
                      <a:pt x="162" y="71"/>
                    </a:cubicBezTo>
                    <a:cubicBezTo>
                      <a:pt x="163" y="72"/>
                      <a:pt x="164" y="73"/>
                      <a:pt x="164" y="75"/>
                    </a:cubicBezTo>
                    <a:cubicBezTo>
                      <a:pt x="164" y="79"/>
                      <a:pt x="167" y="83"/>
                      <a:pt x="171" y="86"/>
                    </a:cubicBezTo>
                    <a:cubicBezTo>
                      <a:pt x="181" y="94"/>
                      <a:pt x="192" y="100"/>
                      <a:pt x="204" y="104"/>
                    </a:cubicBezTo>
                    <a:cubicBezTo>
                      <a:pt x="208" y="106"/>
                      <a:pt x="209" y="108"/>
                      <a:pt x="209" y="112"/>
                    </a:cubicBezTo>
                    <a:cubicBezTo>
                      <a:pt x="210" y="140"/>
                      <a:pt x="196" y="160"/>
                      <a:pt x="169" y="170"/>
                    </a:cubicBezTo>
                    <a:cubicBezTo>
                      <a:pt x="156" y="175"/>
                      <a:pt x="142" y="177"/>
                      <a:pt x="128" y="175"/>
                    </a:cubicBezTo>
                    <a:cubicBezTo>
                      <a:pt x="119" y="173"/>
                      <a:pt x="112" y="182"/>
                      <a:pt x="114" y="190"/>
                    </a:cubicBezTo>
                    <a:cubicBezTo>
                      <a:pt x="114" y="192"/>
                      <a:pt x="115" y="194"/>
                      <a:pt x="115" y="196"/>
                    </a:cubicBezTo>
                    <a:cubicBezTo>
                      <a:pt x="118" y="203"/>
                      <a:pt x="118" y="211"/>
                      <a:pt x="115" y="219"/>
                    </a:cubicBezTo>
                    <a:cubicBezTo>
                      <a:pt x="114" y="222"/>
                      <a:pt x="112" y="224"/>
                      <a:pt x="109" y="226"/>
                    </a:cubicBezTo>
                    <a:cubicBezTo>
                      <a:pt x="101" y="231"/>
                      <a:pt x="95" y="238"/>
                      <a:pt x="89" y="246"/>
                    </a:cubicBezTo>
                    <a:cubicBezTo>
                      <a:pt x="84" y="254"/>
                      <a:pt x="85" y="258"/>
                      <a:pt x="95" y="260"/>
                    </a:cubicBezTo>
                    <a:cubicBezTo>
                      <a:pt x="101" y="261"/>
                      <a:pt x="107" y="261"/>
                      <a:pt x="113" y="259"/>
                    </a:cubicBezTo>
                    <a:cubicBezTo>
                      <a:pt x="125" y="256"/>
                      <a:pt x="137" y="252"/>
                      <a:pt x="148" y="248"/>
                    </a:cubicBezTo>
                    <a:cubicBezTo>
                      <a:pt x="155" y="245"/>
                      <a:pt x="162" y="243"/>
                      <a:pt x="170" y="243"/>
                    </a:cubicBezTo>
                    <a:cubicBezTo>
                      <a:pt x="176" y="242"/>
                      <a:pt x="182" y="240"/>
                      <a:pt x="187" y="237"/>
                    </a:cubicBezTo>
                    <a:cubicBezTo>
                      <a:pt x="195" y="234"/>
                      <a:pt x="203" y="230"/>
                      <a:pt x="212" y="229"/>
                    </a:cubicBezTo>
                    <a:cubicBezTo>
                      <a:pt x="214" y="229"/>
                      <a:pt x="217" y="229"/>
                      <a:pt x="220" y="229"/>
                    </a:cubicBezTo>
                    <a:cubicBezTo>
                      <a:pt x="226" y="230"/>
                      <a:pt x="229" y="236"/>
                      <a:pt x="227" y="241"/>
                    </a:cubicBezTo>
                    <a:cubicBezTo>
                      <a:pt x="223" y="250"/>
                      <a:pt x="218" y="259"/>
                      <a:pt x="214" y="267"/>
                    </a:cubicBezTo>
                    <a:cubicBezTo>
                      <a:pt x="211" y="271"/>
                      <a:pt x="207" y="274"/>
                      <a:pt x="203" y="277"/>
                    </a:cubicBezTo>
                    <a:cubicBezTo>
                      <a:pt x="194" y="282"/>
                      <a:pt x="184" y="286"/>
                      <a:pt x="174" y="289"/>
                    </a:cubicBezTo>
                    <a:cubicBezTo>
                      <a:pt x="163" y="292"/>
                      <a:pt x="151" y="295"/>
                      <a:pt x="140" y="298"/>
                    </a:cubicBezTo>
                    <a:cubicBezTo>
                      <a:pt x="136" y="299"/>
                      <a:pt x="131" y="298"/>
                      <a:pt x="127" y="298"/>
                    </a:cubicBezTo>
                    <a:cubicBezTo>
                      <a:pt x="122" y="298"/>
                      <a:pt x="119" y="299"/>
                      <a:pt x="116" y="301"/>
                    </a:cubicBezTo>
                    <a:cubicBezTo>
                      <a:pt x="97" y="315"/>
                      <a:pt x="74" y="316"/>
                      <a:pt x="55" y="304"/>
                    </a:cubicBezTo>
                    <a:cubicBezTo>
                      <a:pt x="51" y="301"/>
                      <a:pt x="47" y="297"/>
                      <a:pt x="44" y="292"/>
                    </a:cubicBezTo>
                    <a:cubicBezTo>
                      <a:pt x="37" y="281"/>
                      <a:pt x="32" y="269"/>
                      <a:pt x="27" y="257"/>
                    </a:cubicBezTo>
                    <a:cubicBezTo>
                      <a:pt x="26" y="255"/>
                      <a:pt x="26" y="254"/>
                      <a:pt x="25" y="252"/>
                    </a:cubicBezTo>
                    <a:cubicBezTo>
                      <a:pt x="20" y="241"/>
                      <a:pt x="17" y="230"/>
                      <a:pt x="18" y="217"/>
                    </a:cubicBezTo>
                    <a:cubicBezTo>
                      <a:pt x="19" y="215"/>
                      <a:pt x="18" y="213"/>
                      <a:pt x="18" y="210"/>
                    </a:cubicBezTo>
                    <a:cubicBezTo>
                      <a:pt x="12" y="187"/>
                      <a:pt x="6" y="163"/>
                      <a:pt x="1" y="140"/>
                    </a:cubicBezTo>
                    <a:cubicBezTo>
                      <a:pt x="0" y="138"/>
                      <a:pt x="0" y="136"/>
                      <a:pt x="0" y="134"/>
                    </a:cubicBezTo>
                    <a:cubicBezTo>
                      <a:pt x="6" y="106"/>
                      <a:pt x="12" y="78"/>
                      <a:pt x="18" y="50"/>
                    </a:cubicBezTo>
                    <a:cubicBezTo>
                      <a:pt x="22" y="35"/>
                      <a:pt x="26" y="19"/>
                      <a:pt x="32" y="4"/>
                    </a:cubicBezTo>
                    <a:cubicBezTo>
                      <a:pt x="33" y="2"/>
                      <a:pt x="33" y="1"/>
                      <a:pt x="3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152" name="Freeform 13"/>
              <p:cNvSpPr/>
              <p:nvPr/>
            </p:nvSpPr>
            <p:spPr bwMode="auto">
              <a:xfrm>
                <a:off x="6355912" y="2792272"/>
                <a:ext cx="772117" cy="855416"/>
              </a:xfrm>
              <a:custGeom>
                <a:avLst/>
                <a:gdLst>
                  <a:gd name="T0" fmla="*/ 194 w 271"/>
                  <a:gd name="T1" fmla="*/ 98 h 300"/>
                  <a:gd name="T2" fmla="*/ 236 w 271"/>
                  <a:gd name="T3" fmla="*/ 96 h 300"/>
                  <a:gd name="T4" fmla="*/ 237 w 271"/>
                  <a:gd name="T5" fmla="*/ 111 h 300"/>
                  <a:gd name="T6" fmla="*/ 175 w 271"/>
                  <a:gd name="T7" fmla="*/ 150 h 300"/>
                  <a:gd name="T8" fmla="*/ 169 w 271"/>
                  <a:gd name="T9" fmla="*/ 195 h 300"/>
                  <a:gd name="T10" fmla="*/ 177 w 271"/>
                  <a:gd name="T11" fmla="*/ 299 h 300"/>
                  <a:gd name="T12" fmla="*/ 159 w 271"/>
                  <a:gd name="T13" fmla="*/ 285 h 300"/>
                  <a:gd name="T14" fmla="*/ 150 w 271"/>
                  <a:gd name="T15" fmla="*/ 266 h 300"/>
                  <a:gd name="T16" fmla="*/ 133 w 271"/>
                  <a:gd name="T17" fmla="*/ 260 h 300"/>
                  <a:gd name="T18" fmla="*/ 132 w 271"/>
                  <a:gd name="T19" fmla="*/ 243 h 300"/>
                  <a:gd name="T20" fmla="*/ 149 w 271"/>
                  <a:gd name="T21" fmla="*/ 232 h 300"/>
                  <a:gd name="T22" fmla="*/ 139 w 271"/>
                  <a:gd name="T23" fmla="*/ 197 h 300"/>
                  <a:gd name="T24" fmla="*/ 117 w 271"/>
                  <a:gd name="T25" fmla="*/ 216 h 300"/>
                  <a:gd name="T26" fmla="*/ 101 w 271"/>
                  <a:gd name="T27" fmla="*/ 235 h 300"/>
                  <a:gd name="T28" fmla="*/ 26 w 271"/>
                  <a:gd name="T29" fmla="*/ 293 h 300"/>
                  <a:gd name="T30" fmla="*/ 0 w 271"/>
                  <a:gd name="T31" fmla="*/ 243 h 300"/>
                  <a:gd name="T32" fmla="*/ 9 w 271"/>
                  <a:gd name="T33" fmla="*/ 237 h 300"/>
                  <a:gd name="T34" fmla="*/ 32 w 271"/>
                  <a:gd name="T35" fmla="*/ 234 h 300"/>
                  <a:gd name="T36" fmla="*/ 59 w 271"/>
                  <a:gd name="T37" fmla="*/ 219 h 300"/>
                  <a:gd name="T38" fmla="*/ 116 w 271"/>
                  <a:gd name="T39" fmla="*/ 185 h 300"/>
                  <a:gd name="T40" fmla="*/ 145 w 271"/>
                  <a:gd name="T41" fmla="*/ 155 h 300"/>
                  <a:gd name="T42" fmla="*/ 133 w 271"/>
                  <a:gd name="T43" fmla="*/ 142 h 300"/>
                  <a:gd name="T44" fmla="*/ 145 w 271"/>
                  <a:gd name="T45" fmla="*/ 112 h 300"/>
                  <a:gd name="T46" fmla="*/ 143 w 271"/>
                  <a:gd name="T47" fmla="*/ 104 h 300"/>
                  <a:gd name="T48" fmla="*/ 124 w 271"/>
                  <a:gd name="T49" fmla="*/ 108 h 300"/>
                  <a:gd name="T50" fmla="*/ 121 w 271"/>
                  <a:gd name="T51" fmla="*/ 140 h 300"/>
                  <a:gd name="T52" fmla="*/ 87 w 271"/>
                  <a:gd name="T53" fmla="*/ 188 h 300"/>
                  <a:gd name="T54" fmla="*/ 73 w 271"/>
                  <a:gd name="T55" fmla="*/ 176 h 300"/>
                  <a:gd name="T56" fmla="*/ 67 w 271"/>
                  <a:gd name="T57" fmla="*/ 159 h 300"/>
                  <a:gd name="T58" fmla="*/ 66 w 271"/>
                  <a:gd name="T59" fmla="*/ 63 h 300"/>
                  <a:gd name="T60" fmla="*/ 72 w 271"/>
                  <a:gd name="T61" fmla="*/ 47 h 300"/>
                  <a:gd name="T62" fmla="*/ 88 w 271"/>
                  <a:gd name="T63" fmla="*/ 55 h 300"/>
                  <a:gd name="T64" fmla="*/ 109 w 271"/>
                  <a:gd name="T65" fmla="*/ 63 h 300"/>
                  <a:gd name="T66" fmla="*/ 160 w 271"/>
                  <a:gd name="T67" fmla="*/ 28 h 300"/>
                  <a:gd name="T68" fmla="*/ 187 w 271"/>
                  <a:gd name="T69" fmla="*/ 16 h 300"/>
                  <a:gd name="T70" fmla="*/ 258 w 271"/>
                  <a:gd name="T71" fmla="*/ 4 h 300"/>
                  <a:gd name="T72" fmla="*/ 271 w 271"/>
                  <a:gd name="T73" fmla="*/ 16 h 300"/>
                  <a:gd name="T74" fmla="*/ 248 w 271"/>
                  <a:gd name="T75" fmla="*/ 37 h 300"/>
                  <a:gd name="T76" fmla="*/ 215 w 271"/>
                  <a:gd name="T77" fmla="*/ 67 h 300"/>
                  <a:gd name="T78" fmla="*/ 186 w 271"/>
                  <a:gd name="T79" fmla="*/ 95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71" h="300">
                    <a:moveTo>
                      <a:pt x="185" y="102"/>
                    </a:moveTo>
                    <a:cubicBezTo>
                      <a:pt x="188" y="101"/>
                      <a:pt x="191" y="99"/>
                      <a:pt x="194" y="98"/>
                    </a:cubicBezTo>
                    <a:cubicBezTo>
                      <a:pt x="200" y="94"/>
                      <a:pt x="206" y="91"/>
                      <a:pt x="213" y="90"/>
                    </a:cubicBezTo>
                    <a:cubicBezTo>
                      <a:pt x="221" y="89"/>
                      <a:pt x="229" y="92"/>
                      <a:pt x="236" y="96"/>
                    </a:cubicBezTo>
                    <a:cubicBezTo>
                      <a:pt x="237" y="97"/>
                      <a:pt x="238" y="98"/>
                      <a:pt x="239" y="99"/>
                    </a:cubicBezTo>
                    <a:cubicBezTo>
                      <a:pt x="242" y="103"/>
                      <a:pt x="242" y="108"/>
                      <a:pt x="237" y="111"/>
                    </a:cubicBezTo>
                    <a:cubicBezTo>
                      <a:pt x="220" y="127"/>
                      <a:pt x="200" y="139"/>
                      <a:pt x="179" y="148"/>
                    </a:cubicBezTo>
                    <a:cubicBezTo>
                      <a:pt x="178" y="149"/>
                      <a:pt x="176" y="149"/>
                      <a:pt x="175" y="150"/>
                    </a:cubicBezTo>
                    <a:cubicBezTo>
                      <a:pt x="167" y="153"/>
                      <a:pt x="164" y="159"/>
                      <a:pt x="163" y="168"/>
                    </a:cubicBezTo>
                    <a:cubicBezTo>
                      <a:pt x="163" y="177"/>
                      <a:pt x="165" y="187"/>
                      <a:pt x="169" y="195"/>
                    </a:cubicBezTo>
                    <a:cubicBezTo>
                      <a:pt x="182" y="226"/>
                      <a:pt x="186" y="259"/>
                      <a:pt x="185" y="292"/>
                    </a:cubicBezTo>
                    <a:cubicBezTo>
                      <a:pt x="185" y="298"/>
                      <a:pt x="183" y="300"/>
                      <a:pt x="177" y="299"/>
                    </a:cubicBezTo>
                    <a:cubicBezTo>
                      <a:pt x="171" y="299"/>
                      <a:pt x="165" y="297"/>
                      <a:pt x="161" y="292"/>
                    </a:cubicBezTo>
                    <a:cubicBezTo>
                      <a:pt x="159" y="290"/>
                      <a:pt x="159" y="287"/>
                      <a:pt x="159" y="285"/>
                    </a:cubicBezTo>
                    <a:cubicBezTo>
                      <a:pt x="159" y="284"/>
                      <a:pt x="159" y="282"/>
                      <a:pt x="159" y="281"/>
                    </a:cubicBezTo>
                    <a:cubicBezTo>
                      <a:pt x="159" y="274"/>
                      <a:pt x="156" y="269"/>
                      <a:pt x="150" y="266"/>
                    </a:cubicBezTo>
                    <a:cubicBezTo>
                      <a:pt x="146" y="263"/>
                      <a:pt x="141" y="262"/>
                      <a:pt x="136" y="260"/>
                    </a:cubicBezTo>
                    <a:cubicBezTo>
                      <a:pt x="135" y="260"/>
                      <a:pt x="134" y="260"/>
                      <a:pt x="133" y="260"/>
                    </a:cubicBezTo>
                    <a:cubicBezTo>
                      <a:pt x="129" y="258"/>
                      <a:pt x="126" y="255"/>
                      <a:pt x="126" y="252"/>
                    </a:cubicBezTo>
                    <a:cubicBezTo>
                      <a:pt x="125" y="248"/>
                      <a:pt x="128" y="244"/>
                      <a:pt x="132" y="243"/>
                    </a:cubicBezTo>
                    <a:cubicBezTo>
                      <a:pt x="134" y="242"/>
                      <a:pt x="136" y="242"/>
                      <a:pt x="138" y="242"/>
                    </a:cubicBezTo>
                    <a:cubicBezTo>
                      <a:pt x="144" y="241"/>
                      <a:pt x="147" y="238"/>
                      <a:pt x="149" y="232"/>
                    </a:cubicBezTo>
                    <a:cubicBezTo>
                      <a:pt x="153" y="220"/>
                      <a:pt x="151" y="208"/>
                      <a:pt x="144" y="197"/>
                    </a:cubicBezTo>
                    <a:cubicBezTo>
                      <a:pt x="142" y="195"/>
                      <a:pt x="141" y="195"/>
                      <a:pt x="139" y="197"/>
                    </a:cubicBezTo>
                    <a:cubicBezTo>
                      <a:pt x="138" y="197"/>
                      <a:pt x="137" y="198"/>
                      <a:pt x="136" y="199"/>
                    </a:cubicBezTo>
                    <a:cubicBezTo>
                      <a:pt x="129" y="205"/>
                      <a:pt x="123" y="210"/>
                      <a:pt x="117" y="216"/>
                    </a:cubicBezTo>
                    <a:cubicBezTo>
                      <a:pt x="112" y="220"/>
                      <a:pt x="108" y="225"/>
                      <a:pt x="105" y="231"/>
                    </a:cubicBezTo>
                    <a:cubicBezTo>
                      <a:pt x="104" y="232"/>
                      <a:pt x="103" y="233"/>
                      <a:pt x="101" y="235"/>
                    </a:cubicBezTo>
                    <a:cubicBezTo>
                      <a:pt x="84" y="253"/>
                      <a:pt x="66" y="270"/>
                      <a:pt x="48" y="288"/>
                    </a:cubicBezTo>
                    <a:cubicBezTo>
                      <a:pt x="41" y="296"/>
                      <a:pt x="35" y="297"/>
                      <a:pt x="26" y="293"/>
                    </a:cubicBezTo>
                    <a:cubicBezTo>
                      <a:pt x="20" y="291"/>
                      <a:pt x="16" y="287"/>
                      <a:pt x="13" y="282"/>
                    </a:cubicBezTo>
                    <a:cubicBezTo>
                      <a:pt x="4" y="271"/>
                      <a:pt x="1" y="257"/>
                      <a:pt x="0" y="243"/>
                    </a:cubicBezTo>
                    <a:cubicBezTo>
                      <a:pt x="0" y="240"/>
                      <a:pt x="1" y="239"/>
                      <a:pt x="3" y="239"/>
                    </a:cubicBezTo>
                    <a:cubicBezTo>
                      <a:pt x="5" y="238"/>
                      <a:pt x="7" y="237"/>
                      <a:pt x="9" y="237"/>
                    </a:cubicBezTo>
                    <a:cubicBezTo>
                      <a:pt x="13" y="235"/>
                      <a:pt x="16" y="235"/>
                      <a:pt x="20" y="237"/>
                    </a:cubicBezTo>
                    <a:cubicBezTo>
                      <a:pt x="24" y="239"/>
                      <a:pt x="28" y="238"/>
                      <a:pt x="32" y="234"/>
                    </a:cubicBezTo>
                    <a:cubicBezTo>
                      <a:pt x="34" y="233"/>
                      <a:pt x="37" y="231"/>
                      <a:pt x="39" y="230"/>
                    </a:cubicBezTo>
                    <a:cubicBezTo>
                      <a:pt x="46" y="226"/>
                      <a:pt x="52" y="222"/>
                      <a:pt x="59" y="219"/>
                    </a:cubicBezTo>
                    <a:cubicBezTo>
                      <a:pt x="60" y="218"/>
                      <a:pt x="62" y="217"/>
                      <a:pt x="63" y="216"/>
                    </a:cubicBezTo>
                    <a:cubicBezTo>
                      <a:pt x="81" y="206"/>
                      <a:pt x="98" y="195"/>
                      <a:pt x="116" y="185"/>
                    </a:cubicBezTo>
                    <a:cubicBezTo>
                      <a:pt x="122" y="181"/>
                      <a:pt x="128" y="177"/>
                      <a:pt x="134" y="172"/>
                    </a:cubicBezTo>
                    <a:cubicBezTo>
                      <a:pt x="139" y="168"/>
                      <a:pt x="143" y="163"/>
                      <a:pt x="145" y="155"/>
                    </a:cubicBezTo>
                    <a:cubicBezTo>
                      <a:pt x="143" y="155"/>
                      <a:pt x="142" y="154"/>
                      <a:pt x="140" y="154"/>
                    </a:cubicBezTo>
                    <a:cubicBezTo>
                      <a:pt x="134" y="152"/>
                      <a:pt x="132" y="148"/>
                      <a:pt x="133" y="142"/>
                    </a:cubicBezTo>
                    <a:cubicBezTo>
                      <a:pt x="134" y="140"/>
                      <a:pt x="135" y="137"/>
                      <a:pt x="136" y="135"/>
                    </a:cubicBezTo>
                    <a:cubicBezTo>
                      <a:pt x="139" y="127"/>
                      <a:pt x="142" y="119"/>
                      <a:pt x="145" y="112"/>
                    </a:cubicBezTo>
                    <a:cubicBezTo>
                      <a:pt x="145" y="111"/>
                      <a:pt x="146" y="110"/>
                      <a:pt x="146" y="109"/>
                    </a:cubicBezTo>
                    <a:cubicBezTo>
                      <a:pt x="147" y="105"/>
                      <a:pt x="146" y="104"/>
                      <a:pt x="143" y="104"/>
                    </a:cubicBezTo>
                    <a:cubicBezTo>
                      <a:pt x="140" y="104"/>
                      <a:pt x="138" y="104"/>
                      <a:pt x="135" y="105"/>
                    </a:cubicBezTo>
                    <a:cubicBezTo>
                      <a:pt x="132" y="106"/>
                      <a:pt x="128" y="107"/>
                      <a:pt x="124" y="108"/>
                    </a:cubicBezTo>
                    <a:cubicBezTo>
                      <a:pt x="122" y="109"/>
                      <a:pt x="121" y="111"/>
                      <a:pt x="121" y="113"/>
                    </a:cubicBezTo>
                    <a:cubicBezTo>
                      <a:pt x="121" y="122"/>
                      <a:pt x="121" y="131"/>
                      <a:pt x="121" y="140"/>
                    </a:cubicBezTo>
                    <a:cubicBezTo>
                      <a:pt x="121" y="142"/>
                      <a:pt x="120" y="144"/>
                      <a:pt x="119" y="146"/>
                    </a:cubicBezTo>
                    <a:cubicBezTo>
                      <a:pt x="108" y="160"/>
                      <a:pt x="98" y="174"/>
                      <a:pt x="87" y="188"/>
                    </a:cubicBezTo>
                    <a:cubicBezTo>
                      <a:pt x="87" y="189"/>
                      <a:pt x="86" y="189"/>
                      <a:pt x="86" y="190"/>
                    </a:cubicBezTo>
                    <a:cubicBezTo>
                      <a:pt x="81" y="185"/>
                      <a:pt x="77" y="181"/>
                      <a:pt x="73" y="176"/>
                    </a:cubicBezTo>
                    <a:cubicBezTo>
                      <a:pt x="70" y="173"/>
                      <a:pt x="69" y="170"/>
                      <a:pt x="69" y="166"/>
                    </a:cubicBezTo>
                    <a:cubicBezTo>
                      <a:pt x="68" y="164"/>
                      <a:pt x="68" y="161"/>
                      <a:pt x="67" y="159"/>
                    </a:cubicBezTo>
                    <a:cubicBezTo>
                      <a:pt x="58" y="138"/>
                      <a:pt x="57" y="117"/>
                      <a:pt x="63" y="95"/>
                    </a:cubicBezTo>
                    <a:cubicBezTo>
                      <a:pt x="67" y="84"/>
                      <a:pt x="67" y="74"/>
                      <a:pt x="66" y="63"/>
                    </a:cubicBezTo>
                    <a:cubicBezTo>
                      <a:pt x="66" y="60"/>
                      <a:pt x="66" y="57"/>
                      <a:pt x="66" y="54"/>
                    </a:cubicBezTo>
                    <a:cubicBezTo>
                      <a:pt x="66" y="50"/>
                      <a:pt x="68" y="47"/>
                      <a:pt x="72" y="47"/>
                    </a:cubicBezTo>
                    <a:cubicBezTo>
                      <a:pt x="75" y="46"/>
                      <a:pt x="78" y="47"/>
                      <a:pt x="80" y="48"/>
                    </a:cubicBezTo>
                    <a:cubicBezTo>
                      <a:pt x="83" y="50"/>
                      <a:pt x="85" y="52"/>
                      <a:pt x="88" y="55"/>
                    </a:cubicBezTo>
                    <a:cubicBezTo>
                      <a:pt x="90" y="57"/>
                      <a:pt x="91" y="59"/>
                      <a:pt x="93" y="61"/>
                    </a:cubicBezTo>
                    <a:cubicBezTo>
                      <a:pt x="99" y="66"/>
                      <a:pt x="103" y="67"/>
                      <a:pt x="109" y="63"/>
                    </a:cubicBezTo>
                    <a:cubicBezTo>
                      <a:pt x="117" y="58"/>
                      <a:pt x="125" y="53"/>
                      <a:pt x="133" y="48"/>
                    </a:cubicBezTo>
                    <a:cubicBezTo>
                      <a:pt x="142" y="41"/>
                      <a:pt x="151" y="35"/>
                      <a:pt x="160" y="28"/>
                    </a:cubicBezTo>
                    <a:cubicBezTo>
                      <a:pt x="163" y="25"/>
                      <a:pt x="167" y="24"/>
                      <a:pt x="171" y="23"/>
                    </a:cubicBezTo>
                    <a:cubicBezTo>
                      <a:pt x="177" y="23"/>
                      <a:pt x="182" y="20"/>
                      <a:pt x="187" y="16"/>
                    </a:cubicBezTo>
                    <a:cubicBezTo>
                      <a:pt x="196" y="6"/>
                      <a:pt x="208" y="2"/>
                      <a:pt x="221" y="1"/>
                    </a:cubicBezTo>
                    <a:cubicBezTo>
                      <a:pt x="233" y="0"/>
                      <a:pt x="246" y="0"/>
                      <a:pt x="258" y="4"/>
                    </a:cubicBezTo>
                    <a:cubicBezTo>
                      <a:pt x="261" y="5"/>
                      <a:pt x="264" y="7"/>
                      <a:pt x="267" y="9"/>
                    </a:cubicBezTo>
                    <a:cubicBezTo>
                      <a:pt x="270" y="10"/>
                      <a:pt x="271" y="13"/>
                      <a:pt x="271" y="16"/>
                    </a:cubicBezTo>
                    <a:cubicBezTo>
                      <a:pt x="271" y="18"/>
                      <a:pt x="271" y="19"/>
                      <a:pt x="269" y="21"/>
                    </a:cubicBezTo>
                    <a:cubicBezTo>
                      <a:pt x="262" y="26"/>
                      <a:pt x="255" y="31"/>
                      <a:pt x="248" y="37"/>
                    </a:cubicBezTo>
                    <a:cubicBezTo>
                      <a:pt x="240" y="43"/>
                      <a:pt x="232" y="50"/>
                      <a:pt x="226" y="58"/>
                    </a:cubicBezTo>
                    <a:cubicBezTo>
                      <a:pt x="223" y="62"/>
                      <a:pt x="219" y="65"/>
                      <a:pt x="215" y="67"/>
                    </a:cubicBezTo>
                    <a:cubicBezTo>
                      <a:pt x="213" y="68"/>
                      <a:pt x="212" y="69"/>
                      <a:pt x="211" y="70"/>
                    </a:cubicBezTo>
                    <a:cubicBezTo>
                      <a:pt x="202" y="79"/>
                      <a:pt x="194" y="87"/>
                      <a:pt x="186" y="95"/>
                    </a:cubicBezTo>
                    <a:cubicBezTo>
                      <a:pt x="184" y="97"/>
                      <a:pt x="183" y="99"/>
                      <a:pt x="185" y="10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153" name="Freeform 14"/>
              <p:cNvSpPr/>
              <p:nvPr/>
            </p:nvSpPr>
            <p:spPr bwMode="auto">
              <a:xfrm>
                <a:off x="9143222" y="3099837"/>
                <a:ext cx="797747" cy="506201"/>
              </a:xfrm>
              <a:custGeom>
                <a:avLst/>
                <a:gdLst>
                  <a:gd name="T0" fmla="*/ 16 w 280"/>
                  <a:gd name="T1" fmla="*/ 133 h 178"/>
                  <a:gd name="T2" fmla="*/ 14 w 280"/>
                  <a:gd name="T3" fmla="*/ 124 h 178"/>
                  <a:gd name="T4" fmla="*/ 2 w 280"/>
                  <a:gd name="T5" fmla="*/ 103 h 178"/>
                  <a:gd name="T6" fmla="*/ 6 w 280"/>
                  <a:gd name="T7" fmla="*/ 81 h 178"/>
                  <a:gd name="T8" fmla="*/ 16 w 280"/>
                  <a:gd name="T9" fmla="*/ 77 h 178"/>
                  <a:gd name="T10" fmla="*/ 22 w 280"/>
                  <a:gd name="T11" fmla="*/ 77 h 178"/>
                  <a:gd name="T12" fmla="*/ 40 w 280"/>
                  <a:gd name="T13" fmla="*/ 71 h 178"/>
                  <a:gd name="T14" fmla="*/ 54 w 280"/>
                  <a:gd name="T15" fmla="*/ 64 h 178"/>
                  <a:gd name="T16" fmla="*/ 63 w 280"/>
                  <a:gd name="T17" fmla="*/ 61 h 178"/>
                  <a:gd name="T18" fmla="*/ 144 w 280"/>
                  <a:gd name="T19" fmla="*/ 25 h 178"/>
                  <a:gd name="T20" fmla="*/ 169 w 280"/>
                  <a:gd name="T21" fmla="*/ 16 h 178"/>
                  <a:gd name="T22" fmla="*/ 186 w 280"/>
                  <a:gd name="T23" fmla="*/ 13 h 178"/>
                  <a:gd name="T24" fmla="*/ 209 w 280"/>
                  <a:gd name="T25" fmla="*/ 9 h 178"/>
                  <a:gd name="T26" fmla="*/ 224 w 280"/>
                  <a:gd name="T27" fmla="*/ 3 h 178"/>
                  <a:gd name="T28" fmla="*/ 233 w 280"/>
                  <a:gd name="T29" fmla="*/ 0 h 178"/>
                  <a:gd name="T30" fmla="*/ 265 w 280"/>
                  <a:gd name="T31" fmla="*/ 5 h 178"/>
                  <a:gd name="T32" fmla="*/ 274 w 280"/>
                  <a:gd name="T33" fmla="*/ 29 h 178"/>
                  <a:gd name="T34" fmla="*/ 256 w 280"/>
                  <a:gd name="T35" fmla="*/ 50 h 178"/>
                  <a:gd name="T36" fmla="*/ 245 w 280"/>
                  <a:gd name="T37" fmla="*/ 53 h 178"/>
                  <a:gd name="T38" fmla="*/ 220 w 280"/>
                  <a:gd name="T39" fmla="*/ 56 h 178"/>
                  <a:gd name="T40" fmla="*/ 213 w 280"/>
                  <a:gd name="T41" fmla="*/ 58 h 178"/>
                  <a:gd name="T42" fmla="*/ 208 w 280"/>
                  <a:gd name="T43" fmla="*/ 67 h 178"/>
                  <a:gd name="T44" fmla="*/ 210 w 280"/>
                  <a:gd name="T45" fmla="*/ 76 h 178"/>
                  <a:gd name="T46" fmla="*/ 218 w 280"/>
                  <a:gd name="T47" fmla="*/ 92 h 178"/>
                  <a:gd name="T48" fmla="*/ 224 w 280"/>
                  <a:gd name="T49" fmla="*/ 115 h 178"/>
                  <a:gd name="T50" fmla="*/ 220 w 280"/>
                  <a:gd name="T51" fmla="*/ 146 h 178"/>
                  <a:gd name="T52" fmla="*/ 197 w 280"/>
                  <a:gd name="T53" fmla="*/ 163 h 178"/>
                  <a:gd name="T54" fmla="*/ 189 w 280"/>
                  <a:gd name="T55" fmla="*/ 163 h 178"/>
                  <a:gd name="T56" fmla="*/ 181 w 280"/>
                  <a:gd name="T57" fmla="*/ 167 h 178"/>
                  <a:gd name="T58" fmla="*/ 178 w 280"/>
                  <a:gd name="T59" fmla="*/ 170 h 178"/>
                  <a:gd name="T60" fmla="*/ 156 w 280"/>
                  <a:gd name="T61" fmla="*/ 175 h 178"/>
                  <a:gd name="T62" fmla="*/ 140 w 280"/>
                  <a:gd name="T63" fmla="*/ 166 h 178"/>
                  <a:gd name="T64" fmla="*/ 126 w 280"/>
                  <a:gd name="T65" fmla="*/ 162 h 178"/>
                  <a:gd name="T66" fmla="*/ 119 w 280"/>
                  <a:gd name="T67" fmla="*/ 160 h 178"/>
                  <a:gd name="T68" fmla="*/ 113 w 280"/>
                  <a:gd name="T69" fmla="*/ 150 h 178"/>
                  <a:gd name="T70" fmla="*/ 115 w 280"/>
                  <a:gd name="T71" fmla="*/ 147 h 178"/>
                  <a:gd name="T72" fmla="*/ 122 w 280"/>
                  <a:gd name="T73" fmla="*/ 147 h 178"/>
                  <a:gd name="T74" fmla="*/ 166 w 280"/>
                  <a:gd name="T75" fmla="*/ 141 h 178"/>
                  <a:gd name="T76" fmla="*/ 185 w 280"/>
                  <a:gd name="T77" fmla="*/ 129 h 178"/>
                  <a:gd name="T78" fmla="*/ 188 w 280"/>
                  <a:gd name="T79" fmla="*/ 120 h 178"/>
                  <a:gd name="T80" fmla="*/ 185 w 280"/>
                  <a:gd name="T81" fmla="*/ 92 h 178"/>
                  <a:gd name="T82" fmla="*/ 184 w 280"/>
                  <a:gd name="T83" fmla="*/ 77 h 178"/>
                  <a:gd name="T84" fmla="*/ 179 w 280"/>
                  <a:gd name="T85" fmla="*/ 71 h 178"/>
                  <a:gd name="T86" fmla="*/ 163 w 280"/>
                  <a:gd name="T87" fmla="*/ 75 h 178"/>
                  <a:gd name="T88" fmla="*/ 158 w 280"/>
                  <a:gd name="T89" fmla="*/ 79 h 178"/>
                  <a:gd name="T90" fmla="*/ 145 w 280"/>
                  <a:gd name="T91" fmla="*/ 82 h 178"/>
                  <a:gd name="T92" fmla="*/ 116 w 280"/>
                  <a:gd name="T93" fmla="*/ 91 h 178"/>
                  <a:gd name="T94" fmla="*/ 80 w 280"/>
                  <a:gd name="T95" fmla="*/ 118 h 178"/>
                  <a:gd name="T96" fmla="*/ 52 w 280"/>
                  <a:gd name="T97" fmla="*/ 135 h 178"/>
                  <a:gd name="T98" fmla="*/ 22 w 280"/>
                  <a:gd name="T99" fmla="*/ 136 h 178"/>
                  <a:gd name="T100" fmla="*/ 18 w 280"/>
                  <a:gd name="T101" fmla="*/ 134 h 178"/>
                  <a:gd name="T102" fmla="*/ 16 w 280"/>
                  <a:gd name="T103" fmla="*/ 133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80" h="178">
                    <a:moveTo>
                      <a:pt x="16" y="133"/>
                    </a:moveTo>
                    <a:cubicBezTo>
                      <a:pt x="18" y="129"/>
                      <a:pt x="16" y="127"/>
                      <a:pt x="14" y="124"/>
                    </a:cubicBezTo>
                    <a:cubicBezTo>
                      <a:pt x="9" y="118"/>
                      <a:pt x="5" y="111"/>
                      <a:pt x="2" y="103"/>
                    </a:cubicBezTo>
                    <a:cubicBezTo>
                      <a:pt x="0" y="95"/>
                      <a:pt x="1" y="88"/>
                      <a:pt x="6" y="81"/>
                    </a:cubicBezTo>
                    <a:cubicBezTo>
                      <a:pt x="9" y="78"/>
                      <a:pt x="12" y="76"/>
                      <a:pt x="16" y="77"/>
                    </a:cubicBezTo>
                    <a:cubicBezTo>
                      <a:pt x="18" y="77"/>
                      <a:pt x="20" y="76"/>
                      <a:pt x="22" y="77"/>
                    </a:cubicBezTo>
                    <a:cubicBezTo>
                      <a:pt x="29" y="79"/>
                      <a:pt x="36" y="76"/>
                      <a:pt x="40" y="71"/>
                    </a:cubicBezTo>
                    <a:cubicBezTo>
                      <a:pt x="44" y="67"/>
                      <a:pt x="49" y="65"/>
                      <a:pt x="54" y="64"/>
                    </a:cubicBezTo>
                    <a:cubicBezTo>
                      <a:pt x="57" y="64"/>
                      <a:pt x="60" y="62"/>
                      <a:pt x="63" y="61"/>
                    </a:cubicBezTo>
                    <a:cubicBezTo>
                      <a:pt x="89" y="47"/>
                      <a:pt x="116" y="35"/>
                      <a:pt x="144" y="25"/>
                    </a:cubicBezTo>
                    <a:cubicBezTo>
                      <a:pt x="152" y="22"/>
                      <a:pt x="161" y="19"/>
                      <a:pt x="169" y="16"/>
                    </a:cubicBezTo>
                    <a:cubicBezTo>
                      <a:pt x="174" y="14"/>
                      <a:pt x="180" y="14"/>
                      <a:pt x="186" y="13"/>
                    </a:cubicBezTo>
                    <a:cubicBezTo>
                      <a:pt x="194" y="12"/>
                      <a:pt x="201" y="11"/>
                      <a:pt x="209" y="9"/>
                    </a:cubicBezTo>
                    <a:cubicBezTo>
                      <a:pt x="214" y="8"/>
                      <a:pt x="219" y="5"/>
                      <a:pt x="224" y="3"/>
                    </a:cubicBezTo>
                    <a:cubicBezTo>
                      <a:pt x="227" y="1"/>
                      <a:pt x="230" y="0"/>
                      <a:pt x="233" y="0"/>
                    </a:cubicBezTo>
                    <a:cubicBezTo>
                      <a:pt x="244" y="0"/>
                      <a:pt x="255" y="1"/>
                      <a:pt x="265" y="5"/>
                    </a:cubicBezTo>
                    <a:cubicBezTo>
                      <a:pt x="276" y="9"/>
                      <a:pt x="280" y="19"/>
                      <a:pt x="274" y="29"/>
                    </a:cubicBezTo>
                    <a:cubicBezTo>
                      <a:pt x="270" y="38"/>
                      <a:pt x="263" y="45"/>
                      <a:pt x="256" y="50"/>
                    </a:cubicBezTo>
                    <a:cubicBezTo>
                      <a:pt x="252" y="53"/>
                      <a:pt x="249" y="53"/>
                      <a:pt x="245" y="53"/>
                    </a:cubicBezTo>
                    <a:cubicBezTo>
                      <a:pt x="236" y="54"/>
                      <a:pt x="228" y="55"/>
                      <a:pt x="220" y="56"/>
                    </a:cubicBezTo>
                    <a:cubicBezTo>
                      <a:pt x="218" y="57"/>
                      <a:pt x="215" y="57"/>
                      <a:pt x="213" y="58"/>
                    </a:cubicBezTo>
                    <a:cubicBezTo>
                      <a:pt x="209" y="60"/>
                      <a:pt x="208" y="63"/>
                      <a:pt x="208" y="67"/>
                    </a:cubicBezTo>
                    <a:cubicBezTo>
                      <a:pt x="208" y="70"/>
                      <a:pt x="209" y="73"/>
                      <a:pt x="210" y="76"/>
                    </a:cubicBezTo>
                    <a:cubicBezTo>
                      <a:pt x="213" y="82"/>
                      <a:pt x="215" y="87"/>
                      <a:pt x="218" y="92"/>
                    </a:cubicBezTo>
                    <a:cubicBezTo>
                      <a:pt x="221" y="100"/>
                      <a:pt x="224" y="107"/>
                      <a:pt x="224" y="115"/>
                    </a:cubicBezTo>
                    <a:cubicBezTo>
                      <a:pt x="224" y="126"/>
                      <a:pt x="223" y="136"/>
                      <a:pt x="220" y="146"/>
                    </a:cubicBezTo>
                    <a:cubicBezTo>
                      <a:pt x="216" y="157"/>
                      <a:pt x="209" y="162"/>
                      <a:pt x="197" y="163"/>
                    </a:cubicBezTo>
                    <a:cubicBezTo>
                      <a:pt x="194" y="163"/>
                      <a:pt x="192" y="163"/>
                      <a:pt x="189" y="163"/>
                    </a:cubicBezTo>
                    <a:cubicBezTo>
                      <a:pt x="186" y="163"/>
                      <a:pt x="183" y="163"/>
                      <a:pt x="181" y="167"/>
                    </a:cubicBezTo>
                    <a:cubicBezTo>
                      <a:pt x="180" y="168"/>
                      <a:pt x="179" y="169"/>
                      <a:pt x="178" y="170"/>
                    </a:cubicBezTo>
                    <a:cubicBezTo>
                      <a:pt x="171" y="176"/>
                      <a:pt x="164" y="178"/>
                      <a:pt x="156" y="175"/>
                    </a:cubicBezTo>
                    <a:cubicBezTo>
                      <a:pt x="151" y="172"/>
                      <a:pt x="145" y="169"/>
                      <a:pt x="140" y="166"/>
                    </a:cubicBezTo>
                    <a:cubicBezTo>
                      <a:pt x="136" y="163"/>
                      <a:pt x="132" y="162"/>
                      <a:pt x="126" y="162"/>
                    </a:cubicBezTo>
                    <a:cubicBezTo>
                      <a:pt x="124" y="162"/>
                      <a:pt x="121" y="163"/>
                      <a:pt x="119" y="160"/>
                    </a:cubicBezTo>
                    <a:cubicBezTo>
                      <a:pt x="116" y="157"/>
                      <a:pt x="114" y="154"/>
                      <a:pt x="113" y="150"/>
                    </a:cubicBezTo>
                    <a:cubicBezTo>
                      <a:pt x="112" y="148"/>
                      <a:pt x="113" y="147"/>
                      <a:pt x="115" y="147"/>
                    </a:cubicBezTo>
                    <a:cubicBezTo>
                      <a:pt x="117" y="147"/>
                      <a:pt x="120" y="147"/>
                      <a:pt x="122" y="147"/>
                    </a:cubicBezTo>
                    <a:cubicBezTo>
                      <a:pt x="137" y="148"/>
                      <a:pt x="152" y="146"/>
                      <a:pt x="166" y="141"/>
                    </a:cubicBezTo>
                    <a:cubicBezTo>
                      <a:pt x="173" y="138"/>
                      <a:pt x="179" y="134"/>
                      <a:pt x="185" y="129"/>
                    </a:cubicBezTo>
                    <a:cubicBezTo>
                      <a:pt x="188" y="126"/>
                      <a:pt x="189" y="123"/>
                      <a:pt x="188" y="120"/>
                    </a:cubicBezTo>
                    <a:cubicBezTo>
                      <a:pt x="187" y="111"/>
                      <a:pt x="186" y="102"/>
                      <a:pt x="185" y="92"/>
                    </a:cubicBezTo>
                    <a:cubicBezTo>
                      <a:pt x="184" y="87"/>
                      <a:pt x="184" y="82"/>
                      <a:pt x="184" y="77"/>
                    </a:cubicBezTo>
                    <a:cubicBezTo>
                      <a:pt x="184" y="73"/>
                      <a:pt x="183" y="71"/>
                      <a:pt x="179" y="71"/>
                    </a:cubicBezTo>
                    <a:cubicBezTo>
                      <a:pt x="173" y="70"/>
                      <a:pt x="168" y="70"/>
                      <a:pt x="163" y="75"/>
                    </a:cubicBezTo>
                    <a:cubicBezTo>
                      <a:pt x="162" y="76"/>
                      <a:pt x="160" y="77"/>
                      <a:pt x="158" y="79"/>
                    </a:cubicBezTo>
                    <a:cubicBezTo>
                      <a:pt x="154" y="81"/>
                      <a:pt x="150" y="83"/>
                      <a:pt x="145" y="82"/>
                    </a:cubicBezTo>
                    <a:cubicBezTo>
                      <a:pt x="134" y="82"/>
                      <a:pt x="124" y="85"/>
                      <a:pt x="116" y="91"/>
                    </a:cubicBezTo>
                    <a:cubicBezTo>
                      <a:pt x="104" y="100"/>
                      <a:pt x="92" y="109"/>
                      <a:pt x="80" y="118"/>
                    </a:cubicBezTo>
                    <a:cubicBezTo>
                      <a:pt x="71" y="124"/>
                      <a:pt x="62" y="131"/>
                      <a:pt x="52" y="135"/>
                    </a:cubicBezTo>
                    <a:cubicBezTo>
                      <a:pt x="42" y="139"/>
                      <a:pt x="32" y="140"/>
                      <a:pt x="22" y="136"/>
                    </a:cubicBezTo>
                    <a:cubicBezTo>
                      <a:pt x="20" y="136"/>
                      <a:pt x="19" y="135"/>
                      <a:pt x="18" y="134"/>
                    </a:cubicBezTo>
                    <a:cubicBezTo>
                      <a:pt x="17" y="134"/>
                      <a:pt x="17" y="134"/>
                      <a:pt x="16" y="1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154" name="Freeform 15"/>
              <p:cNvSpPr/>
              <p:nvPr/>
            </p:nvSpPr>
            <p:spPr bwMode="auto">
              <a:xfrm>
                <a:off x="6548140" y="2449465"/>
                <a:ext cx="605519" cy="323584"/>
              </a:xfrm>
              <a:custGeom>
                <a:avLst/>
                <a:gdLst>
                  <a:gd name="T0" fmla="*/ 197 w 212"/>
                  <a:gd name="T1" fmla="*/ 0 h 114"/>
                  <a:gd name="T2" fmla="*/ 205 w 212"/>
                  <a:gd name="T3" fmla="*/ 0 h 114"/>
                  <a:gd name="T4" fmla="*/ 211 w 212"/>
                  <a:gd name="T5" fmla="*/ 9 h 114"/>
                  <a:gd name="T6" fmla="*/ 191 w 212"/>
                  <a:gd name="T7" fmla="*/ 29 h 114"/>
                  <a:gd name="T8" fmla="*/ 187 w 212"/>
                  <a:gd name="T9" fmla="*/ 29 h 114"/>
                  <a:gd name="T10" fmla="*/ 174 w 212"/>
                  <a:gd name="T11" fmla="*/ 33 h 114"/>
                  <a:gd name="T12" fmla="*/ 132 w 212"/>
                  <a:gd name="T13" fmla="*/ 67 h 114"/>
                  <a:gd name="T14" fmla="*/ 109 w 212"/>
                  <a:gd name="T15" fmla="*/ 91 h 114"/>
                  <a:gd name="T16" fmla="*/ 71 w 212"/>
                  <a:gd name="T17" fmla="*/ 112 h 114"/>
                  <a:gd name="T18" fmla="*/ 40 w 212"/>
                  <a:gd name="T19" fmla="*/ 108 h 114"/>
                  <a:gd name="T20" fmla="*/ 9 w 212"/>
                  <a:gd name="T21" fmla="*/ 90 h 114"/>
                  <a:gd name="T22" fmla="*/ 8 w 212"/>
                  <a:gd name="T23" fmla="*/ 89 h 114"/>
                  <a:gd name="T24" fmla="*/ 11 w 212"/>
                  <a:gd name="T25" fmla="*/ 64 h 114"/>
                  <a:gd name="T26" fmla="*/ 15 w 212"/>
                  <a:gd name="T27" fmla="*/ 62 h 114"/>
                  <a:gd name="T28" fmla="*/ 114 w 212"/>
                  <a:gd name="T29" fmla="*/ 23 h 114"/>
                  <a:gd name="T30" fmla="*/ 130 w 212"/>
                  <a:gd name="T31" fmla="*/ 18 h 114"/>
                  <a:gd name="T32" fmla="*/ 164 w 212"/>
                  <a:gd name="T33" fmla="*/ 7 h 114"/>
                  <a:gd name="T34" fmla="*/ 197 w 212"/>
                  <a:gd name="T35"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2" h="114">
                    <a:moveTo>
                      <a:pt x="197" y="0"/>
                    </a:moveTo>
                    <a:cubicBezTo>
                      <a:pt x="199" y="0"/>
                      <a:pt x="202" y="0"/>
                      <a:pt x="205" y="0"/>
                    </a:cubicBezTo>
                    <a:cubicBezTo>
                      <a:pt x="209" y="1"/>
                      <a:pt x="212" y="5"/>
                      <a:pt x="211" y="9"/>
                    </a:cubicBezTo>
                    <a:cubicBezTo>
                      <a:pt x="207" y="18"/>
                      <a:pt x="200" y="25"/>
                      <a:pt x="191" y="29"/>
                    </a:cubicBezTo>
                    <a:cubicBezTo>
                      <a:pt x="189" y="29"/>
                      <a:pt x="188" y="29"/>
                      <a:pt x="187" y="29"/>
                    </a:cubicBezTo>
                    <a:cubicBezTo>
                      <a:pt x="182" y="28"/>
                      <a:pt x="178" y="30"/>
                      <a:pt x="174" y="33"/>
                    </a:cubicBezTo>
                    <a:cubicBezTo>
                      <a:pt x="158" y="43"/>
                      <a:pt x="144" y="54"/>
                      <a:pt x="132" y="67"/>
                    </a:cubicBezTo>
                    <a:cubicBezTo>
                      <a:pt x="124" y="75"/>
                      <a:pt x="116" y="83"/>
                      <a:pt x="109" y="91"/>
                    </a:cubicBezTo>
                    <a:cubicBezTo>
                      <a:pt x="99" y="102"/>
                      <a:pt x="86" y="110"/>
                      <a:pt x="71" y="112"/>
                    </a:cubicBezTo>
                    <a:cubicBezTo>
                      <a:pt x="61" y="114"/>
                      <a:pt x="50" y="112"/>
                      <a:pt x="40" y="108"/>
                    </a:cubicBezTo>
                    <a:cubicBezTo>
                      <a:pt x="29" y="104"/>
                      <a:pt x="19" y="98"/>
                      <a:pt x="9" y="90"/>
                    </a:cubicBezTo>
                    <a:cubicBezTo>
                      <a:pt x="9" y="90"/>
                      <a:pt x="9" y="89"/>
                      <a:pt x="8" y="89"/>
                    </a:cubicBezTo>
                    <a:cubicBezTo>
                      <a:pt x="0" y="81"/>
                      <a:pt x="2" y="70"/>
                      <a:pt x="11" y="64"/>
                    </a:cubicBezTo>
                    <a:cubicBezTo>
                      <a:pt x="12" y="63"/>
                      <a:pt x="14" y="63"/>
                      <a:pt x="15" y="62"/>
                    </a:cubicBezTo>
                    <a:cubicBezTo>
                      <a:pt x="48" y="49"/>
                      <a:pt x="81" y="36"/>
                      <a:pt x="114" y="23"/>
                    </a:cubicBezTo>
                    <a:cubicBezTo>
                      <a:pt x="119" y="21"/>
                      <a:pt x="125" y="19"/>
                      <a:pt x="130" y="18"/>
                    </a:cubicBezTo>
                    <a:cubicBezTo>
                      <a:pt x="142" y="15"/>
                      <a:pt x="153" y="12"/>
                      <a:pt x="164" y="7"/>
                    </a:cubicBezTo>
                    <a:cubicBezTo>
                      <a:pt x="175" y="2"/>
                      <a:pt x="186" y="0"/>
                      <a:pt x="19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155" name="Freeform 16"/>
              <p:cNvSpPr/>
              <p:nvPr/>
            </p:nvSpPr>
            <p:spPr bwMode="auto">
              <a:xfrm>
                <a:off x="6746776" y="2048989"/>
                <a:ext cx="323584" cy="358826"/>
              </a:xfrm>
              <a:custGeom>
                <a:avLst/>
                <a:gdLst>
                  <a:gd name="T0" fmla="*/ 114 w 114"/>
                  <a:gd name="T1" fmla="*/ 70 h 126"/>
                  <a:gd name="T2" fmla="*/ 101 w 114"/>
                  <a:gd name="T3" fmla="*/ 91 h 126"/>
                  <a:gd name="T4" fmla="*/ 78 w 114"/>
                  <a:gd name="T5" fmla="*/ 97 h 126"/>
                  <a:gd name="T6" fmla="*/ 58 w 114"/>
                  <a:gd name="T7" fmla="*/ 106 h 126"/>
                  <a:gd name="T8" fmla="*/ 40 w 114"/>
                  <a:gd name="T9" fmla="*/ 121 h 126"/>
                  <a:gd name="T10" fmla="*/ 31 w 114"/>
                  <a:gd name="T11" fmla="*/ 125 h 126"/>
                  <a:gd name="T12" fmla="*/ 23 w 114"/>
                  <a:gd name="T13" fmla="*/ 122 h 126"/>
                  <a:gd name="T14" fmla="*/ 23 w 114"/>
                  <a:gd name="T15" fmla="*/ 112 h 126"/>
                  <a:gd name="T16" fmla="*/ 26 w 114"/>
                  <a:gd name="T17" fmla="*/ 68 h 126"/>
                  <a:gd name="T18" fmla="*/ 16 w 114"/>
                  <a:gd name="T19" fmla="*/ 50 h 126"/>
                  <a:gd name="T20" fmla="*/ 11 w 114"/>
                  <a:gd name="T21" fmla="*/ 39 h 126"/>
                  <a:gd name="T22" fmla="*/ 3 w 114"/>
                  <a:gd name="T23" fmla="*/ 21 h 126"/>
                  <a:gd name="T24" fmla="*/ 3 w 114"/>
                  <a:gd name="T25" fmla="*/ 6 h 126"/>
                  <a:gd name="T26" fmla="*/ 12 w 114"/>
                  <a:gd name="T27" fmla="*/ 0 h 126"/>
                  <a:gd name="T28" fmla="*/ 18 w 114"/>
                  <a:gd name="T29" fmla="*/ 1 h 126"/>
                  <a:gd name="T30" fmla="*/ 50 w 114"/>
                  <a:gd name="T31" fmla="*/ 12 h 126"/>
                  <a:gd name="T32" fmla="*/ 86 w 114"/>
                  <a:gd name="T33" fmla="*/ 31 h 126"/>
                  <a:gd name="T34" fmla="*/ 106 w 114"/>
                  <a:gd name="T35" fmla="*/ 48 h 126"/>
                  <a:gd name="T36" fmla="*/ 114 w 114"/>
                  <a:gd name="T37" fmla="*/ 7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4" h="126">
                    <a:moveTo>
                      <a:pt x="114" y="70"/>
                    </a:moveTo>
                    <a:cubicBezTo>
                      <a:pt x="114" y="79"/>
                      <a:pt x="109" y="86"/>
                      <a:pt x="101" y="91"/>
                    </a:cubicBezTo>
                    <a:cubicBezTo>
                      <a:pt x="94" y="95"/>
                      <a:pt x="86" y="97"/>
                      <a:pt x="78" y="97"/>
                    </a:cubicBezTo>
                    <a:cubicBezTo>
                      <a:pt x="64" y="97"/>
                      <a:pt x="66" y="98"/>
                      <a:pt x="58" y="106"/>
                    </a:cubicBezTo>
                    <a:cubicBezTo>
                      <a:pt x="52" y="111"/>
                      <a:pt x="46" y="116"/>
                      <a:pt x="40" y="121"/>
                    </a:cubicBezTo>
                    <a:cubicBezTo>
                      <a:pt x="38" y="123"/>
                      <a:pt x="35" y="124"/>
                      <a:pt x="31" y="125"/>
                    </a:cubicBezTo>
                    <a:cubicBezTo>
                      <a:pt x="28" y="126"/>
                      <a:pt x="25" y="125"/>
                      <a:pt x="23" y="122"/>
                    </a:cubicBezTo>
                    <a:cubicBezTo>
                      <a:pt x="22" y="118"/>
                      <a:pt x="21" y="115"/>
                      <a:pt x="23" y="112"/>
                    </a:cubicBezTo>
                    <a:cubicBezTo>
                      <a:pt x="33" y="98"/>
                      <a:pt x="33" y="83"/>
                      <a:pt x="26" y="68"/>
                    </a:cubicBezTo>
                    <a:cubicBezTo>
                      <a:pt x="23" y="61"/>
                      <a:pt x="19" y="56"/>
                      <a:pt x="16" y="50"/>
                    </a:cubicBezTo>
                    <a:cubicBezTo>
                      <a:pt x="14" y="46"/>
                      <a:pt x="12" y="43"/>
                      <a:pt x="11" y="39"/>
                    </a:cubicBezTo>
                    <a:cubicBezTo>
                      <a:pt x="9" y="33"/>
                      <a:pt x="7" y="27"/>
                      <a:pt x="3" y="21"/>
                    </a:cubicBezTo>
                    <a:cubicBezTo>
                      <a:pt x="0" y="17"/>
                      <a:pt x="0" y="12"/>
                      <a:pt x="3" y="6"/>
                    </a:cubicBezTo>
                    <a:cubicBezTo>
                      <a:pt x="5" y="2"/>
                      <a:pt x="8" y="0"/>
                      <a:pt x="12" y="0"/>
                    </a:cubicBezTo>
                    <a:cubicBezTo>
                      <a:pt x="14" y="0"/>
                      <a:pt x="16" y="1"/>
                      <a:pt x="18" y="1"/>
                    </a:cubicBezTo>
                    <a:cubicBezTo>
                      <a:pt x="29" y="3"/>
                      <a:pt x="40" y="7"/>
                      <a:pt x="50" y="12"/>
                    </a:cubicBezTo>
                    <a:cubicBezTo>
                      <a:pt x="62" y="19"/>
                      <a:pt x="74" y="25"/>
                      <a:pt x="86" y="31"/>
                    </a:cubicBezTo>
                    <a:cubicBezTo>
                      <a:pt x="94" y="36"/>
                      <a:pt x="101" y="41"/>
                      <a:pt x="106" y="48"/>
                    </a:cubicBezTo>
                    <a:cubicBezTo>
                      <a:pt x="111" y="54"/>
                      <a:pt x="114" y="61"/>
                      <a:pt x="114" y="7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156" name="Freeform 24"/>
              <p:cNvSpPr/>
              <p:nvPr/>
            </p:nvSpPr>
            <p:spPr bwMode="auto">
              <a:xfrm>
                <a:off x="9216909" y="2378981"/>
                <a:ext cx="317177" cy="429310"/>
              </a:xfrm>
              <a:custGeom>
                <a:avLst/>
                <a:gdLst>
                  <a:gd name="T0" fmla="*/ 111 w 111"/>
                  <a:gd name="T1" fmla="*/ 118 h 150"/>
                  <a:gd name="T2" fmla="*/ 108 w 111"/>
                  <a:gd name="T3" fmla="*/ 125 h 150"/>
                  <a:gd name="T4" fmla="*/ 94 w 111"/>
                  <a:gd name="T5" fmla="*/ 142 h 150"/>
                  <a:gd name="T6" fmla="*/ 80 w 111"/>
                  <a:gd name="T7" fmla="*/ 149 h 150"/>
                  <a:gd name="T8" fmla="*/ 72 w 111"/>
                  <a:gd name="T9" fmla="*/ 144 h 150"/>
                  <a:gd name="T10" fmla="*/ 66 w 111"/>
                  <a:gd name="T11" fmla="*/ 117 h 150"/>
                  <a:gd name="T12" fmla="*/ 59 w 111"/>
                  <a:gd name="T13" fmla="*/ 90 h 150"/>
                  <a:gd name="T14" fmla="*/ 50 w 111"/>
                  <a:gd name="T15" fmla="*/ 75 h 150"/>
                  <a:gd name="T16" fmla="*/ 19 w 111"/>
                  <a:gd name="T17" fmla="*/ 40 h 150"/>
                  <a:gd name="T18" fmla="*/ 6 w 111"/>
                  <a:gd name="T19" fmla="*/ 27 h 150"/>
                  <a:gd name="T20" fmla="*/ 0 w 111"/>
                  <a:gd name="T21" fmla="*/ 10 h 150"/>
                  <a:gd name="T22" fmla="*/ 0 w 111"/>
                  <a:gd name="T23" fmla="*/ 8 h 150"/>
                  <a:gd name="T24" fmla="*/ 9 w 111"/>
                  <a:gd name="T25" fmla="*/ 2 h 150"/>
                  <a:gd name="T26" fmla="*/ 18 w 111"/>
                  <a:gd name="T27" fmla="*/ 7 h 150"/>
                  <a:gd name="T28" fmla="*/ 27 w 111"/>
                  <a:gd name="T29" fmla="*/ 15 h 150"/>
                  <a:gd name="T30" fmla="*/ 44 w 111"/>
                  <a:gd name="T31" fmla="*/ 26 h 150"/>
                  <a:gd name="T32" fmla="*/ 85 w 111"/>
                  <a:gd name="T33" fmla="*/ 57 h 150"/>
                  <a:gd name="T34" fmla="*/ 110 w 111"/>
                  <a:gd name="T35" fmla="*/ 114 h 150"/>
                  <a:gd name="T36" fmla="*/ 110 w 111"/>
                  <a:gd name="T37" fmla="*/ 117 h 150"/>
                  <a:gd name="T38" fmla="*/ 111 w 111"/>
                  <a:gd name="T39" fmla="*/ 118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1" h="150">
                    <a:moveTo>
                      <a:pt x="111" y="118"/>
                    </a:moveTo>
                    <a:cubicBezTo>
                      <a:pt x="110" y="120"/>
                      <a:pt x="109" y="123"/>
                      <a:pt x="108" y="125"/>
                    </a:cubicBezTo>
                    <a:cubicBezTo>
                      <a:pt x="103" y="131"/>
                      <a:pt x="99" y="136"/>
                      <a:pt x="94" y="142"/>
                    </a:cubicBezTo>
                    <a:cubicBezTo>
                      <a:pt x="90" y="146"/>
                      <a:pt x="86" y="148"/>
                      <a:pt x="80" y="149"/>
                    </a:cubicBezTo>
                    <a:cubicBezTo>
                      <a:pt x="75" y="150"/>
                      <a:pt x="73" y="149"/>
                      <a:pt x="72" y="144"/>
                    </a:cubicBezTo>
                    <a:cubicBezTo>
                      <a:pt x="70" y="135"/>
                      <a:pt x="68" y="126"/>
                      <a:pt x="66" y="117"/>
                    </a:cubicBezTo>
                    <a:cubicBezTo>
                      <a:pt x="64" y="108"/>
                      <a:pt x="63" y="99"/>
                      <a:pt x="59" y="90"/>
                    </a:cubicBezTo>
                    <a:cubicBezTo>
                      <a:pt x="57" y="85"/>
                      <a:pt x="54" y="80"/>
                      <a:pt x="50" y="75"/>
                    </a:cubicBezTo>
                    <a:cubicBezTo>
                      <a:pt x="40" y="63"/>
                      <a:pt x="29" y="51"/>
                      <a:pt x="19" y="40"/>
                    </a:cubicBezTo>
                    <a:cubicBezTo>
                      <a:pt x="15" y="35"/>
                      <a:pt x="11" y="31"/>
                      <a:pt x="6" y="27"/>
                    </a:cubicBezTo>
                    <a:cubicBezTo>
                      <a:pt x="1" y="22"/>
                      <a:pt x="0" y="17"/>
                      <a:pt x="0" y="10"/>
                    </a:cubicBezTo>
                    <a:cubicBezTo>
                      <a:pt x="0" y="9"/>
                      <a:pt x="0" y="9"/>
                      <a:pt x="0" y="8"/>
                    </a:cubicBezTo>
                    <a:cubicBezTo>
                      <a:pt x="2" y="1"/>
                      <a:pt x="3" y="0"/>
                      <a:pt x="9" y="2"/>
                    </a:cubicBezTo>
                    <a:cubicBezTo>
                      <a:pt x="12" y="4"/>
                      <a:pt x="15" y="5"/>
                      <a:pt x="18" y="7"/>
                    </a:cubicBezTo>
                    <a:cubicBezTo>
                      <a:pt x="21" y="10"/>
                      <a:pt x="24" y="12"/>
                      <a:pt x="27" y="15"/>
                    </a:cubicBezTo>
                    <a:cubicBezTo>
                      <a:pt x="32" y="20"/>
                      <a:pt x="38" y="24"/>
                      <a:pt x="44" y="26"/>
                    </a:cubicBezTo>
                    <a:cubicBezTo>
                      <a:pt x="61" y="33"/>
                      <a:pt x="74" y="43"/>
                      <a:pt x="85" y="57"/>
                    </a:cubicBezTo>
                    <a:cubicBezTo>
                      <a:pt x="98" y="73"/>
                      <a:pt x="107" y="92"/>
                      <a:pt x="110" y="114"/>
                    </a:cubicBezTo>
                    <a:cubicBezTo>
                      <a:pt x="110" y="115"/>
                      <a:pt x="110" y="116"/>
                      <a:pt x="110" y="117"/>
                    </a:cubicBezTo>
                    <a:cubicBezTo>
                      <a:pt x="110" y="117"/>
                      <a:pt x="110" y="118"/>
                      <a:pt x="111" y="1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157" name="Freeform 26"/>
              <p:cNvSpPr/>
              <p:nvPr/>
            </p:nvSpPr>
            <p:spPr bwMode="auto">
              <a:xfrm>
                <a:off x="7022303" y="3189544"/>
                <a:ext cx="230674" cy="281935"/>
              </a:xfrm>
              <a:custGeom>
                <a:avLst/>
                <a:gdLst>
                  <a:gd name="T0" fmla="*/ 0 w 81"/>
                  <a:gd name="T1" fmla="*/ 18 h 99"/>
                  <a:gd name="T2" fmla="*/ 1 w 81"/>
                  <a:gd name="T3" fmla="*/ 9 h 99"/>
                  <a:gd name="T4" fmla="*/ 11 w 81"/>
                  <a:gd name="T5" fmla="*/ 1 h 99"/>
                  <a:gd name="T6" fmla="*/ 50 w 81"/>
                  <a:gd name="T7" fmla="*/ 12 h 99"/>
                  <a:gd name="T8" fmla="*/ 78 w 81"/>
                  <a:gd name="T9" fmla="*/ 44 h 99"/>
                  <a:gd name="T10" fmla="*/ 80 w 81"/>
                  <a:gd name="T11" fmla="*/ 51 h 99"/>
                  <a:gd name="T12" fmla="*/ 77 w 81"/>
                  <a:gd name="T13" fmla="*/ 79 h 99"/>
                  <a:gd name="T14" fmla="*/ 43 w 81"/>
                  <a:gd name="T15" fmla="*/ 92 h 99"/>
                  <a:gd name="T16" fmla="*/ 30 w 81"/>
                  <a:gd name="T17" fmla="*/ 81 h 99"/>
                  <a:gd name="T18" fmla="*/ 12 w 81"/>
                  <a:gd name="T19" fmla="*/ 60 h 99"/>
                  <a:gd name="T20" fmla="*/ 1 w 81"/>
                  <a:gd name="T21" fmla="*/ 24 h 99"/>
                  <a:gd name="T22" fmla="*/ 1 w 81"/>
                  <a:gd name="T23" fmla="*/ 18 h 99"/>
                  <a:gd name="T24" fmla="*/ 0 w 81"/>
                  <a:gd name="T25" fmla="*/ 18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1" h="99">
                    <a:moveTo>
                      <a:pt x="0" y="18"/>
                    </a:moveTo>
                    <a:cubicBezTo>
                      <a:pt x="1" y="15"/>
                      <a:pt x="1" y="12"/>
                      <a:pt x="1" y="9"/>
                    </a:cubicBezTo>
                    <a:cubicBezTo>
                      <a:pt x="2" y="4"/>
                      <a:pt x="5" y="1"/>
                      <a:pt x="11" y="1"/>
                    </a:cubicBezTo>
                    <a:cubicBezTo>
                      <a:pt x="25" y="0"/>
                      <a:pt x="39" y="2"/>
                      <a:pt x="50" y="12"/>
                    </a:cubicBezTo>
                    <a:cubicBezTo>
                      <a:pt x="62" y="21"/>
                      <a:pt x="70" y="32"/>
                      <a:pt x="78" y="44"/>
                    </a:cubicBezTo>
                    <a:cubicBezTo>
                      <a:pt x="79" y="46"/>
                      <a:pt x="80" y="49"/>
                      <a:pt x="80" y="51"/>
                    </a:cubicBezTo>
                    <a:cubicBezTo>
                      <a:pt x="81" y="61"/>
                      <a:pt x="80" y="70"/>
                      <a:pt x="77" y="79"/>
                    </a:cubicBezTo>
                    <a:cubicBezTo>
                      <a:pt x="74" y="89"/>
                      <a:pt x="57" y="99"/>
                      <a:pt x="43" y="92"/>
                    </a:cubicBezTo>
                    <a:cubicBezTo>
                      <a:pt x="38" y="89"/>
                      <a:pt x="33" y="86"/>
                      <a:pt x="30" y="81"/>
                    </a:cubicBezTo>
                    <a:cubicBezTo>
                      <a:pt x="24" y="74"/>
                      <a:pt x="18" y="67"/>
                      <a:pt x="12" y="60"/>
                    </a:cubicBezTo>
                    <a:cubicBezTo>
                      <a:pt x="4" y="49"/>
                      <a:pt x="2" y="37"/>
                      <a:pt x="1" y="24"/>
                    </a:cubicBezTo>
                    <a:cubicBezTo>
                      <a:pt x="1" y="22"/>
                      <a:pt x="1" y="20"/>
                      <a:pt x="1" y="18"/>
                    </a:cubicBezTo>
                    <a:cubicBezTo>
                      <a:pt x="1" y="18"/>
                      <a:pt x="1" y="18"/>
                      <a:pt x="0"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158" name="Freeform 28"/>
              <p:cNvSpPr/>
              <p:nvPr/>
            </p:nvSpPr>
            <p:spPr bwMode="auto">
              <a:xfrm>
                <a:off x="8502460" y="3122264"/>
                <a:ext cx="246693" cy="285139"/>
              </a:xfrm>
              <a:custGeom>
                <a:avLst/>
                <a:gdLst>
                  <a:gd name="T0" fmla="*/ 38 w 87"/>
                  <a:gd name="T1" fmla="*/ 100 h 100"/>
                  <a:gd name="T2" fmla="*/ 27 w 87"/>
                  <a:gd name="T3" fmla="*/ 98 h 100"/>
                  <a:gd name="T4" fmla="*/ 22 w 87"/>
                  <a:gd name="T5" fmla="*/ 91 h 100"/>
                  <a:gd name="T6" fmla="*/ 17 w 87"/>
                  <a:gd name="T7" fmla="*/ 65 h 100"/>
                  <a:gd name="T8" fmla="*/ 1 w 87"/>
                  <a:gd name="T9" fmla="*/ 16 h 100"/>
                  <a:gd name="T10" fmla="*/ 0 w 87"/>
                  <a:gd name="T11" fmla="*/ 4 h 100"/>
                  <a:gd name="T12" fmla="*/ 4 w 87"/>
                  <a:gd name="T13" fmla="*/ 0 h 100"/>
                  <a:gd name="T14" fmla="*/ 12 w 87"/>
                  <a:gd name="T15" fmla="*/ 0 h 100"/>
                  <a:gd name="T16" fmla="*/ 20 w 87"/>
                  <a:gd name="T17" fmla="*/ 4 h 100"/>
                  <a:gd name="T18" fmla="*/ 31 w 87"/>
                  <a:gd name="T19" fmla="*/ 12 h 100"/>
                  <a:gd name="T20" fmla="*/ 65 w 87"/>
                  <a:gd name="T21" fmla="*/ 41 h 100"/>
                  <a:gd name="T22" fmla="*/ 78 w 87"/>
                  <a:gd name="T23" fmla="*/ 56 h 100"/>
                  <a:gd name="T24" fmla="*/ 73 w 87"/>
                  <a:gd name="T25" fmla="*/ 87 h 100"/>
                  <a:gd name="T26" fmla="*/ 38 w 87"/>
                  <a:gd name="T27" fmla="*/ 10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7" h="100">
                    <a:moveTo>
                      <a:pt x="38" y="100"/>
                    </a:moveTo>
                    <a:cubicBezTo>
                      <a:pt x="34" y="99"/>
                      <a:pt x="31" y="99"/>
                      <a:pt x="27" y="98"/>
                    </a:cubicBezTo>
                    <a:cubicBezTo>
                      <a:pt x="24" y="97"/>
                      <a:pt x="22" y="94"/>
                      <a:pt x="22" y="91"/>
                    </a:cubicBezTo>
                    <a:cubicBezTo>
                      <a:pt x="23" y="81"/>
                      <a:pt x="20" y="73"/>
                      <a:pt x="17" y="65"/>
                    </a:cubicBezTo>
                    <a:cubicBezTo>
                      <a:pt x="11" y="49"/>
                      <a:pt x="4" y="33"/>
                      <a:pt x="1" y="16"/>
                    </a:cubicBezTo>
                    <a:cubicBezTo>
                      <a:pt x="0" y="12"/>
                      <a:pt x="0" y="8"/>
                      <a:pt x="0" y="4"/>
                    </a:cubicBezTo>
                    <a:cubicBezTo>
                      <a:pt x="0" y="2"/>
                      <a:pt x="2" y="0"/>
                      <a:pt x="4" y="0"/>
                    </a:cubicBezTo>
                    <a:cubicBezTo>
                      <a:pt x="7" y="0"/>
                      <a:pt x="10" y="0"/>
                      <a:pt x="12" y="0"/>
                    </a:cubicBezTo>
                    <a:cubicBezTo>
                      <a:pt x="15" y="1"/>
                      <a:pt x="18" y="2"/>
                      <a:pt x="20" y="4"/>
                    </a:cubicBezTo>
                    <a:cubicBezTo>
                      <a:pt x="24" y="7"/>
                      <a:pt x="28" y="9"/>
                      <a:pt x="31" y="12"/>
                    </a:cubicBezTo>
                    <a:cubicBezTo>
                      <a:pt x="42" y="22"/>
                      <a:pt x="54" y="31"/>
                      <a:pt x="65" y="41"/>
                    </a:cubicBezTo>
                    <a:cubicBezTo>
                      <a:pt x="70" y="45"/>
                      <a:pt x="74" y="51"/>
                      <a:pt x="78" y="56"/>
                    </a:cubicBezTo>
                    <a:cubicBezTo>
                      <a:pt x="87" y="69"/>
                      <a:pt x="85" y="78"/>
                      <a:pt x="73" y="87"/>
                    </a:cubicBezTo>
                    <a:cubicBezTo>
                      <a:pt x="64" y="95"/>
                      <a:pt x="50" y="100"/>
                      <a:pt x="38" y="10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sp>
            <p:nvSpPr>
              <p:cNvPr id="159" name="Freeform 36"/>
              <p:cNvSpPr/>
              <p:nvPr/>
            </p:nvSpPr>
            <p:spPr bwMode="auto">
              <a:xfrm>
                <a:off x="9207298" y="2724992"/>
                <a:ext cx="128152" cy="246693"/>
              </a:xfrm>
              <a:custGeom>
                <a:avLst/>
                <a:gdLst>
                  <a:gd name="T0" fmla="*/ 6 w 44"/>
                  <a:gd name="T1" fmla="*/ 57 h 87"/>
                  <a:gd name="T2" fmla="*/ 2 w 44"/>
                  <a:gd name="T3" fmla="*/ 8 h 87"/>
                  <a:gd name="T4" fmla="*/ 3 w 44"/>
                  <a:gd name="T5" fmla="*/ 2 h 87"/>
                  <a:gd name="T6" fmla="*/ 10 w 44"/>
                  <a:gd name="T7" fmla="*/ 2 h 87"/>
                  <a:gd name="T8" fmla="*/ 15 w 44"/>
                  <a:gd name="T9" fmla="*/ 6 h 87"/>
                  <a:gd name="T10" fmla="*/ 29 w 44"/>
                  <a:gd name="T11" fmla="*/ 22 h 87"/>
                  <a:gd name="T12" fmla="*/ 39 w 44"/>
                  <a:gd name="T13" fmla="*/ 36 h 87"/>
                  <a:gd name="T14" fmla="*/ 43 w 44"/>
                  <a:gd name="T15" fmla="*/ 52 h 87"/>
                  <a:gd name="T16" fmla="*/ 38 w 44"/>
                  <a:gd name="T17" fmla="*/ 74 h 87"/>
                  <a:gd name="T18" fmla="*/ 16 w 44"/>
                  <a:gd name="T19" fmla="*/ 87 h 87"/>
                  <a:gd name="T20" fmla="*/ 8 w 44"/>
                  <a:gd name="T21" fmla="*/ 81 h 87"/>
                  <a:gd name="T22" fmla="*/ 6 w 44"/>
                  <a:gd name="T23" fmla="*/ 65 h 87"/>
                  <a:gd name="T24" fmla="*/ 6 w 44"/>
                  <a:gd name="T25" fmla="*/ 5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87">
                    <a:moveTo>
                      <a:pt x="6" y="57"/>
                    </a:moveTo>
                    <a:cubicBezTo>
                      <a:pt x="7" y="39"/>
                      <a:pt x="5" y="23"/>
                      <a:pt x="2" y="8"/>
                    </a:cubicBezTo>
                    <a:cubicBezTo>
                      <a:pt x="1" y="6"/>
                      <a:pt x="0" y="3"/>
                      <a:pt x="3" y="2"/>
                    </a:cubicBezTo>
                    <a:cubicBezTo>
                      <a:pt x="5" y="0"/>
                      <a:pt x="7" y="0"/>
                      <a:pt x="10" y="2"/>
                    </a:cubicBezTo>
                    <a:cubicBezTo>
                      <a:pt x="12" y="3"/>
                      <a:pt x="14" y="4"/>
                      <a:pt x="15" y="6"/>
                    </a:cubicBezTo>
                    <a:cubicBezTo>
                      <a:pt x="20" y="11"/>
                      <a:pt x="25" y="17"/>
                      <a:pt x="29" y="22"/>
                    </a:cubicBezTo>
                    <a:cubicBezTo>
                      <a:pt x="33" y="27"/>
                      <a:pt x="36" y="32"/>
                      <a:pt x="39" y="36"/>
                    </a:cubicBezTo>
                    <a:cubicBezTo>
                      <a:pt x="42" y="41"/>
                      <a:pt x="44" y="46"/>
                      <a:pt x="43" y="52"/>
                    </a:cubicBezTo>
                    <a:cubicBezTo>
                      <a:pt x="42" y="59"/>
                      <a:pt x="41" y="67"/>
                      <a:pt x="38" y="74"/>
                    </a:cubicBezTo>
                    <a:cubicBezTo>
                      <a:pt x="33" y="83"/>
                      <a:pt x="27" y="87"/>
                      <a:pt x="16" y="87"/>
                    </a:cubicBezTo>
                    <a:cubicBezTo>
                      <a:pt x="12" y="87"/>
                      <a:pt x="10" y="85"/>
                      <a:pt x="8" y="81"/>
                    </a:cubicBezTo>
                    <a:cubicBezTo>
                      <a:pt x="6" y="76"/>
                      <a:pt x="6" y="71"/>
                      <a:pt x="6" y="65"/>
                    </a:cubicBezTo>
                    <a:cubicBezTo>
                      <a:pt x="6" y="62"/>
                      <a:pt x="6" y="59"/>
                      <a:pt x="6" y="5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90204"/>
                  <a:ea typeface="微软雅黑" panose="020B0503020204020204" pitchFamily="34" charset="-122"/>
                  <a:cs typeface="+mn-cs"/>
                </a:endParaRPr>
              </a:p>
            </p:txBody>
          </p:sp>
        </p:grpSp>
        <p:grpSp>
          <p:nvGrpSpPr>
            <p:cNvPr id="124" name="组合 123"/>
            <p:cNvGrpSpPr/>
            <p:nvPr userDrawn="1"/>
          </p:nvGrpSpPr>
          <p:grpSpPr>
            <a:xfrm>
              <a:off x="9556201" y="498129"/>
              <a:ext cx="588050" cy="586680"/>
              <a:chOff x="2105799" y="20055838"/>
              <a:chExt cx="6748090" cy="6732363"/>
            </a:xfrm>
            <a:solidFill>
              <a:schemeClr val="accent1">
                <a:alpha val="80000"/>
              </a:schemeClr>
            </a:solidFill>
          </p:grpSpPr>
          <p:sp>
            <p:nvSpPr>
              <p:cNvPr id="125" name="Freeform 8"/>
              <p:cNvSpPr>
                <a:spLocks noEditPoints="1"/>
              </p:cNvSpPr>
              <p:nvPr/>
            </p:nvSpPr>
            <p:spPr bwMode="auto">
              <a:xfrm>
                <a:off x="2105799" y="20055838"/>
                <a:ext cx="6748090" cy="6732363"/>
              </a:xfrm>
              <a:custGeom>
                <a:avLst/>
                <a:gdLst>
                  <a:gd name="T0" fmla="*/ 0 w 965"/>
                  <a:gd name="T1" fmla="*/ 465 h 963"/>
                  <a:gd name="T2" fmla="*/ 1 w 965"/>
                  <a:gd name="T3" fmla="*/ 453 h 963"/>
                  <a:gd name="T4" fmla="*/ 10 w 965"/>
                  <a:gd name="T5" fmla="*/ 384 h 963"/>
                  <a:gd name="T6" fmla="*/ 50 w 965"/>
                  <a:gd name="T7" fmla="*/ 269 h 963"/>
                  <a:gd name="T8" fmla="*/ 220 w 965"/>
                  <a:gd name="T9" fmla="*/ 78 h 963"/>
                  <a:gd name="T10" fmla="*/ 368 w 965"/>
                  <a:gd name="T11" fmla="*/ 14 h 963"/>
                  <a:gd name="T12" fmla="*/ 459 w 965"/>
                  <a:gd name="T13" fmla="*/ 1 h 963"/>
                  <a:gd name="T14" fmla="*/ 465 w 965"/>
                  <a:gd name="T15" fmla="*/ 0 h 963"/>
                  <a:gd name="T16" fmla="*/ 498 w 965"/>
                  <a:gd name="T17" fmla="*/ 0 h 963"/>
                  <a:gd name="T18" fmla="*/ 503 w 965"/>
                  <a:gd name="T19" fmla="*/ 1 h 963"/>
                  <a:gd name="T20" fmla="*/ 746 w 965"/>
                  <a:gd name="T21" fmla="*/ 80 h 963"/>
                  <a:gd name="T22" fmla="*/ 941 w 965"/>
                  <a:gd name="T23" fmla="*/ 338 h 963"/>
                  <a:gd name="T24" fmla="*/ 962 w 965"/>
                  <a:gd name="T25" fmla="*/ 447 h 963"/>
                  <a:gd name="T26" fmla="*/ 945 w 965"/>
                  <a:gd name="T27" fmla="*/ 612 h 963"/>
                  <a:gd name="T28" fmla="*/ 857 w 965"/>
                  <a:gd name="T29" fmla="*/ 782 h 963"/>
                  <a:gd name="T30" fmla="*/ 722 w 965"/>
                  <a:gd name="T31" fmla="*/ 897 h 963"/>
                  <a:gd name="T32" fmla="*/ 584 w 965"/>
                  <a:gd name="T33" fmla="*/ 951 h 963"/>
                  <a:gd name="T34" fmla="*/ 502 w 965"/>
                  <a:gd name="T35" fmla="*/ 962 h 963"/>
                  <a:gd name="T36" fmla="*/ 497 w 965"/>
                  <a:gd name="T37" fmla="*/ 963 h 963"/>
                  <a:gd name="T38" fmla="*/ 466 w 965"/>
                  <a:gd name="T39" fmla="*/ 963 h 963"/>
                  <a:gd name="T40" fmla="*/ 449 w 965"/>
                  <a:gd name="T41" fmla="*/ 961 h 963"/>
                  <a:gd name="T42" fmla="*/ 332 w 965"/>
                  <a:gd name="T43" fmla="*/ 938 h 963"/>
                  <a:gd name="T44" fmla="*/ 51 w 965"/>
                  <a:gd name="T45" fmla="*/ 695 h 963"/>
                  <a:gd name="T46" fmla="*/ 8 w 965"/>
                  <a:gd name="T47" fmla="*/ 564 h 963"/>
                  <a:gd name="T48" fmla="*/ 1 w 965"/>
                  <a:gd name="T49" fmla="*/ 510 h 963"/>
                  <a:gd name="T50" fmla="*/ 0 w 965"/>
                  <a:gd name="T51" fmla="*/ 497 h 963"/>
                  <a:gd name="T52" fmla="*/ 0 w 965"/>
                  <a:gd name="T53" fmla="*/ 465 h 963"/>
                  <a:gd name="T54" fmla="*/ 481 w 965"/>
                  <a:gd name="T55" fmla="*/ 946 h 963"/>
                  <a:gd name="T56" fmla="*/ 946 w 965"/>
                  <a:gd name="T57" fmla="*/ 481 h 963"/>
                  <a:gd name="T58" fmla="*/ 482 w 965"/>
                  <a:gd name="T59" fmla="*/ 17 h 963"/>
                  <a:gd name="T60" fmla="*/ 17 w 965"/>
                  <a:gd name="T61" fmla="*/ 480 h 963"/>
                  <a:gd name="T62" fmla="*/ 481 w 965"/>
                  <a:gd name="T63" fmla="*/ 946 h 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65" h="963">
                    <a:moveTo>
                      <a:pt x="0" y="465"/>
                    </a:moveTo>
                    <a:cubicBezTo>
                      <a:pt x="0" y="461"/>
                      <a:pt x="1" y="457"/>
                      <a:pt x="1" y="453"/>
                    </a:cubicBezTo>
                    <a:cubicBezTo>
                      <a:pt x="3" y="430"/>
                      <a:pt x="6" y="407"/>
                      <a:pt x="10" y="384"/>
                    </a:cubicBezTo>
                    <a:cubicBezTo>
                      <a:pt x="19" y="344"/>
                      <a:pt x="32" y="306"/>
                      <a:pt x="50" y="269"/>
                    </a:cubicBezTo>
                    <a:cubicBezTo>
                      <a:pt x="89" y="190"/>
                      <a:pt x="146" y="127"/>
                      <a:pt x="220" y="78"/>
                    </a:cubicBezTo>
                    <a:cubicBezTo>
                      <a:pt x="265" y="48"/>
                      <a:pt x="315" y="27"/>
                      <a:pt x="368" y="14"/>
                    </a:cubicBezTo>
                    <a:cubicBezTo>
                      <a:pt x="398" y="6"/>
                      <a:pt x="429" y="2"/>
                      <a:pt x="459" y="1"/>
                    </a:cubicBezTo>
                    <a:cubicBezTo>
                      <a:pt x="461" y="1"/>
                      <a:pt x="463" y="0"/>
                      <a:pt x="465" y="0"/>
                    </a:cubicBezTo>
                    <a:cubicBezTo>
                      <a:pt x="476" y="0"/>
                      <a:pt x="487" y="0"/>
                      <a:pt x="498" y="0"/>
                    </a:cubicBezTo>
                    <a:cubicBezTo>
                      <a:pt x="500" y="0"/>
                      <a:pt x="501" y="1"/>
                      <a:pt x="503" y="1"/>
                    </a:cubicBezTo>
                    <a:cubicBezTo>
                      <a:pt x="592" y="5"/>
                      <a:pt x="673" y="31"/>
                      <a:pt x="746" y="80"/>
                    </a:cubicBezTo>
                    <a:cubicBezTo>
                      <a:pt x="841" y="143"/>
                      <a:pt x="906" y="229"/>
                      <a:pt x="941" y="338"/>
                    </a:cubicBezTo>
                    <a:cubicBezTo>
                      <a:pt x="952" y="373"/>
                      <a:pt x="959" y="410"/>
                      <a:pt x="962" y="447"/>
                    </a:cubicBezTo>
                    <a:cubicBezTo>
                      <a:pt x="965" y="503"/>
                      <a:pt x="960" y="558"/>
                      <a:pt x="945" y="612"/>
                    </a:cubicBezTo>
                    <a:cubicBezTo>
                      <a:pt x="927" y="674"/>
                      <a:pt x="897" y="731"/>
                      <a:pt x="857" y="782"/>
                    </a:cubicBezTo>
                    <a:cubicBezTo>
                      <a:pt x="819" y="829"/>
                      <a:pt x="774" y="867"/>
                      <a:pt x="722" y="897"/>
                    </a:cubicBezTo>
                    <a:cubicBezTo>
                      <a:pt x="679" y="923"/>
                      <a:pt x="633" y="940"/>
                      <a:pt x="584" y="951"/>
                    </a:cubicBezTo>
                    <a:cubicBezTo>
                      <a:pt x="557" y="957"/>
                      <a:pt x="530" y="960"/>
                      <a:pt x="502" y="962"/>
                    </a:cubicBezTo>
                    <a:cubicBezTo>
                      <a:pt x="500" y="962"/>
                      <a:pt x="498" y="962"/>
                      <a:pt x="497" y="963"/>
                    </a:cubicBezTo>
                    <a:cubicBezTo>
                      <a:pt x="487" y="963"/>
                      <a:pt x="476" y="963"/>
                      <a:pt x="466" y="963"/>
                    </a:cubicBezTo>
                    <a:cubicBezTo>
                      <a:pt x="460" y="962"/>
                      <a:pt x="455" y="961"/>
                      <a:pt x="449" y="961"/>
                    </a:cubicBezTo>
                    <a:cubicBezTo>
                      <a:pt x="409" y="958"/>
                      <a:pt x="370" y="951"/>
                      <a:pt x="332" y="938"/>
                    </a:cubicBezTo>
                    <a:cubicBezTo>
                      <a:pt x="206" y="895"/>
                      <a:pt x="112" y="814"/>
                      <a:pt x="51" y="695"/>
                    </a:cubicBezTo>
                    <a:cubicBezTo>
                      <a:pt x="30" y="654"/>
                      <a:pt x="16" y="610"/>
                      <a:pt x="8" y="564"/>
                    </a:cubicBezTo>
                    <a:cubicBezTo>
                      <a:pt x="4" y="546"/>
                      <a:pt x="2" y="528"/>
                      <a:pt x="1" y="510"/>
                    </a:cubicBezTo>
                    <a:cubicBezTo>
                      <a:pt x="1" y="506"/>
                      <a:pt x="0" y="501"/>
                      <a:pt x="0" y="497"/>
                    </a:cubicBezTo>
                    <a:cubicBezTo>
                      <a:pt x="0" y="486"/>
                      <a:pt x="0" y="475"/>
                      <a:pt x="0" y="465"/>
                    </a:cubicBezTo>
                    <a:close/>
                    <a:moveTo>
                      <a:pt x="481" y="946"/>
                    </a:moveTo>
                    <a:cubicBezTo>
                      <a:pt x="738" y="946"/>
                      <a:pt x="946" y="736"/>
                      <a:pt x="946" y="481"/>
                    </a:cubicBezTo>
                    <a:cubicBezTo>
                      <a:pt x="947" y="228"/>
                      <a:pt x="740" y="17"/>
                      <a:pt x="482" y="17"/>
                    </a:cubicBezTo>
                    <a:cubicBezTo>
                      <a:pt x="226" y="16"/>
                      <a:pt x="17" y="225"/>
                      <a:pt x="17" y="480"/>
                    </a:cubicBezTo>
                    <a:cubicBezTo>
                      <a:pt x="16" y="736"/>
                      <a:pt x="225" y="945"/>
                      <a:pt x="481" y="946"/>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cs"/>
                </a:endParaRPr>
              </a:p>
            </p:txBody>
          </p:sp>
          <p:sp>
            <p:nvSpPr>
              <p:cNvPr id="126" name="Freeform 42"/>
              <p:cNvSpPr>
                <a:spLocks noEditPoints="1"/>
              </p:cNvSpPr>
              <p:nvPr/>
            </p:nvSpPr>
            <p:spPr bwMode="auto">
              <a:xfrm>
                <a:off x="2986668" y="20928842"/>
                <a:ext cx="4978486" cy="4970622"/>
              </a:xfrm>
              <a:custGeom>
                <a:avLst/>
                <a:gdLst>
                  <a:gd name="T0" fmla="*/ 711 w 711"/>
                  <a:gd name="T1" fmla="*/ 356 h 711"/>
                  <a:gd name="T2" fmla="*/ 355 w 711"/>
                  <a:gd name="T3" fmla="*/ 711 h 711"/>
                  <a:gd name="T4" fmla="*/ 0 w 711"/>
                  <a:gd name="T5" fmla="*/ 357 h 711"/>
                  <a:gd name="T6" fmla="*/ 354 w 711"/>
                  <a:gd name="T7" fmla="*/ 1 h 711"/>
                  <a:gd name="T8" fmla="*/ 711 w 711"/>
                  <a:gd name="T9" fmla="*/ 356 h 711"/>
                  <a:gd name="T10" fmla="*/ 355 w 711"/>
                  <a:gd name="T11" fmla="*/ 700 h 711"/>
                  <a:gd name="T12" fmla="*/ 700 w 711"/>
                  <a:gd name="T13" fmla="*/ 356 h 711"/>
                  <a:gd name="T14" fmla="*/ 355 w 711"/>
                  <a:gd name="T15" fmla="*/ 12 h 711"/>
                  <a:gd name="T16" fmla="*/ 11 w 711"/>
                  <a:gd name="T17" fmla="*/ 356 h 711"/>
                  <a:gd name="T18" fmla="*/ 355 w 711"/>
                  <a:gd name="T19" fmla="*/ 700 h 7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1" h="711">
                    <a:moveTo>
                      <a:pt x="711" y="356"/>
                    </a:moveTo>
                    <a:cubicBezTo>
                      <a:pt x="711" y="552"/>
                      <a:pt x="551" y="711"/>
                      <a:pt x="355" y="711"/>
                    </a:cubicBezTo>
                    <a:cubicBezTo>
                      <a:pt x="159" y="711"/>
                      <a:pt x="1" y="551"/>
                      <a:pt x="0" y="357"/>
                    </a:cubicBezTo>
                    <a:cubicBezTo>
                      <a:pt x="0" y="162"/>
                      <a:pt x="158" y="2"/>
                      <a:pt x="354" y="1"/>
                    </a:cubicBezTo>
                    <a:cubicBezTo>
                      <a:pt x="551" y="0"/>
                      <a:pt x="711" y="159"/>
                      <a:pt x="711" y="356"/>
                    </a:cubicBezTo>
                    <a:close/>
                    <a:moveTo>
                      <a:pt x="355" y="700"/>
                    </a:moveTo>
                    <a:cubicBezTo>
                      <a:pt x="545" y="701"/>
                      <a:pt x="700" y="546"/>
                      <a:pt x="700" y="356"/>
                    </a:cubicBezTo>
                    <a:cubicBezTo>
                      <a:pt x="700" y="166"/>
                      <a:pt x="545" y="12"/>
                      <a:pt x="355" y="12"/>
                    </a:cubicBezTo>
                    <a:cubicBezTo>
                      <a:pt x="166" y="12"/>
                      <a:pt x="11" y="166"/>
                      <a:pt x="11" y="356"/>
                    </a:cubicBezTo>
                    <a:cubicBezTo>
                      <a:pt x="11" y="545"/>
                      <a:pt x="166" y="700"/>
                      <a:pt x="355" y="70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cs"/>
                </a:endParaRPr>
              </a:p>
            </p:txBody>
          </p:sp>
          <p:sp>
            <p:nvSpPr>
              <p:cNvPr id="127" name="Freeform 43"/>
              <p:cNvSpPr>
                <a:spLocks noEditPoints="1"/>
              </p:cNvSpPr>
              <p:nvPr/>
            </p:nvSpPr>
            <p:spPr bwMode="auto">
              <a:xfrm>
                <a:off x="7508990" y="21424332"/>
                <a:ext cx="550543" cy="660652"/>
              </a:xfrm>
              <a:custGeom>
                <a:avLst/>
                <a:gdLst>
                  <a:gd name="T0" fmla="*/ 37 w 79"/>
                  <a:gd name="T1" fmla="*/ 41 h 94"/>
                  <a:gd name="T2" fmla="*/ 21 w 79"/>
                  <a:gd name="T3" fmla="*/ 55 h 94"/>
                  <a:gd name="T4" fmla="*/ 19 w 79"/>
                  <a:gd name="T5" fmla="*/ 62 h 94"/>
                  <a:gd name="T6" fmla="*/ 20 w 79"/>
                  <a:gd name="T7" fmla="*/ 66 h 94"/>
                  <a:gd name="T8" fmla="*/ 0 w 79"/>
                  <a:gd name="T9" fmla="*/ 40 h 94"/>
                  <a:gd name="T10" fmla="*/ 3 w 79"/>
                  <a:gd name="T11" fmla="*/ 42 h 94"/>
                  <a:gd name="T12" fmla="*/ 12 w 79"/>
                  <a:gd name="T13" fmla="*/ 42 h 94"/>
                  <a:gd name="T14" fmla="*/ 48 w 79"/>
                  <a:gd name="T15" fmla="*/ 12 h 94"/>
                  <a:gd name="T16" fmla="*/ 50 w 79"/>
                  <a:gd name="T17" fmla="*/ 2 h 94"/>
                  <a:gd name="T18" fmla="*/ 50 w 79"/>
                  <a:gd name="T19" fmla="*/ 0 h 94"/>
                  <a:gd name="T20" fmla="*/ 52 w 79"/>
                  <a:gd name="T21" fmla="*/ 2 h 94"/>
                  <a:gd name="T22" fmla="*/ 70 w 79"/>
                  <a:gd name="T23" fmla="*/ 26 h 94"/>
                  <a:gd name="T24" fmla="*/ 77 w 79"/>
                  <a:gd name="T25" fmla="*/ 40 h 94"/>
                  <a:gd name="T26" fmla="*/ 75 w 79"/>
                  <a:gd name="T27" fmla="*/ 54 h 94"/>
                  <a:gd name="T28" fmla="*/ 57 w 79"/>
                  <a:gd name="T29" fmla="*/ 59 h 94"/>
                  <a:gd name="T30" fmla="*/ 50 w 79"/>
                  <a:gd name="T31" fmla="*/ 56 h 94"/>
                  <a:gd name="T32" fmla="*/ 40 w 79"/>
                  <a:gd name="T33" fmla="*/ 94 h 94"/>
                  <a:gd name="T34" fmla="*/ 38 w 79"/>
                  <a:gd name="T35" fmla="*/ 92 h 94"/>
                  <a:gd name="T36" fmla="*/ 31 w 79"/>
                  <a:gd name="T37" fmla="*/ 82 h 94"/>
                  <a:gd name="T38" fmla="*/ 29 w 79"/>
                  <a:gd name="T39" fmla="*/ 75 h 94"/>
                  <a:gd name="T40" fmla="*/ 38 w 79"/>
                  <a:gd name="T41" fmla="*/ 47 h 94"/>
                  <a:gd name="T42" fmla="*/ 37 w 79"/>
                  <a:gd name="T43" fmla="*/ 41 h 94"/>
                  <a:gd name="T44" fmla="*/ 40 w 79"/>
                  <a:gd name="T45" fmla="*/ 39 h 94"/>
                  <a:gd name="T46" fmla="*/ 45 w 79"/>
                  <a:gd name="T47" fmla="*/ 45 h 94"/>
                  <a:gd name="T48" fmla="*/ 61 w 79"/>
                  <a:gd name="T49" fmla="*/ 45 h 94"/>
                  <a:gd name="T50" fmla="*/ 65 w 79"/>
                  <a:gd name="T51" fmla="*/ 43 h 94"/>
                  <a:gd name="T52" fmla="*/ 65 w 79"/>
                  <a:gd name="T53" fmla="*/ 24 h 94"/>
                  <a:gd name="T54" fmla="*/ 59 w 79"/>
                  <a:gd name="T55" fmla="*/ 24 h 94"/>
                  <a:gd name="T56" fmla="*/ 45 w 79"/>
                  <a:gd name="T57" fmla="*/ 35 h 94"/>
                  <a:gd name="T58" fmla="*/ 40 w 79"/>
                  <a:gd name="T59" fmla="*/ 39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9" h="94">
                    <a:moveTo>
                      <a:pt x="37" y="41"/>
                    </a:moveTo>
                    <a:cubicBezTo>
                      <a:pt x="32" y="46"/>
                      <a:pt x="26" y="50"/>
                      <a:pt x="21" y="55"/>
                    </a:cubicBezTo>
                    <a:cubicBezTo>
                      <a:pt x="18" y="57"/>
                      <a:pt x="18" y="60"/>
                      <a:pt x="19" y="62"/>
                    </a:cubicBezTo>
                    <a:cubicBezTo>
                      <a:pt x="20" y="64"/>
                      <a:pt x="20" y="65"/>
                      <a:pt x="20" y="66"/>
                    </a:cubicBezTo>
                    <a:cubicBezTo>
                      <a:pt x="17" y="65"/>
                      <a:pt x="3" y="47"/>
                      <a:pt x="0" y="40"/>
                    </a:cubicBezTo>
                    <a:cubicBezTo>
                      <a:pt x="2" y="41"/>
                      <a:pt x="2" y="41"/>
                      <a:pt x="3" y="42"/>
                    </a:cubicBezTo>
                    <a:cubicBezTo>
                      <a:pt x="7" y="44"/>
                      <a:pt x="9" y="44"/>
                      <a:pt x="12" y="42"/>
                    </a:cubicBezTo>
                    <a:cubicBezTo>
                      <a:pt x="24" y="32"/>
                      <a:pt x="36" y="22"/>
                      <a:pt x="48" y="12"/>
                    </a:cubicBezTo>
                    <a:cubicBezTo>
                      <a:pt x="52" y="9"/>
                      <a:pt x="52" y="7"/>
                      <a:pt x="50" y="2"/>
                    </a:cubicBezTo>
                    <a:cubicBezTo>
                      <a:pt x="50" y="1"/>
                      <a:pt x="50" y="1"/>
                      <a:pt x="50" y="0"/>
                    </a:cubicBezTo>
                    <a:cubicBezTo>
                      <a:pt x="51" y="1"/>
                      <a:pt x="52" y="1"/>
                      <a:pt x="52" y="2"/>
                    </a:cubicBezTo>
                    <a:cubicBezTo>
                      <a:pt x="58" y="10"/>
                      <a:pt x="64" y="18"/>
                      <a:pt x="70" y="26"/>
                    </a:cubicBezTo>
                    <a:cubicBezTo>
                      <a:pt x="73" y="30"/>
                      <a:pt x="75" y="35"/>
                      <a:pt x="77" y="40"/>
                    </a:cubicBezTo>
                    <a:cubicBezTo>
                      <a:pt x="79" y="45"/>
                      <a:pt x="79" y="50"/>
                      <a:pt x="75" y="54"/>
                    </a:cubicBezTo>
                    <a:cubicBezTo>
                      <a:pt x="71" y="60"/>
                      <a:pt x="64" y="62"/>
                      <a:pt x="57" y="59"/>
                    </a:cubicBezTo>
                    <a:cubicBezTo>
                      <a:pt x="55" y="58"/>
                      <a:pt x="53" y="57"/>
                      <a:pt x="50" y="56"/>
                    </a:cubicBezTo>
                    <a:cubicBezTo>
                      <a:pt x="47" y="69"/>
                      <a:pt x="42" y="81"/>
                      <a:pt x="40" y="94"/>
                    </a:cubicBezTo>
                    <a:cubicBezTo>
                      <a:pt x="40" y="94"/>
                      <a:pt x="39" y="93"/>
                      <a:pt x="38" y="92"/>
                    </a:cubicBezTo>
                    <a:cubicBezTo>
                      <a:pt x="36" y="89"/>
                      <a:pt x="33" y="85"/>
                      <a:pt x="31" y="82"/>
                    </a:cubicBezTo>
                    <a:cubicBezTo>
                      <a:pt x="29" y="80"/>
                      <a:pt x="29" y="78"/>
                      <a:pt x="29" y="75"/>
                    </a:cubicBezTo>
                    <a:cubicBezTo>
                      <a:pt x="33" y="66"/>
                      <a:pt x="36" y="56"/>
                      <a:pt x="38" y="47"/>
                    </a:cubicBezTo>
                    <a:cubicBezTo>
                      <a:pt x="39" y="45"/>
                      <a:pt x="40" y="43"/>
                      <a:pt x="37" y="41"/>
                    </a:cubicBezTo>
                    <a:close/>
                    <a:moveTo>
                      <a:pt x="40" y="39"/>
                    </a:moveTo>
                    <a:cubicBezTo>
                      <a:pt x="42" y="41"/>
                      <a:pt x="43" y="43"/>
                      <a:pt x="45" y="45"/>
                    </a:cubicBezTo>
                    <a:cubicBezTo>
                      <a:pt x="50" y="50"/>
                      <a:pt x="55" y="50"/>
                      <a:pt x="61" y="45"/>
                    </a:cubicBezTo>
                    <a:cubicBezTo>
                      <a:pt x="63" y="45"/>
                      <a:pt x="64" y="44"/>
                      <a:pt x="65" y="43"/>
                    </a:cubicBezTo>
                    <a:cubicBezTo>
                      <a:pt x="71" y="37"/>
                      <a:pt x="71" y="31"/>
                      <a:pt x="65" y="24"/>
                    </a:cubicBezTo>
                    <a:cubicBezTo>
                      <a:pt x="63" y="22"/>
                      <a:pt x="62" y="21"/>
                      <a:pt x="59" y="24"/>
                    </a:cubicBezTo>
                    <a:cubicBezTo>
                      <a:pt x="54" y="27"/>
                      <a:pt x="50" y="31"/>
                      <a:pt x="45" y="35"/>
                    </a:cubicBezTo>
                    <a:cubicBezTo>
                      <a:pt x="44" y="36"/>
                      <a:pt x="42" y="38"/>
                      <a:pt x="40" y="39"/>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cs"/>
                </a:endParaRPr>
              </a:p>
            </p:txBody>
          </p:sp>
          <p:sp>
            <p:nvSpPr>
              <p:cNvPr id="128" name="Freeform 44"/>
              <p:cNvSpPr/>
              <p:nvPr/>
            </p:nvSpPr>
            <p:spPr bwMode="auto">
              <a:xfrm>
                <a:off x="2373206" y="22674853"/>
                <a:ext cx="526949" cy="566274"/>
              </a:xfrm>
              <a:custGeom>
                <a:avLst/>
                <a:gdLst>
                  <a:gd name="T0" fmla="*/ 0 w 76"/>
                  <a:gd name="T1" fmla="*/ 68 h 80"/>
                  <a:gd name="T2" fmla="*/ 5 w 76"/>
                  <a:gd name="T3" fmla="*/ 36 h 80"/>
                  <a:gd name="T4" fmla="*/ 7 w 76"/>
                  <a:gd name="T5" fmla="*/ 36 h 80"/>
                  <a:gd name="T6" fmla="*/ 7 w 76"/>
                  <a:gd name="T7" fmla="*/ 39 h 80"/>
                  <a:gd name="T8" fmla="*/ 13 w 76"/>
                  <a:gd name="T9" fmla="*/ 46 h 80"/>
                  <a:gd name="T10" fmla="*/ 35 w 76"/>
                  <a:gd name="T11" fmla="*/ 50 h 80"/>
                  <a:gd name="T12" fmla="*/ 33 w 76"/>
                  <a:gd name="T13" fmla="*/ 47 h 80"/>
                  <a:gd name="T14" fmla="*/ 18 w 76"/>
                  <a:gd name="T15" fmla="*/ 24 h 80"/>
                  <a:gd name="T16" fmla="*/ 17 w 76"/>
                  <a:gd name="T17" fmla="*/ 22 h 80"/>
                  <a:gd name="T18" fmla="*/ 10 w 76"/>
                  <a:gd name="T19" fmla="*/ 23 h 80"/>
                  <a:gd name="T20" fmla="*/ 8 w 76"/>
                  <a:gd name="T21" fmla="*/ 29 h 80"/>
                  <a:gd name="T22" fmla="*/ 12 w 76"/>
                  <a:gd name="T23" fmla="*/ 0 h 80"/>
                  <a:gd name="T24" fmla="*/ 13 w 76"/>
                  <a:gd name="T25" fmla="*/ 1 h 80"/>
                  <a:gd name="T26" fmla="*/ 19 w 76"/>
                  <a:gd name="T27" fmla="*/ 19 h 80"/>
                  <a:gd name="T28" fmla="*/ 29 w 76"/>
                  <a:gd name="T29" fmla="*/ 35 h 80"/>
                  <a:gd name="T30" fmla="*/ 33 w 76"/>
                  <a:gd name="T31" fmla="*/ 34 h 80"/>
                  <a:gd name="T32" fmla="*/ 69 w 76"/>
                  <a:gd name="T33" fmla="*/ 13 h 80"/>
                  <a:gd name="T34" fmla="*/ 75 w 76"/>
                  <a:gd name="T35" fmla="*/ 8 h 80"/>
                  <a:gd name="T36" fmla="*/ 74 w 76"/>
                  <a:gd name="T37" fmla="*/ 18 h 80"/>
                  <a:gd name="T38" fmla="*/ 72 w 76"/>
                  <a:gd name="T39" fmla="*/ 30 h 80"/>
                  <a:gd name="T40" fmla="*/ 70 w 76"/>
                  <a:gd name="T41" fmla="*/ 40 h 80"/>
                  <a:gd name="T42" fmla="*/ 69 w 76"/>
                  <a:gd name="T43" fmla="*/ 40 h 80"/>
                  <a:gd name="T44" fmla="*/ 68 w 76"/>
                  <a:gd name="T45" fmla="*/ 32 h 80"/>
                  <a:gd name="T46" fmla="*/ 64 w 76"/>
                  <a:gd name="T47" fmla="*/ 33 h 80"/>
                  <a:gd name="T48" fmla="*/ 39 w 76"/>
                  <a:gd name="T49" fmla="*/ 48 h 80"/>
                  <a:gd name="T50" fmla="*/ 42 w 76"/>
                  <a:gd name="T51" fmla="*/ 51 h 80"/>
                  <a:gd name="T52" fmla="*/ 60 w 76"/>
                  <a:gd name="T53" fmla="*/ 55 h 80"/>
                  <a:gd name="T54" fmla="*/ 66 w 76"/>
                  <a:gd name="T55" fmla="*/ 51 h 80"/>
                  <a:gd name="T56" fmla="*/ 68 w 76"/>
                  <a:gd name="T57" fmla="*/ 48 h 80"/>
                  <a:gd name="T58" fmla="*/ 63 w 76"/>
                  <a:gd name="T59" fmla="*/ 80 h 80"/>
                  <a:gd name="T60" fmla="*/ 62 w 76"/>
                  <a:gd name="T61" fmla="*/ 80 h 80"/>
                  <a:gd name="T62" fmla="*/ 62 w 76"/>
                  <a:gd name="T63" fmla="*/ 77 h 80"/>
                  <a:gd name="T64" fmla="*/ 55 w 76"/>
                  <a:gd name="T65" fmla="*/ 70 h 80"/>
                  <a:gd name="T66" fmla="*/ 11 w 76"/>
                  <a:gd name="T67" fmla="*/ 62 h 80"/>
                  <a:gd name="T68" fmla="*/ 3 w 76"/>
                  <a:gd name="T69" fmla="*/ 66 h 80"/>
                  <a:gd name="T70" fmla="*/ 1 w 76"/>
                  <a:gd name="T71" fmla="*/ 68 h 80"/>
                  <a:gd name="T72" fmla="*/ 0 w 76"/>
                  <a:gd name="T73" fmla="*/ 68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6" h="80">
                    <a:moveTo>
                      <a:pt x="0" y="68"/>
                    </a:moveTo>
                    <a:cubicBezTo>
                      <a:pt x="2" y="57"/>
                      <a:pt x="4" y="47"/>
                      <a:pt x="5" y="36"/>
                    </a:cubicBezTo>
                    <a:cubicBezTo>
                      <a:pt x="6" y="36"/>
                      <a:pt x="6" y="36"/>
                      <a:pt x="7" y="36"/>
                    </a:cubicBezTo>
                    <a:cubicBezTo>
                      <a:pt x="7" y="37"/>
                      <a:pt x="7" y="38"/>
                      <a:pt x="7" y="39"/>
                    </a:cubicBezTo>
                    <a:cubicBezTo>
                      <a:pt x="8" y="43"/>
                      <a:pt x="9" y="45"/>
                      <a:pt x="13" y="46"/>
                    </a:cubicBezTo>
                    <a:cubicBezTo>
                      <a:pt x="20" y="48"/>
                      <a:pt x="27" y="49"/>
                      <a:pt x="35" y="50"/>
                    </a:cubicBezTo>
                    <a:cubicBezTo>
                      <a:pt x="34" y="49"/>
                      <a:pt x="34" y="48"/>
                      <a:pt x="33" y="47"/>
                    </a:cubicBezTo>
                    <a:cubicBezTo>
                      <a:pt x="28" y="39"/>
                      <a:pt x="23" y="32"/>
                      <a:pt x="18" y="24"/>
                    </a:cubicBezTo>
                    <a:cubicBezTo>
                      <a:pt x="18" y="24"/>
                      <a:pt x="17" y="23"/>
                      <a:pt x="17" y="22"/>
                    </a:cubicBezTo>
                    <a:cubicBezTo>
                      <a:pt x="14" y="19"/>
                      <a:pt x="12" y="20"/>
                      <a:pt x="10" y="23"/>
                    </a:cubicBezTo>
                    <a:cubicBezTo>
                      <a:pt x="10" y="25"/>
                      <a:pt x="9" y="26"/>
                      <a:pt x="8" y="29"/>
                    </a:cubicBezTo>
                    <a:cubicBezTo>
                      <a:pt x="7" y="24"/>
                      <a:pt x="10" y="4"/>
                      <a:pt x="12" y="0"/>
                    </a:cubicBezTo>
                    <a:cubicBezTo>
                      <a:pt x="13" y="0"/>
                      <a:pt x="13" y="1"/>
                      <a:pt x="13" y="1"/>
                    </a:cubicBezTo>
                    <a:cubicBezTo>
                      <a:pt x="13" y="8"/>
                      <a:pt x="16" y="14"/>
                      <a:pt x="19" y="19"/>
                    </a:cubicBezTo>
                    <a:cubicBezTo>
                      <a:pt x="22" y="25"/>
                      <a:pt x="26" y="30"/>
                      <a:pt x="29" y="35"/>
                    </a:cubicBezTo>
                    <a:cubicBezTo>
                      <a:pt x="31" y="35"/>
                      <a:pt x="32" y="34"/>
                      <a:pt x="33" y="34"/>
                    </a:cubicBezTo>
                    <a:cubicBezTo>
                      <a:pt x="45" y="27"/>
                      <a:pt x="57" y="20"/>
                      <a:pt x="69" y="13"/>
                    </a:cubicBezTo>
                    <a:cubicBezTo>
                      <a:pt x="71" y="12"/>
                      <a:pt x="73" y="10"/>
                      <a:pt x="75" y="8"/>
                    </a:cubicBezTo>
                    <a:cubicBezTo>
                      <a:pt x="76" y="12"/>
                      <a:pt x="74" y="15"/>
                      <a:pt x="74" y="18"/>
                    </a:cubicBezTo>
                    <a:cubicBezTo>
                      <a:pt x="73" y="22"/>
                      <a:pt x="73" y="26"/>
                      <a:pt x="72" y="30"/>
                    </a:cubicBezTo>
                    <a:cubicBezTo>
                      <a:pt x="71" y="33"/>
                      <a:pt x="71" y="37"/>
                      <a:pt x="70" y="40"/>
                    </a:cubicBezTo>
                    <a:cubicBezTo>
                      <a:pt x="69" y="40"/>
                      <a:pt x="69" y="40"/>
                      <a:pt x="69" y="40"/>
                    </a:cubicBezTo>
                    <a:cubicBezTo>
                      <a:pt x="68" y="38"/>
                      <a:pt x="68" y="35"/>
                      <a:pt x="68" y="32"/>
                    </a:cubicBezTo>
                    <a:cubicBezTo>
                      <a:pt x="66" y="32"/>
                      <a:pt x="65" y="33"/>
                      <a:pt x="64" y="33"/>
                    </a:cubicBezTo>
                    <a:cubicBezTo>
                      <a:pt x="55" y="38"/>
                      <a:pt x="47" y="43"/>
                      <a:pt x="39" y="48"/>
                    </a:cubicBezTo>
                    <a:cubicBezTo>
                      <a:pt x="39" y="50"/>
                      <a:pt x="40" y="51"/>
                      <a:pt x="42" y="51"/>
                    </a:cubicBezTo>
                    <a:cubicBezTo>
                      <a:pt x="48" y="53"/>
                      <a:pt x="54" y="54"/>
                      <a:pt x="60" y="55"/>
                    </a:cubicBezTo>
                    <a:cubicBezTo>
                      <a:pt x="63" y="55"/>
                      <a:pt x="64" y="54"/>
                      <a:pt x="66" y="51"/>
                    </a:cubicBezTo>
                    <a:cubicBezTo>
                      <a:pt x="66" y="50"/>
                      <a:pt x="67" y="49"/>
                      <a:pt x="68" y="48"/>
                    </a:cubicBezTo>
                    <a:cubicBezTo>
                      <a:pt x="67" y="58"/>
                      <a:pt x="65" y="69"/>
                      <a:pt x="63" y="80"/>
                    </a:cubicBezTo>
                    <a:cubicBezTo>
                      <a:pt x="63" y="80"/>
                      <a:pt x="63" y="80"/>
                      <a:pt x="62" y="80"/>
                    </a:cubicBezTo>
                    <a:cubicBezTo>
                      <a:pt x="62" y="79"/>
                      <a:pt x="62" y="78"/>
                      <a:pt x="62" y="77"/>
                    </a:cubicBezTo>
                    <a:cubicBezTo>
                      <a:pt x="61" y="72"/>
                      <a:pt x="60" y="71"/>
                      <a:pt x="55" y="70"/>
                    </a:cubicBezTo>
                    <a:cubicBezTo>
                      <a:pt x="40" y="67"/>
                      <a:pt x="26" y="64"/>
                      <a:pt x="11" y="62"/>
                    </a:cubicBezTo>
                    <a:cubicBezTo>
                      <a:pt x="6" y="61"/>
                      <a:pt x="5" y="62"/>
                      <a:pt x="3" y="66"/>
                    </a:cubicBezTo>
                    <a:cubicBezTo>
                      <a:pt x="2" y="67"/>
                      <a:pt x="2" y="68"/>
                      <a:pt x="1" y="68"/>
                    </a:cubicBezTo>
                    <a:cubicBezTo>
                      <a:pt x="1" y="68"/>
                      <a:pt x="1" y="68"/>
                      <a:pt x="0" y="68"/>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cs"/>
                </a:endParaRPr>
              </a:p>
            </p:txBody>
          </p:sp>
          <p:sp>
            <p:nvSpPr>
              <p:cNvPr id="129" name="Freeform 45"/>
              <p:cNvSpPr/>
              <p:nvPr/>
            </p:nvSpPr>
            <p:spPr bwMode="auto">
              <a:xfrm>
                <a:off x="6989906" y="20865924"/>
                <a:ext cx="574138" cy="613463"/>
              </a:xfrm>
              <a:custGeom>
                <a:avLst/>
                <a:gdLst>
                  <a:gd name="T0" fmla="*/ 61 w 82"/>
                  <a:gd name="T1" fmla="*/ 37 h 87"/>
                  <a:gd name="T2" fmla="*/ 42 w 82"/>
                  <a:gd name="T3" fmla="*/ 65 h 87"/>
                  <a:gd name="T4" fmla="*/ 44 w 82"/>
                  <a:gd name="T5" fmla="*/ 59 h 87"/>
                  <a:gd name="T6" fmla="*/ 37 w 82"/>
                  <a:gd name="T7" fmla="*/ 42 h 87"/>
                  <a:gd name="T8" fmla="*/ 36 w 82"/>
                  <a:gd name="T9" fmla="*/ 44 h 87"/>
                  <a:gd name="T10" fmla="*/ 24 w 82"/>
                  <a:gd name="T11" fmla="*/ 61 h 87"/>
                  <a:gd name="T12" fmla="*/ 25 w 82"/>
                  <a:gd name="T13" fmla="*/ 68 h 87"/>
                  <a:gd name="T14" fmla="*/ 54 w 82"/>
                  <a:gd name="T15" fmla="*/ 74 h 87"/>
                  <a:gd name="T16" fmla="*/ 59 w 82"/>
                  <a:gd name="T17" fmla="*/ 73 h 87"/>
                  <a:gd name="T18" fmla="*/ 45 w 82"/>
                  <a:gd name="T19" fmla="*/ 87 h 87"/>
                  <a:gd name="T20" fmla="*/ 0 w 82"/>
                  <a:gd name="T21" fmla="*/ 52 h 87"/>
                  <a:gd name="T22" fmla="*/ 4 w 82"/>
                  <a:gd name="T23" fmla="*/ 54 h 87"/>
                  <a:gd name="T24" fmla="*/ 12 w 82"/>
                  <a:gd name="T25" fmla="*/ 51 h 87"/>
                  <a:gd name="T26" fmla="*/ 39 w 82"/>
                  <a:gd name="T27" fmla="*/ 12 h 87"/>
                  <a:gd name="T28" fmla="*/ 39 w 82"/>
                  <a:gd name="T29" fmla="*/ 3 h 87"/>
                  <a:gd name="T30" fmla="*/ 37 w 82"/>
                  <a:gd name="T31" fmla="*/ 0 h 87"/>
                  <a:gd name="T32" fmla="*/ 82 w 82"/>
                  <a:gd name="T33" fmla="*/ 33 h 87"/>
                  <a:gd name="T34" fmla="*/ 70 w 82"/>
                  <a:gd name="T35" fmla="*/ 48 h 87"/>
                  <a:gd name="T36" fmla="*/ 70 w 82"/>
                  <a:gd name="T37" fmla="*/ 46 h 87"/>
                  <a:gd name="T38" fmla="*/ 65 w 82"/>
                  <a:gd name="T39" fmla="*/ 24 h 87"/>
                  <a:gd name="T40" fmla="*/ 58 w 82"/>
                  <a:gd name="T41" fmla="*/ 19 h 87"/>
                  <a:gd name="T42" fmla="*/ 53 w 82"/>
                  <a:gd name="T43" fmla="*/ 20 h 87"/>
                  <a:gd name="T44" fmla="*/ 41 w 82"/>
                  <a:gd name="T45" fmla="*/ 36 h 87"/>
                  <a:gd name="T46" fmla="*/ 40 w 82"/>
                  <a:gd name="T47" fmla="*/ 39 h 87"/>
                  <a:gd name="T48" fmla="*/ 51 w 82"/>
                  <a:gd name="T49" fmla="*/ 43 h 87"/>
                  <a:gd name="T50" fmla="*/ 61 w 82"/>
                  <a:gd name="T51" fmla="*/ 3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2" h="87">
                    <a:moveTo>
                      <a:pt x="61" y="37"/>
                    </a:moveTo>
                    <a:cubicBezTo>
                      <a:pt x="60" y="41"/>
                      <a:pt x="46" y="62"/>
                      <a:pt x="42" y="65"/>
                    </a:cubicBezTo>
                    <a:cubicBezTo>
                      <a:pt x="43" y="62"/>
                      <a:pt x="43" y="60"/>
                      <a:pt x="44" y="59"/>
                    </a:cubicBezTo>
                    <a:cubicBezTo>
                      <a:pt x="46" y="52"/>
                      <a:pt x="44" y="46"/>
                      <a:pt x="37" y="42"/>
                    </a:cubicBezTo>
                    <a:cubicBezTo>
                      <a:pt x="37" y="42"/>
                      <a:pt x="36" y="43"/>
                      <a:pt x="36" y="44"/>
                    </a:cubicBezTo>
                    <a:cubicBezTo>
                      <a:pt x="32" y="50"/>
                      <a:pt x="28" y="55"/>
                      <a:pt x="24" y="61"/>
                    </a:cubicBezTo>
                    <a:cubicBezTo>
                      <a:pt x="22" y="64"/>
                      <a:pt x="22" y="66"/>
                      <a:pt x="25" y="68"/>
                    </a:cubicBezTo>
                    <a:cubicBezTo>
                      <a:pt x="33" y="76"/>
                      <a:pt x="42" y="80"/>
                      <a:pt x="54" y="74"/>
                    </a:cubicBezTo>
                    <a:cubicBezTo>
                      <a:pt x="56" y="73"/>
                      <a:pt x="56" y="73"/>
                      <a:pt x="59" y="73"/>
                    </a:cubicBezTo>
                    <a:cubicBezTo>
                      <a:pt x="57" y="76"/>
                      <a:pt x="50" y="84"/>
                      <a:pt x="45" y="87"/>
                    </a:cubicBezTo>
                    <a:cubicBezTo>
                      <a:pt x="36" y="82"/>
                      <a:pt x="2" y="56"/>
                      <a:pt x="0" y="52"/>
                    </a:cubicBezTo>
                    <a:cubicBezTo>
                      <a:pt x="2" y="53"/>
                      <a:pt x="3" y="53"/>
                      <a:pt x="4" y="54"/>
                    </a:cubicBezTo>
                    <a:cubicBezTo>
                      <a:pt x="8" y="55"/>
                      <a:pt x="10" y="54"/>
                      <a:pt x="12" y="51"/>
                    </a:cubicBezTo>
                    <a:cubicBezTo>
                      <a:pt x="21" y="38"/>
                      <a:pt x="30" y="25"/>
                      <a:pt x="39" y="12"/>
                    </a:cubicBezTo>
                    <a:cubicBezTo>
                      <a:pt x="42" y="8"/>
                      <a:pt x="41" y="6"/>
                      <a:pt x="39" y="3"/>
                    </a:cubicBezTo>
                    <a:cubicBezTo>
                      <a:pt x="38" y="2"/>
                      <a:pt x="38" y="1"/>
                      <a:pt x="37" y="0"/>
                    </a:cubicBezTo>
                    <a:cubicBezTo>
                      <a:pt x="40" y="1"/>
                      <a:pt x="76" y="27"/>
                      <a:pt x="82" y="33"/>
                    </a:cubicBezTo>
                    <a:cubicBezTo>
                      <a:pt x="79" y="38"/>
                      <a:pt x="73" y="46"/>
                      <a:pt x="70" y="48"/>
                    </a:cubicBezTo>
                    <a:cubicBezTo>
                      <a:pt x="70" y="47"/>
                      <a:pt x="70" y="46"/>
                      <a:pt x="70" y="46"/>
                    </a:cubicBezTo>
                    <a:cubicBezTo>
                      <a:pt x="74" y="36"/>
                      <a:pt x="72" y="30"/>
                      <a:pt x="65" y="24"/>
                    </a:cubicBezTo>
                    <a:cubicBezTo>
                      <a:pt x="63" y="22"/>
                      <a:pt x="61" y="20"/>
                      <a:pt x="58" y="19"/>
                    </a:cubicBezTo>
                    <a:cubicBezTo>
                      <a:pt x="56" y="17"/>
                      <a:pt x="54" y="18"/>
                      <a:pt x="53" y="20"/>
                    </a:cubicBezTo>
                    <a:cubicBezTo>
                      <a:pt x="49" y="25"/>
                      <a:pt x="45" y="30"/>
                      <a:pt x="41" y="36"/>
                    </a:cubicBezTo>
                    <a:cubicBezTo>
                      <a:pt x="41" y="37"/>
                      <a:pt x="40" y="38"/>
                      <a:pt x="40" y="39"/>
                    </a:cubicBezTo>
                    <a:cubicBezTo>
                      <a:pt x="43" y="42"/>
                      <a:pt x="46" y="44"/>
                      <a:pt x="51" y="43"/>
                    </a:cubicBezTo>
                    <a:cubicBezTo>
                      <a:pt x="54" y="42"/>
                      <a:pt x="58" y="39"/>
                      <a:pt x="61" y="3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cs"/>
                </a:endParaRPr>
              </a:p>
            </p:txBody>
          </p:sp>
          <p:sp>
            <p:nvSpPr>
              <p:cNvPr id="130" name="Freeform 46"/>
              <p:cNvSpPr/>
              <p:nvPr/>
            </p:nvSpPr>
            <p:spPr bwMode="auto">
              <a:xfrm>
                <a:off x="2373206" y="23555723"/>
                <a:ext cx="495489" cy="471895"/>
              </a:xfrm>
              <a:custGeom>
                <a:avLst/>
                <a:gdLst>
                  <a:gd name="T0" fmla="*/ 49 w 71"/>
                  <a:gd name="T1" fmla="*/ 20 h 68"/>
                  <a:gd name="T2" fmla="*/ 37 w 71"/>
                  <a:gd name="T3" fmla="*/ 29 h 68"/>
                  <a:gd name="T4" fmla="*/ 38 w 71"/>
                  <a:gd name="T5" fmla="*/ 39 h 68"/>
                  <a:gd name="T6" fmla="*/ 44 w 71"/>
                  <a:gd name="T7" fmla="*/ 38 h 68"/>
                  <a:gd name="T8" fmla="*/ 60 w 71"/>
                  <a:gd name="T9" fmla="*/ 36 h 68"/>
                  <a:gd name="T10" fmla="*/ 65 w 71"/>
                  <a:gd name="T11" fmla="*/ 30 h 68"/>
                  <a:gd name="T12" fmla="*/ 48 w 71"/>
                  <a:gd name="T13" fmla="*/ 4 h 68"/>
                  <a:gd name="T14" fmla="*/ 44 w 71"/>
                  <a:gd name="T15" fmla="*/ 0 h 68"/>
                  <a:gd name="T16" fmla="*/ 63 w 71"/>
                  <a:gd name="T17" fmla="*/ 1 h 68"/>
                  <a:gd name="T18" fmla="*/ 70 w 71"/>
                  <a:gd name="T19" fmla="*/ 59 h 68"/>
                  <a:gd name="T20" fmla="*/ 68 w 71"/>
                  <a:gd name="T21" fmla="*/ 55 h 68"/>
                  <a:gd name="T22" fmla="*/ 62 w 71"/>
                  <a:gd name="T23" fmla="*/ 51 h 68"/>
                  <a:gd name="T24" fmla="*/ 16 w 71"/>
                  <a:gd name="T25" fmla="*/ 58 h 68"/>
                  <a:gd name="T26" fmla="*/ 9 w 71"/>
                  <a:gd name="T27" fmla="*/ 65 h 68"/>
                  <a:gd name="T28" fmla="*/ 9 w 71"/>
                  <a:gd name="T29" fmla="*/ 68 h 68"/>
                  <a:gd name="T30" fmla="*/ 1 w 71"/>
                  <a:gd name="T31" fmla="*/ 11 h 68"/>
                  <a:gd name="T32" fmla="*/ 18 w 71"/>
                  <a:gd name="T33" fmla="*/ 9 h 68"/>
                  <a:gd name="T34" fmla="*/ 19 w 71"/>
                  <a:gd name="T35" fmla="*/ 10 h 68"/>
                  <a:gd name="T36" fmla="*/ 17 w 71"/>
                  <a:gd name="T37" fmla="*/ 11 h 68"/>
                  <a:gd name="T38" fmla="*/ 6 w 71"/>
                  <a:gd name="T39" fmla="*/ 30 h 68"/>
                  <a:gd name="T40" fmla="*/ 7 w 71"/>
                  <a:gd name="T41" fmla="*/ 38 h 68"/>
                  <a:gd name="T42" fmla="*/ 13 w 71"/>
                  <a:gd name="T43" fmla="*/ 42 h 68"/>
                  <a:gd name="T44" fmla="*/ 33 w 71"/>
                  <a:gd name="T45" fmla="*/ 39 h 68"/>
                  <a:gd name="T46" fmla="*/ 29 w 71"/>
                  <a:gd name="T47" fmla="*/ 28 h 68"/>
                  <a:gd name="T48" fmla="*/ 18 w 71"/>
                  <a:gd name="T49" fmla="*/ 24 h 68"/>
                  <a:gd name="T50" fmla="*/ 19 w 71"/>
                  <a:gd name="T51" fmla="*/ 22 h 68"/>
                  <a:gd name="T52" fmla="*/ 49 w 71"/>
                  <a:gd name="T53" fmla="*/ 18 h 68"/>
                  <a:gd name="T54" fmla="*/ 49 w 71"/>
                  <a:gd name="T55" fmla="*/ 2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1" h="68">
                    <a:moveTo>
                      <a:pt x="49" y="20"/>
                    </a:moveTo>
                    <a:cubicBezTo>
                      <a:pt x="44" y="22"/>
                      <a:pt x="39" y="24"/>
                      <a:pt x="37" y="29"/>
                    </a:cubicBezTo>
                    <a:cubicBezTo>
                      <a:pt x="36" y="32"/>
                      <a:pt x="36" y="35"/>
                      <a:pt x="38" y="39"/>
                    </a:cubicBezTo>
                    <a:cubicBezTo>
                      <a:pt x="40" y="38"/>
                      <a:pt x="42" y="38"/>
                      <a:pt x="44" y="38"/>
                    </a:cubicBezTo>
                    <a:cubicBezTo>
                      <a:pt x="49" y="37"/>
                      <a:pt x="54" y="36"/>
                      <a:pt x="60" y="36"/>
                    </a:cubicBezTo>
                    <a:cubicBezTo>
                      <a:pt x="63" y="35"/>
                      <a:pt x="64" y="34"/>
                      <a:pt x="65" y="30"/>
                    </a:cubicBezTo>
                    <a:cubicBezTo>
                      <a:pt x="65" y="18"/>
                      <a:pt x="59" y="8"/>
                      <a:pt x="48" y="4"/>
                    </a:cubicBezTo>
                    <a:cubicBezTo>
                      <a:pt x="47" y="3"/>
                      <a:pt x="45" y="3"/>
                      <a:pt x="44" y="0"/>
                    </a:cubicBezTo>
                    <a:cubicBezTo>
                      <a:pt x="51" y="0"/>
                      <a:pt x="57" y="1"/>
                      <a:pt x="63" y="1"/>
                    </a:cubicBezTo>
                    <a:cubicBezTo>
                      <a:pt x="65" y="5"/>
                      <a:pt x="71" y="54"/>
                      <a:pt x="70" y="59"/>
                    </a:cubicBezTo>
                    <a:cubicBezTo>
                      <a:pt x="69" y="57"/>
                      <a:pt x="69" y="56"/>
                      <a:pt x="68" y="55"/>
                    </a:cubicBezTo>
                    <a:cubicBezTo>
                      <a:pt x="67" y="52"/>
                      <a:pt x="65" y="51"/>
                      <a:pt x="62" y="51"/>
                    </a:cubicBezTo>
                    <a:cubicBezTo>
                      <a:pt x="46" y="53"/>
                      <a:pt x="31" y="55"/>
                      <a:pt x="16" y="58"/>
                    </a:cubicBezTo>
                    <a:cubicBezTo>
                      <a:pt x="12" y="58"/>
                      <a:pt x="10" y="60"/>
                      <a:pt x="9" y="65"/>
                    </a:cubicBezTo>
                    <a:cubicBezTo>
                      <a:pt x="9" y="66"/>
                      <a:pt x="9" y="67"/>
                      <a:pt x="9" y="68"/>
                    </a:cubicBezTo>
                    <a:cubicBezTo>
                      <a:pt x="7" y="65"/>
                      <a:pt x="0" y="17"/>
                      <a:pt x="1" y="11"/>
                    </a:cubicBezTo>
                    <a:cubicBezTo>
                      <a:pt x="7" y="10"/>
                      <a:pt x="12" y="9"/>
                      <a:pt x="18" y="9"/>
                    </a:cubicBezTo>
                    <a:cubicBezTo>
                      <a:pt x="18" y="9"/>
                      <a:pt x="19" y="9"/>
                      <a:pt x="19" y="10"/>
                    </a:cubicBezTo>
                    <a:cubicBezTo>
                      <a:pt x="18" y="10"/>
                      <a:pt x="18" y="11"/>
                      <a:pt x="17" y="11"/>
                    </a:cubicBezTo>
                    <a:cubicBezTo>
                      <a:pt x="8" y="14"/>
                      <a:pt x="5" y="21"/>
                      <a:pt x="6" y="30"/>
                    </a:cubicBezTo>
                    <a:cubicBezTo>
                      <a:pt x="6" y="32"/>
                      <a:pt x="6" y="35"/>
                      <a:pt x="7" y="38"/>
                    </a:cubicBezTo>
                    <a:cubicBezTo>
                      <a:pt x="7" y="42"/>
                      <a:pt x="8" y="43"/>
                      <a:pt x="13" y="42"/>
                    </a:cubicBezTo>
                    <a:cubicBezTo>
                      <a:pt x="20" y="41"/>
                      <a:pt x="26" y="40"/>
                      <a:pt x="33" y="39"/>
                    </a:cubicBezTo>
                    <a:cubicBezTo>
                      <a:pt x="34" y="34"/>
                      <a:pt x="33" y="30"/>
                      <a:pt x="29" y="28"/>
                    </a:cubicBezTo>
                    <a:cubicBezTo>
                      <a:pt x="26" y="26"/>
                      <a:pt x="22" y="25"/>
                      <a:pt x="18" y="24"/>
                    </a:cubicBezTo>
                    <a:cubicBezTo>
                      <a:pt x="18" y="23"/>
                      <a:pt x="19" y="23"/>
                      <a:pt x="19" y="22"/>
                    </a:cubicBezTo>
                    <a:cubicBezTo>
                      <a:pt x="29" y="21"/>
                      <a:pt x="39" y="20"/>
                      <a:pt x="49" y="18"/>
                    </a:cubicBezTo>
                    <a:cubicBezTo>
                      <a:pt x="49" y="19"/>
                      <a:pt x="49" y="19"/>
                      <a:pt x="49" y="2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cs"/>
                </a:endParaRPr>
              </a:p>
            </p:txBody>
          </p:sp>
          <p:sp>
            <p:nvSpPr>
              <p:cNvPr id="131" name="Freeform 47"/>
              <p:cNvSpPr>
                <a:spLocks noEditPoints="1"/>
              </p:cNvSpPr>
              <p:nvPr/>
            </p:nvSpPr>
            <p:spPr bwMode="auto">
              <a:xfrm>
                <a:off x="4897841" y="26009575"/>
                <a:ext cx="346056" cy="495489"/>
              </a:xfrm>
              <a:custGeom>
                <a:avLst/>
                <a:gdLst>
                  <a:gd name="T0" fmla="*/ 17 w 50"/>
                  <a:gd name="T1" fmla="*/ 35 h 70"/>
                  <a:gd name="T2" fmla="*/ 10 w 50"/>
                  <a:gd name="T3" fmla="*/ 27 h 70"/>
                  <a:gd name="T4" fmla="*/ 8 w 50"/>
                  <a:gd name="T5" fmla="*/ 11 h 70"/>
                  <a:gd name="T6" fmla="*/ 19 w 50"/>
                  <a:gd name="T7" fmla="*/ 1 h 70"/>
                  <a:gd name="T8" fmla="*/ 39 w 50"/>
                  <a:gd name="T9" fmla="*/ 3 h 70"/>
                  <a:gd name="T10" fmla="*/ 48 w 50"/>
                  <a:gd name="T11" fmla="*/ 12 h 70"/>
                  <a:gd name="T12" fmla="*/ 42 w 50"/>
                  <a:gd name="T13" fmla="*/ 27 h 70"/>
                  <a:gd name="T14" fmla="*/ 34 w 50"/>
                  <a:gd name="T15" fmla="*/ 30 h 70"/>
                  <a:gd name="T16" fmla="*/ 37 w 50"/>
                  <a:gd name="T17" fmla="*/ 33 h 70"/>
                  <a:gd name="T18" fmla="*/ 44 w 50"/>
                  <a:gd name="T19" fmla="*/ 44 h 70"/>
                  <a:gd name="T20" fmla="*/ 30 w 50"/>
                  <a:gd name="T21" fmla="*/ 69 h 70"/>
                  <a:gd name="T22" fmla="*/ 9 w 50"/>
                  <a:gd name="T23" fmla="*/ 65 h 70"/>
                  <a:gd name="T24" fmla="*/ 1 w 50"/>
                  <a:gd name="T25" fmla="*/ 51 h 70"/>
                  <a:gd name="T26" fmla="*/ 11 w 50"/>
                  <a:gd name="T27" fmla="*/ 38 h 70"/>
                  <a:gd name="T28" fmla="*/ 17 w 50"/>
                  <a:gd name="T29" fmla="*/ 35 h 70"/>
                  <a:gd name="T30" fmla="*/ 20 w 50"/>
                  <a:gd name="T31" fmla="*/ 38 h 70"/>
                  <a:gd name="T32" fmla="*/ 14 w 50"/>
                  <a:gd name="T33" fmla="*/ 61 h 70"/>
                  <a:gd name="T34" fmla="*/ 22 w 50"/>
                  <a:gd name="T35" fmla="*/ 67 h 70"/>
                  <a:gd name="T36" fmla="*/ 30 w 50"/>
                  <a:gd name="T37" fmla="*/ 61 h 70"/>
                  <a:gd name="T38" fmla="*/ 20 w 50"/>
                  <a:gd name="T39" fmla="*/ 38 h 70"/>
                  <a:gd name="T40" fmla="*/ 31 w 50"/>
                  <a:gd name="T41" fmla="*/ 27 h 70"/>
                  <a:gd name="T42" fmla="*/ 36 w 50"/>
                  <a:gd name="T43" fmla="*/ 8 h 70"/>
                  <a:gd name="T44" fmla="*/ 28 w 50"/>
                  <a:gd name="T45" fmla="*/ 3 h 70"/>
                  <a:gd name="T46" fmla="*/ 21 w 50"/>
                  <a:gd name="T47" fmla="*/ 8 h 70"/>
                  <a:gd name="T48" fmla="*/ 22 w 50"/>
                  <a:gd name="T49" fmla="*/ 18 h 70"/>
                  <a:gd name="T50" fmla="*/ 31 w 50"/>
                  <a:gd name="T51" fmla="*/ 2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 h="70">
                    <a:moveTo>
                      <a:pt x="17" y="35"/>
                    </a:moveTo>
                    <a:cubicBezTo>
                      <a:pt x="15" y="33"/>
                      <a:pt x="12" y="30"/>
                      <a:pt x="10" y="27"/>
                    </a:cubicBezTo>
                    <a:cubicBezTo>
                      <a:pt x="7" y="22"/>
                      <a:pt x="6" y="17"/>
                      <a:pt x="8" y="11"/>
                    </a:cubicBezTo>
                    <a:cubicBezTo>
                      <a:pt x="10" y="6"/>
                      <a:pt x="14" y="3"/>
                      <a:pt x="19" y="1"/>
                    </a:cubicBezTo>
                    <a:cubicBezTo>
                      <a:pt x="26" y="0"/>
                      <a:pt x="33" y="0"/>
                      <a:pt x="39" y="3"/>
                    </a:cubicBezTo>
                    <a:cubicBezTo>
                      <a:pt x="43" y="5"/>
                      <a:pt x="46" y="8"/>
                      <a:pt x="48" y="12"/>
                    </a:cubicBezTo>
                    <a:cubicBezTo>
                      <a:pt x="50" y="18"/>
                      <a:pt x="48" y="24"/>
                      <a:pt x="42" y="27"/>
                    </a:cubicBezTo>
                    <a:cubicBezTo>
                      <a:pt x="39" y="28"/>
                      <a:pt x="37" y="29"/>
                      <a:pt x="34" y="30"/>
                    </a:cubicBezTo>
                    <a:cubicBezTo>
                      <a:pt x="35" y="31"/>
                      <a:pt x="36" y="32"/>
                      <a:pt x="37" y="33"/>
                    </a:cubicBezTo>
                    <a:cubicBezTo>
                      <a:pt x="40" y="37"/>
                      <a:pt x="43" y="40"/>
                      <a:pt x="44" y="44"/>
                    </a:cubicBezTo>
                    <a:cubicBezTo>
                      <a:pt x="48" y="55"/>
                      <a:pt x="42" y="66"/>
                      <a:pt x="30" y="69"/>
                    </a:cubicBezTo>
                    <a:cubicBezTo>
                      <a:pt x="23" y="70"/>
                      <a:pt x="16" y="69"/>
                      <a:pt x="9" y="65"/>
                    </a:cubicBezTo>
                    <a:cubicBezTo>
                      <a:pt x="3" y="62"/>
                      <a:pt x="0" y="57"/>
                      <a:pt x="1" y="51"/>
                    </a:cubicBezTo>
                    <a:cubicBezTo>
                      <a:pt x="1" y="44"/>
                      <a:pt x="5" y="40"/>
                      <a:pt x="11" y="38"/>
                    </a:cubicBezTo>
                    <a:cubicBezTo>
                      <a:pt x="13" y="37"/>
                      <a:pt x="15" y="36"/>
                      <a:pt x="17" y="35"/>
                    </a:cubicBezTo>
                    <a:close/>
                    <a:moveTo>
                      <a:pt x="20" y="38"/>
                    </a:moveTo>
                    <a:cubicBezTo>
                      <a:pt x="13" y="44"/>
                      <a:pt x="10" y="54"/>
                      <a:pt x="14" y="61"/>
                    </a:cubicBezTo>
                    <a:cubicBezTo>
                      <a:pt x="15" y="65"/>
                      <a:pt x="18" y="67"/>
                      <a:pt x="22" y="67"/>
                    </a:cubicBezTo>
                    <a:cubicBezTo>
                      <a:pt x="26" y="67"/>
                      <a:pt x="28" y="64"/>
                      <a:pt x="30" y="61"/>
                    </a:cubicBezTo>
                    <a:cubicBezTo>
                      <a:pt x="33" y="53"/>
                      <a:pt x="29" y="44"/>
                      <a:pt x="20" y="38"/>
                    </a:cubicBezTo>
                    <a:close/>
                    <a:moveTo>
                      <a:pt x="31" y="27"/>
                    </a:moveTo>
                    <a:cubicBezTo>
                      <a:pt x="37" y="23"/>
                      <a:pt x="39" y="14"/>
                      <a:pt x="36" y="8"/>
                    </a:cubicBezTo>
                    <a:cubicBezTo>
                      <a:pt x="35" y="4"/>
                      <a:pt x="32" y="3"/>
                      <a:pt x="28" y="3"/>
                    </a:cubicBezTo>
                    <a:cubicBezTo>
                      <a:pt x="25" y="3"/>
                      <a:pt x="23" y="5"/>
                      <a:pt x="21" y="8"/>
                    </a:cubicBezTo>
                    <a:cubicBezTo>
                      <a:pt x="20" y="11"/>
                      <a:pt x="20" y="15"/>
                      <a:pt x="22" y="18"/>
                    </a:cubicBezTo>
                    <a:cubicBezTo>
                      <a:pt x="24" y="22"/>
                      <a:pt x="27" y="25"/>
                      <a:pt x="31" y="2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cs"/>
                </a:endParaRPr>
              </a:p>
            </p:txBody>
          </p:sp>
          <p:sp>
            <p:nvSpPr>
              <p:cNvPr id="132" name="Freeform 48"/>
              <p:cNvSpPr>
                <a:spLocks noEditPoints="1"/>
              </p:cNvSpPr>
              <p:nvPr/>
            </p:nvSpPr>
            <p:spPr bwMode="auto">
              <a:xfrm>
                <a:off x="2569829" y="24342214"/>
                <a:ext cx="511219" cy="440435"/>
              </a:xfrm>
              <a:custGeom>
                <a:avLst/>
                <a:gdLst>
                  <a:gd name="T0" fmla="*/ 16 w 74"/>
                  <a:gd name="T1" fmla="*/ 63 h 63"/>
                  <a:gd name="T2" fmla="*/ 14 w 74"/>
                  <a:gd name="T3" fmla="*/ 60 h 63"/>
                  <a:gd name="T4" fmla="*/ 3 w 74"/>
                  <a:gd name="T5" fmla="*/ 34 h 63"/>
                  <a:gd name="T6" fmla="*/ 0 w 74"/>
                  <a:gd name="T7" fmla="*/ 18 h 63"/>
                  <a:gd name="T8" fmla="*/ 8 w 74"/>
                  <a:gd name="T9" fmla="*/ 3 h 63"/>
                  <a:gd name="T10" fmla="*/ 25 w 74"/>
                  <a:gd name="T11" fmla="*/ 4 h 63"/>
                  <a:gd name="T12" fmla="*/ 33 w 74"/>
                  <a:gd name="T13" fmla="*/ 13 h 63"/>
                  <a:gd name="T14" fmla="*/ 38 w 74"/>
                  <a:gd name="T15" fmla="*/ 26 h 63"/>
                  <a:gd name="T16" fmla="*/ 42 w 74"/>
                  <a:gd name="T17" fmla="*/ 25 h 63"/>
                  <a:gd name="T18" fmla="*/ 55 w 74"/>
                  <a:gd name="T19" fmla="*/ 19 h 63"/>
                  <a:gd name="T20" fmla="*/ 61 w 74"/>
                  <a:gd name="T21" fmla="*/ 9 h 63"/>
                  <a:gd name="T22" fmla="*/ 61 w 74"/>
                  <a:gd name="T23" fmla="*/ 6 h 63"/>
                  <a:gd name="T24" fmla="*/ 66 w 74"/>
                  <a:gd name="T25" fmla="*/ 16 h 63"/>
                  <a:gd name="T26" fmla="*/ 70 w 74"/>
                  <a:gd name="T27" fmla="*/ 27 h 63"/>
                  <a:gd name="T28" fmla="*/ 73 w 74"/>
                  <a:gd name="T29" fmla="*/ 38 h 63"/>
                  <a:gd name="T30" fmla="*/ 70 w 74"/>
                  <a:gd name="T31" fmla="*/ 34 h 63"/>
                  <a:gd name="T32" fmla="*/ 64 w 74"/>
                  <a:gd name="T33" fmla="*/ 32 h 63"/>
                  <a:gd name="T34" fmla="*/ 58 w 74"/>
                  <a:gd name="T35" fmla="*/ 35 h 63"/>
                  <a:gd name="T36" fmla="*/ 22 w 74"/>
                  <a:gd name="T37" fmla="*/ 50 h 63"/>
                  <a:gd name="T38" fmla="*/ 16 w 74"/>
                  <a:gd name="T39" fmla="*/ 61 h 63"/>
                  <a:gd name="T40" fmla="*/ 16 w 74"/>
                  <a:gd name="T41" fmla="*/ 63 h 63"/>
                  <a:gd name="T42" fmla="*/ 36 w 74"/>
                  <a:gd name="T43" fmla="*/ 27 h 63"/>
                  <a:gd name="T44" fmla="*/ 32 w 74"/>
                  <a:gd name="T45" fmla="*/ 20 h 63"/>
                  <a:gd name="T46" fmla="*/ 21 w 74"/>
                  <a:gd name="T47" fmla="*/ 16 h 63"/>
                  <a:gd name="T48" fmla="*/ 10 w 74"/>
                  <a:gd name="T49" fmla="*/ 21 h 63"/>
                  <a:gd name="T50" fmla="*/ 7 w 74"/>
                  <a:gd name="T51" fmla="*/ 35 h 63"/>
                  <a:gd name="T52" fmla="*/ 13 w 74"/>
                  <a:gd name="T53" fmla="*/ 38 h 63"/>
                  <a:gd name="T54" fmla="*/ 36 w 74"/>
                  <a:gd name="T55" fmla="*/ 27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4" h="63">
                    <a:moveTo>
                      <a:pt x="16" y="63"/>
                    </a:moveTo>
                    <a:cubicBezTo>
                      <a:pt x="15" y="62"/>
                      <a:pt x="14" y="61"/>
                      <a:pt x="14" y="60"/>
                    </a:cubicBezTo>
                    <a:cubicBezTo>
                      <a:pt x="10" y="51"/>
                      <a:pt x="7" y="42"/>
                      <a:pt x="3" y="34"/>
                    </a:cubicBezTo>
                    <a:cubicBezTo>
                      <a:pt x="1" y="29"/>
                      <a:pt x="0" y="23"/>
                      <a:pt x="0" y="18"/>
                    </a:cubicBezTo>
                    <a:cubicBezTo>
                      <a:pt x="0" y="11"/>
                      <a:pt x="2" y="6"/>
                      <a:pt x="8" y="3"/>
                    </a:cubicBezTo>
                    <a:cubicBezTo>
                      <a:pt x="14" y="0"/>
                      <a:pt x="19" y="1"/>
                      <a:pt x="25" y="4"/>
                    </a:cubicBezTo>
                    <a:cubicBezTo>
                      <a:pt x="28" y="6"/>
                      <a:pt x="31" y="10"/>
                      <a:pt x="33" y="13"/>
                    </a:cubicBezTo>
                    <a:cubicBezTo>
                      <a:pt x="35" y="17"/>
                      <a:pt x="36" y="22"/>
                      <a:pt x="38" y="26"/>
                    </a:cubicBezTo>
                    <a:cubicBezTo>
                      <a:pt x="40" y="25"/>
                      <a:pt x="41" y="25"/>
                      <a:pt x="42" y="25"/>
                    </a:cubicBezTo>
                    <a:cubicBezTo>
                      <a:pt x="46" y="23"/>
                      <a:pt x="51" y="21"/>
                      <a:pt x="55" y="19"/>
                    </a:cubicBezTo>
                    <a:cubicBezTo>
                      <a:pt x="61" y="16"/>
                      <a:pt x="62" y="15"/>
                      <a:pt x="61" y="9"/>
                    </a:cubicBezTo>
                    <a:cubicBezTo>
                      <a:pt x="61" y="8"/>
                      <a:pt x="61" y="7"/>
                      <a:pt x="61" y="6"/>
                    </a:cubicBezTo>
                    <a:cubicBezTo>
                      <a:pt x="64" y="9"/>
                      <a:pt x="64" y="13"/>
                      <a:pt x="66" y="16"/>
                    </a:cubicBezTo>
                    <a:cubicBezTo>
                      <a:pt x="67" y="20"/>
                      <a:pt x="69" y="23"/>
                      <a:pt x="70" y="27"/>
                    </a:cubicBezTo>
                    <a:cubicBezTo>
                      <a:pt x="71" y="30"/>
                      <a:pt x="74" y="33"/>
                      <a:pt x="73" y="38"/>
                    </a:cubicBezTo>
                    <a:cubicBezTo>
                      <a:pt x="72" y="36"/>
                      <a:pt x="71" y="35"/>
                      <a:pt x="70" y="34"/>
                    </a:cubicBezTo>
                    <a:cubicBezTo>
                      <a:pt x="68" y="32"/>
                      <a:pt x="66" y="31"/>
                      <a:pt x="64" y="32"/>
                    </a:cubicBezTo>
                    <a:cubicBezTo>
                      <a:pt x="62" y="33"/>
                      <a:pt x="60" y="34"/>
                      <a:pt x="58" y="35"/>
                    </a:cubicBezTo>
                    <a:cubicBezTo>
                      <a:pt x="46" y="40"/>
                      <a:pt x="34" y="45"/>
                      <a:pt x="22" y="50"/>
                    </a:cubicBezTo>
                    <a:cubicBezTo>
                      <a:pt x="16" y="53"/>
                      <a:pt x="16" y="54"/>
                      <a:pt x="16" y="61"/>
                    </a:cubicBezTo>
                    <a:cubicBezTo>
                      <a:pt x="16" y="62"/>
                      <a:pt x="16" y="62"/>
                      <a:pt x="16" y="63"/>
                    </a:cubicBezTo>
                    <a:close/>
                    <a:moveTo>
                      <a:pt x="36" y="27"/>
                    </a:moveTo>
                    <a:cubicBezTo>
                      <a:pt x="34" y="25"/>
                      <a:pt x="34" y="22"/>
                      <a:pt x="32" y="20"/>
                    </a:cubicBezTo>
                    <a:cubicBezTo>
                      <a:pt x="29" y="16"/>
                      <a:pt x="25" y="14"/>
                      <a:pt x="21" y="16"/>
                    </a:cubicBezTo>
                    <a:cubicBezTo>
                      <a:pt x="17" y="17"/>
                      <a:pt x="13" y="19"/>
                      <a:pt x="10" y="21"/>
                    </a:cubicBezTo>
                    <a:cubicBezTo>
                      <a:pt x="5" y="24"/>
                      <a:pt x="4" y="30"/>
                      <a:pt x="7" y="35"/>
                    </a:cubicBezTo>
                    <a:cubicBezTo>
                      <a:pt x="9" y="38"/>
                      <a:pt x="10" y="39"/>
                      <a:pt x="13" y="38"/>
                    </a:cubicBezTo>
                    <a:cubicBezTo>
                      <a:pt x="20" y="34"/>
                      <a:pt x="28" y="31"/>
                      <a:pt x="36" y="2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cs"/>
                </a:endParaRPr>
              </a:p>
            </p:txBody>
          </p:sp>
          <p:sp>
            <p:nvSpPr>
              <p:cNvPr id="133" name="Freeform 49"/>
              <p:cNvSpPr/>
              <p:nvPr/>
            </p:nvSpPr>
            <p:spPr bwMode="auto">
              <a:xfrm>
                <a:off x="2868695" y="21353548"/>
                <a:ext cx="605598" cy="660652"/>
              </a:xfrm>
              <a:custGeom>
                <a:avLst/>
                <a:gdLst>
                  <a:gd name="T0" fmla="*/ 0 w 87"/>
                  <a:gd name="T1" fmla="*/ 51 h 95"/>
                  <a:gd name="T2" fmla="*/ 6 w 87"/>
                  <a:gd name="T3" fmla="*/ 43 h 95"/>
                  <a:gd name="T4" fmla="*/ 22 w 87"/>
                  <a:gd name="T5" fmla="*/ 36 h 95"/>
                  <a:gd name="T6" fmla="*/ 59 w 87"/>
                  <a:gd name="T7" fmla="*/ 36 h 95"/>
                  <a:gd name="T8" fmla="*/ 64 w 87"/>
                  <a:gd name="T9" fmla="*/ 36 h 95"/>
                  <a:gd name="T10" fmla="*/ 62 w 87"/>
                  <a:gd name="T11" fmla="*/ 33 h 95"/>
                  <a:gd name="T12" fmla="*/ 44 w 87"/>
                  <a:gd name="T13" fmla="*/ 18 h 95"/>
                  <a:gd name="T14" fmla="*/ 30 w 87"/>
                  <a:gd name="T15" fmla="*/ 16 h 95"/>
                  <a:gd name="T16" fmla="*/ 29 w 87"/>
                  <a:gd name="T17" fmla="*/ 16 h 95"/>
                  <a:gd name="T18" fmla="*/ 42 w 87"/>
                  <a:gd name="T19" fmla="*/ 0 h 95"/>
                  <a:gd name="T20" fmla="*/ 42 w 87"/>
                  <a:gd name="T21" fmla="*/ 3 h 95"/>
                  <a:gd name="T22" fmla="*/ 44 w 87"/>
                  <a:gd name="T23" fmla="*/ 13 h 95"/>
                  <a:gd name="T24" fmla="*/ 74 w 87"/>
                  <a:gd name="T25" fmla="*/ 38 h 95"/>
                  <a:gd name="T26" fmla="*/ 87 w 87"/>
                  <a:gd name="T27" fmla="*/ 50 h 95"/>
                  <a:gd name="T28" fmla="*/ 83 w 87"/>
                  <a:gd name="T29" fmla="*/ 52 h 95"/>
                  <a:gd name="T30" fmla="*/ 77 w 87"/>
                  <a:gd name="T31" fmla="*/ 52 h 95"/>
                  <a:gd name="T32" fmla="*/ 25 w 87"/>
                  <a:gd name="T33" fmla="*/ 51 h 95"/>
                  <a:gd name="T34" fmla="*/ 19 w 87"/>
                  <a:gd name="T35" fmla="*/ 51 h 95"/>
                  <a:gd name="T36" fmla="*/ 22 w 87"/>
                  <a:gd name="T37" fmla="*/ 55 h 95"/>
                  <a:gd name="T38" fmla="*/ 47 w 87"/>
                  <a:gd name="T39" fmla="*/ 77 h 95"/>
                  <a:gd name="T40" fmla="*/ 61 w 87"/>
                  <a:gd name="T41" fmla="*/ 78 h 95"/>
                  <a:gd name="T42" fmla="*/ 61 w 87"/>
                  <a:gd name="T43" fmla="*/ 77 h 95"/>
                  <a:gd name="T44" fmla="*/ 48 w 87"/>
                  <a:gd name="T45" fmla="*/ 95 h 95"/>
                  <a:gd name="T46" fmla="*/ 49 w 87"/>
                  <a:gd name="T47" fmla="*/ 91 h 95"/>
                  <a:gd name="T48" fmla="*/ 47 w 87"/>
                  <a:gd name="T49" fmla="*/ 82 h 95"/>
                  <a:gd name="T50" fmla="*/ 30 w 87"/>
                  <a:gd name="T51" fmla="*/ 67 h 95"/>
                  <a:gd name="T52" fmla="*/ 15 w 87"/>
                  <a:gd name="T53" fmla="*/ 54 h 95"/>
                  <a:gd name="T54" fmla="*/ 7 w 87"/>
                  <a:gd name="T55" fmla="*/ 51 h 95"/>
                  <a:gd name="T56" fmla="*/ 1 w 87"/>
                  <a:gd name="T57" fmla="*/ 52 h 95"/>
                  <a:gd name="T58" fmla="*/ 0 w 87"/>
                  <a:gd name="T59" fmla="*/ 51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7" h="95">
                    <a:moveTo>
                      <a:pt x="0" y="51"/>
                    </a:moveTo>
                    <a:cubicBezTo>
                      <a:pt x="2" y="49"/>
                      <a:pt x="5" y="46"/>
                      <a:pt x="6" y="43"/>
                    </a:cubicBezTo>
                    <a:cubicBezTo>
                      <a:pt x="10" y="37"/>
                      <a:pt x="15" y="35"/>
                      <a:pt x="22" y="36"/>
                    </a:cubicBezTo>
                    <a:cubicBezTo>
                      <a:pt x="34" y="36"/>
                      <a:pt x="47" y="36"/>
                      <a:pt x="59" y="36"/>
                    </a:cubicBezTo>
                    <a:cubicBezTo>
                      <a:pt x="61" y="36"/>
                      <a:pt x="62" y="36"/>
                      <a:pt x="64" y="36"/>
                    </a:cubicBezTo>
                    <a:cubicBezTo>
                      <a:pt x="63" y="35"/>
                      <a:pt x="63" y="34"/>
                      <a:pt x="62" y="33"/>
                    </a:cubicBezTo>
                    <a:cubicBezTo>
                      <a:pt x="56" y="28"/>
                      <a:pt x="50" y="23"/>
                      <a:pt x="44" y="18"/>
                    </a:cubicBezTo>
                    <a:cubicBezTo>
                      <a:pt x="38" y="12"/>
                      <a:pt x="37" y="12"/>
                      <a:pt x="30" y="16"/>
                    </a:cubicBezTo>
                    <a:cubicBezTo>
                      <a:pt x="30" y="17"/>
                      <a:pt x="30" y="16"/>
                      <a:pt x="29" y="16"/>
                    </a:cubicBezTo>
                    <a:cubicBezTo>
                      <a:pt x="30" y="13"/>
                      <a:pt x="38" y="3"/>
                      <a:pt x="42" y="0"/>
                    </a:cubicBezTo>
                    <a:cubicBezTo>
                      <a:pt x="42" y="2"/>
                      <a:pt x="42" y="2"/>
                      <a:pt x="42" y="3"/>
                    </a:cubicBezTo>
                    <a:cubicBezTo>
                      <a:pt x="40" y="7"/>
                      <a:pt x="41" y="10"/>
                      <a:pt x="44" y="13"/>
                    </a:cubicBezTo>
                    <a:cubicBezTo>
                      <a:pt x="54" y="21"/>
                      <a:pt x="64" y="30"/>
                      <a:pt x="74" y="38"/>
                    </a:cubicBezTo>
                    <a:cubicBezTo>
                      <a:pt x="78" y="42"/>
                      <a:pt x="82" y="46"/>
                      <a:pt x="87" y="50"/>
                    </a:cubicBezTo>
                    <a:cubicBezTo>
                      <a:pt x="85" y="51"/>
                      <a:pt x="84" y="52"/>
                      <a:pt x="83" y="52"/>
                    </a:cubicBezTo>
                    <a:cubicBezTo>
                      <a:pt x="81" y="52"/>
                      <a:pt x="79" y="52"/>
                      <a:pt x="77" y="52"/>
                    </a:cubicBezTo>
                    <a:cubicBezTo>
                      <a:pt x="60" y="52"/>
                      <a:pt x="42" y="52"/>
                      <a:pt x="25" y="51"/>
                    </a:cubicBezTo>
                    <a:cubicBezTo>
                      <a:pt x="23" y="51"/>
                      <a:pt x="22" y="51"/>
                      <a:pt x="19" y="51"/>
                    </a:cubicBezTo>
                    <a:cubicBezTo>
                      <a:pt x="20" y="53"/>
                      <a:pt x="21" y="54"/>
                      <a:pt x="22" y="55"/>
                    </a:cubicBezTo>
                    <a:cubicBezTo>
                      <a:pt x="30" y="62"/>
                      <a:pt x="39" y="69"/>
                      <a:pt x="47" y="77"/>
                    </a:cubicBezTo>
                    <a:cubicBezTo>
                      <a:pt x="51" y="81"/>
                      <a:pt x="55" y="83"/>
                      <a:pt x="61" y="78"/>
                    </a:cubicBezTo>
                    <a:cubicBezTo>
                      <a:pt x="61" y="77"/>
                      <a:pt x="61" y="77"/>
                      <a:pt x="61" y="77"/>
                    </a:cubicBezTo>
                    <a:cubicBezTo>
                      <a:pt x="61" y="80"/>
                      <a:pt x="52" y="92"/>
                      <a:pt x="48" y="95"/>
                    </a:cubicBezTo>
                    <a:cubicBezTo>
                      <a:pt x="48" y="93"/>
                      <a:pt x="48" y="92"/>
                      <a:pt x="49" y="91"/>
                    </a:cubicBezTo>
                    <a:cubicBezTo>
                      <a:pt x="51" y="87"/>
                      <a:pt x="50" y="85"/>
                      <a:pt x="47" y="82"/>
                    </a:cubicBezTo>
                    <a:cubicBezTo>
                      <a:pt x="41" y="77"/>
                      <a:pt x="35" y="72"/>
                      <a:pt x="30" y="67"/>
                    </a:cubicBezTo>
                    <a:cubicBezTo>
                      <a:pt x="25" y="62"/>
                      <a:pt x="20" y="58"/>
                      <a:pt x="15" y="54"/>
                    </a:cubicBezTo>
                    <a:cubicBezTo>
                      <a:pt x="12" y="51"/>
                      <a:pt x="10" y="51"/>
                      <a:pt x="7" y="51"/>
                    </a:cubicBezTo>
                    <a:cubicBezTo>
                      <a:pt x="5" y="52"/>
                      <a:pt x="3" y="52"/>
                      <a:pt x="1" y="52"/>
                    </a:cubicBezTo>
                    <a:cubicBezTo>
                      <a:pt x="0" y="52"/>
                      <a:pt x="0" y="52"/>
                      <a:pt x="0" y="51"/>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cs"/>
                </a:endParaRPr>
              </a:p>
            </p:txBody>
          </p:sp>
          <p:sp>
            <p:nvSpPr>
              <p:cNvPr id="134" name="Freeform 50"/>
              <p:cNvSpPr>
                <a:spLocks noEditPoints="1"/>
              </p:cNvSpPr>
              <p:nvPr/>
            </p:nvSpPr>
            <p:spPr bwMode="auto">
              <a:xfrm>
                <a:off x="6423633" y="25797222"/>
                <a:ext cx="424705" cy="487624"/>
              </a:xfrm>
              <a:custGeom>
                <a:avLst/>
                <a:gdLst>
                  <a:gd name="T0" fmla="*/ 36 w 61"/>
                  <a:gd name="T1" fmla="*/ 26 h 70"/>
                  <a:gd name="T2" fmla="*/ 46 w 61"/>
                  <a:gd name="T3" fmla="*/ 29 h 70"/>
                  <a:gd name="T4" fmla="*/ 60 w 61"/>
                  <a:gd name="T5" fmla="*/ 45 h 70"/>
                  <a:gd name="T6" fmla="*/ 55 w 61"/>
                  <a:gd name="T7" fmla="*/ 59 h 70"/>
                  <a:gd name="T8" fmla="*/ 34 w 61"/>
                  <a:gd name="T9" fmla="*/ 69 h 70"/>
                  <a:gd name="T10" fmla="*/ 21 w 61"/>
                  <a:gd name="T11" fmla="*/ 62 h 70"/>
                  <a:gd name="T12" fmla="*/ 21 w 61"/>
                  <a:gd name="T13" fmla="*/ 46 h 70"/>
                  <a:gd name="T14" fmla="*/ 26 w 61"/>
                  <a:gd name="T15" fmla="*/ 39 h 70"/>
                  <a:gd name="T16" fmla="*/ 17 w 61"/>
                  <a:gd name="T17" fmla="*/ 37 h 70"/>
                  <a:gd name="T18" fmla="*/ 11 w 61"/>
                  <a:gd name="T19" fmla="*/ 8 h 70"/>
                  <a:gd name="T20" fmla="*/ 28 w 61"/>
                  <a:gd name="T21" fmla="*/ 0 h 70"/>
                  <a:gd name="T22" fmla="*/ 42 w 61"/>
                  <a:gd name="T23" fmla="*/ 7 h 70"/>
                  <a:gd name="T24" fmla="*/ 40 w 61"/>
                  <a:gd name="T25" fmla="*/ 21 h 70"/>
                  <a:gd name="T26" fmla="*/ 36 w 61"/>
                  <a:gd name="T27" fmla="*/ 26 h 70"/>
                  <a:gd name="T28" fmla="*/ 29 w 61"/>
                  <a:gd name="T29" fmla="*/ 40 h 70"/>
                  <a:gd name="T30" fmla="*/ 28 w 61"/>
                  <a:gd name="T31" fmla="*/ 48 h 70"/>
                  <a:gd name="T32" fmla="*/ 37 w 61"/>
                  <a:gd name="T33" fmla="*/ 63 h 70"/>
                  <a:gd name="T34" fmla="*/ 46 w 61"/>
                  <a:gd name="T35" fmla="*/ 64 h 70"/>
                  <a:gd name="T36" fmla="*/ 50 w 61"/>
                  <a:gd name="T37" fmla="*/ 55 h 70"/>
                  <a:gd name="T38" fmla="*/ 41 w 61"/>
                  <a:gd name="T39" fmla="*/ 43 h 70"/>
                  <a:gd name="T40" fmla="*/ 29 w 61"/>
                  <a:gd name="T41" fmla="*/ 40 h 70"/>
                  <a:gd name="T42" fmla="*/ 33 w 61"/>
                  <a:gd name="T43" fmla="*/ 26 h 70"/>
                  <a:gd name="T44" fmla="*/ 28 w 61"/>
                  <a:gd name="T45" fmla="*/ 7 h 70"/>
                  <a:gd name="T46" fmla="*/ 22 w 61"/>
                  <a:gd name="T47" fmla="*/ 5 h 70"/>
                  <a:gd name="T48" fmla="*/ 14 w 61"/>
                  <a:gd name="T49" fmla="*/ 10 h 70"/>
                  <a:gd name="T50" fmla="*/ 16 w 61"/>
                  <a:gd name="T51" fmla="*/ 19 h 70"/>
                  <a:gd name="T52" fmla="*/ 33 w 61"/>
                  <a:gd name="T53" fmla="*/ 26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1" h="70">
                    <a:moveTo>
                      <a:pt x="36" y="26"/>
                    </a:moveTo>
                    <a:cubicBezTo>
                      <a:pt x="40" y="27"/>
                      <a:pt x="43" y="28"/>
                      <a:pt x="46" y="29"/>
                    </a:cubicBezTo>
                    <a:cubicBezTo>
                      <a:pt x="54" y="31"/>
                      <a:pt x="59" y="37"/>
                      <a:pt x="60" y="45"/>
                    </a:cubicBezTo>
                    <a:cubicBezTo>
                      <a:pt x="61" y="51"/>
                      <a:pt x="59" y="55"/>
                      <a:pt x="55" y="59"/>
                    </a:cubicBezTo>
                    <a:cubicBezTo>
                      <a:pt x="50" y="65"/>
                      <a:pt x="42" y="69"/>
                      <a:pt x="34" y="69"/>
                    </a:cubicBezTo>
                    <a:cubicBezTo>
                      <a:pt x="28" y="70"/>
                      <a:pt x="24" y="67"/>
                      <a:pt x="21" y="62"/>
                    </a:cubicBezTo>
                    <a:cubicBezTo>
                      <a:pt x="17" y="57"/>
                      <a:pt x="17" y="51"/>
                      <a:pt x="21" y="46"/>
                    </a:cubicBezTo>
                    <a:cubicBezTo>
                      <a:pt x="22" y="44"/>
                      <a:pt x="24" y="42"/>
                      <a:pt x="26" y="39"/>
                    </a:cubicBezTo>
                    <a:cubicBezTo>
                      <a:pt x="23" y="39"/>
                      <a:pt x="20" y="38"/>
                      <a:pt x="17" y="37"/>
                    </a:cubicBezTo>
                    <a:cubicBezTo>
                      <a:pt x="3" y="32"/>
                      <a:pt x="0" y="17"/>
                      <a:pt x="11" y="8"/>
                    </a:cubicBezTo>
                    <a:cubicBezTo>
                      <a:pt x="16" y="4"/>
                      <a:pt x="22" y="1"/>
                      <a:pt x="28" y="0"/>
                    </a:cubicBezTo>
                    <a:cubicBezTo>
                      <a:pt x="34" y="0"/>
                      <a:pt x="39" y="2"/>
                      <a:pt x="42" y="7"/>
                    </a:cubicBezTo>
                    <a:cubicBezTo>
                      <a:pt x="45" y="12"/>
                      <a:pt x="43" y="17"/>
                      <a:pt x="40" y="21"/>
                    </a:cubicBezTo>
                    <a:cubicBezTo>
                      <a:pt x="39" y="23"/>
                      <a:pt x="38" y="24"/>
                      <a:pt x="36" y="26"/>
                    </a:cubicBezTo>
                    <a:close/>
                    <a:moveTo>
                      <a:pt x="29" y="40"/>
                    </a:moveTo>
                    <a:cubicBezTo>
                      <a:pt x="29" y="43"/>
                      <a:pt x="28" y="46"/>
                      <a:pt x="28" y="48"/>
                    </a:cubicBezTo>
                    <a:cubicBezTo>
                      <a:pt x="29" y="54"/>
                      <a:pt x="32" y="59"/>
                      <a:pt x="37" y="63"/>
                    </a:cubicBezTo>
                    <a:cubicBezTo>
                      <a:pt x="40" y="65"/>
                      <a:pt x="43" y="66"/>
                      <a:pt x="46" y="64"/>
                    </a:cubicBezTo>
                    <a:cubicBezTo>
                      <a:pt x="50" y="62"/>
                      <a:pt x="51" y="58"/>
                      <a:pt x="50" y="55"/>
                    </a:cubicBezTo>
                    <a:cubicBezTo>
                      <a:pt x="49" y="49"/>
                      <a:pt x="46" y="45"/>
                      <a:pt x="41" y="43"/>
                    </a:cubicBezTo>
                    <a:cubicBezTo>
                      <a:pt x="37" y="41"/>
                      <a:pt x="34" y="41"/>
                      <a:pt x="29" y="40"/>
                    </a:cubicBezTo>
                    <a:close/>
                    <a:moveTo>
                      <a:pt x="33" y="26"/>
                    </a:moveTo>
                    <a:cubicBezTo>
                      <a:pt x="35" y="18"/>
                      <a:pt x="33" y="12"/>
                      <a:pt x="28" y="7"/>
                    </a:cubicBezTo>
                    <a:cubicBezTo>
                      <a:pt x="26" y="5"/>
                      <a:pt x="24" y="5"/>
                      <a:pt x="22" y="5"/>
                    </a:cubicBezTo>
                    <a:cubicBezTo>
                      <a:pt x="18" y="5"/>
                      <a:pt x="16" y="7"/>
                      <a:pt x="14" y="10"/>
                    </a:cubicBezTo>
                    <a:cubicBezTo>
                      <a:pt x="13" y="13"/>
                      <a:pt x="14" y="16"/>
                      <a:pt x="16" y="19"/>
                    </a:cubicBezTo>
                    <a:cubicBezTo>
                      <a:pt x="21" y="24"/>
                      <a:pt x="26" y="25"/>
                      <a:pt x="33" y="26"/>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cs"/>
                </a:endParaRPr>
              </a:p>
            </p:txBody>
          </p:sp>
          <p:sp>
            <p:nvSpPr>
              <p:cNvPr id="135" name="Freeform 51"/>
              <p:cNvSpPr/>
              <p:nvPr/>
            </p:nvSpPr>
            <p:spPr bwMode="auto">
              <a:xfrm>
                <a:off x="3442833" y="20803004"/>
                <a:ext cx="574138" cy="558409"/>
              </a:xfrm>
              <a:custGeom>
                <a:avLst/>
                <a:gdLst>
                  <a:gd name="T0" fmla="*/ 44 w 82"/>
                  <a:gd name="T1" fmla="*/ 0 h 80"/>
                  <a:gd name="T2" fmla="*/ 57 w 82"/>
                  <a:gd name="T3" fmla="*/ 19 h 80"/>
                  <a:gd name="T4" fmla="*/ 53 w 82"/>
                  <a:gd name="T5" fmla="*/ 18 h 80"/>
                  <a:gd name="T6" fmla="*/ 38 w 82"/>
                  <a:gd name="T7" fmla="*/ 14 h 80"/>
                  <a:gd name="T8" fmla="*/ 21 w 82"/>
                  <a:gd name="T9" fmla="*/ 35 h 80"/>
                  <a:gd name="T10" fmla="*/ 44 w 82"/>
                  <a:gd name="T11" fmla="*/ 68 h 80"/>
                  <a:gd name="T12" fmla="*/ 67 w 82"/>
                  <a:gd name="T13" fmla="*/ 66 h 80"/>
                  <a:gd name="T14" fmla="*/ 68 w 82"/>
                  <a:gd name="T15" fmla="*/ 56 h 80"/>
                  <a:gd name="T16" fmla="*/ 62 w 82"/>
                  <a:gd name="T17" fmla="*/ 48 h 80"/>
                  <a:gd name="T18" fmla="*/ 53 w 82"/>
                  <a:gd name="T19" fmla="*/ 46 h 80"/>
                  <a:gd name="T20" fmla="*/ 50 w 82"/>
                  <a:gd name="T21" fmla="*/ 47 h 80"/>
                  <a:gd name="T22" fmla="*/ 58 w 82"/>
                  <a:gd name="T23" fmla="*/ 40 h 80"/>
                  <a:gd name="T24" fmla="*/ 67 w 82"/>
                  <a:gd name="T25" fmla="*/ 33 h 80"/>
                  <a:gd name="T26" fmla="*/ 75 w 82"/>
                  <a:gd name="T27" fmla="*/ 27 h 80"/>
                  <a:gd name="T28" fmla="*/ 76 w 82"/>
                  <a:gd name="T29" fmla="*/ 28 h 80"/>
                  <a:gd name="T30" fmla="*/ 75 w 82"/>
                  <a:gd name="T31" fmla="*/ 29 h 80"/>
                  <a:gd name="T32" fmla="*/ 75 w 82"/>
                  <a:gd name="T33" fmla="*/ 40 h 80"/>
                  <a:gd name="T34" fmla="*/ 82 w 82"/>
                  <a:gd name="T35" fmla="*/ 50 h 80"/>
                  <a:gd name="T36" fmla="*/ 82 w 82"/>
                  <a:gd name="T37" fmla="*/ 52 h 80"/>
                  <a:gd name="T38" fmla="*/ 49 w 82"/>
                  <a:gd name="T39" fmla="*/ 78 h 80"/>
                  <a:gd name="T40" fmla="*/ 31 w 82"/>
                  <a:gd name="T41" fmla="*/ 76 h 80"/>
                  <a:gd name="T42" fmla="*/ 24 w 82"/>
                  <a:gd name="T43" fmla="*/ 15 h 80"/>
                  <a:gd name="T44" fmla="*/ 36 w 82"/>
                  <a:gd name="T45" fmla="*/ 10 h 80"/>
                  <a:gd name="T46" fmla="*/ 39 w 82"/>
                  <a:gd name="T47" fmla="*/ 9 h 80"/>
                  <a:gd name="T48" fmla="*/ 44 w 82"/>
                  <a:gd name="T49" fmla="*/ 2 h 80"/>
                  <a:gd name="T50" fmla="*/ 44 w 82"/>
                  <a:gd name="T51" fmla="*/ 1 h 80"/>
                  <a:gd name="T52" fmla="*/ 44 w 82"/>
                  <a:gd name="T53"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2" h="80">
                    <a:moveTo>
                      <a:pt x="44" y="0"/>
                    </a:moveTo>
                    <a:cubicBezTo>
                      <a:pt x="47" y="2"/>
                      <a:pt x="56" y="14"/>
                      <a:pt x="57" y="19"/>
                    </a:cubicBezTo>
                    <a:cubicBezTo>
                      <a:pt x="56" y="20"/>
                      <a:pt x="55" y="18"/>
                      <a:pt x="53" y="18"/>
                    </a:cubicBezTo>
                    <a:cubicBezTo>
                      <a:pt x="48" y="15"/>
                      <a:pt x="43" y="14"/>
                      <a:pt x="38" y="14"/>
                    </a:cubicBezTo>
                    <a:cubicBezTo>
                      <a:pt x="26" y="14"/>
                      <a:pt x="18" y="23"/>
                      <a:pt x="21" y="35"/>
                    </a:cubicBezTo>
                    <a:cubicBezTo>
                      <a:pt x="25" y="48"/>
                      <a:pt x="33" y="60"/>
                      <a:pt x="44" y="68"/>
                    </a:cubicBezTo>
                    <a:cubicBezTo>
                      <a:pt x="52" y="74"/>
                      <a:pt x="60" y="73"/>
                      <a:pt x="67" y="66"/>
                    </a:cubicBezTo>
                    <a:cubicBezTo>
                      <a:pt x="70" y="63"/>
                      <a:pt x="71" y="60"/>
                      <a:pt x="68" y="56"/>
                    </a:cubicBezTo>
                    <a:cubicBezTo>
                      <a:pt x="66" y="54"/>
                      <a:pt x="64" y="51"/>
                      <a:pt x="62" y="48"/>
                    </a:cubicBezTo>
                    <a:cubicBezTo>
                      <a:pt x="59" y="44"/>
                      <a:pt x="58" y="44"/>
                      <a:pt x="53" y="46"/>
                    </a:cubicBezTo>
                    <a:cubicBezTo>
                      <a:pt x="52" y="47"/>
                      <a:pt x="51" y="47"/>
                      <a:pt x="50" y="47"/>
                    </a:cubicBezTo>
                    <a:cubicBezTo>
                      <a:pt x="52" y="44"/>
                      <a:pt x="55" y="42"/>
                      <a:pt x="58" y="40"/>
                    </a:cubicBezTo>
                    <a:cubicBezTo>
                      <a:pt x="61" y="38"/>
                      <a:pt x="64" y="35"/>
                      <a:pt x="67" y="33"/>
                    </a:cubicBezTo>
                    <a:cubicBezTo>
                      <a:pt x="70" y="31"/>
                      <a:pt x="72" y="29"/>
                      <a:pt x="75" y="27"/>
                    </a:cubicBezTo>
                    <a:cubicBezTo>
                      <a:pt x="76" y="27"/>
                      <a:pt x="76" y="27"/>
                      <a:pt x="76" y="28"/>
                    </a:cubicBezTo>
                    <a:cubicBezTo>
                      <a:pt x="76" y="28"/>
                      <a:pt x="75" y="29"/>
                      <a:pt x="75" y="29"/>
                    </a:cubicBezTo>
                    <a:cubicBezTo>
                      <a:pt x="72" y="34"/>
                      <a:pt x="71" y="36"/>
                      <a:pt x="75" y="40"/>
                    </a:cubicBezTo>
                    <a:cubicBezTo>
                      <a:pt x="77" y="44"/>
                      <a:pt x="80" y="47"/>
                      <a:pt x="82" y="50"/>
                    </a:cubicBezTo>
                    <a:cubicBezTo>
                      <a:pt x="82" y="51"/>
                      <a:pt x="82" y="51"/>
                      <a:pt x="82" y="52"/>
                    </a:cubicBezTo>
                    <a:cubicBezTo>
                      <a:pt x="74" y="64"/>
                      <a:pt x="64" y="74"/>
                      <a:pt x="49" y="78"/>
                    </a:cubicBezTo>
                    <a:cubicBezTo>
                      <a:pt x="43" y="80"/>
                      <a:pt x="37" y="79"/>
                      <a:pt x="31" y="76"/>
                    </a:cubicBezTo>
                    <a:cubicBezTo>
                      <a:pt x="11" y="66"/>
                      <a:pt x="0" y="35"/>
                      <a:pt x="24" y="15"/>
                    </a:cubicBezTo>
                    <a:cubicBezTo>
                      <a:pt x="27" y="13"/>
                      <a:pt x="32" y="12"/>
                      <a:pt x="36" y="10"/>
                    </a:cubicBezTo>
                    <a:cubicBezTo>
                      <a:pt x="37" y="9"/>
                      <a:pt x="38" y="9"/>
                      <a:pt x="39" y="9"/>
                    </a:cubicBezTo>
                    <a:cubicBezTo>
                      <a:pt x="44" y="7"/>
                      <a:pt x="44" y="7"/>
                      <a:pt x="44" y="2"/>
                    </a:cubicBezTo>
                    <a:cubicBezTo>
                      <a:pt x="44" y="2"/>
                      <a:pt x="44" y="2"/>
                      <a:pt x="44" y="1"/>
                    </a:cubicBezTo>
                    <a:cubicBezTo>
                      <a:pt x="44" y="1"/>
                      <a:pt x="44" y="1"/>
                      <a:pt x="44" y="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cs"/>
                </a:endParaRPr>
              </a:p>
            </p:txBody>
          </p:sp>
          <p:sp>
            <p:nvSpPr>
              <p:cNvPr id="136" name="Freeform 52"/>
              <p:cNvSpPr/>
              <p:nvPr/>
            </p:nvSpPr>
            <p:spPr bwMode="auto">
              <a:xfrm>
                <a:off x="5141653" y="20291785"/>
                <a:ext cx="456165" cy="495489"/>
              </a:xfrm>
              <a:custGeom>
                <a:avLst/>
                <a:gdLst>
                  <a:gd name="T0" fmla="*/ 58 w 65"/>
                  <a:gd name="T1" fmla="*/ 69 h 70"/>
                  <a:gd name="T2" fmla="*/ 53 w 65"/>
                  <a:gd name="T3" fmla="*/ 66 h 70"/>
                  <a:gd name="T4" fmla="*/ 25 w 65"/>
                  <a:gd name="T5" fmla="*/ 31 h 70"/>
                  <a:gd name="T6" fmla="*/ 13 w 65"/>
                  <a:gd name="T7" fmla="*/ 17 h 70"/>
                  <a:gd name="T8" fmla="*/ 12 w 65"/>
                  <a:gd name="T9" fmla="*/ 21 h 70"/>
                  <a:gd name="T10" fmla="*/ 12 w 65"/>
                  <a:gd name="T11" fmla="*/ 56 h 70"/>
                  <a:gd name="T12" fmla="*/ 20 w 65"/>
                  <a:gd name="T13" fmla="*/ 66 h 70"/>
                  <a:gd name="T14" fmla="*/ 21 w 65"/>
                  <a:gd name="T15" fmla="*/ 68 h 70"/>
                  <a:gd name="T16" fmla="*/ 0 w 65"/>
                  <a:gd name="T17" fmla="*/ 68 h 70"/>
                  <a:gd name="T18" fmla="*/ 3 w 65"/>
                  <a:gd name="T19" fmla="*/ 66 h 70"/>
                  <a:gd name="T20" fmla="*/ 9 w 65"/>
                  <a:gd name="T21" fmla="*/ 58 h 70"/>
                  <a:gd name="T22" fmla="*/ 9 w 65"/>
                  <a:gd name="T23" fmla="*/ 14 h 70"/>
                  <a:gd name="T24" fmla="*/ 6 w 65"/>
                  <a:gd name="T25" fmla="*/ 8 h 70"/>
                  <a:gd name="T26" fmla="*/ 0 w 65"/>
                  <a:gd name="T27" fmla="*/ 2 h 70"/>
                  <a:gd name="T28" fmla="*/ 10 w 65"/>
                  <a:gd name="T29" fmla="*/ 1 h 70"/>
                  <a:gd name="T30" fmla="*/ 27 w 65"/>
                  <a:gd name="T31" fmla="*/ 9 h 70"/>
                  <a:gd name="T32" fmla="*/ 50 w 65"/>
                  <a:gd name="T33" fmla="*/ 39 h 70"/>
                  <a:gd name="T34" fmla="*/ 54 w 65"/>
                  <a:gd name="T35" fmla="*/ 42 h 70"/>
                  <a:gd name="T36" fmla="*/ 54 w 65"/>
                  <a:gd name="T37" fmla="*/ 38 h 70"/>
                  <a:gd name="T38" fmla="*/ 54 w 65"/>
                  <a:gd name="T39" fmla="*/ 15 h 70"/>
                  <a:gd name="T40" fmla="*/ 46 w 65"/>
                  <a:gd name="T41" fmla="*/ 3 h 70"/>
                  <a:gd name="T42" fmla="*/ 45 w 65"/>
                  <a:gd name="T43" fmla="*/ 3 h 70"/>
                  <a:gd name="T44" fmla="*/ 65 w 65"/>
                  <a:gd name="T45" fmla="*/ 2 h 70"/>
                  <a:gd name="T46" fmla="*/ 63 w 65"/>
                  <a:gd name="T47" fmla="*/ 4 h 70"/>
                  <a:gd name="T48" fmla="*/ 58 w 65"/>
                  <a:gd name="T49" fmla="*/ 12 h 70"/>
                  <a:gd name="T50" fmla="*/ 58 w 65"/>
                  <a:gd name="T51" fmla="*/ 26 h 70"/>
                  <a:gd name="T52" fmla="*/ 58 w 65"/>
                  <a:gd name="T53" fmla="*/ 64 h 70"/>
                  <a:gd name="T54" fmla="*/ 58 w 65"/>
                  <a:gd name="T55" fmla="*/ 69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5" h="70">
                    <a:moveTo>
                      <a:pt x="58" y="69"/>
                    </a:moveTo>
                    <a:cubicBezTo>
                      <a:pt x="54" y="70"/>
                      <a:pt x="54" y="68"/>
                      <a:pt x="53" y="66"/>
                    </a:cubicBezTo>
                    <a:cubicBezTo>
                      <a:pt x="43" y="55"/>
                      <a:pt x="34" y="43"/>
                      <a:pt x="25" y="31"/>
                    </a:cubicBezTo>
                    <a:cubicBezTo>
                      <a:pt x="21" y="27"/>
                      <a:pt x="17" y="22"/>
                      <a:pt x="13" y="17"/>
                    </a:cubicBezTo>
                    <a:cubicBezTo>
                      <a:pt x="13" y="19"/>
                      <a:pt x="12" y="20"/>
                      <a:pt x="12" y="21"/>
                    </a:cubicBezTo>
                    <a:cubicBezTo>
                      <a:pt x="12" y="33"/>
                      <a:pt x="12" y="44"/>
                      <a:pt x="12" y="56"/>
                    </a:cubicBezTo>
                    <a:cubicBezTo>
                      <a:pt x="12" y="63"/>
                      <a:pt x="13" y="64"/>
                      <a:pt x="20" y="66"/>
                    </a:cubicBezTo>
                    <a:cubicBezTo>
                      <a:pt x="20" y="67"/>
                      <a:pt x="21" y="67"/>
                      <a:pt x="21" y="68"/>
                    </a:cubicBezTo>
                    <a:cubicBezTo>
                      <a:pt x="18" y="69"/>
                      <a:pt x="5" y="69"/>
                      <a:pt x="0" y="68"/>
                    </a:cubicBezTo>
                    <a:cubicBezTo>
                      <a:pt x="1" y="67"/>
                      <a:pt x="2" y="66"/>
                      <a:pt x="3" y="66"/>
                    </a:cubicBezTo>
                    <a:cubicBezTo>
                      <a:pt x="7" y="65"/>
                      <a:pt x="9" y="63"/>
                      <a:pt x="9" y="58"/>
                    </a:cubicBezTo>
                    <a:cubicBezTo>
                      <a:pt x="9" y="44"/>
                      <a:pt x="9" y="29"/>
                      <a:pt x="9" y="14"/>
                    </a:cubicBezTo>
                    <a:cubicBezTo>
                      <a:pt x="9" y="11"/>
                      <a:pt x="7" y="9"/>
                      <a:pt x="6" y="8"/>
                    </a:cubicBezTo>
                    <a:cubicBezTo>
                      <a:pt x="4" y="6"/>
                      <a:pt x="2" y="4"/>
                      <a:pt x="0" y="2"/>
                    </a:cubicBezTo>
                    <a:cubicBezTo>
                      <a:pt x="4" y="1"/>
                      <a:pt x="7" y="2"/>
                      <a:pt x="10" y="1"/>
                    </a:cubicBezTo>
                    <a:cubicBezTo>
                      <a:pt x="18" y="0"/>
                      <a:pt x="22" y="3"/>
                      <a:pt x="27" y="9"/>
                    </a:cubicBezTo>
                    <a:cubicBezTo>
                      <a:pt x="34" y="19"/>
                      <a:pt x="42" y="29"/>
                      <a:pt x="50" y="39"/>
                    </a:cubicBezTo>
                    <a:cubicBezTo>
                      <a:pt x="51" y="40"/>
                      <a:pt x="52" y="41"/>
                      <a:pt x="54" y="42"/>
                    </a:cubicBezTo>
                    <a:cubicBezTo>
                      <a:pt x="54" y="41"/>
                      <a:pt x="54" y="39"/>
                      <a:pt x="54" y="38"/>
                    </a:cubicBezTo>
                    <a:cubicBezTo>
                      <a:pt x="54" y="30"/>
                      <a:pt x="54" y="23"/>
                      <a:pt x="54" y="15"/>
                    </a:cubicBezTo>
                    <a:cubicBezTo>
                      <a:pt x="54" y="9"/>
                      <a:pt x="53" y="4"/>
                      <a:pt x="46" y="3"/>
                    </a:cubicBezTo>
                    <a:cubicBezTo>
                      <a:pt x="46" y="3"/>
                      <a:pt x="45" y="3"/>
                      <a:pt x="45" y="3"/>
                    </a:cubicBezTo>
                    <a:cubicBezTo>
                      <a:pt x="48" y="1"/>
                      <a:pt x="61" y="1"/>
                      <a:pt x="65" y="2"/>
                    </a:cubicBezTo>
                    <a:cubicBezTo>
                      <a:pt x="64" y="3"/>
                      <a:pt x="64" y="3"/>
                      <a:pt x="63" y="4"/>
                    </a:cubicBezTo>
                    <a:cubicBezTo>
                      <a:pt x="59" y="5"/>
                      <a:pt x="57" y="8"/>
                      <a:pt x="58" y="12"/>
                    </a:cubicBezTo>
                    <a:cubicBezTo>
                      <a:pt x="58" y="17"/>
                      <a:pt x="58" y="22"/>
                      <a:pt x="58" y="26"/>
                    </a:cubicBezTo>
                    <a:cubicBezTo>
                      <a:pt x="58" y="39"/>
                      <a:pt x="58" y="51"/>
                      <a:pt x="58" y="64"/>
                    </a:cubicBezTo>
                    <a:cubicBezTo>
                      <a:pt x="58" y="66"/>
                      <a:pt x="58" y="67"/>
                      <a:pt x="58" y="69"/>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cs"/>
                </a:endParaRPr>
              </a:p>
            </p:txBody>
          </p:sp>
          <p:sp>
            <p:nvSpPr>
              <p:cNvPr id="137" name="Freeform 53"/>
              <p:cNvSpPr>
                <a:spLocks noEditPoints="1"/>
              </p:cNvSpPr>
              <p:nvPr/>
            </p:nvSpPr>
            <p:spPr bwMode="auto">
              <a:xfrm>
                <a:off x="5700062" y="26009575"/>
                <a:ext cx="353921" cy="503354"/>
              </a:xfrm>
              <a:custGeom>
                <a:avLst/>
                <a:gdLst>
                  <a:gd name="T0" fmla="*/ 9 w 50"/>
                  <a:gd name="T1" fmla="*/ 71 h 71"/>
                  <a:gd name="T2" fmla="*/ 31 w 50"/>
                  <a:gd name="T3" fmla="*/ 41 h 71"/>
                  <a:gd name="T4" fmla="*/ 23 w 50"/>
                  <a:gd name="T5" fmla="*/ 44 h 71"/>
                  <a:gd name="T6" fmla="*/ 3 w 50"/>
                  <a:gd name="T7" fmla="*/ 33 h 71"/>
                  <a:gd name="T8" fmla="*/ 3 w 50"/>
                  <a:gd name="T9" fmla="*/ 13 h 71"/>
                  <a:gd name="T10" fmla="*/ 21 w 50"/>
                  <a:gd name="T11" fmla="*/ 1 h 71"/>
                  <a:gd name="T12" fmla="*/ 41 w 50"/>
                  <a:gd name="T13" fmla="*/ 11 h 71"/>
                  <a:gd name="T14" fmla="*/ 34 w 50"/>
                  <a:gd name="T15" fmla="*/ 59 h 71"/>
                  <a:gd name="T16" fmla="*/ 9 w 50"/>
                  <a:gd name="T17" fmla="*/ 71 h 71"/>
                  <a:gd name="T18" fmla="*/ 31 w 50"/>
                  <a:gd name="T19" fmla="*/ 32 h 71"/>
                  <a:gd name="T20" fmla="*/ 32 w 50"/>
                  <a:gd name="T21" fmla="*/ 32 h 71"/>
                  <a:gd name="T22" fmla="*/ 28 w 50"/>
                  <a:gd name="T23" fmla="*/ 12 h 71"/>
                  <a:gd name="T24" fmla="*/ 25 w 50"/>
                  <a:gd name="T25" fmla="*/ 6 h 71"/>
                  <a:gd name="T26" fmla="*/ 19 w 50"/>
                  <a:gd name="T27" fmla="*/ 3 h 71"/>
                  <a:gd name="T28" fmla="*/ 15 w 50"/>
                  <a:gd name="T29" fmla="*/ 8 h 71"/>
                  <a:gd name="T30" fmla="*/ 14 w 50"/>
                  <a:gd name="T31" fmla="*/ 10 h 71"/>
                  <a:gd name="T32" fmla="*/ 18 w 50"/>
                  <a:gd name="T33" fmla="*/ 32 h 71"/>
                  <a:gd name="T34" fmla="*/ 21 w 50"/>
                  <a:gd name="T35" fmla="*/ 37 h 71"/>
                  <a:gd name="T36" fmla="*/ 29 w 50"/>
                  <a:gd name="T37" fmla="*/ 39 h 71"/>
                  <a:gd name="T38" fmla="*/ 31 w 50"/>
                  <a:gd name="T39" fmla="*/ 33 h 71"/>
                  <a:gd name="T40" fmla="*/ 31 w 50"/>
                  <a:gd name="T41" fmla="*/ 3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71">
                    <a:moveTo>
                      <a:pt x="9" y="71"/>
                    </a:moveTo>
                    <a:cubicBezTo>
                      <a:pt x="22" y="66"/>
                      <a:pt x="29" y="55"/>
                      <a:pt x="31" y="41"/>
                    </a:cubicBezTo>
                    <a:cubicBezTo>
                      <a:pt x="28" y="42"/>
                      <a:pt x="26" y="43"/>
                      <a:pt x="23" y="44"/>
                    </a:cubicBezTo>
                    <a:cubicBezTo>
                      <a:pt x="14" y="46"/>
                      <a:pt x="7" y="42"/>
                      <a:pt x="3" y="33"/>
                    </a:cubicBezTo>
                    <a:cubicBezTo>
                      <a:pt x="0" y="26"/>
                      <a:pt x="1" y="19"/>
                      <a:pt x="3" y="13"/>
                    </a:cubicBezTo>
                    <a:cubicBezTo>
                      <a:pt x="7" y="5"/>
                      <a:pt x="13" y="1"/>
                      <a:pt x="21" y="1"/>
                    </a:cubicBezTo>
                    <a:cubicBezTo>
                      <a:pt x="29" y="0"/>
                      <a:pt x="36" y="3"/>
                      <a:pt x="41" y="11"/>
                    </a:cubicBezTo>
                    <a:cubicBezTo>
                      <a:pt x="50" y="26"/>
                      <a:pt x="47" y="47"/>
                      <a:pt x="34" y="59"/>
                    </a:cubicBezTo>
                    <a:cubicBezTo>
                      <a:pt x="28" y="65"/>
                      <a:pt x="17" y="70"/>
                      <a:pt x="9" y="71"/>
                    </a:cubicBezTo>
                    <a:close/>
                    <a:moveTo>
                      <a:pt x="31" y="32"/>
                    </a:moveTo>
                    <a:cubicBezTo>
                      <a:pt x="31" y="32"/>
                      <a:pt x="31" y="32"/>
                      <a:pt x="32" y="32"/>
                    </a:cubicBezTo>
                    <a:cubicBezTo>
                      <a:pt x="30" y="25"/>
                      <a:pt x="29" y="19"/>
                      <a:pt x="28" y="12"/>
                    </a:cubicBezTo>
                    <a:cubicBezTo>
                      <a:pt x="27" y="10"/>
                      <a:pt x="26" y="8"/>
                      <a:pt x="25" y="6"/>
                    </a:cubicBezTo>
                    <a:cubicBezTo>
                      <a:pt x="24" y="4"/>
                      <a:pt x="22" y="3"/>
                      <a:pt x="19" y="3"/>
                    </a:cubicBezTo>
                    <a:cubicBezTo>
                      <a:pt x="17" y="4"/>
                      <a:pt x="15" y="5"/>
                      <a:pt x="15" y="8"/>
                    </a:cubicBezTo>
                    <a:cubicBezTo>
                      <a:pt x="15" y="9"/>
                      <a:pt x="14" y="10"/>
                      <a:pt x="14" y="10"/>
                    </a:cubicBezTo>
                    <a:cubicBezTo>
                      <a:pt x="15" y="18"/>
                      <a:pt x="16" y="25"/>
                      <a:pt x="18" y="32"/>
                    </a:cubicBezTo>
                    <a:cubicBezTo>
                      <a:pt x="19" y="34"/>
                      <a:pt x="20" y="35"/>
                      <a:pt x="21" y="37"/>
                    </a:cubicBezTo>
                    <a:cubicBezTo>
                      <a:pt x="23" y="39"/>
                      <a:pt x="25" y="39"/>
                      <a:pt x="29" y="39"/>
                    </a:cubicBezTo>
                    <a:cubicBezTo>
                      <a:pt x="32" y="38"/>
                      <a:pt x="31" y="35"/>
                      <a:pt x="31" y="33"/>
                    </a:cubicBezTo>
                    <a:cubicBezTo>
                      <a:pt x="31" y="33"/>
                      <a:pt x="31" y="32"/>
                      <a:pt x="31" y="32"/>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cs"/>
                </a:endParaRPr>
              </a:p>
            </p:txBody>
          </p:sp>
          <p:sp>
            <p:nvSpPr>
              <p:cNvPr id="138" name="Freeform 54"/>
              <p:cNvSpPr/>
              <p:nvPr/>
            </p:nvSpPr>
            <p:spPr bwMode="auto">
              <a:xfrm>
                <a:off x="4323703" y="20386164"/>
                <a:ext cx="471894" cy="534814"/>
              </a:xfrm>
              <a:custGeom>
                <a:avLst/>
                <a:gdLst>
                  <a:gd name="T0" fmla="*/ 42 w 68"/>
                  <a:gd name="T1" fmla="*/ 7 h 77"/>
                  <a:gd name="T2" fmla="*/ 62 w 68"/>
                  <a:gd name="T3" fmla="*/ 0 h 77"/>
                  <a:gd name="T4" fmla="*/ 60 w 68"/>
                  <a:gd name="T5" fmla="*/ 3 h 77"/>
                  <a:gd name="T6" fmla="*/ 57 w 68"/>
                  <a:gd name="T7" fmla="*/ 12 h 77"/>
                  <a:gd name="T8" fmla="*/ 65 w 68"/>
                  <a:gd name="T9" fmla="*/ 40 h 77"/>
                  <a:gd name="T10" fmla="*/ 67 w 68"/>
                  <a:gd name="T11" fmla="*/ 55 h 77"/>
                  <a:gd name="T12" fmla="*/ 62 w 68"/>
                  <a:gd name="T13" fmla="*/ 68 h 77"/>
                  <a:gd name="T14" fmla="*/ 34 w 68"/>
                  <a:gd name="T15" fmla="*/ 76 h 77"/>
                  <a:gd name="T16" fmla="*/ 21 w 68"/>
                  <a:gd name="T17" fmla="*/ 66 h 77"/>
                  <a:gd name="T18" fmla="*/ 19 w 68"/>
                  <a:gd name="T19" fmla="*/ 60 h 77"/>
                  <a:gd name="T20" fmla="*/ 10 w 68"/>
                  <a:gd name="T21" fmla="*/ 27 h 77"/>
                  <a:gd name="T22" fmla="*/ 9 w 68"/>
                  <a:gd name="T23" fmla="*/ 25 h 77"/>
                  <a:gd name="T24" fmla="*/ 2 w 68"/>
                  <a:gd name="T25" fmla="*/ 20 h 77"/>
                  <a:gd name="T26" fmla="*/ 0 w 68"/>
                  <a:gd name="T27" fmla="*/ 19 h 77"/>
                  <a:gd name="T28" fmla="*/ 27 w 68"/>
                  <a:gd name="T29" fmla="*/ 10 h 77"/>
                  <a:gd name="T30" fmla="*/ 30 w 68"/>
                  <a:gd name="T31" fmla="*/ 10 h 77"/>
                  <a:gd name="T32" fmla="*/ 30 w 68"/>
                  <a:gd name="T33" fmla="*/ 11 h 77"/>
                  <a:gd name="T34" fmla="*/ 27 w 68"/>
                  <a:gd name="T35" fmla="*/ 12 h 77"/>
                  <a:gd name="T36" fmla="*/ 24 w 68"/>
                  <a:gd name="T37" fmla="*/ 20 h 77"/>
                  <a:gd name="T38" fmla="*/ 34 w 68"/>
                  <a:gd name="T39" fmla="*/ 59 h 77"/>
                  <a:gd name="T40" fmla="*/ 35 w 68"/>
                  <a:gd name="T41" fmla="*/ 61 h 77"/>
                  <a:gd name="T42" fmla="*/ 50 w 68"/>
                  <a:gd name="T43" fmla="*/ 70 h 77"/>
                  <a:gd name="T44" fmla="*/ 64 w 68"/>
                  <a:gd name="T45" fmla="*/ 55 h 77"/>
                  <a:gd name="T46" fmla="*/ 63 w 68"/>
                  <a:gd name="T47" fmla="*/ 45 h 77"/>
                  <a:gd name="T48" fmla="*/ 54 w 68"/>
                  <a:gd name="T49" fmla="*/ 15 h 77"/>
                  <a:gd name="T50" fmla="*/ 44 w 68"/>
                  <a:gd name="T51" fmla="*/ 7 h 77"/>
                  <a:gd name="T52" fmla="*/ 42 w 68"/>
                  <a:gd name="T53" fmla="*/ 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8" h="77">
                    <a:moveTo>
                      <a:pt x="42" y="7"/>
                    </a:moveTo>
                    <a:cubicBezTo>
                      <a:pt x="45" y="4"/>
                      <a:pt x="57" y="1"/>
                      <a:pt x="62" y="0"/>
                    </a:cubicBezTo>
                    <a:cubicBezTo>
                      <a:pt x="61" y="1"/>
                      <a:pt x="61" y="2"/>
                      <a:pt x="60" y="3"/>
                    </a:cubicBezTo>
                    <a:cubicBezTo>
                      <a:pt x="57" y="5"/>
                      <a:pt x="56" y="8"/>
                      <a:pt x="57" y="12"/>
                    </a:cubicBezTo>
                    <a:cubicBezTo>
                      <a:pt x="60" y="21"/>
                      <a:pt x="63" y="31"/>
                      <a:pt x="65" y="40"/>
                    </a:cubicBezTo>
                    <a:cubicBezTo>
                      <a:pt x="66" y="45"/>
                      <a:pt x="67" y="50"/>
                      <a:pt x="67" y="55"/>
                    </a:cubicBezTo>
                    <a:cubicBezTo>
                      <a:pt x="68" y="61"/>
                      <a:pt x="66" y="65"/>
                      <a:pt x="62" y="68"/>
                    </a:cubicBezTo>
                    <a:cubicBezTo>
                      <a:pt x="54" y="74"/>
                      <a:pt x="44" y="77"/>
                      <a:pt x="34" y="76"/>
                    </a:cubicBezTo>
                    <a:cubicBezTo>
                      <a:pt x="28" y="75"/>
                      <a:pt x="24" y="72"/>
                      <a:pt x="21" y="66"/>
                    </a:cubicBezTo>
                    <a:cubicBezTo>
                      <a:pt x="20" y="64"/>
                      <a:pt x="19" y="62"/>
                      <a:pt x="19" y="60"/>
                    </a:cubicBezTo>
                    <a:cubicBezTo>
                      <a:pt x="16" y="49"/>
                      <a:pt x="13" y="38"/>
                      <a:pt x="10" y="27"/>
                    </a:cubicBezTo>
                    <a:cubicBezTo>
                      <a:pt x="10" y="27"/>
                      <a:pt x="9" y="26"/>
                      <a:pt x="9" y="25"/>
                    </a:cubicBezTo>
                    <a:cubicBezTo>
                      <a:pt x="8" y="22"/>
                      <a:pt x="6" y="20"/>
                      <a:pt x="2" y="20"/>
                    </a:cubicBezTo>
                    <a:cubicBezTo>
                      <a:pt x="1" y="20"/>
                      <a:pt x="1" y="20"/>
                      <a:pt x="0" y="19"/>
                    </a:cubicBezTo>
                    <a:cubicBezTo>
                      <a:pt x="8" y="15"/>
                      <a:pt x="18" y="13"/>
                      <a:pt x="27" y="10"/>
                    </a:cubicBezTo>
                    <a:cubicBezTo>
                      <a:pt x="28" y="10"/>
                      <a:pt x="29" y="10"/>
                      <a:pt x="30" y="10"/>
                    </a:cubicBezTo>
                    <a:cubicBezTo>
                      <a:pt x="30" y="10"/>
                      <a:pt x="30" y="10"/>
                      <a:pt x="30" y="11"/>
                    </a:cubicBezTo>
                    <a:cubicBezTo>
                      <a:pt x="29" y="11"/>
                      <a:pt x="28" y="12"/>
                      <a:pt x="27" y="12"/>
                    </a:cubicBezTo>
                    <a:cubicBezTo>
                      <a:pt x="24" y="14"/>
                      <a:pt x="23" y="16"/>
                      <a:pt x="24" y="20"/>
                    </a:cubicBezTo>
                    <a:cubicBezTo>
                      <a:pt x="27" y="33"/>
                      <a:pt x="31" y="46"/>
                      <a:pt x="34" y="59"/>
                    </a:cubicBezTo>
                    <a:cubicBezTo>
                      <a:pt x="35" y="60"/>
                      <a:pt x="35" y="60"/>
                      <a:pt x="35" y="61"/>
                    </a:cubicBezTo>
                    <a:cubicBezTo>
                      <a:pt x="38" y="68"/>
                      <a:pt x="43" y="71"/>
                      <a:pt x="50" y="70"/>
                    </a:cubicBezTo>
                    <a:cubicBezTo>
                      <a:pt x="59" y="68"/>
                      <a:pt x="64" y="63"/>
                      <a:pt x="64" y="55"/>
                    </a:cubicBezTo>
                    <a:cubicBezTo>
                      <a:pt x="64" y="51"/>
                      <a:pt x="63" y="48"/>
                      <a:pt x="63" y="45"/>
                    </a:cubicBezTo>
                    <a:cubicBezTo>
                      <a:pt x="60" y="35"/>
                      <a:pt x="57" y="25"/>
                      <a:pt x="54" y="15"/>
                    </a:cubicBezTo>
                    <a:cubicBezTo>
                      <a:pt x="52" y="8"/>
                      <a:pt x="51" y="7"/>
                      <a:pt x="44" y="7"/>
                    </a:cubicBezTo>
                    <a:cubicBezTo>
                      <a:pt x="43" y="7"/>
                      <a:pt x="43" y="7"/>
                      <a:pt x="42" y="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cs"/>
                </a:endParaRPr>
              </a:p>
            </p:txBody>
          </p:sp>
          <p:sp>
            <p:nvSpPr>
              <p:cNvPr id="139" name="Freeform 55"/>
              <p:cNvSpPr/>
              <p:nvPr/>
            </p:nvSpPr>
            <p:spPr bwMode="auto">
              <a:xfrm>
                <a:off x="7894371" y="22195094"/>
                <a:ext cx="550543" cy="440435"/>
              </a:xfrm>
              <a:custGeom>
                <a:avLst/>
                <a:gdLst>
                  <a:gd name="T0" fmla="*/ 0 w 79"/>
                  <a:gd name="T1" fmla="*/ 22 h 63"/>
                  <a:gd name="T2" fmla="*/ 20 w 79"/>
                  <a:gd name="T3" fmla="*/ 13 h 63"/>
                  <a:gd name="T4" fmla="*/ 20 w 79"/>
                  <a:gd name="T5" fmla="*/ 17 h 63"/>
                  <a:gd name="T6" fmla="*/ 12 w 79"/>
                  <a:gd name="T7" fmla="*/ 26 h 63"/>
                  <a:gd name="T8" fmla="*/ 13 w 79"/>
                  <a:gd name="T9" fmla="*/ 46 h 63"/>
                  <a:gd name="T10" fmla="*/ 24 w 79"/>
                  <a:gd name="T11" fmla="*/ 50 h 63"/>
                  <a:gd name="T12" fmla="*/ 32 w 79"/>
                  <a:gd name="T13" fmla="*/ 42 h 63"/>
                  <a:gd name="T14" fmla="*/ 32 w 79"/>
                  <a:gd name="T15" fmla="*/ 35 h 63"/>
                  <a:gd name="T16" fmla="*/ 35 w 79"/>
                  <a:gd name="T17" fmla="*/ 14 h 63"/>
                  <a:gd name="T18" fmla="*/ 51 w 79"/>
                  <a:gd name="T19" fmla="*/ 1 h 63"/>
                  <a:gd name="T20" fmla="*/ 66 w 79"/>
                  <a:gd name="T21" fmla="*/ 7 h 63"/>
                  <a:gd name="T22" fmla="*/ 73 w 79"/>
                  <a:gd name="T23" fmla="*/ 24 h 63"/>
                  <a:gd name="T24" fmla="*/ 73 w 79"/>
                  <a:gd name="T25" fmla="*/ 28 h 63"/>
                  <a:gd name="T26" fmla="*/ 76 w 79"/>
                  <a:gd name="T27" fmla="*/ 32 h 63"/>
                  <a:gd name="T28" fmla="*/ 79 w 79"/>
                  <a:gd name="T29" fmla="*/ 34 h 63"/>
                  <a:gd name="T30" fmla="*/ 59 w 79"/>
                  <a:gd name="T31" fmla="*/ 42 h 63"/>
                  <a:gd name="T32" fmla="*/ 62 w 79"/>
                  <a:gd name="T33" fmla="*/ 38 h 63"/>
                  <a:gd name="T34" fmla="*/ 69 w 79"/>
                  <a:gd name="T35" fmla="*/ 26 h 63"/>
                  <a:gd name="T36" fmla="*/ 65 w 79"/>
                  <a:gd name="T37" fmla="*/ 12 h 63"/>
                  <a:gd name="T38" fmla="*/ 50 w 79"/>
                  <a:gd name="T39" fmla="*/ 14 h 63"/>
                  <a:gd name="T40" fmla="*/ 49 w 79"/>
                  <a:gd name="T41" fmla="*/ 21 h 63"/>
                  <a:gd name="T42" fmla="*/ 48 w 79"/>
                  <a:gd name="T43" fmla="*/ 39 h 63"/>
                  <a:gd name="T44" fmla="*/ 45 w 79"/>
                  <a:gd name="T45" fmla="*/ 50 h 63"/>
                  <a:gd name="T46" fmla="*/ 15 w 79"/>
                  <a:gd name="T47" fmla="*/ 53 h 63"/>
                  <a:gd name="T48" fmla="*/ 7 w 79"/>
                  <a:gd name="T49" fmla="*/ 34 h 63"/>
                  <a:gd name="T50" fmla="*/ 0 w 79"/>
                  <a:gd name="T51" fmla="*/ 22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9" h="63">
                    <a:moveTo>
                      <a:pt x="0" y="22"/>
                    </a:moveTo>
                    <a:cubicBezTo>
                      <a:pt x="7" y="19"/>
                      <a:pt x="14" y="16"/>
                      <a:pt x="20" y="13"/>
                    </a:cubicBezTo>
                    <a:cubicBezTo>
                      <a:pt x="22" y="15"/>
                      <a:pt x="21" y="16"/>
                      <a:pt x="20" y="17"/>
                    </a:cubicBezTo>
                    <a:cubicBezTo>
                      <a:pt x="17" y="20"/>
                      <a:pt x="14" y="23"/>
                      <a:pt x="12" y="26"/>
                    </a:cubicBezTo>
                    <a:cubicBezTo>
                      <a:pt x="8" y="33"/>
                      <a:pt x="9" y="39"/>
                      <a:pt x="13" y="46"/>
                    </a:cubicBezTo>
                    <a:cubicBezTo>
                      <a:pt x="16" y="50"/>
                      <a:pt x="19" y="51"/>
                      <a:pt x="24" y="50"/>
                    </a:cubicBezTo>
                    <a:cubicBezTo>
                      <a:pt x="28" y="49"/>
                      <a:pt x="31" y="46"/>
                      <a:pt x="32" y="42"/>
                    </a:cubicBezTo>
                    <a:cubicBezTo>
                      <a:pt x="32" y="40"/>
                      <a:pt x="32" y="37"/>
                      <a:pt x="32" y="35"/>
                    </a:cubicBezTo>
                    <a:cubicBezTo>
                      <a:pt x="33" y="28"/>
                      <a:pt x="33" y="21"/>
                      <a:pt x="35" y="14"/>
                    </a:cubicBezTo>
                    <a:cubicBezTo>
                      <a:pt x="37" y="6"/>
                      <a:pt x="43" y="2"/>
                      <a:pt x="51" y="1"/>
                    </a:cubicBezTo>
                    <a:cubicBezTo>
                      <a:pt x="57" y="0"/>
                      <a:pt x="62" y="3"/>
                      <a:pt x="66" y="7"/>
                    </a:cubicBezTo>
                    <a:cubicBezTo>
                      <a:pt x="70" y="12"/>
                      <a:pt x="72" y="18"/>
                      <a:pt x="73" y="24"/>
                    </a:cubicBezTo>
                    <a:cubicBezTo>
                      <a:pt x="73" y="26"/>
                      <a:pt x="73" y="27"/>
                      <a:pt x="73" y="28"/>
                    </a:cubicBezTo>
                    <a:cubicBezTo>
                      <a:pt x="73" y="30"/>
                      <a:pt x="74" y="32"/>
                      <a:pt x="76" y="32"/>
                    </a:cubicBezTo>
                    <a:cubicBezTo>
                      <a:pt x="77" y="32"/>
                      <a:pt x="78" y="33"/>
                      <a:pt x="79" y="34"/>
                    </a:cubicBezTo>
                    <a:cubicBezTo>
                      <a:pt x="75" y="37"/>
                      <a:pt x="63" y="42"/>
                      <a:pt x="59" y="42"/>
                    </a:cubicBezTo>
                    <a:cubicBezTo>
                      <a:pt x="60" y="40"/>
                      <a:pt x="61" y="39"/>
                      <a:pt x="62" y="38"/>
                    </a:cubicBezTo>
                    <a:cubicBezTo>
                      <a:pt x="65" y="34"/>
                      <a:pt x="68" y="31"/>
                      <a:pt x="69" y="26"/>
                    </a:cubicBezTo>
                    <a:cubicBezTo>
                      <a:pt x="70" y="21"/>
                      <a:pt x="69" y="16"/>
                      <a:pt x="65" y="12"/>
                    </a:cubicBezTo>
                    <a:cubicBezTo>
                      <a:pt x="61" y="7"/>
                      <a:pt x="53" y="8"/>
                      <a:pt x="50" y="14"/>
                    </a:cubicBezTo>
                    <a:cubicBezTo>
                      <a:pt x="49" y="16"/>
                      <a:pt x="49" y="19"/>
                      <a:pt x="49" y="21"/>
                    </a:cubicBezTo>
                    <a:cubicBezTo>
                      <a:pt x="48" y="27"/>
                      <a:pt x="49" y="33"/>
                      <a:pt x="48" y="39"/>
                    </a:cubicBezTo>
                    <a:cubicBezTo>
                      <a:pt x="47" y="42"/>
                      <a:pt x="47" y="46"/>
                      <a:pt x="45" y="50"/>
                    </a:cubicBezTo>
                    <a:cubicBezTo>
                      <a:pt x="39" y="60"/>
                      <a:pt x="24" y="63"/>
                      <a:pt x="15" y="53"/>
                    </a:cubicBezTo>
                    <a:cubicBezTo>
                      <a:pt x="11" y="47"/>
                      <a:pt x="8" y="41"/>
                      <a:pt x="7" y="34"/>
                    </a:cubicBezTo>
                    <a:cubicBezTo>
                      <a:pt x="5" y="27"/>
                      <a:pt x="5" y="27"/>
                      <a:pt x="0" y="22"/>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cs"/>
                </a:endParaRPr>
              </a:p>
            </p:txBody>
          </p:sp>
          <p:sp>
            <p:nvSpPr>
              <p:cNvPr id="140" name="Freeform 56"/>
              <p:cNvSpPr/>
              <p:nvPr/>
            </p:nvSpPr>
            <p:spPr bwMode="auto">
              <a:xfrm>
                <a:off x="7902235" y="24263565"/>
                <a:ext cx="542679" cy="503354"/>
              </a:xfrm>
              <a:custGeom>
                <a:avLst/>
                <a:gdLst>
                  <a:gd name="T0" fmla="*/ 64 w 77"/>
                  <a:gd name="T1" fmla="*/ 40 h 72"/>
                  <a:gd name="T2" fmla="*/ 65 w 77"/>
                  <a:gd name="T3" fmla="*/ 37 h 72"/>
                  <a:gd name="T4" fmla="*/ 59 w 77"/>
                  <a:gd name="T5" fmla="*/ 30 h 72"/>
                  <a:gd name="T6" fmla="*/ 45 w 77"/>
                  <a:gd name="T7" fmla="*/ 32 h 72"/>
                  <a:gd name="T8" fmla="*/ 37 w 77"/>
                  <a:gd name="T9" fmla="*/ 32 h 72"/>
                  <a:gd name="T10" fmla="*/ 33 w 77"/>
                  <a:gd name="T11" fmla="*/ 33 h 72"/>
                  <a:gd name="T12" fmla="*/ 39 w 77"/>
                  <a:gd name="T13" fmla="*/ 41 h 72"/>
                  <a:gd name="T14" fmla="*/ 47 w 77"/>
                  <a:gd name="T15" fmla="*/ 52 h 72"/>
                  <a:gd name="T16" fmla="*/ 50 w 77"/>
                  <a:gd name="T17" fmla="*/ 56 h 72"/>
                  <a:gd name="T18" fmla="*/ 57 w 77"/>
                  <a:gd name="T19" fmla="*/ 55 h 72"/>
                  <a:gd name="T20" fmla="*/ 60 w 77"/>
                  <a:gd name="T21" fmla="*/ 51 h 72"/>
                  <a:gd name="T22" fmla="*/ 53 w 77"/>
                  <a:gd name="T23" fmla="*/ 72 h 72"/>
                  <a:gd name="T24" fmla="*/ 52 w 77"/>
                  <a:gd name="T25" fmla="*/ 71 h 72"/>
                  <a:gd name="T26" fmla="*/ 48 w 77"/>
                  <a:gd name="T27" fmla="*/ 60 h 72"/>
                  <a:gd name="T28" fmla="*/ 31 w 77"/>
                  <a:gd name="T29" fmla="*/ 37 h 72"/>
                  <a:gd name="T30" fmla="*/ 26 w 77"/>
                  <a:gd name="T31" fmla="*/ 33 h 72"/>
                  <a:gd name="T32" fmla="*/ 13 w 77"/>
                  <a:gd name="T33" fmla="*/ 27 h 72"/>
                  <a:gd name="T34" fmla="*/ 2 w 77"/>
                  <a:gd name="T35" fmla="*/ 31 h 72"/>
                  <a:gd name="T36" fmla="*/ 1 w 77"/>
                  <a:gd name="T37" fmla="*/ 32 h 72"/>
                  <a:gd name="T38" fmla="*/ 0 w 77"/>
                  <a:gd name="T39" fmla="*/ 30 h 72"/>
                  <a:gd name="T40" fmla="*/ 12 w 77"/>
                  <a:gd name="T41" fmla="*/ 1 h 72"/>
                  <a:gd name="T42" fmla="*/ 13 w 77"/>
                  <a:gd name="T43" fmla="*/ 0 h 72"/>
                  <a:gd name="T44" fmla="*/ 13 w 77"/>
                  <a:gd name="T45" fmla="*/ 3 h 72"/>
                  <a:gd name="T46" fmla="*/ 18 w 77"/>
                  <a:gd name="T47" fmla="*/ 12 h 72"/>
                  <a:gd name="T48" fmla="*/ 30 w 77"/>
                  <a:gd name="T49" fmla="*/ 17 h 72"/>
                  <a:gd name="T50" fmla="*/ 34 w 77"/>
                  <a:gd name="T51" fmla="*/ 18 h 72"/>
                  <a:gd name="T52" fmla="*/ 67 w 77"/>
                  <a:gd name="T53" fmla="*/ 14 h 72"/>
                  <a:gd name="T54" fmla="*/ 76 w 77"/>
                  <a:gd name="T55" fmla="*/ 8 h 72"/>
                  <a:gd name="T56" fmla="*/ 77 w 77"/>
                  <a:gd name="T57" fmla="*/ 10 h 72"/>
                  <a:gd name="T58" fmla="*/ 66 w 77"/>
                  <a:gd name="T59" fmla="*/ 39 h 72"/>
                  <a:gd name="T60" fmla="*/ 64 w 77"/>
                  <a:gd name="T61" fmla="*/ 4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7" h="72">
                    <a:moveTo>
                      <a:pt x="64" y="40"/>
                    </a:moveTo>
                    <a:cubicBezTo>
                      <a:pt x="65" y="39"/>
                      <a:pt x="65" y="38"/>
                      <a:pt x="65" y="37"/>
                    </a:cubicBezTo>
                    <a:cubicBezTo>
                      <a:pt x="67" y="31"/>
                      <a:pt x="66" y="30"/>
                      <a:pt x="59" y="30"/>
                    </a:cubicBezTo>
                    <a:cubicBezTo>
                      <a:pt x="54" y="31"/>
                      <a:pt x="50" y="31"/>
                      <a:pt x="45" y="32"/>
                    </a:cubicBezTo>
                    <a:cubicBezTo>
                      <a:pt x="42" y="32"/>
                      <a:pt x="40" y="32"/>
                      <a:pt x="37" y="32"/>
                    </a:cubicBezTo>
                    <a:cubicBezTo>
                      <a:pt x="36" y="33"/>
                      <a:pt x="35" y="33"/>
                      <a:pt x="33" y="33"/>
                    </a:cubicBezTo>
                    <a:cubicBezTo>
                      <a:pt x="35" y="36"/>
                      <a:pt x="37" y="39"/>
                      <a:pt x="39" y="41"/>
                    </a:cubicBezTo>
                    <a:cubicBezTo>
                      <a:pt x="41" y="45"/>
                      <a:pt x="44" y="48"/>
                      <a:pt x="47" y="52"/>
                    </a:cubicBezTo>
                    <a:cubicBezTo>
                      <a:pt x="48" y="53"/>
                      <a:pt x="49" y="55"/>
                      <a:pt x="50" y="56"/>
                    </a:cubicBezTo>
                    <a:cubicBezTo>
                      <a:pt x="53" y="58"/>
                      <a:pt x="55" y="58"/>
                      <a:pt x="57" y="55"/>
                    </a:cubicBezTo>
                    <a:cubicBezTo>
                      <a:pt x="58" y="54"/>
                      <a:pt x="59" y="53"/>
                      <a:pt x="60" y="51"/>
                    </a:cubicBezTo>
                    <a:cubicBezTo>
                      <a:pt x="60" y="55"/>
                      <a:pt x="56" y="68"/>
                      <a:pt x="53" y="72"/>
                    </a:cubicBezTo>
                    <a:cubicBezTo>
                      <a:pt x="53" y="71"/>
                      <a:pt x="52" y="71"/>
                      <a:pt x="52" y="71"/>
                    </a:cubicBezTo>
                    <a:cubicBezTo>
                      <a:pt x="52" y="67"/>
                      <a:pt x="50" y="64"/>
                      <a:pt x="48" y="60"/>
                    </a:cubicBezTo>
                    <a:cubicBezTo>
                      <a:pt x="42" y="53"/>
                      <a:pt x="37" y="45"/>
                      <a:pt x="31" y="37"/>
                    </a:cubicBezTo>
                    <a:cubicBezTo>
                      <a:pt x="30" y="35"/>
                      <a:pt x="29" y="34"/>
                      <a:pt x="26" y="33"/>
                    </a:cubicBezTo>
                    <a:cubicBezTo>
                      <a:pt x="22" y="31"/>
                      <a:pt x="17" y="29"/>
                      <a:pt x="13" y="27"/>
                    </a:cubicBezTo>
                    <a:cubicBezTo>
                      <a:pt x="7" y="25"/>
                      <a:pt x="6" y="25"/>
                      <a:pt x="2" y="31"/>
                    </a:cubicBezTo>
                    <a:cubicBezTo>
                      <a:pt x="2" y="31"/>
                      <a:pt x="1" y="31"/>
                      <a:pt x="1" y="32"/>
                    </a:cubicBezTo>
                    <a:cubicBezTo>
                      <a:pt x="1" y="31"/>
                      <a:pt x="0" y="31"/>
                      <a:pt x="0" y="30"/>
                    </a:cubicBezTo>
                    <a:cubicBezTo>
                      <a:pt x="4" y="20"/>
                      <a:pt x="8" y="11"/>
                      <a:pt x="12" y="1"/>
                    </a:cubicBezTo>
                    <a:cubicBezTo>
                      <a:pt x="12" y="1"/>
                      <a:pt x="12" y="0"/>
                      <a:pt x="13" y="0"/>
                    </a:cubicBezTo>
                    <a:cubicBezTo>
                      <a:pt x="13" y="1"/>
                      <a:pt x="13" y="2"/>
                      <a:pt x="13" y="3"/>
                    </a:cubicBezTo>
                    <a:cubicBezTo>
                      <a:pt x="12" y="8"/>
                      <a:pt x="13" y="10"/>
                      <a:pt x="18" y="12"/>
                    </a:cubicBezTo>
                    <a:cubicBezTo>
                      <a:pt x="22" y="14"/>
                      <a:pt x="26" y="16"/>
                      <a:pt x="30" y="17"/>
                    </a:cubicBezTo>
                    <a:cubicBezTo>
                      <a:pt x="31" y="18"/>
                      <a:pt x="33" y="18"/>
                      <a:pt x="34" y="18"/>
                    </a:cubicBezTo>
                    <a:cubicBezTo>
                      <a:pt x="45" y="17"/>
                      <a:pt x="56" y="15"/>
                      <a:pt x="67" y="14"/>
                    </a:cubicBezTo>
                    <a:cubicBezTo>
                      <a:pt x="70" y="13"/>
                      <a:pt x="74" y="12"/>
                      <a:pt x="76" y="8"/>
                    </a:cubicBezTo>
                    <a:cubicBezTo>
                      <a:pt x="77" y="9"/>
                      <a:pt x="77" y="10"/>
                      <a:pt x="77" y="10"/>
                    </a:cubicBezTo>
                    <a:cubicBezTo>
                      <a:pt x="74" y="20"/>
                      <a:pt x="70" y="29"/>
                      <a:pt x="66" y="39"/>
                    </a:cubicBezTo>
                    <a:cubicBezTo>
                      <a:pt x="66" y="39"/>
                      <a:pt x="66" y="39"/>
                      <a:pt x="64" y="4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cs"/>
                </a:endParaRPr>
              </a:p>
            </p:txBody>
          </p:sp>
          <p:sp>
            <p:nvSpPr>
              <p:cNvPr id="141" name="Freeform 57"/>
              <p:cNvSpPr/>
              <p:nvPr/>
            </p:nvSpPr>
            <p:spPr bwMode="auto">
              <a:xfrm>
                <a:off x="8098858" y="23484939"/>
                <a:ext cx="479759" cy="424705"/>
              </a:xfrm>
              <a:custGeom>
                <a:avLst/>
                <a:gdLst>
                  <a:gd name="T0" fmla="*/ 5 w 68"/>
                  <a:gd name="T1" fmla="*/ 10 h 61"/>
                  <a:gd name="T2" fmla="*/ 5 w 68"/>
                  <a:gd name="T3" fmla="*/ 13 h 61"/>
                  <a:gd name="T4" fmla="*/ 12 w 68"/>
                  <a:gd name="T5" fmla="*/ 20 h 61"/>
                  <a:gd name="T6" fmla="*/ 37 w 68"/>
                  <a:gd name="T7" fmla="*/ 22 h 61"/>
                  <a:gd name="T8" fmla="*/ 61 w 68"/>
                  <a:gd name="T9" fmla="*/ 23 h 61"/>
                  <a:gd name="T10" fmla="*/ 64 w 68"/>
                  <a:gd name="T11" fmla="*/ 23 h 61"/>
                  <a:gd name="T12" fmla="*/ 63 w 68"/>
                  <a:gd name="T13" fmla="*/ 14 h 61"/>
                  <a:gd name="T14" fmla="*/ 58 w 68"/>
                  <a:gd name="T15" fmla="*/ 6 h 61"/>
                  <a:gd name="T16" fmla="*/ 50 w 68"/>
                  <a:gd name="T17" fmla="*/ 1 h 61"/>
                  <a:gd name="T18" fmla="*/ 68 w 68"/>
                  <a:gd name="T19" fmla="*/ 2 h 61"/>
                  <a:gd name="T20" fmla="*/ 64 w 68"/>
                  <a:gd name="T21" fmla="*/ 61 h 61"/>
                  <a:gd name="T22" fmla="*/ 46 w 68"/>
                  <a:gd name="T23" fmla="*/ 60 h 61"/>
                  <a:gd name="T24" fmla="*/ 47 w 68"/>
                  <a:gd name="T25" fmla="*/ 57 h 61"/>
                  <a:gd name="T26" fmla="*/ 49 w 68"/>
                  <a:gd name="T27" fmla="*/ 57 h 61"/>
                  <a:gd name="T28" fmla="*/ 63 w 68"/>
                  <a:gd name="T29" fmla="*/ 40 h 61"/>
                  <a:gd name="T30" fmla="*/ 60 w 68"/>
                  <a:gd name="T31" fmla="*/ 39 h 61"/>
                  <a:gd name="T32" fmla="*/ 17 w 68"/>
                  <a:gd name="T33" fmla="*/ 36 h 61"/>
                  <a:gd name="T34" fmla="*/ 12 w 68"/>
                  <a:gd name="T35" fmla="*/ 35 h 61"/>
                  <a:gd name="T36" fmla="*/ 3 w 68"/>
                  <a:gd name="T37" fmla="*/ 41 h 61"/>
                  <a:gd name="T38" fmla="*/ 2 w 68"/>
                  <a:gd name="T39" fmla="*/ 45 h 61"/>
                  <a:gd name="T40" fmla="*/ 2 w 68"/>
                  <a:gd name="T41" fmla="*/ 36 h 61"/>
                  <a:gd name="T42" fmla="*/ 2 w 68"/>
                  <a:gd name="T43" fmla="*/ 27 h 61"/>
                  <a:gd name="T44" fmla="*/ 3 w 68"/>
                  <a:gd name="T45" fmla="*/ 18 h 61"/>
                  <a:gd name="T46" fmla="*/ 4 w 68"/>
                  <a:gd name="T47" fmla="*/ 9 h 61"/>
                  <a:gd name="T48" fmla="*/ 5 w 68"/>
                  <a:gd name="T49" fmla="*/ 1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8" h="61">
                    <a:moveTo>
                      <a:pt x="5" y="10"/>
                    </a:moveTo>
                    <a:cubicBezTo>
                      <a:pt x="5" y="11"/>
                      <a:pt x="5" y="12"/>
                      <a:pt x="5" y="13"/>
                    </a:cubicBezTo>
                    <a:cubicBezTo>
                      <a:pt x="6" y="17"/>
                      <a:pt x="8" y="19"/>
                      <a:pt x="12" y="20"/>
                    </a:cubicBezTo>
                    <a:cubicBezTo>
                      <a:pt x="20" y="20"/>
                      <a:pt x="29" y="21"/>
                      <a:pt x="37" y="22"/>
                    </a:cubicBezTo>
                    <a:cubicBezTo>
                      <a:pt x="45" y="22"/>
                      <a:pt x="53" y="23"/>
                      <a:pt x="61" y="23"/>
                    </a:cubicBezTo>
                    <a:cubicBezTo>
                      <a:pt x="62" y="23"/>
                      <a:pt x="63" y="23"/>
                      <a:pt x="64" y="23"/>
                    </a:cubicBezTo>
                    <a:cubicBezTo>
                      <a:pt x="65" y="20"/>
                      <a:pt x="64" y="17"/>
                      <a:pt x="63" y="14"/>
                    </a:cubicBezTo>
                    <a:cubicBezTo>
                      <a:pt x="62" y="10"/>
                      <a:pt x="61" y="8"/>
                      <a:pt x="58" y="6"/>
                    </a:cubicBezTo>
                    <a:cubicBezTo>
                      <a:pt x="55" y="4"/>
                      <a:pt x="52" y="3"/>
                      <a:pt x="50" y="1"/>
                    </a:cubicBezTo>
                    <a:cubicBezTo>
                      <a:pt x="56" y="0"/>
                      <a:pt x="62" y="1"/>
                      <a:pt x="68" y="2"/>
                    </a:cubicBezTo>
                    <a:cubicBezTo>
                      <a:pt x="67" y="21"/>
                      <a:pt x="65" y="41"/>
                      <a:pt x="64" y="61"/>
                    </a:cubicBezTo>
                    <a:cubicBezTo>
                      <a:pt x="58" y="61"/>
                      <a:pt x="52" y="61"/>
                      <a:pt x="46" y="60"/>
                    </a:cubicBezTo>
                    <a:cubicBezTo>
                      <a:pt x="46" y="59"/>
                      <a:pt x="46" y="58"/>
                      <a:pt x="47" y="57"/>
                    </a:cubicBezTo>
                    <a:cubicBezTo>
                      <a:pt x="47" y="57"/>
                      <a:pt x="48" y="57"/>
                      <a:pt x="49" y="57"/>
                    </a:cubicBezTo>
                    <a:cubicBezTo>
                      <a:pt x="58" y="55"/>
                      <a:pt x="63" y="50"/>
                      <a:pt x="63" y="40"/>
                    </a:cubicBezTo>
                    <a:cubicBezTo>
                      <a:pt x="62" y="39"/>
                      <a:pt x="61" y="39"/>
                      <a:pt x="60" y="39"/>
                    </a:cubicBezTo>
                    <a:cubicBezTo>
                      <a:pt x="46" y="38"/>
                      <a:pt x="31" y="37"/>
                      <a:pt x="17" y="36"/>
                    </a:cubicBezTo>
                    <a:cubicBezTo>
                      <a:pt x="15" y="36"/>
                      <a:pt x="13" y="35"/>
                      <a:pt x="12" y="35"/>
                    </a:cubicBezTo>
                    <a:cubicBezTo>
                      <a:pt x="7" y="35"/>
                      <a:pt x="4" y="36"/>
                      <a:pt x="3" y="41"/>
                    </a:cubicBezTo>
                    <a:cubicBezTo>
                      <a:pt x="3" y="42"/>
                      <a:pt x="3" y="43"/>
                      <a:pt x="2" y="45"/>
                    </a:cubicBezTo>
                    <a:cubicBezTo>
                      <a:pt x="0" y="41"/>
                      <a:pt x="2" y="38"/>
                      <a:pt x="2" y="36"/>
                    </a:cubicBezTo>
                    <a:cubicBezTo>
                      <a:pt x="2" y="33"/>
                      <a:pt x="2" y="30"/>
                      <a:pt x="2" y="27"/>
                    </a:cubicBezTo>
                    <a:cubicBezTo>
                      <a:pt x="2" y="24"/>
                      <a:pt x="2" y="21"/>
                      <a:pt x="3" y="18"/>
                    </a:cubicBezTo>
                    <a:cubicBezTo>
                      <a:pt x="3" y="15"/>
                      <a:pt x="2" y="12"/>
                      <a:pt x="4" y="9"/>
                    </a:cubicBezTo>
                    <a:cubicBezTo>
                      <a:pt x="4" y="9"/>
                      <a:pt x="4" y="10"/>
                      <a:pt x="5" y="1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cs"/>
                </a:endParaRPr>
              </a:p>
            </p:txBody>
          </p:sp>
          <p:sp>
            <p:nvSpPr>
              <p:cNvPr id="142" name="Freeform 58"/>
              <p:cNvSpPr/>
              <p:nvPr/>
            </p:nvSpPr>
            <p:spPr bwMode="auto">
              <a:xfrm>
                <a:off x="6510147" y="20480543"/>
                <a:ext cx="432570" cy="542679"/>
              </a:xfrm>
              <a:custGeom>
                <a:avLst/>
                <a:gdLst>
                  <a:gd name="T0" fmla="*/ 6 w 61"/>
                  <a:gd name="T1" fmla="*/ 77 h 77"/>
                  <a:gd name="T2" fmla="*/ 5 w 61"/>
                  <a:gd name="T3" fmla="*/ 71 h 77"/>
                  <a:gd name="T4" fmla="*/ 5 w 61"/>
                  <a:gd name="T5" fmla="*/ 14 h 77"/>
                  <a:gd name="T6" fmla="*/ 0 w 61"/>
                  <a:gd name="T7" fmla="*/ 1 h 77"/>
                  <a:gd name="T8" fmla="*/ 29 w 61"/>
                  <a:gd name="T9" fmla="*/ 14 h 77"/>
                  <a:gd name="T10" fmla="*/ 25 w 61"/>
                  <a:gd name="T11" fmla="*/ 13 h 77"/>
                  <a:gd name="T12" fmla="*/ 20 w 61"/>
                  <a:gd name="T13" fmla="*/ 16 h 77"/>
                  <a:gd name="T14" fmla="*/ 20 w 61"/>
                  <a:gd name="T15" fmla="*/ 19 h 77"/>
                  <a:gd name="T16" fmla="*/ 19 w 61"/>
                  <a:gd name="T17" fmla="*/ 55 h 77"/>
                  <a:gd name="T18" fmla="*/ 20 w 61"/>
                  <a:gd name="T19" fmla="*/ 57 h 77"/>
                  <a:gd name="T20" fmla="*/ 21 w 61"/>
                  <a:gd name="T21" fmla="*/ 57 h 77"/>
                  <a:gd name="T22" fmla="*/ 45 w 61"/>
                  <a:gd name="T23" fmla="*/ 31 h 77"/>
                  <a:gd name="T24" fmla="*/ 45 w 61"/>
                  <a:gd name="T25" fmla="*/ 31 h 77"/>
                  <a:gd name="T26" fmla="*/ 44 w 61"/>
                  <a:gd name="T27" fmla="*/ 21 h 77"/>
                  <a:gd name="T28" fmla="*/ 43 w 61"/>
                  <a:gd name="T29" fmla="*/ 19 h 77"/>
                  <a:gd name="T30" fmla="*/ 61 w 61"/>
                  <a:gd name="T31" fmla="*/ 26 h 77"/>
                  <a:gd name="T32" fmla="*/ 59 w 61"/>
                  <a:gd name="T33" fmla="*/ 27 h 77"/>
                  <a:gd name="T34" fmla="*/ 49 w 61"/>
                  <a:gd name="T35" fmla="*/ 32 h 77"/>
                  <a:gd name="T36" fmla="*/ 10 w 61"/>
                  <a:gd name="T37" fmla="*/ 73 h 77"/>
                  <a:gd name="T38" fmla="*/ 6 w 61"/>
                  <a:gd name="T39"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1" h="77">
                    <a:moveTo>
                      <a:pt x="6" y="77"/>
                    </a:moveTo>
                    <a:cubicBezTo>
                      <a:pt x="5" y="74"/>
                      <a:pt x="5" y="73"/>
                      <a:pt x="5" y="71"/>
                    </a:cubicBezTo>
                    <a:cubicBezTo>
                      <a:pt x="5" y="52"/>
                      <a:pt x="5" y="33"/>
                      <a:pt x="5" y="14"/>
                    </a:cubicBezTo>
                    <a:cubicBezTo>
                      <a:pt x="5" y="9"/>
                      <a:pt x="5" y="4"/>
                      <a:pt x="0" y="1"/>
                    </a:cubicBezTo>
                    <a:cubicBezTo>
                      <a:pt x="4" y="0"/>
                      <a:pt x="26" y="10"/>
                      <a:pt x="29" y="14"/>
                    </a:cubicBezTo>
                    <a:cubicBezTo>
                      <a:pt x="28" y="13"/>
                      <a:pt x="27" y="13"/>
                      <a:pt x="25" y="13"/>
                    </a:cubicBezTo>
                    <a:cubicBezTo>
                      <a:pt x="22" y="12"/>
                      <a:pt x="21" y="13"/>
                      <a:pt x="20" y="16"/>
                    </a:cubicBezTo>
                    <a:cubicBezTo>
                      <a:pt x="20" y="17"/>
                      <a:pt x="20" y="18"/>
                      <a:pt x="20" y="19"/>
                    </a:cubicBezTo>
                    <a:cubicBezTo>
                      <a:pt x="19" y="31"/>
                      <a:pt x="19" y="43"/>
                      <a:pt x="19" y="55"/>
                    </a:cubicBezTo>
                    <a:cubicBezTo>
                      <a:pt x="19" y="55"/>
                      <a:pt x="19" y="56"/>
                      <a:pt x="20" y="57"/>
                    </a:cubicBezTo>
                    <a:cubicBezTo>
                      <a:pt x="20" y="57"/>
                      <a:pt x="21" y="57"/>
                      <a:pt x="21" y="57"/>
                    </a:cubicBezTo>
                    <a:cubicBezTo>
                      <a:pt x="29" y="48"/>
                      <a:pt x="37" y="40"/>
                      <a:pt x="45" y="31"/>
                    </a:cubicBezTo>
                    <a:cubicBezTo>
                      <a:pt x="45" y="31"/>
                      <a:pt x="45" y="31"/>
                      <a:pt x="45" y="31"/>
                    </a:cubicBezTo>
                    <a:cubicBezTo>
                      <a:pt x="49" y="26"/>
                      <a:pt x="49" y="24"/>
                      <a:pt x="44" y="21"/>
                    </a:cubicBezTo>
                    <a:cubicBezTo>
                      <a:pt x="43" y="20"/>
                      <a:pt x="43" y="20"/>
                      <a:pt x="43" y="19"/>
                    </a:cubicBezTo>
                    <a:cubicBezTo>
                      <a:pt x="49" y="20"/>
                      <a:pt x="55" y="23"/>
                      <a:pt x="61" y="26"/>
                    </a:cubicBezTo>
                    <a:cubicBezTo>
                      <a:pt x="60" y="27"/>
                      <a:pt x="60" y="27"/>
                      <a:pt x="59" y="27"/>
                    </a:cubicBezTo>
                    <a:cubicBezTo>
                      <a:pt x="55" y="27"/>
                      <a:pt x="52" y="29"/>
                      <a:pt x="49" y="32"/>
                    </a:cubicBezTo>
                    <a:cubicBezTo>
                      <a:pt x="36" y="46"/>
                      <a:pt x="23" y="60"/>
                      <a:pt x="10" y="73"/>
                    </a:cubicBezTo>
                    <a:cubicBezTo>
                      <a:pt x="9" y="74"/>
                      <a:pt x="8" y="75"/>
                      <a:pt x="6" y="7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cs"/>
                </a:endParaRPr>
              </a:p>
            </p:txBody>
          </p:sp>
          <p:sp>
            <p:nvSpPr>
              <p:cNvPr id="143" name="Freeform 59"/>
              <p:cNvSpPr/>
              <p:nvPr/>
            </p:nvSpPr>
            <p:spPr bwMode="auto">
              <a:xfrm>
                <a:off x="2585558" y="22053525"/>
                <a:ext cx="495489" cy="432570"/>
              </a:xfrm>
              <a:custGeom>
                <a:avLst/>
                <a:gdLst>
                  <a:gd name="T0" fmla="*/ 0 w 71"/>
                  <a:gd name="T1" fmla="*/ 32 h 61"/>
                  <a:gd name="T2" fmla="*/ 15 w 71"/>
                  <a:gd name="T3" fmla="*/ 0 h 61"/>
                  <a:gd name="T4" fmla="*/ 14 w 71"/>
                  <a:gd name="T5" fmla="*/ 3 h 61"/>
                  <a:gd name="T6" fmla="*/ 19 w 71"/>
                  <a:gd name="T7" fmla="*/ 13 h 61"/>
                  <a:gd name="T8" fmla="*/ 58 w 71"/>
                  <a:gd name="T9" fmla="*/ 33 h 61"/>
                  <a:gd name="T10" fmla="*/ 68 w 71"/>
                  <a:gd name="T11" fmla="*/ 31 h 61"/>
                  <a:gd name="T12" fmla="*/ 71 w 71"/>
                  <a:gd name="T13" fmla="*/ 28 h 61"/>
                  <a:gd name="T14" fmla="*/ 56 w 71"/>
                  <a:gd name="T15" fmla="*/ 61 h 61"/>
                  <a:gd name="T16" fmla="*/ 56 w 71"/>
                  <a:gd name="T17" fmla="*/ 57 h 61"/>
                  <a:gd name="T18" fmla="*/ 52 w 71"/>
                  <a:gd name="T19" fmla="*/ 47 h 61"/>
                  <a:gd name="T20" fmla="*/ 13 w 71"/>
                  <a:gd name="T21" fmla="*/ 28 h 61"/>
                  <a:gd name="T22" fmla="*/ 1 w 71"/>
                  <a:gd name="T23" fmla="*/ 30 h 61"/>
                  <a:gd name="T24" fmla="*/ 0 w 71"/>
                  <a:gd name="T25" fmla="*/ 32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1" h="61">
                    <a:moveTo>
                      <a:pt x="0" y="32"/>
                    </a:moveTo>
                    <a:cubicBezTo>
                      <a:pt x="0" y="27"/>
                      <a:pt x="11" y="4"/>
                      <a:pt x="15" y="0"/>
                    </a:cubicBezTo>
                    <a:cubicBezTo>
                      <a:pt x="14" y="1"/>
                      <a:pt x="14" y="2"/>
                      <a:pt x="14" y="3"/>
                    </a:cubicBezTo>
                    <a:cubicBezTo>
                      <a:pt x="13" y="9"/>
                      <a:pt x="14" y="11"/>
                      <a:pt x="19" y="13"/>
                    </a:cubicBezTo>
                    <a:cubicBezTo>
                      <a:pt x="32" y="20"/>
                      <a:pt x="45" y="27"/>
                      <a:pt x="58" y="33"/>
                    </a:cubicBezTo>
                    <a:cubicBezTo>
                      <a:pt x="63" y="36"/>
                      <a:pt x="65" y="35"/>
                      <a:pt x="68" y="31"/>
                    </a:cubicBezTo>
                    <a:cubicBezTo>
                      <a:pt x="69" y="30"/>
                      <a:pt x="70" y="29"/>
                      <a:pt x="71" y="28"/>
                    </a:cubicBezTo>
                    <a:cubicBezTo>
                      <a:pt x="70" y="32"/>
                      <a:pt x="60" y="56"/>
                      <a:pt x="56" y="61"/>
                    </a:cubicBezTo>
                    <a:cubicBezTo>
                      <a:pt x="56" y="59"/>
                      <a:pt x="56" y="58"/>
                      <a:pt x="56" y="57"/>
                    </a:cubicBezTo>
                    <a:cubicBezTo>
                      <a:pt x="57" y="52"/>
                      <a:pt x="56" y="50"/>
                      <a:pt x="52" y="47"/>
                    </a:cubicBezTo>
                    <a:cubicBezTo>
                      <a:pt x="39" y="41"/>
                      <a:pt x="26" y="34"/>
                      <a:pt x="13" y="28"/>
                    </a:cubicBezTo>
                    <a:cubicBezTo>
                      <a:pt x="7" y="25"/>
                      <a:pt x="6" y="25"/>
                      <a:pt x="1" y="30"/>
                    </a:cubicBezTo>
                    <a:cubicBezTo>
                      <a:pt x="1" y="31"/>
                      <a:pt x="1" y="31"/>
                      <a:pt x="0" y="32"/>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cs"/>
                </a:endParaRPr>
              </a:p>
            </p:txBody>
          </p:sp>
          <p:sp>
            <p:nvSpPr>
              <p:cNvPr id="144" name="Freeform 60"/>
              <p:cNvSpPr/>
              <p:nvPr/>
            </p:nvSpPr>
            <p:spPr bwMode="auto">
              <a:xfrm>
                <a:off x="8090993" y="22863611"/>
                <a:ext cx="479759" cy="314596"/>
              </a:xfrm>
              <a:custGeom>
                <a:avLst/>
                <a:gdLst>
                  <a:gd name="T0" fmla="*/ 5 w 69"/>
                  <a:gd name="T1" fmla="*/ 45 h 45"/>
                  <a:gd name="T2" fmla="*/ 0 w 69"/>
                  <a:gd name="T3" fmla="*/ 13 h 45"/>
                  <a:gd name="T4" fmla="*/ 1 w 69"/>
                  <a:gd name="T5" fmla="*/ 11 h 45"/>
                  <a:gd name="T6" fmla="*/ 3 w 69"/>
                  <a:gd name="T7" fmla="*/ 15 h 45"/>
                  <a:gd name="T8" fmla="*/ 11 w 69"/>
                  <a:gd name="T9" fmla="*/ 19 h 45"/>
                  <a:gd name="T10" fmla="*/ 47 w 69"/>
                  <a:gd name="T11" fmla="*/ 13 h 45"/>
                  <a:gd name="T12" fmla="*/ 55 w 69"/>
                  <a:gd name="T13" fmla="*/ 12 h 45"/>
                  <a:gd name="T14" fmla="*/ 62 w 69"/>
                  <a:gd name="T15" fmla="*/ 5 h 45"/>
                  <a:gd name="T16" fmla="*/ 62 w 69"/>
                  <a:gd name="T17" fmla="*/ 0 h 45"/>
                  <a:gd name="T18" fmla="*/ 64 w 69"/>
                  <a:gd name="T19" fmla="*/ 3 h 45"/>
                  <a:gd name="T20" fmla="*/ 69 w 69"/>
                  <a:gd name="T21" fmla="*/ 35 h 45"/>
                  <a:gd name="T22" fmla="*/ 67 w 69"/>
                  <a:gd name="T23" fmla="*/ 35 h 45"/>
                  <a:gd name="T24" fmla="*/ 66 w 69"/>
                  <a:gd name="T25" fmla="*/ 33 h 45"/>
                  <a:gd name="T26" fmla="*/ 57 w 69"/>
                  <a:gd name="T27" fmla="*/ 27 h 45"/>
                  <a:gd name="T28" fmla="*/ 14 w 69"/>
                  <a:gd name="T29" fmla="*/ 35 h 45"/>
                  <a:gd name="T30" fmla="*/ 7 w 69"/>
                  <a:gd name="T31" fmla="*/ 42 h 45"/>
                  <a:gd name="T32" fmla="*/ 6 w 69"/>
                  <a:gd name="T33" fmla="*/ 45 h 45"/>
                  <a:gd name="T34" fmla="*/ 5 w 69"/>
                  <a:gd name="T35"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9" h="45">
                    <a:moveTo>
                      <a:pt x="5" y="45"/>
                    </a:moveTo>
                    <a:cubicBezTo>
                      <a:pt x="3" y="35"/>
                      <a:pt x="2" y="24"/>
                      <a:pt x="0" y="13"/>
                    </a:cubicBezTo>
                    <a:cubicBezTo>
                      <a:pt x="0" y="13"/>
                      <a:pt x="0" y="12"/>
                      <a:pt x="1" y="11"/>
                    </a:cubicBezTo>
                    <a:cubicBezTo>
                      <a:pt x="2" y="13"/>
                      <a:pt x="2" y="14"/>
                      <a:pt x="3" y="15"/>
                    </a:cubicBezTo>
                    <a:cubicBezTo>
                      <a:pt x="5" y="19"/>
                      <a:pt x="6" y="20"/>
                      <a:pt x="11" y="19"/>
                    </a:cubicBezTo>
                    <a:cubicBezTo>
                      <a:pt x="23" y="17"/>
                      <a:pt x="35" y="15"/>
                      <a:pt x="47" y="13"/>
                    </a:cubicBezTo>
                    <a:cubicBezTo>
                      <a:pt x="50" y="13"/>
                      <a:pt x="52" y="12"/>
                      <a:pt x="55" y="12"/>
                    </a:cubicBezTo>
                    <a:cubicBezTo>
                      <a:pt x="60" y="11"/>
                      <a:pt x="61" y="9"/>
                      <a:pt x="62" y="5"/>
                    </a:cubicBezTo>
                    <a:cubicBezTo>
                      <a:pt x="62" y="4"/>
                      <a:pt x="62" y="3"/>
                      <a:pt x="62" y="0"/>
                    </a:cubicBezTo>
                    <a:cubicBezTo>
                      <a:pt x="63" y="2"/>
                      <a:pt x="64" y="3"/>
                      <a:pt x="64" y="3"/>
                    </a:cubicBezTo>
                    <a:cubicBezTo>
                      <a:pt x="65" y="14"/>
                      <a:pt x="67" y="24"/>
                      <a:pt x="69" y="35"/>
                    </a:cubicBezTo>
                    <a:cubicBezTo>
                      <a:pt x="68" y="35"/>
                      <a:pt x="68" y="35"/>
                      <a:pt x="67" y="35"/>
                    </a:cubicBezTo>
                    <a:cubicBezTo>
                      <a:pt x="67" y="35"/>
                      <a:pt x="66" y="34"/>
                      <a:pt x="66" y="33"/>
                    </a:cubicBezTo>
                    <a:cubicBezTo>
                      <a:pt x="64" y="28"/>
                      <a:pt x="62" y="27"/>
                      <a:pt x="57" y="27"/>
                    </a:cubicBezTo>
                    <a:cubicBezTo>
                      <a:pt x="43" y="30"/>
                      <a:pt x="28" y="32"/>
                      <a:pt x="14" y="35"/>
                    </a:cubicBezTo>
                    <a:cubicBezTo>
                      <a:pt x="9" y="35"/>
                      <a:pt x="7" y="37"/>
                      <a:pt x="7" y="42"/>
                    </a:cubicBezTo>
                    <a:cubicBezTo>
                      <a:pt x="7" y="43"/>
                      <a:pt x="6" y="44"/>
                      <a:pt x="6" y="45"/>
                    </a:cubicBezTo>
                    <a:cubicBezTo>
                      <a:pt x="6" y="45"/>
                      <a:pt x="5" y="45"/>
                      <a:pt x="5" y="45"/>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cs"/>
                </a:endParaRPr>
              </a:p>
            </p:txBody>
          </p:sp>
          <p:sp>
            <p:nvSpPr>
              <p:cNvPr id="145" name="Freeform 61"/>
              <p:cNvSpPr/>
              <p:nvPr/>
            </p:nvSpPr>
            <p:spPr bwMode="auto">
              <a:xfrm>
                <a:off x="5865225" y="20346840"/>
                <a:ext cx="291002" cy="487624"/>
              </a:xfrm>
              <a:custGeom>
                <a:avLst/>
                <a:gdLst>
                  <a:gd name="T0" fmla="*/ 1 w 42"/>
                  <a:gd name="T1" fmla="*/ 64 h 70"/>
                  <a:gd name="T2" fmla="*/ 4 w 42"/>
                  <a:gd name="T3" fmla="*/ 64 h 70"/>
                  <a:gd name="T4" fmla="*/ 10 w 42"/>
                  <a:gd name="T5" fmla="*/ 57 h 70"/>
                  <a:gd name="T6" fmla="*/ 13 w 42"/>
                  <a:gd name="T7" fmla="*/ 41 h 70"/>
                  <a:gd name="T8" fmla="*/ 16 w 42"/>
                  <a:gd name="T9" fmla="*/ 14 h 70"/>
                  <a:gd name="T10" fmla="*/ 17 w 42"/>
                  <a:gd name="T11" fmla="*/ 10 h 70"/>
                  <a:gd name="T12" fmla="*/ 11 w 42"/>
                  <a:gd name="T13" fmla="*/ 2 h 70"/>
                  <a:gd name="T14" fmla="*/ 9 w 42"/>
                  <a:gd name="T15" fmla="*/ 0 h 70"/>
                  <a:gd name="T16" fmla="*/ 42 w 42"/>
                  <a:gd name="T17" fmla="*/ 4 h 70"/>
                  <a:gd name="T18" fmla="*/ 42 w 42"/>
                  <a:gd name="T19" fmla="*/ 5 h 70"/>
                  <a:gd name="T20" fmla="*/ 39 w 42"/>
                  <a:gd name="T21" fmla="*/ 6 h 70"/>
                  <a:gd name="T22" fmla="*/ 32 w 42"/>
                  <a:gd name="T23" fmla="*/ 13 h 70"/>
                  <a:gd name="T24" fmla="*/ 27 w 42"/>
                  <a:gd name="T25" fmla="*/ 47 h 70"/>
                  <a:gd name="T26" fmla="*/ 25 w 42"/>
                  <a:gd name="T27" fmla="*/ 58 h 70"/>
                  <a:gd name="T28" fmla="*/ 31 w 42"/>
                  <a:gd name="T29" fmla="*/ 68 h 70"/>
                  <a:gd name="T30" fmla="*/ 33 w 42"/>
                  <a:gd name="T31" fmla="*/ 69 h 70"/>
                  <a:gd name="T32" fmla="*/ 33 w 42"/>
                  <a:gd name="T33" fmla="*/ 70 h 70"/>
                  <a:gd name="T34" fmla="*/ 0 w 42"/>
                  <a:gd name="T35" fmla="*/ 66 h 70"/>
                  <a:gd name="T36" fmla="*/ 1 w 42"/>
                  <a:gd name="T37" fmla="*/ 6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2" h="70">
                    <a:moveTo>
                      <a:pt x="1" y="64"/>
                    </a:moveTo>
                    <a:cubicBezTo>
                      <a:pt x="2" y="64"/>
                      <a:pt x="3" y="64"/>
                      <a:pt x="4" y="64"/>
                    </a:cubicBezTo>
                    <a:cubicBezTo>
                      <a:pt x="8" y="63"/>
                      <a:pt x="10" y="62"/>
                      <a:pt x="10" y="57"/>
                    </a:cubicBezTo>
                    <a:cubicBezTo>
                      <a:pt x="11" y="52"/>
                      <a:pt x="12" y="47"/>
                      <a:pt x="13" y="41"/>
                    </a:cubicBezTo>
                    <a:cubicBezTo>
                      <a:pt x="14" y="32"/>
                      <a:pt x="15" y="23"/>
                      <a:pt x="16" y="14"/>
                    </a:cubicBezTo>
                    <a:cubicBezTo>
                      <a:pt x="16" y="13"/>
                      <a:pt x="17" y="12"/>
                      <a:pt x="17" y="10"/>
                    </a:cubicBezTo>
                    <a:cubicBezTo>
                      <a:pt x="17" y="5"/>
                      <a:pt x="16" y="4"/>
                      <a:pt x="11" y="2"/>
                    </a:cubicBezTo>
                    <a:cubicBezTo>
                      <a:pt x="10" y="1"/>
                      <a:pt x="10" y="1"/>
                      <a:pt x="9" y="0"/>
                    </a:cubicBezTo>
                    <a:cubicBezTo>
                      <a:pt x="20" y="1"/>
                      <a:pt x="31" y="2"/>
                      <a:pt x="42" y="4"/>
                    </a:cubicBezTo>
                    <a:cubicBezTo>
                      <a:pt x="42" y="5"/>
                      <a:pt x="42" y="5"/>
                      <a:pt x="42" y="5"/>
                    </a:cubicBezTo>
                    <a:cubicBezTo>
                      <a:pt x="41" y="5"/>
                      <a:pt x="40" y="6"/>
                      <a:pt x="39" y="6"/>
                    </a:cubicBezTo>
                    <a:cubicBezTo>
                      <a:pt x="34" y="6"/>
                      <a:pt x="32" y="7"/>
                      <a:pt x="32" y="13"/>
                    </a:cubicBezTo>
                    <a:cubicBezTo>
                      <a:pt x="30" y="24"/>
                      <a:pt x="28" y="36"/>
                      <a:pt x="27" y="47"/>
                    </a:cubicBezTo>
                    <a:cubicBezTo>
                      <a:pt x="26" y="51"/>
                      <a:pt x="26" y="55"/>
                      <a:pt x="25" y="58"/>
                    </a:cubicBezTo>
                    <a:cubicBezTo>
                      <a:pt x="25" y="64"/>
                      <a:pt x="26" y="66"/>
                      <a:pt x="31" y="68"/>
                    </a:cubicBezTo>
                    <a:cubicBezTo>
                      <a:pt x="32" y="68"/>
                      <a:pt x="32" y="69"/>
                      <a:pt x="33" y="69"/>
                    </a:cubicBezTo>
                    <a:cubicBezTo>
                      <a:pt x="33" y="69"/>
                      <a:pt x="33" y="69"/>
                      <a:pt x="33" y="70"/>
                    </a:cubicBezTo>
                    <a:cubicBezTo>
                      <a:pt x="22" y="69"/>
                      <a:pt x="11" y="68"/>
                      <a:pt x="0" y="66"/>
                    </a:cubicBezTo>
                    <a:cubicBezTo>
                      <a:pt x="1" y="65"/>
                      <a:pt x="1" y="65"/>
                      <a:pt x="1" y="64"/>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cs"/>
                </a:endParaRPr>
              </a:p>
            </p:txBody>
          </p:sp>
          <p:sp>
            <p:nvSpPr>
              <p:cNvPr id="146" name="Freeform 62"/>
              <p:cNvSpPr/>
              <p:nvPr/>
            </p:nvSpPr>
            <p:spPr bwMode="auto">
              <a:xfrm>
                <a:off x="4087756" y="25828682"/>
                <a:ext cx="361786" cy="471895"/>
              </a:xfrm>
              <a:custGeom>
                <a:avLst/>
                <a:gdLst>
                  <a:gd name="T0" fmla="*/ 1 w 52"/>
                  <a:gd name="T1" fmla="*/ 51 h 67"/>
                  <a:gd name="T2" fmla="*/ 5 w 52"/>
                  <a:gd name="T3" fmla="*/ 52 h 67"/>
                  <a:gd name="T4" fmla="*/ 16 w 52"/>
                  <a:gd name="T5" fmla="*/ 47 h 67"/>
                  <a:gd name="T6" fmla="*/ 32 w 52"/>
                  <a:gd name="T7" fmla="*/ 12 h 67"/>
                  <a:gd name="T8" fmla="*/ 33 w 52"/>
                  <a:gd name="T9" fmla="*/ 9 h 67"/>
                  <a:gd name="T10" fmla="*/ 29 w 52"/>
                  <a:gd name="T11" fmla="*/ 2 h 67"/>
                  <a:gd name="T12" fmla="*/ 23 w 52"/>
                  <a:gd name="T13" fmla="*/ 1 h 67"/>
                  <a:gd name="T14" fmla="*/ 52 w 52"/>
                  <a:gd name="T15" fmla="*/ 1 h 67"/>
                  <a:gd name="T16" fmla="*/ 51 w 52"/>
                  <a:gd name="T17" fmla="*/ 4 h 67"/>
                  <a:gd name="T18" fmla="*/ 29 w 52"/>
                  <a:gd name="T19" fmla="*/ 52 h 67"/>
                  <a:gd name="T20" fmla="*/ 33 w 52"/>
                  <a:gd name="T21" fmla="*/ 65 h 67"/>
                  <a:gd name="T22" fmla="*/ 34 w 52"/>
                  <a:gd name="T23" fmla="*/ 66 h 67"/>
                  <a:gd name="T24" fmla="*/ 34 w 52"/>
                  <a:gd name="T25" fmla="*/ 67 h 67"/>
                  <a:gd name="T26" fmla="*/ 33 w 52"/>
                  <a:gd name="T27" fmla="*/ 67 h 67"/>
                  <a:gd name="T28" fmla="*/ 2 w 52"/>
                  <a:gd name="T29" fmla="*/ 53 h 67"/>
                  <a:gd name="T30" fmla="*/ 0 w 52"/>
                  <a:gd name="T31" fmla="*/ 52 h 67"/>
                  <a:gd name="T32" fmla="*/ 1 w 52"/>
                  <a:gd name="T33" fmla="*/ 5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2" h="67">
                    <a:moveTo>
                      <a:pt x="1" y="51"/>
                    </a:moveTo>
                    <a:cubicBezTo>
                      <a:pt x="2" y="51"/>
                      <a:pt x="4" y="51"/>
                      <a:pt x="5" y="52"/>
                    </a:cubicBezTo>
                    <a:cubicBezTo>
                      <a:pt x="10" y="53"/>
                      <a:pt x="13" y="52"/>
                      <a:pt x="16" y="47"/>
                    </a:cubicBezTo>
                    <a:cubicBezTo>
                      <a:pt x="21" y="35"/>
                      <a:pt x="27" y="23"/>
                      <a:pt x="32" y="12"/>
                    </a:cubicBezTo>
                    <a:cubicBezTo>
                      <a:pt x="33" y="11"/>
                      <a:pt x="33" y="10"/>
                      <a:pt x="33" y="9"/>
                    </a:cubicBezTo>
                    <a:cubicBezTo>
                      <a:pt x="34" y="5"/>
                      <a:pt x="33" y="3"/>
                      <a:pt x="29" y="2"/>
                    </a:cubicBezTo>
                    <a:cubicBezTo>
                      <a:pt x="28" y="2"/>
                      <a:pt x="26" y="2"/>
                      <a:pt x="23" y="1"/>
                    </a:cubicBezTo>
                    <a:cubicBezTo>
                      <a:pt x="27" y="0"/>
                      <a:pt x="44" y="0"/>
                      <a:pt x="52" y="1"/>
                    </a:cubicBezTo>
                    <a:cubicBezTo>
                      <a:pt x="52" y="2"/>
                      <a:pt x="52" y="3"/>
                      <a:pt x="51" y="4"/>
                    </a:cubicBezTo>
                    <a:cubicBezTo>
                      <a:pt x="44" y="20"/>
                      <a:pt x="37" y="36"/>
                      <a:pt x="29" y="52"/>
                    </a:cubicBezTo>
                    <a:cubicBezTo>
                      <a:pt x="26" y="59"/>
                      <a:pt x="26" y="61"/>
                      <a:pt x="33" y="65"/>
                    </a:cubicBezTo>
                    <a:cubicBezTo>
                      <a:pt x="33" y="65"/>
                      <a:pt x="34" y="66"/>
                      <a:pt x="34" y="66"/>
                    </a:cubicBezTo>
                    <a:cubicBezTo>
                      <a:pt x="34" y="66"/>
                      <a:pt x="34" y="67"/>
                      <a:pt x="34" y="67"/>
                    </a:cubicBezTo>
                    <a:cubicBezTo>
                      <a:pt x="34" y="67"/>
                      <a:pt x="33" y="67"/>
                      <a:pt x="33" y="67"/>
                    </a:cubicBezTo>
                    <a:cubicBezTo>
                      <a:pt x="23" y="62"/>
                      <a:pt x="13" y="58"/>
                      <a:pt x="2" y="53"/>
                    </a:cubicBezTo>
                    <a:cubicBezTo>
                      <a:pt x="1" y="53"/>
                      <a:pt x="1" y="52"/>
                      <a:pt x="0" y="52"/>
                    </a:cubicBezTo>
                    <a:cubicBezTo>
                      <a:pt x="1" y="51"/>
                      <a:pt x="1" y="51"/>
                      <a:pt x="1" y="51"/>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cs"/>
                </a:endParaRPr>
              </a:p>
            </p:txBody>
          </p:sp>
          <p:sp>
            <p:nvSpPr>
              <p:cNvPr id="147" name="Freeform 71"/>
              <p:cNvSpPr>
                <a:spLocks noEditPoints="1"/>
              </p:cNvSpPr>
              <p:nvPr/>
            </p:nvSpPr>
            <p:spPr bwMode="auto">
              <a:xfrm>
                <a:off x="3199023" y="21141194"/>
                <a:ext cx="4561646" cy="4553784"/>
              </a:xfrm>
              <a:custGeom>
                <a:avLst/>
                <a:gdLst>
                  <a:gd name="T0" fmla="*/ 326 w 652"/>
                  <a:gd name="T1" fmla="*/ 652 h 652"/>
                  <a:gd name="T2" fmla="*/ 326 w 652"/>
                  <a:gd name="T3" fmla="*/ 0 h 652"/>
                  <a:gd name="T4" fmla="*/ 300 w 652"/>
                  <a:gd name="T5" fmla="*/ 368 h 652"/>
                  <a:gd name="T6" fmla="*/ 300 w 652"/>
                  <a:gd name="T7" fmla="*/ 408 h 652"/>
                  <a:gd name="T8" fmla="*/ 292 w 652"/>
                  <a:gd name="T9" fmla="*/ 425 h 652"/>
                  <a:gd name="T10" fmla="*/ 239 w 652"/>
                  <a:gd name="T11" fmla="*/ 475 h 652"/>
                  <a:gd name="T12" fmla="*/ 208 w 652"/>
                  <a:gd name="T13" fmla="*/ 558 h 652"/>
                  <a:gd name="T14" fmla="*/ 256 w 652"/>
                  <a:gd name="T15" fmla="*/ 566 h 652"/>
                  <a:gd name="T16" fmla="*/ 264 w 652"/>
                  <a:gd name="T17" fmla="*/ 540 h 652"/>
                  <a:gd name="T18" fmla="*/ 312 w 652"/>
                  <a:gd name="T19" fmla="*/ 473 h 652"/>
                  <a:gd name="T20" fmla="*/ 346 w 652"/>
                  <a:gd name="T21" fmla="*/ 477 h 652"/>
                  <a:gd name="T22" fmla="*/ 390 w 652"/>
                  <a:gd name="T23" fmla="*/ 550 h 652"/>
                  <a:gd name="T24" fmla="*/ 410 w 652"/>
                  <a:gd name="T25" fmla="*/ 582 h 652"/>
                  <a:gd name="T26" fmla="*/ 439 w 652"/>
                  <a:gd name="T27" fmla="*/ 536 h 652"/>
                  <a:gd name="T28" fmla="*/ 360 w 652"/>
                  <a:gd name="T29" fmla="*/ 425 h 652"/>
                  <a:gd name="T30" fmla="*/ 351 w 652"/>
                  <a:gd name="T31" fmla="*/ 372 h 652"/>
                  <a:gd name="T32" fmla="*/ 357 w 652"/>
                  <a:gd name="T33" fmla="*/ 369 h 652"/>
                  <a:gd name="T34" fmla="*/ 453 w 652"/>
                  <a:gd name="T35" fmla="*/ 459 h 652"/>
                  <a:gd name="T36" fmla="*/ 489 w 652"/>
                  <a:gd name="T37" fmla="*/ 522 h 652"/>
                  <a:gd name="T38" fmla="*/ 526 w 652"/>
                  <a:gd name="T39" fmla="*/ 508 h 652"/>
                  <a:gd name="T40" fmla="*/ 512 w 652"/>
                  <a:gd name="T41" fmla="*/ 460 h 652"/>
                  <a:gd name="T42" fmla="*/ 373 w 652"/>
                  <a:gd name="T43" fmla="*/ 322 h 652"/>
                  <a:gd name="T44" fmla="*/ 351 w 652"/>
                  <a:gd name="T45" fmla="*/ 304 h 652"/>
                  <a:gd name="T46" fmla="*/ 306 w 652"/>
                  <a:gd name="T47" fmla="*/ 286 h 652"/>
                  <a:gd name="T48" fmla="*/ 300 w 652"/>
                  <a:gd name="T49" fmla="*/ 316 h 652"/>
                  <a:gd name="T50" fmla="*/ 210 w 652"/>
                  <a:gd name="T51" fmla="*/ 361 h 652"/>
                  <a:gd name="T52" fmla="*/ 128 w 652"/>
                  <a:gd name="T53" fmla="*/ 483 h 652"/>
                  <a:gd name="T54" fmla="*/ 140 w 652"/>
                  <a:gd name="T55" fmla="*/ 526 h 652"/>
                  <a:gd name="T56" fmla="*/ 172 w 652"/>
                  <a:gd name="T57" fmla="*/ 509 h 652"/>
                  <a:gd name="T58" fmla="*/ 246 w 652"/>
                  <a:gd name="T59" fmla="*/ 399 h 652"/>
                  <a:gd name="T60" fmla="*/ 300 w 652"/>
                  <a:gd name="T61" fmla="*/ 368 h 652"/>
                  <a:gd name="T62" fmla="*/ 249 w 652"/>
                  <a:gd name="T63" fmla="*/ 114 h 652"/>
                  <a:gd name="T64" fmla="*/ 123 w 652"/>
                  <a:gd name="T65" fmla="*/ 169 h 652"/>
                  <a:gd name="T66" fmla="*/ 75 w 652"/>
                  <a:gd name="T67" fmla="*/ 214 h 652"/>
                  <a:gd name="T68" fmla="*/ 108 w 652"/>
                  <a:gd name="T69" fmla="*/ 242 h 652"/>
                  <a:gd name="T70" fmla="*/ 158 w 652"/>
                  <a:gd name="T71" fmla="*/ 210 h 652"/>
                  <a:gd name="T72" fmla="*/ 253 w 652"/>
                  <a:gd name="T73" fmla="*/ 164 h 652"/>
                  <a:gd name="T74" fmla="*/ 250 w 652"/>
                  <a:gd name="T75" fmla="*/ 222 h 652"/>
                  <a:gd name="T76" fmla="*/ 65 w 652"/>
                  <a:gd name="T77" fmla="*/ 383 h 652"/>
                  <a:gd name="T78" fmla="*/ 80 w 652"/>
                  <a:gd name="T79" fmla="*/ 422 h 652"/>
                  <a:gd name="T80" fmla="*/ 113 w 652"/>
                  <a:gd name="T81" fmla="*/ 400 h 652"/>
                  <a:gd name="T82" fmla="*/ 215 w 652"/>
                  <a:gd name="T83" fmla="*/ 296 h 652"/>
                  <a:gd name="T84" fmla="*/ 304 w 652"/>
                  <a:gd name="T85" fmla="*/ 240 h 652"/>
                  <a:gd name="T86" fmla="*/ 303 w 652"/>
                  <a:gd name="T87" fmla="*/ 78 h 652"/>
                  <a:gd name="T88" fmla="*/ 269 w 652"/>
                  <a:gd name="T89" fmla="*/ 56 h 652"/>
                  <a:gd name="T90" fmla="*/ 253 w 652"/>
                  <a:gd name="T91" fmla="*/ 90 h 652"/>
                  <a:gd name="T92" fmla="*/ 398 w 652"/>
                  <a:gd name="T93" fmla="*/ 112 h 652"/>
                  <a:gd name="T94" fmla="*/ 398 w 652"/>
                  <a:gd name="T95" fmla="*/ 82 h 652"/>
                  <a:gd name="T96" fmla="*/ 368 w 652"/>
                  <a:gd name="T97" fmla="*/ 54 h 652"/>
                  <a:gd name="T98" fmla="*/ 347 w 652"/>
                  <a:gd name="T99" fmla="*/ 85 h 652"/>
                  <a:gd name="T100" fmla="*/ 347 w 652"/>
                  <a:gd name="T101" fmla="*/ 243 h 652"/>
                  <a:gd name="T102" fmla="*/ 369 w 652"/>
                  <a:gd name="T103" fmla="*/ 264 h 652"/>
                  <a:gd name="T104" fmla="*/ 493 w 652"/>
                  <a:gd name="T105" fmla="*/ 344 h 652"/>
                  <a:gd name="T106" fmla="*/ 549 w 652"/>
                  <a:gd name="T107" fmla="*/ 416 h 652"/>
                  <a:gd name="T108" fmla="*/ 587 w 652"/>
                  <a:gd name="T109" fmla="*/ 384 h 652"/>
                  <a:gd name="T110" fmla="*/ 407 w 652"/>
                  <a:gd name="T111" fmla="*/ 224 h 652"/>
                  <a:gd name="T112" fmla="*/ 398 w 652"/>
                  <a:gd name="T113" fmla="*/ 164 h 652"/>
                  <a:gd name="T114" fmla="*/ 403 w 652"/>
                  <a:gd name="T115" fmla="*/ 165 h 652"/>
                  <a:gd name="T116" fmla="*/ 532 w 652"/>
                  <a:gd name="T117" fmla="*/ 236 h 652"/>
                  <a:gd name="T118" fmla="*/ 575 w 652"/>
                  <a:gd name="T119" fmla="*/ 211 h 652"/>
                  <a:gd name="T120" fmla="*/ 509 w 652"/>
                  <a:gd name="T121" fmla="*/ 157 h 652"/>
                  <a:gd name="T122" fmla="*/ 398 w 652"/>
                  <a:gd name="T123" fmla="*/ 11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52" h="652">
                    <a:moveTo>
                      <a:pt x="652" y="326"/>
                    </a:moveTo>
                    <a:cubicBezTo>
                      <a:pt x="652" y="505"/>
                      <a:pt x="506" y="652"/>
                      <a:pt x="326" y="652"/>
                    </a:cubicBezTo>
                    <a:cubicBezTo>
                      <a:pt x="147" y="652"/>
                      <a:pt x="0" y="507"/>
                      <a:pt x="0" y="326"/>
                    </a:cubicBezTo>
                    <a:cubicBezTo>
                      <a:pt x="0" y="146"/>
                      <a:pt x="146" y="0"/>
                      <a:pt x="326" y="0"/>
                    </a:cubicBezTo>
                    <a:cubicBezTo>
                      <a:pt x="506" y="0"/>
                      <a:pt x="652" y="147"/>
                      <a:pt x="652" y="326"/>
                    </a:cubicBezTo>
                    <a:close/>
                    <a:moveTo>
                      <a:pt x="300" y="368"/>
                    </a:moveTo>
                    <a:cubicBezTo>
                      <a:pt x="300" y="370"/>
                      <a:pt x="300" y="371"/>
                      <a:pt x="300" y="373"/>
                    </a:cubicBezTo>
                    <a:cubicBezTo>
                      <a:pt x="300" y="385"/>
                      <a:pt x="300" y="396"/>
                      <a:pt x="300" y="408"/>
                    </a:cubicBezTo>
                    <a:cubicBezTo>
                      <a:pt x="300" y="409"/>
                      <a:pt x="300" y="410"/>
                      <a:pt x="300" y="411"/>
                    </a:cubicBezTo>
                    <a:cubicBezTo>
                      <a:pt x="300" y="417"/>
                      <a:pt x="297" y="422"/>
                      <a:pt x="292" y="425"/>
                    </a:cubicBezTo>
                    <a:cubicBezTo>
                      <a:pt x="290" y="426"/>
                      <a:pt x="288" y="428"/>
                      <a:pt x="285" y="429"/>
                    </a:cubicBezTo>
                    <a:cubicBezTo>
                      <a:pt x="267" y="441"/>
                      <a:pt x="252" y="457"/>
                      <a:pt x="239" y="475"/>
                    </a:cubicBezTo>
                    <a:cubicBezTo>
                      <a:pt x="225" y="496"/>
                      <a:pt x="216" y="520"/>
                      <a:pt x="210" y="544"/>
                    </a:cubicBezTo>
                    <a:cubicBezTo>
                      <a:pt x="209" y="549"/>
                      <a:pt x="208" y="553"/>
                      <a:pt x="208" y="558"/>
                    </a:cubicBezTo>
                    <a:cubicBezTo>
                      <a:pt x="207" y="571"/>
                      <a:pt x="215" y="581"/>
                      <a:pt x="228" y="583"/>
                    </a:cubicBezTo>
                    <a:cubicBezTo>
                      <a:pt x="239" y="585"/>
                      <a:pt x="252" y="581"/>
                      <a:pt x="256" y="566"/>
                    </a:cubicBezTo>
                    <a:cubicBezTo>
                      <a:pt x="256" y="565"/>
                      <a:pt x="257" y="563"/>
                      <a:pt x="257" y="562"/>
                    </a:cubicBezTo>
                    <a:cubicBezTo>
                      <a:pt x="260" y="555"/>
                      <a:pt x="262" y="547"/>
                      <a:pt x="264" y="540"/>
                    </a:cubicBezTo>
                    <a:cubicBezTo>
                      <a:pt x="270" y="523"/>
                      <a:pt x="278" y="508"/>
                      <a:pt x="289" y="493"/>
                    </a:cubicBezTo>
                    <a:cubicBezTo>
                      <a:pt x="295" y="485"/>
                      <a:pt x="303" y="478"/>
                      <a:pt x="312" y="473"/>
                    </a:cubicBezTo>
                    <a:cubicBezTo>
                      <a:pt x="321" y="468"/>
                      <a:pt x="330" y="468"/>
                      <a:pt x="339" y="473"/>
                    </a:cubicBezTo>
                    <a:cubicBezTo>
                      <a:pt x="341" y="474"/>
                      <a:pt x="344" y="475"/>
                      <a:pt x="346" y="477"/>
                    </a:cubicBezTo>
                    <a:cubicBezTo>
                      <a:pt x="355" y="483"/>
                      <a:pt x="362" y="491"/>
                      <a:pt x="368" y="500"/>
                    </a:cubicBezTo>
                    <a:cubicBezTo>
                      <a:pt x="378" y="516"/>
                      <a:pt x="385" y="533"/>
                      <a:pt x="390" y="550"/>
                    </a:cubicBezTo>
                    <a:cubicBezTo>
                      <a:pt x="392" y="556"/>
                      <a:pt x="394" y="563"/>
                      <a:pt x="396" y="569"/>
                    </a:cubicBezTo>
                    <a:cubicBezTo>
                      <a:pt x="399" y="576"/>
                      <a:pt x="403" y="580"/>
                      <a:pt x="410" y="582"/>
                    </a:cubicBezTo>
                    <a:cubicBezTo>
                      <a:pt x="425" y="588"/>
                      <a:pt x="446" y="577"/>
                      <a:pt x="443" y="555"/>
                    </a:cubicBezTo>
                    <a:cubicBezTo>
                      <a:pt x="442" y="548"/>
                      <a:pt x="440" y="542"/>
                      <a:pt x="439" y="536"/>
                    </a:cubicBezTo>
                    <a:cubicBezTo>
                      <a:pt x="433" y="515"/>
                      <a:pt x="426" y="496"/>
                      <a:pt x="414" y="478"/>
                    </a:cubicBezTo>
                    <a:cubicBezTo>
                      <a:pt x="400" y="456"/>
                      <a:pt x="382" y="439"/>
                      <a:pt x="360" y="425"/>
                    </a:cubicBezTo>
                    <a:cubicBezTo>
                      <a:pt x="354" y="422"/>
                      <a:pt x="351" y="417"/>
                      <a:pt x="351" y="410"/>
                    </a:cubicBezTo>
                    <a:cubicBezTo>
                      <a:pt x="351" y="397"/>
                      <a:pt x="351" y="385"/>
                      <a:pt x="351" y="372"/>
                    </a:cubicBezTo>
                    <a:cubicBezTo>
                      <a:pt x="351" y="371"/>
                      <a:pt x="351" y="370"/>
                      <a:pt x="352" y="368"/>
                    </a:cubicBezTo>
                    <a:cubicBezTo>
                      <a:pt x="354" y="368"/>
                      <a:pt x="355" y="369"/>
                      <a:pt x="357" y="369"/>
                    </a:cubicBezTo>
                    <a:cubicBezTo>
                      <a:pt x="376" y="376"/>
                      <a:pt x="392" y="386"/>
                      <a:pt x="406" y="400"/>
                    </a:cubicBezTo>
                    <a:cubicBezTo>
                      <a:pt x="425" y="417"/>
                      <a:pt x="439" y="437"/>
                      <a:pt x="453" y="459"/>
                    </a:cubicBezTo>
                    <a:cubicBezTo>
                      <a:pt x="462" y="475"/>
                      <a:pt x="471" y="492"/>
                      <a:pt x="479" y="509"/>
                    </a:cubicBezTo>
                    <a:cubicBezTo>
                      <a:pt x="481" y="514"/>
                      <a:pt x="484" y="518"/>
                      <a:pt x="489" y="522"/>
                    </a:cubicBezTo>
                    <a:cubicBezTo>
                      <a:pt x="494" y="526"/>
                      <a:pt x="501" y="529"/>
                      <a:pt x="508" y="527"/>
                    </a:cubicBezTo>
                    <a:cubicBezTo>
                      <a:pt x="518" y="524"/>
                      <a:pt x="524" y="518"/>
                      <a:pt x="526" y="508"/>
                    </a:cubicBezTo>
                    <a:cubicBezTo>
                      <a:pt x="528" y="500"/>
                      <a:pt x="527" y="493"/>
                      <a:pt x="524" y="486"/>
                    </a:cubicBezTo>
                    <a:cubicBezTo>
                      <a:pt x="520" y="477"/>
                      <a:pt x="516" y="469"/>
                      <a:pt x="512" y="460"/>
                    </a:cubicBezTo>
                    <a:cubicBezTo>
                      <a:pt x="498" y="429"/>
                      <a:pt x="480" y="400"/>
                      <a:pt x="456" y="375"/>
                    </a:cubicBezTo>
                    <a:cubicBezTo>
                      <a:pt x="432" y="351"/>
                      <a:pt x="405" y="333"/>
                      <a:pt x="373" y="322"/>
                    </a:cubicBezTo>
                    <a:cubicBezTo>
                      <a:pt x="366" y="320"/>
                      <a:pt x="359" y="318"/>
                      <a:pt x="351" y="316"/>
                    </a:cubicBezTo>
                    <a:cubicBezTo>
                      <a:pt x="351" y="312"/>
                      <a:pt x="351" y="308"/>
                      <a:pt x="351" y="304"/>
                    </a:cubicBezTo>
                    <a:cubicBezTo>
                      <a:pt x="350" y="298"/>
                      <a:pt x="349" y="291"/>
                      <a:pt x="345" y="286"/>
                    </a:cubicBezTo>
                    <a:cubicBezTo>
                      <a:pt x="335" y="271"/>
                      <a:pt x="316" y="271"/>
                      <a:pt x="306" y="286"/>
                    </a:cubicBezTo>
                    <a:cubicBezTo>
                      <a:pt x="302" y="292"/>
                      <a:pt x="301" y="299"/>
                      <a:pt x="301" y="305"/>
                    </a:cubicBezTo>
                    <a:cubicBezTo>
                      <a:pt x="300" y="309"/>
                      <a:pt x="300" y="312"/>
                      <a:pt x="300" y="316"/>
                    </a:cubicBezTo>
                    <a:cubicBezTo>
                      <a:pt x="299" y="317"/>
                      <a:pt x="298" y="317"/>
                      <a:pt x="296" y="317"/>
                    </a:cubicBezTo>
                    <a:cubicBezTo>
                      <a:pt x="264" y="325"/>
                      <a:pt x="235" y="339"/>
                      <a:pt x="210" y="361"/>
                    </a:cubicBezTo>
                    <a:cubicBezTo>
                      <a:pt x="191" y="378"/>
                      <a:pt x="175" y="398"/>
                      <a:pt x="161" y="420"/>
                    </a:cubicBezTo>
                    <a:cubicBezTo>
                      <a:pt x="148" y="440"/>
                      <a:pt x="138" y="462"/>
                      <a:pt x="128" y="483"/>
                    </a:cubicBezTo>
                    <a:cubicBezTo>
                      <a:pt x="126" y="490"/>
                      <a:pt x="124" y="497"/>
                      <a:pt x="125" y="504"/>
                    </a:cubicBezTo>
                    <a:cubicBezTo>
                      <a:pt x="126" y="515"/>
                      <a:pt x="130" y="522"/>
                      <a:pt x="140" y="526"/>
                    </a:cubicBezTo>
                    <a:cubicBezTo>
                      <a:pt x="150" y="530"/>
                      <a:pt x="159" y="526"/>
                      <a:pt x="165" y="519"/>
                    </a:cubicBezTo>
                    <a:cubicBezTo>
                      <a:pt x="168" y="516"/>
                      <a:pt x="170" y="512"/>
                      <a:pt x="172" y="509"/>
                    </a:cubicBezTo>
                    <a:cubicBezTo>
                      <a:pt x="181" y="493"/>
                      <a:pt x="189" y="476"/>
                      <a:pt x="198" y="461"/>
                    </a:cubicBezTo>
                    <a:cubicBezTo>
                      <a:pt x="211" y="438"/>
                      <a:pt x="227" y="417"/>
                      <a:pt x="246" y="399"/>
                    </a:cubicBezTo>
                    <a:cubicBezTo>
                      <a:pt x="260" y="386"/>
                      <a:pt x="276" y="376"/>
                      <a:pt x="294" y="370"/>
                    </a:cubicBezTo>
                    <a:cubicBezTo>
                      <a:pt x="296" y="369"/>
                      <a:pt x="298" y="368"/>
                      <a:pt x="300" y="368"/>
                    </a:cubicBezTo>
                    <a:close/>
                    <a:moveTo>
                      <a:pt x="253" y="112"/>
                    </a:moveTo>
                    <a:cubicBezTo>
                      <a:pt x="252" y="113"/>
                      <a:pt x="250" y="113"/>
                      <a:pt x="249" y="114"/>
                    </a:cubicBezTo>
                    <a:cubicBezTo>
                      <a:pt x="240" y="117"/>
                      <a:pt x="231" y="119"/>
                      <a:pt x="222" y="122"/>
                    </a:cubicBezTo>
                    <a:cubicBezTo>
                      <a:pt x="187" y="134"/>
                      <a:pt x="154" y="149"/>
                      <a:pt x="123" y="169"/>
                    </a:cubicBezTo>
                    <a:cubicBezTo>
                      <a:pt x="110" y="178"/>
                      <a:pt x="97" y="188"/>
                      <a:pt x="85" y="200"/>
                    </a:cubicBezTo>
                    <a:cubicBezTo>
                      <a:pt x="81" y="204"/>
                      <a:pt x="77" y="208"/>
                      <a:pt x="75" y="214"/>
                    </a:cubicBezTo>
                    <a:cubicBezTo>
                      <a:pt x="71" y="225"/>
                      <a:pt x="76" y="237"/>
                      <a:pt x="87" y="241"/>
                    </a:cubicBezTo>
                    <a:cubicBezTo>
                      <a:pt x="94" y="244"/>
                      <a:pt x="101" y="244"/>
                      <a:pt x="108" y="242"/>
                    </a:cubicBezTo>
                    <a:cubicBezTo>
                      <a:pt x="114" y="240"/>
                      <a:pt x="118" y="237"/>
                      <a:pt x="123" y="234"/>
                    </a:cubicBezTo>
                    <a:cubicBezTo>
                      <a:pt x="134" y="226"/>
                      <a:pt x="146" y="217"/>
                      <a:pt x="158" y="210"/>
                    </a:cubicBezTo>
                    <a:cubicBezTo>
                      <a:pt x="186" y="191"/>
                      <a:pt x="216" y="176"/>
                      <a:pt x="249" y="165"/>
                    </a:cubicBezTo>
                    <a:cubicBezTo>
                      <a:pt x="250" y="165"/>
                      <a:pt x="252" y="164"/>
                      <a:pt x="253" y="164"/>
                    </a:cubicBezTo>
                    <a:cubicBezTo>
                      <a:pt x="253" y="183"/>
                      <a:pt x="253" y="202"/>
                      <a:pt x="253" y="220"/>
                    </a:cubicBezTo>
                    <a:cubicBezTo>
                      <a:pt x="252" y="221"/>
                      <a:pt x="251" y="221"/>
                      <a:pt x="250" y="222"/>
                    </a:cubicBezTo>
                    <a:cubicBezTo>
                      <a:pt x="185" y="247"/>
                      <a:pt x="131" y="288"/>
                      <a:pt x="90" y="345"/>
                    </a:cubicBezTo>
                    <a:cubicBezTo>
                      <a:pt x="81" y="357"/>
                      <a:pt x="73" y="370"/>
                      <a:pt x="65" y="383"/>
                    </a:cubicBezTo>
                    <a:cubicBezTo>
                      <a:pt x="62" y="387"/>
                      <a:pt x="60" y="391"/>
                      <a:pt x="60" y="395"/>
                    </a:cubicBezTo>
                    <a:cubicBezTo>
                      <a:pt x="60" y="408"/>
                      <a:pt x="68" y="419"/>
                      <a:pt x="80" y="422"/>
                    </a:cubicBezTo>
                    <a:cubicBezTo>
                      <a:pt x="90" y="425"/>
                      <a:pt x="98" y="422"/>
                      <a:pt x="104" y="413"/>
                    </a:cubicBezTo>
                    <a:cubicBezTo>
                      <a:pt x="107" y="409"/>
                      <a:pt x="110" y="404"/>
                      <a:pt x="113" y="400"/>
                    </a:cubicBezTo>
                    <a:cubicBezTo>
                      <a:pt x="127" y="380"/>
                      <a:pt x="143" y="361"/>
                      <a:pt x="160" y="343"/>
                    </a:cubicBezTo>
                    <a:cubicBezTo>
                      <a:pt x="177" y="325"/>
                      <a:pt x="195" y="309"/>
                      <a:pt x="215" y="296"/>
                    </a:cubicBezTo>
                    <a:cubicBezTo>
                      <a:pt x="237" y="282"/>
                      <a:pt x="261" y="271"/>
                      <a:pt x="286" y="264"/>
                    </a:cubicBezTo>
                    <a:cubicBezTo>
                      <a:pt x="300" y="260"/>
                      <a:pt x="304" y="253"/>
                      <a:pt x="304" y="240"/>
                    </a:cubicBezTo>
                    <a:cubicBezTo>
                      <a:pt x="304" y="189"/>
                      <a:pt x="304" y="138"/>
                      <a:pt x="304" y="88"/>
                    </a:cubicBezTo>
                    <a:cubicBezTo>
                      <a:pt x="304" y="84"/>
                      <a:pt x="304" y="81"/>
                      <a:pt x="303" y="78"/>
                    </a:cubicBezTo>
                    <a:cubicBezTo>
                      <a:pt x="303" y="74"/>
                      <a:pt x="302" y="69"/>
                      <a:pt x="299" y="65"/>
                    </a:cubicBezTo>
                    <a:cubicBezTo>
                      <a:pt x="293" y="55"/>
                      <a:pt x="280" y="51"/>
                      <a:pt x="269" y="56"/>
                    </a:cubicBezTo>
                    <a:cubicBezTo>
                      <a:pt x="261" y="61"/>
                      <a:pt x="256" y="68"/>
                      <a:pt x="254" y="77"/>
                    </a:cubicBezTo>
                    <a:cubicBezTo>
                      <a:pt x="254" y="81"/>
                      <a:pt x="254" y="85"/>
                      <a:pt x="253" y="90"/>
                    </a:cubicBezTo>
                    <a:cubicBezTo>
                      <a:pt x="253" y="97"/>
                      <a:pt x="253" y="105"/>
                      <a:pt x="253" y="112"/>
                    </a:cubicBezTo>
                    <a:close/>
                    <a:moveTo>
                      <a:pt x="398" y="112"/>
                    </a:moveTo>
                    <a:cubicBezTo>
                      <a:pt x="398" y="110"/>
                      <a:pt x="398" y="108"/>
                      <a:pt x="398" y="106"/>
                    </a:cubicBezTo>
                    <a:cubicBezTo>
                      <a:pt x="398" y="98"/>
                      <a:pt x="398" y="90"/>
                      <a:pt x="398" y="82"/>
                    </a:cubicBezTo>
                    <a:cubicBezTo>
                      <a:pt x="397" y="76"/>
                      <a:pt x="396" y="70"/>
                      <a:pt x="392" y="65"/>
                    </a:cubicBezTo>
                    <a:cubicBezTo>
                      <a:pt x="386" y="57"/>
                      <a:pt x="378" y="53"/>
                      <a:pt x="368" y="54"/>
                    </a:cubicBezTo>
                    <a:cubicBezTo>
                      <a:pt x="358" y="56"/>
                      <a:pt x="352" y="62"/>
                      <a:pt x="349" y="71"/>
                    </a:cubicBezTo>
                    <a:cubicBezTo>
                      <a:pt x="348" y="75"/>
                      <a:pt x="347" y="80"/>
                      <a:pt x="347" y="85"/>
                    </a:cubicBezTo>
                    <a:cubicBezTo>
                      <a:pt x="347" y="137"/>
                      <a:pt x="347" y="189"/>
                      <a:pt x="347" y="242"/>
                    </a:cubicBezTo>
                    <a:cubicBezTo>
                      <a:pt x="347" y="242"/>
                      <a:pt x="347" y="243"/>
                      <a:pt x="347" y="243"/>
                    </a:cubicBezTo>
                    <a:cubicBezTo>
                      <a:pt x="347" y="251"/>
                      <a:pt x="351" y="257"/>
                      <a:pt x="358" y="260"/>
                    </a:cubicBezTo>
                    <a:cubicBezTo>
                      <a:pt x="361" y="262"/>
                      <a:pt x="365" y="263"/>
                      <a:pt x="369" y="264"/>
                    </a:cubicBezTo>
                    <a:cubicBezTo>
                      <a:pt x="387" y="270"/>
                      <a:pt x="405" y="277"/>
                      <a:pt x="421" y="286"/>
                    </a:cubicBezTo>
                    <a:cubicBezTo>
                      <a:pt x="449" y="301"/>
                      <a:pt x="473" y="321"/>
                      <a:pt x="493" y="344"/>
                    </a:cubicBezTo>
                    <a:cubicBezTo>
                      <a:pt x="513" y="365"/>
                      <a:pt x="530" y="388"/>
                      <a:pt x="546" y="412"/>
                    </a:cubicBezTo>
                    <a:cubicBezTo>
                      <a:pt x="547" y="413"/>
                      <a:pt x="548" y="415"/>
                      <a:pt x="549" y="416"/>
                    </a:cubicBezTo>
                    <a:cubicBezTo>
                      <a:pt x="553" y="421"/>
                      <a:pt x="558" y="423"/>
                      <a:pt x="564" y="423"/>
                    </a:cubicBezTo>
                    <a:cubicBezTo>
                      <a:pt x="584" y="423"/>
                      <a:pt x="598" y="402"/>
                      <a:pt x="587" y="384"/>
                    </a:cubicBezTo>
                    <a:cubicBezTo>
                      <a:pt x="581" y="374"/>
                      <a:pt x="576" y="365"/>
                      <a:pt x="569" y="355"/>
                    </a:cubicBezTo>
                    <a:cubicBezTo>
                      <a:pt x="528" y="296"/>
                      <a:pt x="474" y="251"/>
                      <a:pt x="407" y="224"/>
                    </a:cubicBezTo>
                    <a:cubicBezTo>
                      <a:pt x="404" y="223"/>
                      <a:pt x="401" y="222"/>
                      <a:pt x="398" y="220"/>
                    </a:cubicBezTo>
                    <a:cubicBezTo>
                      <a:pt x="398" y="201"/>
                      <a:pt x="398" y="183"/>
                      <a:pt x="398" y="164"/>
                    </a:cubicBezTo>
                    <a:cubicBezTo>
                      <a:pt x="399" y="164"/>
                      <a:pt x="399" y="164"/>
                      <a:pt x="399" y="164"/>
                    </a:cubicBezTo>
                    <a:cubicBezTo>
                      <a:pt x="401" y="165"/>
                      <a:pt x="402" y="165"/>
                      <a:pt x="403" y="165"/>
                    </a:cubicBezTo>
                    <a:cubicBezTo>
                      <a:pt x="439" y="177"/>
                      <a:pt x="473" y="195"/>
                      <a:pt x="504" y="217"/>
                    </a:cubicBezTo>
                    <a:cubicBezTo>
                      <a:pt x="513" y="223"/>
                      <a:pt x="522" y="230"/>
                      <a:pt x="532" y="236"/>
                    </a:cubicBezTo>
                    <a:cubicBezTo>
                      <a:pt x="539" y="242"/>
                      <a:pt x="547" y="244"/>
                      <a:pt x="556" y="243"/>
                    </a:cubicBezTo>
                    <a:cubicBezTo>
                      <a:pt x="573" y="242"/>
                      <a:pt x="582" y="226"/>
                      <a:pt x="575" y="211"/>
                    </a:cubicBezTo>
                    <a:cubicBezTo>
                      <a:pt x="572" y="206"/>
                      <a:pt x="569" y="202"/>
                      <a:pt x="566" y="199"/>
                    </a:cubicBezTo>
                    <a:cubicBezTo>
                      <a:pt x="549" y="182"/>
                      <a:pt x="529" y="169"/>
                      <a:pt x="509" y="157"/>
                    </a:cubicBezTo>
                    <a:cubicBezTo>
                      <a:pt x="480" y="141"/>
                      <a:pt x="450" y="129"/>
                      <a:pt x="418" y="119"/>
                    </a:cubicBezTo>
                    <a:cubicBezTo>
                      <a:pt x="412" y="116"/>
                      <a:pt x="405" y="114"/>
                      <a:pt x="398" y="112"/>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90204"/>
                  <a:ea typeface="微软雅黑" panose="020B0503020204020204" pitchFamily="34" charset="-122"/>
                  <a:cs typeface="+mn-cs"/>
                </a:endParaRPr>
              </a:p>
            </p:txBody>
          </p:sp>
        </p:grpSp>
      </p:grpSp>
      <p:sp>
        <p:nvSpPr>
          <p:cNvPr id="176" name="标题 1"/>
          <p:cNvSpPr>
            <a:spLocks noGrp="1"/>
          </p:cNvSpPr>
          <p:nvPr>
            <p:ph type="title" hasCustomPrompt="1"/>
          </p:nvPr>
        </p:nvSpPr>
        <p:spPr>
          <a:xfrm>
            <a:off x="442913" y="243569"/>
            <a:ext cx="9056851" cy="617518"/>
          </a:xfrm>
        </p:spPr>
        <p:txBody>
          <a:bodyPr>
            <a:normAutofit/>
          </a:bodyPr>
          <a:lstStyle>
            <a:lvl1pPr algn="l" defTabSz="914400" rtl="0" eaLnBrk="1" latinLnBrk="0" hangingPunct="1">
              <a:lnSpc>
                <a:spcPct val="90000"/>
              </a:lnSpc>
              <a:spcBef>
                <a:spcPct val="0"/>
              </a:spcBef>
              <a:buNone/>
              <a:defRPr lang="zh-CN" altLang="en-US" sz="2400" b="1" kern="1200" baseline="0" dirty="0">
                <a:solidFill>
                  <a:schemeClr val="accent1"/>
                </a:solidFill>
                <a:latin typeface="Arial" panose="020B0604020202090204" pitchFamily="34" charset="0"/>
                <a:ea typeface="微软雅黑" panose="020B0503020204020204" pitchFamily="34" charset="-122"/>
                <a:cs typeface="+mn-ea"/>
              </a:defRPr>
            </a:lvl1pPr>
          </a:lstStyle>
          <a:p>
            <a:r>
              <a:rPr lang="en-US" altLang="zh-CN" dirty="0"/>
              <a:t>X.X  </a:t>
            </a:r>
            <a:r>
              <a:rPr lang="zh-CN" altLang="en-US" dirty="0"/>
              <a:t>单击此处输入标题</a:t>
            </a:r>
            <a:endParaRPr lang="zh-CN" altLang="en-US" dirty="0"/>
          </a:p>
        </p:txBody>
      </p:sp>
      <p:grpSp>
        <p:nvGrpSpPr>
          <p:cNvPr id="177" name="组合 176"/>
          <p:cNvGrpSpPr/>
          <p:nvPr userDrawn="1"/>
        </p:nvGrpSpPr>
        <p:grpSpPr>
          <a:xfrm>
            <a:off x="528706" y="867990"/>
            <a:ext cx="2433027" cy="0"/>
            <a:chOff x="7460343" y="1311756"/>
            <a:chExt cx="2433027" cy="0"/>
          </a:xfrm>
        </p:grpSpPr>
        <p:cxnSp>
          <p:nvCxnSpPr>
            <p:cNvPr id="178" name="直接连接符 177"/>
            <p:cNvCxnSpPr/>
            <p:nvPr/>
          </p:nvCxnSpPr>
          <p:spPr>
            <a:xfrm>
              <a:off x="7460343" y="1311756"/>
              <a:ext cx="2433027"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79" name="直接连接符 178"/>
            <p:cNvCxnSpPr/>
            <p:nvPr/>
          </p:nvCxnSpPr>
          <p:spPr>
            <a:xfrm>
              <a:off x="7460343" y="1311756"/>
              <a:ext cx="589713"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61" name="灯片编号占位符 8"/>
          <p:cNvSpPr>
            <a:spLocks noGrp="1"/>
          </p:cNvSpPr>
          <p:nvPr>
            <p:ph type="sldNum" sz="quarter" idx="4"/>
          </p:nvPr>
        </p:nvSpPr>
        <p:spPr>
          <a:xfrm>
            <a:off x="9005791" y="6394353"/>
            <a:ext cx="2743200" cy="292196"/>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r>
              <a:rPr lang="en-US" altLang="zh-CN"/>
              <a:t>&lt; </a:t>
            </a:r>
            <a:fld id="{A548B57D-AE10-4CF7-A9DF-59FEFA91B28E}" type="slidenum">
              <a:rPr lang="zh-CN" altLang="en-US" smtClean="0"/>
            </a:fld>
            <a:r>
              <a:rPr lang="zh-CN" altLang="en-US"/>
              <a:t> </a:t>
            </a:r>
            <a:r>
              <a:rPr lang="en-US" altLang="zh-CN"/>
              <a:t>&gt;</a:t>
            </a:r>
            <a:endParaRPr lang="zh-CN" altLang="en-US" dirty="0"/>
          </a:p>
        </p:txBody>
      </p:sp>
      <p:sp>
        <p:nvSpPr>
          <p:cNvPr id="2" name="图片占位符 1"/>
          <p:cNvSpPr>
            <a:spLocks noGrp="1"/>
          </p:cNvSpPr>
          <p:nvPr>
            <p:ph type="pic" idx="10"/>
          </p:nvPr>
        </p:nvSpPr>
        <p:spPr>
          <a:xfrm>
            <a:off x="5627650" y="1131849"/>
            <a:ext cx="2386361" cy="5157440"/>
          </a:xfrm>
          <a:prstGeom prst="roundRect">
            <a:avLst>
              <a:gd name="adj" fmla="val 10149"/>
            </a:avLst>
          </a:prstGeom>
        </p:spPr>
        <p:txBody>
          <a:bodyPr anchor="ctr"/>
          <a:lstStyle/>
          <a:p>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a:xfrm>
            <a:off x="609600" y="6356351"/>
            <a:ext cx="2844800" cy="365125"/>
          </a:xfrm>
          <a:prstGeom prst="rect">
            <a:avLst/>
          </a:prstGeom>
        </p:spPr>
        <p:txBody>
          <a:bodyPr/>
          <a:lstStyle/>
          <a:p>
            <a:pPr>
              <a:defRPr/>
            </a:pPr>
            <a:fld id="{C610A5DB-924D-4186-B2CE-FC9431D1DECB}" type="datetime1">
              <a:rPr lang="zh-CN" altLang="en-US" smtClean="0">
                <a:solidFill>
                  <a:prstClr val="black"/>
                </a:solidFill>
              </a:rPr>
            </a:fld>
            <a:endParaRPr lang="zh-CN" altLang="en-US">
              <a:solidFill>
                <a:prstClr val="black"/>
              </a:solidFill>
            </a:endParaRPr>
          </a:p>
        </p:txBody>
      </p:sp>
      <p:sp>
        <p:nvSpPr>
          <p:cNvPr id="4" name="页脚占位符 3"/>
          <p:cNvSpPr>
            <a:spLocks noGrp="1"/>
          </p:cNvSpPr>
          <p:nvPr>
            <p:ph type="ftr" sz="quarter" idx="11"/>
          </p:nvPr>
        </p:nvSpPr>
        <p:spPr>
          <a:xfrm>
            <a:off x="4165600" y="6356351"/>
            <a:ext cx="3860800" cy="365125"/>
          </a:xfrm>
          <a:prstGeom prst="rect">
            <a:avLst/>
          </a:prstGeom>
        </p:spPr>
        <p:txBody>
          <a:bodyPr/>
          <a:lstStyle/>
          <a:p>
            <a:pPr>
              <a:defRPr/>
            </a:pPr>
            <a:endParaRPr lang="zh-CN" altLang="en-US">
              <a:solidFill>
                <a:prstClr val="black"/>
              </a:solidFill>
            </a:endParaRPr>
          </a:p>
        </p:txBody>
      </p:sp>
      <p:sp>
        <p:nvSpPr>
          <p:cNvPr id="5" name="灯片编号占位符 4"/>
          <p:cNvSpPr>
            <a:spLocks noGrp="1"/>
          </p:cNvSpPr>
          <p:nvPr>
            <p:ph type="sldNum" sz="quarter" idx="12"/>
          </p:nvPr>
        </p:nvSpPr>
        <p:spPr>
          <a:xfrm>
            <a:off x="9239251" y="6356351"/>
            <a:ext cx="2844800" cy="365125"/>
          </a:xfrm>
          <a:prstGeom prst="rect">
            <a:avLst/>
          </a:prstGeom>
        </p:spPr>
        <p:txBody>
          <a:bodyPr/>
          <a:lstStyle/>
          <a:p>
            <a:pPr>
              <a:defRPr/>
            </a:pPr>
            <a:fld id="{9273A2F2-AC94-4518-B158-12152C9C62F0}" type="slidenum">
              <a:rPr lang="zh-CN" altLang="en-US" smtClean="0">
                <a:solidFill>
                  <a:prstClr val="black"/>
                </a:solidFill>
              </a:rPr>
            </a:fld>
            <a:endParaRPr lang="zh-CN" altLang="en-US" dirty="0">
              <a:solidFill>
                <a:prstClr val="black"/>
              </a:solidFill>
            </a:endParaRPr>
          </a:p>
        </p:txBody>
      </p:sp>
      <p:pic>
        <p:nvPicPr>
          <p:cNvPr id="7" name="图片 11" descr="北理标志.gif"/>
          <p:cNvPicPr>
            <a:picLocks noChangeAspect="1"/>
          </p:cNvPicPr>
          <p:nvPr userDrawn="1"/>
        </p:nvPicPr>
        <p:blipFill>
          <a:blip r:embed="rId2"/>
          <a:srcRect/>
          <a:stretch>
            <a:fillRect/>
          </a:stretch>
        </p:blipFill>
        <p:spPr bwMode="auto">
          <a:xfrm>
            <a:off x="2" y="0"/>
            <a:ext cx="1103445" cy="823662"/>
          </a:xfrm>
          <a:prstGeom prst="rect">
            <a:avLst/>
          </a:prstGeom>
          <a:noFill/>
          <a:ln w="9525">
            <a:noFill/>
            <a:miter lim="800000"/>
            <a:headEnd/>
            <a:tailEnd/>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0" y="0"/>
            <a:ext cx="12192000" cy="1016736"/>
          </a:xfrm>
        </p:spPr>
        <p:txBody>
          <a:bodyPr>
            <a:noAutofit/>
          </a:bodyPr>
          <a:lstStyle>
            <a:lvl1pPr algn="l">
              <a:defRPr sz="3200" b="1">
                <a:solidFill>
                  <a:schemeClr val="tx1"/>
                </a:solidFill>
                <a:effectLst/>
                <a:latin typeface="黑体" pitchFamily="2" charset="-122"/>
                <a:ea typeface="黑体" pitchFamily="2" charset="-122"/>
              </a:defRPr>
            </a:lvl1pPr>
          </a:lstStyle>
          <a:p>
            <a:r>
              <a:rPr lang="zh-CN" altLang="en-US" dirty="0"/>
              <a:t>单击此处编辑母版标题样式</a:t>
            </a:r>
            <a:endParaRPr lang="zh-CN" altLang="en-US" dirty="0"/>
          </a:p>
        </p:txBody>
      </p:sp>
      <p:sp>
        <p:nvSpPr>
          <p:cNvPr id="3" name="内容占位符 2"/>
          <p:cNvSpPr>
            <a:spLocks noGrp="1"/>
          </p:cNvSpPr>
          <p:nvPr>
            <p:ph idx="1"/>
          </p:nvPr>
        </p:nvSpPr>
        <p:spPr>
          <a:xfrm>
            <a:off x="0" y="1105745"/>
            <a:ext cx="12192000" cy="4942801"/>
          </a:xfrm>
        </p:spPr>
        <p:txBody>
          <a:bodyPr/>
          <a:lstStyle>
            <a:lvl1pPr marL="452755" indent="-452755">
              <a:buClr>
                <a:srgbClr val="C00000"/>
              </a:buClr>
              <a:buFont typeface="Wingdings" panose="05000000000000000000" pitchFamily="2" charset="2"/>
              <a:buChar char="p"/>
              <a:defRPr sz="2800" baseline="0">
                <a:latin typeface="Times New Roman" panose="02020503050405090304" pitchFamily="18" charset="0"/>
                <a:ea typeface="黑体" pitchFamily="2" charset="-122"/>
              </a:defRPr>
            </a:lvl1pPr>
            <a:lvl2pPr marL="714375" indent="-357505">
              <a:buClr>
                <a:srgbClr val="C00000"/>
              </a:buClr>
              <a:buFont typeface="Wingdings" panose="05000000000000000000" pitchFamily="2" charset="2"/>
              <a:buChar char="u"/>
              <a:defRPr sz="2400" baseline="0">
                <a:latin typeface="Times New Roman" panose="02020503050405090304" pitchFamily="18" charset="0"/>
                <a:ea typeface="黑体" pitchFamily="2" charset="-122"/>
              </a:defRPr>
            </a:lvl2pPr>
            <a:lvl3pPr marL="1071880" indent="-262255">
              <a:buClr>
                <a:srgbClr val="C00000"/>
              </a:buClr>
              <a:buFont typeface="Wingdings" panose="05000000000000000000" pitchFamily="2" charset="2"/>
              <a:buChar char="Ø"/>
              <a:defRPr sz="2000" baseline="0">
                <a:latin typeface="Times New Roman" panose="02020503050405090304" pitchFamily="18" charset="0"/>
                <a:ea typeface="黑体" pitchFamily="2" charset="-122"/>
              </a:defRPr>
            </a:lvl3pPr>
            <a:lvl4pPr marL="1344930" indent="-273050">
              <a:buClr>
                <a:srgbClr val="C00000"/>
              </a:buClr>
              <a:defRPr baseline="0">
                <a:latin typeface="Times New Roman" panose="02020503050405090304" pitchFamily="18" charset="0"/>
                <a:ea typeface="黑体" pitchFamily="2" charset="-122"/>
              </a:defRPr>
            </a:lvl4pPr>
            <a:lvl5pPr marL="1600200" indent="-349250">
              <a:defRPr baseline="0">
                <a:latin typeface="Times New Roman" panose="02020503050405090304" pitchFamily="18" charset="0"/>
                <a:ea typeface="黑体" pitchFamily="2"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3"/>
          <p:cNvSpPr>
            <a:spLocks noGrp="1"/>
          </p:cNvSpPr>
          <p:nvPr>
            <p:ph type="dt" sz="half" idx="14"/>
          </p:nvPr>
        </p:nvSpPr>
        <p:spPr/>
        <p:txBody>
          <a:bodyPr/>
          <a:lstStyle>
            <a:lvl1pPr>
              <a:defRPr/>
            </a:lvl1pPr>
          </a:lstStyle>
          <a:p>
            <a:pPr>
              <a:defRPr/>
            </a:pPr>
            <a:fld id="{F1EBA75B-223A-463E-BA82-707D30408981}" type="datetime1">
              <a:rPr lang="zh-CN" altLang="en-US"/>
            </a:fld>
            <a:endParaRPr lang="zh-CN" altLang="en-US"/>
          </a:p>
        </p:txBody>
      </p:sp>
      <p:sp>
        <p:nvSpPr>
          <p:cNvPr id="6" name="页脚占位符 4"/>
          <p:cNvSpPr>
            <a:spLocks noGrp="1"/>
          </p:cNvSpPr>
          <p:nvPr>
            <p:ph type="ftr" sz="quarter" idx="15"/>
          </p:nvPr>
        </p:nvSpPr>
        <p:spPr/>
        <p:txBody>
          <a:bodyPr/>
          <a:lstStyle>
            <a:lvl1pPr>
              <a:defRPr/>
            </a:lvl1pPr>
          </a:lstStyle>
          <a:p>
            <a:pPr>
              <a:defRPr/>
            </a:pPr>
            <a:endParaRPr lang="zh-CN" altLang="en-US"/>
          </a:p>
        </p:txBody>
      </p:sp>
      <p:sp>
        <p:nvSpPr>
          <p:cNvPr id="7" name="灯片编号占位符 5"/>
          <p:cNvSpPr>
            <a:spLocks noGrp="1"/>
          </p:cNvSpPr>
          <p:nvPr>
            <p:ph type="sldNum" sz="quarter" idx="16"/>
          </p:nvPr>
        </p:nvSpPr>
        <p:spPr/>
        <p:txBody>
          <a:bodyPr/>
          <a:lstStyle>
            <a:lvl1pPr>
              <a:defRPr/>
            </a:lvl1pPr>
          </a:lstStyle>
          <a:p>
            <a:pPr>
              <a:defRPr/>
            </a:pPr>
            <a:fld id="{A1AAF15E-CBEF-432B-B719-FD7914F887D9}" type="slidenum">
              <a:rPr lang="zh-CN" altLang="en-US"/>
            </a:fld>
            <a:endParaRPr lang="zh-CN" altLang="en-US"/>
          </a:p>
        </p:txBody>
      </p:sp>
      <p:sp>
        <p:nvSpPr>
          <p:cNvPr id="4" name="矩形 3"/>
          <p:cNvSpPr/>
          <p:nvPr userDrawn="1"/>
        </p:nvSpPr>
        <p:spPr>
          <a:xfrm>
            <a:off x="0" y="1016736"/>
            <a:ext cx="12192000" cy="36000"/>
          </a:xfrm>
          <a:prstGeom prst="rect">
            <a:avLst/>
          </a:prstGeom>
          <a:gradFill flip="none" rotWithShape="1">
            <a:gsLst>
              <a:gs pos="0">
                <a:srgbClr val="1A3360"/>
              </a:gs>
              <a:gs pos="89000">
                <a:srgbClr val="7494CE"/>
              </a:gs>
              <a:gs pos="95000">
                <a:schemeClr val="accent1">
                  <a:tint val="44500"/>
                  <a:satMod val="160000"/>
                </a:schemeClr>
              </a:gs>
              <a:gs pos="100000">
                <a:schemeClr val="accent1">
                  <a:tint val="23500"/>
                  <a:satMod val="1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0" y="0"/>
            <a:ext cx="12192000" cy="1016736"/>
          </a:xfrm>
        </p:spPr>
        <p:txBody>
          <a:bodyPr>
            <a:noAutofit/>
          </a:bodyPr>
          <a:lstStyle>
            <a:lvl1pPr algn="l">
              <a:defRPr sz="3200" b="1" baseline="0">
                <a:solidFill>
                  <a:schemeClr val="tx1"/>
                </a:solidFill>
                <a:effectLst/>
                <a:latin typeface="Times New Roman" panose="02020503050405090304" pitchFamily="18" charset="0"/>
                <a:ea typeface="黑体" pitchFamily="2" charset="-122"/>
              </a:defRPr>
            </a:lvl1pPr>
          </a:lstStyle>
          <a:p>
            <a:r>
              <a:rPr lang="zh-CN" altLang="en-US" dirty="0"/>
              <a:t>单击此处编辑母版标题样式</a:t>
            </a:r>
            <a:endParaRPr lang="zh-CN" altLang="en-US" dirty="0"/>
          </a:p>
        </p:txBody>
      </p:sp>
      <p:sp>
        <p:nvSpPr>
          <p:cNvPr id="3" name="内容占位符 2"/>
          <p:cNvSpPr>
            <a:spLocks noGrp="1"/>
          </p:cNvSpPr>
          <p:nvPr>
            <p:ph idx="1"/>
          </p:nvPr>
        </p:nvSpPr>
        <p:spPr>
          <a:xfrm>
            <a:off x="0" y="1105745"/>
            <a:ext cx="12192000" cy="4942801"/>
          </a:xfrm>
        </p:spPr>
        <p:txBody>
          <a:bodyPr/>
          <a:lstStyle>
            <a:lvl1pPr marL="452755" indent="-452755">
              <a:buClr>
                <a:srgbClr val="C00000"/>
              </a:buClr>
              <a:buFont typeface="Wingdings" panose="05000000000000000000" pitchFamily="2" charset="2"/>
              <a:buChar char="p"/>
              <a:defRPr sz="2600" baseline="0">
                <a:latin typeface="Times New Roman" panose="02020503050405090304" pitchFamily="18" charset="0"/>
                <a:ea typeface="黑体" pitchFamily="2" charset="-122"/>
              </a:defRPr>
            </a:lvl1pPr>
            <a:lvl2pPr marL="714375" indent="-357505">
              <a:buClr>
                <a:srgbClr val="C00000"/>
              </a:buClr>
              <a:buFont typeface="Wingdings" panose="05000000000000000000" pitchFamily="2" charset="2"/>
              <a:buChar char="u"/>
              <a:defRPr sz="2200" baseline="0">
                <a:latin typeface="Times New Roman" panose="02020503050405090304" pitchFamily="18" charset="0"/>
                <a:ea typeface="黑体" pitchFamily="2" charset="-122"/>
              </a:defRPr>
            </a:lvl2pPr>
            <a:lvl3pPr marL="1071880" indent="-262255">
              <a:buClr>
                <a:srgbClr val="C00000"/>
              </a:buClr>
              <a:buFont typeface="Wingdings" panose="05000000000000000000" pitchFamily="2" charset="2"/>
              <a:buChar char="Ø"/>
              <a:defRPr sz="2000" baseline="0">
                <a:latin typeface="Times New Roman" panose="02020503050405090304" pitchFamily="18" charset="0"/>
                <a:ea typeface="黑体" pitchFamily="2" charset="-122"/>
              </a:defRPr>
            </a:lvl3pPr>
            <a:lvl4pPr marL="1344930" indent="-273050">
              <a:buClr>
                <a:srgbClr val="C00000"/>
              </a:buClr>
              <a:defRPr baseline="0">
                <a:latin typeface="Times New Roman" panose="02020503050405090304" pitchFamily="18" charset="0"/>
                <a:ea typeface="黑体" pitchFamily="2" charset="-122"/>
              </a:defRPr>
            </a:lvl4pPr>
            <a:lvl5pPr marL="1600200" indent="-349250">
              <a:defRPr baseline="0">
                <a:latin typeface="Times New Roman" panose="02020503050405090304" pitchFamily="18" charset="0"/>
                <a:ea typeface="黑体" pitchFamily="2"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3"/>
          <p:cNvSpPr>
            <a:spLocks noGrp="1"/>
          </p:cNvSpPr>
          <p:nvPr>
            <p:ph type="dt" sz="half" idx="14"/>
          </p:nvPr>
        </p:nvSpPr>
        <p:spPr/>
        <p:txBody>
          <a:bodyPr/>
          <a:lstStyle>
            <a:lvl1pPr>
              <a:defRPr/>
            </a:lvl1pPr>
          </a:lstStyle>
          <a:p>
            <a:pPr>
              <a:defRPr/>
            </a:pPr>
            <a:fld id="{4A692703-636F-46C0-8135-AA5BC408966F}" type="datetime1">
              <a:rPr lang="zh-CN" altLang="en-US" smtClean="0"/>
            </a:fld>
            <a:endParaRPr lang="zh-CN" altLang="en-US"/>
          </a:p>
        </p:txBody>
      </p:sp>
      <p:sp>
        <p:nvSpPr>
          <p:cNvPr id="6" name="页脚占位符 4"/>
          <p:cNvSpPr>
            <a:spLocks noGrp="1"/>
          </p:cNvSpPr>
          <p:nvPr>
            <p:ph type="ftr" sz="quarter" idx="15"/>
          </p:nvPr>
        </p:nvSpPr>
        <p:spPr/>
        <p:txBody>
          <a:bodyPr/>
          <a:lstStyle>
            <a:lvl1pPr>
              <a:defRPr/>
            </a:lvl1pPr>
          </a:lstStyle>
          <a:p>
            <a:pPr>
              <a:defRPr/>
            </a:pPr>
            <a:endParaRPr lang="zh-CN" altLang="en-US"/>
          </a:p>
        </p:txBody>
      </p:sp>
      <p:sp>
        <p:nvSpPr>
          <p:cNvPr id="7" name="灯片编号占位符 5"/>
          <p:cNvSpPr>
            <a:spLocks noGrp="1"/>
          </p:cNvSpPr>
          <p:nvPr>
            <p:ph type="sldNum" sz="quarter" idx="16"/>
          </p:nvPr>
        </p:nvSpPr>
        <p:spPr/>
        <p:txBody>
          <a:bodyPr/>
          <a:lstStyle>
            <a:lvl1pPr>
              <a:defRPr/>
            </a:lvl1pPr>
          </a:lstStyle>
          <a:p>
            <a:pPr>
              <a:defRPr/>
            </a:pPr>
            <a:fld id="{A1AAF15E-CBEF-432B-B719-FD7914F887D9}" type="slidenum">
              <a:rPr lang="zh-CN" altLang="en-US" smtClean="0"/>
            </a:fld>
            <a:endParaRPr lang="zh-CN" altLang="en-US"/>
          </a:p>
        </p:txBody>
      </p:sp>
      <p:sp>
        <p:nvSpPr>
          <p:cNvPr id="4" name="矩形 3"/>
          <p:cNvSpPr/>
          <p:nvPr userDrawn="1"/>
        </p:nvSpPr>
        <p:spPr>
          <a:xfrm>
            <a:off x="0" y="1016736"/>
            <a:ext cx="12192000" cy="36000"/>
          </a:xfrm>
          <a:prstGeom prst="rect">
            <a:avLst/>
          </a:prstGeom>
          <a:gradFill flip="none" rotWithShape="1">
            <a:gsLst>
              <a:gs pos="0">
                <a:srgbClr val="1A3360"/>
              </a:gs>
              <a:gs pos="89000">
                <a:srgbClr val="7494CE"/>
              </a:gs>
              <a:gs pos="95000">
                <a:schemeClr val="accent1">
                  <a:tint val="44500"/>
                  <a:satMod val="160000"/>
                </a:schemeClr>
              </a:gs>
              <a:gs pos="100000">
                <a:schemeClr val="accent1">
                  <a:tint val="23500"/>
                  <a:satMod val="1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4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0" y="0"/>
            <a:ext cx="12192000" cy="692696"/>
          </a:xfrm>
        </p:spPr>
        <p:txBody>
          <a:bodyPr>
            <a:normAutofit/>
          </a:bodyPr>
          <a:lstStyle>
            <a:lvl1pPr>
              <a:defRPr sz="3600" b="1">
                <a:solidFill>
                  <a:schemeClr val="tx1"/>
                </a:solidFill>
                <a:effectLst/>
                <a:latin typeface="Times New Roman" panose="02020503050405090304" pitchFamily="18" charset="0"/>
                <a:ea typeface="黑体" pitchFamily="2" charset="-122"/>
                <a:cs typeface="Times New Roman" panose="02020503050405090304" pitchFamily="18" charset="0"/>
              </a:defRPr>
            </a:lvl1pPr>
          </a:lstStyle>
          <a:p>
            <a:r>
              <a:rPr lang="zh-CN" altLang="en-US" dirty="0"/>
              <a:t>单击此处编辑母版标题样式</a:t>
            </a:r>
            <a:endParaRPr lang="zh-CN" altLang="en-US" dirty="0"/>
          </a:p>
        </p:txBody>
      </p:sp>
      <p:sp>
        <p:nvSpPr>
          <p:cNvPr id="3" name="内容占位符 2"/>
          <p:cNvSpPr>
            <a:spLocks noGrp="1"/>
          </p:cNvSpPr>
          <p:nvPr>
            <p:ph idx="1"/>
          </p:nvPr>
        </p:nvSpPr>
        <p:spPr>
          <a:xfrm>
            <a:off x="143131" y="1379910"/>
            <a:ext cx="12001541" cy="5073427"/>
          </a:xfrm>
          <a:prstGeom prst="rect">
            <a:avLst/>
          </a:prstGeom>
        </p:spPr>
        <p:txBody>
          <a:bodyPr/>
          <a:lstStyle>
            <a:lvl1pPr marL="452755" indent="-452755">
              <a:buClr>
                <a:srgbClr val="C00000"/>
              </a:buClr>
              <a:buFont typeface="Wingdings" panose="05000000000000000000" pitchFamily="2" charset="2"/>
              <a:buChar char="p"/>
              <a:defRPr sz="2400" b="0">
                <a:solidFill>
                  <a:schemeClr val="tx1"/>
                </a:solidFill>
                <a:latin typeface="Times New Roman" panose="02020503050405090304" pitchFamily="18" charset="0"/>
                <a:ea typeface="黑体" pitchFamily="2" charset="-122"/>
                <a:cs typeface="Times New Roman" panose="02020503050405090304" pitchFamily="18" charset="0"/>
              </a:defRPr>
            </a:lvl1pPr>
            <a:lvl2pPr marL="714375" indent="-357505">
              <a:buClr>
                <a:srgbClr val="C00000"/>
              </a:buClr>
              <a:buFont typeface="Wingdings" panose="05000000000000000000" pitchFamily="2" charset="2"/>
              <a:buChar char="u"/>
              <a:defRPr sz="2200">
                <a:solidFill>
                  <a:schemeClr val="tx1"/>
                </a:solidFill>
                <a:latin typeface="Times New Roman" panose="02020503050405090304" pitchFamily="18" charset="0"/>
                <a:ea typeface="黑体" pitchFamily="2" charset="-122"/>
                <a:cs typeface="Times New Roman" panose="02020503050405090304" pitchFamily="18" charset="0"/>
              </a:defRPr>
            </a:lvl2pPr>
            <a:lvl3pPr marL="1071880" indent="-262255">
              <a:buClr>
                <a:srgbClr val="C00000"/>
              </a:buClr>
              <a:buFont typeface="Wingdings" panose="05000000000000000000" pitchFamily="2" charset="2"/>
              <a:buChar char="Ø"/>
              <a:defRPr sz="2000">
                <a:solidFill>
                  <a:schemeClr val="tx1"/>
                </a:solidFill>
                <a:latin typeface="Times New Roman" panose="02020503050405090304" pitchFamily="18" charset="0"/>
                <a:ea typeface="黑体" pitchFamily="2" charset="-122"/>
                <a:cs typeface="Times New Roman" panose="02020503050405090304" pitchFamily="18" charset="0"/>
              </a:defRPr>
            </a:lvl3pPr>
            <a:lvl4pPr marL="1344930" indent="-273050">
              <a:buClr>
                <a:srgbClr val="C00000"/>
              </a:buClr>
              <a:defRPr sz="2000">
                <a:solidFill>
                  <a:schemeClr val="tx1"/>
                </a:solidFill>
                <a:latin typeface="Times New Roman" panose="02020503050405090304" pitchFamily="18" charset="0"/>
                <a:ea typeface="黑体" pitchFamily="2" charset="-122"/>
                <a:cs typeface="Times New Roman" panose="02020503050405090304" pitchFamily="18" charset="0"/>
              </a:defRPr>
            </a:lvl4pPr>
            <a:lvl5pPr marL="1600200" indent="-349250">
              <a:defRPr sz="2000">
                <a:solidFill>
                  <a:schemeClr val="tx1"/>
                </a:solidFill>
                <a:latin typeface="Times New Roman" panose="02020503050405090304" pitchFamily="18" charset="0"/>
                <a:ea typeface="黑体" pitchFamily="2" charset="-122"/>
                <a:cs typeface="Times New Roman" panose="02020503050405090304" pitchFamily="18" charset="0"/>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Rectangle 10"/>
          <p:cNvSpPr>
            <a:spLocks noGrp="1" noChangeArrowheads="1"/>
          </p:cNvSpPr>
          <p:nvPr>
            <p:ph type="dt" sz="half" idx="10"/>
          </p:nvPr>
        </p:nvSpPr>
        <p:spPr/>
        <p:txBody>
          <a:bodyPr/>
          <a:lstStyle>
            <a:lvl1pPr>
              <a:defRPr>
                <a:latin typeface="Times New Roman" panose="02020503050405090304" pitchFamily="18" charset="0"/>
                <a:cs typeface="Times New Roman" panose="02020503050405090304" pitchFamily="18" charset="0"/>
              </a:defRPr>
            </a:lvl1pPr>
          </a:lstStyle>
          <a:p>
            <a:pPr>
              <a:defRPr/>
            </a:pPr>
            <a:fld id="{748894D5-26E4-4FD4-9797-E6B3565EF700}" type="datetimeFigureOut">
              <a:rPr lang="zh-CN" altLang="en-US" smtClean="0"/>
            </a:fld>
            <a:endParaRPr lang="zh-CN" altLang="en-US"/>
          </a:p>
        </p:txBody>
      </p:sp>
      <p:sp>
        <p:nvSpPr>
          <p:cNvPr id="5" name="Rectangle 11"/>
          <p:cNvSpPr>
            <a:spLocks noGrp="1" noChangeArrowheads="1"/>
          </p:cNvSpPr>
          <p:nvPr>
            <p:ph type="ftr" sz="quarter" idx="11"/>
          </p:nvPr>
        </p:nvSpPr>
        <p:spPr/>
        <p:txBody>
          <a:bodyPr/>
          <a:lstStyle>
            <a:lvl1pPr>
              <a:defRPr>
                <a:latin typeface="Times New Roman" panose="02020503050405090304" pitchFamily="18" charset="0"/>
                <a:cs typeface="Times New Roman" panose="02020503050405090304" pitchFamily="18" charset="0"/>
              </a:defRPr>
            </a:lvl1pPr>
          </a:lstStyle>
          <a:p>
            <a:pPr>
              <a:defRPr/>
            </a:pPr>
            <a:endParaRPr lang="zh-CN" altLang="en-US"/>
          </a:p>
        </p:txBody>
      </p:sp>
      <p:sp>
        <p:nvSpPr>
          <p:cNvPr id="6" name="Rectangle 12"/>
          <p:cNvSpPr>
            <a:spLocks noGrp="1" noChangeArrowheads="1"/>
          </p:cNvSpPr>
          <p:nvPr>
            <p:ph type="sldNum" sz="quarter" idx="12"/>
          </p:nvPr>
        </p:nvSpPr>
        <p:spPr/>
        <p:txBody>
          <a:bodyPr/>
          <a:lstStyle>
            <a:lvl1pPr>
              <a:defRPr>
                <a:latin typeface="Times New Roman" panose="02020503050405090304" pitchFamily="18" charset="0"/>
                <a:cs typeface="Times New Roman" panose="02020503050405090304" pitchFamily="18" charset="0"/>
              </a:defRPr>
            </a:lvl1pPr>
          </a:lstStyle>
          <a:p>
            <a:pPr>
              <a:defRPr/>
            </a:pPr>
            <a:fld id="{6E84837F-13C3-4D04-999D-D7C4CE9492C8}" type="slidenum">
              <a:rPr lang="zh-CN" altLang="en-US" smtClean="0"/>
            </a:fld>
            <a:endParaRPr lang="zh-CN" altLang="en-US" dirty="0"/>
          </a:p>
        </p:txBody>
      </p:sp>
      <p:sp>
        <p:nvSpPr>
          <p:cNvPr id="7" name="文本占位符 2"/>
          <p:cNvSpPr>
            <a:spLocks noGrp="1"/>
          </p:cNvSpPr>
          <p:nvPr>
            <p:ph type="body" idx="13"/>
          </p:nvPr>
        </p:nvSpPr>
        <p:spPr>
          <a:xfrm>
            <a:off x="-336715" y="706590"/>
            <a:ext cx="12192000" cy="500066"/>
          </a:xfrm>
          <a:prstGeom prst="rect">
            <a:avLst/>
          </a:prstGeom>
        </p:spPr>
        <p:txBody>
          <a:bodyPr anchor="b">
            <a:noAutofit/>
          </a:bodyPr>
          <a:lstStyle>
            <a:lvl1pPr marL="0" indent="357505">
              <a:buNone/>
              <a:defRPr sz="2800" b="0">
                <a:solidFill>
                  <a:schemeClr val="bg1"/>
                </a:solidFill>
                <a:effectLst/>
                <a:latin typeface="Times New Roman" panose="02020503050405090304" pitchFamily="18" charset="0"/>
                <a:ea typeface="黑体" pitchFamily="2" charset="-122"/>
                <a:cs typeface="Times New Roman" panose="02020503050405090304"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endParaRPr lang="zh-CN" alt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3"/>
            <a:ext cx="10363200" cy="1362075"/>
          </a:xfrm>
        </p:spPr>
        <p:txBody>
          <a:bodyPr anchor="t"/>
          <a:lstStyle>
            <a:lvl1pPr algn="l">
              <a:defRPr sz="4000" b="1" cap="all"/>
            </a:lvl1pPr>
          </a:lstStyle>
          <a:p>
            <a:r>
              <a:rPr lang="zh-CN" altLang="en-US"/>
              <a:t>单击此处编辑母版标题样式</a:t>
            </a:r>
            <a:endParaRPr lang="zh-CN" altLang="en-US"/>
          </a:p>
        </p:txBody>
      </p:sp>
      <p:sp>
        <p:nvSpPr>
          <p:cNvPr id="3" name="文本占位符 2"/>
          <p:cNvSpPr>
            <a:spLocks noGrp="1"/>
          </p:cNvSpPr>
          <p:nvPr>
            <p:ph type="body" idx="1"/>
          </p:nvPr>
        </p:nvSpPr>
        <p:spPr>
          <a:xfrm>
            <a:off x="963084" y="2906713"/>
            <a:ext cx="103632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lvl1pPr>
              <a:defRPr/>
            </a:lvl1pPr>
          </a:lstStyle>
          <a:p>
            <a:pPr>
              <a:defRPr/>
            </a:pPr>
            <a:fld id="{21428765-A346-4CA8-B10A-8B8FE67481D5}" type="datetime1">
              <a:rPr lang="zh-CN" altLang="en-US" smtClean="0"/>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65D3C1C0-7132-4C12-BA84-B80FA0E735FD}" type="slidenum">
              <a:rPr lang="zh-CN" altLang="en-US"/>
            </a:fld>
            <a:endParaRPr lang="zh-CN" alt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通用">
    <p:spTree>
      <p:nvGrpSpPr>
        <p:cNvPr id="1" name=""/>
        <p:cNvGrpSpPr/>
        <p:nvPr/>
      </p:nvGrpSpPr>
      <p:grpSpPr>
        <a:xfrm>
          <a:off x="0" y="0"/>
          <a:ext cx="0" cy="0"/>
          <a:chOff x="0" y="0"/>
          <a:chExt cx="0" cy="0"/>
        </a:xfrm>
      </p:grpSpPr>
      <p:sp>
        <p:nvSpPr>
          <p:cNvPr id="2" name="标题 1"/>
          <p:cNvSpPr>
            <a:spLocks noGrp="1"/>
          </p:cNvSpPr>
          <p:nvPr>
            <p:ph type="title"/>
          </p:nvPr>
        </p:nvSpPr>
        <p:spPr>
          <a:xfrm>
            <a:off x="0" y="0"/>
            <a:ext cx="12192000" cy="692696"/>
          </a:xfrm>
        </p:spPr>
        <p:txBody>
          <a:bodyPr>
            <a:normAutofit/>
          </a:bodyPr>
          <a:lstStyle>
            <a:lvl1pPr>
              <a:defRPr sz="4000" b="0">
                <a:solidFill>
                  <a:schemeClr val="tx1"/>
                </a:solidFill>
                <a:effectLst>
                  <a:outerShdw blurRad="38100" dist="38100" dir="2700000" algn="tl">
                    <a:srgbClr val="000000">
                      <a:alpha val="43137"/>
                    </a:srgbClr>
                  </a:outerShdw>
                </a:effectLst>
                <a:latin typeface="黑体" pitchFamily="2" charset="-122"/>
                <a:ea typeface="黑体" pitchFamily="2" charset="-122"/>
              </a:defRPr>
            </a:lvl1pPr>
          </a:lstStyle>
          <a:p>
            <a:r>
              <a:rPr lang="zh-CN" altLang="en-US" dirty="0"/>
              <a:t>单击此处编辑母版标题样式</a:t>
            </a:r>
            <a:endParaRPr lang="zh-CN" altLang="en-US" dirty="0"/>
          </a:p>
        </p:txBody>
      </p:sp>
      <p:sp>
        <p:nvSpPr>
          <p:cNvPr id="3" name="内容占位符 2"/>
          <p:cNvSpPr>
            <a:spLocks noGrp="1"/>
          </p:cNvSpPr>
          <p:nvPr>
            <p:ph idx="1"/>
          </p:nvPr>
        </p:nvSpPr>
        <p:spPr>
          <a:xfrm>
            <a:off x="12160" y="1235265"/>
            <a:ext cx="12001541" cy="4697427"/>
          </a:xfrm>
          <a:prstGeom prst="rect">
            <a:avLst/>
          </a:prstGeom>
        </p:spPr>
        <p:txBody>
          <a:bodyPr/>
          <a:lstStyle>
            <a:lvl1pPr marL="452755" indent="-452755">
              <a:buClr>
                <a:srgbClr val="C00000"/>
              </a:buClr>
              <a:buFont typeface="Wingdings" panose="05000000000000000000" pitchFamily="2" charset="2"/>
              <a:buChar char="p"/>
              <a:defRPr sz="2800" b="0">
                <a:latin typeface="Times New Roman" panose="02020503050405090304" pitchFamily="18" charset="0"/>
                <a:ea typeface="黑体" pitchFamily="2" charset="-122"/>
                <a:cs typeface="Times New Roman" panose="02020503050405090304" pitchFamily="18" charset="0"/>
              </a:defRPr>
            </a:lvl1pPr>
            <a:lvl2pPr marL="714375" indent="-357505">
              <a:buClr>
                <a:srgbClr val="C00000"/>
              </a:buClr>
              <a:buFont typeface="Wingdings" panose="05000000000000000000" pitchFamily="2" charset="2"/>
              <a:buChar char="u"/>
              <a:defRPr sz="2400">
                <a:latin typeface="Times New Roman" panose="02020503050405090304" pitchFamily="18" charset="0"/>
                <a:ea typeface="黑体" pitchFamily="2" charset="-122"/>
                <a:cs typeface="Times New Roman" panose="02020503050405090304" pitchFamily="18" charset="0"/>
              </a:defRPr>
            </a:lvl2pPr>
            <a:lvl3pPr marL="1071880" indent="-262255">
              <a:buClr>
                <a:srgbClr val="C00000"/>
              </a:buClr>
              <a:buFont typeface="Wingdings" panose="05000000000000000000" pitchFamily="2" charset="2"/>
              <a:buChar char="Ø"/>
              <a:defRPr sz="2200">
                <a:latin typeface="Times New Roman" panose="02020503050405090304" pitchFamily="18" charset="0"/>
                <a:ea typeface="黑体" pitchFamily="2" charset="-122"/>
                <a:cs typeface="Times New Roman" panose="02020503050405090304" pitchFamily="18" charset="0"/>
              </a:defRPr>
            </a:lvl3pPr>
            <a:lvl4pPr marL="1344930" indent="-273050">
              <a:buClr>
                <a:srgbClr val="C00000"/>
              </a:buClr>
              <a:defRPr>
                <a:latin typeface="Times New Roman" panose="02020503050405090304" pitchFamily="18" charset="0"/>
                <a:ea typeface="黑体" pitchFamily="2" charset="-122"/>
                <a:cs typeface="Times New Roman" panose="02020503050405090304" pitchFamily="18" charset="0"/>
              </a:defRPr>
            </a:lvl4pPr>
            <a:lvl5pPr marL="1600200" indent="-349250">
              <a:defRPr>
                <a:latin typeface="Times New Roman" panose="02020503050405090304" pitchFamily="18" charset="0"/>
                <a:ea typeface="黑体" pitchFamily="2" charset="-122"/>
                <a:cs typeface="Times New Roman" panose="02020503050405090304" pitchFamily="18" charset="0"/>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8" name="文本占位符 2"/>
          <p:cNvSpPr>
            <a:spLocks noGrp="1"/>
          </p:cNvSpPr>
          <p:nvPr>
            <p:ph type="body" idx="13"/>
          </p:nvPr>
        </p:nvSpPr>
        <p:spPr>
          <a:xfrm>
            <a:off x="-336715" y="706590"/>
            <a:ext cx="12192000" cy="500066"/>
          </a:xfrm>
          <a:prstGeom prst="rect">
            <a:avLst/>
          </a:prstGeom>
        </p:spPr>
        <p:txBody>
          <a:bodyPr anchor="b">
            <a:noAutofit/>
          </a:bodyPr>
          <a:lstStyle>
            <a:lvl1pPr marL="0" indent="357505">
              <a:buNone/>
              <a:defRPr sz="3200" b="0">
                <a:solidFill>
                  <a:schemeClr val="bg1"/>
                </a:solidFill>
                <a:effectLst/>
                <a:latin typeface="黑体" pitchFamily="2" charset="-122"/>
                <a:ea typeface="黑体" pitchFamily="2"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endParaRPr lang="zh-CN" altLang="en-US" dirty="0"/>
          </a:p>
        </p:txBody>
      </p:sp>
      <p:sp>
        <p:nvSpPr>
          <p:cNvPr id="5" name="日期占位符 3"/>
          <p:cNvSpPr>
            <a:spLocks noGrp="1"/>
          </p:cNvSpPr>
          <p:nvPr>
            <p:ph type="dt" sz="half" idx="14"/>
          </p:nvPr>
        </p:nvSpPr>
        <p:spPr/>
        <p:txBody>
          <a:bodyPr/>
          <a:lstStyle>
            <a:lvl1pPr>
              <a:defRPr/>
            </a:lvl1pPr>
          </a:lstStyle>
          <a:p>
            <a:pPr>
              <a:defRPr/>
            </a:pPr>
            <a:fld id="{200D73BF-9194-4026-BD25-3666B6D49A77}" type="datetime1">
              <a:rPr lang="zh-CN" altLang="en-US"/>
            </a:fld>
            <a:endParaRPr lang="zh-CN" altLang="en-US"/>
          </a:p>
        </p:txBody>
      </p:sp>
      <p:sp>
        <p:nvSpPr>
          <p:cNvPr id="6" name="页脚占位符 4"/>
          <p:cNvSpPr>
            <a:spLocks noGrp="1"/>
          </p:cNvSpPr>
          <p:nvPr>
            <p:ph type="ftr" sz="quarter" idx="15"/>
          </p:nvPr>
        </p:nvSpPr>
        <p:spPr/>
        <p:txBody>
          <a:bodyPr/>
          <a:lstStyle>
            <a:lvl1pPr>
              <a:defRPr/>
            </a:lvl1pPr>
          </a:lstStyle>
          <a:p>
            <a:pPr>
              <a:defRPr/>
            </a:pPr>
            <a:endParaRPr lang="zh-CN" altLang="en-US"/>
          </a:p>
        </p:txBody>
      </p:sp>
      <p:sp>
        <p:nvSpPr>
          <p:cNvPr id="7" name="灯片编号占位符 5"/>
          <p:cNvSpPr>
            <a:spLocks noGrp="1"/>
          </p:cNvSpPr>
          <p:nvPr>
            <p:ph type="sldNum" sz="quarter" idx="16"/>
          </p:nvPr>
        </p:nvSpPr>
        <p:spPr/>
        <p:txBody>
          <a:bodyPr/>
          <a:lstStyle>
            <a:lvl1pPr>
              <a:defRPr/>
            </a:lvl1pPr>
          </a:lstStyle>
          <a:p>
            <a:pPr>
              <a:defRPr/>
            </a:pPr>
            <a:fld id="{EB186389-CA0A-4186-BD59-0B9E12040C94}" type="slidenum">
              <a:rPr lang="zh-CN" altLang="en-US"/>
            </a:fld>
            <a:endParaRPr lang="zh-CN" altLang="en-US" dirty="0"/>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0"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18.xml"/><Relationship Id="rId8" Type="http://schemas.openxmlformats.org/officeDocument/2006/relationships/slideLayout" Target="../slideLayouts/slideLayout17.xml"/><Relationship Id="rId7" Type="http://schemas.openxmlformats.org/officeDocument/2006/relationships/slideLayout" Target="../slideLayouts/slideLayout16.xml"/><Relationship Id="rId6" Type="http://schemas.openxmlformats.org/officeDocument/2006/relationships/slideLayout" Target="../slideLayouts/slideLayout15.xml"/><Relationship Id="rId5" Type="http://schemas.openxmlformats.org/officeDocument/2006/relationships/slideLayout" Target="../slideLayouts/slideLayout14.xml"/><Relationship Id="rId4" Type="http://schemas.openxmlformats.org/officeDocument/2006/relationships/slideLayout" Target="../slideLayouts/slideLayout13.xml"/><Relationship Id="rId3" Type="http://schemas.openxmlformats.org/officeDocument/2006/relationships/slideLayout" Target="../slideLayouts/slideLayout12.xml"/><Relationship Id="rId2" Type="http://schemas.openxmlformats.org/officeDocument/2006/relationships/slideLayout" Target="../slideLayouts/slideLayout11.xml"/><Relationship Id="rId10" Type="http://schemas.openxmlformats.org/officeDocument/2006/relationships/theme" Target="../theme/theme2.xml"/><Relationship Id="rId1"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27.xml"/><Relationship Id="rId8" Type="http://schemas.openxmlformats.org/officeDocument/2006/relationships/slideLayout" Target="../slideLayouts/slideLayout26.xml"/><Relationship Id="rId7" Type="http://schemas.openxmlformats.org/officeDocument/2006/relationships/slideLayout" Target="../slideLayouts/slideLayout25.xml"/><Relationship Id="rId6" Type="http://schemas.openxmlformats.org/officeDocument/2006/relationships/slideLayout" Target="../slideLayouts/slideLayout24.xml"/><Relationship Id="rId5" Type="http://schemas.openxmlformats.org/officeDocument/2006/relationships/slideLayout" Target="../slideLayouts/slideLayout23.xml"/><Relationship Id="rId4" Type="http://schemas.openxmlformats.org/officeDocument/2006/relationships/slideLayout" Target="../slideLayouts/slideLayout22.xml"/><Relationship Id="rId3" Type="http://schemas.openxmlformats.org/officeDocument/2006/relationships/slideLayout" Target="../slideLayouts/slideLayout21.xml"/><Relationship Id="rId21" Type="http://schemas.openxmlformats.org/officeDocument/2006/relationships/theme" Target="../theme/theme3.xml"/><Relationship Id="rId20" Type="http://schemas.openxmlformats.org/officeDocument/2006/relationships/slideLayout" Target="../slideLayouts/slideLayout38.xml"/><Relationship Id="rId2" Type="http://schemas.openxmlformats.org/officeDocument/2006/relationships/slideLayout" Target="../slideLayouts/slideLayout20.xml"/><Relationship Id="rId19" Type="http://schemas.openxmlformats.org/officeDocument/2006/relationships/slideLayout" Target="../slideLayouts/slideLayout37.xml"/><Relationship Id="rId18" Type="http://schemas.openxmlformats.org/officeDocument/2006/relationships/slideLayout" Target="../slideLayouts/slideLayout36.xml"/><Relationship Id="rId17" Type="http://schemas.openxmlformats.org/officeDocument/2006/relationships/slideLayout" Target="../slideLayouts/slideLayout35.xml"/><Relationship Id="rId16" Type="http://schemas.openxmlformats.org/officeDocument/2006/relationships/slideLayout" Target="../slideLayouts/slideLayout34.xml"/><Relationship Id="rId15" Type="http://schemas.openxmlformats.org/officeDocument/2006/relationships/slideLayout" Target="../slideLayouts/slideLayout33.xml"/><Relationship Id="rId14" Type="http://schemas.openxmlformats.org/officeDocument/2006/relationships/slideLayout" Target="../slideLayouts/slideLayout32.xml"/><Relationship Id="rId13" Type="http://schemas.openxmlformats.org/officeDocument/2006/relationships/slideLayout" Target="../slideLayouts/slideLayout31.xml"/><Relationship Id="rId12" Type="http://schemas.openxmlformats.org/officeDocument/2006/relationships/slideLayout" Target="../slideLayouts/slideLayout30.xml"/><Relationship Id="rId11" Type="http://schemas.openxmlformats.org/officeDocument/2006/relationships/slideLayout" Target="../slideLayouts/slideLayout29.xml"/><Relationship Id="rId10" Type="http://schemas.openxmlformats.org/officeDocument/2006/relationships/slideLayout" Target="../slideLayouts/slideLayout28.xml"/><Relationship Id="rId1"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530" name="标题占位符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zh-CN" altLang="en-US"/>
              <a:t>单击此处编辑母版标题样式</a:t>
            </a:r>
            <a:endParaRPr lang="zh-CN" altLang="en-US"/>
          </a:p>
        </p:txBody>
      </p:sp>
      <p:sp>
        <p:nvSpPr>
          <p:cNvPr id="22531" name="文本占位符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ea typeface="宋体"/>
              </a:defRPr>
            </a:lvl1pPr>
          </a:lstStyle>
          <a:p>
            <a:pPr>
              <a:defRPr/>
            </a:pPr>
            <a:fld id="{97C2475A-0CD0-47A3-A878-5A984DE8400C}" type="datetime1">
              <a:rPr lang="zh-CN" altLang="en-US" smtClean="0"/>
            </a:fld>
            <a:endParaRPr lang="zh-CN" altLang="en-US"/>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ea typeface="宋体"/>
              </a:defRPr>
            </a:lvl1pPr>
          </a:lstStyle>
          <a:p>
            <a:pPr>
              <a:defRPr/>
            </a:pPr>
            <a:endParaRPr lang="zh-CN" altLang="en-US"/>
          </a:p>
        </p:txBody>
      </p:sp>
      <p:sp>
        <p:nvSpPr>
          <p:cNvPr id="6" name="灯片编号占位符 5"/>
          <p:cNvSpPr>
            <a:spLocks noGrp="1"/>
          </p:cNvSpPr>
          <p:nvPr>
            <p:ph type="sldNum" sz="quarter" idx="4"/>
          </p:nvPr>
        </p:nvSpPr>
        <p:spPr>
          <a:xfrm>
            <a:off x="9239251" y="6356351"/>
            <a:ext cx="2844800" cy="365125"/>
          </a:xfrm>
          <a:prstGeom prst="rect">
            <a:avLst/>
          </a:prstGeom>
        </p:spPr>
        <p:txBody>
          <a:bodyPr vert="horz" wrap="square" lIns="91440" tIns="45720" rIns="91440" bIns="45720" numCol="1" anchor="ctr" anchorCtr="0" compatLnSpc="1"/>
          <a:lstStyle>
            <a:lvl1pPr algn="r" eaLnBrk="1" hangingPunct="1">
              <a:defRPr sz="1600">
                <a:solidFill>
                  <a:srgbClr val="000000"/>
                </a:solidFill>
                <a:latin typeface="黑体" pitchFamily="2" charset="-122"/>
                <a:ea typeface="黑体" pitchFamily="2" charset="-122"/>
              </a:defRPr>
            </a:lvl1pPr>
          </a:lstStyle>
          <a:p>
            <a:pPr>
              <a:defRPr/>
            </a:pPr>
            <a:fld id="{964FF393-C57C-4479-9082-F0FC1A543F6A}" type="slidenum">
              <a:rPr lang="zh-CN" altLang="en-US"/>
            </a:fld>
            <a:endParaRPr lang="zh-CN" altLang="en-US"/>
          </a:p>
        </p:txBody>
      </p:sp>
      <p:sp>
        <p:nvSpPr>
          <p:cNvPr id="12" name="文本占位符 3"/>
          <p:cNvSpPr txBox="1"/>
          <p:nvPr/>
        </p:nvSpPr>
        <p:spPr bwMode="auto">
          <a:xfrm>
            <a:off x="0" y="785794"/>
            <a:ext cx="12192000" cy="519099"/>
          </a:xfrm>
          <a:prstGeom prst="rect">
            <a:avLst/>
          </a:prstGeom>
          <a:gradFill rotWithShape="0">
            <a:gsLst>
              <a:gs pos="44000">
                <a:srgbClr val="E60000"/>
              </a:gs>
              <a:gs pos="100000">
                <a:srgbClr val="C00000">
                  <a:lumMod val="100000"/>
                  <a:alpha val="0"/>
                </a:srgbClr>
              </a:gs>
            </a:gsLst>
            <a:lin ang="0" scaled="0"/>
          </a:gradFill>
          <a:ln w="9525">
            <a:noFill/>
            <a:miter lim="800000"/>
          </a:ln>
        </p:spPr>
        <p:txBody>
          <a:bodyPr/>
          <a:lstStyle/>
          <a:p>
            <a:pPr>
              <a:spcBef>
                <a:spcPct val="20000"/>
              </a:spcBef>
              <a:defRPr/>
            </a:pPr>
            <a:endParaRPr lang="zh-CN" altLang="en-US" sz="2400" b="1" kern="0" dirty="0">
              <a:solidFill>
                <a:srgbClr val="FFFFFF"/>
              </a:solidFill>
              <a:effectLst>
                <a:outerShdw blurRad="38100" dist="38100" dir="2700000" algn="tl">
                  <a:srgbClr val="000000">
                    <a:alpha val="43137"/>
                  </a:srgbClr>
                </a:outerShdw>
              </a:effectLst>
              <a:latin typeface="黑体" pitchFamily="2" charset="-122"/>
              <a:ea typeface="黑体" pitchFamily="2" charset="-122"/>
            </a:endParaRPr>
          </a:p>
        </p:txBody>
      </p:sp>
      <p:sp>
        <p:nvSpPr>
          <p:cNvPr id="11" name="文本占位符 3"/>
          <p:cNvSpPr txBox="1"/>
          <p:nvPr/>
        </p:nvSpPr>
        <p:spPr bwMode="auto">
          <a:xfrm>
            <a:off x="0" y="785813"/>
            <a:ext cx="12192000" cy="519112"/>
          </a:xfrm>
          <a:prstGeom prst="rect">
            <a:avLst/>
          </a:prstGeom>
          <a:solidFill>
            <a:srgbClr val="0000FE"/>
          </a:solidFill>
          <a:ln w="9525">
            <a:noFill/>
            <a:miter lim="800000"/>
          </a:ln>
        </p:spPr>
        <p:txBody>
          <a:bodyPr/>
          <a:lstStyle/>
          <a:p>
            <a:pPr eaLnBrk="0" hangingPunct="0">
              <a:spcBef>
                <a:spcPct val="20000"/>
              </a:spcBef>
              <a:defRPr/>
            </a:pPr>
            <a:endParaRPr lang="zh-CN" altLang="en-US" sz="2400" b="1" kern="0" dirty="0">
              <a:solidFill>
                <a:srgbClr val="FFFFFF"/>
              </a:solidFill>
              <a:effectLst>
                <a:outerShdw blurRad="38100" dist="38100" dir="2700000" algn="tl">
                  <a:srgbClr val="000000">
                    <a:alpha val="43137"/>
                  </a:srgbClr>
                </a:outerShdw>
              </a:effectLst>
              <a:latin typeface="黑体" pitchFamily="2" charset="-122"/>
              <a:ea typeface="黑体" pitchFamily="2" charset="-122"/>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宋体" pitchFamily="2" charset="-122"/>
        </a:defRPr>
      </a:lvl2pPr>
      <a:lvl3pPr algn="ctr" rtl="0" eaLnBrk="0" fontAlgn="base" hangingPunct="0">
        <a:spcBef>
          <a:spcPct val="0"/>
        </a:spcBef>
        <a:spcAft>
          <a:spcPct val="0"/>
        </a:spcAft>
        <a:defRPr sz="4400">
          <a:solidFill>
            <a:schemeClr val="tx1"/>
          </a:solidFill>
          <a:latin typeface="Calibri" pitchFamily="34" charset="0"/>
          <a:ea typeface="宋体" pitchFamily="2" charset="-122"/>
        </a:defRPr>
      </a:lvl3pPr>
      <a:lvl4pPr algn="ctr" rtl="0" eaLnBrk="0" fontAlgn="base" hangingPunct="0">
        <a:spcBef>
          <a:spcPct val="0"/>
        </a:spcBef>
        <a:spcAft>
          <a:spcPct val="0"/>
        </a:spcAft>
        <a:defRPr sz="4400">
          <a:solidFill>
            <a:schemeClr val="tx1"/>
          </a:solidFill>
          <a:latin typeface="Calibri" pitchFamily="34" charset="0"/>
          <a:ea typeface="宋体" pitchFamily="2" charset="-122"/>
        </a:defRPr>
      </a:lvl4pPr>
      <a:lvl5pPr algn="ctr" rtl="0" eaLnBrk="0" fontAlgn="base" hangingPunct="0">
        <a:spcBef>
          <a:spcPct val="0"/>
        </a:spcBef>
        <a:spcAft>
          <a:spcPct val="0"/>
        </a:spcAft>
        <a:defRPr sz="4400">
          <a:solidFill>
            <a:schemeClr val="tx1"/>
          </a:solidFill>
          <a:latin typeface="Calibri" pitchFamily="34" charset="0"/>
          <a:ea typeface="宋体" pitchFamily="2" charset="-122"/>
        </a:defRPr>
      </a:lvl5pPr>
      <a:lvl6pPr marL="457200" algn="ctr" rtl="0" fontAlgn="base">
        <a:spcBef>
          <a:spcPct val="0"/>
        </a:spcBef>
        <a:spcAft>
          <a:spcPct val="0"/>
        </a:spcAft>
        <a:defRPr sz="4400">
          <a:solidFill>
            <a:schemeClr val="tx1"/>
          </a:solidFill>
          <a:latin typeface="Calibri" pitchFamily="34" charset="0"/>
          <a:ea typeface="宋体" pitchFamily="2" charset="-122"/>
        </a:defRPr>
      </a:lvl6pPr>
      <a:lvl7pPr marL="914400" algn="ctr" rtl="0" fontAlgn="base">
        <a:spcBef>
          <a:spcPct val="0"/>
        </a:spcBef>
        <a:spcAft>
          <a:spcPct val="0"/>
        </a:spcAft>
        <a:defRPr sz="4400">
          <a:solidFill>
            <a:schemeClr val="tx1"/>
          </a:solidFill>
          <a:latin typeface="Calibri" pitchFamily="34" charset="0"/>
          <a:ea typeface="宋体" pitchFamily="2" charset="-122"/>
        </a:defRPr>
      </a:lvl7pPr>
      <a:lvl8pPr marL="1371600" algn="ctr" rtl="0" fontAlgn="base">
        <a:spcBef>
          <a:spcPct val="0"/>
        </a:spcBef>
        <a:spcAft>
          <a:spcPct val="0"/>
        </a:spcAft>
        <a:defRPr sz="4400">
          <a:solidFill>
            <a:schemeClr val="tx1"/>
          </a:solidFill>
          <a:latin typeface="Calibri" pitchFamily="34" charset="0"/>
          <a:ea typeface="宋体" pitchFamily="2" charset="-122"/>
        </a:defRPr>
      </a:lvl8pPr>
      <a:lvl9pPr marL="1828800" algn="ctr" rtl="0" fontAlgn="base">
        <a:spcBef>
          <a:spcPct val="0"/>
        </a:spcBef>
        <a:spcAft>
          <a:spcPct val="0"/>
        </a:spcAft>
        <a:defRPr sz="4400">
          <a:solidFill>
            <a:schemeClr val="tx1"/>
          </a:solidFill>
          <a:latin typeface="Calibri" pitchFamily="34" charset="0"/>
          <a:ea typeface="宋体" pitchFamily="2" charset="-122"/>
        </a:defRPr>
      </a:lvl9pPr>
    </p:titleStyle>
    <p:bodyStyle>
      <a:lvl1pPr marL="342900" indent="-342900" algn="l" rtl="0" eaLnBrk="0" fontAlgn="base" hangingPunct="0">
        <a:spcBef>
          <a:spcPct val="20000"/>
        </a:spcBef>
        <a:spcAft>
          <a:spcPct val="0"/>
        </a:spcAft>
        <a:buFont typeface="Arial" panose="020B060402020209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9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9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9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9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530" name="标题占位符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zh-CN" altLang="en-US"/>
              <a:t>单击此处编辑母版标题样式</a:t>
            </a:r>
            <a:endParaRPr lang="zh-CN" altLang="en-US"/>
          </a:p>
        </p:txBody>
      </p:sp>
      <p:sp>
        <p:nvSpPr>
          <p:cNvPr id="22531" name="文本占位符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ea typeface="宋体" pitchFamily="2" charset="-122"/>
              </a:defRPr>
            </a:lvl1pPr>
          </a:lstStyle>
          <a:p>
            <a:pPr>
              <a:defRPr/>
            </a:pPr>
            <a:fld id="{97C2475A-0CD0-47A3-A878-5A984DE8400C}" type="datetime1">
              <a:rPr lang="zh-CN" altLang="en-US" smtClean="0"/>
            </a:fld>
            <a:endParaRPr lang="zh-CN" altLang="en-US"/>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ea typeface="宋体" pitchFamily="2" charset="-122"/>
              </a:defRPr>
            </a:lvl1pPr>
          </a:lstStyle>
          <a:p>
            <a:pPr>
              <a:defRPr/>
            </a:pPr>
            <a:endParaRPr lang="zh-CN" altLang="en-US"/>
          </a:p>
        </p:txBody>
      </p:sp>
      <p:sp>
        <p:nvSpPr>
          <p:cNvPr id="6" name="灯片编号占位符 5"/>
          <p:cNvSpPr>
            <a:spLocks noGrp="1"/>
          </p:cNvSpPr>
          <p:nvPr>
            <p:ph type="sldNum" sz="quarter" idx="4"/>
          </p:nvPr>
        </p:nvSpPr>
        <p:spPr>
          <a:xfrm>
            <a:off x="9239251" y="6356351"/>
            <a:ext cx="2844800" cy="365125"/>
          </a:xfrm>
          <a:prstGeom prst="rect">
            <a:avLst/>
          </a:prstGeom>
        </p:spPr>
        <p:txBody>
          <a:bodyPr vert="horz" wrap="square" lIns="91440" tIns="45720" rIns="91440" bIns="45720" numCol="1" anchor="ctr" anchorCtr="0" compatLnSpc="1"/>
          <a:lstStyle>
            <a:lvl1pPr algn="r" eaLnBrk="1" hangingPunct="1">
              <a:defRPr sz="1600">
                <a:solidFill>
                  <a:srgbClr val="000000"/>
                </a:solidFill>
                <a:latin typeface="黑体" pitchFamily="2" charset="-122"/>
                <a:ea typeface="黑体" pitchFamily="2" charset="-122"/>
              </a:defRPr>
            </a:lvl1pPr>
          </a:lstStyle>
          <a:p>
            <a:pPr>
              <a:defRPr/>
            </a:pPr>
            <a:fld id="{964FF393-C57C-4479-9082-F0FC1A543F6A}" type="slidenum">
              <a:rPr lang="zh-CN" altLang="en-US"/>
            </a:fld>
            <a:endParaRPr lang="zh-CN" altLang="en-US"/>
          </a:p>
        </p:txBody>
      </p:sp>
      <p:sp>
        <p:nvSpPr>
          <p:cNvPr id="12" name="文本占位符 3"/>
          <p:cNvSpPr txBox="1"/>
          <p:nvPr/>
        </p:nvSpPr>
        <p:spPr bwMode="auto">
          <a:xfrm>
            <a:off x="0" y="785794"/>
            <a:ext cx="12192000" cy="519099"/>
          </a:xfrm>
          <a:prstGeom prst="rect">
            <a:avLst/>
          </a:prstGeom>
          <a:gradFill rotWithShape="0">
            <a:gsLst>
              <a:gs pos="44000">
                <a:srgbClr val="E60000"/>
              </a:gs>
              <a:gs pos="100000">
                <a:srgbClr val="C00000">
                  <a:lumMod val="100000"/>
                  <a:alpha val="0"/>
                </a:srgbClr>
              </a:gs>
            </a:gsLst>
            <a:lin ang="0" scaled="0"/>
          </a:gradFill>
          <a:ln w="9525">
            <a:noFill/>
            <a:miter lim="800000"/>
          </a:ln>
        </p:spPr>
        <p:txBody>
          <a:bodyPr/>
          <a:lstStyle/>
          <a:p>
            <a:pPr>
              <a:spcBef>
                <a:spcPct val="20000"/>
              </a:spcBef>
              <a:defRPr/>
            </a:pPr>
            <a:endParaRPr lang="zh-CN" altLang="en-US" sz="2400" b="1" kern="0" dirty="0">
              <a:solidFill>
                <a:srgbClr val="FFFFFF"/>
              </a:solidFill>
              <a:effectLst>
                <a:outerShdw blurRad="38100" dist="38100" dir="2700000" algn="tl">
                  <a:srgbClr val="000000">
                    <a:alpha val="43137"/>
                  </a:srgbClr>
                </a:outerShdw>
              </a:effectLst>
              <a:latin typeface="黑体" pitchFamily="2" charset="-122"/>
              <a:ea typeface="黑体" pitchFamily="2" charset="-122"/>
            </a:endParaRPr>
          </a:p>
        </p:txBody>
      </p:sp>
      <p:sp>
        <p:nvSpPr>
          <p:cNvPr id="11" name="文本占位符 3"/>
          <p:cNvSpPr txBox="1"/>
          <p:nvPr/>
        </p:nvSpPr>
        <p:spPr bwMode="auto">
          <a:xfrm>
            <a:off x="0" y="785813"/>
            <a:ext cx="12192000" cy="519112"/>
          </a:xfrm>
          <a:prstGeom prst="rect">
            <a:avLst/>
          </a:prstGeom>
          <a:solidFill>
            <a:srgbClr val="0000FE"/>
          </a:solidFill>
          <a:ln w="9525">
            <a:noFill/>
            <a:miter lim="800000"/>
          </a:ln>
        </p:spPr>
        <p:txBody>
          <a:bodyPr/>
          <a:lstStyle/>
          <a:p>
            <a:pPr eaLnBrk="0" hangingPunct="0">
              <a:spcBef>
                <a:spcPct val="20000"/>
              </a:spcBef>
              <a:defRPr/>
            </a:pPr>
            <a:endParaRPr lang="zh-CN" altLang="en-US" sz="2400" b="1" kern="0" dirty="0">
              <a:solidFill>
                <a:srgbClr val="FFFFFF"/>
              </a:solidFill>
              <a:effectLst>
                <a:outerShdw blurRad="38100" dist="38100" dir="2700000" algn="tl">
                  <a:srgbClr val="000000">
                    <a:alpha val="43137"/>
                  </a:srgbClr>
                </a:outerShdw>
              </a:effectLst>
              <a:latin typeface="黑体" pitchFamily="2" charset="-122"/>
              <a:ea typeface="黑体" pitchFamily="2" charset="-122"/>
            </a:endParaRPr>
          </a:p>
        </p:txBody>
      </p:sp>
    </p:spTree>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宋体" pitchFamily="2" charset="-122"/>
        </a:defRPr>
      </a:lvl2pPr>
      <a:lvl3pPr algn="ctr" rtl="0" eaLnBrk="0" fontAlgn="base" hangingPunct="0">
        <a:spcBef>
          <a:spcPct val="0"/>
        </a:spcBef>
        <a:spcAft>
          <a:spcPct val="0"/>
        </a:spcAft>
        <a:defRPr sz="4400">
          <a:solidFill>
            <a:schemeClr val="tx1"/>
          </a:solidFill>
          <a:latin typeface="Calibri" pitchFamily="34" charset="0"/>
          <a:ea typeface="宋体" pitchFamily="2" charset="-122"/>
        </a:defRPr>
      </a:lvl3pPr>
      <a:lvl4pPr algn="ctr" rtl="0" eaLnBrk="0" fontAlgn="base" hangingPunct="0">
        <a:spcBef>
          <a:spcPct val="0"/>
        </a:spcBef>
        <a:spcAft>
          <a:spcPct val="0"/>
        </a:spcAft>
        <a:defRPr sz="4400">
          <a:solidFill>
            <a:schemeClr val="tx1"/>
          </a:solidFill>
          <a:latin typeface="Calibri" pitchFamily="34" charset="0"/>
          <a:ea typeface="宋体" pitchFamily="2" charset="-122"/>
        </a:defRPr>
      </a:lvl4pPr>
      <a:lvl5pPr algn="ctr" rtl="0" eaLnBrk="0" fontAlgn="base" hangingPunct="0">
        <a:spcBef>
          <a:spcPct val="0"/>
        </a:spcBef>
        <a:spcAft>
          <a:spcPct val="0"/>
        </a:spcAft>
        <a:defRPr sz="4400">
          <a:solidFill>
            <a:schemeClr val="tx1"/>
          </a:solidFill>
          <a:latin typeface="Calibri" pitchFamily="34" charset="0"/>
          <a:ea typeface="宋体" pitchFamily="2" charset="-122"/>
        </a:defRPr>
      </a:lvl5pPr>
      <a:lvl6pPr marL="457200" algn="ctr" rtl="0" fontAlgn="base">
        <a:spcBef>
          <a:spcPct val="0"/>
        </a:spcBef>
        <a:spcAft>
          <a:spcPct val="0"/>
        </a:spcAft>
        <a:defRPr sz="4400">
          <a:solidFill>
            <a:schemeClr val="tx1"/>
          </a:solidFill>
          <a:latin typeface="Calibri" pitchFamily="34" charset="0"/>
          <a:ea typeface="宋体" pitchFamily="2" charset="-122"/>
        </a:defRPr>
      </a:lvl6pPr>
      <a:lvl7pPr marL="914400" algn="ctr" rtl="0" fontAlgn="base">
        <a:spcBef>
          <a:spcPct val="0"/>
        </a:spcBef>
        <a:spcAft>
          <a:spcPct val="0"/>
        </a:spcAft>
        <a:defRPr sz="4400">
          <a:solidFill>
            <a:schemeClr val="tx1"/>
          </a:solidFill>
          <a:latin typeface="Calibri" pitchFamily="34" charset="0"/>
          <a:ea typeface="宋体" pitchFamily="2" charset="-122"/>
        </a:defRPr>
      </a:lvl7pPr>
      <a:lvl8pPr marL="1371600" algn="ctr" rtl="0" fontAlgn="base">
        <a:spcBef>
          <a:spcPct val="0"/>
        </a:spcBef>
        <a:spcAft>
          <a:spcPct val="0"/>
        </a:spcAft>
        <a:defRPr sz="4400">
          <a:solidFill>
            <a:schemeClr val="tx1"/>
          </a:solidFill>
          <a:latin typeface="Calibri" pitchFamily="34" charset="0"/>
          <a:ea typeface="宋体" pitchFamily="2" charset="-122"/>
        </a:defRPr>
      </a:lvl8pPr>
      <a:lvl9pPr marL="1828800" algn="ctr" rtl="0" fontAlgn="base">
        <a:spcBef>
          <a:spcPct val="0"/>
        </a:spcBef>
        <a:spcAft>
          <a:spcPct val="0"/>
        </a:spcAft>
        <a:defRPr sz="4400">
          <a:solidFill>
            <a:schemeClr val="tx1"/>
          </a:solidFill>
          <a:latin typeface="Calibri" pitchFamily="34" charset="0"/>
          <a:ea typeface="宋体" pitchFamily="2" charset="-122"/>
        </a:defRPr>
      </a:lvl9pPr>
    </p:titleStyle>
    <p:bodyStyle>
      <a:lvl1pPr marL="342900" indent="-342900" algn="l" rtl="0" eaLnBrk="0" fontAlgn="base" hangingPunct="0">
        <a:spcBef>
          <a:spcPct val="20000"/>
        </a:spcBef>
        <a:spcAft>
          <a:spcPct val="0"/>
        </a:spcAft>
        <a:buFont typeface="Arial" panose="020B060402020209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9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9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9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9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endParaRPr lang="zh-CN" altLang="en-US" dirty="0"/>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 id="2147483681" r:id="rId13"/>
    <p:sldLayoutId id="2147483682" r:id="rId14"/>
    <p:sldLayoutId id="2147483683" r:id="rId15"/>
    <p:sldLayoutId id="2147483684" r:id="rId16"/>
    <p:sldLayoutId id="2147483685" r:id="rId17"/>
    <p:sldLayoutId id="2147483686" r:id="rId18"/>
    <p:sldLayoutId id="2147483687" r:id="rId19"/>
    <p:sldLayoutId id="2147483688" r:id="rId20"/>
  </p:sldLayoutIdLst>
  <p:hf hdr="0" ftr="0" dt="0"/>
  <p:txStyles>
    <p:titleStyle>
      <a:lvl1pPr algn="l" defTabSz="914400" rtl="0" eaLnBrk="1" latinLnBrk="0" hangingPunct="1">
        <a:lnSpc>
          <a:spcPct val="90000"/>
        </a:lnSpc>
        <a:spcBef>
          <a:spcPct val="0"/>
        </a:spcBef>
        <a:buNone/>
        <a:defRPr sz="4400" kern="1200">
          <a:solidFill>
            <a:schemeClr val="tx1"/>
          </a:solidFill>
          <a:latin typeface="+mn-ea"/>
          <a:ea typeface="+mn-ea"/>
          <a:cs typeface="+mj-cs"/>
        </a:defRPr>
      </a:lvl1pPr>
    </p:titleStyle>
    <p:bodyStyle>
      <a:lvl1pPr marL="228600" indent="-228600" algn="l" defTabSz="914400" rtl="0" eaLnBrk="1" latinLnBrk="0" hangingPunct="1">
        <a:lnSpc>
          <a:spcPct val="90000"/>
        </a:lnSpc>
        <a:spcBef>
          <a:spcPts val="1000"/>
        </a:spcBef>
        <a:buFont typeface="Arial" panose="020B0604020202090204" pitchFamily="34" charset="0"/>
        <a:buChar char="•"/>
        <a:defRPr sz="2800" kern="1200">
          <a:solidFill>
            <a:schemeClr val="tx1"/>
          </a:solidFill>
          <a:latin typeface="+mn-ea"/>
          <a:ea typeface="+mn-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solidFill>
          <a:latin typeface="+mn-ea"/>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mn-ea"/>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ea"/>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ea"/>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9" Type="http://schemas.openxmlformats.org/officeDocument/2006/relationships/image" Target="../media/image15.png"/><Relationship Id="rId8" Type="http://schemas.openxmlformats.org/officeDocument/2006/relationships/image" Target="../media/image14.png"/><Relationship Id="rId7" Type="http://schemas.openxmlformats.org/officeDocument/2006/relationships/image" Target="../media/image13.png"/><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3" Type="http://schemas.openxmlformats.org/officeDocument/2006/relationships/image" Target="../media/image9.png"/><Relationship Id="rId2" Type="http://schemas.openxmlformats.org/officeDocument/2006/relationships/image" Target="../media/image8.png"/><Relationship Id="rId11" Type="http://schemas.openxmlformats.org/officeDocument/2006/relationships/notesSlide" Target="../notesSlides/notesSlide2.xml"/><Relationship Id="rId10" Type="http://schemas.openxmlformats.org/officeDocument/2006/relationships/slideLayout" Target="../slideLayouts/slideLayout2.xml"/><Relationship Id="rId1" Type="http://schemas.openxmlformats.org/officeDocument/2006/relationships/image" Target="../media/image7.png"/></Relationships>
</file>

<file path=ppt/slides/_rels/slide3.xml.rels><?xml version="1.0" encoding="UTF-8" standalone="yes"?>
<Relationships xmlns="http://schemas.openxmlformats.org/package/2006/relationships"><Relationship Id="rId9" Type="http://schemas.openxmlformats.org/officeDocument/2006/relationships/tags" Target="../tags/tag9.xml"/><Relationship Id="rId8" Type="http://schemas.openxmlformats.org/officeDocument/2006/relationships/tags" Target="../tags/tag8.xml"/><Relationship Id="rId7" Type="http://schemas.openxmlformats.org/officeDocument/2006/relationships/tags" Target="../tags/tag7.xml"/><Relationship Id="rId6" Type="http://schemas.openxmlformats.org/officeDocument/2006/relationships/tags" Target="../tags/tag6.xml"/><Relationship Id="rId5" Type="http://schemas.openxmlformats.org/officeDocument/2006/relationships/tags" Target="../tags/tag5.xml"/><Relationship Id="rId4" Type="http://schemas.openxmlformats.org/officeDocument/2006/relationships/tags" Target="../tags/tag4.xml"/><Relationship Id="rId32" Type="http://schemas.openxmlformats.org/officeDocument/2006/relationships/notesSlide" Target="../notesSlides/notesSlide3.xml"/><Relationship Id="rId31" Type="http://schemas.openxmlformats.org/officeDocument/2006/relationships/slideLayout" Target="../slideLayouts/slideLayout11.xml"/><Relationship Id="rId30" Type="http://schemas.openxmlformats.org/officeDocument/2006/relationships/tags" Target="../tags/tag29.xml"/><Relationship Id="rId3" Type="http://schemas.openxmlformats.org/officeDocument/2006/relationships/tags" Target="../tags/tag3.xml"/><Relationship Id="rId29" Type="http://schemas.openxmlformats.org/officeDocument/2006/relationships/tags" Target="../tags/tag28.xml"/><Relationship Id="rId28" Type="http://schemas.openxmlformats.org/officeDocument/2006/relationships/tags" Target="../tags/tag27.xml"/><Relationship Id="rId27" Type="http://schemas.openxmlformats.org/officeDocument/2006/relationships/tags" Target="../tags/tag26.xml"/><Relationship Id="rId26" Type="http://schemas.openxmlformats.org/officeDocument/2006/relationships/tags" Target="../tags/tag25.xml"/><Relationship Id="rId25" Type="http://schemas.openxmlformats.org/officeDocument/2006/relationships/tags" Target="../tags/tag24.xml"/><Relationship Id="rId24" Type="http://schemas.openxmlformats.org/officeDocument/2006/relationships/tags" Target="../tags/tag23.xml"/><Relationship Id="rId23" Type="http://schemas.openxmlformats.org/officeDocument/2006/relationships/tags" Target="../tags/tag22.xml"/><Relationship Id="rId22" Type="http://schemas.openxmlformats.org/officeDocument/2006/relationships/tags" Target="../tags/tag21.xml"/><Relationship Id="rId21" Type="http://schemas.openxmlformats.org/officeDocument/2006/relationships/tags" Target="../tags/tag20.xml"/><Relationship Id="rId20" Type="http://schemas.openxmlformats.org/officeDocument/2006/relationships/tags" Target="../tags/tag19.xml"/><Relationship Id="rId2" Type="http://schemas.openxmlformats.org/officeDocument/2006/relationships/tags" Target="../tags/tag2.xml"/><Relationship Id="rId19" Type="http://schemas.openxmlformats.org/officeDocument/2006/relationships/tags" Target="../tags/tag18.xml"/><Relationship Id="rId18" Type="http://schemas.openxmlformats.org/officeDocument/2006/relationships/tags" Target="../tags/tag17.xml"/><Relationship Id="rId17" Type="http://schemas.openxmlformats.org/officeDocument/2006/relationships/tags" Target="../tags/tag16.xml"/><Relationship Id="rId16" Type="http://schemas.openxmlformats.org/officeDocument/2006/relationships/tags" Target="../tags/tag15.xml"/><Relationship Id="rId15" Type="http://schemas.openxmlformats.org/officeDocument/2006/relationships/tags" Target="../tags/tag14.xml"/><Relationship Id="rId14" Type="http://schemas.openxmlformats.org/officeDocument/2006/relationships/tags" Target="../tags/tag13.xml"/><Relationship Id="rId13" Type="http://schemas.openxmlformats.org/officeDocument/2006/relationships/tags" Target="../tags/tag12.xml"/><Relationship Id="rId12" Type="http://schemas.openxmlformats.org/officeDocument/2006/relationships/image" Target="../media/image8.png"/><Relationship Id="rId11" Type="http://schemas.openxmlformats.org/officeDocument/2006/relationships/tags" Target="../tags/tag11.xml"/><Relationship Id="rId10" Type="http://schemas.openxmlformats.org/officeDocument/2006/relationships/tags" Target="../tags/tag10.xml"/><Relationship Id="rId1" Type="http://schemas.openxmlformats.org/officeDocument/2006/relationships/tags" Target="../tags/tag1.xml"/></Relationships>
</file>

<file path=ppt/slides/_rels/slide4.xml.rels><?xml version="1.0" encoding="UTF-8" standalone="yes"?>
<Relationships xmlns="http://schemas.openxmlformats.org/package/2006/relationships"><Relationship Id="rId6" Type="http://schemas.openxmlformats.org/officeDocument/2006/relationships/notesSlide" Target="../notesSlides/notesSlide4.xml"/><Relationship Id="rId5" Type="http://schemas.openxmlformats.org/officeDocument/2006/relationships/slideLayout" Target="../slideLayouts/slideLayout2.xml"/><Relationship Id="rId4" Type="http://schemas.openxmlformats.org/officeDocument/2006/relationships/image" Target="../media/image19.png"/><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image" Target="../media/image16.png"/></Relationships>
</file>

<file path=ppt/slides/_rels/slide5.xml.rels><?xml version="1.0" encoding="UTF-8" standalone="yes"?>
<Relationships xmlns="http://schemas.openxmlformats.org/package/2006/relationships"><Relationship Id="rId6" Type="http://schemas.openxmlformats.org/officeDocument/2006/relationships/notesSlide" Target="../notesSlides/notesSlide5.xml"/><Relationship Id="rId5" Type="http://schemas.openxmlformats.org/officeDocument/2006/relationships/slideLayout" Target="../slideLayouts/slideLayout2.xml"/><Relationship Id="rId4" Type="http://schemas.openxmlformats.org/officeDocument/2006/relationships/image" Target="../media/image23.png"/><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image" Target="../media/image20.png"/></Relationships>
</file>

<file path=ppt/slides/_rels/slide6.xml.rels><?xml version="1.0" encoding="UTF-8" standalone="yes"?>
<Relationships xmlns="http://schemas.openxmlformats.org/package/2006/relationships"><Relationship Id="rId6" Type="http://schemas.openxmlformats.org/officeDocument/2006/relationships/notesSlide" Target="../notesSlides/notesSlide6.xml"/><Relationship Id="rId5" Type="http://schemas.openxmlformats.org/officeDocument/2006/relationships/slideLayout" Target="../slideLayouts/slideLayout2.xml"/><Relationship Id="rId4" Type="http://schemas.openxmlformats.org/officeDocument/2006/relationships/image" Target="../media/image26.png"/><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image" Target="../media/image20.png"/></Relationships>
</file>

<file path=ppt/slides/_rels/slide7.xml.rels><?xml version="1.0" encoding="UTF-8" standalone="yes"?>
<Relationships xmlns="http://schemas.openxmlformats.org/package/2006/relationships"><Relationship Id="rId5" Type="http://schemas.openxmlformats.org/officeDocument/2006/relationships/notesSlide" Target="../notesSlides/notesSlide7.xml"/><Relationship Id="rId4" Type="http://schemas.openxmlformats.org/officeDocument/2006/relationships/slideLayout" Target="../slideLayouts/slideLayout2.xml"/><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image" Target="../media/image21.png"/></Relationships>
</file>

<file path=ppt/slides/_rels/slide8.xml.rels><?xml version="1.0" encoding="UTF-8" standalone="yes"?>
<Relationships xmlns="http://schemas.openxmlformats.org/package/2006/relationships"><Relationship Id="rId5" Type="http://schemas.openxmlformats.org/officeDocument/2006/relationships/notesSlide" Target="../notesSlides/notesSlide8.xml"/><Relationship Id="rId4" Type="http://schemas.openxmlformats.org/officeDocument/2006/relationships/slideLayout" Target="../slideLayouts/slideLayout2.xml"/><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image" Target="../media/image29.png"/></Relationships>
</file>

<file path=ppt/slides/_rels/slide9.xml.rels><?xml version="1.0" encoding="UTF-8" standalone="yes"?>
<Relationships xmlns="http://schemas.openxmlformats.org/package/2006/relationships"><Relationship Id="rId5" Type="http://schemas.openxmlformats.org/officeDocument/2006/relationships/notesSlide" Target="../notesSlides/notesSlide9.xml"/><Relationship Id="rId4" Type="http://schemas.openxmlformats.org/officeDocument/2006/relationships/slideLayout" Target="../slideLayouts/slideLayout2.xml"/><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矩形 1"/>
          <p:cNvSpPr>
            <a:spLocks noChangeArrowheads="1"/>
          </p:cNvSpPr>
          <p:nvPr/>
        </p:nvSpPr>
        <p:spPr bwMode="auto">
          <a:xfrm>
            <a:off x="1001078" y="2706063"/>
            <a:ext cx="10046970"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90204" pitchFamily="34" charset="0"/>
              <a:buChar char="•"/>
              <a:defRPr sz="3200">
                <a:solidFill>
                  <a:schemeClr val="tx1"/>
                </a:solidFill>
                <a:latin typeface="Calibri" pitchFamily="34" charset="0"/>
                <a:ea typeface="宋体" pitchFamily="2" charset="-122"/>
              </a:defRPr>
            </a:lvl1pPr>
            <a:lvl2pPr marL="742950" indent="-285750">
              <a:spcBef>
                <a:spcPct val="20000"/>
              </a:spcBef>
              <a:buFont typeface="Arial" panose="020B0604020202090204" pitchFamily="34" charset="0"/>
              <a:buChar char="–"/>
              <a:defRPr sz="2800">
                <a:solidFill>
                  <a:schemeClr val="tx1"/>
                </a:solidFill>
                <a:latin typeface="Calibri" pitchFamily="34" charset="0"/>
                <a:ea typeface="宋体" pitchFamily="2" charset="-122"/>
              </a:defRPr>
            </a:lvl2pPr>
            <a:lvl3pPr marL="1143000" indent="-228600">
              <a:spcBef>
                <a:spcPct val="20000"/>
              </a:spcBef>
              <a:buFont typeface="Arial" panose="020B0604020202090204" pitchFamily="34" charset="0"/>
              <a:buChar char="•"/>
              <a:defRPr sz="2400">
                <a:solidFill>
                  <a:schemeClr val="tx1"/>
                </a:solidFill>
                <a:latin typeface="Calibri" pitchFamily="34" charset="0"/>
                <a:ea typeface="宋体" pitchFamily="2" charset="-122"/>
              </a:defRPr>
            </a:lvl3pPr>
            <a:lvl4pPr marL="1600200" indent="-228600">
              <a:spcBef>
                <a:spcPct val="20000"/>
              </a:spcBef>
              <a:buFont typeface="Arial" panose="020B0604020202090204" pitchFamily="34" charset="0"/>
              <a:buChar char="–"/>
              <a:defRPr sz="2000">
                <a:solidFill>
                  <a:schemeClr val="tx1"/>
                </a:solidFill>
                <a:latin typeface="Calibri" pitchFamily="34" charset="0"/>
                <a:ea typeface="宋体" pitchFamily="2" charset="-122"/>
              </a:defRPr>
            </a:lvl4pPr>
            <a:lvl5pPr marL="2057400" indent="-228600">
              <a:spcBef>
                <a:spcPct val="20000"/>
              </a:spcBef>
              <a:buFont typeface="Arial" panose="020B0604020202090204" pitchFamily="34" charset="0"/>
              <a:buChar char="»"/>
              <a:defRPr sz="2000">
                <a:solidFill>
                  <a:schemeClr val="tx1"/>
                </a:solidFill>
                <a:latin typeface="Calibri" pitchFamily="34" charset="0"/>
                <a:ea typeface="宋体" pitchFamily="2" charset="-122"/>
              </a:defRPr>
            </a:lvl5pPr>
            <a:lvl6pPr marL="2514600" indent="-228600" eaLnBrk="0" fontAlgn="base" hangingPunct="0">
              <a:spcBef>
                <a:spcPct val="20000"/>
              </a:spcBef>
              <a:spcAft>
                <a:spcPct val="0"/>
              </a:spcAft>
              <a:buFont typeface="Arial" panose="020B0604020202090204" pitchFamily="34" charset="0"/>
              <a:buChar char="»"/>
              <a:defRPr sz="2000">
                <a:solidFill>
                  <a:schemeClr val="tx1"/>
                </a:solidFill>
                <a:latin typeface="Calibri" pitchFamily="34" charset="0"/>
                <a:ea typeface="宋体" pitchFamily="2" charset="-122"/>
              </a:defRPr>
            </a:lvl6pPr>
            <a:lvl7pPr marL="2971800" indent="-228600" eaLnBrk="0" fontAlgn="base" hangingPunct="0">
              <a:spcBef>
                <a:spcPct val="20000"/>
              </a:spcBef>
              <a:spcAft>
                <a:spcPct val="0"/>
              </a:spcAft>
              <a:buFont typeface="Arial" panose="020B0604020202090204" pitchFamily="34" charset="0"/>
              <a:buChar char="»"/>
              <a:defRPr sz="2000">
                <a:solidFill>
                  <a:schemeClr val="tx1"/>
                </a:solidFill>
                <a:latin typeface="Calibri" pitchFamily="34" charset="0"/>
                <a:ea typeface="宋体" pitchFamily="2" charset="-122"/>
              </a:defRPr>
            </a:lvl7pPr>
            <a:lvl8pPr marL="3429000" indent="-228600" eaLnBrk="0" fontAlgn="base" hangingPunct="0">
              <a:spcBef>
                <a:spcPct val="20000"/>
              </a:spcBef>
              <a:spcAft>
                <a:spcPct val="0"/>
              </a:spcAft>
              <a:buFont typeface="Arial" panose="020B0604020202090204" pitchFamily="34" charset="0"/>
              <a:buChar char="»"/>
              <a:defRPr sz="2000">
                <a:solidFill>
                  <a:schemeClr val="tx1"/>
                </a:solidFill>
                <a:latin typeface="Calibri" pitchFamily="34" charset="0"/>
                <a:ea typeface="宋体" pitchFamily="2" charset="-122"/>
              </a:defRPr>
            </a:lvl8pPr>
            <a:lvl9pPr marL="3886200" indent="-228600" eaLnBrk="0" fontAlgn="base" hangingPunct="0">
              <a:spcBef>
                <a:spcPct val="20000"/>
              </a:spcBef>
              <a:spcAft>
                <a:spcPct val="0"/>
              </a:spcAft>
              <a:buFont typeface="Arial" panose="020B0604020202090204" pitchFamily="34" charset="0"/>
              <a:buChar char="»"/>
              <a:defRPr sz="2000">
                <a:solidFill>
                  <a:schemeClr val="tx1"/>
                </a:solidFill>
                <a:latin typeface="Calibri" pitchFamily="34" charset="0"/>
                <a:ea typeface="宋体" pitchFamily="2" charset="-122"/>
              </a:defRPr>
            </a:lvl9pPr>
          </a:lstStyle>
          <a:p>
            <a:pPr algn="ctr">
              <a:spcBef>
                <a:spcPts val="1200"/>
              </a:spcBef>
              <a:buNone/>
            </a:pPr>
            <a:r>
              <a:rPr lang="zh-CN" altLang="en-US" sz="4400" b="1" dirty="0">
                <a:solidFill>
                  <a:srgbClr val="0000CC"/>
                </a:solidFill>
                <a:latin typeface="微软雅黑" panose="020B0503020204020204" pitchFamily="34" charset="-122"/>
                <a:ea typeface="微软雅黑" panose="020B0503020204020204" pitchFamily="34" charset="-122"/>
              </a:rPr>
              <a:t>基于混合专家的模型</a:t>
            </a:r>
            <a:r>
              <a:rPr lang="zh-CN" altLang="en-US" sz="4400" b="1" dirty="0">
                <a:solidFill>
                  <a:srgbClr val="0000CC"/>
                </a:solidFill>
                <a:latin typeface="微软雅黑" panose="020B0503020204020204" pitchFamily="34" charset="-122"/>
                <a:ea typeface="微软雅黑" panose="020B0503020204020204" pitchFamily="34" charset="-122"/>
              </a:rPr>
              <a:t>端侧性能</a:t>
            </a:r>
            <a:r>
              <a:rPr lang="zh-CN" altLang="en-US" sz="4400" b="1" dirty="0">
                <a:solidFill>
                  <a:srgbClr val="0000CC"/>
                </a:solidFill>
                <a:latin typeface="微软雅黑" panose="020B0503020204020204" pitchFamily="34" charset="-122"/>
                <a:ea typeface="微软雅黑" panose="020B0503020204020204" pitchFamily="34" charset="-122"/>
              </a:rPr>
              <a:t>效率提升</a:t>
            </a:r>
            <a:endParaRPr lang="zh-CN" altLang="en-US" sz="4400" b="1" dirty="0">
              <a:solidFill>
                <a:srgbClr val="0000CC"/>
              </a:solidFill>
              <a:latin typeface="微软雅黑" panose="020B0503020204020204" pitchFamily="34" charset="-122"/>
              <a:ea typeface="微软雅黑" panose="020B0503020204020204" pitchFamily="34" charset="-122"/>
            </a:endParaRPr>
          </a:p>
        </p:txBody>
      </p:sp>
      <p:sp>
        <p:nvSpPr>
          <p:cNvPr id="4" name="文本框 3"/>
          <p:cNvSpPr txBox="1"/>
          <p:nvPr/>
        </p:nvSpPr>
        <p:spPr>
          <a:xfrm>
            <a:off x="6597650" y="4849495"/>
            <a:ext cx="2794000" cy="368300"/>
          </a:xfrm>
          <a:prstGeom prst="rect">
            <a:avLst/>
          </a:prstGeom>
          <a:noFill/>
        </p:spPr>
        <p:txBody>
          <a:bodyPr wrap="square" rtlCol="0">
            <a:spAutoFit/>
          </a:bodyPr>
          <a:p>
            <a:r>
              <a:rPr lang="en-US" altLang="zh-CN" b="1"/>
              <a:t>@CUHKSZ </a:t>
            </a:r>
            <a:r>
              <a:rPr lang="en-US" altLang="zh-CN" b="1"/>
              <a:t>2025.08.05</a:t>
            </a:r>
            <a:endParaRPr lang="en-US" altLang="zh-CN" b="1"/>
          </a:p>
        </p:txBody>
      </p:sp>
    </p:spTree>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sz="4000" b="1" dirty="0">
                <a:effectLst/>
                <a:latin typeface="微软雅黑" panose="020B0503020204020204" pitchFamily="34" charset="-122"/>
                <a:ea typeface="微软雅黑" panose="020B0503020204020204" pitchFamily="34" charset="-122"/>
              </a:rPr>
              <a:t>四、总结</a:t>
            </a:r>
            <a:endParaRPr lang="zh-CN" altLang="en-US" sz="4000" b="1" dirty="0">
              <a:effectLst/>
              <a:latin typeface="微软雅黑" panose="020B0503020204020204" pitchFamily="34" charset="-122"/>
              <a:ea typeface="微软雅黑" panose="020B0503020204020204" pitchFamily="34" charset="-122"/>
            </a:endParaRPr>
          </a:p>
        </p:txBody>
      </p:sp>
      <p:sp>
        <p:nvSpPr>
          <p:cNvPr id="4" name="文本占位符 3"/>
          <p:cNvSpPr>
            <a:spLocks noGrp="1"/>
          </p:cNvSpPr>
          <p:nvPr>
            <p:ph type="body" idx="13"/>
          </p:nvPr>
        </p:nvSpPr>
        <p:spPr/>
        <p:txBody>
          <a:bodyPr/>
          <a:lstStyle/>
          <a:p>
            <a:r>
              <a:rPr lang="zh-CN" altLang="en-US" b="1" dirty="0">
                <a:latin typeface="微软雅黑" panose="020B0503020204020204" pitchFamily="34" charset="-122"/>
                <a:ea typeface="微软雅黑" panose="020B0503020204020204" pitchFamily="34" charset="-122"/>
              </a:rPr>
              <a:t>总结</a:t>
            </a:r>
            <a:r>
              <a:rPr lang="en-US" altLang="zh-CN" b="1" dirty="0">
                <a:latin typeface="微软雅黑" panose="020B0503020204020204" pitchFamily="34" charset="-122"/>
                <a:ea typeface="微软雅黑" panose="020B0503020204020204" pitchFamily="34" charset="-122"/>
              </a:rPr>
              <a:t>：</a:t>
            </a:r>
            <a:r>
              <a:rPr lang="zh-CN" altLang="en-US" b="1" dirty="0">
                <a:latin typeface="微软雅黑" panose="020B0503020204020204" pitchFamily="34" charset="-122"/>
                <a:ea typeface="微软雅黑" panose="020B0503020204020204" pitchFamily="34" charset="-122"/>
              </a:rPr>
              <a:t>如何针对一种技术方法实现多种</a:t>
            </a:r>
            <a:r>
              <a:rPr lang="zh-CN" altLang="en-US" b="1" dirty="0">
                <a:latin typeface="微软雅黑" panose="020B0503020204020204" pitchFamily="34" charset="-122"/>
                <a:ea typeface="微软雅黑" panose="020B0503020204020204" pitchFamily="34" charset="-122"/>
              </a:rPr>
              <a:t>运用</a:t>
            </a:r>
            <a:endParaRPr lang="zh-CN" altLang="en-US" b="1" dirty="0">
              <a:latin typeface="微软雅黑" panose="020B0503020204020204" pitchFamily="34" charset="-122"/>
              <a:ea typeface="微软雅黑" panose="020B0503020204020204" pitchFamily="34" charset="-122"/>
            </a:endParaRPr>
          </a:p>
        </p:txBody>
      </p:sp>
      <p:sp>
        <p:nvSpPr>
          <p:cNvPr id="10" name="任意多边形: 形状 9"/>
          <p:cNvSpPr/>
          <p:nvPr/>
        </p:nvSpPr>
        <p:spPr>
          <a:xfrm>
            <a:off x="289560" y="2548255"/>
            <a:ext cx="845185" cy="601980"/>
          </a:xfrm>
          <a:custGeom>
            <a:avLst/>
            <a:gdLst>
              <a:gd name="connsiteX0" fmla="*/ 0 w 845442"/>
              <a:gd name="connsiteY0" fmla="*/ 140910 h 1239171"/>
              <a:gd name="connsiteX1" fmla="*/ 140910 w 845442"/>
              <a:gd name="connsiteY1" fmla="*/ 0 h 1239171"/>
              <a:gd name="connsiteX2" fmla="*/ 704532 w 845442"/>
              <a:gd name="connsiteY2" fmla="*/ 0 h 1239171"/>
              <a:gd name="connsiteX3" fmla="*/ 845442 w 845442"/>
              <a:gd name="connsiteY3" fmla="*/ 140910 h 1239171"/>
              <a:gd name="connsiteX4" fmla="*/ 845442 w 845442"/>
              <a:gd name="connsiteY4" fmla="*/ 1098261 h 1239171"/>
              <a:gd name="connsiteX5" fmla="*/ 704532 w 845442"/>
              <a:gd name="connsiteY5" fmla="*/ 1239171 h 1239171"/>
              <a:gd name="connsiteX6" fmla="*/ 140910 w 845442"/>
              <a:gd name="connsiteY6" fmla="*/ 1239171 h 1239171"/>
              <a:gd name="connsiteX7" fmla="*/ 0 w 845442"/>
              <a:gd name="connsiteY7" fmla="*/ 1098261 h 1239171"/>
              <a:gd name="connsiteX8" fmla="*/ 0 w 845442"/>
              <a:gd name="connsiteY8" fmla="*/ 140910 h 1239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5442" h="1239171">
                <a:moveTo>
                  <a:pt x="0" y="140910"/>
                </a:moveTo>
                <a:cubicBezTo>
                  <a:pt x="0" y="63088"/>
                  <a:pt x="63088" y="0"/>
                  <a:pt x="140910" y="0"/>
                </a:cubicBezTo>
                <a:lnTo>
                  <a:pt x="704532" y="0"/>
                </a:lnTo>
                <a:cubicBezTo>
                  <a:pt x="782354" y="0"/>
                  <a:pt x="845442" y="63088"/>
                  <a:pt x="845442" y="140910"/>
                </a:cubicBezTo>
                <a:lnTo>
                  <a:pt x="845442" y="1098261"/>
                </a:lnTo>
                <a:cubicBezTo>
                  <a:pt x="845442" y="1176083"/>
                  <a:pt x="782354" y="1239171"/>
                  <a:pt x="704532" y="1239171"/>
                </a:cubicBezTo>
                <a:lnTo>
                  <a:pt x="140910" y="1239171"/>
                </a:lnTo>
                <a:cubicBezTo>
                  <a:pt x="63088" y="1239171"/>
                  <a:pt x="0" y="1176083"/>
                  <a:pt x="0" y="1098261"/>
                </a:cubicBezTo>
                <a:lnTo>
                  <a:pt x="0" y="140910"/>
                </a:lnTo>
                <a:close/>
              </a:path>
            </a:pathLst>
          </a:custGeom>
          <a:solidFill>
            <a:schemeClr val="bg1"/>
          </a:solidFill>
          <a:ln w="25400">
            <a:solidFill>
              <a:srgbClr val="C0000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28901" tIns="85086" rIns="128901" bIns="85086" numCol="1" spcCol="1270" anchor="ctr" anchorCtr="0">
            <a:noAutofit/>
          </a:bodyPr>
          <a:lstStyle/>
          <a:p>
            <a:pPr marL="0" marR="0" lvl="0" indent="0" algn="ctr" defTabSz="1022350" rtl="0" eaLnBrk="1" fontAlgn="auto" latinLnBrk="0" hangingPunct="1">
              <a:lnSpc>
                <a:spcPct val="100000"/>
              </a:lnSpc>
              <a:spcBef>
                <a:spcPct val="0"/>
              </a:spcBef>
              <a:spcAft>
                <a:spcPts val="0"/>
              </a:spcAft>
              <a:buClrTx/>
              <a:buSzTx/>
              <a:buFontTx/>
              <a:buNone/>
              <a:defRPr/>
            </a:pPr>
            <a:r>
              <a:rPr kumimoji="0" lang="zh-CN" altLang="en-US" sz="1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增</a:t>
            </a:r>
            <a:endParaRPr kumimoji="0" lang="zh-CN" altLang="en-US" sz="1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2" name="任意多边形: 形状 11"/>
          <p:cNvSpPr/>
          <p:nvPr/>
        </p:nvSpPr>
        <p:spPr>
          <a:xfrm>
            <a:off x="301625" y="3422015"/>
            <a:ext cx="845185" cy="543560"/>
          </a:xfrm>
          <a:custGeom>
            <a:avLst/>
            <a:gdLst>
              <a:gd name="connsiteX0" fmla="*/ 0 w 845157"/>
              <a:gd name="connsiteY0" fmla="*/ 140862 h 1239171"/>
              <a:gd name="connsiteX1" fmla="*/ 140862 w 845157"/>
              <a:gd name="connsiteY1" fmla="*/ 0 h 1239171"/>
              <a:gd name="connsiteX2" fmla="*/ 704295 w 845157"/>
              <a:gd name="connsiteY2" fmla="*/ 0 h 1239171"/>
              <a:gd name="connsiteX3" fmla="*/ 845157 w 845157"/>
              <a:gd name="connsiteY3" fmla="*/ 140862 h 1239171"/>
              <a:gd name="connsiteX4" fmla="*/ 845157 w 845157"/>
              <a:gd name="connsiteY4" fmla="*/ 1098309 h 1239171"/>
              <a:gd name="connsiteX5" fmla="*/ 704295 w 845157"/>
              <a:gd name="connsiteY5" fmla="*/ 1239171 h 1239171"/>
              <a:gd name="connsiteX6" fmla="*/ 140862 w 845157"/>
              <a:gd name="connsiteY6" fmla="*/ 1239171 h 1239171"/>
              <a:gd name="connsiteX7" fmla="*/ 0 w 845157"/>
              <a:gd name="connsiteY7" fmla="*/ 1098309 h 1239171"/>
              <a:gd name="connsiteX8" fmla="*/ 0 w 845157"/>
              <a:gd name="connsiteY8" fmla="*/ 140862 h 1239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5157" h="1239171">
                <a:moveTo>
                  <a:pt x="0" y="140862"/>
                </a:moveTo>
                <a:cubicBezTo>
                  <a:pt x="0" y="63066"/>
                  <a:pt x="63066" y="0"/>
                  <a:pt x="140862" y="0"/>
                </a:cubicBezTo>
                <a:lnTo>
                  <a:pt x="704295" y="0"/>
                </a:lnTo>
                <a:cubicBezTo>
                  <a:pt x="782091" y="0"/>
                  <a:pt x="845157" y="63066"/>
                  <a:pt x="845157" y="140862"/>
                </a:cubicBezTo>
                <a:lnTo>
                  <a:pt x="845157" y="1098309"/>
                </a:lnTo>
                <a:cubicBezTo>
                  <a:pt x="845157" y="1176105"/>
                  <a:pt x="782091" y="1239171"/>
                  <a:pt x="704295" y="1239171"/>
                </a:cubicBezTo>
                <a:lnTo>
                  <a:pt x="140862" y="1239171"/>
                </a:lnTo>
                <a:cubicBezTo>
                  <a:pt x="63066" y="1239171"/>
                  <a:pt x="0" y="1176105"/>
                  <a:pt x="0" y="1098309"/>
                </a:cubicBezTo>
                <a:lnTo>
                  <a:pt x="0" y="140862"/>
                </a:lnTo>
                <a:close/>
              </a:path>
            </a:pathLst>
          </a:custGeom>
          <a:solidFill>
            <a:schemeClr val="bg1"/>
          </a:solidFill>
          <a:ln w="25400">
            <a:solidFill>
              <a:srgbClr val="C0000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28887" tIns="85072" rIns="128887" bIns="85072" numCol="1" spcCol="1270" anchor="ctr" anchorCtr="0">
            <a:noAutofit/>
          </a:bodyPr>
          <a:lstStyle/>
          <a:p>
            <a:pPr marL="0" marR="0" lvl="0" indent="0" algn="ctr" defTabSz="1022350" rtl="0" eaLnBrk="1" fontAlgn="auto" latinLnBrk="0" hangingPunct="1">
              <a:lnSpc>
                <a:spcPct val="100000"/>
              </a:lnSpc>
              <a:spcBef>
                <a:spcPct val="0"/>
              </a:spcBef>
              <a:spcAft>
                <a:spcPts val="0"/>
              </a:spcAft>
              <a:buClrTx/>
              <a:buSzTx/>
              <a:buFontTx/>
              <a:buNone/>
              <a:defRPr/>
            </a:pPr>
            <a:r>
              <a:rPr kumimoji="0" lang="zh-CN" altLang="en-US" sz="1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删</a:t>
            </a:r>
            <a:endParaRPr kumimoji="0" lang="zh-CN" altLang="en-US" sz="1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4" name="任意多边形: 形状 13"/>
          <p:cNvSpPr/>
          <p:nvPr/>
        </p:nvSpPr>
        <p:spPr>
          <a:xfrm>
            <a:off x="278130" y="4236720"/>
            <a:ext cx="856615" cy="563245"/>
          </a:xfrm>
          <a:custGeom>
            <a:avLst/>
            <a:gdLst>
              <a:gd name="connsiteX0" fmla="*/ 0 w 856388"/>
              <a:gd name="connsiteY0" fmla="*/ 142734 h 1262567"/>
              <a:gd name="connsiteX1" fmla="*/ 142734 w 856388"/>
              <a:gd name="connsiteY1" fmla="*/ 0 h 1262567"/>
              <a:gd name="connsiteX2" fmla="*/ 713654 w 856388"/>
              <a:gd name="connsiteY2" fmla="*/ 0 h 1262567"/>
              <a:gd name="connsiteX3" fmla="*/ 856388 w 856388"/>
              <a:gd name="connsiteY3" fmla="*/ 142734 h 1262567"/>
              <a:gd name="connsiteX4" fmla="*/ 856388 w 856388"/>
              <a:gd name="connsiteY4" fmla="*/ 1119833 h 1262567"/>
              <a:gd name="connsiteX5" fmla="*/ 713654 w 856388"/>
              <a:gd name="connsiteY5" fmla="*/ 1262567 h 1262567"/>
              <a:gd name="connsiteX6" fmla="*/ 142734 w 856388"/>
              <a:gd name="connsiteY6" fmla="*/ 1262567 h 1262567"/>
              <a:gd name="connsiteX7" fmla="*/ 0 w 856388"/>
              <a:gd name="connsiteY7" fmla="*/ 1119833 h 1262567"/>
              <a:gd name="connsiteX8" fmla="*/ 0 w 856388"/>
              <a:gd name="connsiteY8" fmla="*/ 142734 h 1262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6388" h="1262567">
                <a:moveTo>
                  <a:pt x="0" y="142734"/>
                </a:moveTo>
                <a:cubicBezTo>
                  <a:pt x="0" y="63904"/>
                  <a:pt x="63904" y="0"/>
                  <a:pt x="142734" y="0"/>
                </a:cubicBezTo>
                <a:lnTo>
                  <a:pt x="713654" y="0"/>
                </a:lnTo>
                <a:cubicBezTo>
                  <a:pt x="792484" y="0"/>
                  <a:pt x="856388" y="63904"/>
                  <a:pt x="856388" y="142734"/>
                </a:cubicBezTo>
                <a:lnTo>
                  <a:pt x="856388" y="1119833"/>
                </a:lnTo>
                <a:cubicBezTo>
                  <a:pt x="856388" y="1198663"/>
                  <a:pt x="792484" y="1262567"/>
                  <a:pt x="713654" y="1262567"/>
                </a:cubicBezTo>
                <a:lnTo>
                  <a:pt x="142734" y="1262567"/>
                </a:lnTo>
                <a:cubicBezTo>
                  <a:pt x="63904" y="1262567"/>
                  <a:pt x="0" y="1198663"/>
                  <a:pt x="0" y="1119833"/>
                </a:cubicBezTo>
                <a:lnTo>
                  <a:pt x="0" y="142734"/>
                </a:lnTo>
                <a:close/>
              </a:path>
            </a:pathLst>
          </a:custGeom>
          <a:solidFill>
            <a:schemeClr val="bg1"/>
          </a:solidFill>
          <a:ln w="25400">
            <a:solidFill>
              <a:srgbClr val="C0000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29435" tIns="85620" rIns="129435" bIns="85620" numCol="1" spcCol="1270" anchor="ctr" anchorCtr="0">
            <a:noAutofit/>
          </a:bodyPr>
          <a:lstStyle/>
          <a:p>
            <a:pPr marL="0" marR="0" lvl="0" indent="0" algn="ctr" defTabSz="1022350" rtl="0" eaLnBrk="1" fontAlgn="auto" latinLnBrk="0" hangingPunct="1">
              <a:lnSpc>
                <a:spcPct val="90000"/>
              </a:lnSpc>
              <a:spcBef>
                <a:spcPct val="0"/>
              </a:spcBef>
              <a:spcAft>
                <a:spcPts val="0"/>
              </a:spcAft>
              <a:buClrTx/>
              <a:buSzTx/>
              <a:buFontTx/>
              <a:buNone/>
              <a:defRPr/>
            </a:pPr>
            <a:r>
              <a:rPr kumimoji="0" lang="zh-CN" altLang="en-US" sz="1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改</a:t>
            </a:r>
            <a:endParaRPr kumimoji="0" lang="zh-CN" altLang="en-US" sz="1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5" name="矩形 14"/>
          <p:cNvSpPr/>
          <p:nvPr/>
        </p:nvSpPr>
        <p:spPr>
          <a:xfrm>
            <a:off x="6782435" y="2529205"/>
            <a:ext cx="5213350" cy="615315"/>
          </a:xfrm>
          <a:prstGeom prst="rect">
            <a:avLst/>
          </a:prstGeom>
          <a:solidFill>
            <a:schemeClr val="accent2">
              <a:lumMod val="20000"/>
              <a:lumOff val="80000"/>
              <a:alpha val="48000"/>
            </a:schemeClr>
          </a:solidFill>
          <a:ln>
            <a:solidFill>
              <a:schemeClr val="accent2">
                <a:lumMod val="60000"/>
                <a:lumOff val="40000"/>
              </a:schemeClr>
            </a:solidFill>
          </a:ln>
        </p:spPr>
        <p:txBody>
          <a:bodyPr wrap="square">
            <a:noAutofit/>
          </a:bodyPr>
          <a:lstStyle/>
          <a:p>
            <a:pPr marL="285750" marR="0" lvl="0" indent="-285750" algn="l" defTabSz="914400" rtl="0" eaLnBrk="1" fontAlgn="auto" latinLnBrk="0" hangingPunct="1">
              <a:lnSpc>
                <a:spcPct val="120000"/>
              </a:lnSpc>
              <a:spcBef>
                <a:spcPts val="0"/>
              </a:spcBef>
              <a:spcAft>
                <a:spcPts val="0"/>
              </a:spcAft>
              <a:buClrTx/>
              <a:buSzTx/>
              <a:buFont typeface="Arial" panose="020B0604020202090204" pitchFamily="34" charset="0"/>
              <a:buChar char="•"/>
              <a:defRPr/>
            </a:pPr>
            <a:r>
              <a:rPr kumimoji="0" lang="zh-CN" altLang="en-US" sz="16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充分发挥这个方法的</a:t>
            </a:r>
            <a:r>
              <a:rPr kumimoji="0" lang="zh-CN" altLang="en-US" sz="16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技术优势</a:t>
            </a:r>
            <a:endParaRPr kumimoji="0" lang="zh-CN" altLang="en-US" sz="16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a:p>
            <a:pPr marL="285750" marR="0" lvl="0" indent="-285750" algn="l" defTabSz="914400" rtl="0" eaLnBrk="1" fontAlgn="auto" latinLnBrk="0" hangingPunct="1">
              <a:lnSpc>
                <a:spcPct val="120000"/>
              </a:lnSpc>
              <a:spcBef>
                <a:spcPts val="0"/>
              </a:spcBef>
              <a:spcAft>
                <a:spcPts val="0"/>
              </a:spcAft>
              <a:buClrTx/>
              <a:buSzTx/>
              <a:buFont typeface="Arial" panose="020B0604020202090204" pitchFamily="34" charset="0"/>
              <a:buChar char="•"/>
              <a:defRPr/>
            </a:pPr>
            <a:r>
              <a:rPr kumimoji="0" lang="zh-CN" altLang="en-US" sz="1600" b="1" i="0" u="none" strike="noStrike" kern="1200" cap="none" spc="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cs typeface="+mn-cs"/>
              </a:rPr>
              <a:t>充分利用</a:t>
            </a:r>
            <a:r>
              <a:rPr kumimoji="0" lang="en-US" altLang="zh-CN" sz="1600" b="1" i="0" u="none" strike="noStrike" kern="1200" cap="none" spc="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cs typeface="+mn-cs"/>
              </a:rPr>
              <a:t>router</a:t>
            </a:r>
            <a:r>
              <a:rPr kumimoji="0" lang="zh-CN" altLang="en-US" sz="1600" b="1" i="0" u="none" strike="noStrike" kern="1200" cap="none" spc="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cs typeface="+mn-cs"/>
              </a:rPr>
              <a:t>的优势</a:t>
            </a:r>
            <a:r>
              <a:rPr kumimoji="0" lang="zh-CN" altLang="en-US" sz="16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设计</a:t>
            </a:r>
            <a:r>
              <a:rPr kumimoji="0" lang="en-US" altLang="zh-CN" sz="16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Mix-and-Match</a:t>
            </a:r>
            <a:r>
              <a:rPr kumimoji="0" lang="zh-CN" altLang="en-US" sz="16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方法</a:t>
            </a:r>
            <a:endParaRPr kumimoji="0" lang="zh-CN" altLang="en-US" sz="16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sp>
        <p:nvSpPr>
          <p:cNvPr id="16" name="矩形 15"/>
          <p:cNvSpPr/>
          <p:nvPr/>
        </p:nvSpPr>
        <p:spPr>
          <a:xfrm>
            <a:off x="6782155" y="3358954"/>
            <a:ext cx="5198165" cy="681355"/>
          </a:xfrm>
          <a:prstGeom prst="rect">
            <a:avLst/>
          </a:prstGeom>
          <a:solidFill>
            <a:schemeClr val="accent6">
              <a:lumMod val="20000"/>
              <a:lumOff val="80000"/>
              <a:alpha val="48000"/>
            </a:schemeClr>
          </a:solidFill>
          <a:ln>
            <a:solidFill>
              <a:schemeClr val="accent6">
                <a:lumMod val="60000"/>
                <a:lumOff val="40000"/>
              </a:schemeClr>
            </a:solidFill>
          </a:ln>
        </p:spPr>
        <p:txBody>
          <a:bodyPr wrap="square">
            <a:spAutoFit/>
          </a:bodyPr>
          <a:lstStyle/>
          <a:p>
            <a:pPr marL="285750" marR="0" lvl="0" indent="-285750" algn="l" defTabSz="914400" rtl="0" eaLnBrk="1" fontAlgn="auto" latinLnBrk="0" hangingPunct="1">
              <a:lnSpc>
                <a:spcPct val="120000"/>
              </a:lnSpc>
              <a:spcBef>
                <a:spcPts val="0"/>
              </a:spcBef>
              <a:spcAft>
                <a:spcPts val="0"/>
              </a:spcAft>
              <a:buClrTx/>
              <a:buSzTx/>
              <a:buFont typeface="Arial" panose="020B0604020202090204" pitchFamily="34" charset="0"/>
              <a:buChar char="•"/>
              <a:defRPr/>
            </a:pPr>
            <a:r>
              <a:rPr kumimoji="0" lang="zh-CN" altLang="en-US" sz="16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从水平角度的研究到垂直角度的探索</a:t>
            </a:r>
            <a:endParaRPr kumimoji="0" lang="zh-CN" altLang="en-US" sz="16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a:p>
            <a:pPr marL="285750" marR="0" lvl="0" indent="-285750" algn="l" defTabSz="914400" rtl="0" eaLnBrk="1" fontAlgn="auto" latinLnBrk="0" hangingPunct="1">
              <a:lnSpc>
                <a:spcPct val="120000"/>
              </a:lnSpc>
              <a:spcBef>
                <a:spcPts val="0"/>
              </a:spcBef>
              <a:spcAft>
                <a:spcPts val="0"/>
              </a:spcAft>
              <a:buClrTx/>
              <a:buSzTx/>
              <a:buFont typeface="Arial" panose="020B0604020202090204" pitchFamily="34" charset="0"/>
              <a:buChar char="•"/>
              <a:defRPr/>
            </a:pPr>
            <a:r>
              <a:rPr kumimoji="0" lang="zh-CN" altLang="en-US" sz="1600" b="1"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cs"/>
              </a:rPr>
              <a:t>通过</a:t>
            </a:r>
            <a:r>
              <a:rPr kumimoji="0" lang="en-US" altLang="zh-CN" sz="1600" b="1"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cs"/>
              </a:rPr>
              <a:t>MoE</a:t>
            </a:r>
            <a:r>
              <a:rPr kumimoji="0" lang="zh-CN" altLang="en-US" sz="1600" b="1"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cs"/>
              </a:rPr>
              <a:t>实现</a:t>
            </a:r>
            <a:r>
              <a:rPr kumimoji="0" lang="zh-CN" altLang="en-US" sz="1600" b="1" i="0" u="none" strike="noStrike" kern="1200" cap="none" spc="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cs typeface="+mn-cs"/>
              </a:rPr>
              <a:t>大模型跳层</a:t>
            </a:r>
            <a:endParaRPr kumimoji="0" lang="zh-CN" altLang="en-US" sz="1600" b="1" i="0" u="none" strike="noStrike" kern="1200" cap="none" spc="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cs typeface="+mn-cs"/>
            </a:endParaRPr>
          </a:p>
        </p:txBody>
      </p:sp>
      <p:sp>
        <p:nvSpPr>
          <p:cNvPr id="17" name="矩形 16"/>
          <p:cNvSpPr/>
          <p:nvPr/>
        </p:nvSpPr>
        <p:spPr>
          <a:xfrm>
            <a:off x="6782155" y="4247777"/>
            <a:ext cx="5176630" cy="681355"/>
          </a:xfrm>
          <a:prstGeom prst="rect">
            <a:avLst/>
          </a:prstGeom>
          <a:solidFill>
            <a:schemeClr val="bg2">
              <a:lumMod val="90000"/>
              <a:alpha val="48000"/>
            </a:schemeClr>
          </a:solidFill>
          <a:ln>
            <a:solidFill>
              <a:schemeClr val="bg2">
                <a:lumMod val="50000"/>
              </a:schemeClr>
            </a:solidFill>
          </a:ln>
        </p:spPr>
        <p:txBody>
          <a:bodyPr wrap="square">
            <a:spAutoFit/>
          </a:bodyPr>
          <a:lstStyle/>
          <a:p>
            <a:pPr marL="285750" marR="0" lvl="0" indent="-285750" algn="l" defTabSz="914400" rtl="0" eaLnBrk="1" fontAlgn="auto" latinLnBrk="0" hangingPunct="1">
              <a:lnSpc>
                <a:spcPct val="120000"/>
              </a:lnSpc>
              <a:spcBef>
                <a:spcPts val="0"/>
              </a:spcBef>
              <a:spcAft>
                <a:spcPts val="0"/>
              </a:spcAft>
              <a:buClrTx/>
              <a:buSzTx/>
              <a:buFont typeface="Arial" panose="020B0604020202090204" pitchFamily="34" charset="0"/>
              <a:buChar char="•"/>
              <a:defRPr/>
            </a:pPr>
            <a:r>
              <a:rPr kumimoji="0" lang="zh-CN" altLang="en-US" sz="16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发现这个技术中存在的问题和弱点加以改进</a:t>
            </a:r>
            <a:endParaRPr kumimoji="0" lang="zh-CN" altLang="en-US" sz="16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a:p>
            <a:pPr marL="285750" marR="0" lvl="0" indent="-285750" algn="l" defTabSz="914400" rtl="0" eaLnBrk="1" fontAlgn="auto" latinLnBrk="0" hangingPunct="1">
              <a:lnSpc>
                <a:spcPct val="120000"/>
              </a:lnSpc>
              <a:spcBef>
                <a:spcPts val="0"/>
              </a:spcBef>
              <a:spcAft>
                <a:spcPts val="0"/>
              </a:spcAft>
              <a:buClrTx/>
              <a:buSzTx/>
              <a:buFont typeface="Arial" panose="020B0604020202090204" pitchFamily="34" charset="0"/>
              <a:buChar char="•"/>
              <a:defRPr/>
            </a:pPr>
            <a:r>
              <a:rPr kumimoji="0" lang="zh-CN" altLang="en-US" sz="1600" b="1"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cs"/>
              </a:rPr>
              <a:t>利用轻量级</a:t>
            </a:r>
            <a:r>
              <a:rPr kumimoji="0" lang="zh-CN" altLang="en-US" sz="1600" b="1" i="0" u="none" strike="noStrike" kern="1200" cap="none" spc="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cs typeface="+mn-cs"/>
              </a:rPr>
              <a:t>特征调制模块替换线性层</a:t>
            </a:r>
            <a:endParaRPr kumimoji="0" lang="zh-CN" altLang="en-US" sz="1600" b="1" i="0" u="none" strike="noStrike" kern="1200" cap="none" spc="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cs typeface="+mn-cs"/>
            </a:endParaRPr>
          </a:p>
        </p:txBody>
      </p:sp>
      <p:sp>
        <p:nvSpPr>
          <p:cNvPr id="7" name="矩形: 圆角 35"/>
          <p:cNvSpPr/>
          <p:nvPr/>
        </p:nvSpPr>
        <p:spPr>
          <a:xfrm>
            <a:off x="1338580" y="2556510"/>
            <a:ext cx="3810635" cy="596900"/>
          </a:xfrm>
          <a:prstGeom prst="roundRect">
            <a:avLst/>
          </a:prstGeom>
          <a:solidFill>
            <a:schemeClr val="accent4">
              <a:lumMod val="20000"/>
              <a:lumOff val="80000"/>
              <a:alpha val="22000"/>
            </a:schemeClr>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90204" pitchFamily="34" charset="0"/>
              <a:buChar char="•"/>
              <a:defRPr/>
            </a:pPr>
            <a:r>
              <a:rPr kumimoji="0" lang="en-US" altLang="zh-CN" b="1"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MoE</a:t>
            </a:r>
            <a:r>
              <a:rPr kumimoji="0" lang="zh-CN" altLang="en-US" b="1"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有实现</a:t>
            </a:r>
            <a:r>
              <a:rPr kumimoji="0" lang="en-US" altLang="zh-CN" b="1"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scaling up</a:t>
            </a:r>
            <a:r>
              <a:rPr kumimoji="0" lang="zh-CN" altLang="en-US" b="1"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的能力</a:t>
            </a:r>
            <a:endParaRPr kumimoji="0" lang="zh-CN" altLang="en-US" b="1"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8" name="矩形: 圆角 36"/>
          <p:cNvSpPr/>
          <p:nvPr/>
        </p:nvSpPr>
        <p:spPr>
          <a:xfrm>
            <a:off x="1338580" y="3369310"/>
            <a:ext cx="3810635" cy="617220"/>
          </a:xfrm>
          <a:prstGeom prst="roundRect">
            <a:avLst/>
          </a:prstGeom>
          <a:solidFill>
            <a:schemeClr val="accent5">
              <a:lumMod val="20000"/>
              <a:lumOff val="80000"/>
              <a:alpha val="21799"/>
            </a:schemeClr>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90204" pitchFamily="34" charset="0"/>
              <a:buChar char="•"/>
              <a:defRPr/>
            </a:pPr>
            <a:r>
              <a:rPr kumimoji="0" lang="zh-CN" altLang="en-US"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此前工作都在</a:t>
            </a:r>
            <a:r>
              <a:rPr kumimoji="0" lang="en-US" altLang="zh-CN"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layer-level</a:t>
            </a:r>
            <a:r>
              <a:rPr kumimoji="0" lang="zh-CN" altLang="en-US"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做改进</a:t>
            </a:r>
            <a:endParaRPr kumimoji="0" lang="zh-CN" altLang="en-US"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9" name="矩形: 圆角 38"/>
          <p:cNvSpPr/>
          <p:nvPr/>
        </p:nvSpPr>
        <p:spPr>
          <a:xfrm>
            <a:off x="288925" y="1703070"/>
            <a:ext cx="4860290" cy="680085"/>
          </a:xfrm>
          <a:prstGeom prst="roundRect">
            <a:avLst/>
          </a:prstGeom>
          <a:solidFill>
            <a:schemeClr val="accent5">
              <a:lumMod val="20000"/>
              <a:lumOff val="80000"/>
              <a:alpha val="40000"/>
            </a:schemeClr>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2200" b="1" kern="0" noProof="0" dirty="0">
                <a:ln>
                  <a:noFill/>
                </a:ln>
                <a:solidFill>
                  <a:prstClr val="black"/>
                </a:solidFill>
                <a:effectLst/>
                <a:uLnTx/>
                <a:uFillTx/>
                <a:latin typeface="微软雅黑" panose="020B0503020204020204" pitchFamily="34" charset="-122"/>
                <a:ea typeface="微软雅黑" panose="020B0503020204020204" pitchFamily="34" charset="-122"/>
                <a:sym typeface="+mn-ea"/>
              </a:rPr>
              <a:t>技术方法：</a:t>
            </a:r>
            <a:endParaRPr lang="zh-CN" altLang="en-US" sz="2200" b="1" kern="0" noProof="0" dirty="0">
              <a:ln>
                <a:noFill/>
              </a:ln>
              <a:solidFill>
                <a:prstClr val="black"/>
              </a:solidFill>
              <a:effectLst/>
              <a:uLnTx/>
              <a:uFillTx/>
              <a:latin typeface="微软雅黑" panose="020B0503020204020204" pitchFamily="34" charset="-122"/>
              <a:ea typeface="微软雅黑" panose="020B0503020204020204" pitchFamily="34" charset="-122"/>
              <a:sym typeface="+mn-ea"/>
            </a:endParaRPr>
          </a:p>
          <a:p>
            <a:pPr marL="0" marR="0" lvl="0" indent="0" algn="ctr" defTabSz="914400" rtl="0" eaLnBrk="1" fontAlgn="auto" latinLnBrk="0" hangingPunct="1">
              <a:lnSpc>
                <a:spcPct val="100000"/>
              </a:lnSpc>
              <a:spcBef>
                <a:spcPts val="0"/>
              </a:spcBef>
              <a:spcAft>
                <a:spcPts val="0"/>
              </a:spcAft>
              <a:buClrTx/>
              <a:buSzTx/>
              <a:buFontTx/>
              <a:buNone/>
              <a:defRPr/>
            </a:pPr>
            <a:r>
              <a:rPr lang="zh-CN" altLang="en-US" sz="2200" b="1" kern="0" noProof="0" dirty="0">
                <a:ln>
                  <a:noFill/>
                </a:ln>
                <a:solidFill>
                  <a:prstClr val="black"/>
                </a:solidFill>
                <a:effectLst/>
                <a:uLnTx/>
                <a:uFillTx/>
                <a:latin typeface="微软雅黑" panose="020B0503020204020204" pitchFamily="34" charset="-122"/>
                <a:ea typeface="微软雅黑" panose="020B0503020204020204" pitchFamily="34" charset="-122"/>
                <a:sym typeface="+mn-ea"/>
              </a:rPr>
              <a:t>混合专家模型</a:t>
            </a:r>
            <a:r>
              <a:rPr lang="en-US" altLang="zh-CN" sz="2200" b="1" kern="0" noProof="0" dirty="0">
                <a:ln>
                  <a:noFill/>
                </a:ln>
                <a:solidFill>
                  <a:prstClr val="black"/>
                </a:solidFill>
                <a:effectLst/>
                <a:uLnTx/>
                <a:uFillTx/>
                <a:latin typeface="微软雅黑" panose="020B0503020204020204" pitchFamily="34" charset="-122"/>
                <a:ea typeface="微软雅黑" panose="020B0503020204020204" pitchFamily="34" charset="-122"/>
                <a:sym typeface="+mn-ea"/>
              </a:rPr>
              <a:t> Mixture-of-Experts</a:t>
            </a:r>
            <a:endParaRPr lang="en-US" altLang="zh-CN" sz="2200" b="1" kern="0" noProof="0" dirty="0">
              <a:ln>
                <a:noFill/>
              </a:ln>
              <a:solidFill>
                <a:prstClr val="black"/>
              </a:solidFill>
              <a:effectLst/>
              <a:uLnTx/>
              <a:uFillTx/>
              <a:latin typeface="微软雅黑" panose="020B0503020204020204" pitchFamily="34" charset="-122"/>
              <a:ea typeface="微软雅黑" panose="020B0503020204020204" pitchFamily="34" charset="-122"/>
              <a:sym typeface="+mn-ea"/>
            </a:endParaRPr>
          </a:p>
        </p:txBody>
      </p:sp>
      <p:sp>
        <p:nvSpPr>
          <p:cNvPr id="19" name="矩形: 圆角 5"/>
          <p:cNvSpPr/>
          <p:nvPr/>
        </p:nvSpPr>
        <p:spPr>
          <a:xfrm>
            <a:off x="1349375" y="4239895"/>
            <a:ext cx="3810635" cy="616585"/>
          </a:xfrm>
          <a:prstGeom prst="roundRect">
            <a:avLst/>
          </a:prstGeom>
          <a:solidFill>
            <a:schemeClr val="accent3">
              <a:lumMod val="20000"/>
              <a:lumOff val="80000"/>
              <a:alpha val="22000"/>
            </a:schemeClr>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90204" pitchFamily="34" charset="0"/>
              <a:buChar char="•"/>
              <a:defRPr/>
            </a:pPr>
            <a:r>
              <a:rPr kumimoji="0" lang="en-US" altLang="zh-CN" b="1"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MoE</a:t>
            </a:r>
            <a:r>
              <a:rPr kumimoji="0" lang="zh-CN" altLang="en-US" b="1"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内部都是冗余的线性层</a:t>
            </a:r>
            <a:endParaRPr kumimoji="0" lang="zh-CN" altLang="en-US" b="1"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23" name="矩形: 圆角 38"/>
          <p:cNvSpPr/>
          <p:nvPr/>
        </p:nvSpPr>
        <p:spPr>
          <a:xfrm>
            <a:off x="8440019" y="1816387"/>
            <a:ext cx="1840237" cy="453898"/>
          </a:xfrm>
          <a:prstGeom prst="roundRect">
            <a:avLst/>
          </a:prstGeom>
          <a:solidFill>
            <a:schemeClr val="accent6">
              <a:lumMod val="20000"/>
              <a:lumOff val="80000"/>
              <a:alpha val="44651"/>
            </a:schemeClr>
          </a:solidFill>
          <a:ln>
            <a:solidFill>
              <a:schemeClr val="accent6">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400" b="1" i="0" u="none" strike="noStrike" kern="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rPr>
              <a:t>技术延伸</a:t>
            </a:r>
            <a:endParaRPr kumimoji="0" lang="zh-CN" altLang="en-US" sz="2400" b="1" i="0" u="none" strike="noStrike" kern="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endParaRPr>
          </a:p>
        </p:txBody>
      </p:sp>
      <p:grpSp>
        <p:nvGrpSpPr>
          <p:cNvPr id="11" name="组合 10"/>
          <p:cNvGrpSpPr/>
          <p:nvPr/>
        </p:nvGrpSpPr>
        <p:grpSpPr>
          <a:xfrm>
            <a:off x="5211445" y="4095115"/>
            <a:ext cx="1409700" cy="640715"/>
            <a:chOff x="5348410" y="5158065"/>
            <a:chExt cx="866530" cy="640937"/>
          </a:xfrm>
        </p:grpSpPr>
        <p:sp>
          <p:nvSpPr>
            <p:cNvPr id="22" name="Right Arrow 21"/>
            <p:cNvSpPr/>
            <p:nvPr/>
          </p:nvSpPr>
          <p:spPr>
            <a:xfrm>
              <a:off x="5348410" y="5448912"/>
              <a:ext cx="866530" cy="350090"/>
            </a:xfrm>
            <a:prstGeom prst="rightArrow">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C00000"/>
                </a:solidFill>
                <a:effectLst/>
                <a:uLnTx/>
                <a:uFillTx/>
                <a:latin typeface="Calibri"/>
                <a:ea typeface="宋体"/>
                <a:cs typeface="+mn-cs"/>
              </a:endParaRPr>
            </a:p>
          </p:txBody>
        </p:sp>
        <p:sp>
          <p:nvSpPr>
            <p:cNvPr id="27" name="TextBox 24"/>
            <p:cNvSpPr txBox="1"/>
            <p:nvPr/>
          </p:nvSpPr>
          <p:spPr>
            <a:xfrm>
              <a:off x="5403059" y="5158065"/>
              <a:ext cx="734209" cy="368428"/>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C00000"/>
                  </a:solidFill>
                  <a:effectLst/>
                  <a:uLnTx/>
                  <a:uFillTx/>
                  <a:latin typeface="Calibri"/>
                  <a:ea typeface="宋体"/>
                  <a:cs typeface="+mn-cs"/>
                </a:rPr>
                <a:t>优化</a:t>
              </a:r>
              <a:r>
                <a:rPr kumimoji="0" lang="zh-CN" altLang="en-US" sz="1800" b="1" i="0" u="none" strike="noStrike" kern="1200" cap="none" spc="0" normalizeH="0" baseline="0" noProof="0" dirty="0">
                  <a:ln>
                    <a:noFill/>
                  </a:ln>
                  <a:solidFill>
                    <a:srgbClr val="C00000"/>
                  </a:solidFill>
                  <a:effectLst/>
                  <a:uLnTx/>
                  <a:uFillTx/>
                  <a:latin typeface="Calibri"/>
                  <a:ea typeface="宋体"/>
                  <a:cs typeface="+mn-cs"/>
                </a:rPr>
                <a:t>弱点</a:t>
              </a:r>
              <a:endParaRPr kumimoji="0" lang="zh-CN" altLang="en-US" sz="1800" b="1" i="0" u="none" strike="noStrike" kern="1200" cap="none" spc="0" normalizeH="0" baseline="0" noProof="0" dirty="0">
                <a:ln>
                  <a:noFill/>
                </a:ln>
                <a:solidFill>
                  <a:srgbClr val="C00000"/>
                </a:solidFill>
                <a:effectLst/>
                <a:uLnTx/>
                <a:uFillTx/>
                <a:latin typeface="Calibri"/>
                <a:ea typeface="宋体"/>
                <a:cs typeface="+mn-cs"/>
              </a:endParaRPr>
            </a:p>
          </p:txBody>
        </p:sp>
      </p:grpSp>
      <p:grpSp>
        <p:nvGrpSpPr>
          <p:cNvPr id="13" name="组合 12"/>
          <p:cNvGrpSpPr/>
          <p:nvPr/>
        </p:nvGrpSpPr>
        <p:grpSpPr>
          <a:xfrm>
            <a:off x="5211445" y="3234690"/>
            <a:ext cx="1409700" cy="640715"/>
            <a:chOff x="5348410" y="5158065"/>
            <a:chExt cx="866530" cy="640937"/>
          </a:xfrm>
        </p:grpSpPr>
        <p:sp>
          <p:nvSpPr>
            <p:cNvPr id="18" name="Right Arrow 21"/>
            <p:cNvSpPr/>
            <p:nvPr/>
          </p:nvSpPr>
          <p:spPr>
            <a:xfrm>
              <a:off x="5348410" y="5448912"/>
              <a:ext cx="866530" cy="350090"/>
            </a:xfrm>
            <a:prstGeom prst="rightArrow">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C00000"/>
                </a:solidFill>
                <a:effectLst/>
                <a:uLnTx/>
                <a:uFillTx/>
                <a:latin typeface="Calibri"/>
                <a:ea typeface="宋体"/>
                <a:cs typeface="+mn-cs"/>
              </a:endParaRPr>
            </a:p>
          </p:txBody>
        </p:sp>
        <p:sp>
          <p:nvSpPr>
            <p:cNvPr id="20" name="TextBox 24"/>
            <p:cNvSpPr txBox="1"/>
            <p:nvPr/>
          </p:nvSpPr>
          <p:spPr>
            <a:xfrm>
              <a:off x="5387445" y="5158065"/>
              <a:ext cx="734209" cy="368428"/>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C00000"/>
                  </a:solidFill>
                  <a:effectLst/>
                  <a:uLnTx/>
                  <a:uFillTx/>
                  <a:latin typeface="Calibri"/>
                  <a:ea typeface="宋体"/>
                  <a:cs typeface="+mn-cs"/>
                </a:rPr>
                <a:t>变换角度</a:t>
              </a:r>
              <a:endParaRPr kumimoji="0" lang="zh-CN" altLang="en-US" sz="1800" b="1" i="0" u="none" strike="noStrike" kern="1200" cap="none" spc="0" normalizeH="0" baseline="0" noProof="0" dirty="0">
                <a:ln>
                  <a:noFill/>
                </a:ln>
                <a:solidFill>
                  <a:srgbClr val="C00000"/>
                </a:solidFill>
                <a:effectLst/>
                <a:uLnTx/>
                <a:uFillTx/>
                <a:latin typeface="Calibri"/>
                <a:ea typeface="宋体"/>
                <a:cs typeface="+mn-cs"/>
              </a:endParaRPr>
            </a:p>
          </p:txBody>
        </p:sp>
      </p:grpSp>
      <p:grpSp>
        <p:nvGrpSpPr>
          <p:cNvPr id="21" name="组合 20"/>
          <p:cNvGrpSpPr/>
          <p:nvPr/>
        </p:nvGrpSpPr>
        <p:grpSpPr>
          <a:xfrm>
            <a:off x="5212715" y="2536190"/>
            <a:ext cx="1409700" cy="640715"/>
            <a:chOff x="5348410" y="5158065"/>
            <a:chExt cx="866530" cy="640937"/>
          </a:xfrm>
        </p:grpSpPr>
        <p:sp>
          <p:nvSpPr>
            <p:cNvPr id="24" name="Right Arrow 21"/>
            <p:cNvSpPr/>
            <p:nvPr/>
          </p:nvSpPr>
          <p:spPr>
            <a:xfrm>
              <a:off x="5348410" y="5448912"/>
              <a:ext cx="866530" cy="350090"/>
            </a:xfrm>
            <a:prstGeom prst="rightArrow">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C00000"/>
                </a:solidFill>
                <a:effectLst/>
                <a:uLnTx/>
                <a:uFillTx/>
                <a:latin typeface="Calibri"/>
                <a:ea typeface="宋体"/>
                <a:cs typeface="+mn-cs"/>
              </a:endParaRPr>
            </a:p>
          </p:txBody>
        </p:sp>
        <p:sp>
          <p:nvSpPr>
            <p:cNvPr id="25" name="TextBox 24"/>
            <p:cNvSpPr txBox="1"/>
            <p:nvPr/>
          </p:nvSpPr>
          <p:spPr>
            <a:xfrm>
              <a:off x="5395252" y="5158065"/>
              <a:ext cx="734209" cy="368428"/>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rPr>
                <a:t>发挥优势</a:t>
              </a:r>
              <a:endParaRPr kumimoji="0" lang="zh-CN" altLang="en-US" sz="18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endParaRPr>
            </a:p>
          </p:txBody>
        </p:sp>
      </p:grpSp>
      <p:sp>
        <p:nvSpPr>
          <p:cNvPr id="26" name="矩形 25"/>
          <p:cNvSpPr/>
          <p:nvPr/>
        </p:nvSpPr>
        <p:spPr>
          <a:xfrm>
            <a:off x="165216" y="6110950"/>
            <a:ext cx="11779680" cy="476885"/>
          </a:xfrm>
          <a:prstGeom prst="rect">
            <a:avLst/>
          </a:prstGeom>
          <a:solidFill>
            <a:srgbClr val="FFFFCC"/>
          </a:solidFill>
          <a:ln w="38100">
            <a:solidFill>
              <a:srgbClr val="CC0000"/>
            </a:solidFill>
            <a:miter lim="800000"/>
          </a:ln>
        </p:spPr>
        <p:txBody>
          <a:bodyPr wrap="square" tIns="36000" bIns="36000" anchor="ctr" anchorCtr="1">
            <a:spAutoFit/>
          </a:bodyPr>
          <a:p>
            <a:pPr marL="0" indent="0" algn="ctr">
              <a:lnSpc>
                <a:spcPct val="120000"/>
              </a:lnSpc>
              <a:buNone/>
            </a:pPr>
            <a:r>
              <a:rPr lang="en-US" altLang="zh-CN" sz="2200" b="1" dirty="0">
                <a:solidFill>
                  <a:srgbClr val="0D3DFF"/>
                </a:solidFill>
                <a:latin typeface="微软雅黑" panose="020B0503020204020204" pitchFamily="34" charset="-122"/>
                <a:ea typeface="微软雅黑" panose="020B0503020204020204" pitchFamily="34" charset="-122"/>
              </a:rPr>
              <a:t>Thank </a:t>
            </a:r>
            <a:r>
              <a:rPr lang="en-US" altLang="zh-CN" sz="2200" b="1" dirty="0">
                <a:solidFill>
                  <a:srgbClr val="0D3DFF"/>
                </a:solidFill>
                <a:latin typeface="微软雅黑" panose="020B0503020204020204" pitchFamily="34" charset="-122"/>
                <a:ea typeface="微软雅黑" panose="020B0503020204020204" pitchFamily="34" charset="-122"/>
              </a:rPr>
              <a:t>you！</a:t>
            </a:r>
            <a:endParaRPr lang="en-US" altLang="zh-CN" sz="2200" b="1" dirty="0">
              <a:solidFill>
                <a:srgbClr val="0D3DFF"/>
              </a:solidFill>
              <a:latin typeface="微软雅黑" panose="020B0503020204020204" pitchFamily="34" charset="-122"/>
              <a:ea typeface="微软雅黑" panose="020B0503020204020204" pitchFamily="34" charset="-122"/>
            </a:endParaRPr>
          </a:p>
        </p:txBody>
      </p:sp>
      <p:sp>
        <p:nvSpPr>
          <p:cNvPr id="28" name="任意多边形: 形状 13"/>
          <p:cNvSpPr/>
          <p:nvPr/>
        </p:nvSpPr>
        <p:spPr>
          <a:xfrm>
            <a:off x="267335" y="5104130"/>
            <a:ext cx="856615" cy="562610"/>
          </a:xfrm>
          <a:custGeom>
            <a:avLst/>
            <a:gdLst>
              <a:gd name="connsiteX0" fmla="*/ 0 w 856388"/>
              <a:gd name="connsiteY0" fmla="*/ 142734 h 1262567"/>
              <a:gd name="connsiteX1" fmla="*/ 142734 w 856388"/>
              <a:gd name="connsiteY1" fmla="*/ 0 h 1262567"/>
              <a:gd name="connsiteX2" fmla="*/ 713654 w 856388"/>
              <a:gd name="connsiteY2" fmla="*/ 0 h 1262567"/>
              <a:gd name="connsiteX3" fmla="*/ 856388 w 856388"/>
              <a:gd name="connsiteY3" fmla="*/ 142734 h 1262567"/>
              <a:gd name="connsiteX4" fmla="*/ 856388 w 856388"/>
              <a:gd name="connsiteY4" fmla="*/ 1119833 h 1262567"/>
              <a:gd name="connsiteX5" fmla="*/ 713654 w 856388"/>
              <a:gd name="connsiteY5" fmla="*/ 1262567 h 1262567"/>
              <a:gd name="connsiteX6" fmla="*/ 142734 w 856388"/>
              <a:gd name="connsiteY6" fmla="*/ 1262567 h 1262567"/>
              <a:gd name="connsiteX7" fmla="*/ 0 w 856388"/>
              <a:gd name="connsiteY7" fmla="*/ 1119833 h 1262567"/>
              <a:gd name="connsiteX8" fmla="*/ 0 w 856388"/>
              <a:gd name="connsiteY8" fmla="*/ 142734 h 1262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6388" h="1262567">
                <a:moveTo>
                  <a:pt x="0" y="142734"/>
                </a:moveTo>
                <a:cubicBezTo>
                  <a:pt x="0" y="63904"/>
                  <a:pt x="63904" y="0"/>
                  <a:pt x="142734" y="0"/>
                </a:cubicBezTo>
                <a:lnTo>
                  <a:pt x="713654" y="0"/>
                </a:lnTo>
                <a:cubicBezTo>
                  <a:pt x="792484" y="0"/>
                  <a:pt x="856388" y="63904"/>
                  <a:pt x="856388" y="142734"/>
                </a:cubicBezTo>
                <a:lnTo>
                  <a:pt x="856388" y="1119833"/>
                </a:lnTo>
                <a:cubicBezTo>
                  <a:pt x="856388" y="1198663"/>
                  <a:pt x="792484" y="1262567"/>
                  <a:pt x="713654" y="1262567"/>
                </a:cubicBezTo>
                <a:lnTo>
                  <a:pt x="142734" y="1262567"/>
                </a:lnTo>
                <a:cubicBezTo>
                  <a:pt x="63904" y="1262567"/>
                  <a:pt x="0" y="1198663"/>
                  <a:pt x="0" y="1119833"/>
                </a:cubicBezTo>
                <a:lnTo>
                  <a:pt x="0" y="142734"/>
                </a:lnTo>
                <a:close/>
              </a:path>
            </a:pathLst>
          </a:custGeom>
          <a:solidFill>
            <a:schemeClr val="bg1"/>
          </a:solidFill>
          <a:ln w="25400">
            <a:solidFill>
              <a:srgbClr val="C0000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29435" tIns="85620" rIns="129435" bIns="85620" numCol="1" spcCol="1270" anchor="ctr" anchorCtr="0">
            <a:noAutofit/>
          </a:bodyPr>
          <a:lstStyle/>
          <a:p>
            <a:pPr marL="0" marR="0" lvl="0" indent="0" algn="ctr" defTabSz="1022350" rtl="0" eaLnBrk="1" fontAlgn="auto" latinLnBrk="0" hangingPunct="1">
              <a:lnSpc>
                <a:spcPct val="90000"/>
              </a:lnSpc>
              <a:spcBef>
                <a:spcPct val="0"/>
              </a:spcBef>
              <a:spcAft>
                <a:spcPts val="0"/>
              </a:spcAft>
              <a:buClrTx/>
              <a:buSzTx/>
              <a:buFontTx/>
              <a:buNone/>
              <a:defRPr/>
            </a:pPr>
            <a:r>
              <a:rPr kumimoji="0" lang="zh-CN" altLang="en-US" sz="1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减</a:t>
            </a:r>
            <a:endParaRPr kumimoji="0" lang="zh-CN" altLang="en-US" sz="1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29" name="矩形 28"/>
          <p:cNvSpPr/>
          <p:nvPr/>
        </p:nvSpPr>
        <p:spPr>
          <a:xfrm>
            <a:off x="6771360" y="5057402"/>
            <a:ext cx="5176630" cy="681355"/>
          </a:xfrm>
          <a:prstGeom prst="rect">
            <a:avLst/>
          </a:prstGeom>
          <a:solidFill>
            <a:schemeClr val="accent4">
              <a:lumMod val="20000"/>
              <a:lumOff val="80000"/>
              <a:alpha val="48000"/>
            </a:schemeClr>
          </a:solidFill>
          <a:ln>
            <a:solidFill>
              <a:schemeClr val="accent4">
                <a:lumMod val="60000"/>
                <a:lumOff val="40000"/>
              </a:schemeClr>
            </a:solidFill>
          </a:ln>
        </p:spPr>
        <p:txBody>
          <a:bodyPr wrap="square">
            <a:spAutoFit/>
          </a:bodyPr>
          <a:lstStyle/>
          <a:p>
            <a:pPr marL="285750" marR="0" lvl="0" indent="-285750" algn="l" defTabSz="914400" rtl="0" eaLnBrk="1" fontAlgn="auto" latinLnBrk="0" hangingPunct="1">
              <a:lnSpc>
                <a:spcPct val="120000"/>
              </a:lnSpc>
              <a:spcBef>
                <a:spcPts val="0"/>
              </a:spcBef>
              <a:spcAft>
                <a:spcPts val="0"/>
              </a:spcAft>
              <a:buClrTx/>
              <a:buSzTx/>
              <a:buFont typeface="Arial" panose="020B0604020202090204" pitchFamily="34" charset="0"/>
              <a:buChar char="•"/>
              <a:defRPr/>
            </a:pPr>
            <a:r>
              <a:rPr kumimoji="0" lang="zh-CN" altLang="en-US" sz="16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针对其它技术方法的特性与之相结合</a:t>
            </a:r>
            <a:endParaRPr kumimoji="0" lang="zh-CN" altLang="en-US" sz="16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a:p>
            <a:pPr marL="285750" marR="0" lvl="0" indent="-285750" algn="l" defTabSz="914400" rtl="0" eaLnBrk="1" fontAlgn="auto" latinLnBrk="0" hangingPunct="1">
              <a:lnSpc>
                <a:spcPct val="120000"/>
              </a:lnSpc>
              <a:spcBef>
                <a:spcPts val="0"/>
              </a:spcBef>
              <a:spcAft>
                <a:spcPts val="0"/>
              </a:spcAft>
              <a:buClrTx/>
              <a:buSzTx/>
              <a:buFont typeface="Arial" panose="020B0604020202090204" pitchFamily="34" charset="0"/>
              <a:buChar char="•"/>
              <a:defRPr/>
            </a:pPr>
            <a:r>
              <a:rPr kumimoji="0" lang="zh-CN" altLang="en-US" sz="1600" b="1"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cs"/>
              </a:rPr>
              <a:t>用</a:t>
            </a:r>
            <a:r>
              <a:rPr kumimoji="0" lang="zh-CN" altLang="en-US" sz="1600" b="1" i="0" u="none" strike="noStrike" kern="1200" cap="none" spc="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cs typeface="+mn-cs"/>
              </a:rPr>
              <a:t>不同专家模型学习不同激活程度的特征</a:t>
            </a:r>
            <a:endParaRPr kumimoji="0" lang="zh-CN" altLang="en-US" sz="1600" b="1" i="0" u="none" strike="noStrike" kern="1200" cap="none" spc="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cs typeface="+mn-cs"/>
            </a:endParaRPr>
          </a:p>
        </p:txBody>
      </p:sp>
      <p:sp>
        <p:nvSpPr>
          <p:cNvPr id="30" name="矩形: 圆角 5"/>
          <p:cNvSpPr/>
          <p:nvPr/>
        </p:nvSpPr>
        <p:spPr>
          <a:xfrm>
            <a:off x="1338580" y="5049520"/>
            <a:ext cx="3810635" cy="616585"/>
          </a:xfrm>
          <a:prstGeom prst="roundRect">
            <a:avLst/>
          </a:prstGeom>
          <a:solidFill>
            <a:schemeClr val="accent4">
              <a:lumMod val="20000"/>
              <a:lumOff val="80000"/>
              <a:alpha val="22000"/>
            </a:schemeClr>
          </a:solidFill>
          <a:ln w="12700">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90204" pitchFamily="34" charset="0"/>
              <a:buChar char="•"/>
              <a:defRPr/>
            </a:pPr>
            <a:r>
              <a:rPr kumimoji="0" lang="zh-CN" altLang="en-US" b="1"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激活值稀疏后利用</a:t>
            </a:r>
            <a:r>
              <a:rPr kumimoji="0" lang="en-US" altLang="zh-CN" b="1"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moe</a:t>
            </a:r>
            <a:r>
              <a:rPr kumimoji="0" lang="zh-CN" altLang="en-US" b="1"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同时学习</a:t>
            </a:r>
            <a:endParaRPr kumimoji="0" lang="zh-CN" altLang="en-US" b="1"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grpSp>
        <p:nvGrpSpPr>
          <p:cNvPr id="35" name="组合 34"/>
          <p:cNvGrpSpPr/>
          <p:nvPr/>
        </p:nvGrpSpPr>
        <p:grpSpPr>
          <a:xfrm>
            <a:off x="5200650" y="4904740"/>
            <a:ext cx="1409700" cy="640715"/>
            <a:chOff x="5348410" y="5158065"/>
            <a:chExt cx="866530" cy="640937"/>
          </a:xfrm>
        </p:grpSpPr>
        <p:sp>
          <p:nvSpPr>
            <p:cNvPr id="55" name="Right Arrow 21"/>
            <p:cNvSpPr/>
            <p:nvPr/>
          </p:nvSpPr>
          <p:spPr>
            <a:xfrm>
              <a:off x="5348410" y="5448912"/>
              <a:ext cx="866530" cy="350090"/>
            </a:xfrm>
            <a:prstGeom prst="rightArrow">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C00000"/>
                </a:solidFill>
                <a:effectLst/>
                <a:uLnTx/>
                <a:uFillTx/>
                <a:latin typeface="Calibri"/>
                <a:ea typeface="宋体"/>
                <a:cs typeface="+mn-cs"/>
              </a:endParaRPr>
            </a:p>
          </p:txBody>
        </p:sp>
        <p:sp>
          <p:nvSpPr>
            <p:cNvPr id="56" name="TextBox 24"/>
            <p:cNvSpPr txBox="1"/>
            <p:nvPr/>
          </p:nvSpPr>
          <p:spPr>
            <a:xfrm>
              <a:off x="5403059" y="5158065"/>
              <a:ext cx="734209" cy="368428"/>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C00000"/>
                  </a:solidFill>
                  <a:effectLst/>
                  <a:uLnTx/>
                  <a:uFillTx/>
                  <a:latin typeface="Calibri"/>
                  <a:ea typeface="宋体"/>
                  <a:cs typeface="+mn-cs"/>
                </a:rPr>
                <a:t>结合</a:t>
              </a:r>
              <a:r>
                <a:rPr kumimoji="0" lang="zh-CN" altLang="en-US" sz="1800" b="1" i="0" u="none" strike="noStrike" kern="1200" cap="none" spc="0" normalizeH="0" baseline="0" noProof="0" dirty="0">
                  <a:ln>
                    <a:noFill/>
                  </a:ln>
                  <a:solidFill>
                    <a:srgbClr val="C00000"/>
                  </a:solidFill>
                  <a:effectLst/>
                  <a:uLnTx/>
                  <a:uFillTx/>
                  <a:latin typeface="Calibri"/>
                  <a:ea typeface="宋体"/>
                  <a:cs typeface="+mn-cs"/>
                </a:rPr>
                <a:t>技术</a:t>
              </a:r>
              <a:endParaRPr kumimoji="0" lang="zh-CN" altLang="en-US" sz="1800" b="1" i="0" u="none" strike="noStrike" kern="1200" cap="none" spc="0" normalizeH="0" baseline="0" noProof="0" dirty="0">
                <a:ln>
                  <a:noFill/>
                </a:ln>
                <a:solidFill>
                  <a:srgbClr val="C00000"/>
                </a:solidFill>
                <a:effectLst/>
                <a:uLnTx/>
                <a:uFillTx/>
                <a:latin typeface="Calibri"/>
                <a:ea typeface="宋体"/>
                <a:cs typeface="+mn-cs"/>
              </a:endParaRPr>
            </a:p>
          </p:txBody>
        </p:sp>
      </p:grpSp>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6"/>
          <p:cNvPicPr>
            <a:picLocks noChangeAspect="1"/>
          </p:cNvPicPr>
          <p:nvPr/>
        </p:nvPicPr>
        <p:blipFill>
          <a:blip r:embed="rId1"/>
          <a:stretch>
            <a:fillRect/>
          </a:stretch>
        </p:blipFill>
        <p:spPr>
          <a:xfrm>
            <a:off x="6674800" y="4111343"/>
            <a:ext cx="4302621" cy="634713"/>
          </a:xfrm>
          <a:prstGeom prst="rect">
            <a:avLst/>
          </a:prstGeom>
        </p:spPr>
      </p:pic>
      <p:sp>
        <p:nvSpPr>
          <p:cNvPr id="2" name="标题 1"/>
          <p:cNvSpPr>
            <a:spLocks noGrp="1"/>
          </p:cNvSpPr>
          <p:nvPr>
            <p:ph type="title"/>
          </p:nvPr>
        </p:nvSpPr>
        <p:spPr/>
        <p:txBody>
          <a:bodyPr>
            <a:normAutofit/>
          </a:bodyPr>
          <a:lstStyle/>
          <a:p>
            <a:r>
              <a:rPr lang="zh-CN" altLang="en-US" sz="4000" b="1" dirty="0">
                <a:effectLst/>
                <a:latin typeface="微软雅黑" panose="020B0503020204020204" pitchFamily="34" charset="-122"/>
                <a:ea typeface="微软雅黑" panose="020B0503020204020204" pitchFamily="34" charset="-122"/>
              </a:rPr>
              <a:t>一、研究背景与意义</a:t>
            </a:r>
            <a:endParaRPr lang="zh-CN" altLang="en-US" sz="4000" b="1" dirty="0">
              <a:effectLst/>
              <a:latin typeface="微软雅黑" panose="020B0503020204020204" pitchFamily="34" charset="-122"/>
              <a:ea typeface="微软雅黑" panose="020B0503020204020204" pitchFamily="34" charset="-122"/>
            </a:endParaRPr>
          </a:p>
        </p:txBody>
      </p:sp>
      <p:sp>
        <p:nvSpPr>
          <p:cNvPr id="4" name="文本占位符 3"/>
          <p:cNvSpPr>
            <a:spLocks noGrp="1"/>
          </p:cNvSpPr>
          <p:nvPr>
            <p:ph type="body" idx="13"/>
          </p:nvPr>
        </p:nvSpPr>
        <p:spPr/>
        <p:txBody>
          <a:bodyPr/>
          <a:lstStyle/>
          <a:p>
            <a:r>
              <a:rPr lang="zh-CN" altLang="en-US" b="1" dirty="0">
                <a:latin typeface="微软雅黑" panose="020B0503020204020204" pitchFamily="34" charset="-122"/>
                <a:ea typeface="微软雅黑" panose="020B0503020204020204" pitchFamily="34" charset="-122"/>
              </a:rPr>
              <a:t>研究背景</a:t>
            </a:r>
            <a:endParaRPr lang="zh-CN" altLang="en-US" b="1" dirty="0">
              <a:latin typeface="微软雅黑" panose="020B0503020204020204" pitchFamily="34" charset="-122"/>
              <a:ea typeface="微软雅黑" panose="020B0503020204020204" pitchFamily="34" charset="-122"/>
            </a:endParaRPr>
          </a:p>
        </p:txBody>
      </p:sp>
      <p:sp>
        <p:nvSpPr>
          <p:cNvPr id="31" name="内容占位符 2"/>
          <p:cNvSpPr>
            <a:spLocks noGrp="1"/>
          </p:cNvSpPr>
          <p:nvPr>
            <p:ph idx="1"/>
          </p:nvPr>
        </p:nvSpPr>
        <p:spPr>
          <a:xfrm>
            <a:off x="355341" y="3773883"/>
            <a:ext cx="11702019" cy="1908748"/>
          </a:xfrm>
        </p:spPr>
        <p:txBody>
          <a:bodyPr/>
          <a:lstStyle/>
          <a:p>
            <a:pPr>
              <a:lnSpc>
                <a:spcPct val="120000"/>
              </a:lnSpc>
            </a:pPr>
            <a:r>
              <a:rPr lang="zh-CN" altLang="en-US" b="1" dirty="0">
                <a:solidFill>
                  <a:srgbClr val="FF0000"/>
                </a:solidFill>
                <a:latin typeface="微软雅黑" panose="020B0503020204020204" pitchFamily="34" charset="-122"/>
                <a:ea typeface="微软雅黑" panose="020B0503020204020204" pitchFamily="34" charset="-122"/>
              </a:rPr>
              <a:t>大模型</a:t>
            </a:r>
            <a:r>
              <a:rPr lang="en-US" altLang="zh-CN" b="1" dirty="0">
                <a:solidFill>
                  <a:srgbClr val="FF0000"/>
                </a:solidFill>
                <a:latin typeface="微软雅黑" panose="020B0503020204020204" pitchFamily="34" charset="-122"/>
                <a:ea typeface="微软雅黑" panose="020B0503020204020204" pitchFamily="34" charset="-122"/>
              </a:rPr>
              <a:t>+</a:t>
            </a:r>
            <a:r>
              <a:rPr lang="zh-CN" altLang="en-US" b="1" dirty="0">
                <a:solidFill>
                  <a:srgbClr val="FF0000"/>
                </a:solidFill>
                <a:latin typeface="微软雅黑" panose="020B0503020204020204" pitchFamily="34" charset="-122"/>
                <a:ea typeface="微软雅黑" panose="020B0503020204020204" pitchFamily="34" charset="-122"/>
              </a:rPr>
              <a:t>端侧部署</a:t>
            </a:r>
            <a:r>
              <a:rPr lang="zh-CN" altLang="en-US" b="1" dirty="0">
                <a:latin typeface="微软雅黑" panose="020B0503020204020204" pitchFamily="34" charset="-122"/>
                <a:ea typeface="微软雅黑" panose="020B0503020204020204" pitchFamily="34" charset="-122"/>
              </a:rPr>
              <a:t>具有重要的战略意义和市场价值</a:t>
            </a:r>
            <a:endParaRPr lang="zh-CN" altLang="en-US" b="1" dirty="0">
              <a:latin typeface="微软雅黑" panose="020B0503020204020204" pitchFamily="34" charset="-122"/>
              <a:ea typeface="微软雅黑" panose="020B0503020204020204" pitchFamily="34" charset="-122"/>
            </a:endParaRPr>
          </a:p>
        </p:txBody>
      </p:sp>
      <p:grpSp>
        <p:nvGrpSpPr>
          <p:cNvPr id="7" name="组合 6"/>
          <p:cNvGrpSpPr/>
          <p:nvPr/>
        </p:nvGrpSpPr>
        <p:grpSpPr>
          <a:xfrm>
            <a:off x="357076" y="1823675"/>
            <a:ext cx="1848898" cy="1841794"/>
            <a:chOff x="206248" y="1356144"/>
            <a:chExt cx="2153188" cy="1841794"/>
          </a:xfrm>
        </p:grpSpPr>
        <p:sp>
          <p:nvSpPr>
            <p:cNvPr id="8" name="矩形 7"/>
            <p:cNvSpPr/>
            <p:nvPr/>
          </p:nvSpPr>
          <p:spPr>
            <a:xfrm>
              <a:off x="206248" y="2797828"/>
              <a:ext cx="2152394" cy="369332"/>
            </a:xfrm>
            <a:prstGeom prst="rect">
              <a:avLst/>
            </a:prstGeom>
            <a:solidFill>
              <a:schemeClr val="accent1">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2022</a:t>
              </a:r>
              <a:r>
                <a:rPr kumimoji="0" lang="zh-CN" altLang="en-US"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年</a:t>
              </a:r>
              <a:r>
                <a:rPr kumimoji="0" lang="en-US" altLang="zh-CN"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10</a:t>
              </a:r>
              <a:r>
                <a:rPr kumimoji="0" lang="zh-CN" altLang="en-US"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月</a:t>
              </a:r>
              <a:endParaRPr kumimoji="0" lang="zh-CN" altLang="en-US"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0" name="圆角矩形 51"/>
            <p:cNvSpPr/>
            <p:nvPr/>
          </p:nvSpPr>
          <p:spPr>
            <a:xfrm>
              <a:off x="207042" y="1356144"/>
              <a:ext cx="2152394" cy="1841794"/>
            </a:xfrm>
            <a:prstGeom prst="rect">
              <a:avLst/>
            </a:prstGeom>
            <a:noFill/>
            <a:ln w="19050" cap="flat" cmpd="sng" algn="ctr">
              <a:solidFill>
                <a:srgbClr val="002060"/>
              </a:solidFill>
              <a:prstDash val="sysDash"/>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
                  <a:srgbClr val="C00000"/>
                </a:buClr>
                <a:buSzTx/>
                <a:buFontTx/>
                <a:buNone/>
                <a:defRPr/>
              </a:pPr>
              <a:endParaRPr kumimoji="0" lang="en-US" altLang="zh-CN" sz="1600" b="1" i="0" u="none" strike="noStrike" kern="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endParaRPr>
            </a:p>
          </p:txBody>
        </p:sp>
      </p:grpSp>
      <p:sp>
        <p:nvSpPr>
          <p:cNvPr id="11" name="内容占位符 5"/>
          <p:cNvSpPr txBox="1"/>
          <p:nvPr/>
        </p:nvSpPr>
        <p:spPr bwMode="auto">
          <a:xfrm>
            <a:off x="360219" y="1285860"/>
            <a:ext cx="11521440" cy="574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normAutofit/>
          </a:bodyPr>
          <a:lstStyle>
            <a:lvl1pPr marL="452755" indent="-452755" algn="l" rtl="0" eaLnBrk="0" fontAlgn="base" hangingPunct="0">
              <a:spcBef>
                <a:spcPct val="20000"/>
              </a:spcBef>
              <a:spcAft>
                <a:spcPct val="0"/>
              </a:spcAft>
              <a:buClr>
                <a:srgbClr val="C00000"/>
              </a:buClr>
              <a:buFont typeface="Wingdings" panose="05000000000000000000" pitchFamily="2" charset="2"/>
              <a:buChar char="p"/>
              <a:defRPr sz="2400" kern="1200" baseline="0">
                <a:solidFill>
                  <a:schemeClr val="tx1"/>
                </a:solidFill>
                <a:latin typeface="Times New Roman" panose="02020503050405090304" pitchFamily="18" charset="0"/>
                <a:ea typeface="黑体" pitchFamily="2" charset="-122"/>
                <a:cs typeface="Times New Roman" panose="02020503050405090304" pitchFamily="18" charset="0"/>
              </a:defRPr>
            </a:lvl1pPr>
            <a:lvl2pPr marL="714375" indent="-357505" algn="l" rtl="0" eaLnBrk="0" fontAlgn="base" hangingPunct="0">
              <a:spcBef>
                <a:spcPct val="20000"/>
              </a:spcBef>
              <a:spcAft>
                <a:spcPct val="0"/>
              </a:spcAft>
              <a:buClr>
                <a:srgbClr val="C00000"/>
              </a:buClr>
              <a:buFont typeface="Wingdings" panose="05000000000000000000" pitchFamily="2" charset="2"/>
              <a:buChar char="u"/>
              <a:defRPr sz="2200" kern="1200" baseline="0">
                <a:solidFill>
                  <a:schemeClr val="tx1"/>
                </a:solidFill>
                <a:latin typeface="Times New Roman" panose="02020503050405090304" pitchFamily="18" charset="0"/>
                <a:ea typeface="黑体" pitchFamily="2" charset="-122"/>
                <a:cs typeface="Times New Roman" panose="02020503050405090304" pitchFamily="18" charset="0"/>
              </a:defRPr>
            </a:lvl2pPr>
            <a:lvl3pPr marL="1071880" indent="-262255" algn="l" rtl="0" eaLnBrk="0" fontAlgn="base" hangingPunct="0">
              <a:spcBef>
                <a:spcPct val="20000"/>
              </a:spcBef>
              <a:spcAft>
                <a:spcPct val="0"/>
              </a:spcAft>
              <a:buClr>
                <a:srgbClr val="C00000"/>
              </a:buClr>
              <a:buFont typeface="Wingdings" panose="05000000000000000000" pitchFamily="2" charset="2"/>
              <a:buChar char="Ø"/>
              <a:defRPr sz="2000" kern="1200" baseline="0">
                <a:solidFill>
                  <a:schemeClr val="tx1"/>
                </a:solidFill>
                <a:latin typeface="Times New Roman" panose="02020503050405090304" pitchFamily="18" charset="0"/>
                <a:ea typeface="黑体" pitchFamily="2" charset="-122"/>
                <a:cs typeface="Times New Roman" panose="02020503050405090304" pitchFamily="18" charset="0"/>
              </a:defRPr>
            </a:lvl3pPr>
            <a:lvl4pPr marL="1344930" indent="-273050" algn="l" rtl="0" eaLnBrk="0" fontAlgn="base" hangingPunct="0">
              <a:spcBef>
                <a:spcPct val="20000"/>
              </a:spcBef>
              <a:spcAft>
                <a:spcPct val="0"/>
              </a:spcAft>
              <a:buClr>
                <a:srgbClr val="C00000"/>
              </a:buClr>
              <a:buFont typeface="Arial" panose="020B0604020202090204" pitchFamily="34" charset="0"/>
              <a:buChar char="–"/>
              <a:defRPr sz="2000" kern="1200" baseline="0">
                <a:solidFill>
                  <a:schemeClr val="tx1"/>
                </a:solidFill>
                <a:latin typeface="Times New Roman" panose="02020503050405090304" pitchFamily="18" charset="0"/>
                <a:ea typeface="黑体" pitchFamily="2" charset="-122"/>
                <a:cs typeface="Times New Roman" panose="02020503050405090304" pitchFamily="18" charset="0"/>
              </a:defRPr>
            </a:lvl4pPr>
            <a:lvl5pPr marL="1600200" indent="-349250" algn="l" rtl="0" eaLnBrk="0" fontAlgn="base" hangingPunct="0">
              <a:spcBef>
                <a:spcPct val="20000"/>
              </a:spcBef>
              <a:spcAft>
                <a:spcPct val="0"/>
              </a:spcAft>
              <a:buFont typeface="Arial" panose="020B0604020202090204" pitchFamily="34" charset="0"/>
              <a:buChar char="»"/>
              <a:defRPr sz="2000" kern="1200" baseline="0">
                <a:solidFill>
                  <a:schemeClr val="tx1"/>
                </a:solidFill>
                <a:latin typeface="Times New Roman" panose="02020503050405090304" pitchFamily="18" charset="0"/>
                <a:ea typeface="黑体" pitchFamily="2" charset="-122"/>
                <a:cs typeface="Times New Roman" panose="02020503050405090304" pitchFamily="18" charset="0"/>
              </a:defRPr>
            </a:lvl5pPr>
            <a:lvl6pPr marL="25146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9pPr>
          </a:lstStyle>
          <a:p>
            <a:pPr marL="452755" marR="0" lvl="0" indent="-452755" algn="l" defTabSz="914400" rtl="0" eaLnBrk="0" fontAlgn="base" latinLnBrk="0" hangingPunct="0">
              <a:lnSpc>
                <a:spcPct val="120000"/>
              </a:lnSpc>
              <a:spcBef>
                <a:spcPct val="20000"/>
              </a:spcBef>
              <a:spcAft>
                <a:spcPct val="0"/>
              </a:spcAft>
              <a:buClr>
                <a:srgbClr val="C00000"/>
              </a:buClr>
              <a:buSzTx/>
              <a:buFont typeface="Wingdings" panose="05000000000000000000" pitchFamily="2" charset="2"/>
              <a:buChar char="p"/>
              <a:defRPr/>
            </a:pPr>
            <a:r>
              <a:rPr kumimoji="0" lang="zh-CN" altLang="en-US" sz="24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503050405090304" pitchFamily="18" charset="0"/>
              </a:rPr>
              <a:t>大模型近几年的快速发展，掀起</a:t>
            </a:r>
            <a:r>
              <a:rPr kumimoji="0" lang="zh-CN" altLang="en-US" sz="24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Times New Roman" panose="02020503050405090304" pitchFamily="18" charset="0"/>
              </a:rPr>
              <a:t>端侧部署应用</a:t>
            </a:r>
            <a:r>
              <a:rPr kumimoji="0" lang="zh-CN" altLang="en-US" sz="24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503050405090304" pitchFamily="18" charset="0"/>
              </a:rPr>
              <a:t>研究新的热潮</a:t>
            </a:r>
            <a:endParaRPr kumimoji="0" lang="zh-CN" altLang="en-US" sz="24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503050405090304" pitchFamily="18" charset="0"/>
            </a:endParaRPr>
          </a:p>
        </p:txBody>
      </p:sp>
      <p:grpSp>
        <p:nvGrpSpPr>
          <p:cNvPr id="12" name="组合 11"/>
          <p:cNvGrpSpPr/>
          <p:nvPr/>
        </p:nvGrpSpPr>
        <p:grpSpPr>
          <a:xfrm>
            <a:off x="2307956" y="1823675"/>
            <a:ext cx="1848898" cy="1841794"/>
            <a:chOff x="2551782" y="1371799"/>
            <a:chExt cx="2153188" cy="1841794"/>
          </a:xfrm>
        </p:grpSpPr>
        <p:sp>
          <p:nvSpPr>
            <p:cNvPr id="14" name="矩形 13"/>
            <p:cNvSpPr/>
            <p:nvPr/>
          </p:nvSpPr>
          <p:spPr>
            <a:xfrm>
              <a:off x="2551782" y="2813483"/>
              <a:ext cx="2152394" cy="369332"/>
            </a:xfrm>
            <a:prstGeom prst="rect">
              <a:avLst/>
            </a:prstGeom>
            <a:solidFill>
              <a:schemeClr val="accent1">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2022</a:t>
              </a:r>
              <a:r>
                <a:rPr kumimoji="0" lang="zh-CN" altLang="en-US"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年</a:t>
              </a:r>
              <a:r>
                <a:rPr kumimoji="0" lang="en-US" altLang="zh-CN"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12</a:t>
              </a:r>
              <a:r>
                <a:rPr kumimoji="0" lang="zh-CN" altLang="en-US"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月</a:t>
              </a:r>
              <a:endParaRPr kumimoji="0" lang="zh-CN" altLang="en-US" b="0" i="0" u="none" strike="noStrike" kern="1200" cap="none" spc="0" normalizeH="0" baseline="0" noProof="0" dirty="0">
                <a:ln>
                  <a:noFill/>
                </a:ln>
                <a:solidFill>
                  <a:prstClr val="black"/>
                </a:solidFill>
                <a:effectLst/>
                <a:uLnTx/>
                <a:uFillTx/>
                <a:latin typeface="Calibri"/>
                <a:ea typeface="宋体" pitchFamily="2" charset="-122"/>
                <a:cs typeface="+mn-cs"/>
              </a:endParaRPr>
            </a:p>
          </p:txBody>
        </p:sp>
        <p:sp>
          <p:nvSpPr>
            <p:cNvPr id="16" name="圆角矩形 51"/>
            <p:cNvSpPr/>
            <p:nvPr/>
          </p:nvSpPr>
          <p:spPr>
            <a:xfrm>
              <a:off x="2552576" y="1371799"/>
              <a:ext cx="2152394" cy="1841794"/>
            </a:xfrm>
            <a:prstGeom prst="rect">
              <a:avLst/>
            </a:prstGeom>
            <a:noFill/>
            <a:ln w="19050" cap="flat" cmpd="sng" algn="ctr">
              <a:solidFill>
                <a:srgbClr val="002060"/>
              </a:solidFill>
              <a:prstDash val="sysDash"/>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
                  <a:srgbClr val="C00000"/>
                </a:buClr>
                <a:buSzTx/>
                <a:buFontTx/>
                <a:buNone/>
                <a:defRPr/>
              </a:pPr>
              <a:endParaRPr kumimoji="0" lang="en-US" altLang="zh-CN" sz="1600" b="1" i="0" u="none" strike="noStrike" kern="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endParaRPr>
            </a:p>
          </p:txBody>
        </p:sp>
      </p:grpSp>
      <p:grpSp>
        <p:nvGrpSpPr>
          <p:cNvPr id="18" name="组合 17"/>
          <p:cNvGrpSpPr/>
          <p:nvPr/>
        </p:nvGrpSpPr>
        <p:grpSpPr>
          <a:xfrm>
            <a:off x="4258836" y="1823675"/>
            <a:ext cx="1848898" cy="1841794"/>
            <a:chOff x="5019339" y="1371799"/>
            <a:chExt cx="2153188" cy="1841794"/>
          </a:xfrm>
        </p:grpSpPr>
        <p:sp>
          <p:nvSpPr>
            <p:cNvPr id="20" name="矩形 19"/>
            <p:cNvSpPr/>
            <p:nvPr/>
          </p:nvSpPr>
          <p:spPr>
            <a:xfrm>
              <a:off x="5019339" y="2813483"/>
              <a:ext cx="2152394" cy="369332"/>
            </a:xfrm>
            <a:prstGeom prst="rect">
              <a:avLst/>
            </a:prstGeom>
            <a:solidFill>
              <a:schemeClr val="accent1">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2023</a:t>
              </a:r>
              <a:r>
                <a:rPr kumimoji="0" lang="zh-CN" altLang="en-US"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年</a:t>
              </a:r>
              <a:r>
                <a:rPr kumimoji="0" lang="en-US" altLang="zh-CN"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7</a:t>
              </a:r>
              <a:r>
                <a:rPr kumimoji="0" lang="zh-CN" altLang="en-US"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月</a:t>
              </a:r>
              <a:endParaRPr kumimoji="0" lang="zh-CN" altLang="en-US"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21" name="圆角矩形 51"/>
            <p:cNvSpPr/>
            <p:nvPr/>
          </p:nvSpPr>
          <p:spPr>
            <a:xfrm>
              <a:off x="5020133" y="1371799"/>
              <a:ext cx="2152394" cy="1841794"/>
            </a:xfrm>
            <a:prstGeom prst="rect">
              <a:avLst/>
            </a:prstGeom>
            <a:noFill/>
            <a:ln w="19050" cap="flat" cmpd="sng" algn="ctr">
              <a:solidFill>
                <a:srgbClr val="002060"/>
              </a:solidFill>
              <a:prstDash val="sysDash"/>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
                  <a:srgbClr val="C00000"/>
                </a:buClr>
                <a:buSzTx/>
                <a:buFontTx/>
                <a:buNone/>
                <a:defRPr/>
              </a:pPr>
              <a:endParaRPr kumimoji="0" lang="en-US" altLang="zh-CN" sz="1600" b="1" i="0" u="none" strike="noStrike" kern="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endParaRPr>
            </a:p>
          </p:txBody>
        </p:sp>
      </p:grpSp>
      <p:grpSp>
        <p:nvGrpSpPr>
          <p:cNvPr id="22" name="组合 21"/>
          <p:cNvGrpSpPr/>
          <p:nvPr/>
        </p:nvGrpSpPr>
        <p:grpSpPr>
          <a:xfrm>
            <a:off x="6209716" y="1823675"/>
            <a:ext cx="1848898" cy="1841794"/>
            <a:chOff x="8021778" y="1348455"/>
            <a:chExt cx="2153188" cy="1841794"/>
          </a:xfrm>
        </p:grpSpPr>
        <p:sp>
          <p:nvSpPr>
            <p:cNvPr id="23" name="矩形 22"/>
            <p:cNvSpPr/>
            <p:nvPr/>
          </p:nvSpPr>
          <p:spPr>
            <a:xfrm>
              <a:off x="8021778" y="2790139"/>
              <a:ext cx="2152394" cy="369332"/>
            </a:xfrm>
            <a:prstGeom prst="rect">
              <a:avLst/>
            </a:prstGeom>
            <a:solidFill>
              <a:schemeClr val="accent1">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2023</a:t>
              </a:r>
              <a:r>
                <a:rPr kumimoji="0" lang="zh-CN" altLang="en-US"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年</a:t>
              </a:r>
              <a:r>
                <a:rPr kumimoji="0" lang="en-US" altLang="zh-CN"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10</a:t>
              </a:r>
              <a:r>
                <a:rPr kumimoji="0" lang="zh-CN" altLang="en-US"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月</a:t>
              </a:r>
              <a:endParaRPr kumimoji="0" lang="zh-CN" altLang="en-US"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24" name="圆角矩形 51"/>
            <p:cNvSpPr/>
            <p:nvPr/>
          </p:nvSpPr>
          <p:spPr>
            <a:xfrm>
              <a:off x="8022572" y="1348455"/>
              <a:ext cx="2152394" cy="1841794"/>
            </a:xfrm>
            <a:prstGeom prst="rect">
              <a:avLst/>
            </a:prstGeom>
            <a:noFill/>
            <a:ln w="19050" cap="flat" cmpd="sng" algn="ctr">
              <a:solidFill>
                <a:srgbClr val="002060"/>
              </a:solidFill>
              <a:prstDash val="sysDash"/>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
                  <a:srgbClr val="C00000"/>
                </a:buClr>
                <a:buSzTx/>
                <a:buFontTx/>
                <a:buNone/>
                <a:defRPr/>
              </a:pPr>
              <a:endParaRPr kumimoji="0" lang="en-US" altLang="zh-CN" sz="1600" b="1" i="0" u="none" strike="noStrike" kern="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endParaRPr>
            </a:p>
          </p:txBody>
        </p:sp>
      </p:grpSp>
      <p:grpSp>
        <p:nvGrpSpPr>
          <p:cNvPr id="25" name="组合 24"/>
          <p:cNvGrpSpPr/>
          <p:nvPr/>
        </p:nvGrpSpPr>
        <p:grpSpPr>
          <a:xfrm>
            <a:off x="8160596" y="1823675"/>
            <a:ext cx="1848898" cy="1841794"/>
            <a:chOff x="10462565" y="1326376"/>
            <a:chExt cx="2153188" cy="1841794"/>
          </a:xfrm>
        </p:grpSpPr>
        <p:sp>
          <p:nvSpPr>
            <p:cNvPr id="26" name="矩形 25"/>
            <p:cNvSpPr/>
            <p:nvPr/>
          </p:nvSpPr>
          <p:spPr>
            <a:xfrm>
              <a:off x="10462565" y="2768060"/>
              <a:ext cx="2152394" cy="369332"/>
            </a:xfrm>
            <a:prstGeom prst="rect">
              <a:avLst/>
            </a:prstGeom>
            <a:solidFill>
              <a:schemeClr val="accent1">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2024</a:t>
              </a:r>
              <a:r>
                <a:rPr kumimoji="0" lang="zh-CN" altLang="en-US"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年</a:t>
              </a:r>
              <a:r>
                <a:rPr kumimoji="0" lang="en-US" altLang="zh-CN"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3</a:t>
              </a:r>
              <a:r>
                <a:rPr kumimoji="0" lang="zh-CN" altLang="en-US"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月</a:t>
              </a:r>
              <a:endParaRPr kumimoji="0" lang="zh-CN" altLang="en-US"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27" name="圆角矩形 51"/>
            <p:cNvSpPr/>
            <p:nvPr/>
          </p:nvSpPr>
          <p:spPr>
            <a:xfrm>
              <a:off x="10463359" y="1326376"/>
              <a:ext cx="2152394" cy="1841794"/>
            </a:xfrm>
            <a:prstGeom prst="rect">
              <a:avLst/>
            </a:prstGeom>
            <a:noFill/>
            <a:ln w="19050" cap="flat" cmpd="sng" algn="ctr">
              <a:solidFill>
                <a:srgbClr val="002060"/>
              </a:solidFill>
              <a:prstDash val="sysDash"/>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
                  <a:srgbClr val="C00000"/>
                </a:buClr>
                <a:buSzTx/>
                <a:buFontTx/>
                <a:buNone/>
                <a:defRPr/>
              </a:pPr>
              <a:endParaRPr kumimoji="0" lang="en-US" altLang="zh-CN" sz="1600" b="1" i="0" u="none" strike="noStrike" kern="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endParaRPr>
            </a:p>
          </p:txBody>
        </p:sp>
      </p:grpSp>
      <p:sp>
        <p:nvSpPr>
          <p:cNvPr id="28" name="内容占位符 5"/>
          <p:cNvSpPr txBox="1"/>
          <p:nvPr/>
        </p:nvSpPr>
        <p:spPr>
          <a:xfrm>
            <a:off x="357073" y="1852485"/>
            <a:ext cx="1814100" cy="141287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C00000"/>
              </a:buClr>
              <a:buSzPct val="89000"/>
              <a:buFont typeface="Wingdings" panose="05000000000000000000" pitchFamily="2" charset="2"/>
              <a:buChar char="p"/>
              <a:defRPr sz="3200" b="1" kern="1200">
                <a:solidFill>
                  <a:schemeClr val="tx1"/>
                </a:solidFill>
                <a:effectLst/>
                <a:latin typeface="微软雅黑" panose="020B0503020204020204" pitchFamily="34" charset="-122"/>
                <a:ea typeface="微软雅黑" panose="020B0503020204020204" pitchFamily="34" charset="-122"/>
                <a:cs typeface="Times New Roman" panose="02020503050405090304" pitchFamily="18" charset="0"/>
              </a:defRPr>
            </a:lvl1pPr>
            <a:lvl2pPr marL="742950" indent="-285750" algn="l" defTabSz="914400" rtl="0" eaLnBrk="1" latinLnBrk="0" hangingPunct="1">
              <a:spcBef>
                <a:spcPct val="20000"/>
              </a:spcBef>
              <a:buClr>
                <a:srgbClr val="C00000"/>
              </a:buClr>
              <a:buSzPct val="89000"/>
              <a:buFont typeface="Wingdings" panose="05000000000000000000" pitchFamily="2" charset="2"/>
              <a:buChar char="n"/>
              <a:defRPr sz="2800" b="1" kern="1200">
                <a:solidFill>
                  <a:schemeClr val="tx1"/>
                </a:solidFill>
                <a:effectLst/>
                <a:latin typeface="微软雅黑" panose="020B0503020204020204" pitchFamily="34" charset="-122"/>
                <a:ea typeface="微软雅黑" panose="020B0503020204020204" pitchFamily="34" charset="-122"/>
                <a:cs typeface="Times New Roman" panose="02020503050405090304" pitchFamily="18" charset="0"/>
              </a:defRPr>
            </a:lvl2pPr>
            <a:lvl3pPr marL="1143000" indent="-228600" algn="l" defTabSz="914400" rtl="0" eaLnBrk="1" latinLnBrk="0" hangingPunct="1">
              <a:spcBef>
                <a:spcPct val="20000"/>
              </a:spcBef>
              <a:buSzPct val="135000"/>
              <a:buFontTx/>
              <a:buBlip>
                <a:blip r:embed="rId2"/>
              </a:buBlip>
              <a:defRPr sz="2400" kern="1200">
                <a:solidFill>
                  <a:schemeClr val="tx1"/>
                </a:solidFill>
                <a:effectLst/>
                <a:latin typeface="微软雅黑" panose="020B0503020204020204" pitchFamily="34" charset="-122"/>
                <a:ea typeface="微软雅黑" panose="020B0503020204020204" pitchFamily="34" charset="-122"/>
                <a:cs typeface="Times New Roman" panose="02020503050405090304" pitchFamily="18" charset="0"/>
              </a:defRPr>
            </a:lvl3pPr>
            <a:lvl4pPr marL="1600200" indent="-228600" algn="l" defTabSz="914400" rtl="0" eaLnBrk="1" latinLnBrk="0" hangingPunct="1">
              <a:spcBef>
                <a:spcPct val="20000"/>
              </a:spcBef>
              <a:buFont typeface="Arial" panose="020B0604020202090204" pitchFamily="34" charset="0"/>
              <a:buChar char="–"/>
              <a:defRPr sz="2000" kern="1200">
                <a:solidFill>
                  <a:schemeClr val="tx1"/>
                </a:solidFill>
                <a:effectLst/>
                <a:latin typeface="微软雅黑" panose="020B0503020204020204" pitchFamily="34" charset="-122"/>
                <a:ea typeface="微软雅黑" panose="020B0503020204020204" pitchFamily="34" charset="-122"/>
                <a:cs typeface="Times New Roman" panose="02020503050405090304" pitchFamily="18" charset="0"/>
              </a:defRPr>
            </a:lvl4pPr>
            <a:lvl5pPr marL="2057400" indent="-228600" algn="l" defTabSz="914400" rtl="0" eaLnBrk="1" latinLnBrk="0" hangingPunct="1">
              <a:spcBef>
                <a:spcPct val="20000"/>
              </a:spcBef>
              <a:buFont typeface="Arial" panose="020B0604020202090204" pitchFamily="34" charset="0"/>
              <a:buChar char="»"/>
              <a:defRPr sz="2000" kern="1200">
                <a:solidFill>
                  <a:schemeClr val="tx1"/>
                </a:solidFill>
                <a:effectLst/>
                <a:latin typeface="微软雅黑" panose="020B0503020204020204" pitchFamily="34" charset="-122"/>
                <a:ea typeface="微软雅黑" panose="020B0503020204020204" pitchFamily="34" charset="-122"/>
                <a:cs typeface="Times New Roman" panose="02020503050405090304" pitchFamily="18" charset="0"/>
              </a:defRPr>
            </a:lvl5pPr>
            <a:lvl6pPr marL="25146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20000"/>
              </a:lnSpc>
              <a:spcBef>
                <a:spcPts val="0"/>
              </a:spcBef>
              <a:spcAft>
                <a:spcPts val="0"/>
              </a:spcAft>
              <a:buClr>
                <a:srgbClr val="C00000"/>
              </a:buClr>
              <a:buSzPct val="89000"/>
              <a:buFont typeface="Wingdings" panose="05000000000000000000" pitchFamily="2" charset="2"/>
              <a:buChar char="p"/>
              <a:defRPr/>
            </a:pPr>
            <a:r>
              <a:rPr kumimoji="0" lang="zh-CN" altLang="en-US" sz="20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503050405090304" pitchFamily="18" charset="0"/>
              </a:rPr>
              <a:t>特斯拉发布人形机器人 </a:t>
            </a:r>
            <a:r>
              <a:rPr kumimoji="0" lang="en-US" altLang="zh-CN" sz="20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Times New Roman" panose="02020503050405090304" pitchFamily="18" charset="0"/>
              </a:rPr>
              <a:t>Optimus </a:t>
            </a:r>
            <a:endParaRPr kumimoji="0" lang="zh-CN" altLang="en-US" sz="20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503050405090304" pitchFamily="18" charset="0"/>
            </a:endParaRPr>
          </a:p>
        </p:txBody>
      </p:sp>
      <p:grpSp>
        <p:nvGrpSpPr>
          <p:cNvPr id="29" name="组合 28"/>
          <p:cNvGrpSpPr/>
          <p:nvPr/>
        </p:nvGrpSpPr>
        <p:grpSpPr>
          <a:xfrm>
            <a:off x="10111478" y="1823675"/>
            <a:ext cx="1848898" cy="1841794"/>
            <a:chOff x="10462565" y="1326376"/>
            <a:chExt cx="2153188" cy="1841794"/>
          </a:xfrm>
        </p:grpSpPr>
        <p:sp>
          <p:nvSpPr>
            <p:cNvPr id="30" name="矩形 29"/>
            <p:cNvSpPr/>
            <p:nvPr/>
          </p:nvSpPr>
          <p:spPr>
            <a:xfrm>
              <a:off x="10462565" y="2768060"/>
              <a:ext cx="2152394" cy="369332"/>
            </a:xfrm>
            <a:prstGeom prst="rect">
              <a:avLst/>
            </a:prstGeom>
            <a:solidFill>
              <a:schemeClr val="accent1">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2024</a:t>
              </a:r>
              <a:r>
                <a:rPr kumimoji="0" lang="zh-CN" altLang="en-US"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年</a:t>
              </a:r>
              <a:r>
                <a:rPr kumimoji="0" lang="en-US" altLang="zh-CN"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5</a:t>
              </a:r>
              <a:r>
                <a:rPr kumimoji="0" lang="zh-CN" altLang="en-US"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月</a:t>
              </a:r>
              <a:endParaRPr kumimoji="0" lang="zh-CN" altLang="en-US"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32" name="圆角矩形 51"/>
            <p:cNvSpPr/>
            <p:nvPr/>
          </p:nvSpPr>
          <p:spPr>
            <a:xfrm>
              <a:off x="10463359" y="1326376"/>
              <a:ext cx="2152394" cy="1841794"/>
            </a:xfrm>
            <a:prstGeom prst="rect">
              <a:avLst/>
            </a:prstGeom>
            <a:noFill/>
            <a:ln w="19050" cap="flat" cmpd="sng" algn="ctr">
              <a:solidFill>
                <a:srgbClr val="002060"/>
              </a:solidFill>
              <a:prstDash val="sysDash"/>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
                  <a:srgbClr val="C00000"/>
                </a:buClr>
                <a:buSzTx/>
                <a:buFontTx/>
                <a:buNone/>
                <a:defRPr/>
              </a:pPr>
              <a:endParaRPr kumimoji="0" lang="en-US" altLang="zh-CN" sz="1600" b="1" i="0" u="none" strike="noStrike" kern="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endParaRPr>
            </a:p>
          </p:txBody>
        </p:sp>
      </p:grpSp>
      <p:sp>
        <p:nvSpPr>
          <p:cNvPr id="33" name="AutoShape 34"/>
          <p:cNvSpPr>
            <a:spLocks noChangeArrowheads="1"/>
          </p:cNvSpPr>
          <p:nvPr/>
        </p:nvSpPr>
        <p:spPr bwMode="auto">
          <a:xfrm rot="10800000" flipH="1" flipV="1">
            <a:off x="2082220" y="2377193"/>
            <a:ext cx="349490" cy="500139"/>
          </a:xfrm>
          <a:prstGeom prst="rightArrow">
            <a:avLst>
              <a:gd name="adj1" fmla="val 38509"/>
              <a:gd name="adj2" fmla="val 42098"/>
            </a:avLst>
          </a:prstGeom>
          <a:gradFill flip="none" rotWithShape="1">
            <a:gsLst>
              <a:gs pos="50000">
                <a:srgbClr val="E08080"/>
              </a:gs>
              <a:gs pos="0">
                <a:schemeClr val="bg1">
                  <a:alpha val="0"/>
                </a:schemeClr>
              </a:gs>
              <a:gs pos="100000">
                <a:srgbClr val="C00000"/>
              </a:gs>
            </a:gsLst>
            <a:lin ang="0" scaled="0"/>
            <a:tileRect/>
          </a:gra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0" cap="none" spc="0" normalizeH="0" baseline="0" noProof="0">
              <a:ln>
                <a:noFill/>
              </a:ln>
              <a:solidFill>
                <a:sysClr val="windowText" lastClr="000000"/>
              </a:solidFill>
              <a:effectLst/>
              <a:uLnTx/>
              <a:uFillTx/>
              <a:latin typeface="Cambria" panose="02040503050406030204"/>
              <a:ea typeface="黑体" pitchFamily="2" charset="-122"/>
              <a:cs typeface="+mn-cs"/>
            </a:endParaRPr>
          </a:p>
        </p:txBody>
      </p:sp>
      <p:sp>
        <p:nvSpPr>
          <p:cNvPr id="34" name="AutoShape 34"/>
          <p:cNvSpPr>
            <a:spLocks noChangeArrowheads="1"/>
          </p:cNvSpPr>
          <p:nvPr/>
        </p:nvSpPr>
        <p:spPr bwMode="auto">
          <a:xfrm rot="10800000" flipH="1" flipV="1">
            <a:off x="4033100" y="2378036"/>
            <a:ext cx="349490" cy="500139"/>
          </a:xfrm>
          <a:prstGeom prst="rightArrow">
            <a:avLst>
              <a:gd name="adj1" fmla="val 38509"/>
              <a:gd name="adj2" fmla="val 42098"/>
            </a:avLst>
          </a:prstGeom>
          <a:gradFill flip="none" rotWithShape="1">
            <a:gsLst>
              <a:gs pos="50000">
                <a:srgbClr val="E08080"/>
              </a:gs>
              <a:gs pos="0">
                <a:schemeClr val="bg1">
                  <a:alpha val="0"/>
                </a:schemeClr>
              </a:gs>
              <a:gs pos="100000">
                <a:srgbClr val="C00000"/>
              </a:gs>
            </a:gsLst>
            <a:lin ang="0" scaled="0"/>
            <a:tileRect/>
          </a:gra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0" cap="none" spc="0" normalizeH="0" baseline="0" noProof="0">
              <a:ln>
                <a:noFill/>
              </a:ln>
              <a:solidFill>
                <a:sysClr val="windowText" lastClr="000000"/>
              </a:solidFill>
              <a:effectLst/>
              <a:uLnTx/>
              <a:uFillTx/>
              <a:latin typeface="Cambria" panose="02040503050406030204"/>
              <a:ea typeface="黑体" pitchFamily="2" charset="-122"/>
              <a:cs typeface="+mn-cs"/>
            </a:endParaRPr>
          </a:p>
        </p:txBody>
      </p:sp>
      <p:sp>
        <p:nvSpPr>
          <p:cNvPr id="35" name="AutoShape 34"/>
          <p:cNvSpPr>
            <a:spLocks noChangeArrowheads="1"/>
          </p:cNvSpPr>
          <p:nvPr/>
        </p:nvSpPr>
        <p:spPr bwMode="auto">
          <a:xfrm rot="10800000" flipH="1" flipV="1">
            <a:off x="5983980" y="2377192"/>
            <a:ext cx="349490" cy="500139"/>
          </a:xfrm>
          <a:prstGeom prst="rightArrow">
            <a:avLst>
              <a:gd name="adj1" fmla="val 38509"/>
              <a:gd name="adj2" fmla="val 42098"/>
            </a:avLst>
          </a:prstGeom>
          <a:gradFill flip="none" rotWithShape="1">
            <a:gsLst>
              <a:gs pos="50000">
                <a:srgbClr val="E08080"/>
              </a:gs>
              <a:gs pos="0">
                <a:schemeClr val="bg1">
                  <a:alpha val="0"/>
                </a:schemeClr>
              </a:gs>
              <a:gs pos="100000">
                <a:srgbClr val="C00000"/>
              </a:gs>
            </a:gsLst>
            <a:lin ang="0" scaled="0"/>
            <a:tileRect/>
          </a:gra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0" cap="none" spc="0" normalizeH="0" baseline="0" noProof="0">
              <a:ln>
                <a:noFill/>
              </a:ln>
              <a:solidFill>
                <a:sysClr val="windowText" lastClr="000000"/>
              </a:solidFill>
              <a:effectLst/>
              <a:uLnTx/>
              <a:uFillTx/>
              <a:latin typeface="Cambria" panose="02040503050406030204"/>
              <a:ea typeface="黑体" pitchFamily="2" charset="-122"/>
              <a:cs typeface="+mn-cs"/>
            </a:endParaRPr>
          </a:p>
        </p:txBody>
      </p:sp>
      <p:sp>
        <p:nvSpPr>
          <p:cNvPr id="36" name="AutoShape 34"/>
          <p:cNvSpPr>
            <a:spLocks noChangeArrowheads="1"/>
          </p:cNvSpPr>
          <p:nvPr/>
        </p:nvSpPr>
        <p:spPr bwMode="auto">
          <a:xfrm rot="10800000" flipH="1" flipV="1">
            <a:off x="7934860" y="2377192"/>
            <a:ext cx="349490" cy="500139"/>
          </a:xfrm>
          <a:prstGeom prst="rightArrow">
            <a:avLst>
              <a:gd name="adj1" fmla="val 38509"/>
              <a:gd name="adj2" fmla="val 42098"/>
            </a:avLst>
          </a:prstGeom>
          <a:gradFill flip="none" rotWithShape="1">
            <a:gsLst>
              <a:gs pos="50000">
                <a:srgbClr val="E08080"/>
              </a:gs>
              <a:gs pos="0">
                <a:schemeClr val="bg1">
                  <a:alpha val="0"/>
                </a:schemeClr>
              </a:gs>
              <a:gs pos="100000">
                <a:srgbClr val="C00000"/>
              </a:gs>
            </a:gsLst>
            <a:lin ang="0" scaled="0"/>
            <a:tileRect/>
          </a:gra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0" cap="none" spc="0" normalizeH="0" baseline="0" noProof="0">
              <a:ln>
                <a:noFill/>
              </a:ln>
              <a:solidFill>
                <a:sysClr val="windowText" lastClr="000000"/>
              </a:solidFill>
              <a:effectLst/>
              <a:uLnTx/>
              <a:uFillTx/>
              <a:latin typeface="Cambria" panose="02040503050406030204"/>
              <a:ea typeface="黑体" pitchFamily="2" charset="-122"/>
              <a:cs typeface="+mn-cs"/>
            </a:endParaRPr>
          </a:p>
        </p:txBody>
      </p:sp>
      <p:sp>
        <p:nvSpPr>
          <p:cNvPr id="37" name="AutoShape 34"/>
          <p:cNvSpPr>
            <a:spLocks noChangeArrowheads="1"/>
          </p:cNvSpPr>
          <p:nvPr/>
        </p:nvSpPr>
        <p:spPr bwMode="auto">
          <a:xfrm rot="10800000" flipH="1" flipV="1">
            <a:off x="9885740" y="2382780"/>
            <a:ext cx="349490" cy="500139"/>
          </a:xfrm>
          <a:prstGeom prst="rightArrow">
            <a:avLst>
              <a:gd name="adj1" fmla="val 38509"/>
              <a:gd name="adj2" fmla="val 42098"/>
            </a:avLst>
          </a:prstGeom>
          <a:gradFill flip="none" rotWithShape="1">
            <a:gsLst>
              <a:gs pos="50000">
                <a:srgbClr val="E08080"/>
              </a:gs>
              <a:gs pos="0">
                <a:schemeClr val="bg1">
                  <a:alpha val="0"/>
                </a:schemeClr>
              </a:gs>
              <a:gs pos="100000">
                <a:srgbClr val="C00000"/>
              </a:gs>
            </a:gsLst>
            <a:lin ang="0" scaled="0"/>
            <a:tileRect/>
          </a:gra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0" cap="none" spc="0" normalizeH="0" baseline="0" noProof="0">
              <a:ln>
                <a:noFill/>
              </a:ln>
              <a:solidFill>
                <a:sysClr val="windowText" lastClr="000000"/>
              </a:solidFill>
              <a:effectLst/>
              <a:uLnTx/>
              <a:uFillTx/>
              <a:latin typeface="Cambria" panose="02040503050406030204"/>
              <a:ea typeface="黑体" pitchFamily="2" charset="-122"/>
              <a:cs typeface="+mn-cs"/>
            </a:endParaRPr>
          </a:p>
        </p:txBody>
      </p:sp>
      <p:sp>
        <p:nvSpPr>
          <p:cNvPr id="38" name="内容占位符 5"/>
          <p:cNvSpPr txBox="1"/>
          <p:nvPr/>
        </p:nvSpPr>
        <p:spPr>
          <a:xfrm>
            <a:off x="2351675" y="1860171"/>
            <a:ext cx="1814100" cy="141287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C00000"/>
              </a:buClr>
              <a:buSzPct val="89000"/>
              <a:buFont typeface="Wingdings" panose="05000000000000000000" pitchFamily="2" charset="2"/>
              <a:buChar char="p"/>
              <a:defRPr sz="3200" b="1" kern="1200">
                <a:solidFill>
                  <a:schemeClr val="tx1"/>
                </a:solidFill>
                <a:effectLst/>
                <a:latin typeface="微软雅黑" panose="020B0503020204020204" pitchFamily="34" charset="-122"/>
                <a:ea typeface="微软雅黑" panose="020B0503020204020204" pitchFamily="34" charset="-122"/>
                <a:cs typeface="Times New Roman" panose="02020503050405090304" pitchFamily="18" charset="0"/>
              </a:defRPr>
            </a:lvl1pPr>
            <a:lvl2pPr marL="742950" indent="-285750" algn="l" defTabSz="914400" rtl="0" eaLnBrk="1" latinLnBrk="0" hangingPunct="1">
              <a:spcBef>
                <a:spcPct val="20000"/>
              </a:spcBef>
              <a:buClr>
                <a:srgbClr val="C00000"/>
              </a:buClr>
              <a:buSzPct val="89000"/>
              <a:buFont typeface="Wingdings" panose="05000000000000000000" pitchFamily="2" charset="2"/>
              <a:buChar char="n"/>
              <a:defRPr sz="2800" b="1" kern="1200">
                <a:solidFill>
                  <a:schemeClr val="tx1"/>
                </a:solidFill>
                <a:effectLst/>
                <a:latin typeface="微软雅黑" panose="020B0503020204020204" pitchFamily="34" charset="-122"/>
                <a:ea typeface="微软雅黑" panose="020B0503020204020204" pitchFamily="34" charset="-122"/>
                <a:cs typeface="Times New Roman" panose="02020503050405090304" pitchFamily="18" charset="0"/>
              </a:defRPr>
            </a:lvl2pPr>
            <a:lvl3pPr marL="1143000" indent="-228600" algn="l" defTabSz="914400" rtl="0" eaLnBrk="1" latinLnBrk="0" hangingPunct="1">
              <a:spcBef>
                <a:spcPct val="20000"/>
              </a:spcBef>
              <a:buSzPct val="135000"/>
              <a:buFontTx/>
              <a:buBlip>
                <a:blip r:embed="rId2"/>
              </a:buBlip>
              <a:defRPr sz="2400" kern="1200">
                <a:solidFill>
                  <a:schemeClr val="tx1"/>
                </a:solidFill>
                <a:effectLst/>
                <a:latin typeface="微软雅黑" panose="020B0503020204020204" pitchFamily="34" charset="-122"/>
                <a:ea typeface="微软雅黑" panose="020B0503020204020204" pitchFamily="34" charset="-122"/>
                <a:cs typeface="Times New Roman" panose="02020503050405090304" pitchFamily="18" charset="0"/>
              </a:defRPr>
            </a:lvl3pPr>
            <a:lvl4pPr marL="1600200" indent="-228600" algn="l" defTabSz="914400" rtl="0" eaLnBrk="1" latinLnBrk="0" hangingPunct="1">
              <a:spcBef>
                <a:spcPct val="20000"/>
              </a:spcBef>
              <a:buFont typeface="Arial" panose="020B0604020202090204" pitchFamily="34" charset="0"/>
              <a:buChar char="–"/>
              <a:defRPr sz="2000" kern="1200">
                <a:solidFill>
                  <a:schemeClr val="tx1"/>
                </a:solidFill>
                <a:effectLst/>
                <a:latin typeface="微软雅黑" panose="020B0503020204020204" pitchFamily="34" charset="-122"/>
                <a:ea typeface="微软雅黑" panose="020B0503020204020204" pitchFamily="34" charset="-122"/>
                <a:cs typeface="Times New Roman" panose="02020503050405090304" pitchFamily="18" charset="0"/>
              </a:defRPr>
            </a:lvl4pPr>
            <a:lvl5pPr marL="2057400" indent="-228600" algn="l" defTabSz="914400" rtl="0" eaLnBrk="1" latinLnBrk="0" hangingPunct="1">
              <a:spcBef>
                <a:spcPct val="20000"/>
              </a:spcBef>
              <a:buFont typeface="Arial" panose="020B0604020202090204" pitchFamily="34" charset="0"/>
              <a:buChar char="»"/>
              <a:defRPr sz="2000" kern="1200">
                <a:solidFill>
                  <a:schemeClr val="tx1"/>
                </a:solidFill>
                <a:effectLst/>
                <a:latin typeface="微软雅黑" panose="020B0503020204020204" pitchFamily="34" charset="-122"/>
                <a:ea typeface="微软雅黑" panose="020B0503020204020204" pitchFamily="34" charset="-122"/>
                <a:cs typeface="Times New Roman" panose="02020503050405090304" pitchFamily="18" charset="0"/>
              </a:defRPr>
            </a:lvl5pPr>
            <a:lvl6pPr marL="25146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20000"/>
              </a:lnSpc>
              <a:spcBef>
                <a:spcPts val="0"/>
              </a:spcBef>
              <a:spcAft>
                <a:spcPts val="0"/>
              </a:spcAft>
              <a:buClr>
                <a:srgbClr val="C00000"/>
              </a:buClr>
              <a:buSzPct val="89000"/>
              <a:buFont typeface="Wingdings" panose="05000000000000000000" pitchFamily="2" charset="2"/>
              <a:buChar char="p"/>
              <a:defRPr/>
            </a:pPr>
            <a:r>
              <a:rPr kumimoji="0" lang="zh-CN" altLang="en-US" sz="1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503050405090304" pitchFamily="18" charset="0"/>
              </a:rPr>
              <a:t>商汤提出感知决策一体化自动驾驶通用模型</a:t>
            </a:r>
            <a:r>
              <a:rPr kumimoji="0" lang="en-US" altLang="zh-CN" sz="1800" b="1" i="0" u="none" strike="noStrike" kern="1200" cap="none" spc="0" normalizeH="0" baseline="0" noProof="0" dirty="0" err="1">
                <a:ln>
                  <a:noFill/>
                </a:ln>
                <a:solidFill>
                  <a:srgbClr val="C00000"/>
                </a:solidFill>
                <a:effectLst/>
                <a:uLnTx/>
                <a:uFillTx/>
                <a:latin typeface="微软雅黑" panose="020B0503020204020204" pitchFamily="34" charset="-122"/>
                <a:ea typeface="微软雅黑" panose="020B0503020204020204" pitchFamily="34" charset="-122"/>
                <a:cs typeface="Times New Roman" panose="02020503050405090304" pitchFamily="18" charset="0"/>
              </a:rPr>
              <a:t>UniAD</a:t>
            </a:r>
            <a:endParaRPr kumimoji="0" lang="zh-CN" altLang="en-US" sz="18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Times New Roman" panose="02020503050405090304" pitchFamily="18" charset="0"/>
            </a:endParaRPr>
          </a:p>
        </p:txBody>
      </p:sp>
      <p:sp>
        <p:nvSpPr>
          <p:cNvPr id="39" name="内容占位符 5"/>
          <p:cNvSpPr txBox="1"/>
          <p:nvPr/>
        </p:nvSpPr>
        <p:spPr>
          <a:xfrm>
            <a:off x="4312700" y="1860171"/>
            <a:ext cx="1814100" cy="141287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C00000"/>
              </a:buClr>
              <a:buSzPct val="89000"/>
              <a:buFont typeface="Wingdings" panose="05000000000000000000" pitchFamily="2" charset="2"/>
              <a:buChar char="p"/>
              <a:defRPr sz="3200" b="1" kern="1200">
                <a:solidFill>
                  <a:schemeClr val="tx1"/>
                </a:solidFill>
                <a:effectLst/>
                <a:latin typeface="微软雅黑" panose="020B0503020204020204" pitchFamily="34" charset="-122"/>
                <a:ea typeface="微软雅黑" panose="020B0503020204020204" pitchFamily="34" charset="-122"/>
                <a:cs typeface="Times New Roman" panose="02020503050405090304" pitchFamily="18" charset="0"/>
              </a:defRPr>
            </a:lvl1pPr>
            <a:lvl2pPr marL="742950" indent="-285750" algn="l" defTabSz="914400" rtl="0" eaLnBrk="1" latinLnBrk="0" hangingPunct="1">
              <a:spcBef>
                <a:spcPct val="20000"/>
              </a:spcBef>
              <a:buClr>
                <a:srgbClr val="C00000"/>
              </a:buClr>
              <a:buSzPct val="89000"/>
              <a:buFont typeface="Wingdings" panose="05000000000000000000" pitchFamily="2" charset="2"/>
              <a:buChar char="n"/>
              <a:defRPr sz="2800" b="1" kern="1200">
                <a:solidFill>
                  <a:schemeClr val="tx1"/>
                </a:solidFill>
                <a:effectLst/>
                <a:latin typeface="微软雅黑" panose="020B0503020204020204" pitchFamily="34" charset="-122"/>
                <a:ea typeface="微软雅黑" panose="020B0503020204020204" pitchFamily="34" charset="-122"/>
                <a:cs typeface="Times New Roman" panose="02020503050405090304" pitchFamily="18" charset="0"/>
              </a:defRPr>
            </a:lvl2pPr>
            <a:lvl3pPr marL="1143000" indent="-228600" algn="l" defTabSz="914400" rtl="0" eaLnBrk="1" latinLnBrk="0" hangingPunct="1">
              <a:spcBef>
                <a:spcPct val="20000"/>
              </a:spcBef>
              <a:buSzPct val="135000"/>
              <a:buFontTx/>
              <a:buBlip>
                <a:blip r:embed="rId2"/>
              </a:buBlip>
              <a:defRPr sz="2400" kern="1200">
                <a:solidFill>
                  <a:schemeClr val="tx1"/>
                </a:solidFill>
                <a:effectLst/>
                <a:latin typeface="微软雅黑" panose="020B0503020204020204" pitchFamily="34" charset="-122"/>
                <a:ea typeface="微软雅黑" panose="020B0503020204020204" pitchFamily="34" charset="-122"/>
                <a:cs typeface="Times New Roman" panose="02020503050405090304" pitchFamily="18" charset="0"/>
              </a:defRPr>
            </a:lvl3pPr>
            <a:lvl4pPr marL="1600200" indent="-228600" algn="l" defTabSz="914400" rtl="0" eaLnBrk="1" latinLnBrk="0" hangingPunct="1">
              <a:spcBef>
                <a:spcPct val="20000"/>
              </a:spcBef>
              <a:buFont typeface="Arial" panose="020B0604020202090204" pitchFamily="34" charset="0"/>
              <a:buChar char="–"/>
              <a:defRPr sz="2000" kern="1200">
                <a:solidFill>
                  <a:schemeClr val="tx1"/>
                </a:solidFill>
                <a:effectLst/>
                <a:latin typeface="微软雅黑" panose="020B0503020204020204" pitchFamily="34" charset="-122"/>
                <a:ea typeface="微软雅黑" panose="020B0503020204020204" pitchFamily="34" charset="-122"/>
                <a:cs typeface="Times New Roman" panose="02020503050405090304" pitchFamily="18" charset="0"/>
              </a:defRPr>
            </a:lvl4pPr>
            <a:lvl5pPr marL="2057400" indent="-228600" algn="l" defTabSz="914400" rtl="0" eaLnBrk="1" latinLnBrk="0" hangingPunct="1">
              <a:spcBef>
                <a:spcPct val="20000"/>
              </a:spcBef>
              <a:buFont typeface="Arial" panose="020B0604020202090204" pitchFamily="34" charset="0"/>
              <a:buChar char="»"/>
              <a:defRPr sz="2000" kern="1200">
                <a:solidFill>
                  <a:schemeClr val="tx1"/>
                </a:solidFill>
                <a:effectLst/>
                <a:latin typeface="微软雅黑" panose="020B0503020204020204" pitchFamily="34" charset="-122"/>
                <a:ea typeface="微软雅黑" panose="020B0503020204020204" pitchFamily="34" charset="-122"/>
                <a:cs typeface="Times New Roman" panose="02020503050405090304" pitchFamily="18" charset="0"/>
              </a:defRPr>
            </a:lvl5pPr>
            <a:lvl6pPr marL="25146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9pPr>
          </a:lstStyle>
          <a:p>
            <a:pPr marL="0" marR="0" lvl="0" indent="0" algn="ctr" defTabSz="914400" rtl="0" eaLnBrk="1" fontAlgn="auto" latinLnBrk="1" hangingPunct="1">
              <a:lnSpc>
                <a:spcPct val="120000"/>
              </a:lnSpc>
              <a:spcBef>
                <a:spcPts val="0"/>
              </a:spcBef>
              <a:spcAft>
                <a:spcPts val="0"/>
              </a:spcAft>
              <a:buClr>
                <a:srgbClr val="C00000"/>
              </a:buClr>
              <a:buSzPct val="89000"/>
              <a:buFont typeface="Wingdings" panose="05000000000000000000" pitchFamily="2" charset="2"/>
              <a:buChar char="p"/>
              <a:defRPr/>
            </a:pPr>
            <a:r>
              <a:rPr kumimoji="0" lang="zh-CN" altLang="en-US" sz="1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503050405090304" pitchFamily="18" charset="0"/>
              </a:rPr>
              <a:t>谷歌</a:t>
            </a:r>
            <a:r>
              <a:rPr kumimoji="0" lang="en-US" altLang="zh-CN" sz="1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503050405090304" pitchFamily="18" charset="0"/>
              </a:rPr>
              <a:t>DeepMind</a:t>
            </a:r>
            <a:r>
              <a:rPr kumimoji="0" lang="zh-CN" altLang="en-US" sz="1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503050405090304" pitchFamily="18" charset="0"/>
              </a:rPr>
              <a:t>推出新型机器人模型</a:t>
            </a:r>
            <a:endParaRPr kumimoji="0" lang="en-US" altLang="zh-CN" sz="1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503050405090304" pitchFamily="18" charset="0"/>
            </a:endParaRPr>
          </a:p>
          <a:p>
            <a:pPr marL="0" marR="0" lvl="0" indent="0" algn="ctr" defTabSz="914400" rtl="0" eaLnBrk="1" fontAlgn="auto" latinLnBrk="1" hangingPunct="1">
              <a:lnSpc>
                <a:spcPct val="120000"/>
              </a:lnSpc>
              <a:spcBef>
                <a:spcPts val="0"/>
              </a:spcBef>
              <a:spcAft>
                <a:spcPts val="0"/>
              </a:spcAft>
              <a:buClr>
                <a:srgbClr val="C00000"/>
              </a:buClr>
              <a:buSzPct val="89000"/>
              <a:buNone/>
              <a:defRPr/>
            </a:pPr>
            <a:r>
              <a:rPr kumimoji="0" lang="en-US" altLang="zh-CN" sz="18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Times New Roman" panose="02020503050405090304" pitchFamily="18" charset="0"/>
              </a:rPr>
              <a:t>RT-2 </a:t>
            </a:r>
            <a:endParaRPr kumimoji="0" lang="zh-CN" altLang="en-US" sz="18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Times New Roman" panose="02020503050405090304" pitchFamily="18" charset="0"/>
            </a:endParaRPr>
          </a:p>
        </p:txBody>
      </p:sp>
      <p:sp>
        <p:nvSpPr>
          <p:cNvPr id="40" name="内容占位符 5"/>
          <p:cNvSpPr txBox="1"/>
          <p:nvPr/>
        </p:nvSpPr>
        <p:spPr>
          <a:xfrm>
            <a:off x="6283191" y="1860171"/>
            <a:ext cx="1713403" cy="141287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C00000"/>
              </a:buClr>
              <a:buSzPct val="89000"/>
              <a:buFont typeface="Wingdings" panose="05000000000000000000" pitchFamily="2" charset="2"/>
              <a:buChar char="p"/>
              <a:defRPr sz="3200" b="1" kern="1200">
                <a:solidFill>
                  <a:schemeClr val="tx1"/>
                </a:solidFill>
                <a:effectLst/>
                <a:latin typeface="微软雅黑" panose="020B0503020204020204" pitchFamily="34" charset="-122"/>
                <a:ea typeface="微软雅黑" panose="020B0503020204020204" pitchFamily="34" charset="-122"/>
                <a:cs typeface="Times New Roman" panose="02020503050405090304" pitchFamily="18" charset="0"/>
              </a:defRPr>
            </a:lvl1pPr>
            <a:lvl2pPr marL="742950" indent="-285750" algn="l" defTabSz="914400" rtl="0" eaLnBrk="1" latinLnBrk="0" hangingPunct="1">
              <a:spcBef>
                <a:spcPct val="20000"/>
              </a:spcBef>
              <a:buClr>
                <a:srgbClr val="C00000"/>
              </a:buClr>
              <a:buSzPct val="89000"/>
              <a:buFont typeface="Wingdings" panose="05000000000000000000" pitchFamily="2" charset="2"/>
              <a:buChar char="n"/>
              <a:defRPr sz="2800" b="1" kern="1200">
                <a:solidFill>
                  <a:schemeClr val="tx1"/>
                </a:solidFill>
                <a:effectLst/>
                <a:latin typeface="微软雅黑" panose="020B0503020204020204" pitchFamily="34" charset="-122"/>
                <a:ea typeface="微软雅黑" panose="020B0503020204020204" pitchFamily="34" charset="-122"/>
                <a:cs typeface="Times New Roman" panose="02020503050405090304" pitchFamily="18" charset="0"/>
              </a:defRPr>
            </a:lvl2pPr>
            <a:lvl3pPr marL="1143000" indent="-228600" algn="l" defTabSz="914400" rtl="0" eaLnBrk="1" latinLnBrk="0" hangingPunct="1">
              <a:spcBef>
                <a:spcPct val="20000"/>
              </a:spcBef>
              <a:buSzPct val="135000"/>
              <a:buFontTx/>
              <a:buBlip>
                <a:blip r:embed="rId2"/>
              </a:buBlip>
              <a:defRPr sz="2400" kern="1200">
                <a:solidFill>
                  <a:schemeClr val="tx1"/>
                </a:solidFill>
                <a:effectLst/>
                <a:latin typeface="微软雅黑" panose="020B0503020204020204" pitchFamily="34" charset="-122"/>
                <a:ea typeface="微软雅黑" panose="020B0503020204020204" pitchFamily="34" charset="-122"/>
                <a:cs typeface="Times New Roman" panose="02020503050405090304" pitchFamily="18" charset="0"/>
              </a:defRPr>
            </a:lvl3pPr>
            <a:lvl4pPr marL="1600200" indent="-228600" algn="l" defTabSz="914400" rtl="0" eaLnBrk="1" latinLnBrk="0" hangingPunct="1">
              <a:spcBef>
                <a:spcPct val="20000"/>
              </a:spcBef>
              <a:buFont typeface="Arial" panose="020B0604020202090204" pitchFamily="34" charset="0"/>
              <a:buChar char="–"/>
              <a:defRPr sz="2000" kern="1200">
                <a:solidFill>
                  <a:schemeClr val="tx1"/>
                </a:solidFill>
                <a:effectLst/>
                <a:latin typeface="微软雅黑" panose="020B0503020204020204" pitchFamily="34" charset="-122"/>
                <a:ea typeface="微软雅黑" panose="020B0503020204020204" pitchFamily="34" charset="-122"/>
                <a:cs typeface="Times New Roman" panose="02020503050405090304" pitchFamily="18" charset="0"/>
              </a:defRPr>
            </a:lvl4pPr>
            <a:lvl5pPr marL="2057400" indent="-228600" algn="l" defTabSz="914400" rtl="0" eaLnBrk="1" latinLnBrk="0" hangingPunct="1">
              <a:spcBef>
                <a:spcPct val="20000"/>
              </a:spcBef>
              <a:buFont typeface="Arial" panose="020B0604020202090204" pitchFamily="34" charset="0"/>
              <a:buChar char="»"/>
              <a:defRPr sz="2000" kern="1200">
                <a:solidFill>
                  <a:schemeClr val="tx1"/>
                </a:solidFill>
                <a:effectLst/>
                <a:latin typeface="微软雅黑" panose="020B0503020204020204" pitchFamily="34" charset="-122"/>
                <a:ea typeface="微软雅黑" panose="020B0503020204020204" pitchFamily="34" charset="-122"/>
                <a:cs typeface="Times New Roman" panose="02020503050405090304" pitchFamily="18" charset="0"/>
              </a:defRPr>
            </a:lvl5pPr>
            <a:lvl6pPr marL="25146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20000"/>
              </a:lnSpc>
              <a:spcBef>
                <a:spcPts val="0"/>
              </a:spcBef>
              <a:spcAft>
                <a:spcPts val="0"/>
              </a:spcAft>
              <a:buClr>
                <a:srgbClr val="C00000"/>
              </a:buClr>
              <a:buSzPct val="89000"/>
              <a:buFont typeface="Wingdings" panose="05000000000000000000" pitchFamily="2" charset="2"/>
              <a:buChar char="p"/>
              <a:defRPr/>
            </a:pPr>
            <a:r>
              <a:rPr kumimoji="0" lang="en-US" altLang="zh-CN" sz="1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503050405090304" pitchFamily="18" charset="0"/>
              </a:rPr>
              <a:t>Open AI</a:t>
            </a:r>
            <a:r>
              <a:rPr kumimoji="0" lang="zh-CN" altLang="en-US" sz="1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503050405090304" pitchFamily="18" charset="0"/>
              </a:rPr>
              <a:t>推出大模型加持的人形机器人</a:t>
            </a:r>
            <a:r>
              <a:rPr kumimoji="0" lang="en-US" altLang="zh-CN" sz="18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Times New Roman" panose="02020503050405090304" pitchFamily="18" charset="0"/>
              </a:rPr>
              <a:t>Figure01</a:t>
            </a:r>
            <a:r>
              <a:rPr kumimoji="0" lang="en-US" altLang="zh-CN" sz="1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503050405090304" pitchFamily="18" charset="0"/>
              </a:rPr>
              <a:t> </a:t>
            </a:r>
            <a:endParaRPr kumimoji="0" lang="zh-CN" altLang="en-US" sz="1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503050405090304" pitchFamily="18" charset="0"/>
            </a:endParaRPr>
          </a:p>
          <a:p>
            <a:pPr marL="0" marR="0" lvl="0" indent="0" algn="ctr" defTabSz="914400" rtl="0" eaLnBrk="1" fontAlgn="auto" latinLnBrk="0" hangingPunct="1">
              <a:lnSpc>
                <a:spcPct val="120000"/>
              </a:lnSpc>
              <a:spcBef>
                <a:spcPts val="0"/>
              </a:spcBef>
              <a:spcAft>
                <a:spcPts val="0"/>
              </a:spcAft>
              <a:buClr>
                <a:srgbClr val="C00000"/>
              </a:buClr>
              <a:buSzPct val="89000"/>
              <a:buFont typeface="Wingdings" panose="05000000000000000000" pitchFamily="2" charset="2"/>
              <a:buChar char="p"/>
              <a:defRPr/>
            </a:pPr>
            <a:endParaRPr kumimoji="0" lang="zh-CN" altLang="en-US" sz="18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Times New Roman" panose="02020503050405090304" pitchFamily="18" charset="0"/>
            </a:endParaRPr>
          </a:p>
        </p:txBody>
      </p:sp>
      <p:sp>
        <p:nvSpPr>
          <p:cNvPr id="41" name="内容占位符 5"/>
          <p:cNvSpPr txBox="1"/>
          <p:nvPr/>
        </p:nvSpPr>
        <p:spPr>
          <a:xfrm>
            <a:off x="8203742" y="1860171"/>
            <a:ext cx="1864409" cy="141287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C00000"/>
              </a:buClr>
              <a:buSzPct val="89000"/>
              <a:buFont typeface="Wingdings" panose="05000000000000000000" pitchFamily="2" charset="2"/>
              <a:buChar char="p"/>
              <a:defRPr sz="3200" b="1" kern="1200">
                <a:solidFill>
                  <a:schemeClr val="tx1"/>
                </a:solidFill>
                <a:effectLst/>
                <a:latin typeface="微软雅黑" panose="020B0503020204020204" pitchFamily="34" charset="-122"/>
                <a:ea typeface="微软雅黑" panose="020B0503020204020204" pitchFamily="34" charset="-122"/>
                <a:cs typeface="Times New Roman" panose="02020503050405090304" pitchFamily="18" charset="0"/>
              </a:defRPr>
            </a:lvl1pPr>
            <a:lvl2pPr marL="742950" indent="-285750" algn="l" defTabSz="914400" rtl="0" eaLnBrk="1" latinLnBrk="0" hangingPunct="1">
              <a:spcBef>
                <a:spcPct val="20000"/>
              </a:spcBef>
              <a:buClr>
                <a:srgbClr val="C00000"/>
              </a:buClr>
              <a:buSzPct val="89000"/>
              <a:buFont typeface="Wingdings" panose="05000000000000000000" pitchFamily="2" charset="2"/>
              <a:buChar char="n"/>
              <a:defRPr sz="2800" b="1" kern="1200">
                <a:solidFill>
                  <a:schemeClr val="tx1"/>
                </a:solidFill>
                <a:effectLst/>
                <a:latin typeface="微软雅黑" panose="020B0503020204020204" pitchFamily="34" charset="-122"/>
                <a:ea typeface="微软雅黑" panose="020B0503020204020204" pitchFamily="34" charset="-122"/>
                <a:cs typeface="Times New Roman" panose="02020503050405090304" pitchFamily="18" charset="0"/>
              </a:defRPr>
            </a:lvl2pPr>
            <a:lvl3pPr marL="1143000" indent="-228600" algn="l" defTabSz="914400" rtl="0" eaLnBrk="1" latinLnBrk="0" hangingPunct="1">
              <a:spcBef>
                <a:spcPct val="20000"/>
              </a:spcBef>
              <a:buSzPct val="135000"/>
              <a:buFontTx/>
              <a:buBlip>
                <a:blip r:embed="rId2"/>
              </a:buBlip>
              <a:defRPr sz="2400" kern="1200">
                <a:solidFill>
                  <a:schemeClr val="tx1"/>
                </a:solidFill>
                <a:effectLst/>
                <a:latin typeface="微软雅黑" panose="020B0503020204020204" pitchFamily="34" charset="-122"/>
                <a:ea typeface="微软雅黑" panose="020B0503020204020204" pitchFamily="34" charset="-122"/>
                <a:cs typeface="Times New Roman" panose="02020503050405090304" pitchFamily="18" charset="0"/>
              </a:defRPr>
            </a:lvl3pPr>
            <a:lvl4pPr marL="1600200" indent="-228600" algn="l" defTabSz="914400" rtl="0" eaLnBrk="1" latinLnBrk="0" hangingPunct="1">
              <a:spcBef>
                <a:spcPct val="20000"/>
              </a:spcBef>
              <a:buFont typeface="Arial" panose="020B0604020202090204" pitchFamily="34" charset="0"/>
              <a:buChar char="–"/>
              <a:defRPr sz="2000" kern="1200">
                <a:solidFill>
                  <a:schemeClr val="tx1"/>
                </a:solidFill>
                <a:effectLst/>
                <a:latin typeface="微软雅黑" panose="020B0503020204020204" pitchFamily="34" charset="-122"/>
                <a:ea typeface="微软雅黑" panose="020B0503020204020204" pitchFamily="34" charset="-122"/>
                <a:cs typeface="Times New Roman" panose="02020503050405090304" pitchFamily="18" charset="0"/>
              </a:defRPr>
            </a:lvl4pPr>
            <a:lvl5pPr marL="2057400" indent="-228600" algn="l" defTabSz="914400" rtl="0" eaLnBrk="1" latinLnBrk="0" hangingPunct="1">
              <a:spcBef>
                <a:spcPct val="20000"/>
              </a:spcBef>
              <a:buFont typeface="Arial" panose="020B0604020202090204" pitchFamily="34" charset="0"/>
              <a:buChar char="»"/>
              <a:defRPr sz="2000" kern="1200">
                <a:solidFill>
                  <a:schemeClr val="tx1"/>
                </a:solidFill>
                <a:effectLst/>
                <a:latin typeface="微软雅黑" panose="020B0503020204020204" pitchFamily="34" charset="-122"/>
                <a:ea typeface="微软雅黑" panose="020B0503020204020204" pitchFamily="34" charset="-122"/>
                <a:cs typeface="Times New Roman" panose="02020503050405090304" pitchFamily="18" charset="0"/>
              </a:defRPr>
            </a:lvl5pPr>
            <a:lvl6pPr marL="25146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20000"/>
              </a:lnSpc>
              <a:spcBef>
                <a:spcPts val="0"/>
              </a:spcBef>
              <a:spcAft>
                <a:spcPts val="0"/>
              </a:spcAft>
              <a:buClr>
                <a:srgbClr val="C00000"/>
              </a:buClr>
              <a:buSzPct val="89000"/>
              <a:buFont typeface="Wingdings" panose="05000000000000000000" pitchFamily="2" charset="2"/>
              <a:buChar char="p"/>
              <a:defRPr/>
            </a:pPr>
            <a:r>
              <a:rPr kumimoji="0" lang="zh-CN" altLang="en-US" sz="1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503050405090304" pitchFamily="18" charset="0"/>
              </a:rPr>
              <a:t>特斯拉推出</a:t>
            </a:r>
            <a:r>
              <a:rPr kumimoji="0" lang="en-US" altLang="zh-CN" sz="1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503050405090304" pitchFamily="18" charset="0"/>
              </a:rPr>
              <a:t>V12</a:t>
            </a:r>
            <a:r>
              <a:rPr kumimoji="0" lang="zh-CN" altLang="en-US" sz="1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503050405090304" pitchFamily="18" charset="0"/>
              </a:rPr>
              <a:t>版端到端全自动驾驶方案</a:t>
            </a:r>
            <a:r>
              <a:rPr kumimoji="0" lang="en-US" altLang="zh-CN" sz="18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Times New Roman" panose="02020503050405090304" pitchFamily="18" charset="0"/>
              </a:rPr>
              <a:t>FSD V12</a:t>
            </a:r>
            <a:endParaRPr kumimoji="0" lang="zh-CN" altLang="en-US" sz="1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503050405090304" pitchFamily="18" charset="0"/>
            </a:endParaRPr>
          </a:p>
        </p:txBody>
      </p:sp>
      <p:sp>
        <p:nvSpPr>
          <p:cNvPr id="42" name="内容占位符 5"/>
          <p:cNvSpPr txBox="1"/>
          <p:nvPr/>
        </p:nvSpPr>
        <p:spPr>
          <a:xfrm>
            <a:off x="10085352" y="1905891"/>
            <a:ext cx="1951688" cy="1659377"/>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C00000"/>
              </a:buClr>
              <a:buSzPct val="89000"/>
              <a:buFont typeface="Wingdings" panose="05000000000000000000" pitchFamily="2" charset="2"/>
              <a:buChar char="p"/>
              <a:defRPr sz="3200" b="1" kern="1200">
                <a:solidFill>
                  <a:schemeClr val="tx1"/>
                </a:solidFill>
                <a:effectLst/>
                <a:latin typeface="微软雅黑" panose="020B0503020204020204" pitchFamily="34" charset="-122"/>
                <a:ea typeface="微软雅黑" panose="020B0503020204020204" pitchFamily="34" charset="-122"/>
                <a:cs typeface="Times New Roman" panose="02020503050405090304" pitchFamily="18" charset="0"/>
              </a:defRPr>
            </a:lvl1pPr>
            <a:lvl2pPr marL="742950" indent="-285750" algn="l" defTabSz="914400" rtl="0" eaLnBrk="1" latinLnBrk="0" hangingPunct="1">
              <a:spcBef>
                <a:spcPct val="20000"/>
              </a:spcBef>
              <a:buClr>
                <a:srgbClr val="C00000"/>
              </a:buClr>
              <a:buSzPct val="89000"/>
              <a:buFont typeface="Wingdings" panose="05000000000000000000" pitchFamily="2" charset="2"/>
              <a:buChar char="n"/>
              <a:defRPr sz="2800" b="1" kern="1200">
                <a:solidFill>
                  <a:schemeClr val="tx1"/>
                </a:solidFill>
                <a:effectLst/>
                <a:latin typeface="微软雅黑" panose="020B0503020204020204" pitchFamily="34" charset="-122"/>
                <a:ea typeface="微软雅黑" panose="020B0503020204020204" pitchFamily="34" charset="-122"/>
                <a:cs typeface="Times New Roman" panose="02020503050405090304" pitchFamily="18" charset="0"/>
              </a:defRPr>
            </a:lvl2pPr>
            <a:lvl3pPr marL="1143000" indent="-228600" algn="l" defTabSz="914400" rtl="0" eaLnBrk="1" latinLnBrk="0" hangingPunct="1">
              <a:spcBef>
                <a:spcPct val="20000"/>
              </a:spcBef>
              <a:buSzPct val="135000"/>
              <a:buFontTx/>
              <a:buBlip>
                <a:blip r:embed="rId2"/>
              </a:buBlip>
              <a:defRPr sz="2400" kern="1200">
                <a:solidFill>
                  <a:schemeClr val="tx1"/>
                </a:solidFill>
                <a:effectLst/>
                <a:latin typeface="微软雅黑" panose="020B0503020204020204" pitchFamily="34" charset="-122"/>
                <a:ea typeface="微软雅黑" panose="020B0503020204020204" pitchFamily="34" charset="-122"/>
                <a:cs typeface="Times New Roman" panose="02020503050405090304" pitchFamily="18" charset="0"/>
              </a:defRPr>
            </a:lvl3pPr>
            <a:lvl4pPr marL="1600200" indent="-228600" algn="l" defTabSz="914400" rtl="0" eaLnBrk="1" latinLnBrk="0" hangingPunct="1">
              <a:spcBef>
                <a:spcPct val="20000"/>
              </a:spcBef>
              <a:buFont typeface="Arial" panose="020B0604020202090204" pitchFamily="34" charset="0"/>
              <a:buChar char="–"/>
              <a:defRPr sz="2000" kern="1200">
                <a:solidFill>
                  <a:schemeClr val="tx1"/>
                </a:solidFill>
                <a:effectLst/>
                <a:latin typeface="微软雅黑" panose="020B0503020204020204" pitchFamily="34" charset="-122"/>
                <a:ea typeface="微软雅黑" panose="020B0503020204020204" pitchFamily="34" charset="-122"/>
                <a:cs typeface="Times New Roman" panose="02020503050405090304" pitchFamily="18" charset="0"/>
              </a:defRPr>
            </a:lvl4pPr>
            <a:lvl5pPr marL="2057400" indent="-228600" algn="l" defTabSz="914400" rtl="0" eaLnBrk="1" latinLnBrk="0" hangingPunct="1">
              <a:spcBef>
                <a:spcPct val="20000"/>
              </a:spcBef>
              <a:buFont typeface="Arial" panose="020B0604020202090204" pitchFamily="34" charset="0"/>
              <a:buChar char="»"/>
              <a:defRPr sz="2000" kern="1200">
                <a:solidFill>
                  <a:schemeClr val="tx1"/>
                </a:solidFill>
                <a:effectLst/>
                <a:latin typeface="微软雅黑" panose="020B0503020204020204" pitchFamily="34" charset="-122"/>
                <a:ea typeface="微软雅黑" panose="020B0503020204020204" pitchFamily="34" charset="-122"/>
                <a:cs typeface="Times New Roman" panose="02020503050405090304" pitchFamily="18" charset="0"/>
              </a:defRPr>
            </a:lvl5pPr>
            <a:lvl6pPr marL="25146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20000"/>
              </a:lnSpc>
              <a:spcBef>
                <a:spcPts val="0"/>
              </a:spcBef>
              <a:spcAft>
                <a:spcPts val="0"/>
              </a:spcAft>
              <a:buClr>
                <a:srgbClr val="C00000"/>
              </a:buClr>
              <a:buSzPct val="89000"/>
              <a:buFont typeface="Wingdings" panose="05000000000000000000" pitchFamily="2" charset="2"/>
              <a:buChar char="p"/>
              <a:defRPr/>
            </a:pPr>
            <a:r>
              <a:rPr kumimoji="0" lang="zh-CN" altLang="en-US" sz="1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503050405090304" pitchFamily="18" charset="0"/>
              </a:rPr>
              <a:t>百度发布首个支持</a:t>
            </a:r>
            <a:r>
              <a:rPr kumimoji="0" lang="en-US" altLang="zh-CN" sz="1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503050405090304" pitchFamily="18" charset="0"/>
              </a:rPr>
              <a:t>L4</a:t>
            </a:r>
            <a:r>
              <a:rPr kumimoji="0" lang="zh-CN" altLang="en-US" sz="1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503050405090304" pitchFamily="18" charset="0"/>
              </a:rPr>
              <a:t>级自动驾驶的大模型</a:t>
            </a:r>
            <a:endParaRPr kumimoji="0" lang="en-US" altLang="zh-CN" sz="1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503050405090304" pitchFamily="18" charset="0"/>
            </a:endParaRPr>
          </a:p>
          <a:p>
            <a:pPr marL="0" marR="0" lvl="0" indent="0" algn="ctr" defTabSz="914400" rtl="0" eaLnBrk="1" fontAlgn="auto" latinLnBrk="0" hangingPunct="1">
              <a:lnSpc>
                <a:spcPct val="120000"/>
              </a:lnSpc>
              <a:spcBef>
                <a:spcPts val="0"/>
              </a:spcBef>
              <a:spcAft>
                <a:spcPts val="0"/>
              </a:spcAft>
              <a:buClr>
                <a:srgbClr val="C00000"/>
              </a:buClr>
              <a:buSzPct val="89000"/>
              <a:buFont typeface="Wingdings" panose="05000000000000000000" pitchFamily="2" charset="2"/>
              <a:buNone/>
              <a:defRPr/>
            </a:pPr>
            <a:r>
              <a:rPr kumimoji="0" lang="en-US" altLang="zh-CN" sz="18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Times New Roman" panose="02020503050405090304" pitchFamily="18" charset="0"/>
              </a:rPr>
              <a:t>Apollo ADFM</a:t>
            </a:r>
            <a:endParaRPr kumimoji="0" lang="zh-CN" altLang="en-US" sz="18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Times New Roman" panose="02020503050405090304" pitchFamily="18" charset="0"/>
            </a:endParaRPr>
          </a:p>
        </p:txBody>
      </p:sp>
      <p:sp>
        <p:nvSpPr>
          <p:cNvPr id="49" name="文本框 48"/>
          <p:cNvSpPr txBox="1"/>
          <p:nvPr/>
        </p:nvSpPr>
        <p:spPr>
          <a:xfrm>
            <a:off x="4428041" y="4354164"/>
            <a:ext cx="1929287" cy="1745478"/>
          </a:xfrm>
          <a:prstGeom prst="rect">
            <a:avLst/>
          </a:prstGeom>
          <a:noFill/>
        </p:spPr>
        <p:txBody>
          <a:bodyPr wrap="square">
            <a:spAutoFit/>
          </a:bodyPr>
          <a:lstStyle/>
          <a:p>
            <a:pPr marL="0" marR="0" lvl="0" indent="0" algn="just" defTabSz="914400" rtl="0" eaLnBrk="1" fontAlgn="auto" latinLnBrk="0" hangingPunct="1">
              <a:lnSpc>
                <a:spcPct val="130000"/>
              </a:lnSpc>
              <a:spcBef>
                <a:spcPts val="0"/>
              </a:spcBef>
              <a:spcAft>
                <a:spcPts val="0"/>
              </a:spcAft>
              <a:buClrTx/>
              <a:buSzTx/>
              <a:buFontTx/>
              <a:buNone/>
              <a:defRPr/>
            </a:pPr>
            <a:r>
              <a:rPr kumimoji="0" lang="en-US" altLang="zh-CN" sz="1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2022 </a:t>
            </a:r>
            <a:r>
              <a:rPr kumimoji="0" lang="zh-CN" altLang="en-US" sz="1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年，全球自动驾驶汽车市场规模达 </a:t>
            </a:r>
            <a:r>
              <a:rPr kumimoji="0" lang="en-US" altLang="zh-CN" sz="1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423.7 </a:t>
            </a:r>
            <a:r>
              <a:rPr kumimoji="0" lang="zh-CN" altLang="en-US" sz="1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亿美元，</a:t>
            </a:r>
            <a:r>
              <a:rPr kumimoji="0" lang="zh-CN" altLang="en-US" sz="14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预计</a:t>
            </a:r>
            <a:r>
              <a:rPr kumimoji="0" lang="zh-CN" altLang="en-US" sz="14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 </a:t>
            </a:r>
            <a:r>
              <a:rPr kumimoji="0" lang="en-US" altLang="zh-CN" sz="14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2023 </a:t>
            </a:r>
            <a:r>
              <a:rPr kumimoji="0" lang="zh-CN" altLang="en-US" sz="14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年至 </a:t>
            </a:r>
            <a:r>
              <a:rPr kumimoji="0" lang="en-US" altLang="zh-CN" sz="14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2030 </a:t>
            </a:r>
            <a:r>
              <a:rPr kumimoji="0" lang="zh-CN" altLang="en-US" sz="14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年</a:t>
            </a:r>
            <a:r>
              <a:rPr kumimoji="0" lang="zh-CN" altLang="en-US" sz="1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的复合年</a:t>
            </a:r>
            <a:r>
              <a:rPr kumimoji="0" lang="zh-CN" altLang="en-US" sz="14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增长率</a:t>
            </a:r>
            <a:r>
              <a:rPr kumimoji="0" lang="zh-CN" altLang="en-US" sz="1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a:t>
            </a:r>
            <a:r>
              <a:rPr kumimoji="0" lang="en-US" altLang="zh-CN" sz="1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CAGR</a:t>
            </a:r>
            <a:r>
              <a:rPr kumimoji="0" lang="zh-CN" altLang="en-US" sz="1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）将达到 </a:t>
            </a:r>
            <a:r>
              <a:rPr kumimoji="0" lang="en-US" altLang="zh-CN" sz="14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21.9%</a:t>
            </a:r>
            <a:endParaRPr kumimoji="0" lang="zh-CN" altLang="en-US" sz="14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endParaRPr>
          </a:p>
        </p:txBody>
      </p:sp>
      <p:sp>
        <p:nvSpPr>
          <p:cNvPr id="51" name="文本框 50"/>
          <p:cNvSpPr txBox="1"/>
          <p:nvPr/>
        </p:nvSpPr>
        <p:spPr>
          <a:xfrm>
            <a:off x="132462" y="6421295"/>
            <a:ext cx="4598496"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亚太地区自动驾驶汽车市场规模及趋势预测</a:t>
            </a: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pic>
        <p:nvPicPr>
          <p:cNvPr id="5" name="图片 10"/>
          <p:cNvPicPr>
            <a:picLocks noChangeAspect="1"/>
          </p:cNvPicPr>
          <p:nvPr/>
        </p:nvPicPr>
        <p:blipFill rotWithShape="1">
          <a:blip r:embed="rId3"/>
          <a:srcRect r="8888"/>
          <a:stretch>
            <a:fillRect/>
          </a:stretch>
        </p:blipFill>
        <p:spPr>
          <a:xfrm>
            <a:off x="6742081" y="5270411"/>
            <a:ext cx="1710963" cy="1509959"/>
          </a:xfrm>
          <a:prstGeom prst="rect">
            <a:avLst/>
          </a:prstGeom>
        </p:spPr>
      </p:pic>
      <p:pic>
        <p:nvPicPr>
          <p:cNvPr id="9" name="图片 12"/>
          <p:cNvPicPr>
            <a:picLocks noChangeAspect="1"/>
          </p:cNvPicPr>
          <p:nvPr/>
        </p:nvPicPr>
        <p:blipFill>
          <a:blip r:embed="rId4"/>
          <a:stretch>
            <a:fillRect/>
          </a:stretch>
        </p:blipFill>
        <p:spPr>
          <a:xfrm>
            <a:off x="7996594" y="5504329"/>
            <a:ext cx="2017942" cy="1165247"/>
          </a:xfrm>
          <a:prstGeom prst="rect">
            <a:avLst/>
          </a:prstGeom>
        </p:spPr>
      </p:pic>
      <p:pic>
        <p:nvPicPr>
          <p:cNvPr id="13" name="图片 19"/>
          <p:cNvPicPr>
            <a:picLocks noChangeAspect="1"/>
          </p:cNvPicPr>
          <p:nvPr/>
        </p:nvPicPr>
        <p:blipFill>
          <a:blip r:embed="rId5"/>
          <a:stretch>
            <a:fillRect/>
          </a:stretch>
        </p:blipFill>
        <p:spPr>
          <a:xfrm>
            <a:off x="6890325" y="4820566"/>
            <a:ext cx="2335213" cy="406337"/>
          </a:xfrm>
          <a:prstGeom prst="rect">
            <a:avLst/>
          </a:prstGeom>
        </p:spPr>
      </p:pic>
      <p:pic>
        <p:nvPicPr>
          <p:cNvPr id="15" name="图片 21"/>
          <p:cNvPicPr>
            <a:picLocks noChangeAspect="1"/>
          </p:cNvPicPr>
          <p:nvPr/>
        </p:nvPicPr>
        <p:blipFill>
          <a:blip r:embed="rId6"/>
          <a:stretch>
            <a:fillRect/>
          </a:stretch>
        </p:blipFill>
        <p:spPr>
          <a:xfrm>
            <a:off x="9225538" y="4774359"/>
            <a:ext cx="2853808" cy="475635"/>
          </a:xfrm>
          <a:prstGeom prst="rect">
            <a:avLst/>
          </a:prstGeom>
        </p:spPr>
      </p:pic>
      <p:pic>
        <p:nvPicPr>
          <p:cNvPr id="19" name="图片 24"/>
          <p:cNvPicPr>
            <a:picLocks noChangeAspect="1"/>
          </p:cNvPicPr>
          <p:nvPr/>
        </p:nvPicPr>
        <p:blipFill>
          <a:blip r:embed="rId7"/>
          <a:stretch>
            <a:fillRect/>
          </a:stretch>
        </p:blipFill>
        <p:spPr>
          <a:xfrm>
            <a:off x="9682584" y="5348670"/>
            <a:ext cx="2374776" cy="642118"/>
          </a:xfrm>
          <a:prstGeom prst="rect">
            <a:avLst/>
          </a:prstGeom>
        </p:spPr>
      </p:pic>
      <p:pic>
        <p:nvPicPr>
          <p:cNvPr id="43" name="图片 26"/>
          <p:cNvPicPr>
            <a:picLocks noChangeAspect="1"/>
          </p:cNvPicPr>
          <p:nvPr/>
        </p:nvPicPr>
        <p:blipFill rotWithShape="1">
          <a:blip r:embed="rId8"/>
          <a:srcRect b="57746"/>
          <a:stretch>
            <a:fillRect/>
          </a:stretch>
        </p:blipFill>
        <p:spPr>
          <a:xfrm>
            <a:off x="9708656" y="6072206"/>
            <a:ext cx="2251038" cy="689338"/>
          </a:xfrm>
          <a:prstGeom prst="rect">
            <a:avLst/>
          </a:prstGeom>
        </p:spPr>
      </p:pic>
      <p:pic>
        <p:nvPicPr>
          <p:cNvPr id="44" name="图片 43"/>
          <p:cNvPicPr>
            <a:picLocks noChangeAspect="1"/>
          </p:cNvPicPr>
          <p:nvPr/>
        </p:nvPicPr>
        <p:blipFill>
          <a:blip r:embed="rId9"/>
          <a:stretch>
            <a:fillRect/>
          </a:stretch>
        </p:blipFill>
        <p:spPr>
          <a:xfrm>
            <a:off x="392431" y="4304592"/>
            <a:ext cx="3973696" cy="2060435"/>
          </a:xfrm>
          <a:prstGeom prst="rect">
            <a:avLst/>
          </a:prstGeom>
        </p:spPr>
      </p:pic>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sz="4000" b="1" dirty="0">
                <a:effectLst/>
                <a:latin typeface="微软雅黑" panose="020B0503020204020204" pitchFamily="34" charset="-122"/>
                <a:ea typeface="微软雅黑" panose="020B0503020204020204" pitchFamily="34" charset="-122"/>
              </a:rPr>
              <a:t>二、国内外现状分析</a:t>
            </a:r>
            <a:endParaRPr lang="zh-CN" altLang="en-US" sz="4000" b="1" dirty="0">
              <a:effectLst/>
              <a:latin typeface="微软雅黑" panose="020B0503020204020204" pitchFamily="34" charset="-122"/>
              <a:ea typeface="微软雅黑" panose="020B0503020204020204" pitchFamily="34" charset="-122"/>
            </a:endParaRPr>
          </a:p>
        </p:txBody>
      </p:sp>
      <p:sp>
        <p:nvSpPr>
          <p:cNvPr id="4" name="文本占位符 3"/>
          <p:cNvSpPr>
            <a:spLocks noGrp="1"/>
          </p:cNvSpPr>
          <p:nvPr>
            <p:ph type="body" idx="13"/>
          </p:nvPr>
        </p:nvSpPr>
        <p:spPr/>
        <p:txBody>
          <a:bodyPr/>
          <a:lstStyle/>
          <a:p>
            <a:r>
              <a:rPr lang="zh-CN" altLang="en-US" b="1" dirty="0">
                <a:latin typeface="微软雅黑" panose="020B0503020204020204" pitchFamily="34" charset="-122"/>
                <a:ea typeface="微软雅黑" panose="020B0503020204020204" pitchFamily="34" charset="-122"/>
              </a:rPr>
              <a:t>国内外研究进展</a:t>
            </a:r>
            <a:endParaRPr lang="zh-CN" altLang="en-US" b="1" dirty="0">
              <a:latin typeface="微软雅黑" panose="020B0503020204020204" pitchFamily="34" charset="-122"/>
              <a:ea typeface="微软雅黑" panose="020B0503020204020204" pitchFamily="34" charset="-122"/>
            </a:endParaRPr>
          </a:p>
        </p:txBody>
      </p:sp>
      <p:grpSp>
        <p:nvGrpSpPr>
          <p:cNvPr id="65" name="组合 64"/>
          <p:cNvGrpSpPr/>
          <p:nvPr/>
        </p:nvGrpSpPr>
        <p:grpSpPr>
          <a:xfrm>
            <a:off x="342932" y="2165444"/>
            <a:ext cx="1848898" cy="1841794"/>
            <a:chOff x="206248" y="1356144"/>
            <a:chExt cx="2153188" cy="1841794"/>
          </a:xfrm>
        </p:grpSpPr>
        <p:sp>
          <p:nvSpPr>
            <p:cNvPr id="66" name="矩形 65"/>
            <p:cNvSpPr/>
            <p:nvPr>
              <p:custDataLst>
                <p:tags r:id="rId1"/>
              </p:custDataLst>
            </p:nvPr>
          </p:nvSpPr>
          <p:spPr>
            <a:xfrm>
              <a:off x="206248" y="2797828"/>
              <a:ext cx="2152394" cy="337185"/>
            </a:xfrm>
            <a:prstGeom prst="rect">
              <a:avLst/>
            </a:prstGeom>
            <a:solidFill>
              <a:schemeClr val="accent1">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6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20</a:t>
              </a:r>
              <a:r>
                <a:rPr kumimoji="0" lang="en-US" sz="16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23.11</a:t>
              </a:r>
              <a:endParaRPr kumimoji="0" lang="en-US" sz="1600" b="0" i="0" u="none" strike="noStrike" kern="1200" cap="none" spc="0" normalizeH="0" baseline="0" noProof="0" dirty="0">
                <a:ln>
                  <a:noFill/>
                </a:ln>
                <a:solidFill>
                  <a:prstClr val="black"/>
                </a:solidFill>
                <a:effectLst/>
                <a:uLnTx/>
                <a:uFillTx/>
                <a:latin typeface="Calibri"/>
                <a:ea typeface="+mn-ea"/>
                <a:cs typeface="+mn-cs"/>
              </a:endParaRPr>
            </a:p>
          </p:txBody>
        </p:sp>
        <p:sp>
          <p:nvSpPr>
            <p:cNvPr id="67" name="圆角矩形 51"/>
            <p:cNvSpPr/>
            <p:nvPr>
              <p:custDataLst>
                <p:tags r:id="rId2"/>
              </p:custDataLst>
            </p:nvPr>
          </p:nvSpPr>
          <p:spPr>
            <a:xfrm>
              <a:off x="207042" y="1356144"/>
              <a:ext cx="2152394" cy="1841794"/>
            </a:xfrm>
            <a:prstGeom prst="rect">
              <a:avLst/>
            </a:prstGeom>
            <a:noFill/>
            <a:ln w="19050" cap="flat" cmpd="sng" algn="ctr">
              <a:solidFill>
                <a:srgbClr val="002060"/>
              </a:solidFill>
              <a:prstDash val="sysDash"/>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
                  <a:srgbClr val="C00000"/>
                </a:buClr>
                <a:buSzTx/>
                <a:buFontTx/>
                <a:buNone/>
                <a:defRPr/>
              </a:pPr>
              <a:endParaRPr kumimoji="0" lang="en-US" altLang="zh-CN" sz="1800" b="1" i="0" u="none" strike="noStrike" kern="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endParaRPr>
            </a:p>
          </p:txBody>
        </p:sp>
      </p:grpSp>
      <p:grpSp>
        <p:nvGrpSpPr>
          <p:cNvPr id="69" name="组合 68"/>
          <p:cNvGrpSpPr/>
          <p:nvPr/>
        </p:nvGrpSpPr>
        <p:grpSpPr>
          <a:xfrm>
            <a:off x="2293812" y="2165444"/>
            <a:ext cx="1848898" cy="1841794"/>
            <a:chOff x="2551782" y="1371799"/>
            <a:chExt cx="2153188" cy="1841794"/>
          </a:xfrm>
        </p:grpSpPr>
        <p:sp>
          <p:nvSpPr>
            <p:cNvPr id="70" name="矩形 69"/>
            <p:cNvSpPr/>
            <p:nvPr>
              <p:custDataLst>
                <p:tags r:id="rId3"/>
              </p:custDataLst>
            </p:nvPr>
          </p:nvSpPr>
          <p:spPr>
            <a:xfrm>
              <a:off x="2551782" y="2813483"/>
              <a:ext cx="2152394" cy="338554"/>
            </a:xfrm>
            <a:prstGeom prst="rect">
              <a:avLst/>
            </a:prstGeom>
            <a:solidFill>
              <a:schemeClr val="accent1">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6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2023.12</a:t>
              </a:r>
              <a:endParaRPr kumimoji="0" lang="en-US" sz="1600" b="0" i="0" u="none" strike="noStrike" kern="1200" cap="none" spc="0" normalizeH="0" baseline="0" noProof="0" dirty="0">
                <a:ln>
                  <a:noFill/>
                </a:ln>
                <a:solidFill>
                  <a:prstClr val="black"/>
                </a:solidFill>
                <a:effectLst/>
                <a:uLnTx/>
                <a:uFillTx/>
                <a:latin typeface="Calibri"/>
                <a:ea typeface="+mn-ea"/>
                <a:cs typeface="+mn-cs"/>
              </a:endParaRPr>
            </a:p>
          </p:txBody>
        </p:sp>
        <p:sp>
          <p:nvSpPr>
            <p:cNvPr id="71" name="圆角矩形 51"/>
            <p:cNvSpPr/>
            <p:nvPr>
              <p:custDataLst>
                <p:tags r:id="rId4"/>
              </p:custDataLst>
            </p:nvPr>
          </p:nvSpPr>
          <p:spPr>
            <a:xfrm>
              <a:off x="2552576" y="1371799"/>
              <a:ext cx="2152394" cy="1841794"/>
            </a:xfrm>
            <a:prstGeom prst="rect">
              <a:avLst/>
            </a:prstGeom>
            <a:noFill/>
            <a:ln w="19050" cap="flat" cmpd="sng" algn="ctr">
              <a:solidFill>
                <a:srgbClr val="002060"/>
              </a:solidFill>
              <a:prstDash val="sysDash"/>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
                  <a:srgbClr val="C00000"/>
                </a:buClr>
                <a:buSzTx/>
                <a:buFontTx/>
                <a:buNone/>
                <a:defRPr/>
              </a:pPr>
              <a:endParaRPr kumimoji="0" lang="en-US" altLang="zh-CN" sz="1800" b="1" i="0" u="none" strike="noStrike" kern="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endParaRPr>
            </a:p>
          </p:txBody>
        </p:sp>
      </p:grpSp>
      <p:grpSp>
        <p:nvGrpSpPr>
          <p:cNvPr id="72" name="组合 71"/>
          <p:cNvGrpSpPr/>
          <p:nvPr/>
        </p:nvGrpSpPr>
        <p:grpSpPr>
          <a:xfrm>
            <a:off x="4244692" y="2165444"/>
            <a:ext cx="1848898" cy="1841794"/>
            <a:chOff x="5019339" y="1371799"/>
            <a:chExt cx="2153188" cy="1841794"/>
          </a:xfrm>
        </p:grpSpPr>
        <p:sp>
          <p:nvSpPr>
            <p:cNvPr id="73" name="矩形 72"/>
            <p:cNvSpPr/>
            <p:nvPr>
              <p:custDataLst>
                <p:tags r:id="rId5"/>
              </p:custDataLst>
            </p:nvPr>
          </p:nvSpPr>
          <p:spPr>
            <a:xfrm>
              <a:off x="5019339" y="2813483"/>
              <a:ext cx="2152394" cy="338554"/>
            </a:xfrm>
            <a:prstGeom prst="rect">
              <a:avLst/>
            </a:prstGeom>
            <a:solidFill>
              <a:schemeClr val="accent1">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6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2024.2</a:t>
              </a:r>
              <a:endParaRPr kumimoji="0" lang="en-US" sz="1600" b="0" i="0" u="none" strike="noStrike" kern="1200" cap="none" spc="0" normalizeH="0" baseline="0" noProof="0" dirty="0">
                <a:ln>
                  <a:noFill/>
                </a:ln>
                <a:solidFill>
                  <a:prstClr val="black"/>
                </a:solidFill>
                <a:effectLst/>
                <a:uLnTx/>
                <a:uFillTx/>
                <a:latin typeface="Calibri"/>
                <a:ea typeface="+mn-ea"/>
                <a:cs typeface="+mn-cs"/>
              </a:endParaRPr>
            </a:p>
          </p:txBody>
        </p:sp>
        <p:sp>
          <p:nvSpPr>
            <p:cNvPr id="74" name="圆角矩形 51"/>
            <p:cNvSpPr/>
            <p:nvPr>
              <p:custDataLst>
                <p:tags r:id="rId6"/>
              </p:custDataLst>
            </p:nvPr>
          </p:nvSpPr>
          <p:spPr>
            <a:xfrm>
              <a:off x="5020133" y="1371799"/>
              <a:ext cx="2152394" cy="1841794"/>
            </a:xfrm>
            <a:prstGeom prst="rect">
              <a:avLst/>
            </a:prstGeom>
            <a:noFill/>
            <a:ln w="19050" cap="flat" cmpd="sng" algn="ctr">
              <a:solidFill>
                <a:srgbClr val="002060"/>
              </a:solidFill>
              <a:prstDash val="sysDash"/>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
                  <a:srgbClr val="C00000"/>
                </a:buClr>
                <a:buSzTx/>
                <a:buFontTx/>
                <a:buNone/>
                <a:defRPr/>
              </a:pPr>
              <a:endParaRPr kumimoji="0" lang="en-US" altLang="zh-CN" sz="1800" b="1" i="0" u="none" strike="noStrike" kern="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endParaRPr>
            </a:p>
          </p:txBody>
        </p:sp>
      </p:grpSp>
      <p:grpSp>
        <p:nvGrpSpPr>
          <p:cNvPr id="75" name="组合 74"/>
          <p:cNvGrpSpPr/>
          <p:nvPr/>
        </p:nvGrpSpPr>
        <p:grpSpPr>
          <a:xfrm>
            <a:off x="6195572" y="2165444"/>
            <a:ext cx="1848898" cy="1841794"/>
            <a:chOff x="8021778" y="1348455"/>
            <a:chExt cx="2153188" cy="1841794"/>
          </a:xfrm>
        </p:grpSpPr>
        <p:sp>
          <p:nvSpPr>
            <p:cNvPr id="76" name="矩形 75"/>
            <p:cNvSpPr/>
            <p:nvPr>
              <p:custDataLst>
                <p:tags r:id="rId7"/>
              </p:custDataLst>
            </p:nvPr>
          </p:nvSpPr>
          <p:spPr>
            <a:xfrm>
              <a:off x="8021778" y="2790139"/>
              <a:ext cx="2152394" cy="337185"/>
            </a:xfrm>
            <a:prstGeom prst="rect">
              <a:avLst/>
            </a:prstGeom>
            <a:solidFill>
              <a:schemeClr val="accent1">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6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2024.3 </a:t>
              </a:r>
              <a:endParaRPr kumimoji="0" lang="en-US" sz="1600" b="0" i="0" u="none" strike="noStrike" kern="1200" cap="none" spc="0" normalizeH="0" baseline="0" noProof="0" dirty="0">
                <a:ln>
                  <a:noFill/>
                </a:ln>
                <a:solidFill>
                  <a:prstClr val="black"/>
                </a:solidFill>
                <a:effectLst/>
                <a:uLnTx/>
                <a:uFillTx/>
                <a:latin typeface="Calibri"/>
                <a:ea typeface="+mn-ea"/>
                <a:cs typeface="+mn-cs"/>
              </a:endParaRPr>
            </a:p>
          </p:txBody>
        </p:sp>
        <p:sp>
          <p:nvSpPr>
            <p:cNvPr id="77" name="圆角矩形 51"/>
            <p:cNvSpPr/>
            <p:nvPr>
              <p:custDataLst>
                <p:tags r:id="rId8"/>
              </p:custDataLst>
            </p:nvPr>
          </p:nvSpPr>
          <p:spPr>
            <a:xfrm>
              <a:off x="8022572" y="1348455"/>
              <a:ext cx="2152394" cy="1841794"/>
            </a:xfrm>
            <a:prstGeom prst="rect">
              <a:avLst/>
            </a:prstGeom>
            <a:noFill/>
            <a:ln w="19050" cap="flat" cmpd="sng" algn="ctr">
              <a:solidFill>
                <a:srgbClr val="002060"/>
              </a:solidFill>
              <a:prstDash val="sysDash"/>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
                  <a:srgbClr val="C00000"/>
                </a:buClr>
                <a:buSzTx/>
                <a:buFontTx/>
                <a:buNone/>
                <a:defRPr/>
              </a:pPr>
              <a:endParaRPr kumimoji="0" lang="en-US" altLang="zh-CN" sz="1800" b="1" i="0" u="none" strike="noStrike" kern="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endParaRPr>
            </a:p>
          </p:txBody>
        </p:sp>
      </p:grpSp>
      <p:grpSp>
        <p:nvGrpSpPr>
          <p:cNvPr id="78" name="组合 77"/>
          <p:cNvGrpSpPr/>
          <p:nvPr/>
        </p:nvGrpSpPr>
        <p:grpSpPr>
          <a:xfrm>
            <a:off x="8146452" y="2165444"/>
            <a:ext cx="1848898" cy="1841794"/>
            <a:chOff x="10462565" y="1326376"/>
            <a:chExt cx="2153188" cy="1841794"/>
          </a:xfrm>
        </p:grpSpPr>
        <p:sp>
          <p:nvSpPr>
            <p:cNvPr id="79" name="矩形 78"/>
            <p:cNvSpPr/>
            <p:nvPr>
              <p:custDataLst>
                <p:tags r:id="rId9"/>
              </p:custDataLst>
            </p:nvPr>
          </p:nvSpPr>
          <p:spPr>
            <a:xfrm>
              <a:off x="10462565" y="2768060"/>
              <a:ext cx="2152394" cy="338554"/>
            </a:xfrm>
            <a:prstGeom prst="rect">
              <a:avLst/>
            </a:prstGeom>
            <a:solidFill>
              <a:schemeClr val="accent1">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6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2024.6</a:t>
              </a:r>
              <a:endParaRPr kumimoji="0" lang="en-US" sz="1600" b="0" i="0" u="none" strike="noStrike" kern="1200" cap="none" spc="0" normalizeH="0" baseline="0" noProof="0" dirty="0">
                <a:ln>
                  <a:noFill/>
                </a:ln>
                <a:solidFill>
                  <a:prstClr val="black"/>
                </a:solidFill>
                <a:effectLst/>
                <a:uLnTx/>
                <a:uFillTx/>
                <a:latin typeface="Calibri"/>
                <a:ea typeface="+mn-ea"/>
                <a:cs typeface="+mn-cs"/>
              </a:endParaRPr>
            </a:p>
          </p:txBody>
        </p:sp>
        <p:sp>
          <p:nvSpPr>
            <p:cNvPr id="80" name="圆角矩形 51"/>
            <p:cNvSpPr/>
            <p:nvPr>
              <p:custDataLst>
                <p:tags r:id="rId10"/>
              </p:custDataLst>
            </p:nvPr>
          </p:nvSpPr>
          <p:spPr>
            <a:xfrm>
              <a:off x="10463359" y="1326376"/>
              <a:ext cx="2152394" cy="1841794"/>
            </a:xfrm>
            <a:prstGeom prst="rect">
              <a:avLst/>
            </a:prstGeom>
            <a:noFill/>
            <a:ln w="19050" cap="flat" cmpd="sng" algn="ctr">
              <a:solidFill>
                <a:srgbClr val="002060"/>
              </a:solidFill>
              <a:prstDash val="sysDash"/>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
                  <a:srgbClr val="C00000"/>
                </a:buClr>
                <a:buSzTx/>
                <a:buFontTx/>
                <a:buNone/>
                <a:defRPr/>
              </a:pPr>
              <a:endParaRPr kumimoji="0" lang="en-US" altLang="zh-CN" sz="1800" b="1" i="0" u="none" strike="noStrike" kern="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endParaRPr>
            </a:p>
          </p:txBody>
        </p:sp>
      </p:grpSp>
      <p:sp>
        <p:nvSpPr>
          <p:cNvPr id="81" name="内容占位符 5"/>
          <p:cNvSpPr txBox="1"/>
          <p:nvPr>
            <p:custDataLst>
              <p:tags r:id="rId11"/>
            </p:custDataLst>
          </p:nvPr>
        </p:nvSpPr>
        <p:spPr>
          <a:xfrm>
            <a:off x="342929" y="2194254"/>
            <a:ext cx="1814100" cy="1412874"/>
          </a:xfrm>
          <a:prstGeom prst="rect">
            <a:avLst/>
          </a:prstGeom>
        </p:spPr>
        <p:txBody>
          <a:bodyPr vert="horz" lIns="91440" tIns="45720" rIns="91440" bIns="45720" rtlCol="0">
            <a:normAutofit fontScale="87500" lnSpcReduction="20000"/>
          </a:bodyPr>
          <a:lstStyle>
            <a:lvl1pPr marL="342900" indent="-342900" algn="l" defTabSz="914400" rtl="0" eaLnBrk="1" latinLnBrk="0" hangingPunct="1">
              <a:spcBef>
                <a:spcPct val="20000"/>
              </a:spcBef>
              <a:buClr>
                <a:srgbClr val="C00000"/>
              </a:buClr>
              <a:buSzPct val="89000"/>
              <a:buFont typeface="Wingdings" panose="05000000000000000000" pitchFamily="2" charset="2"/>
              <a:buChar char="p"/>
              <a:defRPr sz="3200" b="1" kern="1200">
                <a:solidFill>
                  <a:schemeClr val="tx1"/>
                </a:solidFill>
                <a:effectLst/>
                <a:latin typeface="微软雅黑" panose="020B0503020204020204" pitchFamily="34" charset="-122"/>
                <a:ea typeface="微软雅黑" panose="020B0503020204020204" pitchFamily="34" charset="-122"/>
                <a:cs typeface="Times New Roman" panose="02020503050405090304" pitchFamily="18" charset="0"/>
              </a:defRPr>
            </a:lvl1pPr>
            <a:lvl2pPr marL="742950" indent="-285750" algn="l" defTabSz="914400" rtl="0" eaLnBrk="1" latinLnBrk="0" hangingPunct="1">
              <a:spcBef>
                <a:spcPct val="20000"/>
              </a:spcBef>
              <a:buClr>
                <a:srgbClr val="C00000"/>
              </a:buClr>
              <a:buSzPct val="89000"/>
              <a:buFont typeface="Wingdings" panose="05000000000000000000" pitchFamily="2" charset="2"/>
              <a:buChar char="n"/>
              <a:defRPr sz="2800" b="1" kern="1200">
                <a:solidFill>
                  <a:schemeClr val="tx1"/>
                </a:solidFill>
                <a:effectLst/>
                <a:latin typeface="微软雅黑" panose="020B0503020204020204" pitchFamily="34" charset="-122"/>
                <a:ea typeface="微软雅黑" panose="020B0503020204020204" pitchFamily="34" charset="-122"/>
                <a:cs typeface="Times New Roman" panose="02020503050405090304" pitchFamily="18" charset="0"/>
              </a:defRPr>
            </a:lvl2pPr>
            <a:lvl3pPr marL="1143000" indent="-228600" algn="l" defTabSz="914400" rtl="0" eaLnBrk="1" latinLnBrk="0" hangingPunct="1">
              <a:spcBef>
                <a:spcPct val="20000"/>
              </a:spcBef>
              <a:buSzPct val="135000"/>
              <a:buFontTx/>
              <a:buBlip>
                <a:blip r:embed="rId12"/>
              </a:buBlip>
              <a:defRPr sz="2400" kern="1200">
                <a:solidFill>
                  <a:schemeClr val="tx1"/>
                </a:solidFill>
                <a:effectLst/>
                <a:latin typeface="微软雅黑" panose="020B0503020204020204" pitchFamily="34" charset="-122"/>
                <a:ea typeface="微软雅黑" panose="020B0503020204020204" pitchFamily="34" charset="-122"/>
                <a:cs typeface="Times New Roman" panose="02020503050405090304" pitchFamily="18" charset="0"/>
              </a:defRPr>
            </a:lvl3pPr>
            <a:lvl4pPr marL="1600200" indent="-228600" algn="l" defTabSz="914400" rtl="0" eaLnBrk="1" latinLnBrk="0" hangingPunct="1">
              <a:spcBef>
                <a:spcPct val="20000"/>
              </a:spcBef>
              <a:buFont typeface="Arial" panose="020B0604020202090204" pitchFamily="34" charset="0"/>
              <a:buChar char="–"/>
              <a:defRPr sz="2000" kern="1200">
                <a:solidFill>
                  <a:schemeClr val="tx1"/>
                </a:solidFill>
                <a:effectLst/>
                <a:latin typeface="微软雅黑" panose="020B0503020204020204" pitchFamily="34" charset="-122"/>
                <a:ea typeface="微软雅黑" panose="020B0503020204020204" pitchFamily="34" charset="-122"/>
                <a:cs typeface="Times New Roman" panose="02020503050405090304" pitchFamily="18" charset="0"/>
              </a:defRPr>
            </a:lvl4pPr>
            <a:lvl5pPr marL="2057400" indent="-228600" algn="l" defTabSz="914400" rtl="0" eaLnBrk="1" latinLnBrk="0" hangingPunct="1">
              <a:spcBef>
                <a:spcPct val="20000"/>
              </a:spcBef>
              <a:buFont typeface="Arial" panose="020B0604020202090204" pitchFamily="34" charset="0"/>
              <a:buChar char="»"/>
              <a:defRPr sz="2000" kern="1200">
                <a:solidFill>
                  <a:schemeClr val="tx1"/>
                </a:solidFill>
                <a:effectLst/>
                <a:latin typeface="微软雅黑" panose="020B0503020204020204" pitchFamily="34" charset="-122"/>
                <a:ea typeface="微软雅黑" panose="020B0503020204020204" pitchFamily="34" charset="-122"/>
                <a:cs typeface="Times New Roman" panose="02020503050405090304" pitchFamily="18" charset="0"/>
              </a:defRPr>
            </a:lvl5pPr>
            <a:lvl6pPr marL="25146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0"/>
              </a:spcBef>
              <a:spcAft>
                <a:spcPts val="0"/>
              </a:spcAft>
              <a:buClr>
                <a:srgbClr val="C00000"/>
              </a:buClr>
              <a:buSzPct val="89000"/>
              <a:buFont typeface="Wingdings" panose="05000000000000000000" pitchFamily="2" charset="2"/>
              <a:buChar char="p"/>
              <a:defRPr/>
            </a:pPr>
            <a:r>
              <a:rPr kumimoji="0" lang="en-US" sz="1800" b="1" i="0" u="none" strike="noStrike" kern="1200" cap="none" spc="0" normalizeH="0" baseline="0" noProof="0" dirty="0" err="1">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503050405090304" pitchFamily="18" charset="0"/>
              </a:rPr>
              <a:t>LLaMA-VID</a:t>
            </a:r>
            <a:endParaRPr kumimoji="0" lang="en-US" sz="1800" b="1" i="0" u="none" strike="noStrike" kern="1200" cap="none" spc="0" normalizeH="0" baseline="0" noProof="0" dirty="0" err="1">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503050405090304" pitchFamily="18" charset="0"/>
            </a:endParaRPr>
          </a:p>
          <a:p>
            <a:pPr marL="0" marR="0" lvl="0" indent="0" algn="l" defTabSz="914400" rtl="0" eaLnBrk="1" fontAlgn="auto" latinLnBrk="0" hangingPunct="1">
              <a:lnSpc>
                <a:spcPct val="120000"/>
              </a:lnSpc>
              <a:spcBef>
                <a:spcPts val="0"/>
              </a:spcBef>
              <a:spcAft>
                <a:spcPts val="0"/>
              </a:spcAft>
              <a:buClr>
                <a:srgbClr val="C00000"/>
              </a:buClr>
              <a:buSzPct val="89000"/>
              <a:buFont typeface="Wingdings" panose="05000000000000000000" pitchFamily="2" charset="2"/>
              <a:buNone/>
              <a:defRPr/>
            </a:pPr>
            <a:r>
              <a:rPr kumimoji="0" lang="zh-CN" altLang="en-US" sz="1800" b="0" i="0" u="none" strike="noStrike" kern="100" cap="none" spc="0" normalizeH="0" baseline="0" noProof="0" dirty="0">
                <a:ln>
                  <a:noFill/>
                </a:ln>
                <a:solidFill>
                  <a:prstClr val="black"/>
                </a:solidFill>
                <a:effectLst/>
                <a:uLnTx/>
                <a:uFillTx/>
                <a:latin typeface="楷体" panose="02010609060101010101" charset="-122"/>
                <a:ea typeface="楷体" panose="02010609060101010101" charset="-122"/>
                <a:cs typeface="楷体" panose="02010609060101010101" charset="-122"/>
                <a:sym typeface="+mn-ea"/>
              </a:rPr>
              <a:t>通过两个线性投影层将视觉令牌压缩成上下文令牌和内容令牌</a:t>
            </a:r>
            <a:endParaRPr kumimoji="0" lang="en-US" sz="1800" b="0" i="0" u="none" strike="noStrike" kern="1200" cap="none" spc="0" normalizeH="0" baseline="0" noProof="0" dirty="0" err="1">
              <a:ln>
                <a:noFill/>
              </a:ln>
              <a:solidFill>
                <a:prstClr val="black"/>
              </a:solidFill>
              <a:effectLst/>
              <a:uLnTx/>
              <a:uFillTx/>
              <a:latin typeface="楷体" panose="02010609060101010101" charset="-122"/>
              <a:ea typeface="楷体" panose="02010609060101010101" charset="-122"/>
              <a:cs typeface="楷体" panose="02010609060101010101" charset="-122"/>
            </a:endParaRPr>
          </a:p>
        </p:txBody>
      </p:sp>
      <p:grpSp>
        <p:nvGrpSpPr>
          <p:cNvPr id="82" name="组合 81"/>
          <p:cNvGrpSpPr/>
          <p:nvPr/>
        </p:nvGrpSpPr>
        <p:grpSpPr>
          <a:xfrm>
            <a:off x="10097334" y="2165444"/>
            <a:ext cx="1848898" cy="1841794"/>
            <a:chOff x="10462565" y="1326376"/>
            <a:chExt cx="2153188" cy="1841794"/>
          </a:xfrm>
        </p:grpSpPr>
        <p:sp>
          <p:nvSpPr>
            <p:cNvPr id="83" name="矩形 82"/>
            <p:cNvSpPr/>
            <p:nvPr>
              <p:custDataLst>
                <p:tags r:id="rId13"/>
              </p:custDataLst>
            </p:nvPr>
          </p:nvSpPr>
          <p:spPr>
            <a:xfrm>
              <a:off x="10462565" y="2768060"/>
              <a:ext cx="2152394" cy="338554"/>
            </a:xfrm>
            <a:prstGeom prst="rect">
              <a:avLst/>
            </a:prstGeom>
            <a:solidFill>
              <a:schemeClr val="accent1">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6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2024.7</a:t>
              </a:r>
              <a:endParaRPr kumimoji="0" lang="en-US" sz="1600" b="0" i="0" u="none" strike="noStrike" kern="1200" cap="none" spc="0" normalizeH="0" baseline="0" noProof="0" dirty="0">
                <a:ln>
                  <a:noFill/>
                </a:ln>
                <a:solidFill>
                  <a:prstClr val="black"/>
                </a:solidFill>
                <a:effectLst/>
                <a:uLnTx/>
                <a:uFillTx/>
                <a:latin typeface="Calibri"/>
                <a:ea typeface="+mn-ea"/>
                <a:cs typeface="+mn-cs"/>
              </a:endParaRPr>
            </a:p>
          </p:txBody>
        </p:sp>
        <p:sp>
          <p:nvSpPr>
            <p:cNvPr id="84" name="圆角矩形 51"/>
            <p:cNvSpPr/>
            <p:nvPr>
              <p:custDataLst>
                <p:tags r:id="rId14"/>
              </p:custDataLst>
            </p:nvPr>
          </p:nvSpPr>
          <p:spPr>
            <a:xfrm>
              <a:off x="10463359" y="1326376"/>
              <a:ext cx="2152394" cy="1841794"/>
            </a:xfrm>
            <a:prstGeom prst="rect">
              <a:avLst/>
            </a:prstGeom>
            <a:noFill/>
            <a:ln w="19050" cap="flat" cmpd="sng" algn="ctr">
              <a:solidFill>
                <a:srgbClr val="002060"/>
              </a:solidFill>
              <a:prstDash val="sysDash"/>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
                  <a:srgbClr val="C00000"/>
                </a:buClr>
                <a:buSzTx/>
                <a:buFontTx/>
                <a:buNone/>
                <a:defRPr/>
              </a:pPr>
              <a:endParaRPr kumimoji="0" lang="en-US" altLang="zh-CN" sz="1800" b="1" i="0" u="none" strike="noStrike" kern="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endParaRPr>
            </a:p>
          </p:txBody>
        </p:sp>
      </p:grpSp>
      <p:sp>
        <p:nvSpPr>
          <p:cNvPr id="85" name="AutoShape 34"/>
          <p:cNvSpPr>
            <a:spLocks noChangeArrowheads="1"/>
          </p:cNvSpPr>
          <p:nvPr>
            <p:custDataLst>
              <p:tags r:id="rId15"/>
            </p:custDataLst>
          </p:nvPr>
        </p:nvSpPr>
        <p:spPr bwMode="auto">
          <a:xfrm rot="10800000" flipH="1" flipV="1">
            <a:off x="2068076" y="2718962"/>
            <a:ext cx="349490" cy="500139"/>
          </a:xfrm>
          <a:prstGeom prst="rightArrow">
            <a:avLst>
              <a:gd name="adj1" fmla="val 38509"/>
              <a:gd name="adj2" fmla="val 42098"/>
            </a:avLst>
          </a:prstGeom>
          <a:gradFill flip="none" rotWithShape="1">
            <a:gsLst>
              <a:gs pos="50000">
                <a:srgbClr val="E08080"/>
              </a:gs>
              <a:gs pos="0">
                <a:schemeClr val="bg1">
                  <a:alpha val="0"/>
                </a:schemeClr>
              </a:gs>
              <a:gs pos="100000">
                <a:srgbClr val="C00000"/>
              </a:gs>
            </a:gsLst>
            <a:lin ang="0" scaled="0"/>
            <a:tileRect/>
          </a:gra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mbria" panose="02040503050406030204"/>
              <a:ea typeface="黑体" pitchFamily="2" charset="-122"/>
              <a:cs typeface="+mn-cs"/>
            </a:endParaRPr>
          </a:p>
        </p:txBody>
      </p:sp>
      <p:sp>
        <p:nvSpPr>
          <p:cNvPr id="86" name="AutoShape 34"/>
          <p:cNvSpPr>
            <a:spLocks noChangeArrowheads="1"/>
          </p:cNvSpPr>
          <p:nvPr>
            <p:custDataLst>
              <p:tags r:id="rId16"/>
            </p:custDataLst>
          </p:nvPr>
        </p:nvSpPr>
        <p:spPr bwMode="auto">
          <a:xfrm rot="10800000" flipH="1" flipV="1">
            <a:off x="4018956" y="2719805"/>
            <a:ext cx="349490" cy="500139"/>
          </a:xfrm>
          <a:prstGeom prst="rightArrow">
            <a:avLst>
              <a:gd name="adj1" fmla="val 38509"/>
              <a:gd name="adj2" fmla="val 42098"/>
            </a:avLst>
          </a:prstGeom>
          <a:gradFill flip="none" rotWithShape="1">
            <a:gsLst>
              <a:gs pos="50000">
                <a:srgbClr val="E08080"/>
              </a:gs>
              <a:gs pos="0">
                <a:schemeClr val="bg1">
                  <a:alpha val="0"/>
                </a:schemeClr>
              </a:gs>
              <a:gs pos="100000">
                <a:srgbClr val="C00000"/>
              </a:gs>
            </a:gsLst>
            <a:lin ang="0" scaled="0"/>
            <a:tileRect/>
          </a:gra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mbria" panose="02040503050406030204"/>
              <a:ea typeface="黑体" pitchFamily="2" charset="-122"/>
              <a:cs typeface="+mn-cs"/>
            </a:endParaRPr>
          </a:p>
        </p:txBody>
      </p:sp>
      <p:sp>
        <p:nvSpPr>
          <p:cNvPr id="87" name="AutoShape 34"/>
          <p:cNvSpPr>
            <a:spLocks noChangeArrowheads="1"/>
          </p:cNvSpPr>
          <p:nvPr>
            <p:custDataLst>
              <p:tags r:id="rId17"/>
            </p:custDataLst>
          </p:nvPr>
        </p:nvSpPr>
        <p:spPr bwMode="auto">
          <a:xfrm rot="10800000" flipH="1" flipV="1">
            <a:off x="5969836" y="2718961"/>
            <a:ext cx="349490" cy="500139"/>
          </a:xfrm>
          <a:prstGeom prst="rightArrow">
            <a:avLst>
              <a:gd name="adj1" fmla="val 38509"/>
              <a:gd name="adj2" fmla="val 42098"/>
            </a:avLst>
          </a:prstGeom>
          <a:gradFill flip="none" rotWithShape="1">
            <a:gsLst>
              <a:gs pos="50000">
                <a:srgbClr val="E08080"/>
              </a:gs>
              <a:gs pos="0">
                <a:schemeClr val="bg1">
                  <a:alpha val="0"/>
                </a:schemeClr>
              </a:gs>
              <a:gs pos="100000">
                <a:srgbClr val="C00000"/>
              </a:gs>
            </a:gsLst>
            <a:lin ang="0" scaled="0"/>
            <a:tileRect/>
          </a:gra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mbria" panose="02040503050406030204"/>
              <a:ea typeface="黑体" pitchFamily="2" charset="-122"/>
              <a:cs typeface="+mn-cs"/>
            </a:endParaRPr>
          </a:p>
        </p:txBody>
      </p:sp>
      <p:sp>
        <p:nvSpPr>
          <p:cNvPr id="88" name="AutoShape 34"/>
          <p:cNvSpPr>
            <a:spLocks noChangeArrowheads="1"/>
          </p:cNvSpPr>
          <p:nvPr>
            <p:custDataLst>
              <p:tags r:id="rId18"/>
            </p:custDataLst>
          </p:nvPr>
        </p:nvSpPr>
        <p:spPr bwMode="auto">
          <a:xfrm rot="10800000" flipH="1" flipV="1">
            <a:off x="7920716" y="2718961"/>
            <a:ext cx="349490" cy="500139"/>
          </a:xfrm>
          <a:prstGeom prst="rightArrow">
            <a:avLst>
              <a:gd name="adj1" fmla="val 38509"/>
              <a:gd name="adj2" fmla="val 42098"/>
            </a:avLst>
          </a:prstGeom>
          <a:gradFill flip="none" rotWithShape="1">
            <a:gsLst>
              <a:gs pos="50000">
                <a:srgbClr val="E08080"/>
              </a:gs>
              <a:gs pos="0">
                <a:schemeClr val="bg1">
                  <a:alpha val="0"/>
                </a:schemeClr>
              </a:gs>
              <a:gs pos="100000">
                <a:srgbClr val="C00000"/>
              </a:gs>
            </a:gsLst>
            <a:lin ang="0" scaled="0"/>
            <a:tileRect/>
          </a:gra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mbria" panose="02040503050406030204"/>
              <a:ea typeface="黑体" pitchFamily="2" charset="-122"/>
              <a:cs typeface="+mn-cs"/>
            </a:endParaRPr>
          </a:p>
        </p:txBody>
      </p:sp>
      <p:sp>
        <p:nvSpPr>
          <p:cNvPr id="89" name="AutoShape 34"/>
          <p:cNvSpPr>
            <a:spLocks noChangeArrowheads="1"/>
          </p:cNvSpPr>
          <p:nvPr>
            <p:custDataLst>
              <p:tags r:id="rId19"/>
            </p:custDataLst>
          </p:nvPr>
        </p:nvSpPr>
        <p:spPr bwMode="auto">
          <a:xfrm rot="10800000" flipH="1" flipV="1">
            <a:off x="9871596" y="2724549"/>
            <a:ext cx="349490" cy="500139"/>
          </a:xfrm>
          <a:prstGeom prst="rightArrow">
            <a:avLst>
              <a:gd name="adj1" fmla="val 38509"/>
              <a:gd name="adj2" fmla="val 42098"/>
            </a:avLst>
          </a:prstGeom>
          <a:gradFill flip="none" rotWithShape="1">
            <a:gsLst>
              <a:gs pos="50000">
                <a:srgbClr val="E08080"/>
              </a:gs>
              <a:gs pos="0">
                <a:schemeClr val="bg1">
                  <a:alpha val="0"/>
                </a:schemeClr>
              </a:gs>
              <a:gs pos="100000">
                <a:srgbClr val="C00000"/>
              </a:gs>
            </a:gsLst>
            <a:lin ang="0" scaled="0"/>
            <a:tileRect/>
          </a:gra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mbria" panose="02040503050406030204"/>
              <a:ea typeface="黑体" pitchFamily="2" charset="-122"/>
              <a:cs typeface="+mn-cs"/>
            </a:endParaRPr>
          </a:p>
        </p:txBody>
      </p:sp>
      <p:sp>
        <p:nvSpPr>
          <p:cNvPr id="90" name="内容占位符 5"/>
          <p:cNvSpPr txBox="1"/>
          <p:nvPr>
            <p:custDataLst>
              <p:tags r:id="rId20"/>
            </p:custDataLst>
          </p:nvPr>
        </p:nvSpPr>
        <p:spPr>
          <a:xfrm>
            <a:off x="2337531" y="2201940"/>
            <a:ext cx="1814100" cy="141287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C00000"/>
              </a:buClr>
              <a:buSzPct val="89000"/>
              <a:buFont typeface="Wingdings" panose="05000000000000000000" pitchFamily="2" charset="2"/>
              <a:buChar char="p"/>
              <a:defRPr sz="3200" b="1" kern="1200">
                <a:solidFill>
                  <a:schemeClr val="tx1"/>
                </a:solidFill>
                <a:effectLst/>
                <a:latin typeface="微软雅黑" panose="020B0503020204020204" pitchFamily="34" charset="-122"/>
                <a:ea typeface="微软雅黑" panose="020B0503020204020204" pitchFamily="34" charset="-122"/>
                <a:cs typeface="Times New Roman" panose="02020503050405090304" pitchFamily="18" charset="0"/>
              </a:defRPr>
            </a:lvl1pPr>
            <a:lvl2pPr marL="742950" indent="-285750" algn="l" defTabSz="914400" rtl="0" eaLnBrk="1" latinLnBrk="0" hangingPunct="1">
              <a:spcBef>
                <a:spcPct val="20000"/>
              </a:spcBef>
              <a:buClr>
                <a:srgbClr val="C00000"/>
              </a:buClr>
              <a:buSzPct val="89000"/>
              <a:buFont typeface="Wingdings" panose="05000000000000000000" pitchFamily="2" charset="2"/>
              <a:buChar char="n"/>
              <a:defRPr sz="2800" b="1" kern="1200">
                <a:solidFill>
                  <a:schemeClr val="tx1"/>
                </a:solidFill>
                <a:effectLst/>
                <a:latin typeface="微软雅黑" panose="020B0503020204020204" pitchFamily="34" charset="-122"/>
                <a:ea typeface="微软雅黑" panose="020B0503020204020204" pitchFamily="34" charset="-122"/>
                <a:cs typeface="Times New Roman" panose="02020503050405090304" pitchFamily="18" charset="0"/>
              </a:defRPr>
            </a:lvl2pPr>
            <a:lvl3pPr marL="1143000" indent="-228600" algn="l" defTabSz="914400" rtl="0" eaLnBrk="1" latinLnBrk="0" hangingPunct="1">
              <a:spcBef>
                <a:spcPct val="20000"/>
              </a:spcBef>
              <a:buSzPct val="135000"/>
              <a:buFontTx/>
              <a:buBlip>
                <a:blip r:embed="rId12"/>
              </a:buBlip>
              <a:defRPr sz="2400" kern="1200">
                <a:solidFill>
                  <a:schemeClr val="tx1"/>
                </a:solidFill>
                <a:effectLst/>
                <a:latin typeface="微软雅黑" panose="020B0503020204020204" pitchFamily="34" charset="-122"/>
                <a:ea typeface="微软雅黑" panose="020B0503020204020204" pitchFamily="34" charset="-122"/>
                <a:cs typeface="Times New Roman" panose="02020503050405090304" pitchFamily="18" charset="0"/>
              </a:defRPr>
            </a:lvl3pPr>
            <a:lvl4pPr marL="1600200" indent="-228600" algn="l" defTabSz="914400" rtl="0" eaLnBrk="1" latinLnBrk="0" hangingPunct="1">
              <a:spcBef>
                <a:spcPct val="20000"/>
              </a:spcBef>
              <a:buFont typeface="Arial" panose="020B0604020202090204" pitchFamily="34" charset="0"/>
              <a:buChar char="–"/>
              <a:defRPr sz="2000" kern="1200">
                <a:solidFill>
                  <a:schemeClr val="tx1"/>
                </a:solidFill>
                <a:effectLst/>
                <a:latin typeface="微软雅黑" panose="020B0503020204020204" pitchFamily="34" charset="-122"/>
                <a:ea typeface="微软雅黑" panose="020B0503020204020204" pitchFamily="34" charset="-122"/>
                <a:cs typeface="Times New Roman" panose="02020503050405090304" pitchFamily="18" charset="0"/>
              </a:defRPr>
            </a:lvl4pPr>
            <a:lvl5pPr marL="2057400" indent="-228600" algn="l" defTabSz="914400" rtl="0" eaLnBrk="1" latinLnBrk="0" hangingPunct="1">
              <a:spcBef>
                <a:spcPct val="20000"/>
              </a:spcBef>
              <a:buFont typeface="Arial" panose="020B0604020202090204" pitchFamily="34" charset="0"/>
              <a:buChar char="»"/>
              <a:defRPr sz="2000" kern="1200">
                <a:solidFill>
                  <a:schemeClr val="tx1"/>
                </a:solidFill>
                <a:effectLst/>
                <a:latin typeface="微软雅黑" panose="020B0503020204020204" pitchFamily="34" charset="-122"/>
                <a:ea typeface="微软雅黑" panose="020B0503020204020204" pitchFamily="34" charset="-122"/>
                <a:cs typeface="Times New Roman" panose="02020503050405090304" pitchFamily="18" charset="0"/>
              </a:defRPr>
            </a:lvl5pPr>
            <a:lvl6pPr marL="25146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0"/>
              </a:spcBef>
              <a:spcAft>
                <a:spcPts val="0"/>
              </a:spcAft>
              <a:buClr>
                <a:srgbClr val="C00000"/>
              </a:buClr>
              <a:buSzPct val="89000"/>
              <a:buFont typeface="Wingdings" panose="05000000000000000000" pitchFamily="2" charset="2"/>
              <a:buChar char="p"/>
              <a:defRPr/>
            </a:pPr>
            <a:r>
              <a:rPr kumimoji="0" lang="en-US" sz="16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503050405090304" pitchFamily="18" charset="0"/>
              </a:rPr>
              <a:t>TinyGPT-V</a:t>
            </a:r>
            <a:endParaRPr kumimoji="0" lang="en-US" sz="16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503050405090304" pitchFamily="18" charset="0"/>
            </a:endParaRPr>
          </a:p>
          <a:p>
            <a:pPr marL="0" marR="0" lvl="0" indent="0" algn="l" defTabSz="914400" rtl="0" eaLnBrk="1" fontAlgn="auto" latinLnBrk="0" hangingPunct="1">
              <a:lnSpc>
                <a:spcPct val="120000"/>
              </a:lnSpc>
              <a:spcBef>
                <a:spcPts val="0"/>
              </a:spcBef>
              <a:spcAft>
                <a:spcPts val="0"/>
              </a:spcAft>
              <a:buClr>
                <a:srgbClr val="C00000"/>
              </a:buClr>
              <a:buSzPct val="89000"/>
              <a:buFont typeface="Wingdings" panose="05000000000000000000" pitchFamily="2" charset="2"/>
              <a:buNone/>
              <a:defRPr/>
            </a:pPr>
            <a:r>
              <a:rPr kumimoji="0" lang="en-US" altLang="zh-CN" sz="1400" b="0" i="0" u="none" strike="noStrike" kern="100" cap="none" spc="0" normalizeH="0" baseline="0" noProof="0" dirty="0">
                <a:ln>
                  <a:noFill/>
                </a:ln>
                <a:solidFill>
                  <a:prstClr val="black"/>
                </a:solidFill>
                <a:effectLst/>
                <a:uLnTx/>
                <a:uFillTx/>
                <a:latin typeface="楷体" panose="02010609060101010101" charset="-122"/>
                <a:ea typeface="楷体" panose="02010609060101010101" charset="-122"/>
                <a:cs typeface="楷体" panose="02010609060101010101" charset="-122"/>
                <a:sym typeface="+mn-ea"/>
              </a:rPr>
              <a:t>Lora</a:t>
            </a:r>
            <a:r>
              <a:rPr kumimoji="0" lang="zh-CN" altLang="en-US" sz="1400" b="0" i="0" u="none" strike="noStrike" kern="100" cap="none" spc="0" normalizeH="0" baseline="0" noProof="0" dirty="0">
                <a:ln>
                  <a:noFill/>
                </a:ln>
                <a:solidFill>
                  <a:prstClr val="black"/>
                </a:solidFill>
                <a:effectLst/>
                <a:uLnTx/>
                <a:uFillTx/>
                <a:latin typeface="楷体" panose="02010609060101010101" charset="-122"/>
                <a:ea typeface="楷体" panose="02010609060101010101" charset="-122"/>
                <a:cs typeface="楷体" panose="02010609060101010101" charset="-122"/>
                <a:sym typeface="+mn-ea"/>
              </a:rPr>
              <a:t>训练</a:t>
            </a:r>
            <a:r>
              <a:rPr kumimoji="0" lang="en-US" altLang="zh-CN" sz="1400" b="0" i="0" u="none" strike="noStrike" kern="100" cap="none" spc="0" normalizeH="0" baseline="0" noProof="0" dirty="0">
                <a:ln>
                  <a:noFill/>
                </a:ln>
                <a:solidFill>
                  <a:prstClr val="black"/>
                </a:solidFill>
                <a:effectLst/>
                <a:uLnTx/>
                <a:uFillTx/>
                <a:latin typeface="楷体" panose="02010609060101010101" charset="-122"/>
                <a:ea typeface="楷体" panose="02010609060101010101" charset="-122"/>
                <a:cs typeface="楷体" panose="02010609060101010101" charset="-122"/>
                <a:sym typeface="+mn-ea"/>
              </a:rPr>
              <a:t>+8-bit</a:t>
            </a:r>
            <a:r>
              <a:rPr kumimoji="0" lang="zh-CN" altLang="en-US" sz="1400" b="0" i="0" u="none" strike="noStrike" kern="100" cap="none" spc="0" normalizeH="0" baseline="0" noProof="0" dirty="0">
                <a:ln>
                  <a:noFill/>
                </a:ln>
                <a:solidFill>
                  <a:prstClr val="black"/>
                </a:solidFill>
                <a:effectLst/>
                <a:uLnTx/>
                <a:uFillTx/>
                <a:latin typeface="楷体" panose="02010609060101010101" charset="-122"/>
                <a:ea typeface="楷体" panose="02010609060101010101" charset="-122"/>
                <a:cs typeface="楷体" panose="02010609060101010101" charset="-122"/>
                <a:sym typeface="+mn-ea"/>
              </a:rPr>
              <a:t>量化</a:t>
            </a:r>
            <a:r>
              <a:rPr kumimoji="0" lang="en-US" altLang="zh-CN" sz="1400" b="0" i="0" u="none" strike="noStrike" kern="100" cap="none" spc="0" normalizeH="0" baseline="0" noProof="0" dirty="0">
                <a:ln>
                  <a:noFill/>
                </a:ln>
                <a:solidFill>
                  <a:prstClr val="black"/>
                </a:solidFill>
                <a:effectLst/>
                <a:uLnTx/>
                <a:uFillTx/>
                <a:latin typeface="楷体" panose="02010609060101010101" charset="-122"/>
                <a:ea typeface="楷体" panose="02010609060101010101" charset="-122"/>
                <a:cs typeface="楷体" panose="02010609060101010101" charset="-122"/>
                <a:sym typeface="+mn-ea"/>
              </a:rPr>
              <a:t>+</a:t>
            </a:r>
            <a:r>
              <a:rPr kumimoji="0" lang="zh-CN" altLang="en-US" sz="1400" b="0" i="0" u="none" strike="noStrike" kern="100" cap="none" spc="0" normalizeH="0" baseline="0" noProof="0" dirty="0">
                <a:ln>
                  <a:noFill/>
                </a:ln>
                <a:solidFill>
                  <a:prstClr val="black"/>
                </a:solidFill>
                <a:effectLst/>
                <a:uLnTx/>
                <a:uFillTx/>
                <a:latin typeface="楷体" panose="02010609060101010101" charset="-122"/>
                <a:ea typeface="楷体" panose="02010609060101010101" charset="-122"/>
                <a:cs typeface="楷体" panose="02010609060101010101" charset="-122"/>
                <a:sym typeface="+mn-ea"/>
              </a:rPr>
              <a:t>采用小型大语言模型</a:t>
            </a:r>
            <a:r>
              <a:rPr kumimoji="0" lang="en-US" altLang="zh-CN" sz="1400" b="0" i="0" u="none" strike="noStrike" kern="100" cap="none" spc="0" normalizeH="0" baseline="0" noProof="0" dirty="0">
                <a:ln>
                  <a:noFill/>
                </a:ln>
                <a:solidFill>
                  <a:prstClr val="black"/>
                </a:solidFill>
                <a:effectLst/>
                <a:uLnTx/>
                <a:uFillTx/>
                <a:latin typeface="楷体" panose="02010609060101010101" charset="-122"/>
                <a:ea typeface="楷体" panose="02010609060101010101" charset="-122"/>
                <a:cs typeface="楷体" panose="02010609060101010101" charset="-122"/>
                <a:sym typeface="+mn-ea"/>
              </a:rPr>
              <a:t>Phi-2</a:t>
            </a:r>
            <a:endParaRPr kumimoji="0" lang="en-US" altLang="zh-CN" sz="1400" b="0" i="0" u="none" strike="noStrike" kern="100" cap="none" spc="0" normalizeH="0" baseline="0" noProof="0" dirty="0">
              <a:ln>
                <a:noFill/>
              </a:ln>
              <a:solidFill>
                <a:prstClr val="black"/>
              </a:solidFill>
              <a:effectLst/>
              <a:uLnTx/>
              <a:uFillTx/>
              <a:latin typeface="楷体" panose="02010609060101010101" charset="-122"/>
              <a:ea typeface="楷体" panose="02010609060101010101" charset="-122"/>
              <a:cs typeface="楷体" panose="02010609060101010101" charset="-122"/>
              <a:sym typeface="+mn-ea"/>
            </a:endParaRPr>
          </a:p>
        </p:txBody>
      </p:sp>
      <p:sp>
        <p:nvSpPr>
          <p:cNvPr id="91" name="内容占位符 5"/>
          <p:cNvSpPr txBox="1"/>
          <p:nvPr>
            <p:custDataLst>
              <p:tags r:id="rId21"/>
            </p:custDataLst>
          </p:nvPr>
        </p:nvSpPr>
        <p:spPr>
          <a:xfrm>
            <a:off x="4298556" y="2201940"/>
            <a:ext cx="1814100" cy="1412874"/>
          </a:xfrm>
          <a:prstGeom prst="rect">
            <a:avLst/>
          </a:prstGeom>
        </p:spPr>
        <p:txBody>
          <a:bodyPr vert="horz" lIns="91440" tIns="45720" rIns="91440" bIns="45720" rtlCol="0">
            <a:normAutofit fontScale="80000" lnSpcReduction="10000"/>
          </a:bodyPr>
          <a:lstStyle>
            <a:lvl1pPr marL="342900" indent="-342900" algn="l" defTabSz="914400" rtl="0" eaLnBrk="1" latinLnBrk="0" hangingPunct="1">
              <a:spcBef>
                <a:spcPct val="20000"/>
              </a:spcBef>
              <a:buClr>
                <a:srgbClr val="C00000"/>
              </a:buClr>
              <a:buSzPct val="89000"/>
              <a:buFont typeface="Wingdings" panose="05000000000000000000" pitchFamily="2" charset="2"/>
              <a:buChar char="p"/>
              <a:defRPr sz="3200" b="1" kern="1200">
                <a:solidFill>
                  <a:schemeClr val="tx1"/>
                </a:solidFill>
                <a:effectLst/>
                <a:latin typeface="微软雅黑" panose="020B0503020204020204" pitchFamily="34" charset="-122"/>
                <a:ea typeface="微软雅黑" panose="020B0503020204020204" pitchFamily="34" charset="-122"/>
                <a:cs typeface="Times New Roman" panose="02020503050405090304" pitchFamily="18" charset="0"/>
              </a:defRPr>
            </a:lvl1pPr>
            <a:lvl2pPr marL="742950" indent="-285750" algn="l" defTabSz="914400" rtl="0" eaLnBrk="1" latinLnBrk="0" hangingPunct="1">
              <a:spcBef>
                <a:spcPct val="20000"/>
              </a:spcBef>
              <a:buClr>
                <a:srgbClr val="C00000"/>
              </a:buClr>
              <a:buSzPct val="89000"/>
              <a:buFont typeface="Wingdings" panose="05000000000000000000" pitchFamily="2" charset="2"/>
              <a:buChar char="n"/>
              <a:defRPr sz="2800" b="1" kern="1200">
                <a:solidFill>
                  <a:schemeClr val="tx1"/>
                </a:solidFill>
                <a:effectLst/>
                <a:latin typeface="微软雅黑" panose="020B0503020204020204" pitchFamily="34" charset="-122"/>
                <a:ea typeface="微软雅黑" panose="020B0503020204020204" pitchFamily="34" charset="-122"/>
                <a:cs typeface="Times New Roman" panose="02020503050405090304" pitchFamily="18" charset="0"/>
              </a:defRPr>
            </a:lvl2pPr>
            <a:lvl3pPr marL="1143000" indent="-228600" algn="l" defTabSz="914400" rtl="0" eaLnBrk="1" latinLnBrk="0" hangingPunct="1">
              <a:spcBef>
                <a:spcPct val="20000"/>
              </a:spcBef>
              <a:buSzPct val="135000"/>
              <a:buFontTx/>
              <a:buBlip>
                <a:blip r:embed="rId12"/>
              </a:buBlip>
              <a:defRPr sz="2400" kern="1200">
                <a:solidFill>
                  <a:schemeClr val="tx1"/>
                </a:solidFill>
                <a:effectLst/>
                <a:latin typeface="微软雅黑" panose="020B0503020204020204" pitchFamily="34" charset="-122"/>
                <a:ea typeface="微软雅黑" panose="020B0503020204020204" pitchFamily="34" charset="-122"/>
                <a:cs typeface="Times New Roman" panose="02020503050405090304" pitchFamily="18" charset="0"/>
              </a:defRPr>
            </a:lvl3pPr>
            <a:lvl4pPr marL="1600200" indent="-228600" algn="l" defTabSz="914400" rtl="0" eaLnBrk="1" latinLnBrk="0" hangingPunct="1">
              <a:spcBef>
                <a:spcPct val="20000"/>
              </a:spcBef>
              <a:buFont typeface="Arial" panose="020B0604020202090204" pitchFamily="34" charset="0"/>
              <a:buChar char="–"/>
              <a:defRPr sz="2000" kern="1200">
                <a:solidFill>
                  <a:schemeClr val="tx1"/>
                </a:solidFill>
                <a:effectLst/>
                <a:latin typeface="微软雅黑" panose="020B0503020204020204" pitchFamily="34" charset="-122"/>
                <a:ea typeface="微软雅黑" panose="020B0503020204020204" pitchFamily="34" charset="-122"/>
                <a:cs typeface="Times New Roman" panose="02020503050405090304" pitchFamily="18" charset="0"/>
              </a:defRPr>
            </a:lvl4pPr>
            <a:lvl5pPr marL="2057400" indent="-228600" algn="l" defTabSz="914400" rtl="0" eaLnBrk="1" latinLnBrk="0" hangingPunct="1">
              <a:spcBef>
                <a:spcPct val="20000"/>
              </a:spcBef>
              <a:buFont typeface="Arial" panose="020B0604020202090204" pitchFamily="34" charset="0"/>
              <a:buChar char="»"/>
              <a:defRPr sz="2000" kern="1200">
                <a:solidFill>
                  <a:schemeClr val="tx1"/>
                </a:solidFill>
                <a:effectLst/>
                <a:latin typeface="微软雅黑" panose="020B0503020204020204" pitchFamily="34" charset="-122"/>
                <a:ea typeface="微软雅黑" panose="020B0503020204020204" pitchFamily="34" charset="-122"/>
                <a:cs typeface="Times New Roman" panose="02020503050405090304" pitchFamily="18" charset="0"/>
              </a:defRPr>
            </a:lvl5pPr>
            <a:lvl6pPr marL="25146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0"/>
              </a:spcBef>
              <a:spcAft>
                <a:spcPts val="0"/>
              </a:spcAft>
              <a:buClr>
                <a:srgbClr val="C00000"/>
              </a:buClr>
              <a:buSzPct val="89000"/>
              <a:buFont typeface="Wingdings" panose="05000000000000000000" pitchFamily="2" charset="2"/>
              <a:buChar char="p"/>
              <a:defRPr/>
            </a:pPr>
            <a:r>
              <a:rPr kumimoji="0" lang="en-US" sz="2000" b="1" i="0" u="none" strike="noStrike" kern="1200" cap="none" spc="0" normalizeH="0" baseline="0" noProof="0" dirty="0" err="1">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503050405090304" pitchFamily="18" charset="0"/>
              </a:rPr>
              <a:t>MobileVLMv2</a:t>
            </a:r>
            <a:endParaRPr kumimoji="0" lang="en-US" sz="2000" b="1" i="0" u="none" strike="noStrike" kern="1200" cap="none" spc="0" normalizeH="0" baseline="0" noProof="0" dirty="0" err="1">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503050405090304" pitchFamily="18" charset="0"/>
            </a:endParaRPr>
          </a:p>
          <a:p>
            <a:pPr marL="0" marR="0" lvl="0" indent="0" algn="l" defTabSz="914400" rtl="0" eaLnBrk="1" fontAlgn="auto" latinLnBrk="0" hangingPunct="1">
              <a:lnSpc>
                <a:spcPct val="120000"/>
              </a:lnSpc>
              <a:spcBef>
                <a:spcPts val="0"/>
              </a:spcBef>
              <a:spcAft>
                <a:spcPts val="0"/>
              </a:spcAft>
              <a:buClr>
                <a:srgbClr val="C00000"/>
              </a:buClr>
              <a:buSzPct val="89000"/>
              <a:buFont typeface="Wingdings" panose="05000000000000000000" pitchFamily="2" charset="2"/>
              <a:buNone/>
              <a:defRPr/>
            </a:pPr>
            <a:r>
              <a:rPr kumimoji="0" lang="zh-CN" altLang="en-US" sz="1800" b="0" i="0" u="none" strike="noStrike" kern="100" cap="none" spc="0" normalizeH="0" baseline="0" noProof="0" dirty="0">
                <a:ln>
                  <a:noFill/>
                </a:ln>
                <a:solidFill>
                  <a:prstClr val="black"/>
                </a:solidFill>
                <a:effectLst/>
                <a:uLnTx/>
                <a:uFillTx/>
                <a:latin typeface="楷体" panose="02010609060101010101" charset="-122"/>
                <a:ea typeface="楷体" panose="02010609060101010101" charset="-122"/>
                <a:cs typeface="楷体" panose="02010609060101010101" charset="-122"/>
                <a:sym typeface="+mn-ea"/>
              </a:rPr>
              <a:t>提出了新的降采样投影方法LDPv2</a:t>
            </a:r>
            <a:r>
              <a:rPr kumimoji="0" lang="en-US" altLang="zh-CN" sz="1800" b="0" i="0" u="none" strike="noStrike" kern="100" cap="none" spc="0" normalizeH="0" baseline="0" noProof="0" dirty="0">
                <a:ln>
                  <a:noFill/>
                </a:ln>
                <a:solidFill>
                  <a:prstClr val="black"/>
                </a:solidFill>
                <a:effectLst/>
                <a:uLnTx/>
                <a:uFillTx/>
                <a:latin typeface="楷体" panose="02010609060101010101" charset="-122"/>
                <a:ea typeface="楷体" panose="02010609060101010101" charset="-122"/>
                <a:cs typeface="楷体" panose="02010609060101010101" charset="-122"/>
                <a:sym typeface="+mn-ea"/>
              </a:rPr>
              <a:t>+</a:t>
            </a:r>
            <a:r>
              <a:rPr kumimoji="0" lang="zh-CN" altLang="en-US" sz="1800" b="0" i="0" u="none" strike="noStrike" kern="100" cap="none" spc="0" normalizeH="0" baseline="0" noProof="0" dirty="0">
                <a:ln>
                  <a:noFill/>
                </a:ln>
                <a:solidFill>
                  <a:prstClr val="black"/>
                </a:solidFill>
                <a:effectLst/>
                <a:uLnTx/>
                <a:uFillTx/>
                <a:latin typeface="楷体" panose="02010609060101010101" charset="-122"/>
                <a:ea typeface="楷体" panose="02010609060101010101" charset="-122"/>
                <a:cs typeface="楷体" panose="02010609060101010101" charset="-122"/>
                <a:sym typeface="+mn-ea"/>
              </a:rPr>
              <a:t>采用小型大语言模型</a:t>
            </a:r>
            <a:r>
              <a:rPr kumimoji="0" lang="en-US" altLang="zh-CN" sz="1800" b="0" i="0" u="none" strike="noStrike" kern="100" cap="none" spc="0" normalizeH="0" baseline="0" noProof="0" dirty="0" err="1">
                <a:ln>
                  <a:noFill/>
                </a:ln>
                <a:solidFill>
                  <a:prstClr val="black"/>
                </a:solidFill>
                <a:effectLst/>
                <a:uLnTx/>
                <a:uFillTx/>
                <a:latin typeface="楷体" panose="02010609060101010101" charset="-122"/>
                <a:ea typeface="楷体" panose="02010609060101010101" charset="-122"/>
                <a:cs typeface="楷体" panose="02010609060101010101" charset="-122"/>
                <a:sym typeface="+mn-ea"/>
              </a:rPr>
              <a:t>MobileLLaMA</a:t>
            </a:r>
            <a:endParaRPr kumimoji="0" lang="en-US" altLang="zh-CN" sz="1800" b="0" i="0" u="none" strike="noStrike" kern="100" cap="none" spc="0" normalizeH="0" baseline="0" noProof="0" dirty="0">
              <a:ln>
                <a:noFill/>
              </a:ln>
              <a:solidFill>
                <a:prstClr val="black"/>
              </a:solidFill>
              <a:effectLst/>
              <a:uLnTx/>
              <a:uFillTx/>
              <a:latin typeface="楷体" panose="02010609060101010101" charset="-122"/>
              <a:ea typeface="楷体" panose="02010609060101010101" charset="-122"/>
              <a:cs typeface="楷体" panose="02010609060101010101" charset="-122"/>
            </a:endParaRPr>
          </a:p>
          <a:p>
            <a:pPr marL="0" marR="0" lvl="0" indent="0" algn="l" defTabSz="914400" rtl="0" eaLnBrk="1" fontAlgn="auto" latinLnBrk="0" hangingPunct="1">
              <a:lnSpc>
                <a:spcPct val="120000"/>
              </a:lnSpc>
              <a:spcBef>
                <a:spcPts val="0"/>
              </a:spcBef>
              <a:spcAft>
                <a:spcPts val="0"/>
              </a:spcAft>
              <a:buClr>
                <a:srgbClr val="C00000"/>
              </a:buClr>
              <a:buSzPct val="89000"/>
              <a:buFont typeface="Wingdings" panose="05000000000000000000" pitchFamily="2" charset="2"/>
              <a:buNone/>
              <a:defRPr/>
            </a:pPr>
            <a:endParaRPr kumimoji="0" lang="en-US" sz="1800" b="0" i="0" u="none" strike="noStrike" kern="1200" cap="none" spc="0" normalizeH="0" baseline="0" noProof="0" dirty="0" err="1">
              <a:ln>
                <a:noFill/>
              </a:ln>
              <a:solidFill>
                <a:srgbClr val="C00000"/>
              </a:solidFill>
              <a:effectLst/>
              <a:uLnTx/>
              <a:uFillTx/>
              <a:latin typeface="楷体" panose="02010609060101010101" charset="-122"/>
              <a:ea typeface="楷体" panose="02010609060101010101" charset="-122"/>
              <a:cs typeface="楷体" panose="02010609060101010101" charset="-122"/>
            </a:endParaRPr>
          </a:p>
        </p:txBody>
      </p:sp>
      <p:sp>
        <p:nvSpPr>
          <p:cNvPr id="92" name="内容占位符 5"/>
          <p:cNvSpPr txBox="1"/>
          <p:nvPr>
            <p:custDataLst>
              <p:tags r:id="rId22"/>
            </p:custDataLst>
          </p:nvPr>
        </p:nvSpPr>
        <p:spPr>
          <a:xfrm>
            <a:off x="6269047" y="2201940"/>
            <a:ext cx="1814100" cy="1412874"/>
          </a:xfrm>
          <a:prstGeom prst="rect">
            <a:avLst/>
          </a:prstGeom>
        </p:spPr>
        <p:txBody>
          <a:bodyPr vert="horz" lIns="91440" tIns="45720" rIns="91440" bIns="45720" rtlCol="0">
            <a:normAutofit fontScale="85000" lnSpcReduction="10000"/>
          </a:bodyPr>
          <a:lstStyle>
            <a:lvl1pPr marL="342900" indent="-342900" algn="l" defTabSz="914400" rtl="0" eaLnBrk="1" latinLnBrk="0" hangingPunct="1">
              <a:spcBef>
                <a:spcPct val="20000"/>
              </a:spcBef>
              <a:buClr>
                <a:srgbClr val="C00000"/>
              </a:buClr>
              <a:buSzPct val="89000"/>
              <a:buFont typeface="Wingdings" panose="05000000000000000000" pitchFamily="2" charset="2"/>
              <a:buChar char="p"/>
              <a:defRPr sz="3200" b="1" kern="1200">
                <a:solidFill>
                  <a:schemeClr val="tx1"/>
                </a:solidFill>
                <a:effectLst/>
                <a:latin typeface="微软雅黑" panose="020B0503020204020204" pitchFamily="34" charset="-122"/>
                <a:ea typeface="微软雅黑" panose="020B0503020204020204" pitchFamily="34" charset="-122"/>
                <a:cs typeface="Times New Roman" panose="02020503050405090304" pitchFamily="18" charset="0"/>
              </a:defRPr>
            </a:lvl1pPr>
            <a:lvl2pPr marL="742950" indent="-285750" algn="l" defTabSz="914400" rtl="0" eaLnBrk="1" latinLnBrk="0" hangingPunct="1">
              <a:spcBef>
                <a:spcPct val="20000"/>
              </a:spcBef>
              <a:buClr>
                <a:srgbClr val="C00000"/>
              </a:buClr>
              <a:buSzPct val="89000"/>
              <a:buFont typeface="Wingdings" panose="05000000000000000000" pitchFamily="2" charset="2"/>
              <a:buChar char="n"/>
              <a:defRPr sz="2800" b="1" kern="1200">
                <a:solidFill>
                  <a:schemeClr val="tx1"/>
                </a:solidFill>
                <a:effectLst/>
                <a:latin typeface="微软雅黑" panose="020B0503020204020204" pitchFamily="34" charset="-122"/>
                <a:ea typeface="微软雅黑" panose="020B0503020204020204" pitchFamily="34" charset="-122"/>
                <a:cs typeface="Times New Roman" panose="02020503050405090304" pitchFamily="18" charset="0"/>
              </a:defRPr>
            </a:lvl2pPr>
            <a:lvl3pPr marL="1143000" indent="-228600" algn="l" defTabSz="914400" rtl="0" eaLnBrk="1" latinLnBrk="0" hangingPunct="1">
              <a:spcBef>
                <a:spcPct val="20000"/>
              </a:spcBef>
              <a:buSzPct val="135000"/>
              <a:buFontTx/>
              <a:buBlip>
                <a:blip r:embed="rId12"/>
              </a:buBlip>
              <a:defRPr sz="2400" kern="1200">
                <a:solidFill>
                  <a:schemeClr val="tx1"/>
                </a:solidFill>
                <a:effectLst/>
                <a:latin typeface="微软雅黑" panose="020B0503020204020204" pitchFamily="34" charset="-122"/>
                <a:ea typeface="微软雅黑" panose="020B0503020204020204" pitchFamily="34" charset="-122"/>
                <a:cs typeface="Times New Roman" panose="02020503050405090304" pitchFamily="18" charset="0"/>
              </a:defRPr>
            </a:lvl3pPr>
            <a:lvl4pPr marL="1600200" indent="-228600" algn="l" defTabSz="914400" rtl="0" eaLnBrk="1" latinLnBrk="0" hangingPunct="1">
              <a:spcBef>
                <a:spcPct val="20000"/>
              </a:spcBef>
              <a:buFont typeface="Arial" panose="020B0604020202090204" pitchFamily="34" charset="0"/>
              <a:buChar char="–"/>
              <a:defRPr sz="2000" kern="1200">
                <a:solidFill>
                  <a:schemeClr val="tx1"/>
                </a:solidFill>
                <a:effectLst/>
                <a:latin typeface="微软雅黑" panose="020B0503020204020204" pitchFamily="34" charset="-122"/>
                <a:ea typeface="微软雅黑" panose="020B0503020204020204" pitchFamily="34" charset="-122"/>
                <a:cs typeface="Times New Roman" panose="02020503050405090304" pitchFamily="18" charset="0"/>
              </a:defRPr>
            </a:lvl4pPr>
            <a:lvl5pPr marL="2057400" indent="-228600" algn="l" defTabSz="914400" rtl="0" eaLnBrk="1" latinLnBrk="0" hangingPunct="1">
              <a:spcBef>
                <a:spcPct val="20000"/>
              </a:spcBef>
              <a:buFont typeface="Arial" panose="020B0604020202090204" pitchFamily="34" charset="0"/>
              <a:buChar char="»"/>
              <a:defRPr sz="2000" kern="1200">
                <a:solidFill>
                  <a:schemeClr val="tx1"/>
                </a:solidFill>
                <a:effectLst/>
                <a:latin typeface="微软雅黑" panose="020B0503020204020204" pitchFamily="34" charset="-122"/>
                <a:ea typeface="微软雅黑" panose="020B0503020204020204" pitchFamily="34" charset="-122"/>
                <a:cs typeface="Times New Roman" panose="02020503050405090304" pitchFamily="18" charset="0"/>
              </a:defRPr>
            </a:lvl5pPr>
            <a:lvl6pPr marL="25146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0"/>
              </a:spcBef>
              <a:spcAft>
                <a:spcPts val="0"/>
              </a:spcAft>
              <a:buClr>
                <a:srgbClr val="C00000"/>
              </a:buClr>
              <a:buSzPct val="89000"/>
              <a:buFont typeface="Wingdings" panose="05000000000000000000" pitchFamily="2" charset="2"/>
              <a:buChar char="p"/>
              <a:defRPr/>
            </a:pPr>
            <a:r>
              <a:rPr kumimoji="0" lang="en-US" sz="19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503050405090304" pitchFamily="18" charset="0"/>
              </a:rPr>
              <a:t>FastV</a:t>
            </a:r>
            <a:endParaRPr kumimoji="0" lang="en-US" sz="19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503050405090304" pitchFamily="18" charset="0"/>
            </a:endParaRPr>
          </a:p>
          <a:p>
            <a:pPr marL="0" marR="0" lvl="0" indent="0" algn="l" defTabSz="914400" rtl="0" eaLnBrk="1" fontAlgn="auto" latinLnBrk="0" hangingPunct="1">
              <a:lnSpc>
                <a:spcPct val="120000"/>
              </a:lnSpc>
              <a:spcBef>
                <a:spcPts val="0"/>
              </a:spcBef>
              <a:spcAft>
                <a:spcPts val="0"/>
              </a:spcAft>
              <a:buClr>
                <a:srgbClr val="C00000"/>
              </a:buClr>
              <a:buSzPct val="89000"/>
              <a:buFont typeface="Wingdings" panose="05000000000000000000" pitchFamily="2" charset="2"/>
              <a:buNone/>
              <a:defRPr/>
            </a:pPr>
            <a:r>
              <a:rPr kumimoji="0" lang="zh-CN" altLang="en-US" sz="1800" b="0" i="0" u="none" strike="noStrike" kern="100" cap="none" spc="0" normalizeH="0" baseline="0" noProof="0" dirty="0">
                <a:ln>
                  <a:noFill/>
                </a:ln>
                <a:solidFill>
                  <a:prstClr val="black"/>
                </a:solidFill>
                <a:effectLst/>
                <a:uLnTx/>
                <a:uFillTx/>
                <a:latin typeface="楷体" panose="02010609060101010101" charset="-122"/>
                <a:ea typeface="楷体" panose="02010609060101010101" charset="-122"/>
                <a:cs typeface="楷体" panose="02010609060101010101" charset="-122"/>
                <a:sym typeface="+mn-ea"/>
              </a:rPr>
              <a:t>利用平均注意力得分对视觉令牌进行排序，稀疏化得分较低的令牌</a:t>
            </a:r>
            <a:endParaRPr kumimoji="0" lang="en-US" altLang="zh-CN" sz="1800" b="0" i="0" u="none" strike="noStrike" kern="100" cap="none" spc="0" normalizeH="0" baseline="0" noProof="0" dirty="0">
              <a:ln>
                <a:noFill/>
              </a:ln>
              <a:solidFill>
                <a:prstClr val="black"/>
              </a:solidFill>
              <a:effectLst/>
              <a:uLnTx/>
              <a:uFillTx/>
              <a:latin typeface="楷体" panose="02010609060101010101" charset="-122"/>
              <a:ea typeface="楷体" panose="02010609060101010101" charset="-122"/>
              <a:cs typeface="楷体" panose="02010609060101010101" charset="-122"/>
            </a:endParaRPr>
          </a:p>
          <a:p>
            <a:pPr marL="0" marR="0" lvl="0" indent="0" algn="l" defTabSz="914400" rtl="0" eaLnBrk="1" fontAlgn="auto" latinLnBrk="0" hangingPunct="1">
              <a:lnSpc>
                <a:spcPct val="120000"/>
              </a:lnSpc>
              <a:spcBef>
                <a:spcPts val="0"/>
              </a:spcBef>
              <a:spcAft>
                <a:spcPts val="0"/>
              </a:spcAft>
              <a:buClr>
                <a:srgbClr val="C00000"/>
              </a:buClr>
              <a:buSzPct val="89000"/>
              <a:buFont typeface="Wingdings" panose="05000000000000000000" pitchFamily="2" charset="2"/>
              <a:buNone/>
              <a:defRPr/>
            </a:pPr>
            <a:endParaRPr kumimoji="0" lang="en-US" sz="1800" b="0" i="0" u="none" strike="noStrike" kern="1200" cap="none" spc="0" normalizeH="0" baseline="0" noProof="0" dirty="0">
              <a:ln>
                <a:noFill/>
              </a:ln>
              <a:solidFill>
                <a:srgbClr val="C00000"/>
              </a:solidFill>
              <a:effectLst/>
              <a:uLnTx/>
              <a:uFillTx/>
              <a:latin typeface="楷体" panose="02010609060101010101" charset="-122"/>
              <a:ea typeface="楷体" panose="02010609060101010101" charset="-122"/>
              <a:cs typeface="楷体" panose="02010609060101010101" charset="-122"/>
            </a:endParaRPr>
          </a:p>
        </p:txBody>
      </p:sp>
      <p:sp>
        <p:nvSpPr>
          <p:cNvPr id="93" name="内容占位符 5"/>
          <p:cNvSpPr txBox="1"/>
          <p:nvPr>
            <p:custDataLst>
              <p:tags r:id="rId23"/>
            </p:custDataLst>
          </p:nvPr>
        </p:nvSpPr>
        <p:spPr>
          <a:xfrm>
            <a:off x="8189598" y="2201940"/>
            <a:ext cx="1864409" cy="141287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C00000"/>
              </a:buClr>
              <a:buSzPct val="89000"/>
              <a:buFont typeface="Wingdings" panose="05000000000000000000" pitchFamily="2" charset="2"/>
              <a:buChar char="p"/>
              <a:defRPr sz="3200" b="1" kern="1200">
                <a:solidFill>
                  <a:schemeClr val="tx1"/>
                </a:solidFill>
                <a:effectLst/>
                <a:latin typeface="微软雅黑" panose="020B0503020204020204" pitchFamily="34" charset="-122"/>
                <a:ea typeface="微软雅黑" panose="020B0503020204020204" pitchFamily="34" charset="-122"/>
                <a:cs typeface="Times New Roman" panose="02020503050405090304" pitchFamily="18" charset="0"/>
              </a:defRPr>
            </a:lvl1pPr>
            <a:lvl2pPr marL="742950" indent="-285750" algn="l" defTabSz="914400" rtl="0" eaLnBrk="1" latinLnBrk="0" hangingPunct="1">
              <a:spcBef>
                <a:spcPct val="20000"/>
              </a:spcBef>
              <a:buClr>
                <a:srgbClr val="C00000"/>
              </a:buClr>
              <a:buSzPct val="89000"/>
              <a:buFont typeface="Wingdings" panose="05000000000000000000" pitchFamily="2" charset="2"/>
              <a:buChar char="n"/>
              <a:defRPr sz="2800" b="1" kern="1200">
                <a:solidFill>
                  <a:schemeClr val="tx1"/>
                </a:solidFill>
                <a:effectLst/>
                <a:latin typeface="微软雅黑" panose="020B0503020204020204" pitchFamily="34" charset="-122"/>
                <a:ea typeface="微软雅黑" panose="020B0503020204020204" pitchFamily="34" charset="-122"/>
                <a:cs typeface="Times New Roman" panose="02020503050405090304" pitchFamily="18" charset="0"/>
              </a:defRPr>
            </a:lvl2pPr>
            <a:lvl3pPr marL="1143000" indent="-228600" algn="l" defTabSz="914400" rtl="0" eaLnBrk="1" latinLnBrk="0" hangingPunct="1">
              <a:spcBef>
                <a:spcPct val="20000"/>
              </a:spcBef>
              <a:buSzPct val="135000"/>
              <a:buFontTx/>
              <a:buBlip>
                <a:blip r:embed="rId12"/>
              </a:buBlip>
              <a:defRPr sz="2400" kern="1200">
                <a:solidFill>
                  <a:schemeClr val="tx1"/>
                </a:solidFill>
                <a:effectLst/>
                <a:latin typeface="微软雅黑" panose="020B0503020204020204" pitchFamily="34" charset="-122"/>
                <a:ea typeface="微软雅黑" panose="020B0503020204020204" pitchFamily="34" charset="-122"/>
                <a:cs typeface="Times New Roman" panose="02020503050405090304" pitchFamily="18" charset="0"/>
              </a:defRPr>
            </a:lvl3pPr>
            <a:lvl4pPr marL="1600200" indent="-228600" algn="l" defTabSz="914400" rtl="0" eaLnBrk="1" latinLnBrk="0" hangingPunct="1">
              <a:spcBef>
                <a:spcPct val="20000"/>
              </a:spcBef>
              <a:buFont typeface="Arial" panose="020B0604020202090204" pitchFamily="34" charset="0"/>
              <a:buChar char="–"/>
              <a:defRPr sz="2000" kern="1200">
                <a:solidFill>
                  <a:schemeClr val="tx1"/>
                </a:solidFill>
                <a:effectLst/>
                <a:latin typeface="微软雅黑" panose="020B0503020204020204" pitchFamily="34" charset="-122"/>
                <a:ea typeface="微软雅黑" panose="020B0503020204020204" pitchFamily="34" charset="-122"/>
                <a:cs typeface="Times New Roman" panose="02020503050405090304" pitchFamily="18" charset="0"/>
              </a:defRPr>
            </a:lvl4pPr>
            <a:lvl5pPr marL="2057400" indent="-228600" algn="l" defTabSz="914400" rtl="0" eaLnBrk="1" latinLnBrk="0" hangingPunct="1">
              <a:spcBef>
                <a:spcPct val="20000"/>
              </a:spcBef>
              <a:buFont typeface="Arial" panose="020B0604020202090204" pitchFamily="34" charset="0"/>
              <a:buChar char="»"/>
              <a:defRPr sz="2000" kern="1200">
                <a:solidFill>
                  <a:schemeClr val="tx1"/>
                </a:solidFill>
                <a:effectLst/>
                <a:latin typeface="微软雅黑" panose="020B0503020204020204" pitchFamily="34" charset="-122"/>
                <a:ea typeface="微软雅黑" panose="020B0503020204020204" pitchFamily="34" charset="-122"/>
                <a:cs typeface="Times New Roman" panose="02020503050405090304" pitchFamily="18" charset="0"/>
              </a:defRPr>
            </a:lvl5pPr>
            <a:lvl6pPr marL="25146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0"/>
              </a:spcBef>
              <a:spcAft>
                <a:spcPts val="0"/>
              </a:spcAft>
              <a:buClr>
                <a:srgbClr val="C00000"/>
              </a:buClr>
              <a:buSzPct val="89000"/>
              <a:buFont typeface="Wingdings" panose="05000000000000000000" pitchFamily="2" charset="2"/>
              <a:buChar char="p"/>
              <a:defRPr/>
            </a:pPr>
            <a:r>
              <a:rPr kumimoji="0" lang="en-US" sz="16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503050405090304" pitchFamily="18" charset="0"/>
              </a:rPr>
              <a:t>VoCo-LLaMA</a:t>
            </a:r>
            <a:endParaRPr kumimoji="0" lang="en-US" sz="1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503050405090304" pitchFamily="18" charset="0"/>
            </a:endParaRPr>
          </a:p>
          <a:p>
            <a:pPr marL="0" marR="0" lvl="0" indent="0" algn="l" defTabSz="914400" rtl="0" eaLnBrk="1" fontAlgn="auto" latinLnBrk="0" hangingPunct="1">
              <a:lnSpc>
                <a:spcPct val="120000"/>
              </a:lnSpc>
              <a:spcBef>
                <a:spcPts val="0"/>
              </a:spcBef>
              <a:spcAft>
                <a:spcPts val="0"/>
              </a:spcAft>
              <a:buClr>
                <a:srgbClr val="C00000"/>
              </a:buClr>
              <a:buSzPct val="89000"/>
              <a:buFont typeface="Wingdings" panose="05000000000000000000" pitchFamily="2" charset="2"/>
              <a:buNone/>
              <a:defRPr/>
            </a:pPr>
            <a:r>
              <a:rPr kumimoji="0" lang="zh-CN" altLang="en-US" sz="1400" b="0" i="0" u="none" strike="noStrike" kern="100" cap="none" spc="0" normalizeH="0" baseline="0" noProof="0" dirty="0">
                <a:ln>
                  <a:noFill/>
                </a:ln>
                <a:solidFill>
                  <a:prstClr val="black"/>
                </a:solidFill>
                <a:effectLst/>
                <a:uLnTx/>
                <a:uFillTx/>
                <a:latin typeface="楷体" panose="02010609060101010101" charset="-122"/>
                <a:ea typeface="楷体" panose="02010609060101010101" charset="-122"/>
                <a:cs typeface="楷体" panose="02010609060101010101" charset="-122"/>
                <a:sym typeface="+mn-ea"/>
              </a:rPr>
              <a:t>引入</a:t>
            </a:r>
            <a:r>
              <a:rPr kumimoji="0" lang="en-US" altLang="zh-CN" sz="1400" b="0" i="0" u="none" strike="noStrike" kern="100" cap="none" spc="0" normalizeH="0" baseline="0" noProof="0" dirty="0" err="1">
                <a:ln>
                  <a:noFill/>
                </a:ln>
                <a:solidFill>
                  <a:prstClr val="black"/>
                </a:solidFill>
                <a:effectLst/>
                <a:uLnTx/>
                <a:uFillTx/>
                <a:latin typeface="楷体" panose="02010609060101010101" charset="-122"/>
                <a:ea typeface="楷体" panose="02010609060101010101" charset="-122"/>
                <a:cs typeface="楷体" panose="02010609060101010101" charset="-122"/>
                <a:sym typeface="+mn-ea"/>
              </a:rPr>
              <a:t>VoCo</a:t>
            </a:r>
            <a:r>
              <a:rPr kumimoji="0" lang="en-US" altLang="zh-CN" sz="1400" b="0" i="0" u="none" strike="noStrike" kern="100" cap="none" spc="0" normalizeH="0" baseline="0" noProof="0" dirty="0">
                <a:ln>
                  <a:noFill/>
                </a:ln>
                <a:solidFill>
                  <a:prstClr val="black"/>
                </a:solidFill>
                <a:effectLst/>
                <a:uLnTx/>
                <a:uFillTx/>
                <a:latin typeface="楷体" panose="02010609060101010101" charset="-122"/>
                <a:ea typeface="楷体" panose="02010609060101010101" charset="-122"/>
                <a:cs typeface="楷体" panose="02010609060101010101" charset="-122"/>
                <a:sym typeface="+mn-ea"/>
              </a:rPr>
              <a:t>-token</a:t>
            </a:r>
            <a:r>
              <a:rPr kumimoji="0" lang="zh-CN" altLang="en-US" sz="1400" b="0" i="0" u="none" strike="noStrike" kern="100" cap="none" spc="0" normalizeH="0" baseline="0" noProof="0" dirty="0">
                <a:ln>
                  <a:noFill/>
                </a:ln>
                <a:solidFill>
                  <a:prstClr val="black"/>
                </a:solidFill>
                <a:effectLst/>
                <a:uLnTx/>
                <a:uFillTx/>
                <a:latin typeface="楷体" panose="02010609060101010101" charset="-122"/>
                <a:ea typeface="楷体" panose="02010609060101010101" charset="-122"/>
                <a:cs typeface="楷体" panose="02010609060101010101" charset="-122"/>
                <a:sym typeface="+mn-ea"/>
              </a:rPr>
              <a:t>，将视觉令牌的信息压缩到</a:t>
            </a:r>
            <a:r>
              <a:rPr kumimoji="0" lang="en-US" altLang="zh-CN" sz="1400" b="0" i="0" u="none" strike="noStrike" kern="100" cap="none" spc="0" normalizeH="0" baseline="0" noProof="0" dirty="0" err="1">
                <a:ln>
                  <a:noFill/>
                </a:ln>
                <a:solidFill>
                  <a:prstClr val="black"/>
                </a:solidFill>
                <a:effectLst/>
                <a:uLnTx/>
                <a:uFillTx/>
                <a:latin typeface="楷体" panose="02010609060101010101" charset="-122"/>
                <a:ea typeface="楷体" panose="02010609060101010101" charset="-122"/>
                <a:cs typeface="楷体" panose="02010609060101010101" charset="-122"/>
                <a:sym typeface="+mn-ea"/>
              </a:rPr>
              <a:t>VoCo</a:t>
            </a:r>
            <a:r>
              <a:rPr kumimoji="0" lang="en-US" altLang="zh-CN" sz="1400" b="0" i="0" u="none" strike="noStrike" kern="100" cap="none" spc="0" normalizeH="0" baseline="0" noProof="0" dirty="0">
                <a:ln>
                  <a:noFill/>
                </a:ln>
                <a:solidFill>
                  <a:prstClr val="black"/>
                </a:solidFill>
                <a:effectLst/>
                <a:uLnTx/>
                <a:uFillTx/>
                <a:latin typeface="楷体" panose="02010609060101010101" charset="-122"/>
                <a:ea typeface="楷体" panose="02010609060101010101" charset="-122"/>
                <a:cs typeface="楷体" panose="02010609060101010101" charset="-122"/>
                <a:sym typeface="+mn-ea"/>
              </a:rPr>
              <a:t>-token</a:t>
            </a:r>
            <a:r>
              <a:rPr kumimoji="0" lang="zh-CN" altLang="en-US" sz="1400" b="0" i="0" u="none" strike="noStrike" kern="100" cap="none" spc="0" normalizeH="0" baseline="0" noProof="0" dirty="0">
                <a:ln>
                  <a:noFill/>
                </a:ln>
                <a:solidFill>
                  <a:prstClr val="black"/>
                </a:solidFill>
                <a:effectLst/>
                <a:uLnTx/>
                <a:uFillTx/>
                <a:latin typeface="楷体" panose="02010609060101010101" charset="-122"/>
                <a:ea typeface="楷体" panose="02010609060101010101" charset="-122"/>
                <a:cs typeface="楷体" panose="02010609060101010101" charset="-122"/>
                <a:sym typeface="+mn-ea"/>
              </a:rPr>
              <a:t>上</a:t>
            </a:r>
            <a:endParaRPr kumimoji="0" lang="zh-CN" altLang="en-US" sz="1400" b="0" i="0" u="none" strike="noStrike" kern="100" cap="none" spc="0" normalizeH="0" baseline="0" noProof="0" dirty="0">
              <a:ln>
                <a:noFill/>
              </a:ln>
              <a:solidFill>
                <a:prstClr val="black"/>
              </a:solidFill>
              <a:effectLst/>
              <a:uLnTx/>
              <a:uFillTx/>
              <a:latin typeface="楷体" panose="02010609060101010101" charset="-122"/>
              <a:ea typeface="楷体" panose="02010609060101010101" charset="-122"/>
              <a:cs typeface="楷体" panose="02010609060101010101" charset="-122"/>
            </a:endParaRPr>
          </a:p>
          <a:p>
            <a:pPr marL="0" marR="0" lvl="0" indent="0" algn="l" defTabSz="914400" rtl="0" eaLnBrk="1" fontAlgn="auto" latinLnBrk="0" hangingPunct="1">
              <a:lnSpc>
                <a:spcPct val="120000"/>
              </a:lnSpc>
              <a:spcBef>
                <a:spcPts val="0"/>
              </a:spcBef>
              <a:spcAft>
                <a:spcPts val="0"/>
              </a:spcAft>
              <a:buClr>
                <a:srgbClr val="C00000"/>
              </a:buClr>
              <a:buSzPct val="89000"/>
              <a:buFont typeface="Wingdings" panose="05000000000000000000" pitchFamily="2" charset="2"/>
              <a:buNone/>
              <a:defRPr/>
            </a:pPr>
            <a:endParaRPr kumimoji="0" lang="zh-CN" altLang="en-US" sz="1400" b="0" i="0" u="none" strike="noStrike" kern="100" cap="none" spc="0" normalizeH="0" baseline="0" noProof="0" dirty="0">
              <a:ln>
                <a:noFill/>
              </a:ln>
              <a:solidFill>
                <a:srgbClr val="C00000"/>
              </a:solidFill>
              <a:effectLst/>
              <a:uLnTx/>
              <a:uFillTx/>
              <a:latin typeface="楷体" panose="02010609060101010101" charset="-122"/>
              <a:ea typeface="楷体" panose="02010609060101010101" charset="-122"/>
              <a:cs typeface="楷体" panose="02010609060101010101" charset="-122"/>
            </a:endParaRPr>
          </a:p>
        </p:txBody>
      </p:sp>
      <p:sp>
        <p:nvSpPr>
          <p:cNvPr id="94" name="内容占位符 5"/>
          <p:cNvSpPr txBox="1"/>
          <p:nvPr>
            <p:custDataLst>
              <p:tags r:id="rId24"/>
            </p:custDataLst>
          </p:nvPr>
        </p:nvSpPr>
        <p:spPr>
          <a:xfrm>
            <a:off x="10137247" y="2201940"/>
            <a:ext cx="1864409" cy="141287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C00000"/>
              </a:buClr>
              <a:buSzPct val="89000"/>
              <a:buFont typeface="Wingdings" panose="05000000000000000000" pitchFamily="2" charset="2"/>
              <a:buChar char="p"/>
              <a:defRPr sz="3200" b="1" kern="1200">
                <a:solidFill>
                  <a:schemeClr val="tx1"/>
                </a:solidFill>
                <a:effectLst/>
                <a:latin typeface="微软雅黑" panose="020B0503020204020204" pitchFamily="34" charset="-122"/>
                <a:ea typeface="微软雅黑" panose="020B0503020204020204" pitchFamily="34" charset="-122"/>
                <a:cs typeface="Times New Roman" panose="02020503050405090304" pitchFamily="18" charset="0"/>
              </a:defRPr>
            </a:lvl1pPr>
            <a:lvl2pPr marL="742950" indent="-285750" algn="l" defTabSz="914400" rtl="0" eaLnBrk="1" latinLnBrk="0" hangingPunct="1">
              <a:spcBef>
                <a:spcPct val="20000"/>
              </a:spcBef>
              <a:buClr>
                <a:srgbClr val="C00000"/>
              </a:buClr>
              <a:buSzPct val="89000"/>
              <a:buFont typeface="Wingdings" panose="05000000000000000000" pitchFamily="2" charset="2"/>
              <a:buChar char="n"/>
              <a:defRPr sz="2800" b="1" kern="1200">
                <a:solidFill>
                  <a:schemeClr val="tx1"/>
                </a:solidFill>
                <a:effectLst/>
                <a:latin typeface="微软雅黑" panose="020B0503020204020204" pitchFamily="34" charset="-122"/>
                <a:ea typeface="微软雅黑" panose="020B0503020204020204" pitchFamily="34" charset="-122"/>
                <a:cs typeface="Times New Roman" panose="02020503050405090304" pitchFamily="18" charset="0"/>
              </a:defRPr>
            </a:lvl2pPr>
            <a:lvl3pPr marL="1143000" indent="-228600" algn="l" defTabSz="914400" rtl="0" eaLnBrk="1" latinLnBrk="0" hangingPunct="1">
              <a:spcBef>
                <a:spcPct val="20000"/>
              </a:spcBef>
              <a:buSzPct val="135000"/>
              <a:buFontTx/>
              <a:buBlip>
                <a:blip r:embed="rId12"/>
              </a:buBlip>
              <a:defRPr sz="2400" kern="1200">
                <a:solidFill>
                  <a:schemeClr val="tx1"/>
                </a:solidFill>
                <a:effectLst/>
                <a:latin typeface="微软雅黑" panose="020B0503020204020204" pitchFamily="34" charset="-122"/>
                <a:ea typeface="微软雅黑" panose="020B0503020204020204" pitchFamily="34" charset="-122"/>
                <a:cs typeface="Times New Roman" panose="02020503050405090304" pitchFamily="18" charset="0"/>
              </a:defRPr>
            </a:lvl3pPr>
            <a:lvl4pPr marL="1600200" indent="-228600" algn="l" defTabSz="914400" rtl="0" eaLnBrk="1" latinLnBrk="0" hangingPunct="1">
              <a:spcBef>
                <a:spcPct val="20000"/>
              </a:spcBef>
              <a:buFont typeface="Arial" panose="020B0604020202090204" pitchFamily="34" charset="0"/>
              <a:buChar char="–"/>
              <a:defRPr sz="2000" kern="1200">
                <a:solidFill>
                  <a:schemeClr val="tx1"/>
                </a:solidFill>
                <a:effectLst/>
                <a:latin typeface="微软雅黑" panose="020B0503020204020204" pitchFamily="34" charset="-122"/>
                <a:ea typeface="微软雅黑" panose="020B0503020204020204" pitchFamily="34" charset="-122"/>
                <a:cs typeface="Times New Roman" panose="02020503050405090304" pitchFamily="18" charset="0"/>
              </a:defRPr>
            </a:lvl4pPr>
            <a:lvl5pPr marL="2057400" indent="-228600" algn="l" defTabSz="914400" rtl="0" eaLnBrk="1" latinLnBrk="0" hangingPunct="1">
              <a:spcBef>
                <a:spcPct val="20000"/>
              </a:spcBef>
              <a:buFont typeface="Arial" panose="020B0604020202090204" pitchFamily="34" charset="0"/>
              <a:buChar char="»"/>
              <a:defRPr sz="2000" kern="1200">
                <a:solidFill>
                  <a:schemeClr val="tx1"/>
                </a:solidFill>
                <a:effectLst/>
                <a:latin typeface="微软雅黑" panose="020B0503020204020204" pitchFamily="34" charset="-122"/>
                <a:ea typeface="微软雅黑" panose="020B0503020204020204" pitchFamily="34" charset="-122"/>
                <a:cs typeface="Times New Roman" panose="02020503050405090304" pitchFamily="18" charset="0"/>
              </a:defRPr>
            </a:lvl5pPr>
            <a:lvl6pPr marL="25146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0"/>
              </a:spcBef>
              <a:spcAft>
                <a:spcPts val="0"/>
              </a:spcAft>
              <a:buClr>
                <a:srgbClr val="C00000"/>
              </a:buClr>
              <a:buSzPct val="89000"/>
              <a:buFont typeface="Wingdings" panose="05000000000000000000" pitchFamily="2" charset="2"/>
              <a:buChar char="p"/>
              <a:defRPr/>
            </a:pPr>
            <a:r>
              <a:rPr kumimoji="0" lang="en-US" sz="1600" b="1" i="0" u="none" strike="noStrike" kern="1200" cap="none" spc="0" normalizeH="0" baseline="0" noProof="0" dirty="0" err="1">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503050405090304" pitchFamily="18" charset="0"/>
              </a:rPr>
              <a:t>LLAVADI</a:t>
            </a:r>
            <a:endParaRPr kumimoji="0" lang="en-US" sz="1600" b="1" i="0" u="none" strike="noStrike" kern="1200" cap="none" spc="0" normalizeH="0" baseline="0" noProof="0" dirty="0" err="1">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503050405090304" pitchFamily="18" charset="0"/>
            </a:endParaRPr>
          </a:p>
          <a:p>
            <a:pPr marL="0" marR="0" lvl="0" indent="0" algn="l" defTabSz="914400" rtl="0" eaLnBrk="1" fontAlgn="auto" latinLnBrk="0" hangingPunct="1">
              <a:lnSpc>
                <a:spcPct val="120000"/>
              </a:lnSpc>
              <a:spcBef>
                <a:spcPts val="0"/>
              </a:spcBef>
              <a:spcAft>
                <a:spcPts val="0"/>
              </a:spcAft>
              <a:buClr>
                <a:srgbClr val="C00000"/>
              </a:buClr>
              <a:buSzPct val="89000"/>
              <a:buFont typeface="Wingdings" panose="05000000000000000000" pitchFamily="2" charset="2"/>
              <a:buNone/>
              <a:defRPr/>
            </a:pPr>
            <a:r>
              <a:rPr kumimoji="0" lang="zh-CN" altLang="en-US" sz="1400" b="0" i="0" u="none" strike="noStrike" kern="100" cap="none" spc="0" normalizeH="0" baseline="0" noProof="0" dirty="0">
                <a:ln>
                  <a:noFill/>
                </a:ln>
                <a:solidFill>
                  <a:prstClr val="black"/>
                </a:solidFill>
                <a:effectLst/>
                <a:uLnTx/>
                <a:uFillTx/>
                <a:latin typeface="楷体" panose="02010609060101010101" charset="-122"/>
                <a:ea typeface="楷体" panose="02010609060101010101" charset="-122"/>
                <a:cs typeface="楷体" panose="02010609060101010101" charset="-122"/>
                <a:sym typeface="+mn-ea"/>
              </a:rPr>
              <a:t>提出了一种新的多模态大语言模型知识蒸馏框架</a:t>
            </a:r>
            <a:endParaRPr kumimoji="0" lang="zh-CN" altLang="en-US" sz="1400" b="0" i="0" u="none" strike="noStrike" kern="100" cap="none" spc="0" normalizeH="0" baseline="0" noProof="0" dirty="0">
              <a:ln>
                <a:noFill/>
              </a:ln>
              <a:solidFill>
                <a:prstClr val="black"/>
              </a:solidFill>
              <a:effectLst/>
              <a:uLnTx/>
              <a:uFillTx/>
              <a:latin typeface="楷体" panose="02010609060101010101" charset="-122"/>
              <a:ea typeface="楷体" panose="02010609060101010101" charset="-122"/>
              <a:cs typeface="楷体" panose="02010609060101010101" charset="-122"/>
            </a:endParaRPr>
          </a:p>
          <a:p>
            <a:pPr marL="0" marR="0" lvl="0" indent="0" algn="l" defTabSz="914400" rtl="0" eaLnBrk="1" fontAlgn="auto" latinLnBrk="0" hangingPunct="1">
              <a:lnSpc>
                <a:spcPct val="120000"/>
              </a:lnSpc>
              <a:spcBef>
                <a:spcPts val="0"/>
              </a:spcBef>
              <a:spcAft>
                <a:spcPts val="0"/>
              </a:spcAft>
              <a:buClr>
                <a:srgbClr val="C00000"/>
              </a:buClr>
              <a:buSzPct val="89000"/>
              <a:buFont typeface="Wingdings" panose="05000000000000000000" pitchFamily="2" charset="2"/>
              <a:buNone/>
              <a:defRPr/>
            </a:pPr>
            <a:endParaRPr kumimoji="0" lang="zh-CN" altLang="en-US" sz="1400" b="0" i="0" u="none" strike="noStrike" kern="100" cap="none" spc="0" normalizeH="0" baseline="0" noProof="0" dirty="0" err="1">
              <a:ln>
                <a:noFill/>
              </a:ln>
              <a:solidFill>
                <a:srgbClr val="C00000"/>
              </a:solidFill>
              <a:effectLst/>
              <a:uLnTx/>
              <a:uFillTx/>
              <a:latin typeface="楷体" panose="02010609060101010101" charset="-122"/>
              <a:ea typeface="楷体" panose="02010609060101010101" charset="-122"/>
              <a:cs typeface="楷体" panose="02010609060101010101" charset="-122"/>
            </a:endParaRPr>
          </a:p>
        </p:txBody>
      </p:sp>
      <p:sp>
        <p:nvSpPr>
          <p:cNvPr id="43" name="矩形 165"/>
          <p:cNvSpPr>
            <a:spLocks noChangeArrowheads="1"/>
          </p:cNvSpPr>
          <p:nvPr>
            <p:custDataLst>
              <p:tags r:id="rId25"/>
            </p:custDataLst>
          </p:nvPr>
        </p:nvSpPr>
        <p:spPr bwMode="auto">
          <a:xfrm>
            <a:off x="50800" y="4357680"/>
            <a:ext cx="14922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90204" pitchFamily="34" charset="0"/>
                <a:ea typeface="黑体" pitchFamily="2" charset="-122"/>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90204" pitchFamily="34" charset="0"/>
                <a:ea typeface="黑体" pitchFamily="2" charset="-122"/>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90204" pitchFamily="34" charset="0"/>
                <a:ea typeface="黑体" pitchFamily="2" charset="-122"/>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90204" pitchFamily="34" charset="0"/>
                <a:ea typeface="黑体" pitchFamily="2" charset="-122"/>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90204" pitchFamily="34" charset="0"/>
                <a:ea typeface="黑体" pitchFamily="2" charset="-122"/>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90204" pitchFamily="34" charset="0"/>
                <a:ea typeface="黑体" pitchFamily="2" charset="-122"/>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90204" pitchFamily="34" charset="0"/>
                <a:ea typeface="黑体" pitchFamily="2" charset="-122"/>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90204" pitchFamily="34" charset="0"/>
                <a:ea typeface="黑体" pitchFamily="2" charset="-122"/>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90204" pitchFamily="34" charset="0"/>
                <a:ea typeface="黑体" pitchFamily="2" charset="-122"/>
              </a:defRPr>
            </a:lvl9pPr>
          </a:lstStyle>
          <a:p>
            <a:pPr marL="0" marR="0" lvl="0" indent="0" algn="ctr" defTabSz="914400" rtl="0" eaLnBrk="1" fontAlgn="auto" latinLnBrk="0" hangingPunct="1">
              <a:lnSpc>
                <a:spcPct val="100000"/>
              </a:lnSpc>
              <a:spcBef>
                <a:spcPct val="0"/>
              </a:spcBef>
              <a:spcAft>
                <a:spcPts val="0"/>
              </a:spcAft>
              <a:buClrTx/>
              <a:buSzTx/>
              <a:buFontTx/>
              <a:buNone/>
              <a:defRPr/>
            </a:pPr>
            <a:r>
              <a:rPr kumimoji="0" lang="zh-CN" altLang="en-US" sz="1800" b="1" i="0" u="none" strike="noStrike" kern="1200" cap="none" spc="0" normalizeH="0" baseline="0" noProof="0" dirty="0">
                <a:ln>
                  <a:noFill/>
                </a:ln>
                <a:solidFill>
                  <a:srgbClr val="1717B7"/>
                </a:solidFill>
                <a:effectLst/>
                <a:uLnTx/>
                <a:uFillTx/>
                <a:latin typeface="微软雅黑" panose="020B0503020204020204" pitchFamily="34" charset="-122"/>
                <a:ea typeface="微软雅黑" panose="020B0503020204020204" pitchFamily="34" charset="-122"/>
                <a:cs typeface="+mn-cs"/>
              </a:rPr>
              <a:t>已有工作</a:t>
            </a:r>
            <a:endParaRPr kumimoji="0" lang="en-US" altLang="zh-CN" sz="1800" b="1" i="0" u="none" strike="noStrike" kern="1200" cap="none" spc="0" normalizeH="0" baseline="0" noProof="0" dirty="0">
              <a:ln>
                <a:noFill/>
              </a:ln>
              <a:solidFill>
                <a:srgbClr val="1717B7"/>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rtl="0" eaLnBrk="1" fontAlgn="auto" latinLnBrk="0" hangingPunct="1">
              <a:lnSpc>
                <a:spcPct val="100000"/>
              </a:lnSpc>
              <a:spcBef>
                <a:spcPct val="0"/>
              </a:spcBef>
              <a:spcAft>
                <a:spcPts val="0"/>
              </a:spcAft>
              <a:buClrTx/>
              <a:buSzTx/>
              <a:buFontTx/>
              <a:buNone/>
              <a:defRPr/>
            </a:pPr>
            <a:r>
              <a:rPr kumimoji="0" lang="zh-CN" altLang="en-US" sz="1800" b="1" i="0" u="none" strike="noStrike" kern="1200" cap="none" spc="0" normalizeH="0" baseline="0" noProof="0" dirty="0">
                <a:ln>
                  <a:noFill/>
                </a:ln>
                <a:solidFill>
                  <a:srgbClr val="1717B7"/>
                </a:solidFill>
                <a:effectLst/>
                <a:uLnTx/>
                <a:uFillTx/>
                <a:latin typeface="微软雅黑" panose="020B0503020204020204" pitchFamily="34" charset="-122"/>
                <a:ea typeface="微软雅黑" panose="020B0503020204020204" pitchFamily="34" charset="-122"/>
                <a:cs typeface="+mn-cs"/>
              </a:rPr>
              <a:t>关键技术</a:t>
            </a:r>
            <a:endParaRPr kumimoji="0" lang="en-US" altLang="zh-CN" sz="1800" b="1" i="0" u="none" strike="noStrike" kern="1200" cap="none" spc="0" normalizeH="0" baseline="0" noProof="0" dirty="0">
              <a:ln>
                <a:noFill/>
              </a:ln>
              <a:solidFill>
                <a:srgbClr val="1717B7"/>
              </a:solidFill>
              <a:effectLst/>
              <a:uLnTx/>
              <a:uFillTx/>
              <a:latin typeface="微软雅黑" panose="020B0503020204020204" pitchFamily="34" charset="-122"/>
              <a:ea typeface="微软雅黑" panose="020B0503020204020204" pitchFamily="34" charset="-122"/>
              <a:cs typeface="+mn-cs"/>
            </a:endParaRPr>
          </a:p>
        </p:txBody>
      </p:sp>
      <p:sp>
        <p:nvSpPr>
          <p:cNvPr id="103" name="箭头: 下 102"/>
          <p:cNvSpPr/>
          <p:nvPr>
            <p:custDataLst>
              <p:tags r:id="rId26"/>
            </p:custDataLst>
          </p:nvPr>
        </p:nvSpPr>
        <p:spPr>
          <a:xfrm rot="10800000" flipV="1">
            <a:off x="3502660" y="5657850"/>
            <a:ext cx="396240" cy="307975"/>
          </a:xfrm>
          <a:prstGeom prst="downArrow">
            <a:avLst/>
          </a:prstGeom>
          <a:gradFill>
            <a:gsLst>
              <a:gs pos="0">
                <a:srgbClr val="002060">
                  <a:alpha val="10000"/>
                </a:srgbClr>
              </a:gs>
              <a:gs pos="100000">
                <a:srgbClr val="C00000">
                  <a:alpha val="10000"/>
                </a:srgbClr>
              </a:gs>
            </a:gsLst>
            <a:lin ang="5400000" scaled="0"/>
          </a:gradFill>
          <a:ln>
            <a:gradFill>
              <a:gsLst>
                <a:gs pos="0">
                  <a:srgbClr val="002060"/>
                </a:gs>
                <a:gs pos="100000">
                  <a:srgbClr val="C00000"/>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sp>
        <p:nvSpPr>
          <p:cNvPr id="104" name="箭头: 下 103"/>
          <p:cNvSpPr/>
          <p:nvPr>
            <p:custDataLst>
              <p:tags r:id="rId27"/>
            </p:custDataLst>
          </p:nvPr>
        </p:nvSpPr>
        <p:spPr>
          <a:xfrm rot="10800000" flipV="1">
            <a:off x="9225280" y="5662930"/>
            <a:ext cx="396240" cy="307975"/>
          </a:xfrm>
          <a:prstGeom prst="downArrow">
            <a:avLst/>
          </a:prstGeom>
          <a:gradFill>
            <a:gsLst>
              <a:gs pos="0">
                <a:srgbClr val="002060">
                  <a:alpha val="10000"/>
                </a:srgbClr>
              </a:gs>
              <a:gs pos="100000">
                <a:srgbClr val="C00000">
                  <a:alpha val="10000"/>
                </a:srgbClr>
              </a:gs>
            </a:gsLst>
            <a:lin ang="5400000" scaled="0"/>
          </a:gradFill>
          <a:ln>
            <a:gradFill>
              <a:gsLst>
                <a:gs pos="0">
                  <a:srgbClr val="002060"/>
                </a:gs>
                <a:gs pos="100000">
                  <a:srgbClr val="C00000"/>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sp>
        <p:nvSpPr>
          <p:cNvPr id="21" name="圆角矩形 12"/>
          <p:cNvSpPr/>
          <p:nvPr>
            <p:custDataLst>
              <p:tags r:id="rId28"/>
            </p:custDataLst>
          </p:nvPr>
        </p:nvSpPr>
        <p:spPr>
          <a:xfrm>
            <a:off x="108585" y="4282405"/>
            <a:ext cx="11980545" cy="1480033"/>
          </a:xfrm>
          <a:prstGeom prst="roundRect">
            <a:avLst>
              <a:gd name="adj" fmla="val 6452"/>
            </a:avLst>
          </a:prstGeom>
          <a:noFill/>
          <a:ln w="12700">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19" name="矩形 18"/>
          <p:cNvSpPr/>
          <p:nvPr>
            <p:custDataLst>
              <p:tags r:id="rId29"/>
            </p:custDataLst>
          </p:nvPr>
        </p:nvSpPr>
        <p:spPr>
          <a:xfrm>
            <a:off x="50800" y="1394460"/>
            <a:ext cx="10042438" cy="607695"/>
          </a:xfrm>
          <a:prstGeom prst="rect">
            <a:avLst/>
          </a:prstGeom>
        </p:spPr>
        <p:txBody>
          <a:bodyPr wrap="square">
            <a:spAutoFit/>
          </a:bodyPr>
          <a:lstStyle/>
          <a:p>
            <a:pPr marL="255905" marR="0" lvl="0" indent="-347345" algn="l" defTabSz="685800" rtl="0" eaLnBrk="0" fontAlgn="base" latinLnBrk="0" hangingPunct="0">
              <a:lnSpc>
                <a:spcPct val="120000"/>
              </a:lnSpc>
              <a:spcBef>
                <a:spcPts val="0"/>
              </a:spcBef>
              <a:spcAft>
                <a:spcPts val="0"/>
              </a:spcAft>
              <a:buClr>
                <a:srgbClr val="C00000"/>
              </a:buClr>
              <a:buSzPct val="100000"/>
              <a:buFont typeface="Wingdings" panose="05000000000000000000" pitchFamily="2" charset="2"/>
              <a:buChar char="p"/>
              <a:defRPr/>
            </a:pPr>
            <a:r>
              <a:rPr kumimoji="0" lang="zh-CN" altLang="en-US" sz="2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503050405090304" pitchFamily="18" charset="0"/>
                <a:sym typeface="+mn-ea"/>
              </a:rPr>
              <a:t>目前端侧大模型性能提升</a:t>
            </a:r>
            <a:r>
              <a:rPr kumimoji="0" lang="zh-CN" altLang="en-US" sz="2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503050405090304" pitchFamily="18" charset="0"/>
                <a:sym typeface="+mn-ea"/>
              </a:rPr>
              <a:t>存在诸多问题</a:t>
            </a:r>
            <a:endParaRPr kumimoji="0" lang="zh-CN" altLang="en-US" sz="2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503050405090304" pitchFamily="18" charset="0"/>
              <a:sym typeface="+mn-ea"/>
            </a:endParaRPr>
          </a:p>
        </p:txBody>
      </p:sp>
      <p:sp>
        <p:nvSpPr>
          <p:cNvPr id="31" name="矩形: 圆角 30"/>
          <p:cNvSpPr/>
          <p:nvPr/>
        </p:nvSpPr>
        <p:spPr>
          <a:xfrm>
            <a:off x="1520556" y="4454550"/>
            <a:ext cx="2356358" cy="443973"/>
          </a:xfrm>
          <a:prstGeom prst="roundRect">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1600" b="1" dirty="0">
                <a:latin typeface="微软雅黑" panose="020B0503020204020204" pitchFamily="34" charset="-122"/>
                <a:ea typeface="微软雅黑" panose="020B0503020204020204" pitchFamily="34" charset="-122"/>
              </a:rPr>
              <a:t>知识蒸馏</a:t>
            </a:r>
            <a:endParaRPr lang="zh-CN" altLang="en-US" sz="1600" b="1" dirty="0">
              <a:latin typeface="微软雅黑" panose="020B0503020204020204" pitchFamily="34" charset="-122"/>
              <a:ea typeface="微软雅黑" panose="020B0503020204020204" pitchFamily="34" charset="-122"/>
            </a:endParaRPr>
          </a:p>
        </p:txBody>
      </p:sp>
      <p:sp>
        <p:nvSpPr>
          <p:cNvPr id="32" name="矩形: 圆角 31"/>
          <p:cNvSpPr/>
          <p:nvPr/>
        </p:nvSpPr>
        <p:spPr>
          <a:xfrm>
            <a:off x="9456666" y="4445025"/>
            <a:ext cx="2356358" cy="443973"/>
          </a:xfrm>
          <a:prstGeom prst="roundRect">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1600" b="1" dirty="0">
                <a:latin typeface="微软雅黑" panose="020B0503020204020204" pitchFamily="34" charset="-122"/>
                <a:ea typeface="微软雅黑" panose="020B0503020204020204" pitchFamily="34" charset="-122"/>
              </a:rPr>
              <a:t>大模型令牌压缩</a:t>
            </a:r>
            <a:endParaRPr lang="zh-CN" altLang="en-US" sz="1600" b="1" dirty="0">
              <a:latin typeface="微软雅黑" panose="020B0503020204020204" pitchFamily="34" charset="-122"/>
              <a:ea typeface="微软雅黑" panose="020B0503020204020204" pitchFamily="34" charset="-122"/>
            </a:endParaRPr>
          </a:p>
        </p:txBody>
      </p:sp>
      <p:sp>
        <p:nvSpPr>
          <p:cNvPr id="35" name="矩形 165"/>
          <p:cNvSpPr>
            <a:spLocks noChangeArrowheads="1"/>
          </p:cNvSpPr>
          <p:nvPr>
            <p:custDataLst>
              <p:tags r:id="rId30"/>
            </p:custDataLst>
          </p:nvPr>
        </p:nvSpPr>
        <p:spPr bwMode="auto">
          <a:xfrm>
            <a:off x="39553" y="5124102"/>
            <a:ext cx="14922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90204" pitchFamily="34" charset="0"/>
                <a:ea typeface="黑体" pitchFamily="2" charset="-122"/>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90204" pitchFamily="34" charset="0"/>
                <a:ea typeface="黑体" pitchFamily="2" charset="-122"/>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90204" pitchFamily="34" charset="0"/>
                <a:ea typeface="黑体" pitchFamily="2" charset="-122"/>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90204" pitchFamily="34" charset="0"/>
                <a:ea typeface="黑体" pitchFamily="2" charset="-122"/>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90204" pitchFamily="34" charset="0"/>
                <a:ea typeface="黑体" pitchFamily="2" charset="-122"/>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90204" pitchFamily="34" charset="0"/>
                <a:ea typeface="黑体" pitchFamily="2" charset="-122"/>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90204" pitchFamily="34" charset="0"/>
                <a:ea typeface="黑体" pitchFamily="2" charset="-122"/>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90204" pitchFamily="34" charset="0"/>
                <a:ea typeface="黑体" pitchFamily="2" charset="-122"/>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90204" pitchFamily="34" charset="0"/>
                <a:ea typeface="黑体" pitchFamily="2" charset="-122"/>
              </a:defRPr>
            </a:lvl9pPr>
          </a:lstStyle>
          <a:p>
            <a:pPr marL="0" marR="0" lvl="0" indent="0" algn="ctr" defTabSz="914400" rtl="0" eaLnBrk="1" fontAlgn="auto" latinLnBrk="0" hangingPunct="1">
              <a:lnSpc>
                <a:spcPct val="100000"/>
              </a:lnSpc>
              <a:spcBef>
                <a:spcPct val="0"/>
              </a:spcBef>
              <a:spcAft>
                <a:spcPts val="0"/>
              </a:spcAft>
              <a:buClrTx/>
              <a:buSzTx/>
              <a:buFontTx/>
              <a:buNone/>
              <a:defRPr/>
            </a:pPr>
            <a:r>
              <a:rPr kumimoji="0" lang="zh-CN" altLang="en-US" sz="1800" b="1" i="0" u="none" strike="noStrike" kern="1200" cap="none" spc="0" normalizeH="0" baseline="0" noProof="0" dirty="0">
                <a:ln>
                  <a:noFill/>
                </a:ln>
                <a:solidFill>
                  <a:srgbClr val="1717B7"/>
                </a:solidFill>
                <a:effectLst/>
                <a:uLnTx/>
                <a:uFillTx/>
                <a:latin typeface="微软雅黑" panose="020B0503020204020204" pitchFamily="34" charset="-122"/>
                <a:ea typeface="微软雅黑" panose="020B0503020204020204" pitchFamily="34" charset="-122"/>
                <a:cs typeface="+mn-cs"/>
              </a:rPr>
              <a:t>局限性</a:t>
            </a:r>
            <a:endParaRPr kumimoji="0" lang="en-US" altLang="zh-CN" sz="1800" b="1" i="0" u="none" strike="noStrike" kern="1200" cap="none" spc="0" normalizeH="0" baseline="0" noProof="0" dirty="0">
              <a:ln>
                <a:noFill/>
              </a:ln>
              <a:solidFill>
                <a:srgbClr val="1717B7"/>
              </a:solidFill>
              <a:effectLst/>
              <a:uLnTx/>
              <a:uFillTx/>
              <a:latin typeface="微软雅黑" panose="020B0503020204020204" pitchFamily="34" charset="-122"/>
              <a:ea typeface="微软雅黑" panose="020B0503020204020204" pitchFamily="34" charset="-122"/>
              <a:cs typeface="+mn-cs"/>
            </a:endParaRPr>
          </a:p>
        </p:txBody>
      </p:sp>
      <p:sp>
        <p:nvSpPr>
          <p:cNvPr id="36" name="矩形: 圆角 35"/>
          <p:cNvSpPr/>
          <p:nvPr/>
        </p:nvSpPr>
        <p:spPr>
          <a:xfrm>
            <a:off x="1520556" y="4986054"/>
            <a:ext cx="2356358" cy="585784"/>
          </a:xfrm>
          <a:prstGeom prst="roundRect">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600" b="1"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rPr>
              <a:t>套用先前算法</a:t>
            </a:r>
            <a:endParaRPr kumimoji="0" lang="en-US" altLang="zh-CN" sz="1600" b="1"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600" b="1"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rPr>
              <a:t>性能提升微小</a:t>
            </a:r>
            <a:endParaRPr kumimoji="0" lang="en-US" altLang="zh-CN" sz="1600" b="1"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37" name="矩形: 圆角 36"/>
          <p:cNvSpPr/>
          <p:nvPr/>
        </p:nvSpPr>
        <p:spPr>
          <a:xfrm>
            <a:off x="9456666" y="4976529"/>
            <a:ext cx="2356358" cy="583298"/>
          </a:xfrm>
          <a:prstGeom prst="roundRect">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r>
              <a:rPr kumimoji="0" lang="zh-CN" altLang="en-US" sz="1600" b="1"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sym typeface="+mn-ea"/>
              </a:rPr>
              <a:t>仅适用于多模态大模型</a:t>
            </a:r>
            <a:endParaRPr kumimoji="0" lang="en-US" altLang="zh-CN" sz="1600" b="1"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sym typeface="+mn-ea"/>
            </a:endParaRPr>
          </a:p>
          <a:p>
            <a:pPr algn="ctr">
              <a:defRPr/>
            </a:pPr>
            <a:r>
              <a:rPr lang="zh-CN" altLang="en-US" sz="1600" b="1" kern="0" dirty="0">
                <a:solidFill>
                  <a:srgbClr val="FFFFFF"/>
                </a:solidFill>
                <a:latin typeface="微软雅黑" panose="020B0503020204020204" pitchFamily="34" charset="-122"/>
                <a:ea typeface="微软雅黑" panose="020B0503020204020204" pitchFamily="34" charset="-122"/>
                <a:sym typeface="+mn-ea"/>
              </a:rPr>
              <a:t>稀疏令牌信息丢失</a:t>
            </a:r>
            <a:endParaRPr kumimoji="0" lang="zh-CN" altLang="en-US" sz="1600" b="1"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sym typeface="+mn-ea"/>
            </a:endParaRPr>
          </a:p>
        </p:txBody>
      </p:sp>
      <p:sp>
        <p:nvSpPr>
          <p:cNvPr id="7" name="矩形: 圆角 6"/>
          <p:cNvSpPr/>
          <p:nvPr/>
        </p:nvSpPr>
        <p:spPr>
          <a:xfrm>
            <a:off x="85725" y="5998387"/>
            <a:ext cx="12020550" cy="698161"/>
          </a:xfrm>
          <a:prstGeom prst="roundRect">
            <a:avLst/>
          </a:prstGeom>
          <a:solidFill>
            <a:srgbClr val="FFFFCC"/>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2400" b="1" dirty="0">
                <a:solidFill>
                  <a:schemeClr val="tx1"/>
                </a:solidFill>
                <a:latin typeface="微软雅黑" panose="020B0503020204020204" pitchFamily="34" charset="-122"/>
                <a:ea typeface="微软雅黑" panose="020B0503020204020204" pitchFamily="34" charset="-122"/>
              </a:rPr>
              <a:t>端侧大模型</a:t>
            </a:r>
            <a:r>
              <a:rPr kumimoji="0" lang="zh-CN" altLang="en-US" sz="24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Times New Roman" panose="02020503050405090304" pitchFamily="18" charset="0"/>
              </a:rPr>
              <a:t>缺乏通用统一</a:t>
            </a:r>
            <a:r>
              <a:rPr kumimoji="0" lang="zh-CN" altLang="en-US" sz="24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503050405090304" pitchFamily="18" charset="0"/>
              </a:rPr>
              <a:t>的模型轻量化与</a:t>
            </a:r>
            <a:r>
              <a:rPr kumimoji="0" lang="zh-CN" altLang="en-US" sz="24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503050405090304" pitchFamily="18" charset="0"/>
              </a:rPr>
              <a:t>泛化性能提升</a:t>
            </a:r>
            <a:r>
              <a:rPr kumimoji="0" lang="zh-CN" altLang="en-US" sz="24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503050405090304" pitchFamily="18" charset="0"/>
              </a:rPr>
              <a:t>方案</a:t>
            </a:r>
            <a:endParaRPr kumimoji="0" lang="zh-CN" altLang="en-US" sz="24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503050405090304" pitchFamily="18" charset="0"/>
            </a:endParaRPr>
          </a:p>
        </p:txBody>
      </p:sp>
      <p:sp>
        <p:nvSpPr>
          <p:cNvPr id="5" name="矩形: 圆角 33"/>
          <p:cNvSpPr/>
          <p:nvPr/>
        </p:nvSpPr>
        <p:spPr>
          <a:xfrm>
            <a:off x="4142168" y="4464894"/>
            <a:ext cx="2356359" cy="443973"/>
          </a:xfrm>
          <a:prstGeom prst="roundRect">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p>
            <a:pPr algn="ctr"/>
            <a:r>
              <a:rPr lang="zh-CN" altLang="en-US" b="1" dirty="0">
                <a:latin typeface="微软雅黑" panose="020B0503020204020204" pitchFamily="34" charset="-122"/>
                <a:ea typeface="微软雅黑" panose="020B0503020204020204" pitchFamily="34" charset="-122"/>
              </a:rPr>
              <a:t>量化压缩</a:t>
            </a:r>
            <a:endParaRPr lang="zh-CN" altLang="en-US" b="1" dirty="0">
              <a:latin typeface="微软雅黑" panose="020B0503020204020204" pitchFamily="34" charset="-122"/>
              <a:ea typeface="微软雅黑" panose="020B0503020204020204" pitchFamily="34" charset="-122"/>
            </a:endParaRPr>
          </a:p>
        </p:txBody>
      </p:sp>
      <p:sp>
        <p:nvSpPr>
          <p:cNvPr id="8" name="矩形: 圆角 38"/>
          <p:cNvSpPr/>
          <p:nvPr/>
        </p:nvSpPr>
        <p:spPr>
          <a:xfrm>
            <a:off x="4142168" y="4996398"/>
            <a:ext cx="2356359" cy="596503"/>
          </a:xfrm>
          <a:prstGeom prst="roundRect">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p>
            <a:pPr algn="ctr">
              <a:defRPr/>
            </a:pPr>
            <a:r>
              <a:rPr lang="zh-CN" altLang="en-US" sz="1800" b="1" kern="0" dirty="0">
                <a:solidFill>
                  <a:srgbClr val="FFFFFF"/>
                </a:solidFill>
                <a:latin typeface="微软雅黑" panose="020B0503020204020204" pitchFamily="34" charset="-122"/>
                <a:ea typeface="微软雅黑" panose="020B0503020204020204" pitchFamily="34" charset="-122"/>
              </a:rPr>
              <a:t>精度和压缩比难兼顾</a:t>
            </a:r>
            <a:endParaRPr lang="en-US" altLang="zh-CN" sz="1800" b="1" kern="0" dirty="0">
              <a:solidFill>
                <a:srgbClr val="FFFFFF"/>
              </a:solidFill>
              <a:latin typeface="微软雅黑" panose="020B0503020204020204" pitchFamily="34" charset="-122"/>
              <a:ea typeface="微软雅黑" panose="020B0503020204020204" pitchFamily="34" charset="-122"/>
            </a:endParaRPr>
          </a:p>
          <a:p>
            <a:pPr algn="ctr">
              <a:defRPr/>
            </a:pPr>
            <a:r>
              <a:rPr kumimoji="0" lang="zh-CN" altLang="en-US" sz="1800" b="1"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rPr>
              <a:t>多模态大模型难量化</a:t>
            </a:r>
            <a:endParaRPr kumimoji="0" lang="en-US" altLang="zh-CN" sz="1800" b="1"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9" name="矩形: 圆角 2"/>
          <p:cNvSpPr/>
          <p:nvPr/>
        </p:nvSpPr>
        <p:spPr>
          <a:xfrm>
            <a:off x="4142168" y="4454565"/>
            <a:ext cx="2356359" cy="443973"/>
          </a:xfrm>
          <a:prstGeom prst="roundRect">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p>
            <a:pPr algn="ctr"/>
            <a:r>
              <a:rPr lang="zh-CN" altLang="en-US" sz="1600" b="1" dirty="0">
                <a:latin typeface="微软雅黑" panose="020B0503020204020204" pitchFamily="34" charset="-122"/>
                <a:ea typeface="微软雅黑" panose="020B0503020204020204" pitchFamily="34" charset="-122"/>
              </a:rPr>
              <a:t>量化压缩</a:t>
            </a:r>
            <a:endParaRPr lang="zh-CN" altLang="en-US" sz="1600" b="1" dirty="0">
              <a:latin typeface="微软雅黑" panose="020B0503020204020204" pitchFamily="34" charset="-122"/>
              <a:ea typeface="微软雅黑" panose="020B0503020204020204" pitchFamily="34" charset="-122"/>
            </a:endParaRPr>
          </a:p>
        </p:txBody>
      </p:sp>
      <p:sp>
        <p:nvSpPr>
          <p:cNvPr id="10" name="矩形: 圆角 5"/>
          <p:cNvSpPr/>
          <p:nvPr/>
        </p:nvSpPr>
        <p:spPr>
          <a:xfrm>
            <a:off x="4142168" y="4986069"/>
            <a:ext cx="2356359" cy="596503"/>
          </a:xfrm>
          <a:prstGeom prst="roundRect">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p>
            <a:pPr algn="ctr">
              <a:defRPr/>
            </a:pPr>
            <a:r>
              <a:rPr lang="zh-CN" altLang="en-US" sz="1600" b="1" kern="0" dirty="0">
                <a:solidFill>
                  <a:srgbClr val="FFFFFF"/>
                </a:solidFill>
                <a:latin typeface="微软雅黑" panose="020B0503020204020204" pitchFamily="34" charset="-122"/>
                <a:ea typeface="微软雅黑" panose="020B0503020204020204" pitchFamily="34" charset="-122"/>
              </a:rPr>
              <a:t>精度和压缩比难兼顾</a:t>
            </a:r>
            <a:endParaRPr lang="en-US" altLang="zh-CN" sz="1600" b="1" kern="0" dirty="0">
              <a:solidFill>
                <a:srgbClr val="FFFFFF"/>
              </a:solidFill>
              <a:latin typeface="微软雅黑" panose="020B0503020204020204" pitchFamily="34" charset="-122"/>
              <a:ea typeface="微软雅黑" panose="020B0503020204020204" pitchFamily="34" charset="-122"/>
            </a:endParaRPr>
          </a:p>
          <a:p>
            <a:pPr algn="ctr">
              <a:defRPr/>
            </a:pPr>
            <a:r>
              <a:rPr kumimoji="0" lang="zh-CN" altLang="en-US" sz="1600" b="1" i="0" u="none" strike="noStrike" kern="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rPr>
              <a:t>多模态大模型难量化</a:t>
            </a:r>
            <a:endParaRPr kumimoji="0" lang="en-US" altLang="zh-CN" sz="1600" b="1"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11" name="矩形: 圆角 32"/>
          <p:cNvSpPr/>
          <p:nvPr/>
        </p:nvSpPr>
        <p:spPr>
          <a:xfrm>
            <a:off x="6748906" y="4445079"/>
            <a:ext cx="2356359" cy="443973"/>
          </a:xfrm>
          <a:prstGeom prst="roundRect">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p>
            <a:pPr algn="ctr"/>
            <a:r>
              <a:rPr lang="zh-CN" altLang="en-US" sz="1600" b="1" dirty="0">
                <a:latin typeface="微软雅黑" panose="020B0503020204020204" pitchFamily="34" charset="-122"/>
                <a:ea typeface="微软雅黑" panose="020B0503020204020204" pitchFamily="34" charset="-122"/>
              </a:rPr>
              <a:t>多模态大模型小型化</a:t>
            </a:r>
            <a:endParaRPr lang="zh-CN" altLang="en-US" sz="1600" b="1" dirty="0">
              <a:latin typeface="微软雅黑" panose="020B0503020204020204" pitchFamily="34" charset="-122"/>
              <a:ea typeface="微软雅黑" panose="020B0503020204020204" pitchFamily="34" charset="-122"/>
            </a:endParaRPr>
          </a:p>
        </p:txBody>
      </p:sp>
      <p:sp>
        <p:nvSpPr>
          <p:cNvPr id="12" name="矩形: 圆角 37"/>
          <p:cNvSpPr/>
          <p:nvPr/>
        </p:nvSpPr>
        <p:spPr>
          <a:xfrm>
            <a:off x="6748906" y="4976583"/>
            <a:ext cx="2356359" cy="583298"/>
          </a:xfrm>
          <a:prstGeom prst="roundRect">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p>
            <a:pPr algn="ctr"/>
            <a:r>
              <a:rPr lang="zh-CN" altLang="en-US" sz="1600" b="1" dirty="0">
                <a:latin typeface="微软雅黑" panose="020B0503020204020204" pitchFamily="34" charset="-122"/>
                <a:ea typeface="微软雅黑" panose="020B0503020204020204" pitchFamily="34" charset="-122"/>
              </a:rPr>
              <a:t>视觉模态缺乏优化</a:t>
            </a:r>
            <a:endParaRPr lang="zh-CN" altLang="en-US" sz="1600" b="1" dirty="0">
              <a:latin typeface="微软雅黑" panose="020B0503020204020204" pitchFamily="34" charset="-122"/>
              <a:ea typeface="微软雅黑" panose="020B0503020204020204" pitchFamily="34" charset="-122"/>
            </a:endParaRPr>
          </a:p>
          <a:p>
            <a:pPr algn="ctr"/>
            <a:r>
              <a:rPr lang="zh-CN" altLang="en-US" sz="1600" b="1" dirty="0">
                <a:latin typeface="微软雅黑" panose="020B0503020204020204" pitchFamily="34" charset="-122"/>
                <a:ea typeface="微软雅黑" panose="020B0503020204020204" pitchFamily="34" charset="-122"/>
              </a:rPr>
              <a:t>计算成本较高</a:t>
            </a:r>
            <a:endParaRPr lang="zh-CN" altLang="en-US" sz="1600" b="1" dirty="0">
              <a:latin typeface="微软雅黑" panose="020B0503020204020204" pitchFamily="34" charset="-122"/>
              <a:ea typeface="微软雅黑" panose="020B0503020204020204" pitchFamily="34" charset="-122"/>
            </a:endParaRPr>
          </a:p>
        </p:txBody>
      </p:sp>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5318760" y="1830070"/>
            <a:ext cx="6137275" cy="2307590"/>
          </a:xfrm>
          <a:prstGeom prst="rect">
            <a:avLst/>
          </a:prstGeom>
        </p:spPr>
      </p:pic>
      <p:sp>
        <p:nvSpPr>
          <p:cNvPr id="2" name="标题 1"/>
          <p:cNvSpPr>
            <a:spLocks noGrp="1"/>
          </p:cNvSpPr>
          <p:nvPr>
            <p:ph type="title"/>
          </p:nvPr>
        </p:nvSpPr>
        <p:spPr/>
        <p:txBody>
          <a:bodyPr>
            <a:normAutofit/>
          </a:bodyPr>
          <a:lstStyle/>
          <a:p>
            <a:r>
              <a:rPr lang="zh-CN" altLang="en-US" sz="4000" b="1" dirty="0">
                <a:effectLst/>
                <a:latin typeface="微软雅黑" panose="020B0503020204020204" pitchFamily="34" charset="-122"/>
                <a:ea typeface="微软雅黑" panose="020B0503020204020204" pitchFamily="34" charset="-122"/>
              </a:rPr>
              <a:t>三、研究内容与方案</a:t>
            </a:r>
            <a:endParaRPr lang="zh-CN" altLang="en-US" sz="4000" b="1" dirty="0">
              <a:effectLst/>
              <a:latin typeface="微软雅黑" panose="020B0503020204020204" pitchFamily="34" charset="-122"/>
              <a:ea typeface="微软雅黑" panose="020B0503020204020204" pitchFamily="34" charset="-122"/>
            </a:endParaRPr>
          </a:p>
        </p:txBody>
      </p:sp>
      <p:sp>
        <p:nvSpPr>
          <p:cNvPr id="4" name="文本占位符 3"/>
          <p:cNvSpPr>
            <a:spLocks noGrp="1"/>
          </p:cNvSpPr>
          <p:nvPr>
            <p:ph type="body" idx="13"/>
          </p:nvPr>
        </p:nvSpPr>
        <p:spPr>
          <a:xfrm>
            <a:off x="0" y="785794"/>
            <a:ext cx="12192000" cy="500066"/>
          </a:xfrm>
        </p:spPr>
        <p:txBody>
          <a:bodyPr/>
          <a:lstStyle/>
          <a:p>
            <a:r>
              <a:rPr lang="zh-CN" altLang="en-US" b="1" dirty="0">
                <a:latin typeface="微软雅黑" panose="020B0503020204020204" pitchFamily="34" charset="-122"/>
                <a:ea typeface="微软雅黑" panose="020B0503020204020204" pitchFamily="34" charset="-122"/>
              </a:rPr>
              <a:t>研究方案</a:t>
            </a:r>
            <a:r>
              <a:rPr lang="en-US" altLang="zh-CN" b="1" dirty="0">
                <a:latin typeface="微软雅黑" panose="020B0503020204020204" pitchFamily="34" charset="-122"/>
                <a:ea typeface="微软雅黑" panose="020B0503020204020204" pitchFamily="34" charset="-122"/>
              </a:rPr>
              <a:t>-</a:t>
            </a:r>
            <a:r>
              <a:rPr lang="zh-CN" altLang="en-US" b="1" dirty="0">
                <a:latin typeface="微软雅黑" panose="020B0503020204020204" pitchFamily="34" charset="-122"/>
                <a:ea typeface="微软雅黑" panose="020B0503020204020204" pitchFamily="34" charset="-122"/>
              </a:rPr>
              <a:t>混合专家模型</a:t>
            </a:r>
            <a:r>
              <a:rPr lang="en-US" altLang="zh-CN" b="1" dirty="0">
                <a:latin typeface="微软雅黑" panose="020B0503020204020204" pitchFamily="34" charset="-122"/>
                <a:ea typeface="微软雅黑" panose="020B0503020204020204" pitchFamily="34" charset="-122"/>
              </a:rPr>
              <a:t> </a:t>
            </a:r>
            <a:r>
              <a:rPr lang="en-US" altLang="zh-CN" b="1" dirty="0">
                <a:latin typeface="微软雅黑" panose="020B0503020204020204" pitchFamily="34" charset="-122"/>
                <a:ea typeface="微软雅黑" panose="020B0503020204020204" pitchFamily="34" charset="-122"/>
              </a:rPr>
              <a:t>Mixture-of-Experts (MoE)</a:t>
            </a:r>
            <a:endParaRPr lang="en-US" altLang="zh-CN" b="1" dirty="0">
              <a:latin typeface="微软雅黑" panose="020B0503020204020204" pitchFamily="34" charset="-122"/>
              <a:ea typeface="微软雅黑" panose="020B0503020204020204" pitchFamily="34" charset="-122"/>
            </a:endParaRPr>
          </a:p>
        </p:txBody>
      </p:sp>
      <p:sp>
        <p:nvSpPr>
          <p:cNvPr id="9" name="矩形: 圆角 8"/>
          <p:cNvSpPr/>
          <p:nvPr/>
        </p:nvSpPr>
        <p:spPr>
          <a:xfrm>
            <a:off x="294199" y="1922557"/>
            <a:ext cx="3795201" cy="2192243"/>
          </a:xfrm>
          <a:prstGeom prst="roundRect">
            <a:avLst>
              <a:gd name="adj" fmla="val 10826"/>
            </a:avLst>
          </a:prstGeom>
          <a:noFill/>
          <a:ln w="12700">
            <a:solidFill>
              <a:srgbClr val="C0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a:cs typeface="+mn-cs"/>
            </a:endParaRPr>
          </a:p>
        </p:txBody>
      </p:sp>
      <p:sp>
        <p:nvSpPr>
          <p:cNvPr id="12" name="内容占位符 2"/>
          <p:cNvSpPr txBox="1"/>
          <p:nvPr/>
        </p:nvSpPr>
        <p:spPr bwMode="auto">
          <a:xfrm>
            <a:off x="-1" y="1286047"/>
            <a:ext cx="12192001" cy="483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lvl1pPr marL="452755" indent="-452755" algn="l" rtl="0" eaLnBrk="0" fontAlgn="base" hangingPunct="0">
              <a:spcBef>
                <a:spcPct val="20000"/>
              </a:spcBef>
              <a:spcAft>
                <a:spcPct val="0"/>
              </a:spcAft>
              <a:buClr>
                <a:srgbClr val="C00000"/>
              </a:buClr>
              <a:buFont typeface="Wingdings" panose="05000000000000000000" pitchFamily="2" charset="2"/>
              <a:buChar char="p"/>
              <a:defRPr sz="2400" kern="1200" baseline="0">
                <a:solidFill>
                  <a:schemeClr val="tx1"/>
                </a:solidFill>
                <a:latin typeface="Times New Roman" panose="02020503050405090304" pitchFamily="18" charset="0"/>
                <a:ea typeface="黑体" pitchFamily="2" charset="-122"/>
                <a:cs typeface="Times New Roman" panose="02020503050405090304" pitchFamily="18" charset="0"/>
              </a:defRPr>
            </a:lvl1pPr>
            <a:lvl2pPr marL="714375" indent="-357505" algn="l" rtl="0" eaLnBrk="0" fontAlgn="base" hangingPunct="0">
              <a:spcBef>
                <a:spcPct val="20000"/>
              </a:spcBef>
              <a:spcAft>
                <a:spcPct val="0"/>
              </a:spcAft>
              <a:buClr>
                <a:srgbClr val="C00000"/>
              </a:buClr>
              <a:buFont typeface="Wingdings" panose="05000000000000000000" pitchFamily="2" charset="2"/>
              <a:buChar char="u"/>
              <a:defRPr sz="2200" kern="1200" baseline="0">
                <a:solidFill>
                  <a:schemeClr val="tx1"/>
                </a:solidFill>
                <a:latin typeface="Times New Roman" panose="02020503050405090304" pitchFamily="18" charset="0"/>
                <a:ea typeface="黑体" pitchFamily="2" charset="-122"/>
                <a:cs typeface="Times New Roman" panose="02020503050405090304" pitchFamily="18" charset="0"/>
              </a:defRPr>
            </a:lvl2pPr>
            <a:lvl3pPr marL="1071880" indent="-262255" algn="l" rtl="0" eaLnBrk="0" fontAlgn="base" hangingPunct="0">
              <a:spcBef>
                <a:spcPct val="20000"/>
              </a:spcBef>
              <a:spcAft>
                <a:spcPct val="0"/>
              </a:spcAft>
              <a:buClr>
                <a:srgbClr val="C00000"/>
              </a:buClr>
              <a:buFont typeface="Wingdings" panose="05000000000000000000" pitchFamily="2" charset="2"/>
              <a:buChar char="Ø"/>
              <a:defRPr sz="2000" kern="1200" baseline="0">
                <a:solidFill>
                  <a:schemeClr val="tx1"/>
                </a:solidFill>
                <a:latin typeface="Times New Roman" panose="02020503050405090304" pitchFamily="18" charset="0"/>
                <a:ea typeface="黑体" pitchFamily="2" charset="-122"/>
                <a:cs typeface="Times New Roman" panose="02020503050405090304" pitchFamily="18" charset="0"/>
              </a:defRPr>
            </a:lvl3pPr>
            <a:lvl4pPr marL="1344930" indent="-273050" algn="l" rtl="0" eaLnBrk="0" fontAlgn="base" hangingPunct="0">
              <a:spcBef>
                <a:spcPct val="20000"/>
              </a:spcBef>
              <a:spcAft>
                <a:spcPct val="0"/>
              </a:spcAft>
              <a:buClr>
                <a:srgbClr val="C00000"/>
              </a:buClr>
              <a:buFont typeface="Arial" panose="020B0604020202090204" pitchFamily="34" charset="0"/>
              <a:buChar char="–"/>
              <a:defRPr sz="2000" kern="1200" baseline="0">
                <a:solidFill>
                  <a:schemeClr val="tx1"/>
                </a:solidFill>
                <a:latin typeface="Times New Roman" panose="02020503050405090304" pitchFamily="18" charset="0"/>
                <a:ea typeface="黑体" pitchFamily="2" charset="-122"/>
                <a:cs typeface="Times New Roman" panose="02020503050405090304" pitchFamily="18" charset="0"/>
              </a:defRPr>
            </a:lvl4pPr>
            <a:lvl5pPr marL="1600200" indent="-349250" algn="l" rtl="0" eaLnBrk="0" fontAlgn="base" hangingPunct="0">
              <a:spcBef>
                <a:spcPct val="20000"/>
              </a:spcBef>
              <a:spcAft>
                <a:spcPct val="0"/>
              </a:spcAft>
              <a:buFont typeface="Arial" panose="020B0604020202090204" pitchFamily="34" charset="0"/>
              <a:buChar char="»"/>
              <a:defRPr sz="2000" kern="1200" baseline="0">
                <a:solidFill>
                  <a:schemeClr val="tx1"/>
                </a:solidFill>
                <a:latin typeface="Times New Roman" panose="02020503050405090304" pitchFamily="18" charset="0"/>
                <a:ea typeface="黑体" pitchFamily="2" charset="-122"/>
                <a:cs typeface="Times New Roman" panose="02020503050405090304" pitchFamily="18" charset="0"/>
              </a:defRPr>
            </a:lvl5pPr>
            <a:lvl6pPr marL="25146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9pPr>
          </a:lstStyle>
          <a:p>
            <a:pPr marL="452755" marR="0" lvl="0" indent="-452755" algn="l" defTabSz="914400" rtl="0" eaLnBrk="0" fontAlgn="base" latinLnBrk="0" hangingPunct="0">
              <a:lnSpc>
                <a:spcPct val="120000"/>
              </a:lnSpc>
              <a:spcBef>
                <a:spcPct val="20000"/>
              </a:spcBef>
              <a:spcAft>
                <a:spcPct val="0"/>
              </a:spcAft>
              <a:buClr>
                <a:srgbClr val="C00000"/>
              </a:buClr>
              <a:buSzTx/>
              <a:buFont typeface="Wingdings" panose="05000000000000000000" pitchFamily="2" charset="2"/>
              <a:buChar char="p"/>
              <a:defRPr/>
            </a:pPr>
            <a:r>
              <a:rPr kumimoji="0" lang="zh-CN" altLang="en-US" sz="2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503050405090304" pitchFamily="18" charset="0"/>
              </a:rPr>
              <a:t>什么是</a:t>
            </a:r>
            <a:r>
              <a:rPr kumimoji="0" lang="zh-CN" altLang="en-US" sz="2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503050405090304" pitchFamily="18" charset="0"/>
              </a:rPr>
              <a:t>混合专家模型？</a:t>
            </a:r>
            <a:endParaRPr kumimoji="0" lang="en-US" altLang="zh-CN" sz="2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503050405090304" pitchFamily="18" charset="0"/>
            </a:endParaRPr>
          </a:p>
        </p:txBody>
      </p:sp>
      <p:sp>
        <p:nvSpPr>
          <p:cNvPr id="15" name="矩形: 圆角 14"/>
          <p:cNvSpPr/>
          <p:nvPr/>
        </p:nvSpPr>
        <p:spPr>
          <a:xfrm>
            <a:off x="510393" y="1981059"/>
            <a:ext cx="3400760" cy="931005"/>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Times New Roman" panose="02020503050405090304" pitchFamily="18" charset="0"/>
              </a:rPr>
              <a:t>Model Scaling </a:t>
            </a:r>
            <a:r>
              <a:rPr kumimoji="0" lang="en-US" altLang="zh-CN" sz="2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Times New Roman" panose="02020503050405090304" pitchFamily="18" charset="0"/>
              </a:rPr>
              <a:t>Up</a:t>
            </a:r>
            <a:endParaRPr kumimoji="0" lang="en-US" altLang="zh-CN" sz="2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Times New Roman" panose="02020503050405090304" pitchFamily="18" charset="0"/>
            </a:endParaRPr>
          </a:p>
        </p:txBody>
      </p:sp>
      <p:sp>
        <p:nvSpPr>
          <p:cNvPr id="16" name="矩形: 圆角 15"/>
          <p:cNvSpPr/>
          <p:nvPr/>
        </p:nvSpPr>
        <p:spPr>
          <a:xfrm>
            <a:off x="-207452" y="2870783"/>
            <a:ext cx="4798501" cy="1290723"/>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30000"/>
              </a:lnSpc>
              <a:spcBef>
                <a:spcPts val="0"/>
              </a:spcBef>
              <a:spcAft>
                <a:spcPts val="0"/>
              </a:spcAft>
              <a:buClrTx/>
              <a:buSzTx/>
              <a:buFontTx/>
              <a:buNone/>
              <a:defRPr/>
            </a:pPr>
            <a:r>
              <a:rPr lang="zh-CN" altLang="en-US" sz="1600" b="1"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503050405090304" pitchFamily="18" charset="0"/>
              </a:rPr>
              <a:t>根据输入特征选择激活部分专家</a:t>
            </a:r>
            <a:endParaRPr lang="zh-CN" altLang="en-US" sz="1600" b="1"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503050405090304" pitchFamily="18" charset="0"/>
            </a:endParaRPr>
          </a:p>
          <a:p>
            <a:pPr marL="0" marR="0" lvl="0" indent="0" algn="ctr" defTabSz="914400" rtl="0" eaLnBrk="1" fontAlgn="auto" latinLnBrk="0" hangingPunct="1">
              <a:lnSpc>
                <a:spcPct val="130000"/>
              </a:lnSpc>
              <a:spcBef>
                <a:spcPts val="0"/>
              </a:spcBef>
              <a:spcAft>
                <a:spcPts val="0"/>
              </a:spcAft>
              <a:buClrTx/>
              <a:buSzTx/>
              <a:buFontTx/>
              <a:buNone/>
              <a:defRPr/>
            </a:pPr>
            <a:r>
              <a:rPr kumimoji="0" lang="zh-CN" altLang="en-US" sz="16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503050405090304" pitchFamily="18" charset="0"/>
              </a:rPr>
              <a:t>多个专家网络独立训练</a:t>
            </a:r>
            <a:endParaRPr kumimoji="0" lang="zh-CN" altLang="en-US" sz="16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503050405090304" pitchFamily="18" charset="0"/>
            </a:endParaRPr>
          </a:p>
          <a:p>
            <a:pPr marL="0" marR="0" lvl="0" indent="0" algn="ctr" defTabSz="914400" rtl="0" eaLnBrk="1" fontAlgn="auto" latinLnBrk="0" hangingPunct="1">
              <a:lnSpc>
                <a:spcPct val="130000"/>
              </a:lnSpc>
              <a:spcBef>
                <a:spcPts val="0"/>
              </a:spcBef>
              <a:spcAft>
                <a:spcPts val="0"/>
              </a:spcAft>
              <a:buClrTx/>
              <a:buSzTx/>
              <a:buFontTx/>
              <a:buNone/>
              <a:defRPr/>
            </a:pPr>
            <a:r>
              <a:rPr kumimoji="0" lang="zh-CN" altLang="en-US" sz="16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503050405090304" pitchFamily="18" charset="0"/>
              </a:rPr>
              <a:t>集中调度共享资源 </a:t>
            </a:r>
            <a:endParaRPr kumimoji="0" lang="zh-CN" altLang="en-US" sz="16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503050405090304" pitchFamily="18" charset="0"/>
            </a:endParaRPr>
          </a:p>
        </p:txBody>
      </p:sp>
      <p:sp>
        <p:nvSpPr>
          <p:cNvPr id="17" name="箭头: 右 16"/>
          <p:cNvSpPr/>
          <p:nvPr/>
        </p:nvSpPr>
        <p:spPr>
          <a:xfrm>
            <a:off x="4137389" y="2785926"/>
            <a:ext cx="552991" cy="465503"/>
          </a:xfrm>
          <a:prstGeom prst="rightArrow">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a:cs typeface="+mn-cs"/>
            </a:endParaRPr>
          </a:p>
        </p:txBody>
      </p:sp>
      <p:sp>
        <p:nvSpPr>
          <p:cNvPr id="431" name="矩形 430"/>
          <p:cNvSpPr/>
          <p:nvPr/>
        </p:nvSpPr>
        <p:spPr>
          <a:xfrm>
            <a:off x="121636" y="4345041"/>
            <a:ext cx="4469407" cy="500067"/>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0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Times New Roman" panose="02020503050405090304" pitchFamily="18" charset="0"/>
              </a:rPr>
              <a:t>MoE：</a:t>
            </a:r>
            <a:r>
              <a:rPr kumimoji="0" lang="zh-CN" altLang="en-US" sz="20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Times New Roman" panose="02020503050405090304" pitchFamily="18" charset="0"/>
              </a:rPr>
              <a:t>稠密</a:t>
            </a:r>
            <a:r>
              <a:rPr kumimoji="0" lang="zh-CN" altLang="en-US" sz="20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Times New Roman" panose="02020503050405090304" pitchFamily="18" charset="0"/>
              </a:rPr>
              <a:t>与稀疏</a:t>
            </a:r>
            <a:endParaRPr kumimoji="0" lang="zh-CN" altLang="en-US" sz="20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Times New Roman" panose="02020503050405090304" pitchFamily="18" charset="0"/>
            </a:endParaRPr>
          </a:p>
        </p:txBody>
      </p:sp>
      <p:sp>
        <p:nvSpPr>
          <p:cNvPr id="432" name="矩形 431"/>
          <p:cNvSpPr/>
          <p:nvPr/>
        </p:nvSpPr>
        <p:spPr>
          <a:xfrm>
            <a:off x="121637" y="4340494"/>
            <a:ext cx="4469412" cy="2388358"/>
          </a:xfrm>
          <a:prstGeom prst="rect">
            <a:avLst/>
          </a:prstGeom>
          <a:noFill/>
          <a:ln w="127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a:cs typeface="+mn-cs"/>
            </a:endParaRPr>
          </a:p>
        </p:txBody>
      </p:sp>
      <p:sp>
        <p:nvSpPr>
          <p:cNvPr id="565" name="矩形 564"/>
          <p:cNvSpPr/>
          <p:nvPr/>
        </p:nvSpPr>
        <p:spPr>
          <a:xfrm>
            <a:off x="4653825" y="4340494"/>
            <a:ext cx="4274585" cy="500067"/>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0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Times New Roman" panose="02020503050405090304" pitchFamily="18" charset="0"/>
              </a:rPr>
              <a:t>变体：</a:t>
            </a:r>
            <a:r>
              <a:rPr kumimoji="0" lang="en-US" altLang="zh-CN" sz="20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Times New Roman" panose="02020503050405090304" pitchFamily="18" charset="0"/>
              </a:rPr>
              <a:t>MoA</a:t>
            </a:r>
            <a:endParaRPr kumimoji="0" lang="en-US" altLang="zh-CN" sz="20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Times New Roman" panose="02020503050405090304" pitchFamily="18" charset="0"/>
            </a:endParaRPr>
          </a:p>
        </p:txBody>
      </p:sp>
      <p:sp>
        <p:nvSpPr>
          <p:cNvPr id="571" name="矩形 570"/>
          <p:cNvSpPr/>
          <p:nvPr/>
        </p:nvSpPr>
        <p:spPr>
          <a:xfrm>
            <a:off x="4645513" y="4345701"/>
            <a:ext cx="4282897" cy="2388358"/>
          </a:xfrm>
          <a:prstGeom prst="rect">
            <a:avLst/>
          </a:prstGeom>
          <a:noFill/>
          <a:ln w="127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a:cs typeface="+mn-cs"/>
            </a:endParaRPr>
          </a:p>
        </p:txBody>
      </p:sp>
      <p:sp>
        <p:nvSpPr>
          <p:cNvPr id="636" name="矩形 635"/>
          <p:cNvSpPr/>
          <p:nvPr/>
        </p:nvSpPr>
        <p:spPr>
          <a:xfrm>
            <a:off x="9006306" y="4340494"/>
            <a:ext cx="3123862" cy="500067"/>
          </a:xfrm>
          <a:prstGeom prst="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0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Times New Roman" panose="02020503050405090304" pitchFamily="18" charset="0"/>
              </a:rPr>
              <a:t>变体</a:t>
            </a:r>
            <a:r>
              <a:rPr kumimoji="0" lang="en-US" altLang="zh-CN" sz="20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Times New Roman" panose="02020503050405090304" pitchFamily="18" charset="0"/>
              </a:rPr>
              <a:t>：shared-</a:t>
            </a:r>
            <a:r>
              <a:rPr kumimoji="0" lang="en-US" altLang="zh-CN" sz="20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Times New Roman" panose="02020503050405090304" pitchFamily="18" charset="0"/>
              </a:rPr>
              <a:t>MoE</a:t>
            </a:r>
            <a:endParaRPr kumimoji="0" lang="en-US" altLang="zh-CN" sz="20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Times New Roman" panose="02020503050405090304" pitchFamily="18" charset="0"/>
            </a:endParaRPr>
          </a:p>
        </p:txBody>
      </p:sp>
      <p:sp>
        <p:nvSpPr>
          <p:cNvPr id="637" name="矩形 636"/>
          <p:cNvSpPr/>
          <p:nvPr/>
        </p:nvSpPr>
        <p:spPr>
          <a:xfrm>
            <a:off x="9006306" y="4350074"/>
            <a:ext cx="3118529" cy="2388358"/>
          </a:xfrm>
          <a:prstGeom prst="rect">
            <a:avLst/>
          </a:prstGeom>
          <a:noFill/>
          <a:ln w="127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a:cs typeface="+mn-cs"/>
            </a:endParaRPr>
          </a:p>
        </p:txBody>
      </p:sp>
      <p:sp>
        <p:nvSpPr>
          <p:cNvPr id="643" name="矩形 642"/>
          <p:cNvSpPr/>
          <p:nvPr/>
        </p:nvSpPr>
        <p:spPr>
          <a:xfrm>
            <a:off x="4715154" y="1386048"/>
            <a:ext cx="7401426" cy="412007"/>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0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Times New Roman" panose="02020503050405090304" pitchFamily="18" charset="0"/>
              </a:rPr>
              <a:t>统一结构：适配与不同模型不同场景不同</a:t>
            </a:r>
            <a:r>
              <a:rPr kumimoji="0" lang="zh-CN" altLang="en-US" sz="20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Times New Roman" panose="02020503050405090304" pitchFamily="18" charset="0"/>
              </a:rPr>
              <a:t>任务</a:t>
            </a:r>
            <a:endParaRPr kumimoji="0" lang="zh-CN" altLang="en-US" sz="20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Times New Roman" panose="02020503050405090304" pitchFamily="18" charset="0"/>
            </a:endParaRPr>
          </a:p>
        </p:txBody>
      </p:sp>
      <p:sp>
        <p:nvSpPr>
          <p:cNvPr id="644" name="矩形 643"/>
          <p:cNvSpPr/>
          <p:nvPr/>
        </p:nvSpPr>
        <p:spPr>
          <a:xfrm>
            <a:off x="4714875" y="1386205"/>
            <a:ext cx="7409815" cy="2790825"/>
          </a:xfrm>
          <a:prstGeom prst="rect">
            <a:avLst/>
          </a:prstGeom>
          <a:noFill/>
          <a:ln w="127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a:cs typeface="+mn-cs"/>
            </a:endParaRPr>
          </a:p>
        </p:txBody>
      </p:sp>
      <p:sp>
        <p:nvSpPr>
          <p:cNvPr id="645" name="Down Arrow 111"/>
          <p:cNvSpPr/>
          <p:nvPr/>
        </p:nvSpPr>
        <p:spPr>
          <a:xfrm rot="4001778">
            <a:off x="4289245" y="3838663"/>
            <a:ext cx="239244" cy="630032"/>
          </a:xfrm>
          <a:prstGeom prst="downArrow">
            <a:avLst>
              <a:gd name="adj1" fmla="val 50000"/>
              <a:gd name="adj2" fmla="val 36401"/>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a:ea typeface="宋体"/>
              <a:cs typeface="+mn-cs"/>
            </a:endParaRPr>
          </a:p>
        </p:txBody>
      </p:sp>
      <p:sp>
        <p:nvSpPr>
          <p:cNvPr id="646" name="Down Arrow 111"/>
          <p:cNvSpPr/>
          <p:nvPr/>
        </p:nvSpPr>
        <p:spPr>
          <a:xfrm>
            <a:off x="8441420" y="4021579"/>
            <a:ext cx="247465" cy="446315"/>
          </a:xfrm>
          <a:prstGeom prst="downArrow">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600" b="0" i="0" u="none" strike="noStrike" kern="1200" cap="none" spc="0" normalizeH="0" baseline="0" noProof="0" dirty="0">
              <a:ln>
                <a:noFill/>
              </a:ln>
              <a:solidFill>
                <a:prstClr val="black"/>
              </a:solidFill>
              <a:effectLst/>
              <a:uLnTx/>
              <a:uFillTx/>
              <a:latin typeface="Calibri"/>
              <a:ea typeface="宋体"/>
              <a:cs typeface="+mn-cs"/>
            </a:endParaRPr>
          </a:p>
        </p:txBody>
      </p:sp>
      <p:sp>
        <p:nvSpPr>
          <p:cNvPr id="648" name="Down Arrow 111"/>
          <p:cNvSpPr/>
          <p:nvPr/>
        </p:nvSpPr>
        <p:spPr>
          <a:xfrm>
            <a:off x="11409068" y="4013125"/>
            <a:ext cx="247465" cy="446315"/>
          </a:xfrm>
          <a:prstGeom prst="downArrow">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600" b="0" i="0" u="none" strike="noStrike" kern="1200" cap="none" spc="0" normalizeH="0" baseline="0" noProof="0">
              <a:ln>
                <a:noFill/>
              </a:ln>
              <a:solidFill>
                <a:prstClr val="black"/>
              </a:solidFill>
              <a:effectLst/>
              <a:uLnTx/>
              <a:uFillTx/>
              <a:latin typeface="Calibri"/>
              <a:ea typeface="宋体"/>
              <a:cs typeface="+mn-cs"/>
            </a:endParaRPr>
          </a:p>
        </p:txBody>
      </p:sp>
      <p:pic>
        <p:nvPicPr>
          <p:cNvPr id="7" name="图片 6"/>
          <p:cNvPicPr>
            <a:picLocks noChangeAspect="1"/>
          </p:cNvPicPr>
          <p:nvPr/>
        </p:nvPicPr>
        <p:blipFill>
          <a:blip r:embed="rId2"/>
          <a:stretch>
            <a:fillRect/>
          </a:stretch>
        </p:blipFill>
        <p:spPr>
          <a:xfrm>
            <a:off x="374015" y="4873625"/>
            <a:ext cx="3828415" cy="1828800"/>
          </a:xfrm>
          <a:prstGeom prst="rect">
            <a:avLst/>
          </a:prstGeom>
        </p:spPr>
      </p:pic>
      <p:pic>
        <p:nvPicPr>
          <p:cNvPr id="8" name="图片 7"/>
          <p:cNvPicPr>
            <a:picLocks noChangeAspect="1"/>
          </p:cNvPicPr>
          <p:nvPr/>
        </p:nvPicPr>
        <p:blipFill>
          <a:blip r:embed="rId3"/>
          <a:srcRect b="8707"/>
          <a:stretch>
            <a:fillRect/>
          </a:stretch>
        </p:blipFill>
        <p:spPr>
          <a:xfrm>
            <a:off x="5318760" y="4873625"/>
            <a:ext cx="3114040" cy="1864995"/>
          </a:xfrm>
          <a:prstGeom prst="rect">
            <a:avLst/>
          </a:prstGeom>
        </p:spPr>
      </p:pic>
      <p:pic>
        <p:nvPicPr>
          <p:cNvPr id="10" name="图片 9"/>
          <p:cNvPicPr>
            <a:picLocks noChangeAspect="1"/>
          </p:cNvPicPr>
          <p:nvPr/>
        </p:nvPicPr>
        <p:blipFill>
          <a:blip r:embed="rId4"/>
          <a:srcRect b="8510"/>
          <a:stretch>
            <a:fillRect/>
          </a:stretch>
        </p:blipFill>
        <p:spPr>
          <a:xfrm>
            <a:off x="9067165" y="4873625"/>
            <a:ext cx="2983865" cy="1829435"/>
          </a:xfrm>
          <a:prstGeom prst="rect">
            <a:avLst/>
          </a:prstGeom>
        </p:spPr>
      </p:pic>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sz="4000" b="1">
                <a:effectLst/>
                <a:latin typeface="微软雅黑" panose="020B0503020204020204" pitchFamily="34" charset="-122"/>
                <a:ea typeface="微软雅黑" panose="020B0503020204020204" pitchFamily="34" charset="-122"/>
                <a:sym typeface="+mn-ea"/>
              </a:rPr>
              <a:t>三、研究内容与方案</a:t>
            </a:r>
            <a:endParaRPr lang="zh-CN" altLang="en-US" sz="4000" b="1" dirty="0">
              <a:effectLst/>
              <a:latin typeface="微软雅黑" panose="020B0503020204020204" pitchFamily="34" charset="-122"/>
              <a:ea typeface="微软雅黑" panose="020B0503020204020204" pitchFamily="34" charset="-122"/>
            </a:endParaRPr>
          </a:p>
        </p:txBody>
      </p:sp>
      <p:sp>
        <p:nvSpPr>
          <p:cNvPr id="4" name="文本占位符 3"/>
          <p:cNvSpPr>
            <a:spLocks noGrp="1"/>
          </p:cNvSpPr>
          <p:nvPr>
            <p:ph type="body" idx="13"/>
          </p:nvPr>
        </p:nvSpPr>
        <p:spPr/>
        <p:txBody>
          <a:bodyPr/>
          <a:lstStyle/>
          <a:p>
            <a:r>
              <a:rPr lang="zh-CN" altLang="en-US" b="1" dirty="0">
                <a:latin typeface="微软雅黑" panose="020B0503020204020204" pitchFamily="34" charset="-122"/>
                <a:ea typeface="微软雅黑" panose="020B0503020204020204" pitchFamily="34" charset="-122"/>
                <a:sym typeface="+mn-ea"/>
              </a:rPr>
              <a:t>研究方案</a:t>
            </a:r>
            <a:r>
              <a:rPr lang="en-US" altLang="zh-CN" b="1" dirty="0">
                <a:latin typeface="微软雅黑" panose="020B0503020204020204" pitchFamily="34" charset="-122"/>
                <a:ea typeface="微软雅黑" panose="020B0503020204020204" pitchFamily="34" charset="-122"/>
                <a:sym typeface="+mn-ea"/>
              </a:rPr>
              <a:t>-</a:t>
            </a:r>
            <a:r>
              <a:rPr lang="zh-CN" altLang="en-US" b="1" dirty="0">
                <a:latin typeface="微软雅黑" panose="020B0503020204020204" pitchFamily="34" charset="-122"/>
                <a:ea typeface="微软雅黑" panose="020B0503020204020204" pitchFamily="34" charset="-122"/>
                <a:sym typeface="+mn-ea"/>
              </a:rPr>
              <a:t>混合专家模型</a:t>
            </a:r>
            <a:r>
              <a:rPr lang="en-US" altLang="zh-CN" b="1" dirty="0">
                <a:latin typeface="微软雅黑" panose="020B0503020204020204" pitchFamily="34" charset="-122"/>
                <a:ea typeface="微软雅黑" panose="020B0503020204020204" pitchFamily="34" charset="-122"/>
                <a:sym typeface="+mn-ea"/>
              </a:rPr>
              <a:t> Mixture-of-Experts (MoE)</a:t>
            </a:r>
            <a:endParaRPr lang="zh-CN" altLang="en-US" b="1" dirty="0">
              <a:latin typeface="微软雅黑" panose="020B0503020204020204" pitchFamily="34" charset="-122"/>
              <a:ea typeface="微软雅黑" panose="020B0503020204020204" pitchFamily="34" charset="-122"/>
            </a:endParaRPr>
          </a:p>
        </p:txBody>
      </p:sp>
      <p:sp>
        <p:nvSpPr>
          <p:cNvPr id="31" name="内容占位符 2"/>
          <p:cNvSpPr>
            <a:spLocks noGrp="1"/>
          </p:cNvSpPr>
          <p:nvPr>
            <p:ph idx="1"/>
          </p:nvPr>
        </p:nvSpPr>
        <p:spPr>
          <a:xfrm>
            <a:off x="0" y="1298112"/>
            <a:ext cx="12192000" cy="500066"/>
          </a:xfrm>
        </p:spPr>
        <p:txBody>
          <a:bodyPr/>
          <a:lstStyle/>
          <a:p>
            <a:pPr>
              <a:lnSpc>
                <a:spcPct val="120000"/>
              </a:lnSpc>
            </a:pPr>
            <a:r>
              <a:rPr lang="zh-CN" altLang="en-US" b="1" dirty="0">
                <a:latin typeface="微软雅黑" panose="020B0503020204020204" pitchFamily="34" charset="-122"/>
                <a:ea typeface="微软雅黑" panose="020B0503020204020204" pitchFamily="34" charset="-122"/>
              </a:rPr>
              <a:t>如何更好的利用混合专家优化模型</a:t>
            </a:r>
            <a:r>
              <a:rPr lang="zh-CN" altLang="en-US" b="1" dirty="0">
                <a:latin typeface="微软雅黑" panose="020B0503020204020204" pitchFamily="34" charset="-122"/>
                <a:ea typeface="微软雅黑" panose="020B0503020204020204" pitchFamily="34" charset="-122"/>
              </a:rPr>
              <a:t>效能</a:t>
            </a:r>
            <a:endParaRPr lang="zh-CN" altLang="en-US" b="1" dirty="0">
              <a:latin typeface="微软雅黑" panose="020B0503020204020204" pitchFamily="34" charset="-122"/>
              <a:ea typeface="微软雅黑" panose="020B0503020204020204" pitchFamily="34" charset="-122"/>
            </a:endParaRPr>
          </a:p>
        </p:txBody>
      </p:sp>
      <p:sp>
        <p:nvSpPr>
          <p:cNvPr id="79" name="文本框 78"/>
          <p:cNvSpPr txBox="1"/>
          <p:nvPr/>
        </p:nvSpPr>
        <p:spPr>
          <a:xfrm>
            <a:off x="258499" y="5694969"/>
            <a:ext cx="11674663" cy="953135"/>
          </a:xfrm>
          <a:prstGeom prst="rect">
            <a:avLst/>
          </a:prstGeom>
          <a:noFill/>
        </p:spPr>
        <p:txBody>
          <a:bodyPr wrap="square" rtlCol="0">
            <a:spAutoFit/>
          </a:bodyPr>
          <a:lstStyle/>
          <a:p>
            <a:pPr marL="342900" marR="0" lvl="0" indent="-342900" algn="l" defTabSz="914400" rtl="0" fontAlgn="auto">
              <a:lnSpc>
                <a:spcPts val="1680"/>
              </a:lnSpc>
              <a:spcBef>
                <a:spcPts val="0"/>
              </a:spcBef>
              <a:spcAft>
                <a:spcPts val="0"/>
              </a:spcAft>
              <a:buClrTx/>
              <a:buSzTx/>
              <a:buFont typeface="+mj-ea"/>
              <a:buAutoNum type="circleNumDbPlain"/>
              <a:defRPr/>
            </a:pPr>
            <a:r>
              <a:rPr kumimoji="0" lang="en-US" altLang="en-GB" sz="1400" b="1" i="0" u="none" strike="noStrike" kern="1200" cap="none" spc="0" normalizeH="0" baseline="0" noProof="0" dirty="0">
                <a:ln>
                  <a:noFill/>
                </a:ln>
                <a:solidFill>
                  <a:prstClr val="white">
                    <a:lumMod val="50000"/>
                  </a:prstClr>
                </a:solidFill>
                <a:effectLst/>
                <a:highlight>
                  <a:srgbClr val="FFFFFF"/>
                </a:highlight>
                <a:uLnTx/>
                <a:uFillTx/>
                <a:latin typeface="Palatino" pitchFamily="2" charset="0"/>
                <a:ea typeface="Palatino" pitchFamily="2" charset="0"/>
                <a:cs typeface="+mn-cs"/>
              </a:rPr>
              <a:t>* </a:t>
            </a:r>
            <a:r>
              <a:rPr kumimoji="0" lang="en-GB" altLang="zh-CN" sz="1400" b="1" i="0" u="none" strike="noStrike" kern="1200" cap="none" spc="0" normalizeH="0" baseline="0" noProof="0" dirty="0">
                <a:ln>
                  <a:noFill/>
                </a:ln>
                <a:solidFill>
                  <a:prstClr val="white">
                    <a:lumMod val="50000"/>
                  </a:prstClr>
                </a:solidFill>
                <a:effectLst/>
                <a:highlight>
                  <a:srgbClr val="FFFFFF"/>
                </a:highlight>
                <a:uLnTx/>
                <a:uFillTx/>
                <a:latin typeface="Palatino" pitchFamily="2" charset="0"/>
                <a:ea typeface="Palatino" pitchFamily="2" charset="0"/>
                <a:cs typeface="+mn-cs"/>
              </a:rPr>
              <a:t>"T-REX: Mixture-of-Rank-One-Experts with semantic-aware Intuition for Multi-task Large Language Model Finetuning" </a:t>
            </a:r>
            <a:endParaRPr kumimoji="0" lang="en-GB" altLang="zh-CN" sz="1400" b="1" i="0" u="none" strike="noStrike" kern="1200" cap="none" spc="0" normalizeH="0" baseline="0" noProof="0" dirty="0">
              <a:ln>
                <a:noFill/>
              </a:ln>
              <a:solidFill>
                <a:prstClr val="white">
                  <a:lumMod val="50000"/>
                </a:prstClr>
              </a:solidFill>
              <a:effectLst/>
              <a:highlight>
                <a:srgbClr val="FFFFFF"/>
              </a:highlight>
              <a:uLnTx/>
              <a:uFillTx/>
              <a:latin typeface="Palatino" pitchFamily="2" charset="0"/>
              <a:ea typeface="Palatino" pitchFamily="2" charset="0"/>
              <a:cs typeface="+mn-cs"/>
            </a:endParaRPr>
          </a:p>
          <a:p>
            <a:pPr marL="342900" marR="0" lvl="0" indent="-342900" algn="l" defTabSz="914400" rtl="0" fontAlgn="auto">
              <a:lnSpc>
                <a:spcPts val="1680"/>
              </a:lnSpc>
              <a:spcBef>
                <a:spcPts val="0"/>
              </a:spcBef>
              <a:spcAft>
                <a:spcPts val="0"/>
              </a:spcAft>
              <a:buClrTx/>
              <a:buSzTx/>
              <a:buFont typeface="+mj-ea"/>
              <a:buAutoNum type="circleNumDbPlain"/>
              <a:defRPr/>
            </a:pPr>
            <a:r>
              <a:rPr kumimoji="1" lang="en-US" altLang="en-GB" sz="1400" b="1" i="0" u="none" strike="noStrike" kern="1200" cap="none" spc="0" normalizeH="0" baseline="0" noProof="0" dirty="0">
                <a:ln>
                  <a:noFill/>
                </a:ln>
                <a:solidFill>
                  <a:prstClr val="white">
                    <a:lumMod val="50000"/>
                  </a:prstClr>
                </a:solidFill>
                <a:effectLst/>
                <a:uLnTx/>
                <a:uFillTx/>
                <a:latin typeface="Palatino" pitchFamily="2" charset="0"/>
                <a:ea typeface="Palatino" pitchFamily="2" charset="0"/>
                <a:cs typeface="Times New Roman" panose="02020503050405090304" pitchFamily="18" charset="0"/>
              </a:rPr>
              <a:t>* </a:t>
            </a:r>
            <a:r>
              <a:rPr kumimoji="1" lang="en-GB" altLang="zh-CN" sz="1400" b="1" i="0" u="none" strike="noStrike" kern="1200" cap="none" spc="0" normalizeH="0" baseline="0" noProof="0" dirty="0">
                <a:ln>
                  <a:noFill/>
                </a:ln>
                <a:solidFill>
                  <a:prstClr val="white">
                    <a:lumMod val="50000"/>
                  </a:prstClr>
                </a:solidFill>
                <a:effectLst/>
                <a:uLnTx/>
                <a:uFillTx/>
                <a:latin typeface="Palatino" pitchFamily="2" charset="0"/>
                <a:ea typeface="Palatino" pitchFamily="2" charset="0"/>
                <a:cs typeface="Times New Roman" panose="02020503050405090304" pitchFamily="18" charset="0"/>
              </a:rPr>
              <a:t>"</a:t>
            </a:r>
            <a:r>
              <a:rPr kumimoji="1" sz="1400" b="1" i="0" u="none" strike="noStrike" kern="1200" cap="none" spc="0" normalizeH="0" baseline="0" noProof="0" dirty="0">
                <a:ln>
                  <a:noFill/>
                </a:ln>
                <a:solidFill>
                  <a:prstClr val="white">
                    <a:lumMod val="50000"/>
                  </a:prstClr>
                </a:solidFill>
                <a:effectLst/>
                <a:uLnTx/>
                <a:uFillTx/>
                <a:latin typeface="Palatino" pitchFamily="2" charset="0"/>
                <a:ea typeface="Palatino" pitchFamily="2" charset="0"/>
                <a:cs typeface="Times New Roman" panose="02020503050405090304" pitchFamily="18" charset="0"/>
              </a:rPr>
              <a:t>MoLe-VLA: Dynamic Layer-skipping Vision Language Action Model via Mixture-of-Layers for Efficient Robot Manipulation</a:t>
            </a:r>
            <a:r>
              <a:rPr kumimoji="1" lang="en-GB" altLang="zh-CN" sz="1400" b="1" i="0" u="none" strike="noStrike" kern="1200" cap="none" spc="0" normalizeH="0" baseline="0" noProof="0" dirty="0">
                <a:ln>
                  <a:noFill/>
                </a:ln>
                <a:solidFill>
                  <a:prstClr val="white">
                    <a:lumMod val="50000"/>
                  </a:prstClr>
                </a:solidFill>
                <a:effectLst/>
                <a:uLnTx/>
                <a:uFillTx/>
                <a:latin typeface="Palatino" pitchFamily="2" charset="0"/>
                <a:ea typeface="Palatino" pitchFamily="2" charset="0"/>
                <a:cs typeface="Times New Roman" panose="02020503050405090304" pitchFamily="18" charset="0"/>
              </a:rPr>
              <a:t>"</a:t>
            </a:r>
            <a:r>
              <a:rPr kumimoji="1" lang="en-US" altLang="en-GB" sz="1400" b="1" i="0" u="none" strike="noStrike" kern="1200" cap="none" spc="0" normalizeH="0" baseline="0" noProof="0" dirty="0">
                <a:ln>
                  <a:noFill/>
                </a:ln>
                <a:solidFill>
                  <a:prstClr val="white">
                    <a:lumMod val="50000"/>
                  </a:prstClr>
                </a:solidFill>
                <a:effectLst/>
                <a:uLnTx/>
                <a:uFillTx/>
                <a:latin typeface="Palatino" pitchFamily="2" charset="0"/>
                <a:ea typeface="Palatino" pitchFamily="2" charset="0"/>
                <a:cs typeface="Times New Roman" panose="02020503050405090304" pitchFamily="18" charset="0"/>
              </a:rPr>
              <a:t> </a:t>
            </a:r>
            <a:endParaRPr kumimoji="1" lang="en-US" altLang="en-GB" sz="1400" b="1" i="0" u="none" strike="noStrike" kern="1200" cap="none" spc="0" normalizeH="0" baseline="0" noProof="0" dirty="0">
              <a:ln>
                <a:noFill/>
              </a:ln>
              <a:solidFill>
                <a:prstClr val="white">
                  <a:lumMod val="50000"/>
                </a:prstClr>
              </a:solidFill>
              <a:effectLst/>
              <a:uLnTx/>
              <a:uFillTx/>
              <a:latin typeface="Palatino" pitchFamily="2" charset="0"/>
              <a:ea typeface="Palatino" pitchFamily="2" charset="0"/>
              <a:cs typeface="Times New Roman" panose="02020503050405090304" pitchFamily="18" charset="0"/>
            </a:endParaRPr>
          </a:p>
          <a:p>
            <a:pPr marL="342900" marR="0" lvl="0" indent="-342900" algn="l" defTabSz="914400" rtl="0" fontAlgn="auto">
              <a:lnSpc>
                <a:spcPts val="1680"/>
              </a:lnSpc>
              <a:spcBef>
                <a:spcPts val="0"/>
              </a:spcBef>
              <a:spcAft>
                <a:spcPts val="0"/>
              </a:spcAft>
              <a:buClrTx/>
              <a:buSzTx/>
              <a:buFont typeface="+mj-ea"/>
              <a:buAutoNum type="circleNumDbPlain"/>
              <a:defRPr/>
            </a:pPr>
            <a:r>
              <a:rPr kumimoji="1" lang="en-US" altLang="en-GB" sz="1400" b="1" i="0" u="none" strike="noStrike" kern="1200" cap="none" spc="0" normalizeH="0" baseline="0" noProof="0" dirty="0">
                <a:ln>
                  <a:noFill/>
                </a:ln>
                <a:solidFill>
                  <a:prstClr val="white">
                    <a:lumMod val="50000"/>
                  </a:prstClr>
                </a:solidFill>
                <a:effectLst/>
                <a:uLnTx/>
                <a:uFillTx/>
                <a:latin typeface="Palatino" pitchFamily="2" charset="0"/>
                <a:ea typeface="Palatino" pitchFamily="2" charset="0"/>
                <a:cs typeface="Times New Roman" panose="02020503050405090304" pitchFamily="18" charset="0"/>
              </a:rPr>
              <a:t>* </a:t>
            </a:r>
            <a:r>
              <a:rPr kumimoji="1" lang="en-GB" altLang="zh-CN" sz="1400" b="1" i="0" u="none" strike="noStrike" kern="1200" cap="none" spc="0" normalizeH="0" baseline="0" noProof="0" dirty="0">
                <a:ln>
                  <a:noFill/>
                </a:ln>
                <a:solidFill>
                  <a:prstClr val="white">
                    <a:lumMod val="50000"/>
                  </a:prstClr>
                </a:solidFill>
                <a:effectLst/>
                <a:uLnTx/>
                <a:uFillTx/>
                <a:latin typeface="Palatino" pitchFamily="2" charset="0"/>
                <a:ea typeface="Palatino" pitchFamily="2" charset="0"/>
                <a:cs typeface="Times New Roman" panose="02020503050405090304" pitchFamily="18" charset="0"/>
              </a:rPr>
              <a:t>"</a:t>
            </a:r>
            <a:r>
              <a:rPr kumimoji="1" sz="1400" b="1" noProof="0" dirty="0">
                <a:ln>
                  <a:noFill/>
                </a:ln>
                <a:solidFill>
                  <a:prstClr val="white">
                    <a:lumMod val="50000"/>
                  </a:prstClr>
                </a:solidFill>
                <a:effectLst/>
                <a:uLnTx/>
                <a:uFillTx/>
                <a:latin typeface="Palatino" pitchFamily="2" charset="0"/>
                <a:ea typeface="Palatino" pitchFamily="2" charset="0"/>
                <a:cs typeface="Times New Roman" panose="02020503050405090304" pitchFamily="18" charset="0"/>
                <a:sym typeface="+mn-ea"/>
              </a:rPr>
              <a:t>Efficient Deweahter Mixture-of-Experts with Uncertainty-Aware Feature-Wise Linear Modulation</a:t>
            </a:r>
            <a:r>
              <a:rPr kumimoji="1" lang="en-GB" altLang="zh-CN" sz="1400" b="1" i="0" u="none" strike="noStrike" kern="1200" cap="none" spc="0" normalizeH="0" baseline="0" noProof="0" dirty="0">
                <a:ln>
                  <a:noFill/>
                </a:ln>
                <a:solidFill>
                  <a:prstClr val="white">
                    <a:lumMod val="50000"/>
                  </a:prstClr>
                </a:solidFill>
                <a:effectLst/>
                <a:uLnTx/>
                <a:uFillTx/>
                <a:latin typeface="Palatino" pitchFamily="2" charset="0"/>
                <a:ea typeface="Palatino" pitchFamily="2" charset="0"/>
                <a:cs typeface="Times New Roman" panose="02020503050405090304" pitchFamily="18" charset="0"/>
              </a:rPr>
              <a:t>" </a:t>
            </a:r>
            <a:endParaRPr kumimoji="1" lang="en-GB" altLang="zh-CN" sz="1400" b="1" i="0" u="none" strike="noStrike" kern="1200" cap="none" spc="0" normalizeH="0" baseline="0" noProof="0" dirty="0">
              <a:ln>
                <a:noFill/>
              </a:ln>
              <a:solidFill>
                <a:prstClr val="white">
                  <a:lumMod val="50000"/>
                </a:prstClr>
              </a:solidFill>
              <a:effectLst/>
              <a:uLnTx/>
              <a:uFillTx/>
              <a:latin typeface="Palatino" pitchFamily="2" charset="0"/>
              <a:ea typeface="Palatino" pitchFamily="2" charset="0"/>
              <a:cs typeface="Times New Roman" panose="02020503050405090304" pitchFamily="18" charset="0"/>
            </a:endParaRPr>
          </a:p>
          <a:p>
            <a:pPr marL="342900" marR="0" lvl="0" indent="-342900" algn="l" defTabSz="914400" rtl="0" fontAlgn="auto">
              <a:lnSpc>
                <a:spcPts val="1680"/>
              </a:lnSpc>
              <a:spcBef>
                <a:spcPts val="0"/>
              </a:spcBef>
              <a:spcAft>
                <a:spcPts val="0"/>
              </a:spcAft>
              <a:buClrTx/>
              <a:buSzTx/>
              <a:buFont typeface="+mj-ea"/>
              <a:buAutoNum type="circleNumDbPlain"/>
              <a:defRPr/>
            </a:pPr>
            <a:r>
              <a:rPr kumimoji="1" lang="en-US" altLang="en-GB" sz="1400" b="1" i="0" u="none" strike="noStrike" kern="1200" cap="none" spc="0" normalizeH="0" baseline="0" noProof="0" dirty="0">
                <a:ln>
                  <a:noFill/>
                </a:ln>
                <a:solidFill>
                  <a:prstClr val="white">
                    <a:lumMod val="50000"/>
                  </a:prstClr>
                </a:solidFill>
                <a:effectLst/>
                <a:uLnTx/>
                <a:uFillTx/>
                <a:latin typeface="Palatino" pitchFamily="2" charset="0"/>
                <a:ea typeface="Palatino" pitchFamily="2" charset="0"/>
                <a:cs typeface="Times New Roman" panose="02020503050405090304" pitchFamily="18" charset="0"/>
              </a:rPr>
              <a:t>* </a:t>
            </a:r>
            <a:r>
              <a:rPr kumimoji="1" lang="en-GB" altLang="zh-CN" sz="1400" b="1" i="0" u="none" strike="noStrike" kern="1200" cap="none" spc="0" normalizeH="0" baseline="0" noProof="0" dirty="0">
                <a:ln>
                  <a:noFill/>
                </a:ln>
                <a:solidFill>
                  <a:prstClr val="white">
                    <a:lumMod val="50000"/>
                  </a:prstClr>
                </a:solidFill>
                <a:effectLst/>
                <a:uLnTx/>
                <a:uFillTx/>
                <a:latin typeface="Palatino" pitchFamily="2" charset="0"/>
                <a:ea typeface="Palatino" pitchFamily="2" charset="0"/>
                <a:cs typeface="Times New Roman" panose="02020503050405090304" pitchFamily="18" charset="0"/>
              </a:rPr>
              <a:t>"</a:t>
            </a:r>
            <a:r>
              <a:rPr kumimoji="1" sz="1400" b="1" i="0" u="none" strike="noStrike" kern="1200" cap="none" spc="0" normalizeH="0" baseline="0" noProof="0" dirty="0">
                <a:ln>
                  <a:noFill/>
                </a:ln>
                <a:solidFill>
                  <a:prstClr val="white">
                    <a:lumMod val="50000"/>
                  </a:prstClr>
                </a:solidFill>
                <a:effectLst/>
                <a:uLnTx/>
                <a:uFillTx/>
                <a:latin typeface="Palatino" pitchFamily="2" charset="0"/>
                <a:ea typeface="Palatino" pitchFamily="2" charset="0"/>
                <a:cs typeface="Times New Roman" panose="02020503050405090304" pitchFamily="18" charset="0"/>
              </a:rPr>
              <a:t>Decomposing the Neurons: Activation Sparsity via Mixture of Experts for Continual Test Time Adaptation</a:t>
            </a:r>
            <a:r>
              <a:rPr kumimoji="1" lang="en-GB" altLang="zh-CN" sz="1400" b="1" i="0" u="none" strike="noStrike" kern="1200" cap="none" spc="0" normalizeH="0" baseline="0" noProof="0" dirty="0">
                <a:ln>
                  <a:noFill/>
                </a:ln>
                <a:solidFill>
                  <a:prstClr val="white">
                    <a:lumMod val="50000"/>
                  </a:prstClr>
                </a:solidFill>
                <a:effectLst/>
                <a:uLnTx/>
                <a:uFillTx/>
                <a:latin typeface="Palatino" pitchFamily="2" charset="0"/>
                <a:ea typeface="Palatino" pitchFamily="2" charset="0"/>
                <a:cs typeface="Times New Roman" panose="02020503050405090304" pitchFamily="18" charset="0"/>
              </a:rPr>
              <a:t>" </a:t>
            </a:r>
            <a:endParaRPr kumimoji="1" lang="en-US" altLang="en-GB" sz="1400" b="1" i="0" u="none" strike="noStrike" kern="1200" cap="none" spc="0" normalizeH="0" baseline="0" noProof="0" dirty="0">
              <a:ln>
                <a:noFill/>
              </a:ln>
              <a:solidFill>
                <a:prstClr val="white">
                  <a:lumMod val="50000"/>
                </a:prstClr>
              </a:solidFill>
              <a:effectLst/>
              <a:uLnTx/>
              <a:uFillTx/>
              <a:latin typeface="Palatino" pitchFamily="2" charset="0"/>
              <a:ea typeface="Palatino" pitchFamily="2" charset="0"/>
              <a:cs typeface="Times New Roman" panose="02020503050405090304" pitchFamily="18" charset="0"/>
            </a:endParaRPr>
          </a:p>
        </p:txBody>
      </p:sp>
      <p:sp>
        <p:nvSpPr>
          <p:cNvPr id="81" name="iśľïḋé"/>
          <p:cNvSpPr/>
          <p:nvPr/>
        </p:nvSpPr>
        <p:spPr>
          <a:xfrm>
            <a:off x="4913630" y="1883410"/>
            <a:ext cx="1280795" cy="434340"/>
          </a:xfrm>
          <a:prstGeom prst="rect">
            <a:avLst/>
          </a:prstGeom>
          <a:noFill/>
          <a:ln w="12700" cap="flat" cmpd="sng" algn="ctr">
            <a:noFill/>
            <a:prstDash val="solid"/>
            <a:miter lim="800000"/>
          </a:ln>
          <a:effectLst/>
        </p:spPr>
        <p:txBody>
          <a:bodyPr wrap="square" lIns="91440" tIns="45720" rIns="91440" bIns="4572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b="1" i="0" u="none" strike="noStrike" kern="0" cap="none" spc="0" normalizeH="0" baseline="0" noProof="0" dirty="0">
                <a:ln>
                  <a:noFill/>
                </a:ln>
                <a:solidFill>
                  <a:srgbClr val="9A0001"/>
                </a:solidFill>
                <a:effectLst/>
                <a:uLnTx/>
                <a:uFillTx/>
                <a:latin typeface="Palatino" pitchFamily="2" charset="0"/>
                <a:ea typeface="微软雅黑" panose="020B0503020204020204" pitchFamily="34" charset="-122"/>
                <a:cs typeface="+mn-ea"/>
                <a:sym typeface="Arial" panose="020B0604020202090204" pitchFamily="34" charset="0"/>
              </a:rPr>
              <a:t>增</a:t>
            </a:r>
            <a:r>
              <a:rPr kumimoji="0" lang="en-US" altLang="zh-CN" sz="1400" b="1" i="0" u="none" strike="noStrike" kern="0" cap="none" spc="0" normalizeH="0" baseline="0" noProof="0" dirty="0">
                <a:ln>
                  <a:noFill/>
                </a:ln>
                <a:solidFill>
                  <a:srgbClr val="9A0001"/>
                </a:solidFill>
                <a:effectLst/>
                <a:uLnTx/>
                <a:uFillTx/>
                <a:latin typeface="Palatino" pitchFamily="2" charset="0"/>
                <a:ea typeface="微软雅黑" panose="020B0503020204020204" pitchFamily="34" charset="-122"/>
                <a:cs typeface="+mn-ea"/>
                <a:sym typeface="Arial" panose="020B0604020202090204" pitchFamily="34" charset="0"/>
              </a:rPr>
              <a:t>-</a:t>
            </a:r>
            <a:r>
              <a:rPr kumimoji="0" lang="zh-CN" altLang="en-US" sz="1400" b="1" i="0" u="none" strike="noStrike" kern="0" cap="none" spc="0" normalizeH="0" baseline="0" noProof="0" dirty="0">
                <a:ln>
                  <a:noFill/>
                </a:ln>
                <a:solidFill>
                  <a:srgbClr val="9A0001"/>
                </a:solidFill>
                <a:effectLst/>
                <a:uLnTx/>
                <a:uFillTx/>
                <a:latin typeface="Palatino" pitchFamily="2" charset="0"/>
                <a:ea typeface="微软雅黑" panose="020B0503020204020204" pitchFamily="34" charset="-122"/>
                <a:cs typeface="+mn-ea"/>
                <a:sym typeface="Arial" panose="020B0604020202090204" pitchFamily="34" charset="0"/>
              </a:rPr>
              <a:t>任务微调</a:t>
            </a:r>
            <a:endParaRPr kumimoji="0" lang="zh-CN" altLang="en-US" sz="1400" b="1" i="0" u="none" strike="noStrike" kern="0" cap="none" spc="0" normalizeH="0" baseline="0" noProof="0" dirty="0">
              <a:ln>
                <a:noFill/>
              </a:ln>
              <a:solidFill>
                <a:srgbClr val="9A0001"/>
              </a:solidFill>
              <a:effectLst/>
              <a:uLnTx/>
              <a:uFillTx/>
              <a:latin typeface="Palatino" pitchFamily="2" charset="0"/>
              <a:ea typeface="微软雅黑" panose="020B0503020204020204" pitchFamily="34" charset="-122"/>
              <a:cs typeface="+mn-ea"/>
              <a:sym typeface="Arial" panose="020B0604020202090204" pitchFamily="34" charset="0"/>
            </a:endParaRPr>
          </a:p>
        </p:txBody>
      </p:sp>
      <p:cxnSp>
        <p:nvCxnSpPr>
          <p:cNvPr id="82" name="直接连接符 18"/>
          <p:cNvCxnSpPr/>
          <p:nvPr/>
        </p:nvCxnSpPr>
        <p:spPr>
          <a:xfrm>
            <a:off x="335151" y="3816195"/>
            <a:ext cx="11520000" cy="0"/>
          </a:xfrm>
          <a:prstGeom prst="line">
            <a:avLst/>
          </a:prstGeom>
          <a:noFill/>
          <a:ln w="38100" cap="flat" cmpd="sng" algn="ctr">
            <a:solidFill>
              <a:srgbClr val="A6A6A6"/>
            </a:solidFill>
            <a:prstDash val="solid"/>
            <a:miter lim="800000"/>
          </a:ln>
          <a:effectLst/>
        </p:spPr>
      </p:cxnSp>
      <p:sp>
        <p:nvSpPr>
          <p:cNvPr id="83" name="椭圆 82"/>
          <p:cNvSpPr/>
          <p:nvPr/>
        </p:nvSpPr>
        <p:spPr>
          <a:xfrm>
            <a:off x="2737273" y="3718037"/>
            <a:ext cx="194096" cy="194096"/>
          </a:xfrm>
          <a:prstGeom prst="ellipse">
            <a:avLst/>
          </a:prstGeom>
          <a:solidFill>
            <a:srgbClr val="9A00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0" cap="none" spc="0" normalizeH="0" baseline="0" noProof="0">
              <a:ln>
                <a:noFill/>
              </a:ln>
              <a:solidFill>
                <a:srgbClr val="FFFFFF"/>
              </a:solidFill>
              <a:effectLst/>
              <a:uLnTx/>
              <a:uFillTx/>
              <a:latin typeface="Arial" panose="020B0604020202090204" pitchFamily="34" charset="0"/>
              <a:ea typeface="微软雅黑" panose="020B0503020204020204" pitchFamily="34" charset="-122"/>
              <a:cs typeface="+mn-ea"/>
              <a:sym typeface="Arial" panose="020B0604020202090204" pitchFamily="34" charset="0"/>
            </a:endParaRPr>
          </a:p>
        </p:txBody>
      </p:sp>
      <p:sp>
        <p:nvSpPr>
          <p:cNvPr id="85" name="椭圆 84"/>
          <p:cNvSpPr/>
          <p:nvPr/>
        </p:nvSpPr>
        <p:spPr>
          <a:xfrm>
            <a:off x="4695613" y="3716661"/>
            <a:ext cx="194096" cy="194096"/>
          </a:xfrm>
          <a:prstGeom prst="ellipse">
            <a:avLst/>
          </a:prstGeom>
          <a:solidFill>
            <a:srgbClr val="FFFFFF">
              <a:lumMod val="75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0" cap="none" spc="0" normalizeH="0" baseline="0" noProof="0">
              <a:ln>
                <a:noFill/>
              </a:ln>
              <a:solidFill>
                <a:srgbClr val="FFFFFF"/>
              </a:solidFill>
              <a:effectLst/>
              <a:uLnTx/>
              <a:uFillTx/>
              <a:latin typeface="Arial" panose="020B0604020202090204" pitchFamily="34" charset="0"/>
              <a:ea typeface="微软雅黑" panose="020B0503020204020204" pitchFamily="34" charset="-122"/>
              <a:cs typeface="+mn-ea"/>
              <a:sym typeface="Arial" panose="020B0604020202090204" pitchFamily="34" charset="0"/>
            </a:endParaRPr>
          </a:p>
        </p:txBody>
      </p:sp>
      <p:sp>
        <p:nvSpPr>
          <p:cNvPr id="86" name="椭圆 85"/>
          <p:cNvSpPr/>
          <p:nvPr/>
        </p:nvSpPr>
        <p:spPr>
          <a:xfrm>
            <a:off x="6945224" y="3716661"/>
            <a:ext cx="194096" cy="194096"/>
          </a:xfrm>
          <a:prstGeom prst="ellipse">
            <a:avLst/>
          </a:prstGeom>
          <a:solidFill>
            <a:srgbClr val="9A00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0" cap="none" spc="0" normalizeH="0" baseline="0" noProof="0">
              <a:ln>
                <a:noFill/>
              </a:ln>
              <a:solidFill>
                <a:srgbClr val="FFFFFF"/>
              </a:solidFill>
              <a:effectLst/>
              <a:uLnTx/>
              <a:uFillTx/>
              <a:latin typeface="Arial" panose="020B0604020202090204" pitchFamily="34" charset="0"/>
              <a:ea typeface="微软雅黑" panose="020B0503020204020204" pitchFamily="34" charset="-122"/>
              <a:cs typeface="+mn-ea"/>
              <a:sym typeface="Arial" panose="020B0604020202090204" pitchFamily="34" charset="0"/>
            </a:endParaRPr>
          </a:p>
        </p:txBody>
      </p:sp>
      <p:cxnSp>
        <p:nvCxnSpPr>
          <p:cNvPr id="88" name="直接连接符 22"/>
          <p:cNvCxnSpPr/>
          <p:nvPr/>
        </p:nvCxnSpPr>
        <p:spPr>
          <a:xfrm>
            <a:off x="2834321" y="3493743"/>
            <a:ext cx="0" cy="156845"/>
          </a:xfrm>
          <a:prstGeom prst="line">
            <a:avLst/>
          </a:prstGeom>
          <a:noFill/>
          <a:ln w="12700" cap="flat" cmpd="sng" algn="ctr">
            <a:solidFill>
              <a:srgbClr val="A6A6A6"/>
            </a:solidFill>
            <a:prstDash val="solid"/>
            <a:miter lim="800000"/>
          </a:ln>
          <a:effectLst/>
        </p:spPr>
      </p:cxnSp>
      <p:sp>
        <p:nvSpPr>
          <p:cNvPr id="89" name="等腰三角形 50"/>
          <p:cNvSpPr/>
          <p:nvPr/>
        </p:nvSpPr>
        <p:spPr>
          <a:xfrm rot="5400000">
            <a:off x="11653977" y="3706322"/>
            <a:ext cx="255194" cy="219994"/>
          </a:xfrm>
          <a:prstGeom prst="triangle">
            <a:avLst/>
          </a:prstGeom>
          <a:solidFill>
            <a:srgbClr val="BFBFBF"/>
          </a:solidFill>
          <a:ln w="12700" cap="flat" cmpd="sng" algn="ctr">
            <a:no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0" cap="none" spc="0" normalizeH="0" baseline="0" noProof="0">
              <a:ln>
                <a:noFill/>
              </a:ln>
              <a:solidFill>
                <a:srgbClr val="FFFFFF"/>
              </a:solidFill>
              <a:effectLst/>
              <a:uLnTx/>
              <a:uFillTx/>
              <a:latin typeface="Arial" panose="020B0604020202090204" pitchFamily="34" charset="0"/>
              <a:ea typeface="微软雅黑" panose="020B0503020204020204" pitchFamily="34" charset="-122"/>
              <a:cs typeface="+mn-ea"/>
              <a:sym typeface="Arial" panose="020B0604020202090204" pitchFamily="34" charset="0"/>
            </a:endParaRPr>
          </a:p>
        </p:txBody>
      </p:sp>
      <p:sp>
        <p:nvSpPr>
          <p:cNvPr id="93" name="iśľïḋé"/>
          <p:cNvSpPr/>
          <p:nvPr/>
        </p:nvSpPr>
        <p:spPr>
          <a:xfrm>
            <a:off x="4536968" y="5268996"/>
            <a:ext cx="1662222" cy="344093"/>
          </a:xfrm>
          <a:prstGeom prst="rect">
            <a:avLst/>
          </a:prstGeom>
          <a:noFill/>
          <a:ln w="12700" cap="flat" cmpd="sng" algn="ctr">
            <a:noFill/>
            <a:prstDash val="solid"/>
            <a:miter lim="800000"/>
          </a:ln>
          <a:effectLst/>
        </p:spPr>
        <p:txBody>
          <a:bodyPr wrap="square" lIns="91440" tIns="45720" rIns="91440" bIns="4572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000" b="1" i="0" u="none" strike="noStrike" kern="0" cap="none" spc="0" normalizeH="0" baseline="0" noProof="0" dirty="0">
                <a:ln>
                  <a:noFill/>
                </a:ln>
                <a:solidFill>
                  <a:srgbClr val="9A0000"/>
                </a:solidFill>
                <a:effectLst/>
                <a:uLnTx/>
                <a:uFillTx/>
                <a:latin typeface="Palatino" pitchFamily="2" charset="0"/>
                <a:ea typeface="微软雅黑" panose="020B0503020204020204" pitchFamily="34" charset="-122"/>
                <a:cs typeface="+mn-ea"/>
                <a:sym typeface="Arial" panose="020B0604020202090204" pitchFamily="34" charset="0"/>
              </a:rPr>
              <a:t>删</a:t>
            </a:r>
            <a:r>
              <a:rPr lang="en-US" altLang="zh-CN" sz="1400" b="1" kern="0" noProof="0" dirty="0">
                <a:ln>
                  <a:noFill/>
                </a:ln>
                <a:solidFill>
                  <a:srgbClr val="9A0001"/>
                </a:solidFill>
                <a:effectLst/>
                <a:uLnTx/>
                <a:uFillTx/>
                <a:latin typeface="Palatino" pitchFamily="2" charset="0"/>
                <a:ea typeface="微软雅黑" panose="020B0503020204020204" pitchFamily="34" charset="-122"/>
                <a:cs typeface="+mn-ea"/>
                <a:sym typeface="Arial" panose="020B0604020202090204" pitchFamily="34" charset="0"/>
              </a:rPr>
              <a:t>-</a:t>
            </a:r>
            <a:r>
              <a:rPr lang="zh-CN" altLang="en-US" sz="1400" b="1" kern="0" noProof="0" dirty="0">
                <a:ln>
                  <a:noFill/>
                </a:ln>
                <a:solidFill>
                  <a:srgbClr val="9A0001"/>
                </a:solidFill>
                <a:effectLst/>
                <a:uLnTx/>
                <a:uFillTx/>
                <a:latin typeface="Palatino" pitchFamily="2" charset="0"/>
                <a:ea typeface="微软雅黑" panose="020B0503020204020204" pitchFamily="34" charset="-122"/>
                <a:cs typeface="+mn-ea"/>
                <a:sym typeface="Arial" panose="020B0604020202090204" pitchFamily="34" charset="0"/>
              </a:rPr>
              <a:t>模型跳层</a:t>
            </a:r>
            <a:endParaRPr lang="zh-CN" altLang="en-US" sz="1400" b="1" kern="0" noProof="0" dirty="0">
              <a:ln>
                <a:noFill/>
              </a:ln>
              <a:solidFill>
                <a:srgbClr val="9A0001"/>
              </a:solidFill>
              <a:effectLst/>
              <a:uLnTx/>
              <a:uFillTx/>
              <a:latin typeface="Palatino" pitchFamily="2" charset="0"/>
              <a:ea typeface="微软雅黑" panose="020B0503020204020204" pitchFamily="34" charset="-122"/>
              <a:cs typeface="+mn-ea"/>
              <a:sym typeface="Arial" panose="020B0604020202090204" pitchFamily="34" charset="0"/>
            </a:endParaRPr>
          </a:p>
        </p:txBody>
      </p:sp>
      <p:cxnSp>
        <p:nvCxnSpPr>
          <p:cNvPr id="94" name="直接连接符 20"/>
          <p:cNvCxnSpPr/>
          <p:nvPr/>
        </p:nvCxnSpPr>
        <p:spPr>
          <a:xfrm>
            <a:off x="7032647" y="3478878"/>
            <a:ext cx="0" cy="165735"/>
          </a:xfrm>
          <a:prstGeom prst="line">
            <a:avLst/>
          </a:prstGeom>
          <a:noFill/>
          <a:ln w="12700" cap="flat" cmpd="sng" algn="ctr">
            <a:solidFill>
              <a:srgbClr val="A6A6A6"/>
            </a:solidFill>
            <a:prstDash val="solid"/>
            <a:miter lim="800000"/>
          </a:ln>
          <a:effectLst/>
        </p:spPr>
      </p:cxnSp>
      <p:sp>
        <p:nvSpPr>
          <p:cNvPr id="96" name="iŝḷídê"/>
          <p:cNvSpPr/>
          <p:nvPr/>
        </p:nvSpPr>
        <p:spPr>
          <a:xfrm>
            <a:off x="9585451" y="1962046"/>
            <a:ext cx="2378695" cy="344094"/>
          </a:xfrm>
          <a:prstGeom prst="rect">
            <a:avLst/>
          </a:prstGeom>
          <a:noFill/>
          <a:ln w="12700" cap="flat" cmpd="sng" algn="ctr">
            <a:noFill/>
            <a:prstDash val="solid"/>
            <a:miter lim="800000"/>
          </a:ln>
          <a:effectLst/>
        </p:spPr>
        <p:txBody>
          <a:bodyPr wrap="square" lIns="91440" tIns="45720" rIns="91440" bIns="4572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000" b="1" i="0" u="none" strike="noStrike" kern="0" cap="none" spc="0" normalizeH="0" baseline="0" noProof="0" dirty="0">
                <a:ln>
                  <a:noFill/>
                </a:ln>
                <a:solidFill>
                  <a:srgbClr val="9A0001"/>
                </a:solidFill>
                <a:effectLst/>
                <a:uLnTx/>
                <a:uFillTx/>
                <a:latin typeface="Palatino" pitchFamily="2" charset="0"/>
                <a:ea typeface="微软雅黑" panose="020B0503020204020204" pitchFamily="34" charset="-122"/>
                <a:cs typeface="+mn-ea"/>
                <a:sym typeface="Arial" panose="020B0604020202090204" pitchFamily="34" charset="0"/>
              </a:rPr>
              <a:t>改</a:t>
            </a:r>
            <a:r>
              <a:rPr kumimoji="0" lang="en-US" altLang="zh-CN" sz="1400" b="1" i="0" u="none" strike="noStrike" kern="0" cap="none" spc="0" normalizeH="0" baseline="0" noProof="0" dirty="0">
                <a:ln>
                  <a:noFill/>
                </a:ln>
                <a:solidFill>
                  <a:srgbClr val="9A0001"/>
                </a:solidFill>
                <a:effectLst/>
                <a:uLnTx/>
                <a:uFillTx/>
                <a:latin typeface="Palatino" pitchFamily="2" charset="0"/>
                <a:ea typeface="微软雅黑" panose="020B0503020204020204" pitchFamily="34" charset="-122"/>
                <a:cs typeface="+mn-ea"/>
                <a:sym typeface="Arial" panose="020B0604020202090204" pitchFamily="34" charset="0"/>
              </a:rPr>
              <a:t>-</a:t>
            </a:r>
            <a:r>
              <a:rPr kumimoji="0" lang="zh-CN" altLang="en-US" sz="1400" b="1" i="0" u="none" strike="noStrike" kern="0" cap="none" spc="0" normalizeH="0" baseline="0" noProof="0" dirty="0">
                <a:ln>
                  <a:noFill/>
                </a:ln>
                <a:solidFill>
                  <a:srgbClr val="9A0001"/>
                </a:solidFill>
                <a:effectLst/>
                <a:uLnTx/>
                <a:uFillTx/>
                <a:latin typeface="Palatino" pitchFamily="2" charset="0"/>
                <a:ea typeface="微软雅黑" panose="020B0503020204020204" pitchFamily="34" charset="-122"/>
                <a:cs typeface="+mn-ea"/>
                <a:sym typeface="Arial" panose="020B0604020202090204" pitchFamily="34" charset="0"/>
              </a:rPr>
              <a:t>特征调制</a:t>
            </a:r>
            <a:endParaRPr kumimoji="0" lang="zh-CN" altLang="en-US" sz="1400" b="1" i="0" u="none" strike="noStrike" kern="0" cap="none" spc="0" normalizeH="0" baseline="0" noProof="0" dirty="0">
              <a:ln>
                <a:noFill/>
              </a:ln>
              <a:solidFill>
                <a:srgbClr val="9A0001"/>
              </a:solidFill>
              <a:effectLst/>
              <a:uLnTx/>
              <a:uFillTx/>
              <a:latin typeface="Palatino" pitchFamily="2" charset="0"/>
              <a:ea typeface="微软雅黑" panose="020B0503020204020204" pitchFamily="34" charset="-122"/>
              <a:cs typeface="+mn-ea"/>
              <a:sym typeface="Arial" panose="020B0604020202090204" pitchFamily="34" charset="0"/>
            </a:endParaRPr>
          </a:p>
        </p:txBody>
      </p:sp>
      <p:sp>
        <p:nvSpPr>
          <p:cNvPr id="112" name="iśľïḋé"/>
          <p:cNvSpPr/>
          <p:nvPr/>
        </p:nvSpPr>
        <p:spPr>
          <a:xfrm>
            <a:off x="10223796" y="5254110"/>
            <a:ext cx="1662222" cy="344093"/>
          </a:xfrm>
          <a:prstGeom prst="rect">
            <a:avLst/>
          </a:prstGeom>
          <a:noFill/>
          <a:ln w="12700" cap="flat" cmpd="sng" algn="ctr">
            <a:noFill/>
            <a:prstDash val="solid"/>
            <a:miter lim="800000"/>
          </a:ln>
          <a:effectLst/>
        </p:spPr>
        <p:txBody>
          <a:bodyPr wrap="square" lIns="91440" tIns="45720" rIns="91440" bIns="4572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000" b="1" i="0" u="none" strike="noStrike" kern="0" cap="none" spc="0" normalizeH="0" baseline="0" noProof="0" dirty="0">
                <a:ln>
                  <a:noFill/>
                </a:ln>
                <a:solidFill>
                  <a:srgbClr val="9A0001"/>
                </a:solidFill>
                <a:effectLst/>
                <a:uLnTx/>
                <a:uFillTx/>
                <a:latin typeface="Palatino" pitchFamily="2" charset="0"/>
                <a:ea typeface="微软雅黑" panose="020B0503020204020204" pitchFamily="34" charset="-122"/>
                <a:cs typeface="+mn-ea"/>
                <a:sym typeface="Arial" panose="020B0604020202090204" pitchFamily="34" charset="0"/>
              </a:rPr>
              <a:t>减</a:t>
            </a:r>
            <a:r>
              <a:rPr kumimoji="0" lang="en-US" altLang="zh-CN" sz="1400" b="1" i="0" u="none" strike="noStrike" kern="0" cap="none" spc="0" normalizeH="0" baseline="0" noProof="0" dirty="0">
                <a:ln>
                  <a:noFill/>
                </a:ln>
                <a:solidFill>
                  <a:srgbClr val="9A0001"/>
                </a:solidFill>
                <a:effectLst/>
                <a:uLnTx/>
                <a:uFillTx/>
                <a:latin typeface="Palatino" pitchFamily="2" charset="0"/>
                <a:ea typeface="微软雅黑" panose="020B0503020204020204" pitchFamily="34" charset="-122"/>
                <a:cs typeface="+mn-ea"/>
                <a:sym typeface="Arial" panose="020B0604020202090204" pitchFamily="34" charset="0"/>
              </a:rPr>
              <a:t>-</a:t>
            </a:r>
            <a:r>
              <a:rPr kumimoji="0" lang="zh-CN" altLang="en-US" sz="1400" b="1" i="0" u="none" strike="noStrike" kern="0" cap="none" spc="0" normalizeH="0" baseline="0" noProof="0" dirty="0">
                <a:ln>
                  <a:noFill/>
                </a:ln>
                <a:solidFill>
                  <a:srgbClr val="9A0001"/>
                </a:solidFill>
                <a:effectLst/>
                <a:uLnTx/>
                <a:uFillTx/>
                <a:latin typeface="Palatino" pitchFamily="2" charset="0"/>
                <a:ea typeface="微软雅黑" panose="020B0503020204020204" pitchFamily="34" charset="-122"/>
                <a:cs typeface="+mn-ea"/>
                <a:sym typeface="Arial" panose="020B0604020202090204" pitchFamily="34" charset="0"/>
              </a:rPr>
              <a:t>特征稀疏</a:t>
            </a:r>
            <a:endParaRPr kumimoji="0" lang="zh-CN" altLang="en-US" sz="1400" b="1" i="0" u="none" strike="noStrike" kern="0" cap="none" spc="0" normalizeH="0" baseline="0" noProof="0" dirty="0">
              <a:ln>
                <a:noFill/>
              </a:ln>
              <a:solidFill>
                <a:srgbClr val="9A0001"/>
              </a:solidFill>
              <a:effectLst/>
              <a:uLnTx/>
              <a:uFillTx/>
              <a:latin typeface="Palatino" pitchFamily="2" charset="0"/>
              <a:ea typeface="微软雅黑" panose="020B0503020204020204" pitchFamily="34" charset="-122"/>
              <a:cs typeface="+mn-ea"/>
              <a:sym typeface="Arial" panose="020B0604020202090204" pitchFamily="34" charset="0"/>
            </a:endParaRPr>
          </a:p>
        </p:txBody>
      </p:sp>
      <p:cxnSp>
        <p:nvCxnSpPr>
          <p:cNvPr id="117" name="直接连接符 19"/>
          <p:cNvCxnSpPr/>
          <p:nvPr/>
        </p:nvCxnSpPr>
        <p:spPr>
          <a:xfrm>
            <a:off x="4792661" y="3966091"/>
            <a:ext cx="0" cy="215900"/>
          </a:xfrm>
          <a:prstGeom prst="line">
            <a:avLst/>
          </a:prstGeom>
          <a:noFill/>
          <a:ln w="12700" cap="flat" cmpd="sng" algn="ctr">
            <a:solidFill>
              <a:srgbClr val="A6A6A6"/>
            </a:solidFill>
            <a:prstDash val="solid"/>
            <a:miter lim="800000"/>
          </a:ln>
          <a:effectLst/>
        </p:spPr>
      </p:cxnSp>
      <p:sp>
        <p:nvSpPr>
          <p:cNvPr id="118" name="椭圆 117"/>
          <p:cNvSpPr/>
          <p:nvPr/>
        </p:nvSpPr>
        <p:spPr>
          <a:xfrm>
            <a:off x="10895647" y="3719147"/>
            <a:ext cx="194096" cy="194096"/>
          </a:xfrm>
          <a:prstGeom prst="ellipse">
            <a:avLst/>
          </a:prstGeom>
          <a:solidFill>
            <a:srgbClr val="FFFFFF">
              <a:lumMod val="75000"/>
            </a:srgbClr>
          </a:solidFill>
          <a:ln w="12700" cap="flat" cmpd="sng" algn="ctr">
            <a:no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0" cap="none" spc="0" normalizeH="0" baseline="0" noProof="0">
              <a:ln>
                <a:noFill/>
              </a:ln>
              <a:solidFill>
                <a:srgbClr val="FFFFFF"/>
              </a:solidFill>
              <a:effectLst/>
              <a:uLnTx/>
              <a:uFillTx/>
              <a:latin typeface="Arial" panose="020B0604020202090204" pitchFamily="34" charset="0"/>
              <a:ea typeface="微软雅黑" panose="020B0503020204020204" pitchFamily="34" charset="-122"/>
              <a:cs typeface="+mn-ea"/>
              <a:sym typeface="Arial" panose="020B0604020202090204" pitchFamily="34" charset="0"/>
            </a:endParaRPr>
          </a:p>
        </p:txBody>
      </p:sp>
      <p:sp>
        <p:nvSpPr>
          <p:cNvPr id="121" name="矩形 120"/>
          <p:cNvSpPr/>
          <p:nvPr/>
        </p:nvSpPr>
        <p:spPr>
          <a:xfrm>
            <a:off x="391238" y="4013893"/>
            <a:ext cx="530916"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5400" b="0" i="0" u="none" strike="noStrike" kern="0" cap="none" spc="0" normalizeH="0" baseline="0" noProof="0" dirty="0">
                <a:ln w="0"/>
                <a:gradFill>
                  <a:gsLst>
                    <a:gs pos="21000">
                      <a:srgbClr val="53575C"/>
                    </a:gs>
                    <a:gs pos="88000">
                      <a:srgbClr val="C5C7CA"/>
                    </a:gs>
                  </a:gsLst>
                  <a:lin ang="5400000"/>
                </a:gradFill>
                <a:effectLst/>
                <a:uLnTx/>
                <a:uFillTx/>
                <a:latin typeface="Palatino" pitchFamily="2" charset="0"/>
                <a:ea typeface="微软雅黑" panose="020B0503020204020204" pitchFamily="34" charset="-122"/>
                <a:cs typeface="+mn-ea"/>
                <a:sym typeface="Arial" panose="020B0604020202090204" pitchFamily="34" charset="0"/>
              </a:rPr>
              <a:t>2</a:t>
            </a:r>
            <a:endParaRPr kumimoji="0" lang="zh-CN" altLang="en-US" sz="5400" b="0" i="0" u="none" strike="noStrike" kern="1200" cap="none" spc="0" normalizeH="0" baseline="0" noProof="0" dirty="0">
              <a:ln w="0"/>
              <a:gradFill>
                <a:gsLst>
                  <a:gs pos="21000">
                    <a:srgbClr val="53575C"/>
                  </a:gs>
                  <a:gs pos="88000">
                    <a:srgbClr val="C5C7CA"/>
                  </a:gs>
                </a:gsLst>
                <a:lin ang="5400000"/>
              </a:gradFill>
              <a:effectLst/>
              <a:uLnTx/>
              <a:uFillTx/>
              <a:latin typeface="Calibri"/>
              <a:ea typeface="宋体" pitchFamily="2" charset="-122"/>
              <a:cs typeface="+mn-cs"/>
            </a:endParaRPr>
          </a:p>
        </p:txBody>
      </p:sp>
      <p:sp>
        <p:nvSpPr>
          <p:cNvPr id="122" name="矩形 121"/>
          <p:cNvSpPr/>
          <p:nvPr/>
        </p:nvSpPr>
        <p:spPr>
          <a:xfrm>
            <a:off x="79630" y="1855973"/>
            <a:ext cx="530916"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5400" b="0" i="0" u="none" strike="noStrike" kern="0" cap="none" spc="0" normalizeH="0" baseline="0" noProof="0" dirty="0">
                <a:ln w="0"/>
                <a:gradFill>
                  <a:gsLst>
                    <a:gs pos="21000">
                      <a:srgbClr val="53575C"/>
                    </a:gs>
                    <a:gs pos="88000">
                      <a:srgbClr val="C5C7CA"/>
                    </a:gs>
                  </a:gsLst>
                  <a:lin ang="5400000"/>
                </a:gradFill>
                <a:effectLst/>
                <a:uLnTx/>
                <a:uFillTx/>
                <a:latin typeface="Palatino" pitchFamily="2" charset="0"/>
                <a:ea typeface="微软雅黑" panose="020B0503020204020204" pitchFamily="34" charset="-122"/>
                <a:cs typeface="+mn-ea"/>
                <a:sym typeface="Arial" panose="020B0604020202090204" pitchFamily="34" charset="0"/>
              </a:rPr>
              <a:t>1</a:t>
            </a:r>
            <a:endParaRPr kumimoji="0" lang="zh-CN" altLang="en-US" sz="5400" b="0" i="0" u="none" strike="noStrike" kern="1200" cap="none" spc="0" normalizeH="0" baseline="0" noProof="0" dirty="0">
              <a:ln w="0"/>
              <a:gradFill>
                <a:gsLst>
                  <a:gs pos="21000">
                    <a:srgbClr val="53575C"/>
                  </a:gs>
                  <a:gs pos="88000">
                    <a:srgbClr val="C5C7CA"/>
                  </a:gs>
                </a:gsLst>
                <a:lin ang="5400000"/>
              </a:gradFill>
              <a:effectLst/>
              <a:uLnTx/>
              <a:uFillTx/>
              <a:latin typeface="Calibri"/>
              <a:ea typeface="宋体" pitchFamily="2" charset="-122"/>
              <a:cs typeface="+mn-cs"/>
            </a:endParaRPr>
          </a:p>
        </p:txBody>
      </p:sp>
      <p:sp>
        <p:nvSpPr>
          <p:cNvPr id="123" name="矩形 122"/>
          <p:cNvSpPr/>
          <p:nvPr/>
        </p:nvSpPr>
        <p:spPr>
          <a:xfrm>
            <a:off x="11433398" y="2061078"/>
            <a:ext cx="530916"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5400" b="0" i="0" u="none" strike="noStrike" kern="0" cap="none" spc="0" normalizeH="0" baseline="0" noProof="0" dirty="0">
                <a:ln w="0"/>
                <a:gradFill>
                  <a:gsLst>
                    <a:gs pos="21000">
                      <a:srgbClr val="53575C"/>
                    </a:gs>
                    <a:gs pos="88000">
                      <a:srgbClr val="C5C7CA"/>
                    </a:gs>
                  </a:gsLst>
                  <a:lin ang="5400000"/>
                </a:gradFill>
                <a:effectLst/>
                <a:uLnTx/>
                <a:uFillTx/>
                <a:latin typeface="Palatino" pitchFamily="2" charset="0"/>
                <a:ea typeface="微软雅黑" panose="020B0503020204020204" pitchFamily="34" charset="-122"/>
                <a:cs typeface="+mn-ea"/>
                <a:sym typeface="Arial" panose="020B0604020202090204" pitchFamily="34" charset="0"/>
              </a:rPr>
              <a:t>3</a:t>
            </a:r>
            <a:endParaRPr kumimoji="0" lang="zh-CN" altLang="en-US" sz="5400" b="0" i="0" u="none" strike="noStrike" kern="1200" cap="none" spc="0" normalizeH="0" baseline="0" noProof="0" dirty="0">
              <a:ln w="0"/>
              <a:gradFill>
                <a:gsLst>
                  <a:gs pos="21000">
                    <a:srgbClr val="53575C"/>
                  </a:gs>
                  <a:gs pos="88000">
                    <a:srgbClr val="C5C7CA"/>
                  </a:gs>
                </a:gsLst>
                <a:lin ang="5400000"/>
              </a:gradFill>
              <a:effectLst/>
              <a:uLnTx/>
              <a:uFillTx/>
              <a:latin typeface="Calibri"/>
              <a:ea typeface="宋体" pitchFamily="2" charset="-122"/>
              <a:cs typeface="+mn-cs"/>
            </a:endParaRPr>
          </a:p>
        </p:txBody>
      </p:sp>
      <p:sp>
        <p:nvSpPr>
          <p:cNvPr id="124" name="矩形 123"/>
          <p:cNvSpPr/>
          <p:nvPr/>
        </p:nvSpPr>
        <p:spPr>
          <a:xfrm>
            <a:off x="6341786" y="4013893"/>
            <a:ext cx="530915"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5400" b="0" i="0" u="none" strike="noStrike" kern="0" cap="none" spc="0" normalizeH="0" baseline="0" noProof="0" dirty="0">
                <a:ln w="0"/>
                <a:gradFill>
                  <a:gsLst>
                    <a:gs pos="21000">
                      <a:srgbClr val="53575C"/>
                    </a:gs>
                    <a:gs pos="88000">
                      <a:srgbClr val="C5C7CA"/>
                    </a:gs>
                  </a:gsLst>
                  <a:lin ang="5400000"/>
                </a:gradFill>
                <a:effectLst/>
                <a:uLnTx/>
                <a:uFillTx/>
                <a:latin typeface="Palatino" pitchFamily="2" charset="0"/>
                <a:ea typeface="微软雅黑" panose="020B0503020204020204" pitchFamily="34" charset="-122"/>
                <a:cs typeface="+mn-ea"/>
                <a:sym typeface="Arial" panose="020B0604020202090204" pitchFamily="34" charset="0"/>
              </a:rPr>
              <a:t>4</a:t>
            </a:r>
            <a:endParaRPr kumimoji="0" lang="zh-CN" altLang="en-US" sz="5400" b="0" i="0" u="none" strike="noStrike" kern="1200" cap="none" spc="0" normalizeH="0" baseline="0" noProof="0" dirty="0">
              <a:ln w="0"/>
              <a:gradFill>
                <a:gsLst>
                  <a:gs pos="21000">
                    <a:srgbClr val="53575C"/>
                  </a:gs>
                  <a:gs pos="88000">
                    <a:srgbClr val="C5C7CA"/>
                  </a:gs>
                </a:gsLst>
                <a:lin ang="5400000"/>
              </a:gradFill>
              <a:effectLst/>
              <a:uLnTx/>
              <a:uFillTx/>
              <a:latin typeface="Calibri"/>
              <a:ea typeface="宋体" pitchFamily="2" charset="-122"/>
              <a:cs typeface="+mn-cs"/>
            </a:endParaRPr>
          </a:p>
        </p:txBody>
      </p:sp>
      <p:cxnSp>
        <p:nvCxnSpPr>
          <p:cNvPr id="126" name="直接连接符 19"/>
          <p:cNvCxnSpPr/>
          <p:nvPr/>
        </p:nvCxnSpPr>
        <p:spPr>
          <a:xfrm>
            <a:off x="10992695" y="3963631"/>
            <a:ext cx="0" cy="159385"/>
          </a:xfrm>
          <a:prstGeom prst="line">
            <a:avLst/>
          </a:prstGeom>
          <a:noFill/>
          <a:ln w="12700" cap="flat" cmpd="sng" algn="ctr">
            <a:solidFill>
              <a:srgbClr val="A6A6A6"/>
            </a:solidFill>
            <a:prstDash val="solid"/>
            <a:miter lim="800000"/>
          </a:ln>
          <a:effectLst/>
        </p:spPr>
      </p:cxnSp>
      <p:sp>
        <p:nvSpPr>
          <p:cNvPr id="127" name="文本框 126"/>
          <p:cNvSpPr txBox="1"/>
          <p:nvPr/>
        </p:nvSpPr>
        <p:spPr>
          <a:xfrm>
            <a:off x="4898390" y="2538730"/>
            <a:ext cx="1747520" cy="82994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600" b="0" i="0" u="none" strike="noStrike" kern="0" cap="none" spc="0" normalizeH="0" baseline="0" noProof="0" dirty="0">
                <a:ln>
                  <a:noFill/>
                </a:ln>
                <a:solidFill>
                  <a:prstClr val="white">
                    <a:lumMod val="50000"/>
                  </a:prstClr>
                </a:solidFill>
                <a:effectLst/>
                <a:uLnTx/>
                <a:uFillTx/>
                <a:latin typeface="Palatino" pitchFamily="2" charset="0"/>
                <a:ea typeface="微软雅黑" panose="020B0503020204020204" pitchFamily="34" charset="-122"/>
                <a:cs typeface="+mn-ea"/>
                <a:sym typeface="Arial" panose="020B0604020202090204" pitchFamily="34" charset="0"/>
              </a:rPr>
              <a:t>通过</a:t>
            </a:r>
            <a:r>
              <a:rPr kumimoji="0" lang="en-US" altLang="zh-CN" sz="1600" b="0" i="0" u="none" strike="noStrike" kern="0" cap="none" spc="0" normalizeH="0" baseline="0" noProof="0" dirty="0">
                <a:ln>
                  <a:noFill/>
                </a:ln>
                <a:solidFill>
                  <a:prstClr val="white">
                    <a:lumMod val="50000"/>
                  </a:prstClr>
                </a:solidFill>
                <a:effectLst/>
                <a:uLnTx/>
                <a:uFillTx/>
                <a:latin typeface="Palatino" pitchFamily="2" charset="0"/>
                <a:ea typeface="微软雅黑" panose="020B0503020204020204" pitchFamily="34" charset="-122"/>
                <a:cs typeface="+mn-ea"/>
                <a:sym typeface="Arial" panose="020B0604020202090204" pitchFamily="34" charset="0"/>
              </a:rPr>
              <a:t>LoRA+MoE</a:t>
            </a:r>
            <a:r>
              <a:rPr kumimoji="0" lang="zh-CN" altLang="en-US" sz="1600" b="0" i="0" u="none" strike="noStrike" kern="0" cap="none" spc="0" normalizeH="0" baseline="0" noProof="0" dirty="0">
                <a:ln>
                  <a:noFill/>
                </a:ln>
                <a:solidFill>
                  <a:prstClr val="white">
                    <a:lumMod val="50000"/>
                  </a:prstClr>
                </a:solidFill>
                <a:effectLst/>
                <a:uLnTx/>
                <a:uFillTx/>
                <a:latin typeface="Palatino" pitchFamily="2" charset="0"/>
                <a:ea typeface="微软雅黑" panose="020B0503020204020204" pitchFamily="34" charset="-122"/>
                <a:cs typeface="+mn-ea"/>
                <a:sym typeface="Arial" panose="020B0604020202090204" pitchFamily="34" charset="0"/>
              </a:rPr>
              <a:t>结构实现大模型微调</a:t>
            </a:r>
            <a:endParaRPr kumimoji="0" lang="zh-CN" altLang="en-US" sz="1600" b="0" i="0" u="none" strike="noStrike" kern="0" cap="none" spc="0" normalizeH="0" baseline="0" noProof="0" dirty="0">
              <a:ln>
                <a:noFill/>
              </a:ln>
              <a:solidFill>
                <a:prstClr val="white">
                  <a:lumMod val="50000"/>
                </a:prstClr>
              </a:solidFill>
              <a:effectLst/>
              <a:uLnTx/>
              <a:uFillTx/>
              <a:latin typeface="Palatino" pitchFamily="2" charset="0"/>
              <a:ea typeface="微软雅黑" panose="020B0503020204020204" pitchFamily="34" charset="-122"/>
              <a:cs typeface="+mn-ea"/>
              <a:sym typeface="Arial" panose="020B0604020202090204" pitchFamily="34" charset="0"/>
            </a:endParaRPr>
          </a:p>
        </p:txBody>
      </p:sp>
      <p:sp>
        <p:nvSpPr>
          <p:cNvPr id="128" name="文本框 127"/>
          <p:cNvSpPr txBox="1"/>
          <p:nvPr/>
        </p:nvSpPr>
        <p:spPr>
          <a:xfrm>
            <a:off x="4534087" y="4174894"/>
            <a:ext cx="1631645" cy="82994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600" b="0" i="0" u="none" strike="noStrike" kern="0" cap="none" spc="0" normalizeH="0" baseline="0" noProof="0" dirty="0">
                <a:ln>
                  <a:noFill/>
                </a:ln>
                <a:solidFill>
                  <a:prstClr val="white">
                    <a:lumMod val="50000"/>
                  </a:prstClr>
                </a:solidFill>
                <a:effectLst/>
                <a:uLnTx/>
                <a:uFillTx/>
                <a:latin typeface="Palatino" pitchFamily="2" charset="0"/>
                <a:ea typeface="微软雅黑" panose="020B0503020204020204" pitchFamily="34" charset="-122"/>
                <a:cs typeface="+mn-ea"/>
                <a:sym typeface="Arial" panose="020B0604020202090204" pitchFamily="34" charset="0"/>
              </a:rPr>
              <a:t>通过</a:t>
            </a:r>
            <a:r>
              <a:rPr kumimoji="0" lang="en-US" altLang="zh-CN" sz="1600" b="0" i="0" u="none" strike="noStrike" kern="0" cap="none" spc="0" normalizeH="0" baseline="0" noProof="0" dirty="0">
                <a:ln>
                  <a:noFill/>
                </a:ln>
                <a:solidFill>
                  <a:prstClr val="white">
                    <a:lumMod val="50000"/>
                  </a:prstClr>
                </a:solidFill>
                <a:effectLst/>
                <a:uLnTx/>
                <a:uFillTx/>
                <a:latin typeface="Palatino" pitchFamily="2" charset="0"/>
                <a:ea typeface="微软雅黑" panose="020B0503020204020204" pitchFamily="34" charset="-122"/>
                <a:cs typeface="+mn-ea"/>
                <a:sym typeface="Arial" panose="020B0604020202090204" pitchFamily="34" charset="0"/>
              </a:rPr>
              <a:t>MoE</a:t>
            </a:r>
            <a:r>
              <a:rPr kumimoji="0" lang="zh-CN" altLang="en-US" sz="1600" b="0" i="0" u="none" strike="noStrike" kern="0" cap="none" spc="0" normalizeH="0" baseline="0" noProof="0" dirty="0">
                <a:ln>
                  <a:noFill/>
                </a:ln>
                <a:solidFill>
                  <a:prstClr val="white">
                    <a:lumMod val="50000"/>
                  </a:prstClr>
                </a:solidFill>
                <a:effectLst/>
                <a:uLnTx/>
                <a:uFillTx/>
                <a:latin typeface="Palatino" pitchFamily="2" charset="0"/>
                <a:ea typeface="微软雅黑" panose="020B0503020204020204" pitchFamily="34" charset="-122"/>
                <a:cs typeface="+mn-ea"/>
                <a:sym typeface="Arial" panose="020B0604020202090204" pitchFamily="34" charset="0"/>
              </a:rPr>
              <a:t>实现大模型跳层提升模型效能</a:t>
            </a:r>
            <a:endParaRPr kumimoji="0" lang="zh-CN" altLang="en-US" sz="1600" b="0" i="0" u="none" strike="noStrike" kern="0" cap="none" spc="0" normalizeH="0" baseline="0" noProof="0" dirty="0">
              <a:ln>
                <a:noFill/>
              </a:ln>
              <a:solidFill>
                <a:prstClr val="white">
                  <a:lumMod val="50000"/>
                </a:prstClr>
              </a:solidFill>
              <a:effectLst/>
              <a:uLnTx/>
              <a:uFillTx/>
              <a:latin typeface="Palatino" pitchFamily="2" charset="0"/>
              <a:ea typeface="微软雅黑" panose="020B0503020204020204" pitchFamily="34" charset="-122"/>
              <a:cs typeface="+mn-ea"/>
              <a:sym typeface="Arial" panose="020B0604020202090204" pitchFamily="34" charset="0"/>
            </a:endParaRPr>
          </a:p>
        </p:txBody>
      </p:sp>
      <p:sp>
        <p:nvSpPr>
          <p:cNvPr id="129" name="文本框 128"/>
          <p:cNvSpPr txBox="1"/>
          <p:nvPr/>
        </p:nvSpPr>
        <p:spPr>
          <a:xfrm>
            <a:off x="9601961" y="2598098"/>
            <a:ext cx="1668594" cy="82994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600" b="0" i="0" u="none" strike="noStrike" kern="0" cap="none" spc="0" normalizeH="0" baseline="0" noProof="0" dirty="0">
                <a:ln>
                  <a:noFill/>
                </a:ln>
                <a:solidFill>
                  <a:prstClr val="white">
                    <a:lumMod val="50000"/>
                  </a:prstClr>
                </a:solidFill>
                <a:effectLst/>
                <a:uLnTx/>
                <a:uFillTx/>
                <a:latin typeface="Palatino" pitchFamily="2" charset="0"/>
                <a:ea typeface="微软雅黑" panose="020B0503020204020204" pitchFamily="34" charset="-122"/>
                <a:cs typeface="+mn-ea"/>
                <a:sym typeface="Arial" panose="020B0604020202090204" pitchFamily="34" charset="0"/>
              </a:rPr>
              <a:t>修改</a:t>
            </a:r>
            <a:r>
              <a:rPr kumimoji="0" lang="en-US" altLang="zh-CN" sz="1600" b="0" i="0" u="none" strike="noStrike" kern="0" cap="none" spc="0" normalizeH="0" baseline="0" noProof="0" dirty="0">
                <a:ln>
                  <a:noFill/>
                </a:ln>
                <a:solidFill>
                  <a:prstClr val="white">
                    <a:lumMod val="50000"/>
                  </a:prstClr>
                </a:solidFill>
                <a:effectLst/>
                <a:uLnTx/>
                <a:uFillTx/>
                <a:latin typeface="Palatino" pitchFamily="2" charset="0"/>
                <a:ea typeface="微软雅黑" panose="020B0503020204020204" pitchFamily="34" charset="-122"/>
                <a:cs typeface="+mn-ea"/>
                <a:sym typeface="Arial" panose="020B0604020202090204" pitchFamily="34" charset="0"/>
              </a:rPr>
              <a:t>MoE</a:t>
            </a:r>
            <a:r>
              <a:rPr kumimoji="0" lang="zh-CN" altLang="en-US" sz="1600" b="0" i="0" u="none" strike="noStrike" kern="0" cap="none" spc="0" normalizeH="0" baseline="0" noProof="0" dirty="0">
                <a:ln>
                  <a:noFill/>
                </a:ln>
                <a:solidFill>
                  <a:prstClr val="white">
                    <a:lumMod val="50000"/>
                  </a:prstClr>
                </a:solidFill>
                <a:effectLst/>
                <a:uLnTx/>
                <a:uFillTx/>
                <a:latin typeface="Palatino" pitchFamily="2" charset="0"/>
                <a:ea typeface="微软雅黑" panose="020B0503020204020204" pitchFamily="34" charset="-122"/>
                <a:cs typeface="+mn-ea"/>
                <a:sym typeface="Arial" panose="020B0604020202090204" pitchFamily="34" charset="0"/>
              </a:rPr>
              <a:t>中的专家结构进行</a:t>
            </a:r>
            <a:r>
              <a:rPr kumimoji="0" lang="zh-CN" altLang="en-US" sz="1600" b="0" i="0" u="none" strike="noStrike" kern="0" cap="none" spc="0" normalizeH="0" baseline="0" noProof="0" dirty="0">
                <a:ln>
                  <a:noFill/>
                </a:ln>
                <a:solidFill>
                  <a:prstClr val="white">
                    <a:lumMod val="50000"/>
                  </a:prstClr>
                </a:solidFill>
                <a:effectLst/>
                <a:uLnTx/>
                <a:uFillTx/>
                <a:latin typeface="Palatino" pitchFamily="2" charset="0"/>
                <a:ea typeface="微软雅黑" panose="020B0503020204020204" pitchFamily="34" charset="-122"/>
                <a:cs typeface="+mn-ea"/>
                <a:sym typeface="Arial" panose="020B0604020202090204" pitchFamily="34" charset="0"/>
              </a:rPr>
              <a:t>特征调制</a:t>
            </a:r>
            <a:endParaRPr kumimoji="0" lang="zh-CN" altLang="en-US" sz="1600" b="0" i="0" u="none" strike="noStrike" kern="0" cap="none" spc="0" normalizeH="0" baseline="0" noProof="0" dirty="0">
              <a:ln>
                <a:noFill/>
              </a:ln>
              <a:solidFill>
                <a:prstClr val="white">
                  <a:lumMod val="50000"/>
                </a:prstClr>
              </a:solidFill>
              <a:effectLst/>
              <a:uLnTx/>
              <a:uFillTx/>
              <a:latin typeface="Palatino" pitchFamily="2" charset="0"/>
              <a:ea typeface="微软雅黑" panose="020B0503020204020204" pitchFamily="34" charset="-122"/>
              <a:cs typeface="+mn-ea"/>
              <a:sym typeface="Arial" panose="020B0604020202090204" pitchFamily="34" charset="0"/>
            </a:endParaRPr>
          </a:p>
        </p:txBody>
      </p:sp>
      <p:sp>
        <p:nvSpPr>
          <p:cNvPr id="130" name="文本框 129"/>
          <p:cNvSpPr txBox="1"/>
          <p:nvPr/>
        </p:nvSpPr>
        <p:spPr>
          <a:xfrm>
            <a:off x="10223400" y="4174968"/>
            <a:ext cx="1631645" cy="82994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600" b="0" i="0" u="none" strike="noStrike" kern="0" cap="none" spc="0" normalizeH="0" baseline="0" noProof="0" dirty="0">
                <a:ln>
                  <a:noFill/>
                </a:ln>
                <a:solidFill>
                  <a:prstClr val="white">
                    <a:lumMod val="50000"/>
                  </a:prstClr>
                </a:solidFill>
                <a:effectLst/>
                <a:uLnTx/>
                <a:uFillTx/>
                <a:latin typeface="Palatino" pitchFamily="2" charset="0"/>
                <a:ea typeface="微软雅黑" panose="020B0503020204020204" pitchFamily="34" charset="-122"/>
                <a:cs typeface="+mn-ea"/>
                <a:sym typeface="Arial" panose="020B0604020202090204" pitchFamily="34" charset="0"/>
              </a:rPr>
              <a:t>利用</a:t>
            </a:r>
            <a:r>
              <a:rPr kumimoji="0" lang="en-US" altLang="zh-CN" sz="1600" b="0" i="0" u="none" strike="noStrike" kern="0" cap="none" spc="0" normalizeH="0" baseline="0" noProof="0" dirty="0">
                <a:ln>
                  <a:noFill/>
                </a:ln>
                <a:solidFill>
                  <a:prstClr val="white">
                    <a:lumMod val="50000"/>
                  </a:prstClr>
                </a:solidFill>
                <a:effectLst/>
                <a:uLnTx/>
                <a:uFillTx/>
                <a:latin typeface="Palatino" pitchFamily="2" charset="0"/>
                <a:ea typeface="微软雅黑" panose="020B0503020204020204" pitchFamily="34" charset="-122"/>
                <a:cs typeface="+mn-ea"/>
                <a:sym typeface="Arial" panose="020B0604020202090204" pitchFamily="34" charset="0"/>
              </a:rPr>
              <a:t>MoE</a:t>
            </a:r>
            <a:r>
              <a:rPr kumimoji="0" lang="zh-CN" altLang="en-US" sz="1600" b="0" i="0" u="none" strike="noStrike" kern="0" cap="none" spc="0" normalizeH="0" baseline="0" noProof="0" dirty="0">
                <a:ln>
                  <a:noFill/>
                </a:ln>
                <a:solidFill>
                  <a:prstClr val="white">
                    <a:lumMod val="50000"/>
                  </a:prstClr>
                </a:solidFill>
                <a:effectLst/>
                <a:uLnTx/>
                <a:uFillTx/>
                <a:latin typeface="Palatino" pitchFamily="2" charset="0"/>
                <a:ea typeface="微软雅黑" panose="020B0503020204020204" pitchFamily="34" charset="-122"/>
                <a:cs typeface="+mn-ea"/>
                <a:sym typeface="Arial" panose="020B0604020202090204" pitchFamily="34" charset="0"/>
              </a:rPr>
              <a:t>结构实现激活值分离辅助</a:t>
            </a:r>
            <a:r>
              <a:rPr kumimoji="0" lang="zh-CN" altLang="en-US" sz="1600" b="0" i="0" u="none" strike="noStrike" kern="0" cap="none" spc="0" normalizeH="0" baseline="0" noProof="0" dirty="0">
                <a:ln>
                  <a:noFill/>
                </a:ln>
                <a:solidFill>
                  <a:prstClr val="white">
                    <a:lumMod val="50000"/>
                  </a:prstClr>
                </a:solidFill>
                <a:effectLst/>
                <a:uLnTx/>
                <a:uFillTx/>
                <a:latin typeface="Palatino" pitchFamily="2" charset="0"/>
                <a:ea typeface="微软雅黑" panose="020B0503020204020204" pitchFamily="34" charset="-122"/>
                <a:cs typeface="+mn-ea"/>
                <a:sym typeface="Arial" panose="020B0604020202090204" pitchFamily="34" charset="0"/>
              </a:rPr>
              <a:t>持续学习</a:t>
            </a:r>
            <a:endParaRPr kumimoji="0" lang="zh-CN" altLang="en-US" sz="1600" b="0" i="0" u="none" strike="noStrike" kern="0" cap="none" spc="0" normalizeH="0" baseline="0" noProof="0" dirty="0">
              <a:ln>
                <a:noFill/>
              </a:ln>
              <a:solidFill>
                <a:prstClr val="white">
                  <a:lumMod val="50000"/>
                </a:prstClr>
              </a:solidFill>
              <a:effectLst/>
              <a:uLnTx/>
              <a:uFillTx/>
              <a:latin typeface="Palatino" pitchFamily="2" charset="0"/>
              <a:ea typeface="微软雅黑" panose="020B0503020204020204" pitchFamily="34" charset="-122"/>
              <a:cs typeface="+mn-ea"/>
              <a:sym typeface="Arial" panose="020B0604020202090204" pitchFamily="34" charset="0"/>
            </a:endParaRPr>
          </a:p>
        </p:txBody>
      </p:sp>
      <p:sp>
        <p:nvSpPr>
          <p:cNvPr id="132" name="圆角矩形 131"/>
          <p:cNvSpPr/>
          <p:nvPr/>
        </p:nvSpPr>
        <p:spPr>
          <a:xfrm>
            <a:off x="92075" y="1859915"/>
            <a:ext cx="12006580" cy="4832350"/>
          </a:xfrm>
          <a:prstGeom prst="roundRect">
            <a:avLst>
              <a:gd name="adj" fmla="val 6399"/>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3" name="图片 2"/>
          <p:cNvPicPr>
            <a:picLocks noChangeAspect="1"/>
          </p:cNvPicPr>
          <p:nvPr/>
        </p:nvPicPr>
        <p:blipFill>
          <a:blip r:embed="rId1"/>
          <a:srcRect l="2438"/>
          <a:stretch>
            <a:fillRect/>
          </a:stretch>
        </p:blipFill>
        <p:spPr>
          <a:xfrm>
            <a:off x="610235" y="1972945"/>
            <a:ext cx="4086225" cy="1411605"/>
          </a:xfrm>
          <a:prstGeom prst="rect">
            <a:avLst/>
          </a:prstGeom>
          <a:ln w="19050">
            <a:solidFill>
              <a:schemeClr val="tx1"/>
            </a:solidFill>
          </a:ln>
        </p:spPr>
      </p:pic>
      <p:pic>
        <p:nvPicPr>
          <p:cNvPr id="5" name="图片 4"/>
          <p:cNvPicPr>
            <a:picLocks noChangeAspect="1"/>
          </p:cNvPicPr>
          <p:nvPr/>
        </p:nvPicPr>
        <p:blipFill>
          <a:blip r:embed="rId2"/>
          <a:stretch>
            <a:fillRect/>
          </a:stretch>
        </p:blipFill>
        <p:spPr>
          <a:xfrm>
            <a:off x="1017270" y="4072890"/>
            <a:ext cx="3409950" cy="1434465"/>
          </a:xfrm>
          <a:prstGeom prst="rect">
            <a:avLst/>
          </a:prstGeom>
          <a:ln w="19050">
            <a:solidFill>
              <a:schemeClr val="tx1"/>
            </a:solidFill>
          </a:ln>
        </p:spPr>
      </p:pic>
      <p:pic>
        <p:nvPicPr>
          <p:cNvPr id="7" name="图片 6"/>
          <p:cNvPicPr>
            <a:picLocks noChangeAspect="1"/>
          </p:cNvPicPr>
          <p:nvPr/>
        </p:nvPicPr>
        <p:blipFill>
          <a:blip r:embed="rId3"/>
          <a:stretch>
            <a:fillRect/>
          </a:stretch>
        </p:blipFill>
        <p:spPr>
          <a:xfrm>
            <a:off x="6645910" y="1959610"/>
            <a:ext cx="2792730" cy="1435100"/>
          </a:xfrm>
          <a:prstGeom prst="rect">
            <a:avLst/>
          </a:prstGeom>
          <a:ln w="19050">
            <a:solidFill>
              <a:schemeClr val="tx1"/>
            </a:solidFill>
          </a:ln>
        </p:spPr>
      </p:pic>
      <p:pic>
        <p:nvPicPr>
          <p:cNvPr id="21" name="图片 20"/>
          <p:cNvPicPr>
            <a:picLocks noChangeAspect="1"/>
          </p:cNvPicPr>
          <p:nvPr/>
        </p:nvPicPr>
        <p:blipFill>
          <a:blip r:embed="rId4"/>
          <a:stretch>
            <a:fillRect/>
          </a:stretch>
        </p:blipFill>
        <p:spPr>
          <a:xfrm>
            <a:off x="6946265" y="4070985"/>
            <a:ext cx="3200400" cy="1371600"/>
          </a:xfrm>
          <a:prstGeom prst="rect">
            <a:avLst/>
          </a:prstGeom>
          <a:ln w="19050">
            <a:solidFill>
              <a:schemeClr val="tx1"/>
            </a:solidFill>
          </a:ln>
        </p:spPr>
      </p:pic>
      <p:sp>
        <p:nvSpPr>
          <p:cNvPr id="8" name="ïṧ1iḍe"/>
          <p:cNvSpPr txBox="1"/>
          <p:nvPr/>
        </p:nvSpPr>
        <p:spPr bwMode="auto">
          <a:xfrm>
            <a:off x="4925695" y="2197100"/>
            <a:ext cx="1720215" cy="404495"/>
          </a:xfrm>
          <a:prstGeom prst="rect">
            <a:avLst/>
          </a:prstGeom>
          <a:noFill/>
          <a:ln>
            <a:noFill/>
          </a:ln>
        </p:spPr>
        <p:txBody>
          <a:bodyPr wrap="square" lIns="91440" tIns="45720" rIns="91440" bIns="45720" anchor="ct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l" defTabSz="914400" rtl="0" eaLnBrk="1" fontAlgn="auto" latinLnBrk="0" hangingPunct="1">
              <a:lnSpc>
                <a:spcPct val="100000"/>
              </a:lnSpc>
              <a:spcBef>
                <a:spcPct val="0"/>
              </a:spcBef>
              <a:spcAft>
                <a:spcPts val="0"/>
              </a:spcAft>
              <a:buClrTx/>
              <a:buSzTx/>
              <a:buFontTx/>
              <a:buNone/>
              <a:defRPr/>
            </a:pPr>
            <a:r>
              <a:rPr kumimoji="0" lang="zh-CN" altLang="en-US" sz="1400" b="1" i="0" u="none" strike="noStrike" kern="1200" cap="none" spc="0" normalizeH="0" baseline="0" noProof="0" dirty="0">
                <a:ln>
                  <a:noFill/>
                </a:ln>
                <a:solidFill>
                  <a:srgbClr val="000000"/>
                </a:solidFill>
                <a:effectLst/>
                <a:uLnTx/>
                <a:uFillTx/>
                <a:latin typeface="Palatino" pitchFamily="2" charset="0"/>
                <a:ea typeface="微软雅黑" panose="020B0503020204020204" pitchFamily="34" charset="-122"/>
                <a:cs typeface="+mn-ea"/>
                <a:sym typeface="Arial" panose="020B0604020202090204" pitchFamily="34" charset="0"/>
              </a:rPr>
              <a:t>多任务</a:t>
            </a:r>
            <a:r>
              <a:rPr kumimoji="0" lang="en-US" altLang="zh-CN" sz="1400" b="1" i="0" u="none" strike="noStrike" kern="1200" cap="none" spc="0" normalizeH="0" baseline="0" noProof="0" dirty="0">
                <a:ln>
                  <a:noFill/>
                </a:ln>
                <a:solidFill>
                  <a:srgbClr val="000000"/>
                </a:solidFill>
                <a:effectLst/>
                <a:uLnTx/>
                <a:uFillTx/>
                <a:latin typeface="Palatino" pitchFamily="2" charset="0"/>
                <a:ea typeface="微软雅黑" panose="020B0503020204020204" pitchFamily="34" charset="-122"/>
                <a:cs typeface="+mn-ea"/>
                <a:sym typeface="Arial" panose="020B0604020202090204" pitchFamily="34" charset="0"/>
              </a:rPr>
              <a:t>LLM</a:t>
            </a:r>
            <a:endParaRPr kumimoji="0" lang="en-US" altLang="zh-CN" sz="1400" b="1" i="0" u="none" strike="noStrike" kern="1200" cap="none" spc="0" normalizeH="0" baseline="0" noProof="0" dirty="0">
              <a:ln>
                <a:noFill/>
              </a:ln>
              <a:solidFill>
                <a:srgbClr val="000000"/>
              </a:solidFill>
              <a:effectLst/>
              <a:uLnTx/>
              <a:uFillTx/>
              <a:latin typeface="Palatino" pitchFamily="2" charset="0"/>
              <a:ea typeface="微软雅黑" panose="020B0503020204020204" pitchFamily="34" charset="-122"/>
              <a:cs typeface="+mn-ea"/>
              <a:sym typeface="Arial" panose="020B0604020202090204" pitchFamily="34" charset="0"/>
            </a:endParaRPr>
          </a:p>
        </p:txBody>
      </p:sp>
      <p:sp>
        <p:nvSpPr>
          <p:cNvPr id="9" name="ïṧ1iḍe"/>
          <p:cNvSpPr txBox="1"/>
          <p:nvPr/>
        </p:nvSpPr>
        <p:spPr bwMode="auto">
          <a:xfrm>
            <a:off x="9610725" y="2240915"/>
            <a:ext cx="1720215" cy="404495"/>
          </a:xfrm>
          <a:prstGeom prst="rect">
            <a:avLst/>
          </a:prstGeom>
          <a:noFill/>
          <a:ln>
            <a:noFill/>
          </a:ln>
        </p:spPr>
        <p:txBody>
          <a:bodyPr wrap="square" lIns="91440" tIns="45720" rIns="91440" bIns="45720" anchor="ct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l" defTabSz="914400" rtl="0" eaLnBrk="1" fontAlgn="auto" latinLnBrk="0" hangingPunct="1">
              <a:lnSpc>
                <a:spcPct val="100000"/>
              </a:lnSpc>
              <a:spcBef>
                <a:spcPct val="0"/>
              </a:spcBef>
              <a:spcAft>
                <a:spcPts val="0"/>
              </a:spcAft>
              <a:buClrTx/>
              <a:buSzTx/>
              <a:buFontTx/>
              <a:buNone/>
              <a:defRPr/>
            </a:pPr>
            <a:r>
              <a:rPr kumimoji="0" lang="zh-CN" altLang="en-US" sz="1400" b="1" i="0" u="none" strike="noStrike" kern="1200" cap="none" spc="0" normalizeH="0" baseline="0" noProof="0" dirty="0">
                <a:ln>
                  <a:noFill/>
                </a:ln>
                <a:solidFill>
                  <a:srgbClr val="000000"/>
                </a:solidFill>
                <a:effectLst/>
                <a:uLnTx/>
                <a:uFillTx/>
                <a:latin typeface="Palatino" pitchFamily="2" charset="0"/>
                <a:ea typeface="微软雅黑" panose="020B0503020204020204" pitchFamily="34" charset="-122"/>
                <a:cs typeface="+mn-ea"/>
                <a:sym typeface="Arial" panose="020B0604020202090204" pitchFamily="34" charset="0"/>
              </a:rPr>
              <a:t>雨雪雾</a:t>
            </a:r>
            <a:r>
              <a:rPr kumimoji="0" lang="zh-CN" altLang="en-US" sz="1400" b="1" i="0" u="none" strike="noStrike" kern="1200" cap="none" spc="0" normalizeH="0" baseline="0" noProof="0" dirty="0">
                <a:ln>
                  <a:noFill/>
                </a:ln>
                <a:solidFill>
                  <a:srgbClr val="000000"/>
                </a:solidFill>
                <a:effectLst/>
                <a:uLnTx/>
                <a:uFillTx/>
                <a:latin typeface="Palatino" pitchFamily="2" charset="0"/>
                <a:ea typeface="微软雅黑" panose="020B0503020204020204" pitchFamily="34" charset="-122"/>
                <a:cs typeface="+mn-ea"/>
                <a:sym typeface="Arial" panose="020B0604020202090204" pitchFamily="34" charset="0"/>
              </a:rPr>
              <a:t>去除</a:t>
            </a:r>
            <a:endParaRPr kumimoji="0" lang="zh-CN" altLang="en-US" sz="1400" b="1" i="0" u="none" strike="noStrike" kern="1200" cap="none" spc="0" normalizeH="0" baseline="0" noProof="0" dirty="0">
              <a:ln>
                <a:noFill/>
              </a:ln>
              <a:solidFill>
                <a:srgbClr val="000000"/>
              </a:solidFill>
              <a:effectLst/>
              <a:uLnTx/>
              <a:uFillTx/>
              <a:latin typeface="Palatino" pitchFamily="2" charset="0"/>
              <a:ea typeface="微软雅黑" panose="020B0503020204020204" pitchFamily="34" charset="-122"/>
              <a:cs typeface="+mn-ea"/>
              <a:sym typeface="Arial" panose="020B0604020202090204" pitchFamily="34" charset="0"/>
            </a:endParaRPr>
          </a:p>
        </p:txBody>
      </p:sp>
      <p:sp>
        <p:nvSpPr>
          <p:cNvPr id="10" name="ïṧ1iḍe"/>
          <p:cNvSpPr txBox="1"/>
          <p:nvPr/>
        </p:nvSpPr>
        <p:spPr bwMode="auto">
          <a:xfrm>
            <a:off x="4547870" y="4904105"/>
            <a:ext cx="1720215" cy="404495"/>
          </a:xfrm>
          <a:prstGeom prst="rect">
            <a:avLst/>
          </a:prstGeom>
          <a:noFill/>
          <a:ln>
            <a:noFill/>
          </a:ln>
        </p:spPr>
        <p:txBody>
          <a:bodyPr wrap="square" lIns="91440" tIns="45720" rIns="91440" bIns="45720" anchor="ct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l" defTabSz="914400" rtl="0" eaLnBrk="1" fontAlgn="auto" latinLnBrk="0" hangingPunct="1">
              <a:lnSpc>
                <a:spcPct val="100000"/>
              </a:lnSpc>
              <a:spcBef>
                <a:spcPct val="0"/>
              </a:spcBef>
              <a:spcAft>
                <a:spcPts val="0"/>
              </a:spcAft>
              <a:buClrTx/>
              <a:buSzTx/>
              <a:buFontTx/>
              <a:buNone/>
              <a:defRPr/>
            </a:pPr>
            <a:r>
              <a:rPr kumimoji="0" lang="zh-CN" altLang="en-US" sz="1400" b="1" i="0" u="none" strike="noStrike" kern="1200" cap="none" spc="0" normalizeH="0" baseline="0" noProof="0" dirty="0">
                <a:ln>
                  <a:noFill/>
                </a:ln>
                <a:solidFill>
                  <a:srgbClr val="000000"/>
                </a:solidFill>
                <a:effectLst/>
                <a:uLnTx/>
                <a:uFillTx/>
                <a:latin typeface="Palatino" pitchFamily="2" charset="0"/>
                <a:ea typeface="微软雅黑" panose="020B0503020204020204" pitchFamily="34" charset="-122"/>
                <a:cs typeface="+mn-ea"/>
                <a:sym typeface="Arial" panose="020B0604020202090204" pitchFamily="34" charset="0"/>
              </a:rPr>
              <a:t>具身智能</a:t>
            </a:r>
            <a:endParaRPr kumimoji="0" lang="zh-CN" altLang="en-US" sz="1400" b="1" i="0" u="none" strike="noStrike" kern="1200" cap="none" spc="0" normalizeH="0" baseline="0" noProof="0" dirty="0">
              <a:ln>
                <a:noFill/>
              </a:ln>
              <a:solidFill>
                <a:srgbClr val="000000"/>
              </a:solidFill>
              <a:effectLst/>
              <a:uLnTx/>
              <a:uFillTx/>
              <a:latin typeface="Palatino" pitchFamily="2" charset="0"/>
              <a:ea typeface="微软雅黑" panose="020B0503020204020204" pitchFamily="34" charset="-122"/>
              <a:cs typeface="+mn-ea"/>
              <a:sym typeface="Arial" panose="020B0604020202090204" pitchFamily="34" charset="0"/>
            </a:endParaRPr>
          </a:p>
        </p:txBody>
      </p:sp>
      <p:sp>
        <p:nvSpPr>
          <p:cNvPr id="11" name="ïṧ1iḍe"/>
          <p:cNvSpPr txBox="1"/>
          <p:nvPr/>
        </p:nvSpPr>
        <p:spPr bwMode="auto">
          <a:xfrm>
            <a:off x="10236835" y="4914265"/>
            <a:ext cx="2010410" cy="404495"/>
          </a:xfrm>
          <a:prstGeom prst="rect">
            <a:avLst/>
          </a:prstGeom>
          <a:noFill/>
          <a:ln>
            <a:noFill/>
          </a:ln>
        </p:spPr>
        <p:txBody>
          <a:bodyPr wrap="square" lIns="91440" tIns="45720" rIns="91440" bIns="45720" anchor="ct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l" defTabSz="914400" rtl="0" eaLnBrk="1" fontAlgn="auto" latinLnBrk="0" hangingPunct="1">
              <a:lnSpc>
                <a:spcPct val="100000"/>
              </a:lnSpc>
              <a:spcBef>
                <a:spcPct val="0"/>
              </a:spcBef>
              <a:spcAft>
                <a:spcPts val="0"/>
              </a:spcAft>
              <a:buClrTx/>
              <a:buSzTx/>
              <a:buFontTx/>
              <a:buNone/>
              <a:defRPr/>
            </a:pPr>
            <a:r>
              <a:rPr kumimoji="0" lang="zh-CN" altLang="en-US" sz="1400" b="1" i="0" u="none" strike="noStrike" kern="1200" cap="none" spc="0" normalizeH="0" baseline="0" noProof="0" dirty="0">
                <a:ln>
                  <a:noFill/>
                </a:ln>
                <a:solidFill>
                  <a:srgbClr val="000000"/>
                </a:solidFill>
                <a:effectLst/>
                <a:uLnTx/>
                <a:uFillTx/>
                <a:latin typeface="Palatino" pitchFamily="2" charset="0"/>
                <a:ea typeface="微软雅黑" panose="020B0503020204020204" pitchFamily="34" charset="-122"/>
                <a:cs typeface="+mn-ea"/>
                <a:sym typeface="Arial" panose="020B0604020202090204" pitchFamily="34" charset="0"/>
              </a:rPr>
              <a:t>持续性测试时</a:t>
            </a:r>
            <a:r>
              <a:rPr kumimoji="0" lang="zh-CN" altLang="en-US" sz="1400" b="1" i="0" u="none" strike="noStrike" kern="1200" cap="none" spc="0" normalizeH="0" baseline="0" noProof="0" dirty="0">
                <a:ln>
                  <a:noFill/>
                </a:ln>
                <a:solidFill>
                  <a:srgbClr val="000000"/>
                </a:solidFill>
                <a:effectLst/>
                <a:uLnTx/>
                <a:uFillTx/>
                <a:latin typeface="Palatino" pitchFamily="2" charset="0"/>
                <a:ea typeface="微软雅黑" panose="020B0503020204020204" pitchFamily="34" charset="-122"/>
                <a:cs typeface="+mn-ea"/>
                <a:sym typeface="Arial" panose="020B0604020202090204" pitchFamily="34" charset="0"/>
              </a:rPr>
              <a:t>域适应</a:t>
            </a:r>
            <a:endParaRPr kumimoji="0" lang="zh-CN" altLang="en-US" sz="1400" b="1" i="0" u="none" strike="noStrike" kern="1200" cap="none" spc="0" normalizeH="0" baseline="0" noProof="0" dirty="0">
              <a:ln>
                <a:noFill/>
              </a:ln>
              <a:solidFill>
                <a:srgbClr val="000000"/>
              </a:solidFill>
              <a:effectLst/>
              <a:uLnTx/>
              <a:uFillTx/>
              <a:latin typeface="Palatino" pitchFamily="2" charset="0"/>
              <a:ea typeface="微软雅黑" panose="020B0503020204020204" pitchFamily="34" charset="-122"/>
              <a:cs typeface="+mn-ea"/>
              <a:sym typeface="Arial" panose="020B0604020202090204" pitchFamily="34" charset="0"/>
            </a:endParaRPr>
          </a:p>
        </p:txBody>
      </p:sp>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rcRect l="2438"/>
          <a:stretch>
            <a:fillRect/>
          </a:stretch>
        </p:blipFill>
        <p:spPr>
          <a:xfrm>
            <a:off x="5000625" y="2338070"/>
            <a:ext cx="6915150" cy="1776730"/>
          </a:xfrm>
          <a:prstGeom prst="rect">
            <a:avLst/>
          </a:prstGeom>
          <a:ln w="19050">
            <a:noFill/>
          </a:ln>
        </p:spPr>
      </p:pic>
      <p:sp>
        <p:nvSpPr>
          <p:cNvPr id="2" name="标题 1"/>
          <p:cNvSpPr>
            <a:spLocks noGrp="1"/>
          </p:cNvSpPr>
          <p:nvPr>
            <p:ph type="title"/>
          </p:nvPr>
        </p:nvSpPr>
        <p:spPr/>
        <p:txBody>
          <a:bodyPr>
            <a:normAutofit/>
          </a:bodyPr>
          <a:lstStyle/>
          <a:p>
            <a:r>
              <a:rPr lang="zh-CN" altLang="en-US" sz="4000" b="1" dirty="0">
                <a:effectLst/>
                <a:latin typeface="微软雅黑" panose="020B0503020204020204" pitchFamily="34" charset="-122"/>
                <a:ea typeface="微软雅黑" panose="020B0503020204020204" pitchFamily="34" charset="-122"/>
              </a:rPr>
              <a:t>三、研究内容与方案</a:t>
            </a:r>
            <a:endParaRPr lang="zh-CN" altLang="en-US" sz="4000" b="1" dirty="0">
              <a:effectLst/>
              <a:latin typeface="微软雅黑" panose="020B0503020204020204" pitchFamily="34" charset="-122"/>
              <a:ea typeface="微软雅黑" panose="020B0503020204020204" pitchFamily="34" charset="-122"/>
            </a:endParaRPr>
          </a:p>
        </p:txBody>
      </p:sp>
      <p:sp>
        <p:nvSpPr>
          <p:cNvPr id="4" name="文本占位符 3"/>
          <p:cNvSpPr>
            <a:spLocks noGrp="1"/>
          </p:cNvSpPr>
          <p:nvPr>
            <p:ph type="body" idx="13"/>
          </p:nvPr>
        </p:nvSpPr>
        <p:spPr>
          <a:xfrm>
            <a:off x="0" y="785794"/>
            <a:ext cx="12192000" cy="500066"/>
          </a:xfrm>
        </p:spPr>
        <p:txBody>
          <a:bodyPr/>
          <a:lstStyle/>
          <a:p>
            <a:r>
              <a:rPr lang="zh-CN" altLang="en-US" b="1" dirty="0">
                <a:latin typeface="微软雅黑" panose="020B0503020204020204" pitchFamily="34" charset="-122"/>
                <a:ea typeface="微软雅黑" panose="020B0503020204020204" pitchFamily="34" charset="-122"/>
              </a:rPr>
              <a:t>研究方案（</a:t>
            </a:r>
            <a:r>
              <a:rPr lang="en-US" altLang="zh-CN" b="1" dirty="0">
                <a:latin typeface="微软雅黑" panose="020B0503020204020204" pitchFamily="34" charset="-122"/>
                <a:ea typeface="微软雅黑" panose="020B0503020204020204" pitchFamily="34" charset="-122"/>
              </a:rPr>
              <a:t>1</a:t>
            </a:r>
            <a:r>
              <a:rPr lang="zh-CN" altLang="en-US" b="1" dirty="0">
                <a:latin typeface="微软雅黑" panose="020B0503020204020204" pitchFamily="34" charset="-122"/>
                <a:ea typeface="微软雅黑" panose="020B0503020204020204" pitchFamily="34" charset="-122"/>
              </a:rPr>
              <a:t>）基于</a:t>
            </a:r>
            <a:r>
              <a:rPr lang="en-US" altLang="zh-CN" b="1" dirty="0">
                <a:latin typeface="微软雅黑" panose="020B0503020204020204" pitchFamily="34" charset="-122"/>
                <a:ea typeface="微软雅黑" panose="020B0503020204020204" pitchFamily="34" charset="-122"/>
              </a:rPr>
              <a:t>Rank-1</a:t>
            </a:r>
            <a:r>
              <a:rPr lang="zh-CN" altLang="en-US" b="1" dirty="0">
                <a:latin typeface="微软雅黑" panose="020B0503020204020204" pitchFamily="34" charset="-122"/>
                <a:ea typeface="微软雅黑" panose="020B0503020204020204" pitchFamily="34" charset="-122"/>
              </a:rPr>
              <a:t>与</a:t>
            </a:r>
            <a:r>
              <a:rPr lang="en-US" altLang="zh-CN" b="1" dirty="0">
                <a:latin typeface="微软雅黑" panose="020B0503020204020204" pitchFamily="34" charset="-122"/>
                <a:ea typeface="微软雅黑" panose="020B0503020204020204" pitchFamily="34" charset="-122"/>
              </a:rPr>
              <a:t>Mix-and-Match</a:t>
            </a:r>
            <a:r>
              <a:rPr lang="zh-CN" altLang="en-US" b="1" dirty="0">
                <a:latin typeface="微软雅黑" panose="020B0503020204020204" pitchFamily="34" charset="-122"/>
                <a:ea typeface="微软雅黑" panose="020B0503020204020204" pitchFamily="34" charset="-122"/>
              </a:rPr>
              <a:t>的混合专家模型多任务</a:t>
            </a:r>
            <a:r>
              <a:rPr lang="zh-CN" altLang="en-US" b="1" dirty="0">
                <a:latin typeface="微软雅黑" panose="020B0503020204020204" pitchFamily="34" charset="-122"/>
                <a:ea typeface="微软雅黑" panose="020B0503020204020204" pitchFamily="34" charset="-122"/>
              </a:rPr>
              <a:t>微调</a:t>
            </a:r>
            <a:endParaRPr lang="zh-CN" altLang="en-US" b="1" dirty="0">
              <a:latin typeface="微软雅黑" panose="020B0503020204020204" pitchFamily="34" charset="-122"/>
              <a:ea typeface="微软雅黑" panose="020B0503020204020204" pitchFamily="34" charset="-122"/>
            </a:endParaRPr>
          </a:p>
        </p:txBody>
      </p:sp>
      <p:sp>
        <p:nvSpPr>
          <p:cNvPr id="9" name="矩形: 圆角 8"/>
          <p:cNvSpPr/>
          <p:nvPr/>
        </p:nvSpPr>
        <p:spPr>
          <a:xfrm>
            <a:off x="294199" y="1922557"/>
            <a:ext cx="3795201" cy="2192243"/>
          </a:xfrm>
          <a:prstGeom prst="roundRect">
            <a:avLst>
              <a:gd name="adj" fmla="val 10826"/>
            </a:avLst>
          </a:prstGeom>
          <a:noFill/>
          <a:ln w="12700">
            <a:solidFill>
              <a:srgbClr val="C0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a:cs typeface="+mn-cs"/>
            </a:endParaRPr>
          </a:p>
        </p:txBody>
      </p:sp>
      <p:sp>
        <p:nvSpPr>
          <p:cNvPr id="12" name="内容占位符 2"/>
          <p:cNvSpPr txBox="1"/>
          <p:nvPr/>
        </p:nvSpPr>
        <p:spPr bwMode="auto">
          <a:xfrm>
            <a:off x="-1" y="1286047"/>
            <a:ext cx="12192001" cy="483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lvl1pPr marL="452755" indent="-452755" algn="l" rtl="0" eaLnBrk="0" fontAlgn="base" hangingPunct="0">
              <a:spcBef>
                <a:spcPct val="20000"/>
              </a:spcBef>
              <a:spcAft>
                <a:spcPct val="0"/>
              </a:spcAft>
              <a:buClr>
                <a:srgbClr val="C00000"/>
              </a:buClr>
              <a:buFont typeface="Wingdings" panose="05000000000000000000" pitchFamily="2" charset="2"/>
              <a:buChar char="p"/>
              <a:defRPr sz="2400" kern="1200" baseline="0">
                <a:solidFill>
                  <a:schemeClr val="tx1"/>
                </a:solidFill>
                <a:latin typeface="Times New Roman" panose="02020503050405090304" pitchFamily="18" charset="0"/>
                <a:ea typeface="黑体" pitchFamily="2" charset="-122"/>
                <a:cs typeface="Times New Roman" panose="02020503050405090304" pitchFamily="18" charset="0"/>
              </a:defRPr>
            </a:lvl1pPr>
            <a:lvl2pPr marL="714375" indent="-357505" algn="l" rtl="0" eaLnBrk="0" fontAlgn="base" hangingPunct="0">
              <a:spcBef>
                <a:spcPct val="20000"/>
              </a:spcBef>
              <a:spcAft>
                <a:spcPct val="0"/>
              </a:spcAft>
              <a:buClr>
                <a:srgbClr val="C00000"/>
              </a:buClr>
              <a:buFont typeface="Wingdings" panose="05000000000000000000" pitchFamily="2" charset="2"/>
              <a:buChar char="u"/>
              <a:defRPr sz="2200" kern="1200" baseline="0">
                <a:solidFill>
                  <a:schemeClr val="tx1"/>
                </a:solidFill>
                <a:latin typeface="Times New Roman" panose="02020503050405090304" pitchFamily="18" charset="0"/>
                <a:ea typeface="黑体" pitchFamily="2" charset="-122"/>
                <a:cs typeface="Times New Roman" panose="02020503050405090304" pitchFamily="18" charset="0"/>
              </a:defRPr>
            </a:lvl2pPr>
            <a:lvl3pPr marL="1071880" indent="-262255" algn="l" rtl="0" eaLnBrk="0" fontAlgn="base" hangingPunct="0">
              <a:spcBef>
                <a:spcPct val="20000"/>
              </a:spcBef>
              <a:spcAft>
                <a:spcPct val="0"/>
              </a:spcAft>
              <a:buClr>
                <a:srgbClr val="C00000"/>
              </a:buClr>
              <a:buFont typeface="Wingdings" panose="05000000000000000000" pitchFamily="2" charset="2"/>
              <a:buChar char="Ø"/>
              <a:defRPr sz="2000" kern="1200" baseline="0">
                <a:solidFill>
                  <a:schemeClr val="tx1"/>
                </a:solidFill>
                <a:latin typeface="Times New Roman" panose="02020503050405090304" pitchFamily="18" charset="0"/>
                <a:ea typeface="黑体" pitchFamily="2" charset="-122"/>
                <a:cs typeface="Times New Roman" panose="02020503050405090304" pitchFamily="18" charset="0"/>
              </a:defRPr>
            </a:lvl3pPr>
            <a:lvl4pPr marL="1344930" indent="-273050" algn="l" rtl="0" eaLnBrk="0" fontAlgn="base" hangingPunct="0">
              <a:spcBef>
                <a:spcPct val="20000"/>
              </a:spcBef>
              <a:spcAft>
                <a:spcPct val="0"/>
              </a:spcAft>
              <a:buClr>
                <a:srgbClr val="C00000"/>
              </a:buClr>
              <a:buFont typeface="Arial" panose="020B0604020202090204" pitchFamily="34" charset="0"/>
              <a:buChar char="–"/>
              <a:defRPr sz="2000" kern="1200" baseline="0">
                <a:solidFill>
                  <a:schemeClr val="tx1"/>
                </a:solidFill>
                <a:latin typeface="Times New Roman" panose="02020503050405090304" pitchFamily="18" charset="0"/>
                <a:ea typeface="黑体" pitchFamily="2" charset="-122"/>
                <a:cs typeface="Times New Roman" panose="02020503050405090304" pitchFamily="18" charset="0"/>
              </a:defRPr>
            </a:lvl4pPr>
            <a:lvl5pPr marL="1600200" indent="-349250" algn="l" rtl="0" eaLnBrk="0" fontAlgn="base" hangingPunct="0">
              <a:spcBef>
                <a:spcPct val="20000"/>
              </a:spcBef>
              <a:spcAft>
                <a:spcPct val="0"/>
              </a:spcAft>
              <a:buFont typeface="Arial" panose="020B0604020202090204" pitchFamily="34" charset="0"/>
              <a:buChar char="»"/>
              <a:defRPr sz="2000" kern="1200" baseline="0">
                <a:solidFill>
                  <a:schemeClr val="tx1"/>
                </a:solidFill>
                <a:latin typeface="Times New Roman" panose="02020503050405090304" pitchFamily="18" charset="0"/>
                <a:ea typeface="黑体" pitchFamily="2" charset="-122"/>
                <a:cs typeface="Times New Roman" panose="02020503050405090304" pitchFamily="18" charset="0"/>
              </a:defRPr>
            </a:lvl5pPr>
            <a:lvl6pPr marL="25146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9pPr>
          </a:lstStyle>
          <a:p>
            <a:pPr marL="452755" marR="0" lvl="0" indent="-452755" algn="l" defTabSz="914400" rtl="0" eaLnBrk="0" fontAlgn="base" latinLnBrk="0" hangingPunct="0">
              <a:lnSpc>
                <a:spcPct val="120000"/>
              </a:lnSpc>
              <a:spcBef>
                <a:spcPct val="20000"/>
              </a:spcBef>
              <a:spcAft>
                <a:spcPct val="0"/>
              </a:spcAft>
              <a:buClr>
                <a:srgbClr val="C00000"/>
              </a:buClr>
              <a:buSzTx/>
              <a:buFont typeface="Wingdings" panose="05000000000000000000" pitchFamily="2" charset="2"/>
              <a:buChar char="p"/>
              <a:defRPr/>
            </a:pPr>
            <a:r>
              <a:rPr kumimoji="0" lang="zh-CN" altLang="en-US" sz="28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Times New Roman" panose="02020503050405090304" pitchFamily="18" charset="0"/>
              </a:rPr>
              <a:t>增：</a:t>
            </a:r>
            <a:r>
              <a:rPr kumimoji="0" lang="zh-CN" altLang="en-US" sz="2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503050405090304" pitchFamily="18" charset="0"/>
              </a:rPr>
              <a:t>如何通过额外参数量</a:t>
            </a:r>
            <a:r>
              <a:rPr kumimoji="0" lang="en-US" altLang="zh-CN" sz="2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503050405090304" pitchFamily="18" charset="0"/>
              </a:rPr>
              <a:t>PEFT</a:t>
            </a:r>
            <a:r>
              <a:rPr kumimoji="0" lang="zh-CN" altLang="en-US" sz="2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503050405090304" pitchFamily="18" charset="0"/>
              </a:rPr>
              <a:t>提升模型性能？</a:t>
            </a:r>
            <a:endParaRPr kumimoji="0" lang="en-US" altLang="zh-CN" sz="2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503050405090304" pitchFamily="18" charset="0"/>
            </a:endParaRPr>
          </a:p>
        </p:txBody>
      </p:sp>
      <p:sp>
        <p:nvSpPr>
          <p:cNvPr id="15" name="矩形: 圆角 14"/>
          <p:cNvSpPr/>
          <p:nvPr/>
        </p:nvSpPr>
        <p:spPr>
          <a:xfrm>
            <a:off x="510393" y="1981059"/>
            <a:ext cx="3400760" cy="931005"/>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Times New Roman" panose="02020503050405090304" pitchFamily="18" charset="0"/>
              </a:rPr>
              <a:t>利用</a:t>
            </a:r>
            <a:r>
              <a:rPr kumimoji="0" lang="en-US" altLang="zh-CN"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Times New Roman" panose="02020503050405090304" pitchFamily="18" charset="0"/>
              </a:rPr>
              <a:t>LoRA-MoE</a:t>
            </a:r>
            <a:r>
              <a:rPr kumimoji="0" lang="zh-CN" altLang="en-US"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Times New Roman" panose="02020503050405090304" pitchFamily="18" charset="0"/>
              </a:rPr>
              <a:t>对大模型</a:t>
            </a:r>
            <a:r>
              <a:rPr kumimoji="0" lang="zh-CN" altLang="en-US"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Times New Roman" panose="02020503050405090304" pitchFamily="18" charset="0"/>
              </a:rPr>
              <a:t>微调兼顾效率与性能</a:t>
            </a:r>
            <a:endParaRPr kumimoji="0" lang="zh-CN" altLang="en-US"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Times New Roman" panose="02020503050405090304" pitchFamily="18" charset="0"/>
            </a:endParaRPr>
          </a:p>
        </p:txBody>
      </p:sp>
      <p:sp>
        <p:nvSpPr>
          <p:cNvPr id="16" name="矩形: 圆角 15"/>
          <p:cNvSpPr/>
          <p:nvPr/>
        </p:nvSpPr>
        <p:spPr>
          <a:xfrm>
            <a:off x="-207452" y="2870783"/>
            <a:ext cx="4798501" cy="1290723"/>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30000"/>
              </a:lnSpc>
              <a:spcBef>
                <a:spcPts val="0"/>
              </a:spcBef>
              <a:spcAft>
                <a:spcPts val="0"/>
              </a:spcAft>
              <a:buClrTx/>
              <a:buSzTx/>
              <a:buFontTx/>
              <a:buNone/>
              <a:defRPr/>
            </a:pPr>
            <a:r>
              <a:rPr lang="zh-CN" altLang="en-US" sz="1400" b="1"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503050405090304" pitchFamily="18" charset="0"/>
                <a:sym typeface="+mn-ea"/>
              </a:rPr>
              <a:t>如何进一步降低模型开销</a:t>
            </a:r>
            <a:r>
              <a:rPr kumimoji="0" lang="zh-CN" altLang="en-US" sz="14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503050405090304" pitchFamily="18" charset="0"/>
              </a:rPr>
              <a:t>？</a:t>
            </a:r>
            <a:endParaRPr kumimoji="0" lang="zh-CN" altLang="en-US" sz="14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503050405090304" pitchFamily="18" charset="0"/>
            </a:endParaRPr>
          </a:p>
          <a:p>
            <a:pPr marL="0" marR="0" lvl="0" indent="0" algn="ctr" defTabSz="914400" rtl="0" eaLnBrk="1" fontAlgn="auto" latinLnBrk="0" hangingPunct="1">
              <a:lnSpc>
                <a:spcPct val="130000"/>
              </a:lnSpc>
              <a:spcBef>
                <a:spcPts val="0"/>
              </a:spcBef>
              <a:spcAft>
                <a:spcPts val="0"/>
              </a:spcAft>
              <a:buClrTx/>
              <a:buSzTx/>
              <a:buFontTx/>
              <a:buNone/>
              <a:defRPr/>
            </a:pPr>
            <a:r>
              <a:rPr kumimoji="0" lang="zh-CN" altLang="en-US" sz="14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503050405090304" pitchFamily="18" charset="0"/>
              </a:rPr>
              <a:t>如何改进多任务微调在优化空间中的探索？</a:t>
            </a:r>
            <a:endParaRPr kumimoji="0" lang="zh-CN" altLang="en-US" sz="14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503050405090304" pitchFamily="18" charset="0"/>
            </a:endParaRPr>
          </a:p>
          <a:p>
            <a:pPr marL="0" marR="0" lvl="0" indent="0" algn="ctr" defTabSz="914400" rtl="0" eaLnBrk="1" fontAlgn="auto" latinLnBrk="0" hangingPunct="1">
              <a:lnSpc>
                <a:spcPct val="130000"/>
              </a:lnSpc>
              <a:spcBef>
                <a:spcPts val="0"/>
              </a:spcBef>
              <a:spcAft>
                <a:spcPts val="0"/>
              </a:spcAft>
              <a:buClrTx/>
              <a:buSzTx/>
              <a:buFontTx/>
              <a:buNone/>
              <a:defRPr/>
            </a:pPr>
            <a:r>
              <a:rPr kumimoji="0" lang="zh-CN" altLang="en-US" sz="14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503050405090304" pitchFamily="18" charset="0"/>
              </a:rPr>
              <a:t>如何进一步提升模型的</a:t>
            </a:r>
            <a:r>
              <a:rPr kumimoji="0" lang="zh-CN" altLang="en-US" sz="14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503050405090304" pitchFamily="18" charset="0"/>
              </a:rPr>
              <a:t>泛化能力？ </a:t>
            </a:r>
            <a:endParaRPr kumimoji="0" lang="zh-CN" altLang="en-US" sz="14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503050405090304" pitchFamily="18" charset="0"/>
            </a:endParaRPr>
          </a:p>
        </p:txBody>
      </p:sp>
      <p:sp>
        <p:nvSpPr>
          <p:cNvPr id="17" name="箭头: 右 16"/>
          <p:cNvSpPr/>
          <p:nvPr/>
        </p:nvSpPr>
        <p:spPr>
          <a:xfrm>
            <a:off x="4171679" y="2785926"/>
            <a:ext cx="552991" cy="465503"/>
          </a:xfrm>
          <a:prstGeom prst="rightArrow">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a:cs typeface="+mn-cs"/>
            </a:endParaRPr>
          </a:p>
        </p:txBody>
      </p:sp>
      <p:sp>
        <p:nvSpPr>
          <p:cNvPr id="431" name="矩形 430"/>
          <p:cNvSpPr/>
          <p:nvPr/>
        </p:nvSpPr>
        <p:spPr>
          <a:xfrm>
            <a:off x="121636" y="4345041"/>
            <a:ext cx="4469407" cy="500067"/>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2000" b="1" noProof="0" dirty="0">
                <a:ln>
                  <a:noFill/>
                </a:ln>
                <a:solidFill>
                  <a:srgbClr val="C00000"/>
                </a:solidFill>
                <a:effectLst/>
                <a:uLnTx/>
                <a:uFillTx/>
                <a:latin typeface="微软雅黑" panose="020B0503020204020204" pitchFamily="34" charset="-122"/>
                <a:ea typeface="微软雅黑" panose="020B0503020204020204" pitchFamily="34" charset="-122"/>
                <a:cs typeface="Times New Roman" panose="02020503050405090304" pitchFamily="18" charset="0"/>
                <a:sym typeface="+mn-ea"/>
              </a:rPr>
              <a:t>梯度空间：</a:t>
            </a:r>
            <a:r>
              <a:rPr lang="zh-CN" altLang="en-US" sz="2000" b="1" noProof="0" dirty="0">
                <a:ln>
                  <a:noFill/>
                </a:ln>
                <a:solidFill>
                  <a:srgbClr val="C00000"/>
                </a:solidFill>
                <a:effectLst/>
                <a:uLnTx/>
                <a:uFillTx/>
                <a:latin typeface="微软雅黑" panose="020B0503020204020204" pitchFamily="34" charset="-122"/>
                <a:ea typeface="微软雅黑" panose="020B0503020204020204" pitchFamily="34" charset="-122"/>
                <a:cs typeface="Times New Roman" panose="02020503050405090304" pitchFamily="18" charset="0"/>
                <a:sym typeface="+mn-ea"/>
              </a:rPr>
              <a:t>更平稳下降</a:t>
            </a:r>
            <a:endParaRPr lang="zh-CN" altLang="en-US" sz="2000" b="1" noProof="0" dirty="0">
              <a:ln>
                <a:noFill/>
              </a:ln>
              <a:solidFill>
                <a:srgbClr val="C00000"/>
              </a:solidFill>
              <a:effectLst/>
              <a:uLnTx/>
              <a:uFillTx/>
              <a:latin typeface="微软雅黑" panose="020B0503020204020204" pitchFamily="34" charset="-122"/>
              <a:ea typeface="微软雅黑" panose="020B0503020204020204" pitchFamily="34" charset="-122"/>
              <a:cs typeface="Times New Roman" panose="02020503050405090304" pitchFamily="18" charset="0"/>
              <a:sym typeface="+mn-ea"/>
            </a:endParaRPr>
          </a:p>
        </p:txBody>
      </p:sp>
      <p:sp>
        <p:nvSpPr>
          <p:cNvPr id="432" name="矩形 431"/>
          <p:cNvSpPr/>
          <p:nvPr/>
        </p:nvSpPr>
        <p:spPr>
          <a:xfrm>
            <a:off x="121637" y="4340494"/>
            <a:ext cx="4469412" cy="2388358"/>
          </a:xfrm>
          <a:prstGeom prst="rect">
            <a:avLst/>
          </a:prstGeom>
          <a:noFill/>
          <a:ln w="127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a:cs typeface="+mn-cs"/>
            </a:endParaRPr>
          </a:p>
        </p:txBody>
      </p:sp>
      <p:sp>
        <p:nvSpPr>
          <p:cNvPr id="565" name="矩形 564"/>
          <p:cNvSpPr/>
          <p:nvPr/>
        </p:nvSpPr>
        <p:spPr>
          <a:xfrm>
            <a:off x="4653825" y="4340494"/>
            <a:ext cx="4274585" cy="500067"/>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0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Times New Roman" panose="02020503050405090304" pitchFamily="18" charset="0"/>
              </a:rPr>
              <a:t>效能优化</a:t>
            </a:r>
            <a:r>
              <a:rPr kumimoji="0" lang="en-US" altLang="zh-CN" sz="20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Times New Roman" panose="02020503050405090304" pitchFamily="18" charset="0"/>
              </a:rPr>
              <a:t>：</a:t>
            </a:r>
            <a:r>
              <a:rPr kumimoji="0" lang="zh-CN" altLang="en-US" sz="20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Times New Roman" panose="02020503050405090304" pitchFamily="18" charset="0"/>
              </a:rPr>
              <a:t>更小开销</a:t>
            </a:r>
            <a:r>
              <a:rPr kumimoji="0" lang="zh-CN" altLang="en-US" sz="20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Times New Roman" panose="02020503050405090304" pitchFamily="18" charset="0"/>
              </a:rPr>
              <a:t>更高性能</a:t>
            </a:r>
            <a:endParaRPr kumimoji="0" lang="zh-CN" altLang="en-US" sz="20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Times New Roman" panose="02020503050405090304" pitchFamily="18" charset="0"/>
            </a:endParaRPr>
          </a:p>
        </p:txBody>
      </p:sp>
      <p:sp>
        <p:nvSpPr>
          <p:cNvPr id="571" name="矩形 570"/>
          <p:cNvSpPr/>
          <p:nvPr/>
        </p:nvSpPr>
        <p:spPr>
          <a:xfrm>
            <a:off x="4645513" y="4345701"/>
            <a:ext cx="4282897" cy="2388358"/>
          </a:xfrm>
          <a:prstGeom prst="rect">
            <a:avLst/>
          </a:prstGeom>
          <a:noFill/>
          <a:ln w="127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a:cs typeface="+mn-cs"/>
            </a:endParaRPr>
          </a:p>
        </p:txBody>
      </p:sp>
      <p:sp>
        <p:nvSpPr>
          <p:cNvPr id="636" name="矩形 635"/>
          <p:cNvSpPr/>
          <p:nvPr/>
        </p:nvSpPr>
        <p:spPr>
          <a:xfrm>
            <a:off x="9006306" y="4340494"/>
            <a:ext cx="3123862" cy="500067"/>
          </a:xfrm>
          <a:prstGeom prst="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0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Times New Roman" panose="02020503050405090304" pitchFamily="18" charset="0"/>
              </a:rPr>
              <a:t>泛化能力：增强</a:t>
            </a:r>
            <a:r>
              <a:rPr kumimoji="0" lang="en-US" altLang="zh-CN" sz="20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Times New Roman" panose="02020503050405090304" pitchFamily="18" charset="0"/>
              </a:rPr>
              <a:t>OOD</a:t>
            </a:r>
            <a:r>
              <a:rPr kumimoji="0" lang="zh-CN" altLang="en-US" sz="20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Times New Roman" panose="02020503050405090304" pitchFamily="18" charset="0"/>
              </a:rPr>
              <a:t>能力</a:t>
            </a:r>
            <a:endParaRPr kumimoji="0" lang="zh-CN" altLang="en-US" sz="20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Times New Roman" panose="02020503050405090304" pitchFamily="18" charset="0"/>
            </a:endParaRPr>
          </a:p>
        </p:txBody>
      </p:sp>
      <p:sp>
        <p:nvSpPr>
          <p:cNvPr id="637" name="矩形 636"/>
          <p:cNvSpPr/>
          <p:nvPr/>
        </p:nvSpPr>
        <p:spPr>
          <a:xfrm>
            <a:off x="9006306" y="4350074"/>
            <a:ext cx="3118529" cy="2388358"/>
          </a:xfrm>
          <a:prstGeom prst="rect">
            <a:avLst/>
          </a:prstGeom>
          <a:noFill/>
          <a:ln w="127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a:cs typeface="+mn-cs"/>
            </a:endParaRPr>
          </a:p>
        </p:txBody>
      </p:sp>
      <p:sp>
        <p:nvSpPr>
          <p:cNvPr id="643" name="矩形 642"/>
          <p:cNvSpPr/>
          <p:nvPr/>
        </p:nvSpPr>
        <p:spPr>
          <a:xfrm>
            <a:off x="4723409" y="1878173"/>
            <a:ext cx="7401426" cy="412007"/>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0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Times New Roman" panose="02020503050405090304" pitchFamily="18" charset="0"/>
              </a:rPr>
              <a:t>混合单秩专家模型</a:t>
            </a:r>
            <a:r>
              <a:rPr kumimoji="0" lang="en-US" altLang="zh-CN" sz="20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Times New Roman" panose="02020503050405090304" pitchFamily="18" charset="0"/>
              </a:rPr>
              <a:t>：</a:t>
            </a:r>
            <a:r>
              <a:rPr kumimoji="0" lang="zh-CN" altLang="en-US" sz="20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Times New Roman" panose="02020503050405090304" pitchFamily="18" charset="0"/>
              </a:rPr>
              <a:t>混合</a:t>
            </a:r>
            <a:r>
              <a:rPr kumimoji="0" lang="en-US" altLang="zh-CN" sz="20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Times New Roman" panose="02020503050405090304" pitchFamily="18" charset="0"/>
              </a:rPr>
              <a:t>-</a:t>
            </a:r>
            <a:r>
              <a:rPr kumimoji="0" lang="zh-CN" altLang="en-US" sz="20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Times New Roman" panose="02020503050405090304" pitchFamily="18" charset="0"/>
              </a:rPr>
              <a:t>匹配</a:t>
            </a:r>
            <a:r>
              <a:rPr kumimoji="0" lang="zh-CN" altLang="en-US" sz="20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Times New Roman" panose="02020503050405090304" pitchFamily="18" charset="0"/>
              </a:rPr>
              <a:t>机制</a:t>
            </a:r>
            <a:endParaRPr kumimoji="0" lang="zh-CN" altLang="en-US" sz="20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Times New Roman" panose="02020503050405090304" pitchFamily="18" charset="0"/>
            </a:endParaRPr>
          </a:p>
        </p:txBody>
      </p:sp>
      <p:sp>
        <p:nvSpPr>
          <p:cNvPr id="644" name="矩形 643"/>
          <p:cNvSpPr/>
          <p:nvPr/>
        </p:nvSpPr>
        <p:spPr>
          <a:xfrm>
            <a:off x="4714715" y="1864052"/>
            <a:ext cx="7410120" cy="2312396"/>
          </a:xfrm>
          <a:prstGeom prst="rect">
            <a:avLst/>
          </a:prstGeom>
          <a:noFill/>
          <a:ln w="127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a:cs typeface="+mn-cs"/>
            </a:endParaRPr>
          </a:p>
        </p:txBody>
      </p:sp>
      <p:sp>
        <p:nvSpPr>
          <p:cNvPr id="645" name="Down Arrow 111"/>
          <p:cNvSpPr/>
          <p:nvPr/>
        </p:nvSpPr>
        <p:spPr>
          <a:xfrm rot="4001778">
            <a:off x="4289245" y="3838663"/>
            <a:ext cx="239244" cy="630032"/>
          </a:xfrm>
          <a:prstGeom prst="downArrow">
            <a:avLst>
              <a:gd name="adj1" fmla="val 50000"/>
              <a:gd name="adj2" fmla="val 36401"/>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a:ea typeface="宋体"/>
              <a:cs typeface="+mn-cs"/>
            </a:endParaRPr>
          </a:p>
        </p:txBody>
      </p:sp>
      <p:sp>
        <p:nvSpPr>
          <p:cNvPr id="646" name="Down Arrow 111"/>
          <p:cNvSpPr/>
          <p:nvPr/>
        </p:nvSpPr>
        <p:spPr>
          <a:xfrm>
            <a:off x="8441420" y="4021579"/>
            <a:ext cx="247465" cy="446315"/>
          </a:xfrm>
          <a:prstGeom prst="downArrow">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600" b="0" i="0" u="none" strike="noStrike" kern="1200" cap="none" spc="0" normalizeH="0" baseline="0" noProof="0" dirty="0">
              <a:ln>
                <a:noFill/>
              </a:ln>
              <a:solidFill>
                <a:prstClr val="black"/>
              </a:solidFill>
              <a:effectLst/>
              <a:uLnTx/>
              <a:uFillTx/>
              <a:latin typeface="Calibri"/>
              <a:ea typeface="宋体"/>
              <a:cs typeface="+mn-cs"/>
            </a:endParaRPr>
          </a:p>
        </p:txBody>
      </p:sp>
      <p:sp>
        <p:nvSpPr>
          <p:cNvPr id="648" name="Down Arrow 111"/>
          <p:cNvSpPr/>
          <p:nvPr/>
        </p:nvSpPr>
        <p:spPr>
          <a:xfrm>
            <a:off x="11409068" y="4013125"/>
            <a:ext cx="247465" cy="446315"/>
          </a:xfrm>
          <a:prstGeom prst="downArrow">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600" b="0" i="0" u="none" strike="noStrike" kern="1200" cap="none" spc="0" normalizeH="0" baseline="0" noProof="0">
              <a:ln>
                <a:noFill/>
              </a:ln>
              <a:solidFill>
                <a:prstClr val="black"/>
              </a:solidFill>
              <a:effectLst/>
              <a:uLnTx/>
              <a:uFillTx/>
              <a:latin typeface="Calibri"/>
              <a:ea typeface="宋体"/>
              <a:cs typeface="+mn-cs"/>
            </a:endParaRPr>
          </a:p>
        </p:txBody>
      </p:sp>
      <p:pic>
        <p:nvPicPr>
          <p:cNvPr id="5" name="图片 4"/>
          <p:cNvPicPr>
            <a:picLocks noChangeAspect="1"/>
          </p:cNvPicPr>
          <p:nvPr/>
        </p:nvPicPr>
        <p:blipFill>
          <a:blip r:embed="rId2"/>
          <a:stretch>
            <a:fillRect/>
          </a:stretch>
        </p:blipFill>
        <p:spPr>
          <a:xfrm>
            <a:off x="203200" y="5060315"/>
            <a:ext cx="4357370" cy="1579880"/>
          </a:xfrm>
          <a:prstGeom prst="rect">
            <a:avLst/>
          </a:prstGeom>
        </p:spPr>
      </p:pic>
      <p:pic>
        <p:nvPicPr>
          <p:cNvPr id="6" name="图片 5"/>
          <p:cNvPicPr>
            <a:picLocks noChangeAspect="1"/>
          </p:cNvPicPr>
          <p:nvPr/>
        </p:nvPicPr>
        <p:blipFill>
          <a:blip r:embed="rId3"/>
          <a:stretch>
            <a:fillRect/>
          </a:stretch>
        </p:blipFill>
        <p:spPr>
          <a:xfrm>
            <a:off x="4789170" y="4956810"/>
            <a:ext cx="4004310" cy="1639570"/>
          </a:xfrm>
          <a:prstGeom prst="rect">
            <a:avLst/>
          </a:prstGeom>
        </p:spPr>
      </p:pic>
      <p:pic>
        <p:nvPicPr>
          <p:cNvPr id="7" name="图片 6"/>
          <p:cNvPicPr>
            <a:picLocks noChangeAspect="1"/>
          </p:cNvPicPr>
          <p:nvPr/>
        </p:nvPicPr>
        <p:blipFill>
          <a:blip r:embed="rId4"/>
          <a:stretch>
            <a:fillRect/>
          </a:stretch>
        </p:blipFill>
        <p:spPr>
          <a:xfrm>
            <a:off x="9072880" y="5327650"/>
            <a:ext cx="3004820" cy="1045210"/>
          </a:xfrm>
          <a:prstGeom prst="rect">
            <a:avLst/>
          </a:prstGeom>
        </p:spPr>
      </p:pic>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sz="4000" b="1" dirty="0">
                <a:effectLst/>
                <a:latin typeface="微软雅黑" panose="020B0503020204020204" pitchFamily="34" charset="-122"/>
                <a:ea typeface="微软雅黑" panose="020B0503020204020204" pitchFamily="34" charset="-122"/>
              </a:rPr>
              <a:t>三、研究内容与方案</a:t>
            </a:r>
            <a:endParaRPr lang="zh-CN" altLang="en-US" sz="4000" b="1" dirty="0">
              <a:effectLst/>
              <a:latin typeface="微软雅黑" panose="020B0503020204020204" pitchFamily="34" charset="-122"/>
              <a:ea typeface="微软雅黑" panose="020B0503020204020204" pitchFamily="34" charset="-122"/>
            </a:endParaRPr>
          </a:p>
        </p:txBody>
      </p:sp>
      <p:sp>
        <p:nvSpPr>
          <p:cNvPr id="4" name="文本占位符 3"/>
          <p:cNvSpPr>
            <a:spLocks noGrp="1"/>
          </p:cNvSpPr>
          <p:nvPr>
            <p:ph type="body" idx="13"/>
          </p:nvPr>
        </p:nvSpPr>
        <p:spPr/>
        <p:txBody>
          <a:bodyPr/>
          <a:lstStyle/>
          <a:p>
            <a:r>
              <a:rPr lang="zh-CN" altLang="en-US" b="1" dirty="0">
                <a:latin typeface="微软雅黑" panose="020B0503020204020204" pitchFamily="34" charset="-122"/>
                <a:ea typeface="微软雅黑" panose="020B0503020204020204" pitchFamily="34" charset="-122"/>
              </a:rPr>
              <a:t>研究方案（</a:t>
            </a:r>
            <a:r>
              <a:rPr lang="en-US" altLang="zh-CN" b="1" dirty="0">
                <a:latin typeface="微软雅黑" panose="020B0503020204020204" pitchFamily="34" charset="-122"/>
                <a:ea typeface="微软雅黑" panose="020B0503020204020204" pitchFamily="34" charset="-122"/>
              </a:rPr>
              <a:t>2</a:t>
            </a:r>
            <a:r>
              <a:rPr lang="zh-CN" altLang="en-US" b="1" dirty="0">
                <a:latin typeface="微软雅黑" panose="020B0503020204020204" pitchFamily="34" charset="-122"/>
                <a:ea typeface="微软雅黑" panose="020B0503020204020204" pitchFamily="34" charset="-122"/>
              </a:rPr>
              <a:t>）基于</a:t>
            </a:r>
            <a:r>
              <a:rPr lang="en-US" altLang="zh-CN" b="1" dirty="0">
                <a:latin typeface="微软雅黑" panose="020B0503020204020204" pitchFamily="34" charset="-122"/>
                <a:ea typeface="微软雅黑" panose="020B0503020204020204" pitchFamily="34" charset="-122"/>
              </a:rPr>
              <a:t>Mixture-of-Layers</a:t>
            </a:r>
            <a:r>
              <a:rPr lang="zh-CN" altLang="en-US" b="1" dirty="0">
                <a:latin typeface="微软雅黑" panose="020B0503020204020204" pitchFamily="34" charset="-122"/>
                <a:ea typeface="微软雅黑" panose="020B0503020204020204" pitchFamily="34" charset="-122"/>
              </a:rPr>
              <a:t>的具身大模型跳层</a:t>
            </a:r>
            <a:r>
              <a:rPr lang="zh-CN" altLang="en-US" b="1" dirty="0">
                <a:latin typeface="微软雅黑" panose="020B0503020204020204" pitchFamily="34" charset="-122"/>
                <a:ea typeface="微软雅黑" panose="020B0503020204020204" pitchFamily="34" charset="-122"/>
              </a:rPr>
              <a:t>研究</a:t>
            </a:r>
            <a:endParaRPr lang="zh-CN" altLang="en-US" b="1" dirty="0">
              <a:latin typeface="微软雅黑" panose="020B0503020204020204" pitchFamily="34" charset="-122"/>
              <a:ea typeface="微软雅黑" panose="020B0503020204020204" pitchFamily="34" charset="-122"/>
            </a:endParaRPr>
          </a:p>
        </p:txBody>
      </p:sp>
      <p:sp>
        <p:nvSpPr>
          <p:cNvPr id="7" name="矩形 6"/>
          <p:cNvSpPr/>
          <p:nvPr/>
        </p:nvSpPr>
        <p:spPr>
          <a:xfrm>
            <a:off x="4806950" y="1927225"/>
            <a:ext cx="1501775" cy="2351405"/>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0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Times New Roman" panose="02020503050405090304" pitchFamily="18" charset="0"/>
              </a:rPr>
              <a:t>模型跳层：相邻层输出特征</a:t>
            </a:r>
            <a:r>
              <a:rPr kumimoji="0" lang="zh-CN" altLang="en-US" sz="20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Times New Roman" panose="02020503050405090304" pitchFamily="18" charset="0"/>
              </a:rPr>
              <a:t>相似度高</a:t>
            </a:r>
            <a:endParaRPr kumimoji="0" lang="zh-CN" altLang="en-US" sz="20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Times New Roman" panose="02020503050405090304" pitchFamily="18" charset="0"/>
            </a:endParaRPr>
          </a:p>
        </p:txBody>
      </p:sp>
      <p:sp>
        <p:nvSpPr>
          <p:cNvPr id="8" name="矩形 7"/>
          <p:cNvSpPr/>
          <p:nvPr/>
        </p:nvSpPr>
        <p:spPr>
          <a:xfrm>
            <a:off x="4806950" y="1922556"/>
            <a:ext cx="7090852" cy="2352033"/>
          </a:xfrm>
          <a:prstGeom prst="rect">
            <a:avLst/>
          </a:prstGeom>
          <a:noFill/>
          <a:ln w="127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a:cs typeface="+mn-cs"/>
            </a:endParaRPr>
          </a:p>
        </p:txBody>
      </p:sp>
      <p:sp>
        <p:nvSpPr>
          <p:cNvPr id="9" name="矩形: 圆角 8"/>
          <p:cNvSpPr/>
          <p:nvPr/>
        </p:nvSpPr>
        <p:spPr>
          <a:xfrm>
            <a:off x="294199" y="1922557"/>
            <a:ext cx="3795201" cy="2352032"/>
          </a:xfrm>
          <a:prstGeom prst="roundRect">
            <a:avLst>
              <a:gd name="adj" fmla="val 10826"/>
            </a:avLst>
          </a:prstGeom>
          <a:noFill/>
          <a:ln w="12700">
            <a:solidFill>
              <a:srgbClr val="C0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a:cs typeface="+mn-cs"/>
            </a:endParaRPr>
          </a:p>
        </p:txBody>
      </p:sp>
      <p:sp>
        <p:nvSpPr>
          <p:cNvPr id="10" name="矩形 9"/>
          <p:cNvSpPr/>
          <p:nvPr/>
        </p:nvSpPr>
        <p:spPr>
          <a:xfrm>
            <a:off x="273050" y="4338320"/>
            <a:ext cx="5822950" cy="353060"/>
          </a:xfrm>
          <a:prstGeom prst="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Times New Roman" panose="02020503050405090304" pitchFamily="18" charset="0"/>
              </a:rPr>
              <a:t>知识蒸馏：通过</a:t>
            </a:r>
            <a:r>
              <a:rPr kumimoji="0" lang="en-US" altLang="zh-CN"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Times New Roman" panose="02020503050405090304" pitchFamily="18" charset="0"/>
              </a:rPr>
              <a:t>Dense</a:t>
            </a:r>
            <a:r>
              <a:rPr kumimoji="0" lang="zh-CN" altLang="en-US"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Times New Roman" panose="02020503050405090304" pitchFamily="18" charset="0"/>
              </a:rPr>
              <a:t>模型蒸馏保存模型多模态</a:t>
            </a:r>
            <a:r>
              <a:rPr kumimoji="0" lang="zh-CN" altLang="en-US"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Times New Roman" panose="02020503050405090304" pitchFamily="18" charset="0"/>
              </a:rPr>
              <a:t>知识</a:t>
            </a:r>
            <a:endParaRPr kumimoji="0" lang="zh-CN" altLang="en-US"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Times New Roman" panose="02020503050405090304" pitchFamily="18" charset="0"/>
            </a:endParaRPr>
          </a:p>
        </p:txBody>
      </p:sp>
      <p:sp>
        <p:nvSpPr>
          <p:cNvPr id="11" name="矩形 10"/>
          <p:cNvSpPr/>
          <p:nvPr/>
        </p:nvSpPr>
        <p:spPr>
          <a:xfrm>
            <a:off x="6185535" y="4338320"/>
            <a:ext cx="5717540" cy="352425"/>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0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Times New Roman" panose="02020503050405090304" pitchFamily="18" charset="0"/>
              </a:rPr>
              <a:t>效能提升：</a:t>
            </a:r>
            <a:r>
              <a:rPr kumimoji="0" lang="en-US" altLang="zh-CN" sz="20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Times New Roman" panose="02020503050405090304" pitchFamily="18" charset="0"/>
              </a:rPr>
              <a:t>19%</a:t>
            </a:r>
            <a:r>
              <a:rPr kumimoji="0" lang="zh-CN" altLang="en-US" sz="20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Times New Roman" panose="02020503050405090304" pitchFamily="18" charset="0"/>
              </a:rPr>
              <a:t>参数量极致</a:t>
            </a:r>
            <a:r>
              <a:rPr kumimoji="0" lang="zh-CN" altLang="en-US" sz="20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Times New Roman" panose="02020503050405090304" pitchFamily="18" charset="0"/>
              </a:rPr>
              <a:t>稀疏达到更优</a:t>
            </a:r>
            <a:r>
              <a:rPr kumimoji="0" lang="zh-CN" altLang="en-US" sz="20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Times New Roman" panose="02020503050405090304" pitchFamily="18" charset="0"/>
              </a:rPr>
              <a:t>性能</a:t>
            </a:r>
            <a:endParaRPr kumimoji="0" lang="zh-CN" altLang="en-US" sz="20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Times New Roman" panose="02020503050405090304" pitchFamily="18" charset="0"/>
            </a:endParaRPr>
          </a:p>
        </p:txBody>
      </p:sp>
      <p:sp>
        <p:nvSpPr>
          <p:cNvPr id="12" name="内容占位符 2"/>
          <p:cNvSpPr txBox="1"/>
          <p:nvPr/>
        </p:nvSpPr>
        <p:spPr bwMode="auto">
          <a:xfrm>
            <a:off x="-1" y="1298112"/>
            <a:ext cx="12192001" cy="483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lvl1pPr marL="452755" indent="-452755" algn="l" rtl="0" eaLnBrk="0" fontAlgn="base" hangingPunct="0">
              <a:spcBef>
                <a:spcPct val="20000"/>
              </a:spcBef>
              <a:spcAft>
                <a:spcPct val="0"/>
              </a:spcAft>
              <a:buClr>
                <a:srgbClr val="C00000"/>
              </a:buClr>
              <a:buFont typeface="Wingdings" panose="05000000000000000000" pitchFamily="2" charset="2"/>
              <a:buChar char="p"/>
              <a:defRPr sz="2400" kern="1200" baseline="0">
                <a:solidFill>
                  <a:schemeClr val="tx1"/>
                </a:solidFill>
                <a:latin typeface="Times New Roman" panose="02020503050405090304" pitchFamily="18" charset="0"/>
                <a:ea typeface="黑体" pitchFamily="2" charset="-122"/>
                <a:cs typeface="Times New Roman" panose="02020503050405090304" pitchFamily="18" charset="0"/>
              </a:defRPr>
            </a:lvl1pPr>
            <a:lvl2pPr marL="714375" indent="-357505" algn="l" rtl="0" eaLnBrk="0" fontAlgn="base" hangingPunct="0">
              <a:spcBef>
                <a:spcPct val="20000"/>
              </a:spcBef>
              <a:spcAft>
                <a:spcPct val="0"/>
              </a:spcAft>
              <a:buClr>
                <a:srgbClr val="C00000"/>
              </a:buClr>
              <a:buFont typeface="Wingdings" panose="05000000000000000000" pitchFamily="2" charset="2"/>
              <a:buChar char="u"/>
              <a:defRPr sz="2200" kern="1200" baseline="0">
                <a:solidFill>
                  <a:schemeClr val="tx1"/>
                </a:solidFill>
                <a:latin typeface="Times New Roman" panose="02020503050405090304" pitchFamily="18" charset="0"/>
                <a:ea typeface="黑体" pitchFamily="2" charset="-122"/>
                <a:cs typeface="Times New Roman" panose="02020503050405090304" pitchFamily="18" charset="0"/>
              </a:defRPr>
            </a:lvl2pPr>
            <a:lvl3pPr marL="1071880" indent="-262255" algn="l" rtl="0" eaLnBrk="0" fontAlgn="base" hangingPunct="0">
              <a:spcBef>
                <a:spcPct val="20000"/>
              </a:spcBef>
              <a:spcAft>
                <a:spcPct val="0"/>
              </a:spcAft>
              <a:buClr>
                <a:srgbClr val="C00000"/>
              </a:buClr>
              <a:buFont typeface="Wingdings" panose="05000000000000000000" pitchFamily="2" charset="2"/>
              <a:buChar char="Ø"/>
              <a:defRPr sz="2000" kern="1200" baseline="0">
                <a:solidFill>
                  <a:schemeClr val="tx1"/>
                </a:solidFill>
                <a:latin typeface="Times New Roman" panose="02020503050405090304" pitchFamily="18" charset="0"/>
                <a:ea typeface="黑体" pitchFamily="2" charset="-122"/>
                <a:cs typeface="Times New Roman" panose="02020503050405090304" pitchFamily="18" charset="0"/>
              </a:defRPr>
            </a:lvl3pPr>
            <a:lvl4pPr marL="1344930" indent="-273050" algn="l" rtl="0" eaLnBrk="0" fontAlgn="base" hangingPunct="0">
              <a:spcBef>
                <a:spcPct val="20000"/>
              </a:spcBef>
              <a:spcAft>
                <a:spcPct val="0"/>
              </a:spcAft>
              <a:buClr>
                <a:srgbClr val="C00000"/>
              </a:buClr>
              <a:buFont typeface="Arial" panose="020B0604020202090204" pitchFamily="34" charset="0"/>
              <a:buChar char="–"/>
              <a:defRPr sz="2000" kern="1200" baseline="0">
                <a:solidFill>
                  <a:schemeClr val="tx1"/>
                </a:solidFill>
                <a:latin typeface="Times New Roman" panose="02020503050405090304" pitchFamily="18" charset="0"/>
                <a:ea typeface="黑体" pitchFamily="2" charset="-122"/>
                <a:cs typeface="Times New Roman" panose="02020503050405090304" pitchFamily="18" charset="0"/>
              </a:defRPr>
            </a:lvl4pPr>
            <a:lvl5pPr marL="1600200" indent="-349250" algn="l" rtl="0" eaLnBrk="0" fontAlgn="base" hangingPunct="0">
              <a:spcBef>
                <a:spcPct val="20000"/>
              </a:spcBef>
              <a:spcAft>
                <a:spcPct val="0"/>
              </a:spcAft>
              <a:buFont typeface="Arial" panose="020B0604020202090204" pitchFamily="34" charset="0"/>
              <a:buChar char="»"/>
              <a:defRPr sz="2000" kern="1200" baseline="0">
                <a:solidFill>
                  <a:schemeClr val="tx1"/>
                </a:solidFill>
                <a:latin typeface="Times New Roman" panose="02020503050405090304" pitchFamily="18" charset="0"/>
                <a:ea typeface="黑体" pitchFamily="2" charset="-122"/>
                <a:cs typeface="Times New Roman" panose="02020503050405090304" pitchFamily="18" charset="0"/>
              </a:defRPr>
            </a:lvl5pPr>
            <a:lvl6pPr marL="25146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9pPr>
          </a:lstStyle>
          <a:p>
            <a:pPr marL="452755" marR="0" lvl="0" indent="-452755" algn="l" defTabSz="914400" rtl="0" eaLnBrk="0" fontAlgn="base" latinLnBrk="0" hangingPunct="0">
              <a:lnSpc>
                <a:spcPct val="120000"/>
              </a:lnSpc>
              <a:spcBef>
                <a:spcPct val="20000"/>
              </a:spcBef>
              <a:spcAft>
                <a:spcPct val="0"/>
              </a:spcAft>
              <a:buClr>
                <a:srgbClr val="C00000"/>
              </a:buClr>
              <a:buSzTx/>
              <a:buFont typeface="Wingdings" panose="05000000000000000000" pitchFamily="2" charset="2"/>
              <a:buChar char="p"/>
              <a:defRPr/>
            </a:pPr>
            <a:r>
              <a:rPr kumimoji="0" lang="zh-CN" altLang="en-US" sz="28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Times New Roman" panose="02020503050405090304" pitchFamily="18" charset="0"/>
              </a:rPr>
              <a:t>删：</a:t>
            </a:r>
            <a:r>
              <a:rPr kumimoji="0" lang="zh-CN" altLang="en-US" sz="2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503050405090304" pitchFamily="18" charset="0"/>
              </a:rPr>
              <a:t>如何利用</a:t>
            </a:r>
            <a:r>
              <a:rPr kumimoji="0" lang="en-US" altLang="zh-CN" sz="2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503050405090304" pitchFamily="18" charset="0"/>
              </a:rPr>
              <a:t>MoE</a:t>
            </a:r>
            <a:r>
              <a:rPr kumimoji="0" lang="zh-CN" altLang="en-US" sz="2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503050405090304" pitchFamily="18" charset="0"/>
              </a:rPr>
              <a:t>实现大模型冗余层</a:t>
            </a:r>
            <a:r>
              <a:rPr kumimoji="0" lang="zh-CN" altLang="en-US" sz="2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503050405090304" pitchFamily="18" charset="0"/>
              </a:rPr>
              <a:t>稀疏化？</a:t>
            </a:r>
            <a:endParaRPr kumimoji="0" lang="en-US" altLang="zh-CN" sz="2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503050405090304" pitchFamily="18" charset="0"/>
            </a:endParaRPr>
          </a:p>
        </p:txBody>
      </p:sp>
      <p:sp>
        <p:nvSpPr>
          <p:cNvPr id="13" name="矩形 12"/>
          <p:cNvSpPr/>
          <p:nvPr/>
        </p:nvSpPr>
        <p:spPr>
          <a:xfrm>
            <a:off x="283633" y="4338327"/>
            <a:ext cx="5812366" cy="2394550"/>
          </a:xfrm>
          <a:prstGeom prst="rect">
            <a:avLst/>
          </a:prstGeom>
          <a:noFill/>
          <a:ln w="127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a:cs typeface="+mn-cs"/>
            </a:endParaRPr>
          </a:p>
        </p:txBody>
      </p:sp>
      <p:sp>
        <p:nvSpPr>
          <p:cNvPr id="14" name="矩形 13"/>
          <p:cNvSpPr/>
          <p:nvPr/>
        </p:nvSpPr>
        <p:spPr>
          <a:xfrm>
            <a:off x="6145286" y="4344519"/>
            <a:ext cx="5752516" cy="2388358"/>
          </a:xfrm>
          <a:prstGeom prst="rect">
            <a:avLst/>
          </a:prstGeom>
          <a:noFill/>
          <a:ln w="127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a:cs typeface="+mn-cs"/>
            </a:endParaRPr>
          </a:p>
        </p:txBody>
      </p:sp>
      <p:sp>
        <p:nvSpPr>
          <p:cNvPr id="15" name="矩形: 圆角 14"/>
          <p:cNvSpPr/>
          <p:nvPr/>
        </p:nvSpPr>
        <p:spPr>
          <a:xfrm>
            <a:off x="655773" y="2072134"/>
            <a:ext cx="3088986" cy="931005"/>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Times New Roman" panose="02020503050405090304" pitchFamily="18" charset="0"/>
              </a:rPr>
              <a:t>具身智能模型亟需效率优化以实现</a:t>
            </a:r>
            <a:r>
              <a:rPr kumimoji="0" lang="zh-CN" altLang="en-US" sz="2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Times New Roman" panose="02020503050405090304" pitchFamily="18" charset="0"/>
              </a:rPr>
              <a:t>终端部署</a:t>
            </a:r>
            <a:endParaRPr kumimoji="0" lang="zh-CN" altLang="en-US" sz="2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Times New Roman" panose="02020503050405090304" pitchFamily="18" charset="0"/>
            </a:endParaRPr>
          </a:p>
        </p:txBody>
      </p:sp>
      <p:sp>
        <p:nvSpPr>
          <p:cNvPr id="16" name="矩形: 圆角 15"/>
          <p:cNvSpPr/>
          <p:nvPr/>
        </p:nvSpPr>
        <p:spPr>
          <a:xfrm>
            <a:off x="-139945" y="2981249"/>
            <a:ext cx="4798501" cy="1290723"/>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30000"/>
              </a:lnSpc>
              <a:spcBef>
                <a:spcPts val="0"/>
              </a:spcBef>
              <a:spcAft>
                <a:spcPts val="0"/>
              </a:spcAft>
              <a:buClrTx/>
              <a:buSzTx/>
              <a:buFontTx/>
              <a:buNone/>
              <a:defRPr/>
            </a:pPr>
            <a:r>
              <a:rPr kumimoji="0" lang="zh-CN" altLang="en-US" sz="16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503050405090304" pitchFamily="18" charset="0"/>
              </a:rPr>
              <a:t>端侧具身模型如何实现</a:t>
            </a:r>
            <a:r>
              <a:rPr kumimoji="0" lang="zh-CN" altLang="en-US" sz="16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503050405090304" pitchFamily="18" charset="0"/>
              </a:rPr>
              <a:t>结构轻量化？</a:t>
            </a:r>
            <a:endParaRPr kumimoji="0" lang="zh-CN" altLang="en-US" sz="16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503050405090304" pitchFamily="18" charset="0"/>
            </a:endParaRPr>
          </a:p>
          <a:p>
            <a:pPr marL="0" marR="0" lvl="0" indent="0" algn="ctr" defTabSz="914400" rtl="0" eaLnBrk="1" fontAlgn="auto" latinLnBrk="0" hangingPunct="1">
              <a:lnSpc>
                <a:spcPct val="130000"/>
              </a:lnSpc>
              <a:spcBef>
                <a:spcPts val="0"/>
              </a:spcBef>
              <a:spcAft>
                <a:spcPts val="0"/>
              </a:spcAft>
              <a:buClrTx/>
              <a:buSzTx/>
              <a:buFontTx/>
              <a:buNone/>
              <a:defRPr/>
            </a:pPr>
            <a:r>
              <a:rPr kumimoji="0" lang="zh-CN" altLang="en-US" sz="16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503050405090304" pitchFamily="18" charset="0"/>
              </a:rPr>
              <a:t>端侧具身模型如何保持自身多模态</a:t>
            </a:r>
            <a:r>
              <a:rPr kumimoji="0" lang="zh-CN" altLang="en-US" sz="16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503050405090304" pitchFamily="18" charset="0"/>
              </a:rPr>
              <a:t>能力？</a:t>
            </a:r>
            <a:endParaRPr kumimoji="0" lang="zh-CN" altLang="en-US" sz="16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503050405090304" pitchFamily="18" charset="0"/>
            </a:endParaRPr>
          </a:p>
          <a:p>
            <a:pPr marL="0" marR="0" lvl="0" indent="0" algn="ctr" defTabSz="914400" rtl="0" eaLnBrk="1" fontAlgn="auto" latinLnBrk="0" hangingPunct="1">
              <a:lnSpc>
                <a:spcPct val="130000"/>
              </a:lnSpc>
              <a:spcBef>
                <a:spcPts val="0"/>
              </a:spcBef>
              <a:spcAft>
                <a:spcPts val="0"/>
              </a:spcAft>
              <a:buClrTx/>
              <a:buSzTx/>
              <a:buFontTx/>
              <a:buNone/>
              <a:defRPr/>
            </a:pPr>
            <a:r>
              <a:rPr kumimoji="0" lang="zh-CN" altLang="en-US" sz="16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503050405090304" pitchFamily="18" charset="0"/>
              </a:rPr>
              <a:t>端侧</a:t>
            </a:r>
            <a:r>
              <a:rPr kumimoji="0" lang="zh-CN" altLang="en-US" sz="16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503050405090304" pitchFamily="18" charset="0"/>
              </a:rPr>
              <a:t>具身模型如何与量化等</a:t>
            </a:r>
            <a:r>
              <a:rPr kumimoji="0" lang="zh-CN" altLang="en-US" sz="16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503050405090304" pitchFamily="18" charset="0"/>
              </a:rPr>
              <a:t>技术结合？ </a:t>
            </a:r>
            <a:endParaRPr kumimoji="0" lang="zh-CN" altLang="en-US" sz="16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503050405090304" pitchFamily="18" charset="0"/>
            </a:endParaRPr>
          </a:p>
        </p:txBody>
      </p:sp>
      <p:sp>
        <p:nvSpPr>
          <p:cNvPr id="17" name="箭头: 右 16"/>
          <p:cNvSpPr/>
          <p:nvPr/>
        </p:nvSpPr>
        <p:spPr>
          <a:xfrm>
            <a:off x="4171679" y="2785926"/>
            <a:ext cx="552991" cy="465503"/>
          </a:xfrm>
          <a:prstGeom prst="rightArrow">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a:cs typeface="+mn-cs"/>
            </a:endParaRPr>
          </a:p>
        </p:txBody>
      </p:sp>
      <p:pic>
        <p:nvPicPr>
          <p:cNvPr id="3" name="图片 2"/>
          <p:cNvPicPr>
            <a:picLocks noChangeAspect="1"/>
          </p:cNvPicPr>
          <p:nvPr/>
        </p:nvPicPr>
        <p:blipFill>
          <a:blip r:embed="rId1"/>
          <a:stretch>
            <a:fillRect/>
          </a:stretch>
        </p:blipFill>
        <p:spPr>
          <a:xfrm>
            <a:off x="6386830" y="1962785"/>
            <a:ext cx="5366385" cy="2257425"/>
          </a:xfrm>
          <a:prstGeom prst="rect">
            <a:avLst/>
          </a:prstGeom>
          <a:ln w="19050">
            <a:noFill/>
          </a:ln>
        </p:spPr>
      </p:pic>
      <p:pic>
        <p:nvPicPr>
          <p:cNvPr id="67" name="图片 66"/>
          <p:cNvPicPr>
            <a:picLocks noChangeAspect="1"/>
          </p:cNvPicPr>
          <p:nvPr/>
        </p:nvPicPr>
        <p:blipFill>
          <a:blip r:embed="rId2"/>
          <a:stretch>
            <a:fillRect/>
          </a:stretch>
        </p:blipFill>
        <p:spPr>
          <a:xfrm>
            <a:off x="488950" y="4743450"/>
            <a:ext cx="5257800" cy="1945640"/>
          </a:xfrm>
          <a:prstGeom prst="rect">
            <a:avLst/>
          </a:prstGeom>
        </p:spPr>
      </p:pic>
      <p:pic>
        <p:nvPicPr>
          <p:cNvPr id="68" name="图片 67"/>
          <p:cNvPicPr>
            <a:picLocks noChangeAspect="1"/>
          </p:cNvPicPr>
          <p:nvPr/>
        </p:nvPicPr>
        <p:blipFill>
          <a:blip r:embed="rId3"/>
          <a:srcRect l="1554" b="4343"/>
          <a:stretch>
            <a:fillRect/>
          </a:stretch>
        </p:blipFill>
        <p:spPr>
          <a:xfrm>
            <a:off x="6477635" y="4808855"/>
            <a:ext cx="5087620" cy="1896745"/>
          </a:xfrm>
          <a:prstGeom prst="rect">
            <a:avLst/>
          </a:prstGeom>
        </p:spPr>
      </p:pic>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sz="4000" b="1" dirty="0">
                <a:effectLst/>
                <a:latin typeface="微软雅黑" panose="020B0503020204020204" pitchFamily="34" charset="-122"/>
                <a:ea typeface="微软雅黑" panose="020B0503020204020204" pitchFamily="34" charset="-122"/>
              </a:rPr>
              <a:t>三、研究内容与方案</a:t>
            </a:r>
            <a:endParaRPr lang="zh-CN" altLang="en-US" sz="4000" b="1" dirty="0">
              <a:effectLst/>
              <a:latin typeface="微软雅黑" panose="020B0503020204020204" pitchFamily="34" charset="-122"/>
              <a:ea typeface="微软雅黑" panose="020B0503020204020204" pitchFamily="34" charset="-122"/>
            </a:endParaRPr>
          </a:p>
        </p:txBody>
      </p:sp>
      <p:sp>
        <p:nvSpPr>
          <p:cNvPr id="4" name="文本占位符 3"/>
          <p:cNvSpPr>
            <a:spLocks noGrp="1"/>
          </p:cNvSpPr>
          <p:nvPr>
            <p:ph type="body" idx="13"/>
          </p:nvPr>
        </p:nvSpPr>
        <p:spPr/>
        <p:txBody>
          <a:bodyPr/>
          <a:lstStyle/>
          <a:p>
            <a:r>
              <a:rPr lang="zh-CN" altLang="en-US" b="1" dirty="0">
                <a:latin typeface="微软雅黑" panose="020B0503020204020204" pitchFamily="34" charset="-122"/>
                <a:ea typeface="微软雅黑" panose="020B0503020204020204" pitchFamily="34" charset="-122"/>
              </a:rPr>
              <a:t>研究方案（</a:t>
            </a:r>
            <a:r>
              <a:rPr lang="en-US" altLang="zh-CN" b="1" dirty="0">
                <a:latin typeface="微软雅黑" panose="020B0503020204020204" pitchFamily="34" charset="-122"/>
                <a:ea typeface="微软雅黑" panose="020B0503020204020204" pitchFamily="34" charset="-122"/>
              </a:rPr>
              <a:t>3</a:t>
            </a:r>
            <a:r>
              <a:rPr lang="zh-CN" altLang="en-US" b="1" dirty="0">
                <a:latin typeface="微软雅黑" panose="020B0503020204020204" pitchFamily="34" charset="-122"/>
                <a:ea typeface="微软雅黑" panose="020B0503020204020204" pitchFamily="34" charset="-122"/>
              </a:rPr>
              <a:t>）基于混合特征调制专家的雨雪雾</a:t>
            </a:r>
            <a:r>
              <a:rPr lang="zh-CN" altLang="en-US" b="1" dirty="0">
                <a:latin typeface="微软雅黑" panose="020B0503020204020204" pitchFamily="34" charset="-122"/>
                <a:ea typeface="微软雅黑" panose="020B0503020204020204" pitchFamily="34" charset="-122"/>
              </a:rPr>
              <a:t>去除研究</a:t>
            </a:r>
            <a:endParaRPr lang="zh-CN" altLang="en-US" b="1" dirty="0">
              <a:latin typeface="微软雅黑" panose="020B0503020204020204" pitchFamily="34" charset="-122"/>
              <a:ea typeface="微软雅黑" panose="020B0503020204020204" pitchFamily="34" charset="-122"/>
            </a:endParaRPr>
          </a:p>
        </p:txBody>
      </p:sp>
      <p:sp>
        <p:nvSpPr>
          <p:cNvPr id="7" name="矩形 6"/>
          <p:cNvSpPr/>
          <p:nvPr/>
        </p:nvSpPr>
        <p:spPr>
          <a:xfrm>
            <a:off x="4806950" y="1927225"/>
            <a:ext cx="7091045" cy="337185"/>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0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Times New Roman" panose="02020503050405090304" pitchFamily="18" charset="0"/>
              </a:rPr>
              <a:t>专家替换：将</a:t>
            </a:r>
            <a:r>
              <a:rPr kumimoji="0" lang="en-US" altLang="zh-CN" sz="20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Times New Roman" panose="02020503050405090304" pitchFamily="18" charset="0"/>
              </a:rPr>
              <a:t>Dense</a:t>
            </a:r>
            <a:r>
              <a:rPr kumimoji="0" lang="zh-CN" altLang="en-US" sz="20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Times New Roman" panose="02020503050405090304" pitchFamily="18" charset="0"/>
              </a:rPr>
              <a:t>的线性层专家替换成轻量级</a:t>
            </a:r>
            <a:r>
              <a:rPr kumimoji="0" lang="zh-CN" altLang="en-US" sz="20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Times New Roman" panose="02020503050405090304" pitchFamily="18" charset="0"/>
              </a:rPr>
              <a:t>特征调制模块</a:t>
            </a:r>
            <a:endParaRPr kumimoji="0" lang="zh-CN" altLang="en-US" sz="20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Times New Roman" panose="02020503050405090304" pitchFamily="18" charset="0"/>
            </a:endParaRPr>
          </a:p>
        </p:txBody>
      </p:sp>
      <p:sp>
        <p:nvSpPr>
          <p:cNvPr id="8" name="矩形 7"/>
          <p:cNvSpPr/>
          <p:nvPr/>
        </p:nvSpPr>
        <p:spPr>
          <a:xfrm>
            <a:off x="4806950" y="1922557"/>
            <a:ext cx="7090852" cy="2192244"/>
          </a:xfrm>
          <a:prstGeom prst="rect">
            <a:avLst/>
          </a:prstGeom>
          <a:noFill/>
          <a:ln w="127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a:cs typeface="+mn-cs"/>
            </a:endParaRPr>
          </a:p>
        </p:txBody>
      </p:sp>
      <p:sp>
        <p:nvSpPr>
          <p:cNvPr id="9" name="矩形: 圆角 8"/>
          <p:cNvSpPr/>
          <p:nvPr/>
        </p:nvSpPr>
        <p:spPr>
          <a:xfrm>
            <a:off x="294199" y="1922557"/>
            <a:ext cx="3795201" cy="2192243"/>
          </a:xfrm>
          <a:prstGeom prst="roundRect">
            <a:avLst>
              <a:gd name="adj" fmla="val 10826"/>
            </a:avLst>
          </a:prstGeom>
          <a:noFill/>
          <a:ln w="12700">
            <a:solidFill>
              <a:srgbClr val="C0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a:cs typeface="+mn-cs"/>
            </a:endParaRPr>
          </a:p>
        </p:txBody>
      </p:sp>
      <p:sp>
        <p:nvSpPr>
          <p:cNvPr id="10" name="矩形 9"/>
          <p:cNvSpPr/>
          <p:nvPr/>
        </p:nvSpPr>
        <p:spPr>
          <a:xfrm>
            <a:off x="273066" y="4209450"/>
            <a:ext cx="6383062" cy="500067"/>
          </a:xfrm>
          <a:prstGeom prst="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0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Times New Roman" panose="02020503050405090304" pitchFamily="18" charset="0"/>
              </a:rPr>
              <a:t>推理加速：更小的参数量和</a:t>
            </a:r>
            <a:r>
              <a:rPr kumimoji="0" lang="en-US" altLang="zh-CN" sz="20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Times New Roman" panose="02020503050405090304" pitchFamily="18" charset="0"/>
              </a:rPr>
              <a:t>FLOPs</a:t>
            </a:r>
            <a:r>
              <a:rPr kumimoji="0" lang="zh-CN" altLang="en-US" sz="20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Times New Roman" panose="02020503050405090304" pitchFamily="18" charset="0"/>
              </a:rPr>
              <a:t>达到</a:t>
            </a:r>
            <a:r>
              <a:rPr kumimoji="0" lang="zh-CN" altLang="en-US" sz="20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Times New Roman" panose="02020503050405090304" pitchFamily="18" charset="0"/>
              </a:rPr>
              <a:t>更高精度</a:t>
            </a:r>
            <a:endParaRPr kumimoji="0" lang="zh-CN" altLang="en-US" sz="20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Times New Roman" panose="02020503050405090304" pitchFamily="18" charset="0"/>
            </a:endParaRPr>
          </a:p>
        </p:txBody>
      </p:sp>
      <p:sp>
        <p:nvSpPr>
          <p:cNvPr id="11" name="矩形 10"/>
          <p:cNvSpPr/>
          <p:nvPr/>
        </p:nvSpPr>
        <p:spPr>
          <a:xfrm>
            <a:off x="6761683" y="4209450"/>
            <a:ext cx="5141401" cy="500067"/>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0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Times New Roman" panose="02020503050405090304" pitchFamily="18" charset="0"/>
              </a:rPr>
              <a:t>任务分离：不同天气分配给不同</a:t>
            </a:r>
            <a:r>
              <a:rPr kumimoji="0" lang="zh-CN" altLang="en-US" sz="20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Times New Roman" panose="02020503050405090304" pitchFamily="18" charset="0"/>
              </a:rPr>
              <a:t>专家</a:t>
            </a:r>
            <a:endParaRPr kumimoji="0" lang="zh-CN" altLang="en-US" sz="20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Times New Roman" panose="02020503050405090304" pitchFamily="18" charset="0"/>
            </a:endParaRPr>
          </a:p>
        </p:txBody>
      </p:sp>
      <p:sp>
        <p:nvSpPr>
          <p:cNvPr id="12" name="内容占位符 2"/>
          <p:cNvSpPr txBox="1"/>
          <p:nvPr/>
        </p:nvSpPr>
        <p:spPr bwMode="auto">
          <a:xfrm>
            <a:off x="-1" y="1298112"/>
            <a:ext cx="12192001" cy="483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lvl1pPr marL="452755" indent="-452755" algn="l" rtl="0" eaLnBrk="0" fontAlgn="base" hangingPunct="0">
              <a:spcBef>
                <a:spcPct val="20000"/>
              </a:spcBef>
              <a:spcAft>
                <a:spcPct val="0"/>
              </a:spcAft>
              <a:buClr>
                <a:srgbClr val="C00000"/>
              </a:buClr>
              <a:buFont typeface="Wingdings" panose="05000000000000000000" pitchFamily="2" charset="2"/>
              <a:buChar char="p"/>
              <a:defRPr sz="2400" kern="1200" baseline="0">
                <a:solidFill>
                  <a:schemeClr val="tx1"/>
                </a:solidFill>
                <a:latin typeface="Times New Roman" panose="02020503050405090304" pitchFamily="18" charset="0"/>
                <a:ea typeface="黑体" pitchFamily="2" charset="-122"/>
                <a:cs typeface="Times New Roman" panose="02020503050405090304" pitchFamily="18" charset="0"/>
              </a:defRPr>
            </a:lvl1pPr>
            <a:lvl2pPr marL="714375" indent="-357505" algn="l" rtl="0" eaLnBrk="0" fontAlgn="base" hangingPunct="0">
              <a:spcBef>
                <a:spcPct val="20000"/>
              </a:spcBef>
              <a:spcAft>
                <a:spcPct val="0"/>
              </a:spcAft>
              <a:buClr>
                <a:srgbClr val="C00000"/>
              </a:buClr>
              <a:buFont typeface="Wingdings" panose="05000000000000000000" pitchFamily="2" charset="2"/>
              <a:buChar char="u"/>
              <a:defRPr sz="2200" kern="1200" baseline="0">
                <a:solidFill>
                  <a:schemeClr val="tx1"/>
                </a:solidFill>
                <a:latin typeface="Times New Roman" panose="02020503050405090304" pitchFamily="18" charset="0"/>
                <a:ea typeface="黑体" pitchFamily="2" charset="-122"/>
                <a:cs typeface="Times New Roman" panose="02020503050405090304" pitchFamily="18" charset="0"/>
              </a:defRPr>
            </a:lvl2pPr>
            <a:lvl3pPr marL="1071880" indent="-262255" algn="l" rtl="0" eaLnBrk="0" fontAlgn="base" hangingPunct="0">
              <a:spcBef>
                <a:spcPct val="20000"/>
              </a:spcBef>
              <a:spcAft>
                <a:spcPct val="0"/>
              </a:spcAft>
              <a:buClr>
                <a:srgbClr val="C00000"/>
              </a:buClr>
              <a:buFont typeface="Wingdings" panose="05000000000000000000" pitchFamily="2" charset="2"/>
              <a:buChar char="Ø"/>
              <a:defRPr sz="2000" kern="1200" baseline="0">
                <a:solidFill>
                  <a:schemeClr val="tx1"/>
                </a:solidFill>
                <a:latin typeface="Times New Roman" panose="02020503050405090304" pitchFamily="18" charset="0"/>
                <a:ea typeface="黑体" pitchFamily="2" charset="-122"/>
                <a:cs typeface="Times New Roman" panose="02020503050405090304" pitchFamily="18" charset="0"/>
              </a:defRPr>
            </a:lvl3pPr>
            <a:lvl4pPr marL="1344930" indent="-273050" algn="l" rtl="0" eaLnBrk="0" fontAlgn="base" hangingPunct="0">
              <a:spcBef>
                <a:spcPct val="20000"/>
              </a:spcBef>
              <a:spcAft>
                <a:spcPct val="0"/>
              </a:spcAft>
              <a:buClr>
                <a:srgbClr val="C00000"/>
              </a:buClr>
              <a:buFont typeface="Arial" panose="020B0604020202090204" pitchFamily="34" charset="0"/>
              <a:buChar char="–"/>
              <a:defRPr sz="2000" kern="1200" baseline="0">
                <a:solidFill>
                  <a:schemeClr val="tx1"/>
                </a:solidFill>
                <a:latin typeface="Times New Roman" panose="02020503050405090304" pitchFamily="18" charset="0"/>
                <a:ea typeface="黑体" pitchFamily="2" charset="-122"/>
                <a:cs typeface="Times New Roman" panose="02020503050405090304" pitchFamily="18" charset="0"/>
              </a:defRPr>
            </a:lvl4pPr>
            <a:lvl5pPr marL="1600200" indent="-349250" algn="l" rtl="0" eaLnBrk="0" fontAlgn="base" hangingPunct="0">
              <a:spcBef>
                <a:spcPct val="20000"/>
              </a:spcBef>
              <a:spcAft>
                <a:spcPct val="0"/>
              </a:spcAft>
              <a:buFont typeface="Arial" panose="020B0604020202090204" pitchFamily="34" charset="0"/>
              <a:buChar char="»"/>
              <a:defRPr sz="2000" kern="1200" baseline="0">
                <a:solidFill>
                  <a:schemeClr val="tx1"/>
                </a:solidFill>
                <a:latin typeface="Times New Roman" panose="02020503050405090304" pitchFamily="18" charset="0"/>
                <a:ea typeface="黑体" pitchFamily="2" charset="-122"/>
                <a:cs typeface="Times New Roman" panose="02020503050405090304" pitchFamily="18" charset="0"/>
              </a:defRPr>
            </a:lvl5pPr>
            <a:lvl6pPr marL="25146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9pPr>
          </a:lstStyle>
          <a:p>
            <a:pPr marL="452755" marR="0" lvl="0" indent="-452755" algn="l" defTabSz="914400" rtl="0" eaLnBrk="0" fontAlgn="base" latinLnBrk="0" hangingPunct="0">
              <a:lnSpc>
                <a:spcPct val="120000"/>
              </a:lnSpc>
              <a:spcBef>
                <a:spcPct val="20000"/>
              </a:spcBef>
              <a:spcAft>
                <a:spcPct val="0"/>
              </a:spcAft>
              <a:buClr>
                <a:srgbClr val="C00000"/>
              </a:buClr>
              <a:buSzTx/>
              <a:buFont typeface="Wingdings" panose="05000000000000000000" pitchFamily="2" charset="2"/>
              <a:buChar char="p"/>
              <a:defRPr/>
            </a:pPr>
            <a:r>
              <a:rPr kumimoji="0" lang="zh-CN" altLang="en-US" sz="28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Times New Roman" panose="02020503050405090304" pitchFamily="18" charset="0"/>
              </a:rPr>
              <a:t>改：</a:t>
            </a:r>
            <a:r>
              <a:rPr kumimoji="0" lang="zh-CN" altLang="en-US" sz="2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503050405090304" pitchFamily="18" charset="0"/>
              </a:rPr>
              <a:t>如何</a:t>
            </a:r>
            <a:r>
              <a:rPr kumimoji="0" lang="zh-CN" altLang="zh-CN" sz="2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503050405090304" pitchFamily="18" charset="0"/>
              </a:rPr>
              <a:t>修改</a:t>
            </a:r>
            <a:r>
              <a:rPr kumimoji="0" lang="en-US" altLang="zh-CN" sz="2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503050405090304" pitchFamily="18" charset="0"/>
              </a:rPr>
              <a:t>MoE</a:t>
            </a:r>
            <a:r>
              <a:rPr kumimoji="0" lang="zh-CN" altLang="en-US" sz="2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503050405090304" pitchFamily="18" charset="0"/>
              </a:rPr>
              <a:t>结构以进一步提升其</a:t>
            </a:r>
            <a:r>
              <a:rPr kumimoji="0" lang="zh-CN" altLang="en-US" sz="2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503050405090304" pitchFamily="18" charset="0"/>
              </a:rPr>
              <a:t>效能？</a:t>
            </a:r>
            <a:endParaRPr kumimoji="0" lang="en-US" altLang="zh-CN" sz="2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503050405090304" pitchFamily="18" charset="0"/>
            </a:endParaRPr>
          </a:p>
        </p:txBody>
      </p:sp>
      <p:sp>
        <p:nvSpPr>
          <p:cNvPr id="13" name="矩形 12"/>
          <p:cNvSpPr/>
          <p:nvPr/>
        </p:nvSpPr>
        <p:spPr>
          <a:xfrm>
            <a:off x="283632" y="4209450"/>
            <a:ext cx="6371167" cy="2394550"/>
          </a:xfrm>
          <a:prstGeom prst="rect">
            <a:avLst/>
          </a:prstGeom>
          <a:noFill/>
          <a:ln w="127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a:cs typeface="+mn-cs"/>
            </a:endParaRPr>
          </a:p>
        </p:txBody>
      </p:sp>
      <p:sp>
        <p:nvSpPr>
          <p:cNvPr id="14" name="矩形 13"/>
          <p:cNvSpPr/>
          <p:nvPr/>
        </p:nvSpPr>
        <p:spPr>
          <a:xfrm>
            <a:off x="6756400" y="4215642"/>
            <a:ext cx="5141401" cy="2388358"/>
          </a:xfrm>
          <a:prstGeom prst="rect">
            <a:avLst/>
          </a:prstGeom>
          <a:noFill/>
          <a:ln w="127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a:cs typeface="+mn-cs"/>
            </a:endParaRPr>
          </a:p>
        </p:txBody>
      </p:sp>
      <p:sp>
        <p:nvSpPr>
          <p:cNvPr id="15" name="矩形: 圆角 14"/>
          <p:cNvSpPr/>
          <p:nvPr/>
        </p:nvSpPr>
        <p:spPr>
          <a:xfrm>
            <a:off x="655773" y="1961668"/>
            <a:ext cx="3088986" cy="931005"/>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Times New Roman" panose="02020503050405090304" pitchFamily="18" charset="0"/>
              </a:rPr>
              <a:t>MoE</a:t>
            </a:r>
            <a:r>
              <a:rPr kumimoji="0" lang="zh-CN" altLang="en-US" sz="2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Times New Roman" panose="02020503050405090304" pitchFamily="18" charset="0"/>
              </a:rPr>
              <a:t>的线性层专家过于参数</a:t>
            </a:r>
            <a:r>
              <a:rPr kumimoji="0" lang="zh-CN" altLang="en-US" sz="2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Times New Roman" panose="02020503050405090304" pitchFamily="18" charset="0"/>
              </a:rPr>
              <a:t>冗余</a:t>
            </a:r>
            <a:endParaRPr kumimoji="0" lang="zh-CN" altLang="en-US" sz="2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Times New Roman" panose="02020503050405090304" pitchFamily="18" charset="0"/>
            </a:endParaRPr>
          </a:p>
        </p:txBody>
      </p:sp>
      <p:sp>
        <p:nvSpPr>
          <p:cNvPr id="16" name="矩形: 圆角 15"/>
          <p:cNvSpPr/>
          <p:nvPr/>
        </p:nvSpPr>
        <p:spPr>
          <a:xfrm>
            <a:off x="655773" y="2858375"/>
            <a:ext cx="3232691" cy="1290723"/>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30000"/>
              </a:lnSpc>
              <a:spcBef>
                <a:spcPts val="0"/>
              </a:spcBef>
              <a:spcAft>
                <a:spcPts val="0"/>
              </a:spcAft>
              <a:buClrTx/>
              <a:buSzTx/>
              <a:buFontTx/>
              <a:buNone/>
              <a:defRPr/>
            </a:pPr>
            <a:r>
              <a:rPr kumimoji="0" lang="zh-CN" altLang="en-US" sz="16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503050405090304" pitchFamily="18" charset="0"/>
              </a:rPr>
              <a:t>混合专家</a:t>
            </a:r>
            <a:r>
              <a:rPr kumimoji="0" lang="zh-CN" altLang="en-US" sz="16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503050405090304" pitchFamily="18" charset="0"/>
              </a:rPr>
              <a:t>模型结构如何压缩？</a:t>
            </a:r>
            <a:endParaRPr kumimoji="0" lang="en-US" altLang="zh-CN" sz="16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503050405090304" pitchFamily="18" charset="0"/>
            </a:endParaRPr>
          </a:p>
          <a:p>
            <a:pPr marL="0" marR="0" lvl="0" indent="0" algn="ctr" defTabSz="914400" rtl="0" eaLnBrk="1" fontAlgn="auto" latinLnBrk="0" hangingPunct="1">
              <a:lnSpc>
                <a:spcPct val="130000"/>
              </a:lnSpc>
              <a:spcBef>
                <a:spcPts val="0"/>
              </a:spcBef>
              <a:spcAft>
                <a:spcPts val="0"/>
              </a:spcAft>
              <a:buClrTx/>
              <a:buSzTx/>
              <a:buFontTx/>
              <a:buNone/>
              <a:defRPr/>
            </a:pPr>
            <a:r>
              <a:rPr kumimoji="0" lang="zh-CN" altLang="en-US" sz="16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503050405090304" pitchFamily="18" charset="0"/>
              </a:rPr>
              <a:t>下游任务的性能</a:t>
            </a:r>
            <a:r>
              <a:rPr kumimoji="0" lang="zh-CN" altLang="en-US" sz="16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503050405090304" pitchFamily="18" charset="0"/>
              </a:rPr>
              <a:t>如何保持？</a:t>
            </a:r>
            <a:endParaRPr kumimoji="0" lang="en-US" altLang="zh-CN" sz="16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503050405090304" pitchFamily="18" charset="0"/>
            </a:endParaRPr>
          </a:p>
          <a:p>
            <a:pPr marL="0" marR="0" lvl="0" indent="0" algn="ctr" defTabSz="914400" rtl="0" eaLnBrk="1" fontAlgn="auto" latinLnBrk="0" hangingPunct="1">
              <a:lnSpc>
                <a:spcPct val="130000"/>
              </a:lnSpc>
              <a:spcBef>
                <a:spcPts val="0"/>
              </a:spcBef>
              <a:spcAft>
                <a:spcPts val="0"/>
              </a:spcAft>
              <a:buClrTx/>
              <a:buSzTx/>
              <a:buFontTx/>
              <a:buNone/>
              <a:defRPr/>
            </a:pPr>
            <a:r>
              <a:rPr kumimoji="0" lang="zh-CN" altLang="en-US" sz="16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503050405090304" pitchFamily="18" charset="0"/>
              </a:rPr>
              <a:t>多任务与多专家</a:t>
            </a:r>
            <a:r>
              <a:rPr kumimoji="0" lang="zh-CN" altLang="en-US" sz="16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503050405090304" pitchFamily="18" charset="0"/>
              </a:rPr>
              <a:t>如何匹配？</a:t>
            </a:r>
            <a:endParaRPr kumimoji="0" lang="en-US" altLang="zh-CN" sz="16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503050405090304" pitchFamily="18" charset="0"/>
            </a:endParaRPr>
          </a:p>
        </p:txBody>
      </p:sp>
      <p:sp>
        <p:nvSpPr>
          <p:cNvPr id="17" name="箭头: 右 16"/>
          <p:cNvSpPr/>
          <p:nvPr/>
        </p:nvSpPr>
        <p:spPr>
          <a:xfrm>
            <a:off x="4171679" y="2785926"/>
            <a:ext cx="552991" cy="465503"/>
          </a:xfrm>
          <a:prstGeom prst="rightArrow">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a:cs typeface="+mn-cs"/>
            </a:endParaRPr>
          </a:p>
        </p:txBody>
      </p:sp>
      <p:pic>
        <p:nvPicPr>
          <p:cNvPr id="3" name="图片 2"/>
          <p:cNvPicPr>
            <a:picLocks noChangeAspect="1"/>
          </p:cNvPicPr>
          <p:nvPr/>
        </p:nvPicPr>
        <p:blipFill>
          <a:blip r:embed="rId1"/>
          <a:stretch>
            <a:fillRect/>
          </a:stretch>
        </p:blipFill>
        <p:spPr>
          <a:xfrm>
            <a:off x="7056120" y="4715510"/>
            <a:ext cx="4552950" cy="1824355"/>
          </a:xfrm>
          <a:prstGeom prst="rect">
            <a:avLst/>
          </a:prstGeom>
        </p:spPr>
      </p:pic>
      <p:pic>
        <p:nvPicPr>
          <p:cNvPr id="5" name="图片 4"/>
          <p:cNvPicPr>
            <a:picLocks noChangeAspect="1"/>
          </p:cNvPicPr>
          <p:nvPr/>
        </p:nvPicPr>
        <p:blipFill>
          <a:blip r:embed="rId2"/>
          <a:stretch>
            <a:fillRect/>
          </a:stretch>
        </p:blipFill>
        <p:spPr>
          <a:xfrm>
            <a:off x="5346065" y="2339975"/>
            <a:ext cx="6012815" cy="1711960"/>
          </a:xfrm>
          <a:prstGeom prst="rect">
            <a:avLst/>
          </a:prstGeom>
        </p:spPr>
      </p:pic>
      <p:pic>
        <p:nvPicPr>
          <p:cNvPr id="21" name="图片 20"/>
          <p:cNvPicPr>
            <a:picLocks noChangeAspect="1"/>
          </p:cNvPicPr>
          <p:nvPr/>
        </p:nvPicPr>
        <p:blipFill>
          <a:blip r:embed="rId3"/>
          <a:stretch>
            <a:fillRect/>
          </a:stretch>
        </p:blipFill>
        <p:spPr>
          <a:xfrm>
            <a:off x="655955" y="4764405"/>
            <a:ext cx="5637530" cy="1786890"/>
          </a:xfrm>
          <a:prstGeom prst="rect">
            <a:avLst/>
          </a:prstGeom>
        </p:spPr>
      </p:pic>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sz="4000" b="1" dirty="0">
                <a:effectLst/>
                <a:latin typeface="微软雅黑" panose="020B0503020204020204" pitchFamily="34" charset="-122"/>
                <a:ea typeface="微软雅黑" panose="020B0503020204020204" pitchFamily="34" charset="-122"/>
              </a:rPr>
              <a:t>三、研究内容与方案</a:t>
            </a:r>
            <a:endParaRPr lang="zh-CN" altLang="en-US" sz="4000" b="1" dirty="0">
              <a:effectLst/>
              <a:latin typeface="微软雅黑" panose="020B0503020204020204" pitchFamily="34" charset="-122"/>
              <a:ea typeface="微软雅黑" panose="020B0503020204020204" pitchFamily="34" charset="-122"/>
            </a:endParaRPr>
          </a:p>
        </p:txBody>
      </p:sp>
      <p:sp>
        <p:nvSpPr>
          <p:cNvPr id="4" name="文本占位符 3"/>
          <p:cNvSpPr>
            <a:spLocks noGrp="1"/>
          </p:cNvSpPr>
          <p:nvPr>
            <p:ph type="body" idx="13"/>
          </p:nvPr>
        </p:nvSpPr>
        <p:spPr/>
        <p:txBody>
          <a:bodyPr/>
          <a:lstStyle/>
          <a:p>
            <a:r>
              <a:rPr lang="zh-CN" altLang="en-US" b="1" dirty="0">
                <a:latin typeface="微软雅黑" panose="020B0503020204020204" pitchFamily="34" charset="-122"/>
                <a:ea typeface="微软雅黑" panose="020B0503020204020204" pitchFamily="34" charset="-122"/>
              </a:rPr>
              <a:t>研究方案（</a:t>
            </a:r>
            <a:r>
              <a:rPr lang="en-US" altLang="zh-CN" b="1" dirty="0">
                <a:latin typeface="微软雅黑" panose="020B0503020204020204" pitchFamily="34" charset="-122"/>
                <a:ea typeface="微软雅黑" panose="020B0503020204020204" pitchFamily="34" charset="-122"/>
              </a:rPr>
              <a:t>4</a:t>
            </a:r>
            <a:r>
              <a:rPr lang="zh-CN" altLang="en-US" b="1" dirty="0">
                <a:latin typeface="微软雅黑" panose="020B0503020204020204" pitchFamily="34" charset="-122"/>
                <a:ea typeface="微软雅黑" panose="020B0503020204020204" pitchFamily="34" charset="-122"/>
              </a:rPr>
              <a:t>）基于混合</a:t>
            </a:r>
            <a:r>
              <a:rPr lang="zh-CN" altLang="en-US" b="1" dirty="0">
                <a:latin typeface="微软雅黑" panose="020B0503020204020204" pitchFamily="34" charset="-122"/>
                <a:ea typeface="微软雅黑" panose="020B0503020204020204" pitchFamily="34" charset="-122"/>
              </a:rPr>
              <a:t>稀疏激活专家的持续性测试时</a:t>
            </a:r>
            <a:r>
              <a:rPr lang="zh-CN" altLang="en-US" b="1" dirty="0">
                <a:latin typeface="微软雅黑" panose="020B0503020204020204" pitchFamily="34" charset="-122"/>
                <a:ea typeface="微软雅黑" panose="020B0503020204020204" pitchFamily="34" charset="-122"/>
              </a:rPr>
              <a:t>域适应研究</a:t>
            </a:r>
            <a:endParaRPr lang="zh-CN" altLang="en-US" b="1" dirty="0">
              <a:latin typeface="微软雅黑" panose="020B0503020204020204" pitchFamily="34" charset="-122"/>
              <a:ea typeface="微软雅黑" panose="020B0503020204020204" pitchFamily="34" charset="-122"/>
            </a:endParaRPr>
          </a:p>
        </p:txBody>
      </p:sp>
      <p:sp>
        <p:nvSpPr>
          <p:cNvPr id="7" name="矩形 6"/>
          <p:cNvSpPr/>
          <p:nvPr/>
        </p:nvSpPr>
        <p:spPr>
          <a:xfrm>
            <a:off x="4806950" y="1927225"/>
            <a:ext cx="7091045" cy="337185"/>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0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Times New Roman" panose="02020503050405090304" pitchFamily="18" charset="0"/>
              </a:rPr>
              <a:t>激活分离：不同专家学习激活程度不同的</a:t>
            </a:r>
            <a:r>
              <a:rPr kumimoji="0" lang="zh-CN" altLang="en-US" sz="20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Times New Roman" panose="02020503050405090304" pitchFamily="18" charset="0"/>
              </a:rPr>
              <a:t>特征</a:t>
            </a:r>
            <a:endParaRPr kumimoji="0" lang="zh-CN" altLang="en-US" sz="20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Times New Roman" panose="02020503050405090304" pitchFamily="18" charset="0"/>
            </a:endParaRPr>
          </a:p>
        </p:txBody>
      </p:sp>
      <p:sp>
        <p:nvSpPr>
          <p:cNvPr id="8" name="矩形 7"/>
          <p:cNvSpPr/>
          <p:nvPr/>
        </p:nvSpPr>
        <p:spPr>
          <a:xfrm>
            <a:off x="4806950" y="1922557"/>
            <a:ext cx="7090852" cy="2192244"/>
          </a:xfrm>
          <a:prstGeom prst="rect">
            <a:avLst/>
          </a:prstGeom>
          <a:noFill/>
          <a:ln w="127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a:cs typeface="+mn-cs"/>
            </a:endParaRPr>
          </a:p>
        </p:txBody>
      </p:sp>
      <p:sp>
        <p:nvSpPr>
          <p:cNvPr id="9" name="矩形: 圆角 8"/>
          <p:cNvSpPr/>
          <p:nvPr/>
        </p:nvSpPr>
        <p:spPr>
          <a:xfrm>
            <a:off x="294199" y="1922557"/>
            <a:ext cx="3795201" cy="2192243"/>
          </a:xfrm>
          <a:prstGeom prst="roundRect">
            <a:avLst>
              <a:gd name="adj" fmla="val 10826"/>
            </a:avLst>
          </a:prstGeom>
          <a:noFill/>
          <a:ln w="12700">
            <a:solidFill>
              <a:srgbClr val="C0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a:cs typeface="+mn-cs"/>
            </a:endParaRPr>
          </a:p>
        </p:txBody>
      </p:sp>
      <p:sp>
        <p:nvSpPr>
          <p:cNvPr id="10" name="矩形 9"/>
          <p:cNvSpPr/>
          <p:nvPr/>
        </p:nvSpPr>
        <p:spPr>
          <a:xfrm>
            <a:off x="273066" y="4209450"/>
            <a:ext cx="6383062" cy="500067"/>
          </a:xfrm>
          <a:prstGeom prst="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0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Times New Roman" panose="02020503050405090304" pitchFamily="18" charset="0"/>
              </a:rPr>
              <a:t>对应关系</a:t>
            </a:r>
            <a:r>
              <a:rPr kumimoji="0" lang="en-US" altLang="zh-CN" sz="20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Times New Roman" panose="02020503050405090304" pitchFamily="18" charset="0"/>
              </a:rPr>
              <a:t>：</a:t>
            </a:r>
            <a:r>
              <a:rPr kumimoji="0" lang="zh-CN" altLang="en-US" sz="20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Times New Roman" panose="02020503050405090304" pitchFamily="18" charset="0"/>
              </a:rPr>
              <a:t>高激活值对应前景低激活值对应</a:t>
            </a:r>
            <a:r>
              <a:rPr kumimoji="0" lang="zh-CN" altLang="en-US" sz="20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Times New Roman" panose="02020503050405090304" pitchFamily="18" charset="0"/>
              </a:rPr>
              <a:t>背景</a:t>
            </a:r>
            <a:endParaRPr kumimoji="0" lang="zh-CN" altLang="en-US" sz="20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Times New Roman" panose="02020503050405090304" pitchFamily="18" charset="0"/>
            </a:endParaRPr>
          </a:p>
        </p:txBody>
      </p:sp>
      <p:sp>
        <p:nvSpPr>
          <p:cNvPr id="11" name="矩形 10"/>
          <p:cNvSpPr/>
          <p:nvPr/>
        </p:nvSpPr>
        <p:spPr>
          <a:xfrm>
            <a:off x="6761683" y="4209450"/>
            <a:ext cx="5141401" cy="500067"/>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Times New Roman" panose="02020503050405090304" pitchFamily="18" charset="0"/>
              </a:rPr>
              <a:t>泛化提升：域持续变化时</a:t>
            </a:r>
            <a:r>
              <a:rPr kumimoji="0" lang="en-US" altLang="zh-CN"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Times New Roman" panose="02020503050405090304" pitchFamily="18" charset="0"/>
              </a:rPr>
              <a:t>domain shift</a:t>
            </a:r>
            <a:r>
              <a:rPr kumimoji="0" lang="zh-CN" altLang="en-US"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Times New Roman" panose="02020503050405090304" pitchFamily="18" charset="0"/>
              </a:rPr>
              <a:t>明显减小</a:t>
            </a:r>
            <a:endParaRPr kumimoji="0" lang="zh-CN" altLang="en-US"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Times New Roman" panose="02020503050405090304" pitchFamily="18" charset="0"/>
            </a:endParaRPr>
          </a:p>
        </p:txBody>
      </p:sp>
      <p:sp>
        <p:nvSpPr>
          <p:cNvPr id="12" name="内容占位符 2"/>
          <p:cNvSpPr txBox="1"/>
          <p:nvPr/>
        </p:nvSpPr>
        <p:spPr bwMode="auto">
          <a:xfrm>
            <a:off x="-1" y="1298112"/>
            <a:ext cx="12192001" cy="483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lvl1pPr marL="452755" indent="-452755" algn="l" rtl="0" eaLnBrk="0" fontAlgn="base" hangingPunct="0">
              <a:spcBef>
                <a:spcPct val="20000"/>
              </a:spcBef>
              <a:spcAft>
                <a:spcPct val="0"/>
              </a:spcAft>
              <a:buClr>
                <a:srgbClr val="C00000"/>
              </a:buClr>
              <a:buFont typeface="Wingdings" panose="05000000000000000000" pitchFamily="2" charset="2"/>
              <a:buChar char="p"/>
              <a:defRPr sz="2400" kern="1200" baseline="0">
                <a:solidFill>
                  <a:schemeClr val="tx1"/>
                </a:solidFill>
                <a:latin typeface="Times New Roman" panose="02020503050405090304" pitchFamily="18" charset="0"/>
                <a:ea typeface="黑体" pitchFamily="2" charset="-122"/>
                <a:cs typeface="Times New Roman" panose="02020503050405090304" pitchFamily="18" charset="0"/>
              </a:defRPr>
            </a:lvl1pPr>
            <a:lvl2pPr marL="714375" indent="-357505" algn="l" rtl="0" eaLnBrk="0" fontAlgn="base" hangingPunct="0">
              <a:spcBef>
                <a:spcPct val="20000"/>
              </a:spcBef>
              <a:spcAft>
                <a:spcPct val="0"/>
              </a:spcAft>
              <a:buClr>
                <a:srgbClr val="C00000"/>
              </a:buClr>
              <a:buFont typeface="Wingdings" panose="05000000000000000000" pitchFamily="2" charset="2"/>
              <a:buChar char="u"/>
              <a:defRPr sz="2200" kern="1200" baseline="0">
                <a:solidFill>
                  <a:schemeClr val="tx1"/>
                </a:solidFill>
                <a:latin typeface="Times New Roman" panose="02020503050405090304" pitchFamily="18" charset="0"/>
                <a:ea typeface="黑体" pitchFamily="2" charset="-122"/>
                <a:cs typeface="Times New Roman" panose="02020503050405090304" pitchFamily="18" charset="0"/>
              </a:defRPr>
            </a:lvl2pPr>
            <a:lvl3pPr marL="1071880" indent="-262255" algn="l" rtl="0" eaLnBrk="0" fontAlgn="base" hangingPunct="0">
              <a:spcBef>
                <a:spcPct val="20000"/>
              </a:spcBef>
              <a:spcAft>
                <a:spcPct val="0"/>
              </a:spcAft>
              <a:buClr>
                <a:srgbClr val="C00000"/>
              </a:buClr>
              <a:buFont typeface="Wingdings" panose="05000000000000000000" pitchFamily="2" charset="2"/>
              <a:buChar char="Ø"/>
              <a:defRPr sz="2000" kern="1200" baseline="0">
                <a:solidFill>
                  <a:schemeClr val="tx1"/>
                </a:solidFill>
                <a:latin typeface="Times New Roman" panose="02020503050405090304" pitchFamily="18" charset="0"/>
                <a:ea typeface="黑体" pitchFamily="2" charset="-122"/>
                <a:cs typeface="Times New Roman" panose="02020503050405090304" pitchFamily="18" charset="0"/>
              </a:defRPr>
            </a:lvl3pPr>
            <a:lvl4pPr marL="1344930" indent="-273050" algn="l" rtl="0" eaLnBrk="0" fontAlgn="base" hangingPunct="0">
              <a:spcBef>
                <a:spcPct val="20000"/>
              </a:spcBef>
              <a:spcAft>
                <a:spcPct val="0"/>
              </a:spcAft>
              <a:buClr>
                <a:srgbClr val="C00000"/>
              </a:buClr>
              <a:buFont typeface="Arial" panose="020B0604020202090204" pitchFamily="34" charset="0"/>
              <a:buChar char="–"/>
              <a:defRPr sz="2000" kern="1200" baseline="0">
                <a:solidFill>
                  <a:schemeClr val="tx1"/>
                </a:solidFill>
                <a:latin typeface="Times New Roman" panose="02020503050405090304" pitchFamily="18" charset="0"/>
                <a:ea typeface="黑体" pitchFamily="2" charset="-122"/>
                <a:cs typeface="Times New Roman" panose="02020503050405090304" pitchFamily="18" charset="0"/>
              </a:defRPr>
            </a:lvl4pPr>
            <a:lvl5pPr marL="1600200" indent="-349250" algn="l" rtl="0" eaLnBrk="0" fontAlgn="base" hangingPunct="0">
              <a:spcBef>
                <a:spcPct val="20000"/>
              </a:spcBef>
              <a:spcAft>
                <a:spcPct val="0"/>
              </a:spcAft>
              <a:buFont typeface="Arial" panose="020B0604020202090204" pitchFamily="34" charset="0"/>
              <a:buChar char="»"/>
              <a:defRPr sz="2000" kern="1200" baseline="0">
                <a:solidFill>
                  <a:schemeClr val="tx1"/>
                </a:solidFill>
                <a:latin typeface="Times New Roman" panose="02020503050405090304" pitchFamily="18" charset="0"/>
                <a:ea typeface="黑体" pitchFamily="2" charset="-122"/>
                <a:cs typeface="Times New Roman" panose="02020503050405090304" pitchFamily="18" charset="0"/>
              </a:defRPr>
            </a:lvl5pPr>
            <a:lvl6pPr marL="25146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9pPr>
          </a:lstStyle>
          <a:p>
            <a:pPr marL="452755" marR="0" lvl="0" indent="-452755" algn="l" defTabSz="914400" rtl="0" eaLnBrk="0" fontAlgn="base" latinLnBrk="0" hangingPunct="0">
              <a:lnSpc>
                <a:spcPct val="120000"/>
              </a:lnSpc>
              <a:spcBef>
                <a:spcPct val="20000"/>
              </a:spcBef>
              <a:spcAft>
                <a:spcPct val="0"/>
              </a:spcAft>
              <a:buClr>
                <a:srgbClr val="C00000"/>
              </a:buClr>
              <a:buSzTx/>
              <a:buFont typeface="Wingdings" panose="05000000000000000000" pitchFamily="2" charset="2"/>
              <a:buChar char="p"/>
              <a:defRPr/>
            </a:pPr>
            <a:r>
              <a:rPr kumimoji="0" lang="zh-CN" altLang="en-US" sz="28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Times New Roman" panose="02020503050405090304" pitchFamily="18" charset="0"/>
              </a:rPr>
              <a:t>减：</a:t>
            </a:r>
            <a:r>
              <a:rPr kumimoji="0" lang="zh-CN" altLang="en-US" sz="2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503050405090304" pitchFamily="18" charset="0"/>
              </a:rPr>
              <a:t>如何</a:t>
            </a:r>
            <a:r>
              <a:rPr kumimoji="0" lang="zh-CN" altLang="zh-CN" sz="2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503050405090304" pitchFamily="18" charset="0"/>
              </a:rPr>
              <a:t>利用</a:t>
            </a:r>
            <a:r>
              <a:rPr kumimoji="0" lang="en-US" altLang="zh-CN" sz="2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503050405090304" pitchFamily="18" charset="0"/>
              </a:rPr>
              <a:t>MoE</a:t>
            </a:r>
            <a:r>
              <a:rPr kumimoji="0" lang="zh-CN" altLang="en-US" sz="2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503050405090304" pitchFamily="18" charset="0"/>
              </a:rPr>
              <a:t>结构实现激活值稀疏化辅助模型</a:t>
            </a:r>
            <a:r>
              <a:rPr kumimoji="0" lang="zh-CN" altLang="en-US" sz="2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503050405090304" pitchFamily="18" charset="0"/>
              </a:rPr>
              <a:t>持续学习？</a:t>
            </a:r>
            <a:endParaRPr kumimoji="0" lang="en-US" altLang="zh-CN" sz="2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503050405090304" pitchFamily="18" charset="0"/>
            </a:endParaRPr>
          </a:p>
        </p:txBody>
      </p:sp>
      <p:sp>
        <p:nvSpPr>
          <p:cNvPr id="13" name="矩形 12"/>
          <p:cNvSpPr/>
          <p:nvPr/>
        </p:nvSpPr>
        <p:spPr>
          <a:xfrm>
            <a:off x="283632" y="4209450"/>
            <a:ext cx="6371167" cy="2394550"/>
          </a:xfrm>
          <a:prstGeom prst="rect">
            <a:avLst/>
          </a:prstGeom>
          <a:noFill/>
          <a:ln w="127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a:cs typeface="+mn-cs"/>
            </a:endParaRPr>
          </a:p>
        </p:txBody>
      </p:sp>
      <p:sp>
        <p:nvSpPr>
          <p:cNvPr id="14" name="矩形 13"/>
          <p:cNvSpPr/>
          <p:nvPr/>
        </p:nvSpPr>
        <p:spPr>
          <a:xfrm>
            <a:off x="6756400" y="4215642"/>
            <a:ext cx="5141401" cy="2388358"/>
          </a:xfrm>
          <a:prstGeom prst="rect">
            <a:avLst/>
          </a:prstGeom>
          <a:noFill/>
          <a:ln w="127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a:cs typeface="+mn-cs"/>
            </a:endParaRPr>
          </a:p>
        </p:txBody>
      </p:sp>
      <p:sp>
        <p:nvSpPr>
          <p:cNvPr id="15" name="矩形: 圆角 14"/>
          <p:cNvSpPr/>
          <p:nvPr/>
        </p:nvSpPr>
        <p:spPr>
          <a:xfrm>
            <a:off x="655773" y="1961668"/>
            <a:ext cx="3088986" cy="931005"/>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Times New Roman" panose="02020503050405090304" pitchFamily="18" charset="0"/>
              </a:rPr>
              <a:t>分开处理图片前景与背景样本能提升模型</a:t>
            </a:r>
            <a:r>
              <a:rPr kumimoji="0" lang="zh-CN" altLang="en-US"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Times New Roman" panose="02020503050405090304" pitchFamily="18" charset="0"/>
              </a:rPr>
              <a:t>持续学习能力</a:t>
            </a:r>
            <a:endParaRPr kumimoji="0" lang="zh-CN" altLang="en-US"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Times New Roman" panose="02020503050405090304" pitchFamily="18" charset="0"/>
            </a:endParaRPr>
          </a:p>
        </p:txBody>
      </p:sp>
      <p:sp>
        <p:nvSpPr>
          <p:cNvPr id="16" name="矩形: 圆角 15"/>
          <p:cNvSpPr/>
          <p:nvPr/>
        </p:nvSpPr>
        <p:spPr>
          <a:xfrm>
            <a:off x="655773" y="2858375"/>
            <a:ext cx="3232691" cy="1290723"/>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30000"/>
              </a:lnSpc>
              <a:spcBef>
                <a:spcPts val="0"/>
              </a:spcBef>
              <a:spcAft>
                <a:spcPts val="0"/>
              </a:spcAft>
              <a:buClrTx/>
              <a:buSzTx/>
              <a:buFontTx/>
              <a:buNone/>
              <a:defRPr/>
            </a:pPr>
            <a:r>
              <a:rPr kumimoji="0" lang="zh-CN" altLang="en-US" sz="16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503050405090304" pitchFamily="18" charset="0"/>
              </a:rPr>
              <a:t>如何实现前景与背景样本</a:t>
            </a:r>
            <a:r>
              <a:rPr kumimoji="0" lang="zh-CN" altLang="en-US" sz="16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503050405090304" pitchFamily="18" charset="0"/>
              </a:rPr>
              <a:t>分离？</a:t>
            </a:r>
            <a:endParaRPr kumimoji="0" lang="en-US" altLang="zh-CN" sz="16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503050405090304" pitchFamily="18" charset="0"/>
            </a:endParaRPr>
          </a:p>
          <a:p>
            <a:pPr marL="0" marR="0" lvl="0" indent="0" algn="ctr" defTabSz="914400" rtl="0" eaLnBrk="1" fontAlgn="auto" latinLnBrk="0" hangingPunct="1">
              <a:lnSpc>
                <a:spcPct val="130000"/>
              </a:lnSpc>
              <a:spcBef>
                <a:spcPts val="0"/>
              </a:spcBef>
              <a:spcAft>
                <a:spcPts val="0"/>
              </a:spcAft>
              <a:buClrTx/>
              <a:buSzTx/>
              <a:buFontTx/>
              <a:buNone/>
              <a:defRPr/>
            </a:pPr>
            <a:r>
              <a:rPr kumimoji="0" lang="zh-CN" altLang="en-US" sz="16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503050405090304" pitchFamily="18" charset="0"/>
              </a:rPr>
              <a:t>如何同时学习分离后的</a:t>
            </a:r>
            <a:r>
              <a:rPr kumimoji="0" lang="zh-CN" altLang="en-US" sz="16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503050405090304" pitchFamily="18" charset="0"/>
              </a:rPr>
              <a:t>样本？</a:t>
            </a:r>
            <a:endParaRPr kumimoji="0" lang="en-US" altLang="zh-CN" sz="16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503050405090304" pitchFamily="18" charset="0"/>
            </a:endParaRPr>
          </a:p>
          <a:p>
            <a:pPr marL="0" marR="0" lvl="0" indent="0" algn="ctr" defTabSz="914400" rtl="0" eaLnBrk="1" fontAlgn="auto" latinLnBrk="0" hangingPunct="1">
              <a:lnSpc>
                <a:spcPct val="130000"/>
              </a:lnSpc>
              <a:spcBef>
                <a:spcPts val="0"/>
              </a:spcBef>
              <a:spcAft>
                <a:spcPts val="0"/>
              </a:spcAft>
              <a:buClrTx/>
              <a:buSzTx/>
              <a:buFontTx/>
              <a:buNone/>
              <a:defRPr/>
            </a:pPr>
            <a:r>
              <a:rPr kumimoji="0" lang="zh-CN" altLang="en-US" sz="16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503050405090304" pitchFamily="18" charset="0"/>
              </a:rPr>
              <a:t>如何决定激活值的</a:t>
            </a:r>
            <a:r>
              <a:rPr kumimoji="0" lang="zh-CN" altLang="en-US" sz="16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503050405090304" pitchFamily="18" charset="0"/>
              </a:rPr>
              <a:t>分离程度？</a:t>
            </a:r>
            <a:endParaRPr kumimoji="0" lang="en-US" altLang="zh-CN" sz="16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503050405090304" pitchFamily="18" charset="0"/>
            </a:endParaRPr>
          </a:p>
        </p:txBody>
      </p:sp>
      <p:sp>
        <p:nvSpPr>
          <p:cNvPr id="17" name="箭头: 右 16"/>
          <p:cNvSpPr/>
          <p:nvPr/>
        </p:nvSpPr>
        <p:spPr>
          <a:xfrm>
            <a:off x="4171679" y="2785926"/>
            <a:ext cx="552991" cy="465503"/>
          </a:xfrm>
          <a:prstGeom prst="rightArrow">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a:cs typeface="+mn-cs"/>
            </a:endParaRPr>
          </a:p>
        </p:txBody>
      </p:sp>
      <p:pic>
        <p:nvPicPr>
          <p:cNvPr id="18" name="图片 17"/>
          <p:cNvPicPr>
            <a:picLocks noChangeAspect="1"/>
          </p:cNvPicPr>
          <p:nvPr/>
        </p:nvPicPr>
        <p:blipFill>
          <a:blip r:embed="rId1"/>
          <a:stretch>
            <a:fillRect/>
          </a:stretch>
        </p:blipFill>
        <p:spPr>
          <a:xfrm>
            <a:off x="4848225" y="2305050"/>
            <a:ext cx="7015480" cy="1786890"/>
          </a:xfrm>
          <a:prstGeom prst="rect">
            <a:avLst/>
          </a:prstGeom>
          <a:ln w="19050">
            <a:noFill/>
          </a:ln>
        </p:spPr>
      </p:pic>
      <p:pic>
        <p:nvPicPr>
          <p:cNvPr id="22" name="图片 21"/>
          <p:cNvPicPr>
            <a:picLocks noChangeAspect="1"/>
          </p:cNvPicPr>
          <p:nvPr/>
        </p:nvPicPr>
        <p:blipFill>
          <a:blip r:embed="rId2"/>
          <a:stretch>
            <a:fillRect/>
          </a:stretch>
        </p:blipFill>
        <p:spPr>
          <a:xfrm>
            <a:off x="379730" y="4756785"/>
            <a:ext cx="6174740" cy="1847215"/>
          </a:xfrm>
          <a:prstGeom prst="rect">
            <a:avLst/>
          </a:prstGeom>
        </p:spPr>
      </p:pic>
      <p:pic>
        <p:nvPicPr>
          <p:cNvPr id="23" name="图片 22"/>
          <p:cNvPicPr>
            <a:picLocks noChangeAspect="1"/>
          </p:cNvPicPr>
          <p:nvPr/>
        </p:nvPicPr>
        <p:blipFill>
          <a:blip r:embed="rId3"/>
          <a:stretch>
            <a:fillRect/>
          </a:stretch>
        </p:blipFill>
        <p:spPr>
          <a:xfrm>
            <a:off x="6839585" y="4752340"/>
            <a:ext cx="4981575" cy="1751330"/>
          </a:xfrm>
          <a:prstGeom prst="rect">
            <a:avLst/>
          </a:prstGeom>
        </p:spPr>
      </p:pic>
    </p:spTree>
  </p:cSld>
  <p:clrMapOvr>
    <a:masterClrMapping/>
  </p:clrMapOvr>
  <p:transition/>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BEAUTIFY_FLAG" val=""/>
</p:tagLst>
</file>

<file path=ppt/tags/tag11.xml><?xml version="1.0" encoding="utf-8"?>
<p:tagLst xmlns:p="http://schemas.openxmlformats.org/presentationml/2006/main">
  <p:tag name="KSO_WM_BEAUTIFY_FLAG" val=""/>
</p:tagLst>
</file>

<file path=ppt/tags/tag12.xml><?xml version="1.0" encoding="utf-8"?>
<p:tagLst xmlns:p="http://schemas.openxmlformats.org/presentationml/2006/main">
  <p:tag name="KSO_WM_BEAUTIFY_FLAG" val=""/>
</p:tagLst>
</file>

<file path=ppt/tags/tag13.xml><?xml version="1.0" encoding="utf-8"?>
<p:tagLst xmlns:p="http://schemas.openxmlformats.org/presentationml/2006/main">
  <p:tag name="KSO_WM_BEAUTIFY_FLAG" val=""/>
</p:tagLst>
</file>

<file path=ppt/tags/tag14.xml><?xml version="1.0" encoding="utf-8"?>
<p:tagLst xmlns:p="http://schemas.openxmlformats.org/presentationml/2006/main">
  <p:tag name="KSO_WM_BEAUTIFY_FLAG" val=""/>
</p:tagLst>
</file>

<file path=ppt/tags/tag15.xml><?xml version="1.0" encoding="utf-8"?>
<p:tagLst xmlns:p="http://schemas.openxmlformats.org/presentationml/2006/main">
  <p:tag name="KSO_WM_BEAUTIFY_FLAG" val=""/>
</p:tagLst>
</file>

<file path=ppt/tags/tag16.xml><?xml version="1.0" encoding="utf-8"?>
<p:tagLst xmlns:p="http://schemas.openxmlformats.org/presentationml/2006/main">
  <p:tag name="KSO_WM_BEAUTIFY_FLAG" val=""/>
</p:tagLst>
</file>

<file path=ppt/tags/tag17.xml><?xml version="1.0" encoding="utf-8"?>
<p:tagLst xmlns:p="http://schemas.openxmlformats.org/presentationml/2006/main">
  <p:tag name="KSO_WM_BEAUTIFY_FLAG" val=""/>
</p:tagLst>
</file>

<file path=ppt/tags/tag18.xml><?xml version="1.0" encoding="utf-8"?>
<p:tagLst xmlns:p="http://schemas.openxmlformats.org/presentationml/2006/main">
  <p:tag name="KSO_WM_BEAUTIFY_FLAG" val=""/>
</p:tagLst>
</file>

<file path=ppt/tags/tag19.xml><?xml version="1.0" encoding="utf-8"?>
<p:tagLst xmlns:p="http://schemas.openxmlformats.org/presentationml/2006/main">
  <p:tag name="KSO_WM_BEAUTIFY_FLAG" val=""/>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BEAUTIFY_FLAG" val=""/>
</p:tagLst>
</file>

<file path=ppt/tags/tag21.xml><?xml version="1.0" encoding="utf-8"?>
<p:tagLst xmlns:p="http://schemas.openxmlformats.org/presentationml/2006/main">
  <p:tag name="KSO_WM_BEAUTIFY_FLAG" val=""/>
</p:tagLst>
</file>

<file path=ppt/tags/tag22.xml><?xml version="1.0" encoding="utf-8"?>
<p:tagLst xmlns:p="http://schemas.openxmlformats.org/presentationml/2006/main">
  <p:tag name="KSO_WM_BEAUTIFY_FLAG" val=""/>
</p:tagLst>
</file>

<file path=ppt/tags/tag23.xml><?xml version="1.0" encoding="utf-8"?>
<p:tagLst xmlns:p="http://schemas.openxmlformats.org/presentationml/2006/main">
  <p:tag name="KSO_WM_BEAUTIFY_FLAG" val=""/>
</p:tagLst>
</file>

<file path=ppt/tags/tag24.xml><?xml version="1.0" encoding="utf-8"?>
<p:tagLst xmlns:p="http://schemas.openxmlformats.org/presentationml/2006/main">
  <p:tag name="KSO_WM_BEAUTIFY_FLAG" val=""/>
</p:tagLst>
</file>

<file path=ppt/tags/tag25.xml><?xml version="1.0" encoding="utf-8"?>
<p:tagLst xmlns:p="http://schemas.openxmlformats.org/presentationml/2006/main">
  <p:tag name="KSO_WM_BEAUTIFY_FLAG" val=""/>
</p:tagLst>
</file>

<file path=ppt/tags/tag26.xml><?xml version="1.0" encoding="utf-8"?>
<p:tagLst xmlns:p="http://schemas.openxmlformats.org/presentationml/2006/main">
  <p:tag name="KSO_WM_BEAUTIFY_FLAG" val=""/>
</p:tagLst>
</file>

<file path=ppt/tags/tag27.xml><?xml version="1.0" encoding="utf-8"?>
<p:tagLst xmlns:p="http://schemas.openxmlformats.org/presentationml/2006/main">
  <p:tag name="KSO_WM_BEAUTIFY_FLAG" val=""/>
</p:tagLst>
</file>

<file path=ppt/tags/tag28.xml><?xml version="1.0" encoding="utf-8"?>
<p:tagLst xmlns:p="http://schemas.openxmlformats.org/presentationml/2006/main">
  <p:tag name="KSO_WM_BEAUTIFY_FLAG" val=""/>
</p:tagLst>
</file>

<file path=ppt/tags/tag29.xml><?xml version="1.0" encoding="utf-8"?>
<p:tagLst xmlns:p="http://schemas.openxmlformats.org/presentationml/2006/main">
  <p:tag name="KSO_WM_BEAUTIFY_FLAG" val=""/>
</p:tagLst>
</file>

<file path=ppt/tags/tag3.xml><?xml version="1.0" encoding="utf-8"?>
<p:tagLst xmlns:p="http://schemas.openxmlformats.org/presentationml/2006/main">
  <p:tag name="KSO_WM_BEAUTIFY_FLAG" val=""/>
</p:tagLst>
</file>

<file path=ppt/tags/tag30.xml><?xml version="1.0" encoding="utf-8"?>
<p:tagLst xmlns:p="http://schemas.openxmlformats.org/presentationml/2006/main">
  <p:tag name="commondata" val="eyJoZGlkIjoiMTJhMGZhMDhlZTM3Yzc0MDFjN2IzOWYyYjQwODZhYzQifQ=="/>
</p:tagLst>
</file>

<file path=ppt/tags/tag4.xml><?xml version="1.0" encoding="utf-8"?>
<p:tagLst xmlns:p="http://schemas.openxmlformats.org/presentationml/2006/main">
  <p:tag name="KSO_WM_BEAUTIFY_FLAG" val=""/>
</p:tagLst>
</file>

<file path=ppt/tags/tag5.xml><?xml version="1.0" encoding="utf-8"?>
<p:tagLst xmlns:p="http://schemas.openxmlformats.org/presentationml/2006/main">
  <p:tag name="KSO_WM_BEAUTIFY_FLAG" val=""/>
</p:tagLst>
</file>

<file path=ppt/tags/tag6.xml><?xml version="1.0" encoding="utf-8"?>
<p:tagLst xmlns:p="http://schemas.openxmlformats.org/presentationml/2006/main">
  <p:tag name="KSO_WM_BEAUTIFY_FLAG" val=""/>
</p:tagLst>
</file>

<file path=ppt/tags/tag7.xml><?xml version="1.0" encoding="utf-8"?>
<p:tagLst xmlns:p="http://schemas.openxmlformats.org/presentationml/2006/main">
  <p:tag name="KSO_WM_BEAUTIFY_FLAG" val=""/>
</p:tagLst>
</file>

<file path=ppt/tags/tag8.xml><?xml version="1.0" encoding="utf-8"?>
<p:tagLst xmlns:p="http://schemas.openxmlformats.org/presentationml/2006/main">
  <p:tag name="KSO_WM_BEAUTIFY_FLAG" val=""/>
</p:tagLst>
</file>

<file path=ppt/tags/tag9.xml><?xml version="1.0" encoding="utf-8"?>
<p:tagLst xmlns:p="http://schemas.openxmlformats.org/presentationml/2006/main">
  <p:tag name="KSO_WM_BEAUTIFY_FLAG" val=""/>
</p:tagLst>
</file>

<file path=ppt/theme/theme1.xml><?xml version="1.0" encoding="utf-8"?>
<a:theme xmlns:a="http://schemas.openxmlformats.org/drawingml/2006/main" name="7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font">
      <a:majorFont>
        <a:latin typeface="Calibri"/>
        <a:ea typeface="宋体"/>
        <a:cs typeface=""/>
      </a:majorFont>
      <a:minorFont>
        <a:latin typeface="Calibri"/>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8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自定义设计方案">
  <a:themeElements>
    <a:clrScheme name="自定义 2">
      <a:dk1>
        <a:srgbClr val="000000"/>
      </a:dk1>
      <a:lt1>
        <a:srgbClr val="FFFFFF"/>
      </a:lt1>
      <a:dk2>
        <a:srgbClr val="768395"/>
      </a:dk2>
      <a:lt2>
        <a:srgbClr val="F0F0F0"/>
      </a:lt2>
      <a:accent1>
        <a:srgbClr val="9A0001"/>
      </a:accent1>
      <a:accent2>
        <a:srgbClr val="CEAB6E"/>
      </a:accent2>
      <a:accent3>
        <a:srgbClr val="063771"/>
      </a:accent3>
      <a:accent4>
        <a:srgbClr val="F3F4F8"/>
      </a:accent4>
      <a:accent5>
        <a:srgbClr val="64646C"/>
      </a:accent5>
      <a:accent6>
        <a:srgbClr val="FFFFFF"/>
      </a:accent6>
      <a:hlink>
        <a:srgbClr val="0070C0"/>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ctr">
          <a:defRPr sz="2000" dirty="0" smtClean="0">
            <a:latin typeface="Arial" panose="020B0604020202090204" pitchFamily="34" charset="0"/>
            <a:ea typeface="微软雅黑" panose="020B0503020204020204" pitchFamily="34" charset="-122"/>
            <a:cs typeface="+mn-ea"/>
            <a:sym typeface="Arial" panose="020B0604020202090204" pitchFamily="34" charset="0"/>
          </a:defRPr>
        </a:defPPr>
      </a:lst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2669</Words>
  <Application>WPS 文字</Application>
  <PresentationFormat>宽屏</PresentationFormat>
  <Paragraphs>299</Paragraphs>
  <Slides>10</Slides>
  <Notes>57</Notes>
  <HiddenSlides>0</HiddenSlides>
  <MMClips>15</MMClips>
  <ScaleCrop>false</ScaleCrop>
  <HeadingPairs>
    <vt:vector size="6" baseType="variant">
      <vt:variant>
        <vt:lpstr>已用的字体</vt:lpstr>
      </vt:variant>
      <vt:variant>
        <vt:i4>27</vt:i4>
      </vt:variant>
      <vt:variant>
        <vt:lpstr>主题</vt:lpstr>
      </vt:variant>
      <vt:variant>
        <vt:i4>3</vt:i4>
      </vt:variant>
      <vt:variant>
        <vt:lpstr>幻灯片标题</vt:lpstr>
      </vt:variant>
      <vt:variant>
        <vt:i4>10</vt:i4>
      </vt:variant>
    </vt:vector>
  </HeadingPairs>
  <TitlesOfParts>
    <vt:vector size="40" baseType="lpstr">
      <vt:lpstr>Arial</vt:lpstr>
      <vt:lpstr>宋体</vt:lpstr>
      <vt:lpstr>Wingdings</vt:lpstr>
      <vt:lpstr>Calibri</vt:lpstr>
      <vt:lpstr>Helvetica Neue</vt:lpstr>
      <vt:lpstr>宋体</vt:lpstr>
      <vt:lpstr>汉仪书宋二KW</vt:lpstr>
      <vt:lpstr>黑体</vt:lpstr>
      <vt:lpstr>汉仪中黑KW</vt:lpstr>
      <vt:lpstr>Calibri</vt:lpstr>
      <vt:lpstr>Times New Roman</vt:lpstr>
      <vt:lpstr>微软雅黑</vt:lpstr>
      <vt:lpstr>汉仪旗黑</vt:lpstr>
      <vt:lpstr>经典圆体简</vt:lpstr>
      <vt:lpstr>Arial</vt:lpstr>
      <vt:lpstr>Cambria</vt:lpstr>
      <vt:lpstr>MicrosoftYaHei Bold</vt:lpstr>
      <vt:lpstr>等线</vt:lpstr>
      <vt:lpstr>等线</vt:lpstr>
      <vt:lpstr>楷体</vt:lpstr>
      <vt:lpstr>Palatino</vt:lpstr>
      <vt:lpstr>宋体</vt:lpstr>
      <vt:lpstr>Arial Unicode MS</vt:lpstr>
      <vt:lpstr>汉仪中等线KW</vt:lpstr>
      <vt:lpstr>华文宋体</vt:lpstr>
      <vt:lpstr>汉仪楷体KW</vt:lpstr>
      <vt:lpstr>Thonburi</vt:lpstr>
      <vt:lpstr>7_Office 主题</vt:lpstr>
      <vt:lpstr>8_Office 主题</vt:lpstr>
      <vt:lpstr>自定义设计方案</vt:lpstr>
      <vt:lpstr>PowerPoint 演示文稿</vt:lpstr>
      <vt:lpstr>一、研究背景与意义</vt:lpstr>
      <vt:lpstr>二、国内外现状分析</vt:lpstr>
      <vt:lpstr>三、研究内容与方案</vt:lpstr>
      <vt:lpstr>三、研究内容与方案</vt:lpstr>
      <vt:lpstr>三、研究内容与方案</vt:lpstr>
      <vt:lpstr>三、研究内容与方案</vt:lpstr>
      <vt:lpstr>三、研究内容与方案</vt:lpstr>
      <vt:lpstr>三、研究内容与方案</vt:lpstr>
      <vt:lpstr>四、总结</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12332752@qq.com</dc:creator>
  <cp:lastModifiedBy>Z•R*Y</cp:lastModifiedBy>
  <cp:revision>2788</cp:revision>
  <dcterms:created xsi:type="dcterms:W3CDTF">2025-10-04T10:24:52Z</dcterms:created>
  <dcterms:modified xsi:type="dcterms:W3CDTF">2025-10-04T10:24:52Z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2A3B704676CDB84CD282DC6621475672</vt:lpwstr>
  </property>
  <property fmtid="{D5CDD505-2E9C-101B-9397-08002B2CF9AE}" pid="3" name="KSOProductBuildVer">
    <vt:lpwstr>2052-6.12.1.8902</vt:lpwstr>
  </property>
</Properties>
</file>